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72" r:id="rId2"/>
    <p:sldId id="274" r:id="rId3"/>
    <p:sldId id="275" r:id="rId4"/>
    <p:sldId id="277" r:id="rId5"/>
    <p:sldId id="256" r:id="rId6"/>
    <p:sldId id="270" r:id="rId7"/>
    <p:sldId id="279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59" autoAdjust="0"/>
    <p:restoredTop sz="94599" autoAdjust="0"/>
  </p:normalViewPr>
  <p:slideViewPr>
    <p:cSldViewPr>
      <p:cViewPr varScale="1">
        <p:scale>
          <a:sx n="69" d="100"/>
          <a:sy n="69" d="100"/>
        </p:scale>
        <p:origin x="14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E8C711-E7C6-44E4-B321-1C44B0A61579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214F2-0DBF-4197-8B1B-067F48866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1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50D73-C59B-44E9-9BA9-53AA5F583C04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B230-7201-45B6-917E-7348BEDB1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6071-FFB1-4C13-9DD1-B14AC94FB64F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C271-4BC9-407D-A5FB-1A6A39631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E14C-506E-41AF-893D-8C3D0A40B3C8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31F2-3669-4B9D-9E0C-7D733ECA1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AC8D-4B11-45F5-A808-5C9FCDAC66EA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BD4C-3F23-4C2A-9070-61B9E4D04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4ADB-C054-46B9-A549-F17921CD4AA1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AF72-FC3A-4DAE-B58F-9FE13E727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BF88-4C52-4D87-8D72-A8E6AC82CA89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1967-2A44-4E7B-BCEA-D5A3A16B3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7FC2-1C6F-4669-B27C-FDB262EFDFBA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A9DD-A7B2-4505-8F63-9A79587A6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40C4-6346-4076-B05F-37CC6182EC24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2531-310F-4DA7-88BF-BDCA5D67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1846-B3C0-414A-9B0F-5BEBA40A71CB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DEB5-5048-4D8B-8E10-43BE6A526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E38C-289A-4D25-B899-D65857151405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62D7-4EF1-46AD-B237-609C60E32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45C6-C7F9-443A-952A-6B71B2555874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BFC6-2051-40DC-BB37-6BD101BE6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2FE35-01FC-4EEC-BD82-9914B30039B2}" type="datetimeFigureOut">
              <a:rPr lang="en-US"/>
              <a:pPr>
                <a:defRPr/>
              </a:pPr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B7699E-D169-47C9-A863-1A1DA0D14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  <p:sndAc>
      <p:stSnd>
        <p:snd r:embed="rId13" name="cashreg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785813"/>
            <a:ext cx="7583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28600" y="152400"/>
            <a:ext cx="85344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172200" y="762000"/>
            <a:ext cx="15696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6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66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Flower Clipart | i2Clipart - Royalty Free Public Domai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572000"/>
            <a:ext cx="1390650" cy="2000251"/>
          </a:xfrm>
          <a:prstGeom prst="rect">
            <a:avLst/>
          </a:prstGeom>
          <a:noFill/>
        </p:spPr>
      </p:pic>
      <p:pic>
        <p:nvPicPr>
          <p:cNvPr id="6" name="Picture 2" descr="Flower Clipart | i2Clipart - Royalty Free Public Domai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572000"/>
            <a:ext cx="1390650" cy="2000251"/>
          </a:xfrm>
          <a:prstGeom prst="rect">
            <a:avLst/>
          </a:prstGeom>
          <a:noFill/>
        </p:spPr>
      </p:pic>
      <p:pic>
        <p:nvPicPr>
          <p:cNvPr id="7" name="Picture 2" descr="Flower Clipart | i2Clipart - Royalty Free Public Domai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0"/>
            <a:ext cx="1390650" cy="2000251"/>
          </a:xfrm>
          <a:prstGeom prst="rect">
            <a:avLst/>
          </a:prstGeom>
          <a:noFill/>
        </p:spPr>
      </p:pic>
      <p:pic>
        <p:nvPicPr>
          <p:cNvPr id="8" name="Picture 2" descr="Flower Clipart | i2Clipart - Royalty Free Public Domai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572000"/>
            <a:ext cx="1390650" cy="2000251"/>
          </a:xfrm>
          <a:prstGeom prst="rect">
            <a:avLst/>
          </a:prstGeom>
          <a:noFill/>
        </p:spPr>
      </p:pic>
      <p:pic>
        <p:nvPicPr>
          <p:cNvPr id="9" name="Picture 2" descr="Flower Clipart | i2Clipart - Royalty Free Public Domai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572000"/>
            <a:ext cx="1390650" cy="2000251"/>
          </a:xfrm>
          <a:prstGeom prst="rect">
            <a:avLst/>
          </a:prstGeom>
          <a:noFill/>
        </p:spPr>
      </p:pic>
      <p:pic>
        <p:nvPicPr>
          <p:cNvPr id="10" name="Picture 2" descr="Flower Clipart | i2Clipart - Royalty Free Public Domain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0"/>
            <a:ext cx="1390650" cy="2000251"/>
          </a:xfrm>
          <a:prstGeom prst="rect">
            <a:avLst/>
          </a:prstGeom>
          <a:noFill/>
        </p:spPr>
      </p:pic>
      <p:pic>
        <p:nvPicPr>
          <p:cNvPr id="11" name="صورة 10" descr="kisspng-my-sparkly-party-ballouneh-arizona-department-of-felicitation-5b2d8c8873c461.33787617152971175247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2590800"/>
            <a:ext cx="1295400" cy="2036793"/>
          </a:xfrm>
          <a:prstGeom prst="rect">
            <a:avLst/>
          </a:prstGeom>
        </p:spPr>
      </p:pic>
      <p:pic>
        <p:nvPicPr>
          <p:cNvPr id="12" name="صورة 11" descr="kisspng-my-sparkly-party-ballouneh-arizona-department-of-felicitation-5b2d8c8873c461.33787617152971175247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590800"/>
            <a:ext cx="1295400" cy="2036793"/>
          </a:xfrm>
          <a:prstGeom prst="rect">
            <a:avLst/>
          </a:prstGeom>
        </p:spPr>
      </p:pic>
      <p:pic>
        <p:nvPicPr>
          <p:cNvPr id="13" name="صورة 12" descr="kisspng-my-sparkly-party-ballouneh-arizona-department-of-felicitation-5b2d8c8873c461.33787617152971175247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2590800"/>
            <a:ext cx="1295400" cy="2036793"/>
          </a:xfrm>
          <a:prstGeom prst="rect">
            <a:avLst/>
          </a:prstGeom>
        </p:spPr>
      </p:pic>
      <p:pic>
        <p:nvPicPr>
          <p:cNvPr id="14" name="صورة 13" descr="kisspng-my-sparkly-party-ballouneh-arizona-department-of-felicitation-5b2d8c8873c461.33787617152971175247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590800"/>
            <a:ext cx="1295400" cy="2036793"/>
          </a:xfrm>
          <a:prstGeom prst="rect">
            <a:avLst/>
          </a:prstGeom>
        </p:spPr>
      </p:pic>
      <p:pic>
        <p:nvPicPr>
          <p:cNvPr id="15" name="صورة 14" descr="kisspng-my-sparkly-party-ballouneh-arizona-department-of-felicitation-5b2d8c8873c461.33787617152971175247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590800"/>
            <a:ext cx="1295400" cy="2036793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34826">
            <a:off x="1025098" y="954746"/>
            <a:ext cx="7190585" cy="507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3057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_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295400"/>
            <a:ext cx="6096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76200"/>
            <a:ext cx="6705600" cy="5791200"/>
            <a:chOff x="1417" y="1356"/>
            <a:chExt cx="2668" cy="2047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241" y="1356"/>
              <a:ext cx="1844" cy="1948"/>
            </a:xfrm>
            <a:custGeom>
              <a:avLst/>
              <a:gdLst>
                <a:gd name="T0" fmla="*/ 0 w 1844"/>
                <a:gd name="T1" fmla="*/ 932 h 1948"/>
                <a:gd name="T2" fmla="*/ 1844 w 1844"/>
                <a:gd name="T3" fmla="*/ 0 h 1948"/>
                <a:gd name="T4" fmla="*/ 1844 w 1844"/>
                <a:gd name="T5" fmla="*/ 4 h 1948"/>
                <a:gd name="T6" fmla="*/ 312 w 1844"/>
                <a:gd name="T7" fmla="*/ 1948 h 1948"/>
                <a:gd name="T8" fmla="*/ 0 w 1844"/>
                <a:gd name="T9" fmla="*/ 932 h 1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4"/>
                <a:gd name="T16" fmla="*/ 0 h 1948"/>
                <a:gd name="T17" fmla="*/ 1844 w 1844"/>
                <a:gd name="T18" fmla="*/ 1948 h 19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4" h="1948">
                  <a:moveTo>
                    <a:pt x="0" y="932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312" y="1948"/>
                  </a:lnTo>
                  <a:lnTo>
                    <a:pt x="0" y="9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354" y="1360"/>
              <a:ext cx="1731" cy="1350"/>
            </a:xfrm>
            <a:custGeom>
              <a:avLst/>
              <a:gdLst>
                <a:gd name="T0" fmla="*/ 1692 w 1692"/>
                <a:gd name="T1" fmla="*/ 0 h 1318"/>
                <a:gd name="T2" fmla="*/ 0 w 1692"/>
                <a:gd name="T3" fmla="*/ 1318 h 1318"/>
                <a:gd name="T4" fmla="*/ 398 w 1692"/>
                <a:gd name="T5" fmla="*/ 1314 h 1318"/>
                <a:gd name="T6" fmla="*/ 1692 w 1692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2"/>
                <a:gd name="T13" fmla="*/ 0 h 1318"/>
                <a:gd name="T14" fmla="*/ 1692 w 1692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2" h="1318">
                  <a:moveTo>
                    <a:pt x="1692" y="0"/>
                  </a:moveTo>
                  <a:lnTo>
                    <a:pt x="0" y="1318"/>
                  </a:lnTo>
                  <a:lnTo>
                    <a:pt x="398" y="1314"/>
                  </a:lnTo>
                  <a:lnTo>
                    <a:pt x="1692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417" y="2247"/>
              <a:ext cx="1698" cy="1156"/>
            </a:xfrm>
            <a:custGeom>
              <a:avLst/>
              <a:gdLst>
                <a:gd name="T0" fmla="*/ 540 w 1080"/>
                <a:gd name="T1" fmla="*/ 0 h 998"/>
                <a:gd name="T2" fmla="*/ 388 w 1080"/>
                <a:gd name="T3" fmla="*/ 382 h 998"/>
                <a:gd name="T4" fmla="*/ 0 w 1080"/>
                <a:gd name="T5" fmla="*/ 382 h 998"/>
                <a:gd name="T6" fmla="*/ 310 w 1080"/>
                <a:gd name="T7" fmla="*/ 614 h 998"/>
                <a:gd name="T8" fmla="*/ 234 w 1080"/>
                <a:gd name="T9" fmla="*/ 998 h 998"/>
                <a:gd name="T10" fmla="*/ 540 w 1080"/>
                <a:gd name="T11" fmla="*/ 768 h 998"/>
                <a:gd name="T12" fmla="*/ 846 w 1080"/>
                <a:gd name="T13" fmla="*/ 998 h 998"/>
                <a:gd name="T14" fmla="*/ 770 w 1080"/>
                <a:gd name="T15" fmla="*/ 614 h 998"/>
                <a:gd name="T16" fmla="*/ 1080 w 1080"/>
                <a:gd name="T17" fmla="*/ 382 h 998"/>
                <a:gd name="T18" fmla="*/ 692 w 1080"/>
                <a:gd name="T19" fmla="*/ 382 h 998"/>
                <a:gd name="T20" fmla="*/ 540 w 1080"/>
                <a:gd name="T21" fmla="*/ 0 h 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0"/>
                <a:gd name="T34" fmla="*/ 0 h 998"/>
                <a:gd name="T35" fmla="*/ 1080 w 1080"/>
                <a:gd name="T36" fmla="*/ 998 h 9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0" h="998">
                  <a:moveTo>
                    <a:pt x="540" y="0"/>
                  </a:moveTo>
                  <a:lnTo>
                    <a:pt x="388" y="382"/>
                  </a:lnTo>
                  <a:lnTo>
                    <a:pt x="0" y="382"/>
                  </a:lnTo>
                  <a:lnTo>
                    <a:pt x="310" y="614"/>
                  </a:lnTo>
                  <a:lnTo>
                    <a:pt x="234" y="998"/>
                  </a:lnTo>
                  <a:lnTo>
                    <a:pt x="540" y="768"/>
                  </a:lnTo>
                  <a:lnTo>
                    <a:pt x="846" y="998"/>
                  </a:lnTo>
                  <a:lnTo>
                    <a:pt x="770" y="614"/>
                  </a:lnTo>
                  <a:lnTo>
                    <a:pt x="1080" y="382"/>
                  </a:lnTo>
                  <a:lnTo>
                    <a:pt x="692" y="382"/>
                  </a:lnTo>
                  <a:lnTo>
                    <a:pt x="5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CC"/>
                </a:gs>
                <a:gs pos="20000">
                  <a:srgbClr val="002060"/>
                </a:gs>
                <a:gs pos="50000">
                  <a:srgbClr val="00B0F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990600"/>
            <a:ext cx="3200400" cy="579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1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1905000"/>
            <a:ext cx="25066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الفصل </a:t>
            </a:r>
            <a:r>
              <a:rPr lang="ar-SA" sz="4400" b="1" dirty="0" smtClean="0">
                <a:solidFill>
                  <a:schemeClr val="bg1"/>
                </a:solidFill>
                <a:latin typeface="Calibri" pitchFamily="34" charset="0"/>
              </a:rPr>
              <a:t>السابع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Picture 9" descr="gegfg2wrbjh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8 - bli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81000" y="838200"/>
            <a:ext cx="5638800" cy="4800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44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</a:t>
            </a:r>
            <a:r>
              <a:rPr lang="ar-SA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 </a:t>
            </a:r>
            <a:r>
              <a:rPr lang="ar-SA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:16 </a:t>
            </a:r>
            <a:r>
              <a:rPr lang="ar-SA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6/ </a:t>
            </a:r>
            <a:r>
              <a:rPr lang="ar-SA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1444هـ</a:t>
            </a:r>
            <a:endParaRPr lang="ar-SA" sz="44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4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</a:t>
            </a:r>
            <a:r>
              <a:rPr lang="ar-SA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رياضيات 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</a:t>
            </a:r>
            <a:r>
              <a:rPr lang="ar-SA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السابع</a:t>
            </a:r>
            <a:r>
              <a:rPr lang="ar-SA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الطرح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4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:التهيئة صفحة 8</a:t>
            </a:r>
          </a:p>
          <a:p>
            <a:pPr eaLnBrk="0" hangingPunct="0">
              <a:spcBef>
                <a:spcPct val="20000"/>
              </a:spcBef>
              <a:defRPr/>
            </a:pPr>
            <a:endParaRPr lang="ar-SA" sz="1600" dirty="0" smtClean="0">
              <a:solidFill>
                <a:schemeClr val="tx1"/>
              </a:solidFill>
            </a:endParaRPr>
          </a:p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219200"/>
            <a:ext cx="21526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366824"/>
            <a:ext cx="8610600" cy="633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47800"/>
            <a:ext cx="1524000" cy="1524000"/>
          </a:xfrm>
          <a:prstGeom prst="rect">
            <a:avLst/>
          </a:prstGeom>
        </p:spPr>
      </p:pic>
      <p:pic>
        <p:nvPicPr>
          <p:cNvPr id="5" name="صورة 4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524000"/>
            <a:ext cx="1524000" cy="1524000"/>
          </a:xfrm>
          <a:prstGeom prst="rect">
            <a:avLst/>
          </a:prstGeom>
        </p:spPr>
      </p:pic>
      <p:pic>
        <p:nvPicPr>
          <p:cNvPr id="6" name="صورة 5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81000"/>
            <a:ext cx="1524000" cy="1524000"/>
          </a:xfrm>
          <a:prstGeom prst="rect">
            <a:avLst/>
          </a:prstGeom>
        </p:spPr>
      </p:pic>
      <p:pic>
        <p:nvPicPr>
          <p:cNvPr id="7" name="صورة 6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381000"/>
            <a:ext cx="1524000" cy="1524000"/>
          </a:xfrm>
          <a:prstGeom prst="rect">
            <a:avLst/>
          </a:prstGeom>
        </p:spPr>
      </p:pic>
      <p:pic>
        <p:nvPicPr>
          <p:cNvPr id="8" name="صورة 7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4478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1533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76199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23</Words>
  <Application>Microsoft Office PowerPoint</Application>
  <PresentationFormat>عرض على الشاشة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Akhbar MT</vt:lpstr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الرابع</dc:title>
  <dc:subject>تهيئة الفصل الرابع</dc:subject>
  <dc:creator>ا/بندر الحازمي</dc:creator>
  <cp:keywords>حقيبة إنجاز المعلم والمعلمة</cp:keywords>
  <cp:lastModifiedBy>HP</cp:lastModifiedBy>
  <cp:revision>277</cp:revision>
  <dcterms:created xsi:type="dcterms:W3CDTF">2006-08-16T00:00:00Z</dcterms:created>
  <dcterms:modified xsi:type="dcterms:W3CDTF">2023-01-08T20:54:50Z</dcterms:modified>
</cp:coreProperties>
</file>