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20"/>
  </p:notesMasterIdLst>
  <p:sldIdLst>
    <p:sldId id="267" r:id="rId2"/>
    <p:sldId id="278" r:id="rId3"/>
    <p:sldId id="268" r:id="rId4"/>
    <p:sldId id="269" r:id="rId5"/>
    <p:sldId id="266" r:id="rId6"/>
    <p:sldId id="283" r:id="rId7"/>
    <p:sldId id="287" r:id="rId8"/>
    <p:sldId id="285" r:id="rId9"/>
    <p:sldId id="270" r:id="rId10"/>
    <p:sldId id="281" r:id="rId11"/>
    <p:sldId id="286" r:id="rId12"/>
    <p:sldId id="291" r:id="rId13"/>
    <p:sldId id="288" r:id="rId14"/>
    <p:sldId id="289" r:id="rId15"/>
    <p:sldId id="290" r:id="rId16"/>
    <p:sldId id="276" r:id="rId17"/>
    <p:sldId id="292" r:id="rId18"/>
    <p:sldId id="264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</p:embeddedFont>
    <p:embeddedFont>
      <p:font typeface="Calibri Light" panose="020F0302020204030204" pitchFamily="34" charset="0"/>
      <p:regular r:id="rId23"/>
    </p:embeddedFont>
    <p:embeddedFont>
      <p:font typeface="Akhbar MT" pitchFamily="2" charset="-78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050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9113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76894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65108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1961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51466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969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29758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48192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7766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77854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73653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5543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49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didax.com/apps/unifix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qq1599704hs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1045029"/>
            <a:ext cx="4276725" cy="270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456" y="2808056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1940" y="867949"/>
            <a:ext cx="5827159" cy="340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0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077" y="861813"/>
            <a:ext cx="5774418" cy="3614455"/>
          </a:xfrm>
          <a:prstGeom prst="rect">
            <a:avLst/>
          </a:prstGeom>
        </p:spPr>
      </p:pic>
      <p:sp>
        <p:nvSpPr>
          <p:cNvPr id="10" name="مستطيل 9">
            <a:hlinkClick r:id="rId7"/>
          </p:cNvPr>
          <p:cNvSpPr/>
          <p:nvPr/>
        </p:nvSpPr>
        <p:spPr>
          <a:xfrm>
            <a:off x="3105893" y="4655995"/>
            <a:ext cx="3174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bg1"/>
                </a:solidFill>
              </a:rPr>
              <a:t>https://www.didax.com/apps/unifix/</a:t>
            </a:r>
          </a:p>
        </p:txBody>
      </p:sp>
    </p:spTree>
    <p:extLst>
      <p:ext uri="{BB962C8B-B14F-4D97-AF65-F5344CB8AC3E}">
        <p14:creationId xmlns:p14="http://schemas.microsoft.com/office/powerpoint/2010/main" val="141519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456" y="2808056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071" y="1156879"/>
            <a:ext cx="4198436" cy="990419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18923" y="1971585"/>
            <a:ext cx="23551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</a:t>
            </a:r>
            <a:r>
              <a:rPr lang="ar-SA" sz="24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ضعها في مجموعتين </a:t>
            </a:r>
          </a:p>
          <a:p>
            <a:pPr algn="ctr"/>
            <a:r>
              <a:rPr lang="ar-SA" sz="2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عشرات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والصفر في الآحاد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5" y="3171914"/>
            <a:ext cx="4358490" cy="649906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343468" y="2978331"/>
            <a:ext cx="963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57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456" y="2808056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309" y="955847"/>
            <a:ext cx="5482994" cy="321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6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456" y="2808056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309" y="963872"/>
            <a:ext cx="5482994" cy="339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3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456" y="2808056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309" y="974408"/>
            <a:ext cx="5482994" cy="2929772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405761" y="2704518"/>
            <a:ext cx="1460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واجب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756954" y="1653178"/>
            <a:ext cx="23551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</a:t>
            </a:r>
            <a:r>
              <a:rPr lang="ar-SA" sz="24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ضعها في مجموعتين </a:t>
            </a:r>
          </a:p>
          <a:p>
            <a:pPr algn="ctr"/>
            <a:r>
              <a:rPr lang="ar-SA" sz="2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عشرات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و1 في الآحاد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106" y="2192173"/>
            <a:ext cx="2992509" cy="67262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936236" y="2055001"/>
            <a:ext cx="963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51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858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40" y="1318143"/>
            <a:ext cx="2507213" cy="250721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5754772" y="1354723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نشاط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hlinkClick r:id="rId8"/>
          </p:cNvPr>
          <p:cNvSpPr/>
          <p:nvPr/>
        </p:nvSpPr>
        <p:spPr>
          <a:xfrm>
            <a:off x="3538327" y="3370480"/>
            <a:ext cx="38234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https://www.liveworksheets.com/qq1599704hs</a:t>
            </a:r>
          </a:p>
        </p:txBody>
      </p:sp>
      <p:pic>
        <p:nvPicPr>
          <p:cNvPr id="1033" name="Picture 9" descr="Liveworksheets – Download Liveworksheets – CHK.com – CryptoHub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147" y="1905237"/>
            <a:ext cx="1700852" cy="88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0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730" y="1528355"/>
            <a:ext cx="3945829" cy="156590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40" y="1318143"/>
            <a:ext cx="2507213" cy="250721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4021701" y="1187034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الواجب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73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ideoplayback (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4831" y="974991"/>
            <a:ext cx="5229547" cy="280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0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53" y="1184712"/>
            <a:ext cx="3742730" cy="251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61" y="377411"/>
            <a:ext cx="1184906" cy="21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55" y="986319"/>
            <a:ext cx="5238650" cy="284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63" y="377411"/>
            <a:ext cx="1184906" cy="21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8" name="صورة 7" descr="Image_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4628" y="1126464"/>
            <a:ext cx="4572616" cy="272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792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354" y="1126464"/>
            <a:ext cx="2095322" cy="274264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530936" y="1653178"/>
            <a:ext cx="25795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عن ماذا يتحدث </a:t>
            </a:r>
          </a:p>
          <a:p>
            <a:pPr algn="ctr"/>
            <a:r>
              <a:rPr lang="ar-SA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فصلنا 9 ؟</a:t>
            </a:r>
            <a:endParaRPr lang="ar-SA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694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837" y="1724025"/>
            <a:ext cx="412432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392804" y="989746"/>
            <a:ext cx="20512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Akhbar MT" pitchFamily="2" charset="-78"/>
              </a:rPr>
              <a:t>نشاهد هذا المقطع لنتعرف على </a:t>
            </a:r>
            <a:endParaRPr lang="ar-SA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cs typeface="Akhbar MT" pitchFamily="2" charset="-78"/>
            </a:endParaRPr>
          </a:p>
          <a:p>
            <a:pPr algn="ctr"/>
            <a:r>
              <a:rPr lang="ar-SA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Akhbar MT" pitchFamily="2" charset="-78"/>
              </a:rPr>
              <a:t>درسنا</a:t>
            </a:r>
            <a:endParaRPr lang="ar-SA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cs typeface="Akhbar MT" pitchFamily="2" charset="-78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7326" y="2571750"/>
            <a:ext cx="991155" cy="1297361"/>
          </a:xfrm>
          <a:prstGeom prst="rect">
            <a:avLst/>
          </a:prstGeom>
        </p:spPr>
      </p:pic>
      <p:pic>
        <p:nvPicPr>
          <p:cNvPr id="8" name="الآحاد والعشرات للصف الأول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8362" y="1126464"/>
            <a:ext cx="3512142" cy="258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2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7" name="AutoShape 2" descr="نتيجة بحث الصور عن بسم الله الرحمن الرحيم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4" descr="نتيجة بحث الصور عن بسم الله الرحمن الرحيم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199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22" y="950824"/>
            <a:ext cx="1525756" cy="7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3270381" y="1230334"/>
            <a:ext cx="4164922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اليوم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الثلاثاء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التاريخ :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22 </a:t>
            </a:r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 </a:t>
            </a:r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1444هـ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المادة : رياضيات </a:t>
            </a:r>
          </a:p>
          <a:p>
            <a:pPr algn="r"/>
            <a:r>
              <a:rPr lang="en-US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القيمة المنزلية</a:t>
            </a:r>
            <a:r>
              <a:rPr lang="en-US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الفصل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التاسع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الموضوع :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الآحاد والعشرات  ص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الهدف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r"/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تكوين مجموعات من آحاد وعشرات 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موقع ريادي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47" y="1292724"/>
            <a:ext cx="1338134" cy="25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8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1226</TotalTime>
  <Words>297</Words>
  <Application>Microsoft Office PowerPoint</Application>
  <PresentationFormat>عرض على الشاشة (16:9)</PresentationFormat>
  <Paragraphs>40</Paragraphs>
  <Slides>18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4" baseType="lpstr">
      <vt:lpstr>Calibri</vt:lpstr>
      <vt:lpstr>Times New Roman</vt:lpstr>
      <vt:lpstr>Calibri Light</vt:lpstr>
      <vt:lpstr>Akhbar MT</vt:lpstr>
      <vt:lpstr>Arial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............. .......</dc:creator>
  <cp:lastModifiedBy>HP</cp:lastModifiedBy>
  <cp:revision>134</cp:revision>
  <dcterms:modified xsi:type="dcterms:W3CDTF">2023-03-13T19:24:59Z</dcterms:modified>
</cp:coreProperties>
</file>