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67" r:id="rId2"/>
    <p:sldId id="283" r:id="rId3"/>
    <p:sldId id="268" r:id="rId4"/>
    <p:sldId id="269" r:id="rId5"/>
    <p:sldId id="266" r:id="rId6"/>
    <p:sldId id="279" r:id="rId7"/>
    <p:sldId id="270" r:id="rId8"/>
    <p:sldId id="263" r:id="rId9"/>
    <p:sldId id="265" r:id="rId10"/>
    <p:sldId id="272" r:id="rId11"/>
    <p:sldId id="281" r:id="rId12"/>
    <p:sldId id="282" r:id="rId13"/>
    <p:sldId id="280" r:id="rId14"/>
    <p:sldId id="276" r:id="rId15"/>
    <p:sldId id="264" r:id="rId1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Wingdings 3" panose="05040102010807070707" pitchFamily="18" charset="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19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184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443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82708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197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8352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3868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3376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77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665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2772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765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0276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2744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494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8389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0171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86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342900" rtl="1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57175" indent="-257175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r" defTabSz="342900" rtl="1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3429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ordwall.net/ar/resource/1034343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hh1603175rs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1126464"/>
            <a:ext cx="5482994" cy="994240"/>
          </a:xfrm>
          <a:prstGeom prst="rect">
            <a:avLst/>
          </a:prstGeom>
        </p:spPr>
      </p:pic>
      <p:pic>
        <p:nvPicPr>
          <p:cNvPr id="2050" name="Picture 2" descr="نتيجة بحث الصور عن تحدث كرتون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32" y="1880406"/>
            <a:ext cx="2231853" cy="18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985" y="2355553"/>
            <a:ext cx="3381375" cy="45104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5263" y="3001187"/>
            <a:ext cx="4240040" cy="5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267" y="881801"/>
            <a:ext cx="5810037" cy="35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16" y="842482"/>
            <a:ext cx="5799764" cy="32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699429" y="122610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ختامي  :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نتيجة بحث الصور عن word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24" y="11595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7" name="مستطيل 6">
            <a:hlinkClick r:id="rId7"/>
          </p:cNvPr>
          <p:cNvSpPr/>
          <p:nvPr/>
        </p:nvSpPr>
        <p:spPr>
          <a:xfrm>
            <a:off x="3280167" y="3375529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https://wordwall.net/ar/resource/10343437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685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18143"/>
            <a:ext cx="2507213" cy="250721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115" y="1054880"/>
            <a:ext cx="3739938" cy="1365231"/>
          </a:xfrm>
          <a:prstGeom prst="rect">
            <a:avLst/>
          </a:prstGeom>
        </p:spPr>
      </p:pic>
      <p:sp>
        <p:nvSpPr>
          <p:cNvPr id="11" name="مستطيل 10">
            <a:hlinkClick r:id="rId8"/>
          </p:cNvPr>
          <p:cNvSpPr/>
          <p:nvPr/>
        </p:nvSpPr>
        <p:spPr>
          <a:xfrm>
            <a:off x="3598440" y="3540672"/>
            <a:ext cx="3783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https://www.liveworksheets.com/hh1603175rs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453229" y="2555597"/>
            <a:ext cx="26837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</a:p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حل ورقة العمل التفاعلية 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0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4831" y="974991"/>
            <a:ext cx="5229547" cy="28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4628" y="1126464"/>
            <a:ext cx="4572616" cy="272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897367" y="981697"/>
            <a:ext cx="14954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 لنتعرف </a:t>
            </a:r>
          </a:p>
          <a:p>
            <a:pPr algn="ctr"/>
            <a:r>
              <a:rPr lang="ar-SA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على موضوع درسنا </a:t>
            </a:r>
            <a:endParaRPr lang="ar-SA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2" descr="نتيجة بحث الصور عن ينظر كرتون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01" y="2305136"/>
            <a:ext cx="1337203" cy="14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G_984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2783" y="981697"/>
            <a:ext cx="4003087" cy="28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050495" y="1443125"/>
            <a:ext cx="538480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2400" b="1" spc="5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الخميس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24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1444هـ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القيمة المنزلية</a:t>
            </a:r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التاسع</a:t>
            </a: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الأعداد حتى 50         ص 14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تمثيل أعداد حتى 50 بالآحاد والعشرات 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914638"/>
            <a:ext cx="5482994" cy="29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928" y="811657"/>
            <a:ext cx="5667375" cy="39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أيون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482</TotalTime>
  <Words>237</Words>
  <Application>Microsoft Office PowerPoint</Application>
  <PresentationFormat>عرض على الشاشة (16:9)</PresentationFormat>
  <Paragraphs>26</Paragraphs>
  <Slides>15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Times New Roman</vt:lpstr>
      <vt:lpstr>Century Gothic</vt:lpstr>
      <vt:lpstr>Wingdings 3</vt:lpstr>
      <vt:lpstr>Arial</vt:lpstr>
      <vt:lpstr>أيون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74</cp:revision>
  <dcterms:modified xsi:type="dcterms:W3CDTF">2023-03-16T05:28:03Z</dcterms:modified>
</cp:coreProperties>
</file>