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9"/>
  </p:notesMasterIdLst>
  <p:sldIdLst>
    <p:sldId id="278" r:id="rId2"/>
    <p:sldId id="267" r:id="rId3"/>
    <p:sldId id="268" r:id="rId4"/>
    <p:sldId id="269" r:id="rId5"/>
    <p:sldId id="266" r:id="rId6"/>
    <p:sldId id="283" r:id="rId7"/>
    <p:sldId id="279" r:id="rId8"/>
    <p:sldId id="270" r:id="rId9"/>
    <p:sldId id="263" r:id="rId10"/>
    <p:sldId id="265" r:id="rId11"/>
    <p:sldId id="272" r:id="rId12"/>
    <p:sldId id="281" r:id="rId13"/>
    <p:sldId id="282" r:id="rId14"/>
    <p:sldId id="284" r:id="rId15"/>
    <p:sldId id="280" r:id="rId16"/>
    <p:sldId id="276" r:id="rId17"/>
    <p:sldId id="26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alibri Light" panose="020F030202020403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ordwall.net/ar/resource/1126485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hyperlink" Target="https://www.liveworksheets.com/gg1462577a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youtu.be/42TSIiInbV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مبارك عليكم الشهر ونهنئكم بحلول شهر رمضان المبارك - لفلي سماي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04" y="1022202"/>
            <a:ext cx="3979838" cy="27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311" y="802100"/>
            <a:ext cx="5753100" cy="37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5075434" y="2342508"/>
            <a:ext cx="9760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73" y="2110364"/>
            <a:ext cx="1718112" cy="175432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813" y="1038222"/>
            <a:ext cx="4179726" cy="121181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038206" y="2202697"/>
            <a:ext cx="4041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ننظر إلى </a:t>
            </a:r>
          </a:p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منزلة العدد فنشاهد أن العدد</a:t>
            </a: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48 بها أربع عشرات و العدد 38 يوجد</a:t>
            </a: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به ثلاث عشرات</a:t>
            </a:r>
          </a:p>
        </p:txBody>
      </p:sp>
    </p:spTree>
    <p:extLst>
      <p:ext uri="{BB962C8B-B14F-4D97-AF65-F5344CB8AC3E}">
        <p14:creationId xmlns:p14="http://schemas.microsoft.com/office/powerpoint/2010/main" val="32942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5" y="819953"/>
            <a:ext cx="5810359" cy="32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55497"/>
            <a:ext cx="5482994" cy="28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80631"/>
            <a:ext cx="5467350" cy="258450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154847" y="2624388"/>
            <a:ext cx="3169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22 أو 23 أو 24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18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99429" y="122610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نتيجة بحث الصور عن word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24" y="11595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7"/>
          </p:cNvPr>
          <p:cNvSpPr/>
          <p:nvPr/>
        </p:nvSpPr>
        <p:spPr>
          <a:xfrm>
            <a:off x="3280167" y="3375529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https://wordwall.net/ar/resource/11264851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85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1318143"/>
            <a:ext cx="2507213" cy="2507213"/>
          </a:xfrm>
          <a:prstGeom prst="rect">
            <a:avLst/>
          </a:prstGeom>
        </p:spPr>
      </p:pic>
      <p:sp>
        <p:nvSpPr>
          <p:cNvPr id="11" name="مستطيل 10">
            <a:hlinkClick r:id="rId7"/>
          </p:cNvPr>
          <p:cNvSpPr/>
          <p:nvPr/>
        </p:nvSpPr>
        <p:spPr>
          <a:xfrm>
            <a:off x="3436786" y="3517579"/>
            <a:ext cx="3857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https://www.liveworksheets.com/gg1462577av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4453229" y="2555597"/>
            <a:ext cx="26837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 </a:t>
            </a:r>
          </a:p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حل ورقة العمل التفاعلية 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364" y="1009609"/>
            <a:ext cx="3726332" cy="14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63" y="946560"/>
            <a:ext cx="5387877" cy="29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54" y="1126464"/>
            <a:ext cx="2095322" cy="274264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39091" y="1653178"/>
            <a:ext cx="3108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 تذكرنا بموضوع</a:t>
            </a:r>
          </a:p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درسنا السابق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03431" y="1571755"/>
            <a:ext cx="29209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نشاهد هذا المقطع</a:t>
            </a:r>
          </a:p>
          <a:p>
            <a:pPr algn="ctr"/>
            <a:r>
              <a:rPr lang="ar-S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لنتعرف على درسنا </a:t>
            </a:r>
            <a:endParaRPr lang="ar-S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279" y="1704826"/>
            <a:ext cx="1602767" cy="2097923"/>
          </a:xfrm>
          <a:prstGeom prst="rect">
            <a:avLst/>
          </a:prstGeom>
        </p:spPr>
      </p:pic>
      <p:sp>
        <p:nvSpPr>
          <p:cNvPr id="7" name="مستطيل 6">
            <a:hlinkClick r:id="rId7"/>
          </p:cNvPr>
          <p:cNvSpPr/>
          <p:nvPr/>
        </p:nvSpPr>
        <p:spPr>
          <a:xfrm>
            <a:off x="2864406" y="3094264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https://youtu.be/42TSIiInbV4</a:t>
            </a:r>
          </a:p>
        </p:txBody>
      </p:sp>
    </p:spTree>
    <p:extLst>
      <p:ext uri="{BB962C8B-B14F-4D97-AF65-F5344CB8AC3E}">
        <p14:creationId xmlns:p14="http://schemas.microsoft.com/office/powerpoint/2010/main" val="41020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183544" y="1443125"/>
            <a:ext cx="52517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الخميس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ar-SA" sz="2400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القيمة المنزلية</a:t>
            </a:r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التاسع</a:t>
            </a: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مقارنة الأعداد حتى 100    ص 22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المقارنة بين عددين ضمن 100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536" y="842481"/>
            <a:ext cx="5905500" cy="35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298</Words>
  <Application>Microsoft Office PowerPoint</Application>
  <PresentationFormat>عرض على الشاشة (16:9)</PresentationFormat>
  <Paragraphs>37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109</cp:revision>
  <dcterms:modified xsi:type="dcterms:W3CDTF">2023-03-23T03:31:26Z</dcterms:modified>
</cp:coreProperties>
</file>