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78" r:id="rId2"/>
    <p:sldId id="279" r:id="rId3"/>
    <p:sldId id="267" r:id="rId4"/>
    <p:sldId id="268" r:id="rId5"/>
    <p:sldId id="269" r:id="rId6"/>
    <p:sldId id="266" r:id="rId7"/>
    <p:sldId id="281" r:id="rId8"/>
    <p:sldId id="280" r:id="rId9"/>
    <p:sldId id="274" r:id="rId10"/>
    <p:sldId id="270" r:id="rId11"/>
    <p:sldId id="263" r:id="rId12"/>
    <p:sldId id="265" r:id="rId13"/>
    <p:sldId id="272" r:id="rId14"/>
    <p:sldId id="275" r:id="rId15"/>
    <p:sldId id="276" r:id="rId16"/>
    <p:sldId id="264" r:id="rId1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19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18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443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270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197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352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868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337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7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665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277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765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27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744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494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389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017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86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DNQ57UgYT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liveworksheets.com/hd3372481p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925619" y="935422"/>
            <a:ext cx="5444467" cy="2894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3200" b="1" dirty="0" smtClean="0">
              <a:solidFill>
                <a:srgbClr val="00B050"/>
              </a:solidFill>
            </a:endParaRPr>
          </a:p>
          <a:p>
            <a:pPr algn="r"/>
            <a:r>
              <a:rPr lang="ar-SA" sz="3200" b="1" dirty="0" smtClean="0">
                <a:solidFill>
                  <a:srgbClr val="00B050"/>
                </a:solidFill>
              </a:rPr>
              <a:t>النشيد الوطني </a:t>
            </a:r>
          </a:p>
          <a:p>
            <a:pPr algn="ctr"/>
            <a:endParaRPr lang="en-US" sz="3200" b="1" dirty="0">
              <a:solidFill>
                <a:srgbClr val="00B050"/>
              </a:solidFill>
            </a:endParaRPr>
          </a:p>
          <a:p>
            <a:pPr algn="ctr"/>
            <a:endParaRPr lang="ar-SA" sz="3200" b="1" dirty="0">
              <a:solidFill>
                <a:srgbClr val="00B050"/>
              </a:solidFill>
            </a:endParaRPr>
          </a:p>
          <a:p>
            <a:pPr algn="ctr"/>
            <a:r>
              <a:rPr lang="en-US" sz="1600" b="1" dirty="0">
                <a:solidFill>
                  <a:srgbClr val="00B050"/>
                </a:solidFill>
                <a:hlinkClick r:id="rId3"/>
              </a:rPr>
              <a:t>https://youtu.be/xDNQ57UgYTU</a:t>
            </a:r>
            <a:endParaRPr lang="ar-SA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0" y="1032734"/>
            <a:ext cx="2824172" cy="21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771573" y="1443125"/>
            <a:ext cx="56637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: الخميس</a:t>
            </a:r>
          </a:p>
          <a:p>
            <a:pPr algn="r"/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القيمة المنزلية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التاسع</a:t>
            </a:r>
          </a:p>
          <a:p>
            <a:pPr algn="r"/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أحل المسألة ( أخمن ثم أتحقق ) ص 12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 المسألة بالتخمين ثم التحقق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7" y="102742"/>
            <a:ext cx="5830586" cy="48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846" y="893618"/>
            <a:ext cx="588051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6" y="841137"/>
            <a:ext cx="5796004" cy="33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130835" y="1140490"/>
            <a:ext cx="3169458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حل </a:t>
            </a:r>
          </a:p>
          <a:p>
            <a:pPr algn="ctr"/>
            <a:r>
              <a:rPr lang="ar-SA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ورقة العمل التفاعلية باستخدام</a:t>
            </a:r>
          </a:p>
          <a:p>
            <a:pPr algn="ctr"/>
            <a:r>
              <a:rPr lang="ar-SA" sz="2400" b="1" dirty="0" err="1" smtClean="0">
                <a:solidFill>
                  <a:srgbClr val="C00000"/>
                </a:solidFill>
              </a:rPr>
              <a:t>liveworksheets</a:t>
            </a:r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نتيجة بحث الصور عن liveworkshe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60" y="2003783"/>
            <a:ext cx="2282898" cy="12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hlinkClick r:id="rId7"/>
          </p:cNvPr>
          <p:cNvSpPr/>
          <p:nvPr/>
        </p:nvSpPr>
        <p:spPr>
          <a:xfrm>
            <a:off x="3417499" y="3511326"/>
            <a:ext cx="3882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https://www.liveworksheets.com/hd3372481pm</a:t>
            </a:r>
          </a:p>
        </p:txBody>
      </p:sp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730" y="1528355"/>
            <a:ext cx="3945829" cy="1565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0" y="1318143"/>
            <a:ext cx="2507213" cy="25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3" y="1002104"/>
            <a:ext cx="5432332" cy="283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802075" y="3966265"/>
            <a:ext cx="37305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آحَادٌ   أَكْبَرُ</a:t>
            </a:r>
            <a:endParaRPr lang="ar-SA" sz="8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628" y="1126464"/>
            <a:ext cx="4572616" cy="272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10" y="1866900"/>
            <a:ext cx="5482993" cy="208164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854731" y="986133"/>
            <a:ext cx="2002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حل الواجب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791" y="2803751"/>
            <a:ext cx="4789411" cy="581025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6172051" y="268015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93806" y="263758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74359" y="268015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51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81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550" y="1386462"/>
            <a:ext cx="487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2050" name="Picture 2" descr="نتيجة بحث الصور عن نظر كرتو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09" y="1889330"/>
            <a:ext cx="1383173" cy="19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394</TotalTime>
  <Words>255</Words>
  <Application>Microsoft Office PowerPoint</Application>
  <PresentationFormat>عرض على الشاشة (16:9)</PresentationFormat>
  <Paragraphs>34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Century Gothic</vt:lpstr>
      <vt:lpstr>Wingdings 3</vt:lpstr>
      <vt:lpstr>Arial</vt:lpstr>
      <vt:lpstr>Times New Roman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58</cp:revision>
  <dcterms:modified xsi:type="dcterms:W3CDTF">2023-03-15T04:48:03Z</dcterms:modified>
</cp:coreProperties>
</file>