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59" r:id="rId7"/>
    <p:sldId id="260" r:id="rId8"/>
    <p:sldId id="261" r:id="rId9"/>
    <p:sldId id="268" r:id="rId10"/>
    <p:sldId id="262" r:id="rId11"/>
    <p:sldId id="263" r:id="rId12"/>
    <p:sldId id="269" r:id="rId13"/>
    <p:sldId id="272" r:id="rId14"/>
    <p:sldId id="264" r:id="rId15"/>
    <p:sldId id="265" r:id="rId16"/>
  </p:sldIdLst>
  <p:sldSz cx="18288000" cy="10287000"/>
  <p:notesSz cx="6858000" cy="9144000"/>
  <p:embeddedFontLst>
    <p:embeddedFont>
      <p:font typeface="Canva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  <pc:docChgLst>
    <pc:chgData name="nourah Alaklabi" userId="b439187ee2954565" providerId="LiveId" clId="{2BFDE980-EE34-4965-B670-CCB651987110}"/>
    <pc:docChg chg="undo redo custSel addSld delSld modSld">
      <pc:chgData name="nourah Alaklabi" userId="b439187ee2954565" providerId="LiveId" clId="{2BFDE980-EE34-4965-B670-CCB651987110}" dt="2024-05-04T20:10:07.068" v="462"/>
      <pc:docMkLst>
        <pc:docMk/>
      </pc:docMkLst>
      <pc:sldChg chg="addSp delSp modSp mod">
        <pc:chgData name="nourah Alaklabi" userId="b439187ee2954565" providerId="LiveId" clId="{2BFDE980-EE34-4965-B670-CCB651987110}" dt="2024-05-04T19:41:42.850" v="310" actId="207"/>
        <pc:sldMkLst>
          <pc:docMk/>
          <pc:sldMk cId="0" sldId="256"/>
        </pc:sldMkLst>
        <pc:spChg chg="mod">
          <ac:chgData name="nourah Alaklabi" userId="b439187ee2954565" providerId="LiveId" clId="{2BFDE980-EE34-4965-B670-CCB651987110}" dt="2024-05-04T19:26:56.308" v="32" actId="20577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2BFDE980-EE34-4965-B670-CCB651987110}" dt="2024-05-04T19:41:42.850" v="310" actId="207"/>
          <ac:spMkLst>
            <pc:docMk/>
            <pc:sldMk cId="0" sldId="256"/>
            <ac:spMk id="24" creationId="{0562C699-96A5-69BA-C694-4D4F464A072B}"/>
          </ac:spMkLst>
        </pc:spChg>
        <pc:picChg chg="del">
          <ac:chgData name="nourah Alaklabi" userId="b439187ee2954565" providerId="LiveId" clId="{2BFDE980-EE34-4965-B670-CCB651987110}" dt="2024-05-04T19:25:43.224" v="27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2BFDE980-EE34-4965-B670-CCB651987110}" dt="2024-05-04T19:25:41.102" v="26" actId="21"/>
          <ac:picMkLst>
            <pc:docMk/>
            <pc:sldMk cId="0" sldId="256"/>
            <ac:picMk id="23" creationId="{5ED17F27-AA1B-47C4-2586-CF088DA25DFB}"/>
          </ac:picMkLst>
        </pc:picChg>
        <pc:cxnChg chg="del">
          <ac:chgData name="nourah Alaklabi" userId="b439187ee2954565" providerId="LiveId" clId="{2BFDE980-EE34-4965-B670-CCB651987110}" dt="2024-05-04T19:25:38.044" v="25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2BFDE980-EE34-4965-B670-CCB651987110}" dt="2024-05-04T19:25:33.378" v="24" actId="1076"/>
        <pc:sldMkLst>
          <pc:docMk/>
          <pc:sldMk cId="0" sldId="257"/>
        </pc:sldMkLst>
        <pc:spChg chg="del">
          <ac:chgData name="nourah Alaklabi" userId="b439187ee2954565" providerId="LiveId" clId="{2BFDE980-EE34-4965-B670-CCB651987110}" dt="2024-05-04T19:24:24.701" v="4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2BFDE980-EE34-4965-B670-CCB651987110}" dt="2024-05-04T19:24:49.798" v="8" actId="20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2BFDE980-EE34-4965-B670-CCB651987110}" dt="2024-05-04T19:25:33.378" v="24" actId="1076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2BFDE980-EE34-4965-B670-CCB651987110}" dt="2024-05-04T19:24:28.030" v="5" actId="1440"/>
          <ac:picMkLst>
            <pc:docMk/>
            <pc:sldMk cId="0" sldId="257"/>
            <ac:picMk id="18" creationId="{507B322C-9DD1-A3CB-0CAC-617B585E7FCC}"/>
          </ac:picMkLst>
        </pc:picChg>
      </pc:sldChg>
      <pc:sldChg chg="addSp delSp modSp mod">
        <pc:chgData name="nourah Alaklabi" userId="b439187ee2954565" providerId="LiveId" clId="{2BFDE980-EE34-4965-B670-CCB651987110}" dt="2024-05-04T19:52:55.301" v="359" actId="14100"/>
        <pc:sldMkLst>
          <pc:docMk/>
          <pc:sldMk cId="0" sldId="258"/>
        </pc:sldMkLst>
        <pc:spChg chg="ord">
          <ac:chgData name="nourah Alaklabi" userId="b439187ee2954565" providerId="LiveId" clId="{2BFDE980-EE34-4965-B670-CCB651987110}" dt="2024-05-04T19:52:51.418" v="358" actId="166"/>
          <ac:spMkLst>
            <pc:docMk/>
            <pc:sldMk cId="0" sldId="258"/>
            <ac:spMk id="7" creationId="{00000000-0000-0000-0000-000000000000}"/>
          </ac:spMkLst>
        </pc:spChg>
        <pc:spChg chg="mod">
          <ac:chgData name="nourah Alaklabi" userId="b439187ee2954565" providerId="LiveId" clId="{2BFDE980-EE34-4965-B670-CCB651987110}" dt="2024-05-04T19:47:57.591" v="335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2BFDE980-EE34-4965-B670-CCB651987110}" dt="2024-05-04T19:46:33.532" v="321" actId="20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2BFDE980-EE34-4965-B670-CCB651987110}" dt="2024-05-04T19:46:47.094" v="322"/>
          <ac:spMkLst>
            <pc:docMk/>
            <pc:sldMk cId="0" sldId="258"/>
            <ac:spMk id="24" creationId="{262CA8BB-C004-7F2B-2D7F-10532CC8EDE0}"/>
          </ac:spMkLst>
        </pc:spChg>
        <pc:spChg chg="mod">
          <ac:chgData name="nourah Alaklabi" userId="b439187ee2954565" providerId="LiveId" clId="{2BFDE980-EE34-4965-B670-CCB651987110}" dt="2024-05-04T19:46:47.094" v="322"/>
          <ac:spMkLst>
            <pc:docMk/>
            <pc:sldMk cId="0" sldId="258"/>
            <ac:spMk id="25" creationId="{6D6AF64F-5ACD-768F-9ABE-49FB2ED110F9}"/>
          </ac:spMkLst>
        </pc:spChg>
        <pc:spChg chg="add mod">
          <ac:chgData name="nourah Alaklabi" userId="b439187ee2954565" providerId="LiveId" clId="{2BFDE980-EE34-4965-B670-CCB651987110}" dt="2024-05-04T19:47:43.615" v="332" actId="207"/>
          <ac:spMkLst>
            <pc:docMk/>
            <pc:sldMk cId="0" sldId="258"/>
            <ac:spMk id="26" creationId="{76962135-C65D-6411-AC56-E0608CFDB9B0}"/>
          </ac:spMkLst>
        </pc:spChg>
        <pc:grpChg chg="add mod">
          <ac:chgData name="nourah Alaklabi" userId="b439187ee2954565" providerId="LiveId" clId="{2BFDE980-EE34-4965-B670-CCB651987110}" dt="2024-05-04T19:46:50.553" v="323" actId="1076"/>
          <ac:grpSpMkLst>
            <pc:docMk/>
            <pc:sldMk cId="0" sldId="258"/>
            <ac:grpSpMk id="22" creationId="{71C786AE-23D0-01FE-50D1-00118E69B857}"/>
          </ac:grpSpMkLst>
        </pc:grpChg>
        <pc:picChg chg="del">
          <ac:chgData name="nourah Alaklabi" userId="b439187ee2954565" providerId="LiveId" clId="{2BFDE980-EE34-4965-B670-CCB651987110}" dt="2024-05-04T19:48:25.385" v="336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2BFDE980-EE34-4965-B670-CCB651987110}" dt="2024-05-04T19:50:38.058" v="342"/>
          <ac:picMkLst>
            <pc:docMk/>
            <pc:sldMk cId="0" sldId="258"/>
            <ac:picMk id="28" creationId="{2B96C238-6B4B-7510-9D7D-505464E3F89E}"/>
          </ac:picMkLst>
        </pc:picChg>
        <pc:picChg chg="add mod">
          <ac:chgData name="nourah Alaklabi" userId="b439187ee2954565" providerId="LiveId" clId="{2BFDE980-EE34-4965-B670-CCB651987110}" dt="2024-05-04T19:51:44.749" v="349" actId="1440"/>
          <ac:picMkLst>
            <pc:docMk/>
            <pc:sldMk cId="0" sldId="258"/>
            <ac:picMk id="30" creationId="{6CE1AFE5-BF2C-53D2-142E-56A9FA5B82D2}"/>
          </ac:picMkLst>
        </pc:picChg>
        <pc:picChg chg="add mod">
          <ac:chgData name="nourah Alaklabi" userId="b439187ee2954565" providerId="LiveId" clId="{2BFDE980-EE34-4965-B670-CCB651987110}" dt="2024-05-04T19:52:16.665" v="353" actId="1440"/>
          <ac:picMkLst>
            <pc:docMk/>
            <pc:sldMk cId="0" sldId="258"/>
            <ac:picMk id="32" creationId="{2CACF708-E210-438B-CD3C-582E47E6FF0B}"/>
          </ac:picMkLst>
        </pc:picChg>
        <pc:picChg chg="add mod">
          <ac:chgData name="nourah Alaklabi" userId="b439187ee2954565" providerId="LiveId" clId="{2BFDE980-EE34-4965-B670-CCB651987110}" dt="2024-05-04T19:52:55.301" v="359" actId="14100"/>
          <ac:picMkLst>
            <pc:docMk/>
            <pc:sldMk cId="0" sldId="258"/>
            <ac:picMk id="34" creationId="{CA1F9D72-7975-56BD-5E9A-06F9456A3CBB}"/>
          </ac:picMkLst>
        </pc:picChg>
      </pc:sldChg>
      <pc:sldChg chg="addSp modSp mod">
        <pc:chgData name="nourah Alaklabi" userId="b439187ee2954565" providerId="LiveId" clId="{2BFDE980-EE34-4965-B670-CCB651987110}" dt="2024-05-04T19:56:41.723" v="386" actId="1440"/>
        <pc:sldMkLst>
          <pc:docMk/>
          <pc:sldMk cId="0" sldId="259"/>
        </pc:sldMkLst>
        <pc:spChg chg="mod">
          <ac:chgData name="nourah Alaklabi" userId="b439187ee2954565" providerId="LiveId" clId="{2BFDE980-EE34-4965-B670-CCB651987110}" dt="2024-05-04T19:55:21.655" v="375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2BFDE980-EE34-4965-B670-CCB651987110}" dt="2024-05-04T19:55:08.499" v="372" actId="20577"/>
          <ac:spMkLst>
            <pc:docMk/>
            <pc:sldMk cId="0" sldId="259"/>
            <ac:spMk id="10" creationId="{0A8F1E94-FEDF-3C83-0028-C6CCC3378CF6}"/>
          </ac:spMkLst>
        </pc:spChg>
        <pc:spChg chg="ord">
          <ac:chgData name="nourah Alaklabi" userId="b439187ee2954565" providerId="LiveId" clId="{2BFDE980-EE34-4965-B670-CCB651987110}" dt="2024-05-04T19:55:44.990" v="379" actId="16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2BFDE980-EE34-4965-B670-CCB651987110}" dt="2024-05-04T19:55:49.721" v="381" actId="14100"/>
          <ac:picMkLst>
            <pc:docMk/>
            <pc:sldMk cId="0" sldId="259"/>
            <ac:picMk id="14" creationId="{FCC1543D-5F2F-28A7-D1B2-4E32A89FAB65}"/>
          </ac:picMkLst>
        </pc:picChg>
        <pc:picChg chg="add mod">
          <ac:chgData name="nourah Alaklabi" userId="b439187ee2954565" providerId="LiveId" clId="{2BFDE980-EE34-4965-B670-CCB651987110}" dt="2024-05-04T19:56:41.723" v="386" actId="1440"/>
          <ac:picMkLst>
            <pc:docMk/>
            <pc:sldMk cId="0" sldId="259"/>
            <ac:picMk id="16" creationId="{38A351E5-9E9D-D71A-0AA9-8DAD2E36A7AA}"/>
          </ac:picMkLst>
        </pc:picChg>
      </pc:sldChg>
      <pc:sldChg chg="addSp delSp modSp mod">
        <pc:chgData name="nourah Alaklabi" userId="b439187ee2954565" providerId="LiveId" clId="{2BFDE980-EE34-4965-B670-CCB651987110}" dt="2024-05-04T19:59:17.725" v="408" actId="1440"/>
        <pc:sldMkLst>
          <pc:docMk/>
          <pc:sldMk cId="0" sldId="260"/>
        </pc:sldMkLst>
        <pc:spChg chg="del">
          <ac:chgData name="nourah Alaklabi" userId="b439187ee2954565" providerId="LiveId" clId="{2BFDE980-EE34-4965-B670-CCB651987110}" dt="2024-05-04T19:57:18.937" v="389" actId="21"/>
          <ac:spMkLst>
            <pc:docMk/>
            <pc:sldMk cId="0" sldId="260"/>
            <ac:spMk id="5" creationId="{00000000-0000-0000-0000-000000000000}"/>
          </ac:spMkLst>
        </pc:spChg>
        <pc:spChg chg="mod ord">
          <ac:chgData name="nourah Alaklabi" userId="b439187ee2954565" providerId="LiveId" clId="{2BFDE980-EE34-4965-B670-CCB651987110}" dt="2024-05-04T19:59:00.935" v="405" actId="1076"/>
          <ac:spMkLst>
            <pc:docMk/>
            <pc:sldMk cId="0" sldId="260"/>
            <ac:spMk id="8" creationId="{5DCB0F2E-4CDC-B1B6-6213-FEC5D612B9C1}"/>
          </ac:spMkLst>
        </pc:spChg>
        <pc:spChg chg="del mod">
          <ac:chgData name="nourah Alaklabi" userId="b439187ee2954565" providerId="LiveId" clId="{2BFDE980-EE34-4965-B670-CCB651987110}" dt="2024-05-04T19:58:25.871" v="398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2BFDE980-EE34-4965-B670-CCB651987110}" dt="2024-05-04T19:57:22.645" v="392" actId="20577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2BFDE980-EE34-4965-B670-CCB651987110}" dt="2024-05-04T19:59:08.351" v="407" actId="1076"/>
          <ac:picMkLst>
            <pc:docMk/>
            <pc:sldMk cId="0" sldId="260"/>
            <ac:picMk id="11" creationId="{9F1BD5D5-278D-6AA9-3405-F52DE41B6375}"/>
          </ac:picMkLst>
        </pc:picChg>
        <pc:picChg chg="add mod">
          <ac:chgData name="nourah Alaklabi" userId="b439187ee2954565" providerId="LiveId" clId="{2BFDE980-EE34-4965-B670-CCB651987110}" dt="2024-05-04T19:59:17.725" v="408" actId="1440"/>
          <ac:picMkLst>
            <pc:docMk/>
            <pc:sldMk cId="0" sldId="260"/>
            <ac:picMk id="13" creationId="{3AC103D2-A0E4-CF48-860A-C8E5D1213C20}"/>
          </ac:picMkLst>
        </pc:picChg>
      </pc:sldChg>
      <pc:sldChg chg="addSp modSp mod">
        <pc:chgData name="nourah Alaklabi" userId="b439187ee2954565" providerId="LiveId" clId="{2BFDE980-EE34-4965-B670-CCB651987110}" dt="2024-05-04T20:00:03.882" v="416" actId="1440"/>
        <pc:sldMkLst>
          <pc:docMk/>
          <pc:sldMk cId="0" sldId="261"/>
        </pc:sldMkLst>
        <pc:spChg chg="mod">
          <ac:chgData name="nourah Alaklabi" userId="b439187ee2954565" providerId="LiveId" clId="{2BFDE980-EE34-4965-B670-CCB651987110}" dt="2024-05-04T19:59:34.169" v="411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2BFDE980-EE34-4965-B670-CCB651987110}" dt="2024-05-04T20:00:03.882" v="416" actId="1440"/>
          <ac:picMkLst>
            <pc:docMk/>
            <pc:sldMk cId="0" sldId="261"/>
            <ac:picMk id="10" creationId="{6D68B3E7-7512-E4F4-5B8F-7B579E21B2D1}"/>
          </ac:picMkLst>
        </pc:picChg>
      </pc:sldChg>
      <pc:sldChg chg="addSp modSp mod">
        <pc:chgData name="nourah Alaklabi" userId="b439187ee2954565" providerId="LiveId" clId="{2BFDE980-EE34-4965-B670-CCB651987110}" dt="2024-05-04T20:02:05.963" v="431" actId="20577"/>
        <pc:sldMkLst>
          <pc:docMk/>
          <pc:sldMk cId="0" sldId="262"/>
        </pc:sldMkLst>
        <pc:spChg chg="mod">
          <ac:chgData name="nourah Alaklabi" userId="b439187ee2954565" providerId="LiveId" clId="{2BFDE980-EE34-4965-B670-CCB651987110}" dt="2024-05-04T20:02:05.963" v="431" actId="20577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2BFDE980-EE34-4965-B670-CCB651987110}" dt="2024-05-04T20:01:52.343" v="428" actId="1440"/>
          <ac:picMkLst>
            <pc:docMk/>
            <pc:sldMk cId="0" sldId="262"/>
            <ac:picMk id="9" creationId="{AB56741A-623B-C0A2-5A39-6820E1C3CCB2}"/>
          </ac:picMkLst>
        </pc:picChg>
      </pc:sldChg>
      <pc:sldChg chg="addSp modSp mod">
        <pc:chgData name="nourah Alaklabi" userId="b439187ee2954565" providerId="LiveId" clId="{2BFDE980-EE34-4965-B670-CCB651987110}" dt="2024-05-04T20:03:40.858" v="441" actId="20577"/>
        <pc:sldMkLst>
          <pc:docMk/>
          <pc:sldMk cId="0" sldId="263"/>
        </pc:sldMkLst>
        <pc:spChg chg="mod">
          <ac:chgData name="nourah Alaklabi" userId="b439187ee2954565" providerId="LiveId" clId="{2BFDE980-EE34-4965-B670-CCB651987110}" dt="2024-05-04T20:03:40.858" v="441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2BFDE980-EE34-4965-B670-CCB651987110}" dt="2024-05-04T20:03:36.154" v="438" actId="1440"/>
          <ac:picMkLst>
            <pc:docMk/>
            <pc:sldMk cId="0" sldId="263"/>
            <ac:picMk id="9" creationId="{DBD8D966-4B0C-4271-0904-60CDC0F080E0}"/>
          </ac:picMkLst>
        </pc:picChg>
      </pc:sldChg>
      <pc:sldChg chg="modSp">
        <pc:chgData name="nourah Alaklabi" userId="b439187ee2954565" providerId="LiveId" clId="{2BFDE980-EE34-4965-B670-CCB651987110}" dt="2024-05-04T20:10:07.068" v="462"/>
        <pc:sldMkLst>
          <pc:docMk/>
          <pc:sldMk cId="0" sldId="264"/>
        </pc:sldMkLst>
        <pc:picChg chg="mod">
          <ac:chgData name="nourah Alaklabi" userId="b439187ee2954565" providerId="LiveId" clId="{2BFDE980-EE34-4965-B670-CCB651987110}" dt="2024-05-04T20:10:07.068" v="462"/>
          <ac:picMkLst>
            <pc:docMk/>
            <pc:sldMk cId="0" sldId="264"/>
            <ac:picMk id="7" creationId="{00000000-0000-0000-0000-000000000000}"/>
          </ac:picMkLst>
        </pc:picChg>
      </pc:sldChg>
      <pc:sldChg chg="del">
        <pc:chgData name="nourah Alaklabi" userId="b439187ee2954565" providerId="LiveId" clId="{2BFDE980-EE34-4965-B670-CCB651987110}" dt="2024-05-04T19:51:13.537" v="343" actId="2696"/>
        <pc:sldMkLst>
          <pc:docMk/>
          <pc:sldMk cId="3451259182" sldId="266"/>
        </pc:sldMkLst>
      </pc:sldChg>
      <pc:sldChg chg="del">
        <pc:chgData name="nourah Alaklabi" userId="b439187ee2954565" providerId="LiveId" clId="{2BFDE980-EE34-4965-B670-CCB651987110}" dt="2024-05-04T19:51:16.255" v="344" actId="2696"/>
        <pc:sldMkLst>
          <pc:docMk/>
          <pc:sldMk cId="3509403764" sldId="267"/>
        </pc:sldMkLst>
      </pc:sldChg>
      <pc:sldChg chg="addSp modSp mod">
        <pc:chgData name="nourah Alaklabi" userId="b439187ee2954565" providerId="LiveId" clId="{2BFDE980-EE34-4965-B670-CCB651987110}" dt="2024-05-04T20:01:07.835" v="423" actId="20577"/>
        <pc:sldMkLst>
          <pc:docMk/>
          <pc:sldMk cId="2303732953" sldId="268"/>
        </pc:sldMkLst>
        <pc:spChg chg="mod">
          <ac:chgData name="nourah Alaklabi" userId="b439187ee2954565" providerId="LiveId" clId="{2BFDE980-EE34-4965-B670-CCB651987110}" dt="2024-05-04T20:01:07.835" v="423" actId="20577"/>
          <ac:spMkLst>
            <pc:docMk/>
            <pc:sldMk cId="2303732953" sldId="268"/>
            <ac:spMk id="9" creationId="{0E37735B-2BE5-DFE5-BBA3-977B6501BBA8}"/>
          </ac:spMkLst>
        </pc:spChg>
        <pc:picChg chg="add mod">
          <ac:chgData name="nourah Alaklabi" userId="b439187ee2954565" providerId="LiveId" clId="{2BFDE980-EE34-4965-B670-CCB651987110}" dt="2024-05-04T20:01:00.395" v="420" actId="1440"/>
          <ac:picMkLst>
            <pc:docMk/>
            <pc:sldMk cId="2303732953" sldId="268"/>
            <ac:picMk id="10" creationId="{F9945A4C-8C26-FE8B-809D-9016402CB32F}"/>
          </ac:picMkLst>
        </pc:picChg>
      </pc:sldChg>
      <pc:sldChg chg="addSp modSp mod">
        <pc:chgData name="nourah Alaklabi" userId="b439187ee2954565" providerId="LiveId" clId="{2BFDE980-EE34-4965-B670-CCB651987110}" dt="2024-05-04T20:05:01.195" v="451" actId="20577"/>
        <pc:sldMkLst>
          <pc:docMk/>
          <pc:sldMk cId="3353514686" sldId="269"/>
        </pc:sldMkLst>
        <pc:spChg chg="mod">
          <ac:chgData name="nourah Alaklabi" userId="b439187ee2954565" providerId="LiveId" clId="{2BFDE980-EE34-4965-B670-CCB651987110}" dt="2024-05-04T20:05:01.195" v="451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2BFDE980-EE34-4965-B670-CCB651987110}" dt="2024-05-04T20:04:50.809" v="448" actId="1440"/>
          <ac:picMkLst>
            <pc:docMk/>
            <pc:sldMk cId="3353514686" sldId="269"/>
            <ac:picMk id="9" creationId="{D17CBA6E-4D8F-6F34-88AD-624E448CDC55}"/>
          </ac:picMkLst>
        </pc:picChg>
      </pc:sldChg>
      <pc:sldChg chg="addSp delSp modSp mod">
        <pc:chgData name="nourah Alaklabi" userId="b439187ee2954565" providerId="LiveId" clId="{2BFDE980-EE34-4965-B670-CCB651987110}" dt="2024-05-04T19:45:42.824" v="317"/>
        <pc:sldMkLst>
          <pc:docMk/>
          <pc:sldMk cId="2223794357" sldId="270"/>
        </pc:sldMkLst>
        <pc:spChg chg="add mod">
          <ac:chgData name="nourah Alaklabi" userId="b439187ee2954565" providerId="LiveId" clId="{2BFDE980-EE34-4965-B670-CCB651987110}" dt="2024-05-04T19:44:45.541" v="316" actId="1076"/>
          <ac:spMkLst>
            <pc:docMk/>
            <pc:sldMk cId="2223794357" sldId="270"/>
            <ac:spMk id="7" creationId="{223F3125-9963-5C32-2AD0-CF8BFEA6D503}"/>
          </ac:spMkLst>
        </pc:spChg>
        <pc:spChg chg="del">
          <ac:chgData name="nourah Alaklabi" userId="b439187ee2954565" providerId="LiveId" clId="{2BFDE980-EE34-4965-B670-CCB651987110}" dt="2024-05-04T19:44:42.761" v="315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2BFDE980-EE34-4965-B670-CCB651987110}" dt="2024-05-04T19:45:42.824" v="317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2BFDE980-EE34-4965-B670-CCB651987110}" dt="2024-05-04T19:44:39.743" v="314" actId="1076"/>
          <ac:grpSpMkLst>
            <pc:docMk/>
            <pc:sldMk cId="2223794357" sldId="270"/>
            <ac:grpSpMk id="2" creationId="{A50BACD2-624C-BEA1-E226-C042A2F75F8A}"/>
          </ac:grpSpMkLst>
        </pc:grpChg>
      </pc:sldChg>
      <pc:sldChg chg="addSp delSp modSp add mod">
        <pc:chgData name="nourah Alaklabi" userId="b439187ee2954565" providerId="LiveId" clId="{2BFDE980-EE34-4965-B670-CCB651987110}" dt="2024-05-04T19:54:18.408" v="370" actId="1440"/>
        <pc:sldMkLst>
          <pc:docMk/>
          <pc:sldMk cId="1258549554" sldId="271"/>
        </pc:sldMkLst>
        <pc:spChg chg="del">
          <ac:chgData name="nourah Alaklabi" userId="b439187ee2954565" providerId="LiveId" clId="{2BFDE980-EE34-4965-B670-CCB651987110}" dt="2024-05-04T19:54:05.952" v="366" actId="21"/>
          <ac:spMkLst>
            <pc:docMk/>
            <pc:sldMk cId="1258549554" sldId="271"/>
            <ac:spMk id="23" creationId="{8DCB82D2-3F8C-B075-D017-E0D2EF736A3B}"/>
          </ac:spMkLst>
        </pc:spChg>
        <pc:picChg chg="add mod">
          <ac:chgData name="nourah Alaklabi" userId="b439187ee2954565" providerId="LiveId" clId="{2BFDE980-EE34-4965-B670-CCB651987110}" dt="2024-05-04T19:54:18.408" v="370" actId="1440"/>
          <ac:picMkLst>
            <pc:docMk/>
            <pc:sldMk cId="1258549554" sldId="271"/>
            <ac:picMk id="27" creationId="{14254094-7591-65E8-B829-0724EEA38EF3}"/>
          </ac:picMkLst>
        </pc:picChg>
        <pc:picChg chg="del">
          <ac:chgData name="nourah Alaklabi" userId="b439187ee2954565" providerId="LiveId" clId="{2BFDE980-EE34-4965-B670-CCB651987110}" dt="2024-05-04T19:53:11.113" v="362" actId="21"/>
          <ac:picMkLst>
            <pc:docMk/>
            <pc:sldMk cId="1258549554" sldId="271"/>
            <ac:picMk id="30" creationId="{6CE1AFE5-BF2C-53D2-142E-56A9FA5B82D2}"/>
          </ac:picMkLst>
        </pc:picChg>
        <pc:picChg chg="del">
          <ac:chgData name="nourah Alaklabi" userId="b439187ee2954565" providerId="LiveId" clId="{2BFDE980-EE34-4965-B670-CCB651987110}" dt="2024-05-04T19:53:09.207" v="361" actId="21"/>
          <ac:picMkLst>
            <pc:docMk/>
            <pc:sldMk cId="1258549554" sldId="271"/>
            <ac:picMk id="32" creationId="{2CACF708-E210-438B-CD3C-582E47E6FF0B}"/>
          </ac:picMkLst>
        </pc:picChg>
        <pc:picChg chg="del">
          <ac:chgData name="nourah Alaklabi" userId="b439187ee2954565" providerId="LiveId" clId="{2BFDE980-EE34-4965-B670-CCB651987110}" dt="2024-05-04T19:53:13.349" v="363" actId="21"/>
          <ac:picMkLst>
            <pc:docMk/>
            <pc:sldMk cId="1258549554" sldId="271"/>
            <ac:picMk id="34" creationId="{CA1F9D72-7975-56BD-5E9A-06F9456A3CBB}"/>
          </ac:picMkLst>
        </pc:picChg>
      </pc:sldChg>
      <pc:sldChg chg="addSp delSp modSp add mod">
        <pc:chgData name="nourah Alaklabi" userId="b439187ee2954565" providerId="LiveId" clId="{2BFDE980-EE34-4965-B670-CCB651987110}" dt="2024-05-04T20:05:52.805" v="461" actId="1440"/>
        <pc:sldMkLst>
          <pc:docMk/>
          <pc:sldMk cId="426484022" sldId="272"/>
        </pc:sldMkLst>
        <pc:spChg chg="mod">
          <ac:chgData name="nourah Alaklabi" userId="b439187ee2954565" providerId="LiveId" clId="{2BFDE980-EE34-4965-B670-CCB651987110}" dt="2024-05-04T20:05:24.023" v="455" actId="20577"/>
          <ac:spMkLst>
            <pc:docMk/>
            <pc:sldMk cId="426484022" sldId="272"/>
            <ac:spMk id="7" creationId="{74C2A0AA-BEEF-F29B-9F69-30C0AD492AA3}"/>
          </ac:spMkLst>
        </pc:spChg>
        <pc:spChg chg="del">
          <ac:chgData name="nourah Alaklabi" userId="b439187ee2954565" providerId="LiveId" clId="{2BFDE980-EE34-4965-B670-CCB651987110}" dt="2024-05-04T20:05:17.419" v="454" actId="21"/>
          <ac:spMkLst>
            <pc:docMk/>
            <pc:sldMk cId="426484022" sldId="272"/>
            <ac:spMk id="8" creationId="{B0DE3A50-D435-C50B-9F42-9D54D4AE85A3}"/>
          </ac:spMkLst>
        </pc:spChg>
        <pc:picChg chg="del">
          <ac:chgData name="nourah Alaklabi" userId="b439187ee2954565" providerId="LiveId" clId="{2BFDE980-EE34-4965-B670-CCB651987110}" dt="2024-05-04T20:05:13.518" v="453" actId="21"/>
          <ac:picMkLst>
            <pc:docMk/>
            <pc:sldMk cId="426484022" sldId="272"/>
            <ac:picMk id="9" creationId="{D17CBA6E-4D8F-6F34-88AD-624E448CDC55}"/>
          </ac:picMkLst>
        </pc:picChg>
        <pc:picChg chg="add mod">
          <ac:chgData name="nourah Alaklabi" userId="b439187ee2954565" providerId="LiveId" clId="{2BFDE980-EE34-4965-B670-CCB651987110}" dt="2024-05-04T20:05:52.805" v="461" actId="1440"/>
          <ac:picMkLst>
            <pc:docMk/>
            <pc:sldMk cId="426484022" sldId="272"/>
            <ac:picMk id="10" creationId="{7F7B068B-F09C-DCBB-4982-696C248070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1.svg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.png"/><Relationship Id="rId5" Type="http://schemas.openxmlformats.org/officeDocument/2006/relationships/image" Target="../media/image60.png"/><Relationship Id="rId10" Type="http://schemas.openxmlformats.org/officeDocument/2006/relationships/image" Target="../media/image62.gif"/><Relationship Id="rId4" Type="http://schemas.openxmlformats.org/officeDocument/2006/relationships/image" Target="../media/image59.png"/><Relationship Id="rId9" Type="http://schemas.openxmlformats.org/officeDocument/2006/relationships/hyperlink" Target="https://www.liveworksheets.com/c?a=s&amp;t=538zf2ote0y&amp;sr=n&amp;l=us&amp;i=ooccdd&amp;r=ju&amp;f=dzdczfzc&amp;ms=uz&amp;cd=p806ge5jzr2ilxpjjkknnqxngnkgegkxg&amp;mw=h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6.sv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BG9WgyLPcD4&amp;pp=ygUi2KrYtNmI2YrZgtipINit2KzZhSDYp9mE2YXZhti02YjYsQ%3D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5" Type="http://schemas.openxmlformats.org/officeDocument/2006/relationships/image" Target="../media/image26.png"/><Relationship Id="rId10" Type="http://schemas.openxmlformats.org/officeDocument/2006/relationships/hyperlink" Target="https://www.ien.edu.sa/?choice=2#/lesson/2974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0" Type="http://schemas.openxmlformats.org/officeDocument/2006/relationships/hyperlink" Target="https://www.ien.edu.sa/?choice=2#/lesson/2974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.svg"/><Relationship Id="rId18" Type="http://schemas.openxmlformats.org/officeDocument/2006/relationships/image" Target="../media/image41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microsoft.com/office/2007/relationships/hdphoto" Target="../media/hdphoto1.wdp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1.svg"/><Relationship Id="rId4" Type="http://schemas.openxmlformats.org/officeDocument/2006/relationships/image" Target="../media/image4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9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svg"/><Relationship Id="rId7" Type="http://schemas.openxmlformats.org/officeDocument/2006/relationships/image" Target="../media/image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9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12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00627" y="3265342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( 14 ) : تصنيف المثلث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07B322C-9DD1-A3CB-0CAC-617B585E7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8601" y="4033792"/>
            <a:ext cx="12003163" cy="374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B56741A-623B-C0A2-5A39-6820E1C3C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985" y="3313238"/>
            <a:ext cx="13309687" cy="198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BD8D966-4B0C-4271-0904-60CDC0F08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2644073"/>
            <a:ext cx="11450703" cy="500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17CBA6E-4D8F-6F34-88AD-624E448CD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3467619"/>
            <a:ext cx="16144924" cy="149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F7B068B-F09C-DCBB-4982-696C24807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400" y="2270690"/>
            <a:ext cx="11024942" cy="683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484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٦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حَجْمُ المَنشور.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562C699-96A5-69BA-C694-4D4F464A072B}"/>
              </a:ext>
            </a:extLst>
          </p:cNvPr>
          <p:cNvSpPr txBox="1"/>
          <p:nvPr/>
        </p:nvSpPr>
        <p:spPr>
          <a:xfrm>
            <a:off x="4337557" y="3286068"/>
            <a:ext cx="8603327" cy="6001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هي وحدات قياس الطول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أذكر مثال على شيء يقاس بالسنتمترات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أرسم مستطيل ؟ ماذا يمكنك أن تقيس في هذا المستطيل بالسنتمترات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أرسم مربعًا طول ضلعه ا سم ؟ ما الوحدة التي تظهر على المربع ؟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يمكنك أن تقيس في المستطيل باستعمال السنتمترات المربعة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23F3125-9963-5C32-2AD0-CF8BFEA6D503}"/>
              </a:ext>
            </a:extLst>
          </p:cNvPr>
          <p:cNvSpPr txBox="1"/>
          <p:nvPr/>
        </p:nvSpPr>
        <p:spPr>
          <a:xfrm>
            <a:off x="4648199" y="620289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٦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حَجْمُ المَنشور.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665426" y="3175371"/>
            <a:ext cx="3440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أجِدُ حجمَ مَنشورِ رُباعيِّ.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71C786AE-23D0-01FE-50D1-00118E69B857}"/>
              </a:ext>
            </a:extLst>
          </p:cNvPr>
          <p:cNvGrpSpPr/>
          <p:nvPr/>
        </p:nvGrpSpPr>
        <p:grpSpPr>
          <a:xfrm>
            <a:off x="13626965" y="5126049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62CA8BB-C004-7F2B-2D7F-10532CC8EDE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D6AF64F-5ACD-768F-9ABE-49FB2ED110F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962135-C65D-6411-AC56-E0608CFDB9B0}"/>
              </a:ext>
            </a:extLst>
          </p:cNvPr>
          <p:cNvSpPr txBox="1"/>
          <p:nvPr/>
        </p:nvSpPr>
        <p:spPr>
          <a:xfrm>
            <a:off x="13594441" y="5356009"/>
            <a:ext cx="3440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الْمُفْرَدَاتُ : 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الحَجمُ.</a:t>
            </a:r>
          </a:p>
        </p:txBody>
      </p:sp>
      <p:pic>
        <p:nvPicPr>
          <p:cNvPr id="28" name="صورة 27">
            <a:hlinkClick r:id="rId10"/>
            <a:extLst>
              <a:ext uri="{FF2B5EF4-FFF2-40B4-BE49-F238E27FC236}">
                <a16:creationId xmlns:a16="http://schemas.microsoft.com/office/drawing/2014/main" id="{2B96C238-6B4B-7510-9D7D-505464E3F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7087" y="518917"/>
            <a:ext cx="1209383" cy="14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CE1AFE5-BF2C-53D2-142E-56A9FA5B8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598" y="3554409"/>
            <a:ext cx="5907196" cy="3143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2CACF708-E210-438B-CD3C-582E47E6FF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5637" y="3539556"/>
            <a:ext cx="3143375" cy="315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CA1F9D72-7975-56BD-5E9A-06F9456A3C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5638" y="7079698"/>
            <a:ext cx="10010064" cy="176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665426" y="3175371"/>
            <a:ext cx="3440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أجِدُ حجمَ مَنشورِ رُباعيِّ.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71C786AE-23D0-01FE-50D1-00118E69B857}"/>
              </a:ext>
            </a:extLst>
          </p:cNvPr>
          <p:cNvGrpSpPr/>
          <p:nvPr/>
        </p:nvGrpSpPr>
        <p:grpSpPr>
          <a:xfrm>
            <a:off x="13626965" y="5126049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62CA8BB-C004-7F2B-2D7F-10532CC8EDE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D6AF64F-5ACD-768F-9ABE-49FB2ED110F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962135-C65D-6411-AC56-E0608CFDB9B0}"/>
              </a:ext>
            </a:extLst>
          </p:cNvPr>
          <p:cNvSpPr txBox="1"/>
          <p:nvPr/>
        </p:nvSpPr>
        <p:spPr>
          <a:xfrm>
            <a:off x="13594441" y="5356009"/>
            <a:ext cx="3440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الْمُفْرَدَاتُ : </a:t>
            </a:r>
          </a:p>
          <a:p>
            <a:pPr algn="r" rtl="1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الحَجمُ.</a:t>
            </a:r>
          </a:p>
        </p:txBody>
      </p:sp>
      <p:pic>
        <p:nvPicPr>
          <p:cNvPr id="28" name="صورة 27">
            <a:hlinkClick r:id="rId10"/>
            <a:extLst>
              <a:ext uri="{FF2B5EF4-FFF2-40B4-BE49-F238E27FC236}">
                <a16:creationId xmlns:a16="http://schemas.microsoft.com/office/drawing/2014/main" id="{2B96C238-6B4B-7510-9D7D-505464E3F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7087" y="518917"/>
            <a:ext cx="1209383" cy="14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14254094-7591-65E8-B829-0724EEA38E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3367" y="2880648"/>
            <a:ext cx="8585002" cy="684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854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:حَجمُ المَنشورِ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CC1543D-5F2F-28A7-D1B2-4E32A89FAB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59000" y="2745024"/>
            <a:ext cx="2622428" cy="295535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8A351E5-9E9D-D71A-0AA9-8DAD2E36A7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68508" y="1442743"/>
            <a:ext cx="8425032" cy="797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F1BD5D5-278D-6AA9-3405-F52DE41B6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561" y="2357946"/>
            <a:ext cx="10449125" cy="7016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AC103D2-A0E4-CF48-860A-C8E5D1213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1945" y="3695700"/>
            <a:ext cx="3878201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12695910" y="2458039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D68B3E7-7512-E4F4-5B8F-7B579E21B2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6584" y="2798785"/>
            <a:ext cx="13528658" cy="321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9945A4C-8C26-FE8B-809D-9016402CB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0377" y="2916407"/>
            <a:ext cx="16284237" cy="196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230</Words>
  <Application>Microsoft Office PowerPoint</Application>
  <PresentationFormat>مخصص</PresentationFormat>
  <Paragraphs>58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Wingdings</vt:lpstr>
      <vt:lpstr>Calibri</vt:lpstr>
      <vt:lpstr>Arial</vt:lpstr>
      <vt:lpstr>Canva Sans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2024-05-04T20:11:18Z</dcterms:modified>
  <dc:identifier>DAFZo0tJ-5Q</dc:identifier>
</cp:coreProperties>
</file>