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72" r:id="rId7"/>
    <p:sldId id="259" r:id="rId8"/>
    <p:sldId id="260" r:id="rId9"/>
    <p:sldId id="273" r:id="rId10"/>
    <p:sldId id="274" r:id="rId11"/>
    <p:sldId id="261" r:id="rId12"/>
    <p:sldId id="268" r:id="rId13"/>
    <p:sldId id="275" r:id="rId14"/>
    <p:sldId id="262" r:id="rId15"/>
    <p:sldId id="263" r:id="rId16"/>
    <p:sldId id="269" r:id="rId17"/>
    <p:sldId id="264" r:id="rId18"/>
    <p:sldId id="265" r:id="rId19"/>
  </p:sldIdLst>
  <p:sldSz cx="18288000" cy="10287000"/>
  <p:notesSz cx="6858000" cy="9144000"/>
  <p:embeddedFontLst>
    <p:embeddedFont>
      <p:font typeface="Canva Sans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33CFF06D-6822-41A8-A657-50CAB8500399}"/>
    <pc:docChg chg="undo custSel addSld delSld modSld">
      <pc:chgData name="nourah Alaklabi" userId="b439187ee2954565" providerId="LiveId" clId="{33CFF06D-6822-41A8-A657-50CAB8500399}" dt="2024-05-04T14:06:26.782" v="736" actId="20577"/>
      <pc:docMkLst>
        <pc:docMk/>
      </pc:docMkLst>
      <pc:sldChg chg="addSp delSp modSp mod">
        <pc:chgData name="nourah Alaklabi" userId="b439187ee2954565" providerId="LiveId" clId="{33CFF06D-6822-41A8-A657-50CAB8500399}" dt="2024-05-04T13:14:19.663" v="335" actId="207"/>
        <pc:sldMkLst>
          <pc:docMk/>
          <pc:sldMk cId="0" sldId="256"/>
        </pc:sldMkLst>
        <pc:spChg chg="mod">
          <ac:chgData name="nourah Alaklabi" userId="b439187ee2954565" providerId="LiveId" clId="{33CFF06D-6822-41A8-A657-50CAB8500399}" dt="2024-05-04T13:09:07.986" v="105" actId="20577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33CFF06D-6822-41A8-A657-50CAB8500399}" dt="2024-05-04T13:14:19.663" v="335" actId="207"/>
          <ac:spMkLst>
            <pc:docMk/>
            <pc:sldMk cId="0" sldId="256"/>
            <ac:spMk id="24" creationId="{4099F1B2-C7BA-2B6B-194A-6D044DD20952}"/>
          </ac:spMkLst>
        </pc:spChg>
        <pc:picChg chg="del">
          <ac:chgData name="nourah Alaklabi" userId="b439187ee2954565" providerId="LiveId" clId="{33CFF06D-6822-41A8-A657-50CAB8500399}" dt="2024-05-04T13:09:30.711" v="107" actId="21"/>
          <ac:picMkLst>
            <pc:docMk/>
            <pc:sldMk cId="0" sldId="256"/>
            <ac:picMk id="22" creationId="{EE210166-22C3-710E-DEB5-A6D7CC8ED2B1}"/>
          </ac:picMkLst>
        </pc:picChg>
        <pc:picChg chg="del">
          <ac:chgData name="nourah Alaklabi" userId="b439187ee2954565" providerId="LiveId" clId="{33CFF06D-6822-41A8-A657-50CAB8500399}" dt="2024-05-04T13:09:27.791" v="106" actId="21"/>
          <ac:picMkLst>
            <pc:docMk/>
            <pc:sldMk cId="0" sldId="256"/>
            <ac:picMk id="23" creationId="{5ED17F27-AA1B-47C4-2586-CF088DA25DFB}"/>
          </ac:picMkLst>
        </pc:picChg>
        <pc:cxnChg chg="del">
          <ac:chgData name="nourah Alaklabi" userId="b439187ee2954565" providerId="LiveId" clId="{33CFF06D-6822-41A8-A657-50CAB8500399}" dt="2024-05-04T13:09:33.802" v="108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">
        <pc:chgData name="nourah Alaklabi" userId="b439187ee2954565" providerId="LiveId" clId="{33CFF06D-6822-41A8-A657-50CAB8500399}" dt="2024-05-04T13:07:52.993" v="58" actId="20577"/>
        <pc:sldMkLst>
          <pc:docMk/>
          <pc:sldMk cId="0" sldId="257"/>
        </pc:sldMkLst>
        <pc:spChg chg="mod">
          <ac:chgData name="nourah Alaklabi" userId="b439187ee2954565" providerId="LiveId" clId="{33CFF06D-6822-41A8-A657-50CAB8500399}" dt="2024-05-04T13:07:45.235" v="57" actId="20577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33CFF06D-6822-41A8-A657-50CAB8500399}" dt="2024-05-04T13:07:52.993" v="58" actId="20577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33CFF06D-6822-41A8-A657-50CAB8500399}" dt="2024-05-04T13:03:49.888" v="5" actId="1440"/>
          <ac:picMkLst>
            <pc:docMk/>
            <pc:sldMk cId="0" sldId="257"/>
            <ac:picMk id="18" creationId="{C0A47606-BB7E-A700-481F-D72B2FEEFC34}"/>
          </ac:picMkLst>
        </pc:picChg>
      </pc:sldChg>
      <pc:sldChg chg="addSp delSp modSp mod">
        <pc:chgData name="nourah Alaklabi" userId="b439187ee2954565" providerId="LiveId" clId="{33CFF06D-6822-41A8-A657-50CAB8500399}" dt="2024-05-04T13:31:56.650" v="413" actId="1440"/>
        <pc:sldMkLst>
          <pc:docMk/>
          <pc:sldMk cId="0" sldId="258"/>
        </pc:sldMkLst>
        <pc:spChg chg="mod">
          <ac:chgData name="nourah Alaklabi" userId="b439187ee2954565" providerId="LiveId" clId="{33CFF06D-6822-41A8-A657-50CAB8500399}" dt="2024-05-04T13:21:41.515" v="343" actId="20577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33CFF06D-6822-41A8-A657-50CAB8500399}" dt="2024-05-04T13:22:59.496" v="358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33CFF06D-6822-41A8-A657-50CAB8500399}" dt="2024-05-04T13:23:08.416" v="359"/>
          <ac:spMkLst>
            <pc:docMk/>
            <pc:sldMk cId="0" sldId="258"/>
            <ac:spMk id="24" creationId="{1D15BE77-56AF-A3CF-E083-C7781D88089A}"/>
          </ac:spMkLst>
        </pc:spChg>
        <pc:spChg chg="mod">
          <ac:chgData name="nourah Alaklabi" userId="b439187ee2954565" providerId="LiveId" clId="{33CFF06D-6822-41A8-A657-50CAB8500399}" dt="2024-05-04T13:23:08.416" v="359"/>
          <ac:spMkLst>
            <pc:docMk/>
            <pc:sldMk cId="0" sldId="258"/>
            <ac:spMk id="25" creationId="{F49E3770-E708-08FA-29BF-2DA8DF184960}"/>
          </ac:spMkLst>
        </pc:spChg>
        <pc:spChg chg="add mod">
          <ac:chgData name="nourah Alaklabi" userId="b439187ee2954565" providerId="LiveId" clId="{33CFF06D-6822-41A8-A657-50CAB8500399}" dt="2024-05-04T13:24:17.703" v="389" actId="20577"/>
          <ac:spMkLst>
            <pc:docMk/>
            <pc:sldMk cId="0" sldId="258"/>
            <ac:spMk id="26" creationId="{8FA55750-398E-2F89-BE3F-F07E148C8DD6}"/>
          </ac:spMkLst>
        </pc:spChg>
        <pc:grpChg chg="add mod">
          <ac:chgData name="nourah Alaklabi" userId="b439187ee2954565" providerId="LiveId" clId="{33CFF06D-6822-41A8-A657-50CAB8500399}" dt="2024-05-04T13:23:13.737" v="360" actId="1076"/>
          <ac:grpSpMkLst>
            <pc:docMk/>
            <pc:sldMk cId="0" sldId="258"/>
            <ac:grpSpMk id="22" creationId="{B6B40AEF-ABCB-2017-A673-849FD26E6479}"/>
          </ac:grpSpMkLst>
        </pc:grpChg>
        <pc:picChg chg="del">
          <ac:chgData name="nourah Alaklabi" userId="b439187ee2954565" providerId="LiveId" clId="{33CFF06D-6822-41A8-A657-50CAB8500399}" dt="2024-05-04T13:24:25.100" v="390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33CFF06D-6822-41A8-A657-50CAB8500399}" dt="2024-05-04T13:28:29.664" v="395"/>
          <ac:picMkLst>
            <pc:docMk/>
            <pc:sldMk cId="0" sldId="258"/>
            <ac:picMk id="28" creationId="{FFBEEBDE-0641-3681-F1DB-7A8CABFE40BF}"/>
          </ac:picMkLst>
        </pc:picChg>
        <pc:picChg chg="add mod">
          <ac:chgData name="nourah Alaklabi" userId="b439187ee2954565" providerId="LiveId" clId="{33CFF06D-6822-41A8-A657-50CAB8500399}" dt="2024-05-04T13:31:13.698" v="407" actId="1440"/>
          <ac:picMkLst>
            <pc:docMk/>
            <pc:sldMk cId="0" sldId="258"/>
            <ac:picMk id="30" creationId="{00F0910F-F722-BEE7-6464-ED97F341469B}"/>
          </ac:picMkLst>
        </pc:picChg>
        <pc:picChg chg="add mod">
          <ac:chgData name="nourah Alaklabi" userId="b439187ee2954565" providerId="LiveId" clId="{33CFF06D-6822-41A8-A657-50CAB8500399}" dt="2024-05-04T13:31:56.650" v="413" actId="1440"/>
          <ac:picMkLst>
            <pc:docMk/>
            <pc:sldMk cId="0" sldId="258"/>
            <ac:picMk id="32" creationId="{1DFC9984-7074-DE47-28FA-54E767BC2D44}"/>
          </ac:picMkLst>
        </pc:picChg>
      </pc:sldChg>
      <pc:sldChg chg="addSp delSp modSp mod">
        <pc:chgData name="nourah Alaklabi" userId="b439187ee2954565" providerId="LiveId" clId="{33CFF06D-6822-41A8-A657-50CAB8500399}" dt="2024-05-04T13:40:45.034" v="523" actId="14100"/>
        <pc:sldMkLst>
          <pc:docMk/>
          <pc:sldMk cId="0" sldId="259"/>
        </pc:sldMkLst>
        <pc:spChg chg="mod">
          <ac:chgData name="nourah Alaklabi" userId="b439187ee2954565" providerId="LiveId" clId="{33CFF06D-6822-41A8-A657-50CAB8500399}" dt="2024-05-04T13:37:01.519" v="463" actId="20577"/>
          <ac:spMkLst>
            <pc:docMk/>
            <pc:sldMk cId="0" sldId="259"/>
            <ac:spMk id="9" creationId="{19CAD123-7B95-D4F3-C604-C983CCD9433F}"/>
          </ac:spMkLst>
        </pc:spChg>
        <pc:spChg chg="add del mod">
          <ac:chgData name="nourah Alaklabi" userId="b439187ee2954565" providerId="LiveId" clId="{33CFF06D-6822-41A8-A657-50CAB8500399}" dt="2024-05-04T13:40:41.681" v="522" actId="21"/>
          <ac:spMkLst>
            <pc:docMk/>
            <pc:sldMk cId="0" sldId="259"/>
            <ac:spMk id="10" creationId="{0A8F1E94-FEDF-3C83-0028-C6CCC3378CF6}"/>
          </ac:spMkLst>
        </pc:spChg>
        <pc:spChg chg="mod ord">
          <ac:chgData name="nourah Alaklabi" userId="b439187ee2954565" providerId="LiveId" clId="{33CFF06D-6822-41A8-A657-50CAB8500399}" dt="2024-05-04T13:38:51.950" v="481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33CFF06D-6822-41A8-A657-50CAB8500399}" dt="2024-05-04T13:40:45.034" v="523" actId="14100"/>
          <ac:picMkLst>
            <pc:docMk/>
            <pc:sldMk cId="0" sldId="259"/>
            <ac:picMk id="14" creationId="{516183B0-B481-4A15-3A2A-7F2DEA46B579}"/>
          </ac:picMkLst>
        </pc:picChg>
        <pc:picChg chg="add mod">
          <ac:chgData name="nourah Alaklabi" userId="b439187ee2954565" providerId="LiveId" clId="{33CFF06D-6822-41A8-A657-50CAB8500399}" dt="2024-05-04T13:38:16.997" v="474" actId="14100"/>
          <ac:picMkLst>
            <pc:docMk/>
            <pc:sldMk cId="0" sldId="259"/>
            <ac:picMk id="16" creationId="{28AC5305-F1F7-2C5C-8CD5-2CC09A186C42}"/>
          </ac:picMkLst>
        </pc:picChg>
        <pc:picChg chg="add mod">
          <ac:chgData name="nourah Alaklabi" userId="b439187ee2954565" providerId="LiveId" clId="{33CFF06D-6822-41A8-A657-50CAB8500399}" dt="2024-05-04T13:38:45.719" v="478" actId="1076"/>
          <ac:picMkLst>
            <pc:docMk/>
            <pc:sldMk cId="0" sldId="259"/>
            <ac:picMk id="18" creationId="{23C0FF81-DF1A-E451-0DA1-A15D5EEC1F7F}"/>
          </ac:picMkLst>
        </pc:picChg>
      </pc:sldChg>
      <pc:sldChg chg="addSp delSp modSp mod">
        <pc:chgData name="nourah Alaklabi" userId="b439187ee2954565" providerId="LiveId" clId="{33CFF06D-6822-41A8-A657-50CAB8500399}" dt="2024-05-04T13:42:45.190" v="579" actId="1076"/>
        <pc:sldMkLst>
          <pc:docMk/>
          <pc:sldMk cId="0" sldId="260"/>
        </pc:sldMkLst>
        <pc:spChg chg="del mod">
          <ac:chgData name="nourah Alaklabi" userId="b439187ee2954565" providerId="LiveId" clId="{33CFF06D-6822-41A8-A657-50CAB8500399}" dt="2024-05-04T13:41:00.848" v="528" actId="21"/>
          <ac:spMkLst>
            <pc:docMk/>
            <pc:sldMk cId="0" sldId="260"/>
            <ac:spMk id="5" creationId="{00000000-0000-0000-0000-000000000000}"/>
          </ac:spMkLst>
        </pc:spChg>
        <pc:spChg chg="add mod">
          <ac:chgData name="nourah Alaklabi" userId="b439187ee2954565" providerId="LiveId" clId="{33CFF06D-6822-41A8-A657-50CAB8500399}" dt="2024-05-04T13:41:57.984" v="571" actId="20577"/>
          <ac:spMkLst>
            <pc:docMk/>
            <pc:sldMk cId="0" sldId="260"/>
            <ac:spMk id="7" creationId="{C3344661-5033-D239-CF63-6B3014161676}"/>
          </ac:spMkLst>
        </pc:spChg>
        <pc:spChg chg="mod ord">
          <ac:chgData name="nourah Alaklabi" userId="b439187ee2954565" providerId="LiveId" clId="{33CFF06D-6822-41A8-A657-50CAB8500399}" dt="2024-05-04T13:42:45.190" v="579" actId="1076"/>
          <ac:spMkLst>
            <pc:docMk/>
            <pc:sldMk cId="0" sldId="260"/>
            <ac:spMk id="8" creationId="{5DCB0F2E-4CDC-B1B6-6213-FEC5D612B9C1}"/>
          </ac:spMkLst>
        </pc:spChg>
        <pc:spChg chg="del">
          <ac:chgData name="nourah Alaklabi" userId="b439187ee2954565" providerId="LiveId" clId="{33CFF06D-6822-41A8-A657-50CAB8500399}" dt="2024-05-04T13:40:57.237" v="526" actId="21"/>
          <ac:spMkLst>
            <pc:docMk/>
            <pc:sldMk cId="0" sldId="260"/>
            <ac:spMk id="9" creationId="{D991EAC8-AB4B-FAF4-AD17-ACAA3671ED19}"/>
          </ac:spMkLst>
        </pc:spChg>
        <pc:spChg chg="mod">
          <ac:chgData name="nourah Alaklabi" userId="b439187ee2954565" providerId="LiveId" clId="{33CFF06D-6822-41A8-A657-50CAB8500399}" dt="2024-05-04T13:41:12.863" v="532" actId="20577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33CFF06D-6822-41A8-A657-50CAB8500399}" dt="2024-05-04T13:42:35.564" v="576" actId="1440"/>
          <ac:picMkLst>
            <pc:docMk/>
            <pc:sldMk cId="0" sldId="260"/>
            <ac:picMk id="12" creationId="{7F6B5938-CC61-8E75-E7F3-A274A3CE99FC}"/>
          </ac:picMkLst>
        </pc:picChg>
      </pc:sldChg>
      <pc:sldChg chg="addSp modSp mod">
        <pc:chgData name="nourah Alaklabi" userId="b439187ee2954565" providerId="LiveId" clId="{33CFF06D-6822-41A8-A657-50CAB8500399}" dt="2024-05-04T13:48:07.502" v="648" actId="1076"/>
        <pc:sldMkLst>
          <pc:docMk/>
          <pc:sldMk cId="0" sldId="261"/>
        </pc:sldMkLst>
        <pc:spChg chg="mod">
          <ac:chgData name="nourah Alaklabi" userId="b439187ee2954565" providerId="LiveId" clId="{33CFF06D-6822-41A8-A657-50CAB8500399}" dt="2024-05-04T13:47:05.319" v="642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33CFF06D-6822-41A8-A657-50CAB8500399}" dt="2024-05-04T13:48:07.502" v="648" actId="1076"/>
          <ac:picMkLst>
            <pc:docMk/>
            <pc:sldMk cId="0" sldId="261"/>
            <ac:picMk id="10" creationId="{80F291B0-0BF6-D943-3995-8349DF9E54BD}"/>
          </ac:picMkLst>
        </pc:picChg>
      </pc:sldChg>
      <pc:sldChg chg="addSp delSp modSp mod">
        <pc:chgData name="nourah Alaklabi" userId="b439187ee2954565" providerId="LiveId" clId="{33CFF06D-6822-41A8-A657-50CAB8500399}" dt="2024-05-04T13:52:16.170" v="678" actId="20577"/>
        <pc:sldMkLst>
          <pc:docMk/>
          <pc:sldMk cId="0" sldId="262"/>
        </pc:sldMkLst>
        <pc:spChg chg="mod">
          <ac:chgData name="nourah Alaklabi" userId="b439187ee2954565" providerId="LiveId" clId="{33CFF06D-6822-41A8-A657-50CAB8500399}" dt="2024-05-04T13:52:16.170" v="678" actId="20577"/>
          <ac:spMkLst>
            <pc:docMk/>
            <pc:sldMk cId="0" sldId="262"/>
            <ac:spMk id="7" creationId="{D896B5C9-849E-20C2-5FD5-79829EC4BB3D}"/>
          </ac:spMkLst>
        </pc:spChg>
        <pc:picChg chg="add del mod">
          <ac:chgData name="nourah Alaklabi" userId="b439187ee2954565" providerId="LiveId" clId="{33CFF06D-6822-41A8-A657-50CAB8500399}" dt="2024-05-04T13:51:50.628" v="670" actId="21"/>
          <ac:picMkLst>
            <pc:docMk/>
            <pc:sldMk cId="0" sldId="262"/>
            <ac:picMk id="9" creationId="{2FFC3ED6-BBC5-2032-B833-9E58E6D1130A}"/>
          </ac:picMkLst>
        </pc:picChg>
        <pc:picChg chg="add mod">
          <ac:chgData name="nourah Alaklabi" userId="b439187ee2954565" providerId="LiveId" clId="{33CFF06D-6822-41A8-A657-50CAB8500399}" dt="2024-05-04T13:52:11.529" v="675" actId="1440"/>
          <ac:picMkLst>
            <pc:docMk/>
            <pc:sldMk cId="0" sldId="262"/>
            <ac:picMk id="11" creationId="{AC8B98CB-272C-9558-0233-CBC9937C4436}"/>
          </ac:picMkLst>
        </pc:picChg>
      </pc:sldChg>
      <pc:sldChg chg="addSp modSp mod">
        <pc:chgData name="nourah Alaklabi" userId="b439187ee2954565" providerId="LiveId" clId="{33CFF06D-6822-41A8-A657-50CAB8500399}" dt="2024-05-04T14:06:26.782" v="736" actId="20577"/>
        <pc:sldMkLst>
          <pc:docMk/>
          <pc:sldMk cId="0" sldId="263"/>
        </pc:sldMkLst>
        <pc:spChg chg="mod">
          <ac:chgData name="nourah Alaklabi" userId="b439187ee2954565" providerId="LiveId" clId="{33CFF06D-6822-41A8-A657-50CAB8500399}" dt="2024-05-04T14:06:26.782" v="73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33CFF06D-6822-41A8-A657-50CAB8500399}" dt="2024-05-04T13:52:56.914" v="682" actId="1440"/>
          <ac:picMkLst>
            <pc:docMk/>
            <pc:sldMk cId="0" sldId="263"/>
            <ac:picMk id="9" creationId="{BF6D567B-C871-9EE2-7C8B-61CBAC271DCD}"/>
          </ac:picMkLst>
        </pc:picChg>
      </pc:sldChg>
      <pc:sldChg chg="modSp">
        <pc:chgData name="nourah Alaklabi" userId="b439187ee2954565" providerId="LiveId" clId="{33CFF06D-6822-41A8-A657-50CAB8500399}" dt="2024-05-04T13:58:03.472" v="733"/>
        <pc:sldMkLst>
          <pc:docMk/>
          <pc:sldMk cId="0" sldId="264"/>
        </pc:sldMkLst>
        <pc:picChg chg="mod">
          <ac:chgData name="nourah Alaklabi" userId="b439187ee2954565" providerId="LiveId" clId="{33CFF06D-6822-41A8-A657-50CAB8500399}" dt="2024-05-04T13:58:03.472" v="733"/>
          <ac:picMkLst>
            <pc:docMk/>
            <pc:sldMk cId="0" sldId="264"/>
            <ac:picMk id="7" creationId="{00000000-0000-0000-0000-000000000000}"/>
          </ac:picMkLst>
        </pc:picChg>
      </pc:sldChg>
      <pc:sldChg chg="addSp modSp mod">
        <pc:chgData name="nourah Alaklabi" userId="b439187ee2954565" providerId="LiveId" clId="{33CFF06D-6822-41A8-A657-50CAB8500399}" dt="2024-05-04T13:56:15.303" v="732" actId="20577"/>
        <pc:sldMkLst>
          <pc:docMk/>
          <pc:sldMk cId="0" sldId="265"/>
        </pc:sldMkLst>
        <pc:spChg chg="add mod">
          <ac:chgData name="nourah Alaklabi" userId="b439187ee2954565" providerId="LiveId" clId="{33CFF06D-6822-41A8-A657-50CAB8500399}" dt="2024-05-04T13:56:15.303" v="732" actId="20577"/>
          <ac:spMkLst>
            <pc:docMk/>
            <pc:sldMk cId="0" sldId="265"/>
            <ac:spMk id="8" creationId="{1DA48FA1-9555-E714-0ADE-1578A48239D8}"/>
          </ac:spMkLst>
        </pc:spChg>
      </pc:sldChg>
      <pc:sldChg chg="del">
        <pc:chgData name="nourah Alaklabi" userId="b439187ee2954565" providerId="LiveId" clId="{33CFF06D-6822-41A8-A657-50CAB8500399}" dt="2024-05-04T13:28:46.063" v="396" actId="2696"/>
        <pc:sldMkLst>
          <pc:docMk/>
          <pc:sldMk cId="3451259182" sldId="266"/>
        </pc:sldMkLst>
      </pc:sldChg>
      <pc:sldChg chg="del">
        <pc:chgData name="nourah Alaklabi" userId="b439187ee2954565" providerId="LiveId" clId="{33CFF06D-6822-41A8-A657-50CAB8500399}" dt="2024-05-04T13:29:03.008" v="398" actId="2696"/>
        <pc:sldMkLst>
          <pc:docMk/>
          <pc:sldMk cId="3509403764" sldId="267"/>
        </pc:sldMkLst>
      </pc:sldChg>
      <pc:sldChg chg="addSp modSp mod">
        <pc:chgData name="nourah Alaklabi" userId="b439187ee2954565" providerId="LiveId" clId="{33CFF06D-6822-41A8-A657-50CAB8500399}" dt="2024-05-04T13:48:44.707" v="656" actId="1440"/>
        <pc:sldMkLst>
          <pc:docMk/>
          <pc:sldMk cId="2303732953" sldId="268"/>
        </pc:sldMkLst>
        <pc:spChg chg="mod">
          <ac:chgData name="nourah Alaklabi" userId="b439187ee2954565" providerId="LiveId" clId="{33CFF06D-6822-41A8-A657-50CAB8500399}" dt="2024-05-04T13:48:19.468" v="651" actId="20577"/>
          <ac:spMkLst>
            <pc:docMk/>
            <pc:sldMk cId="2303732953" sldId="268"/>
            <ac:spMk id="9" creationId="{0E37735B-2BE5-DFE5-BBA3-977B6501BBA8}"/>
          </ac:spMkLst>
        </pc:spChg>
        <pc:picChg chg="add mod">
          <ac:chgData name="nourah Alaklabi" userId="b439187ee2954565" providerId="LiveId" clId="{33CFF06D-6822-41A8-A657-50CAB8500399}" dt="2024-05-04T13:48:44.707" v="656" actId="1440"/>
          <ac:picMkLst>
            <pc:docMk/>
            <pc:sldMk cId="2303732953" sldId="268"/>
            <ac:picMk id="10" creationId="{A9CB5A48-75A2-C534-BA57-D2580FD31C18}"/>
          </ac:picMkLst>
        </pc:picChg>
      </pc:sldChg>
      <pc:sldChg chg="addSp modSp mod">
        <pc:chgData name="nourah Alaklabi" userId="b439187ee2954565" providerId="LiveId" clId="{33CFF06D-6822-41A8-A657-50CAB8500399}" dt="2024-05-04T13:55:09.280" v="694" actId="1440"/>
        <pc:sldMkLst>
          <pc:docMk/>
          <pc:sldMk cId="3353514686" sldId="269"/>
        </pc:sldMkLst>
        <pc:spChg chg="mod">
          <ac:chgData name="nourah Alaklabi" userId="b439187ee2954565" providerId="LiveId" clId="{33CFF06D-6822-41A8-A657-50CAB8500399}" dt="2024-05-04T13:54:33.457" v="685" actId="20577"/>
          <ac:spMkLst>
            <pc:docMk/>
            <pc:sldMk cId="3353514686" sldId="269"/>
            <ac:spMk id="7" creationId="{74C2A0AA-BEEF-F29B-9F69-30C0AD492AA3}"/>
          </ac:spMkLst>
        </pc:spChg>
        <pc:picChg chg="add mod">
          <ac:chgData name="nourah Alaklabi" userId="b439187ee2954565" providerId="LiveId" clId="{33CFF06D-6822-41A8-A657-50CAB8500399}" dt="2024-05-04T13:55:09.280" v="694" actId="1440"/>
          <ac:picMkLst>
            <pc:docMk/>
            <pc:sldMk cId="3353514686" sldId="269"/>
            <ac:picMk id="9" creationId="{0CD887A8-5904-CF3B-03F2-A3A15F2083AB}"/>
          </ac:picMkLst>
        </pc:picChg>
      </pc:sldChg>
      <pc:sldChg chg="addSp delSp modSp mod">
        <pc:chgData name="nourah Alaklabi" userId="b439187ee2954565" providerId="LiveId" clId="{33CFF06D-6822-41A8-A657-50CAB8500399}" dt="2024-05-04T13:20:22.248" v="340"/>
        <pc:sldMkLst>
          <pc:docMk/>
          <pc:sldMk cId="2223794357" sldId="270"/>
        </pc:sldMkLst>
        <pc:spChg chg="add mod">
          <ac:chgData name="nourah Alaklabi" userId="b439187ee2954565" providerId="LiveId" clId="{33CFF06D-6822-41A8-A657-50CAB8500399}" dt="2024-05-04T13:18:43.091" v="339" actId="1076"/>
          <ac:spMkLst>
            <pc:docMk/>
            <pc:sldMk cId="2223794357" sldId="270"/>
            <ac:spMk id="7" creationId="{3FCC3C08-71DE-DE48-E2C6-2ADE8FB56235}"/>
          </ac:spMkLst>
        </pc:spChg>
        <pc:spChg chg="del">
          <ac:chgData name="nourah Alaklabi" userId="b439187ee2954565" providerId="LiveId" clId="{33CFF06D-6822-41A8-A657-50CAB8500399}" dt="2024-05-04T13:18:33.477" v="338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33CFF06D-6822-41A8-A657-50CAB8500399}" dt="2024-05-04T13:20:22.248" v="340"/>
          <ac:spMkLst>
            <pc:docMk/>
            <pc:sldMk cId="2223794357" sldId="270"/>
            <ac:spMk id="24" creationId="{062405BF-3315-06DB-472B-D2157C18EBE3}"/>
          </ac:spMkLst>
        </pc:spChg>
      </pc:sldChg>
      <pc:sldChg chg="addSp modSp add mod">
        <pc:chgData name="nourah Alaklabi" userId="b439187ee2954565" providerId="LiveId" clId="{33CFF06D-6822-41A8-A657-50CAB8500399}" dt="2024-05-04T13:32:50.670" v="420" actId="1440"/>
        <pc:sldMkLst>
          <pc:docMk/>
          <pc:sldMk cId="3199822992" sldId="271"/>
        </pc:sldMkLst>
        <pc:picChg chg="add mod">
          <ac:chgData name="nourah Alaklabi" userId="b439187ee2954565" providerId="LiveId" clId="{33CFF06D-6822-41A8-A657-50CAB8500399}" dt="2024-05-04T13:32:50.670" v="420" actId="1440"/>
          <ac:picMkLst>
            <pc:docMk/>
            <pc:sldMk cId="3199822992" sldId="271"/>
            <ac:picMk id="27" creationId="{8D6706D2-AF28-20E2-127B-35AD87C00930}"/>
          </ac:picMkLst>
        </pc:picChg>
      </pc:sldChg>
      <pc:sldChg chg="addSp modSp add mod">
        <pc:chgData name="nourah Alaklabi" userId="b439187ee2954565" providerId="LiveId" clId="{33CFF06D-6822-41A8-A657-50CAB8500399}" dt="2024-05-04T13:36:27.522" v="460" actId="1076"/>
        <pc:sldMkLst>
          <pc:docMk/>
          <pc:sldMk cId="1178260533" sldId="272"/>
        </pc:sldMkLst>
        <pc:spChg chg="mod">
          <ac:chgData name="nourah Alaklabi" userId="b439187ee2954565" providerId="LiveId" clId="{33CFF06D-6822-41A8-A657-50CAB8500399}" dt="2024-05-04T13:36:27.522" v="460" actId="1076"/>
          <ac:spMkLst>
            <pc:docMk/>
            <pc:sldMk cId="1178260533" sldId="272"/>
            <ac:spMk id="23" creationId="{8DCB82D2-3F8C-B075-D017-E0D2EF736A3B}"/>
          </ac:spMkLst>
        </pc:spChg>
        <pc:spChg chg="add mod">
          <ac:chgData name="nourah Alaklabi" userId="b439187ee2954565" providerId="LiveId" clId="{33CFF06D-6822-41A8-A657-50CAB8500399}" dt="2024-05-04T13:35:47.886" v="439" actId="1076"/>
          <ac:spMkLst>
            <pc:docMk/>
            <pc:sldMk cId="1178260533" sldId="272"/>
            <ac:spMk id="32" creationId="{B3D20369-5663-D9E5-FBDC-8CB351F58066}"/>
          </ac:spMkLst>
        </pc:spChg>
        <pc:picChg chg="add mod">
          <ac:chgData name="nourah Alaklabi" userId="b439187ee2954565" providerId="LiveId" clId="{33CFF06D-6822-41A8-A657-50CAB8500399}" dt="2024-05-04T13:34:15.765" v="432" actId="1440"/>
          <ac:picMkLst>
            <pc:docMk/>
            <pc:sldMk cId="1178260533" sldId="272"/>
            <ac:picMk id="27" creationId="{D9A65796-A0CA-AAB3-B37A-FDB5F1EC34C3}"/>
          </ac:picMkLst>
        </pc:picChg>
        <pc:picChg chg="add mod">
          <ac:chgData name="nourah Alaklabi" userId="b439187ee2954565" providerId="LiveId" clId="{33CFF06D-6822-41A8-A657-50CAB8500399}" dt="2024-05-04T13:34:18.013" v="433" actId="1440"/>
          <ac:picMkLst>
            <pc:docMk/>
            <pc:sldMk cId="1178260533" sldId="272"/>
            <ac:picMk id="30" creationId="{A3EFAE30-62EA-62C2-8BB4-C7F67B65B598}"/>
          </ac:picMkLst>
        </pc:picChg>
      </pc:sldChg>
      <pc:sldChg chg="addSp delSp modSp add mod">
        <pc:chgData name="nourah Alaklabi" userId="b439187ee2954565" providerId="LiveId" clId="{33CFF06D-6822-41A8-A657-50CAB8500399}" dt="2024-05-04T13:44:36.863" v="591" actId="21"/>
        <pc:sldMkLst>
          <pc:docMk/>
          <pc:sldMk cId="1286253811" sldId="273"/>
        </pc:sldMkLst>
        <pc:spChg chg="del">
          <ac:chgData name="nourah Alaklabi" userId="b439187ee2954565" providerId="LiveId" clId="{33CFF06D-6822-41A8-A657-50CAB8500399}" dt="2024-05-04T13:44:36.863" v="591" actId="21"/>
          <ac:spMkLst>
            <pc:docMk/>
            <pc:sldMk cId="1286253811" sldId="273"/>
            <ac:spMk id="7" creationId="{C3344661-5033-D239-CF63-6B3014161676}"/>
          </ac:spMkLst>
        </pc:spChg>
        <pc:spChg chg="mod ord">
          <ac:chgData name="nourah Alaklabi" userId="b439187ee2954565" providerId="LiveId" clId="{33CFF06D-6822-41A8-A657-50CAB8500399}" dt="2024-05-04T13:43:50.246" v="588" actId="1076"/>
          <ac:spMkLst>
            <pc:docMk/>
            <pc:sldMk cId="1286253811" sldId="273"/>
            <ac:spMk id="8" creationId="{5DCB0F2E-4CDC-B1B6-6213-FEC5D612B9C1}"/>
          </ac:spMkLst>
        </pc:spChg>
        <pc:picChg chg="add mod">
          <ac:chgData name="nourah Alaklabi" userId="b439187ee2954565" providerId="LiveId" clId="{33CFF06D-6822-41A8-A657-50CAB8500399}" dt="2024-05-04T13:43:54.263" v="589" actId="1440"/>
          <ac:picMkLst>
            <pc:docMk/>
            <pc:sldMk cId="1286253811" sldId="273"/>
            <ac:picMk id="9" creationId="{972C58ED-8CD6-9E28-F503-1C422E5E771E}"/>
          </ac:picMkLst>
        </pc:picChg>
        <pc:picChg chg="del">
          <ac:chgData name="nourah Alaklabi" userId="b439187ee2954565" providerId="LiveId" clId="{33CFF06D-6822-41A8-A657-50CAB8500399}" dt="2024-05-04T13:43:36.400" v="582" actId="21"/>
          <ac:picMkLst>
            <pc:docMk/>
            <pc:sldMk cId="1286253811" sldId="273"/>
            <ac:picMk id="12" creationId="{7F6B5938-CC61-8E75-E7F3-A274A3CE99FC}"/>
          </ac:picMkLst>
        </pc:picChg>
      </pc:sldChg>
      <pc:sldChg chg="addSp delSp modSp add mod">
        <pc:chgData name="nourah Alaklabi" userId="b439187ee2954565" providerId="LiveId" clId="{33CFF06D-6822-41A8-A657-50CAB8500399}" dt="2024-05-04T13:46:19.866" v="639" actId="1076"/>
        <pc:sldMkLst>
          <pc:docMk/>
          <pc:sldMk cId="940704732" sldId="274"/>
        </pc:sldMkLst>
        <pc:spChg chg="del">
          <ac:chgData name="nourah Alaklabi" userId="b439187ee2954565" providerId="LiveId" clId="{33CFF06D-6822-41A8-A657-50CAB8500399}" dt="2024-05-04T13:46:17.405" v="638" actId="21"/>
          <ac:spMkLst>
            <pc:docMk/>
            <pc:sldMk cId="940704732" sldId="274"/>
            <ac:spMk id="2" creationId="{00000000-0000-0000-0000-000000000000}"/>
          </ac:spMkLst>
        </pc:spChg>
        <pc:spChg chg="mod">
          <ac:chgData name="nourah Alaklabi" userId="b439187ee2954565" providerId="LiveId" clId="{33CFF06D-6822-41A8-A657-50CAB8500399}" dt="2024-05-04T13:45:13.395" v="627" actId="20577"/>
          <ac:spMkLst>
            <pc:docMk/>
            <pc:sldMk cId="940704732" sldId="274"/>
            <ac:spMk id="7" creationId="{C3344661-5033-D239-CF63-6B3014161676}"/>
          </ac:spMkLst>
        </pc:spChg>
        <pc:spChg chg="mod ord">
          <ac:chgData name="nourah Alaklabi" userId="b439187ee2954565" providerId="LiveId" clId="{33CFF06D-6822-41A8-A657-50CAB8500399}" dt="2024-05-04T13:45:57.800" v="636" actId="1076"/>
          <ac:spMkLst>
            <pc:docMk/>
            <pc:sldMk cId="940704732" sldId="274"/>
            <ac:spMk id="8" creationId="{5DCB0F2E-4CDC-B1B6-6213-FEC5D612B9C1}"/>
          </ac:spMkLst>
        </pc:spChg>
        <pc:spChg chg="mod">
          <ac:chgData name="nourah Alaklabi" userId="b439187ee2954565" providerId="LiveId" clId="{33CFF06D-6822-41A8-A657-50CAB8500399}" dt="2024-05-04T13:45:20.016" v="628" actId="20577"/>
          <ac:spMkLst>
            <pc:docMk/>
            <pc:sldMk cId="940704732" sldId="274"/>
            <ac:spMk id="10" creationId="{8D0D61E5-3D8B-C340-41BC-9EBD81D06344}"/>
          </ac:spMkLst>
        </pc:spChg>
        <pc:spChg chg="add mod">
          <ac:chgData name="nourah Alaklabi" userId="b439187ee2954565" providerId="LiveId" clId="{33CFF06D-6822-41A8-A657-50CAB8500399}" dt="2024-05-04T13:46:19.866" v="639" actId="1076"/>
          <ac:spMkLst>
            <pc:docMk/>
            <pc:sldMk cId="940704732" sldId="274"/>
            <ac:spMk id="12" creationId="{60B33EC6-F67E-A6D9-C052-D68512A98E2A}"/>
          </ac:spMkLst>
        </pc:spChg>
        <pc:picChg chg="del">
          <ac:chgData name="nourah Alaklabi" userId="b439187ee2954565" providerId="LiveId" clId="{33CFF06D-6822-41A8-A657-50CAB8500399}" dt="2024-05-04T13:44:55.205" v="602" actId="21"/>
          <ac:picMkLst>
            <pc:docMk/>
            <pc:sldMk cId="940704732" sldId="274"/>
            <ac:picMk id="9" creationId="{972C58ED-8CD6-9E28-F503-1C422E5E771E}"/>
          </ac:picMkLst>
        </pc:picChg>
        <pc:picChg chg="add mod">
          <ac:chgData name="nourah Alaklabi" userId="b439187ee2954565" providerId="LiveId" clId="{33CFF06D-6822-41A8-A657-50CAB8500399}" dt="2024-05-04T13:45:50.926" v="633" actId="1440"/>
          <ac:picMkLst>
            <pc:docMk/>
            <pc:sldMk cId="940704732" sldId="274"/>
            <ac:picMk id="11" creationId="{21399E13-46C0-1946-9906-3E3C67511676}"/>
          </ac:picMkLst>
        </pc:picChg>
      </pc:sldChg>
      <pc:sldChg chg="addSp delSp modSp add mod">
        <pc:chgData name="nourah Alaklabi" userId="b439187ee2954565" providerId="LiveId" clId="{33CFF06D-6822-41A8-A657-50CAB8500399}" dt="2024-05-04T13:49:44.155" v="665" actId="1440"/>
        <pc:sldMkLst>
          <pc:docMk/>
          <pc:sldMk cId="2483018052" sldId="275"/>
        </pc:sldMkLst>
        <pc:picChg chg="del">
          <ac:chgData name="nourah Alaklabi" userId="b439187ee2954565" providerId="LiveId" clId="{33CFF06D-6822-41A8-A657-50CAB8500399}" dt="2024-05-04T13:48:54.447" v="658" actId="21"/>
          <ac:picMkLst>
            <pc:docMk/>
            <pc:sldMk cId="2483018052" sldId="275"/>
            <ac:picMk id="10" creationId="{A9CB5A48-75A2-C534-BA57-D2580FD31C18}"/>
          </ac:picMkLst>
        </pc:picChg>
        <pc:picChg chg="add mod">
          <ac:chgData name="nourah Alaklabi" userId="b439187ee2954565" providerId="LiveId" clId="{33CFF06D-6822-41A8-A657-50CAB8500399}" dt="2024-05-04T13:49:44.155" v="665" actId="1440"/>
          <ac:picMkLst>
            <pc:docMk/>
            <pc:sldMk cId="2483018052" sldId="275"/>
            <ac:picMk id="11" creationId="{C6DB4549-7A96-0C94-7E4C-E0D910E7A600}"/>
          </ac:picMkLst>
        </pc:picChg>
      </pc:sldChg>
    </pc:docChg>
  </pc:docChgLst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9T11:20:29.193" v="36" actId="1076"/>
      <pc:docMkLst>
        <pc:docMk/>
      </pc:docMkLst>
      <pc:sldChg chg="addSp delSp modSp mod">
        <pc:chgData name="nourah Alaklabi" userId="b439187ee2954565" providerId="LiveId" clId="{12852B7A-3CB5-473C-9AA0-816AED326F83}" dt="2024-03-09T11:20:29.193" v="36" actId="1076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add mod">
          <ac:chgData name="nourah Alaklabi" userId="b439187ee2954565" providerId="LiveId" clId="{12852B7A-3CB5-473C-9AA0-816AED326F83}" dt="2024-03-09T11:20:15.670" v="34"/>
          <ac:picMkLst>
            <pc:docMk/>
            <pc:sldMk cId="0" sldId="256"/>
            <ac:picMk id="22" creationId="{EE210166-22C3-710E-DEB5-A6D7CC8ED2B1}"/>
          </ac:picMkLst>
        </pc:picChg>
        <pc:picChg chg="add mod">
          <ac:chgData name="nourah Alaklabi" userId="b439187ee2954565" providerId="LiveId" clId="{12852B7A-3CB5-473C-9AA0-816AED326F83}" dt="2024-03-09T11:20:29.193" v="36" actId="1076"/>
          <ac:picMkLst>
            <pc:docMk/>
            <pc:sldMk cId="0" sldId="256"/>
            <ac:picMk id="23" creationId="{5ED17F27-AA1B-47C4-2586-CF088DA25DFB}"/>
          </ac:picMkLst>
        </pc:pic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hyperlink" Target="https://1drv.ms/b/s!AmVFleJ-GDm0sBIs7smMM6nlJ0Ov?e=ZZlykd" TargetMode="External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5.sv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10" Type="http://schemas.openxmlformats.org/officeDocument/2006/relationships/image" Target="../media/image40.sv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.svg"/><Relationship Id="rId7" Type="http://schemas.openxmlformats.org/officeDocument/2006/relationships/image" Target="../media/image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3.sv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.svg"/><Relationship Id="rId7" Type="http://schemas.openxmlformats.org/officeDocument/2006/relationships/image" Target="../media/image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3.sv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.svg"/><Relationship Id="rId7" Type="http://schemas.openxmlformats.org/officeDocument/2006/relationships/image" Target="../media/image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3.sv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svg"/><Relationship Id="rId7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svg"/><Relationship Id="rId7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5.sv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7.png"/><Relationship Id="rId5" Type="http://schemas.openxmlformats.org/officeDocument/2006/relationships/image" Target="../media/image64.png"/><Relationship Id="rId10" Type="http://schemas.openxmlformats.org/officeDocument/2006/relationships/image" Target="../media/image66.gif"/><Relationship Id="rId4" Type="http://schemas.openxmlformats.org/officeDocument/2006/relationships/image" Target="../media/image63.png"/><Relationship Id="rId9" Type="http://schemas.openxmlformats.org/officeDocument/2006/relationships/hyperlink" Target="https://www.liveworksheets.com/c?a=s&amp;t=538zf2ote0y&amp;sr=n&amp;l=mc&amp;i=osudns&amp;r=yc&amp;f=dzdczfzc&amp;ms=uz&amp;cd=p806ge5jzr2ilvkjpxnlpikngnkgegkxg&amp;mw=hs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70.sv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youtube.com/watch?v=0ygOj0e4-YQ&amp;pp=ygUi2KrYtNmI2YrZgtipINmF2K3Ziti3INin2YTZhdi22YTYuQ%3D%3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6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6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6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5" Type="http://schemas.openxmlformats.org/officeDocument/2006/relationships/image" Target="../media/image30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.svg"/><Relationship Id="rId18" Type="http://schemas.openxmlformats.org/officeDocument/2006/relationships/image" Target="../media/image43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.png"/><Relationship Id="rId17" Type="http://schemas.openxmlformats.org/officeDocument/2006/relationships/image" Target="../media/image42.png"/><Relationship Id="rId2" Type="http://schemas.openxmlformats.org/officeDocument/2006/relationships/image" Target="../media/image31.png"/><Relationship Id="rId16" Type="http://schemas.openxmlformats.org/officeDocument/2006/relationships/image" Target="../media/image41.pn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microsoft.com/office/2007/relationships/hdphoto" Target="../media/hdphoto1.wdp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68872" y="7871163"/>
            <a:ext cx="2419128" cy="2415837"/>
          </a:xfrm>
          <a:custGeom>
            <a:avLst/>
            <a:gdLst/>
            <a:ahLst/>
            <a:cxnLst/>
            <a:rect l="l" t="t" r="r" b="b"/>
            <a:pathLst>
              <a:path w="2419128" h="2415837">
                <a:moveTo>
                  <a:pt x="0" y="0"/>
                </a:moveTo>
                <a:lnTo>
                  <a:pt x="2419128" y="0"/>
                </a:lnTo>
                <a:lnTo>
                  <a:pt x="2419128" y="2415837"/>
                </a:lnTo>
                <a:lnTo>
                  <a:pt x="0" y="241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5929617" y="8201918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13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6135353" y="3278933"/>
            <a:ext cx="9217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( 17 ) : إيجاد طول مستطيل بمعلومية المساحة والعرض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10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0A47606-BB7E-A700-481F-D72B2FEEFC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2464" y="3925270"/>
            <a:ext cx="11119340" cy="3887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0D61E5-3D8B-C340-41BC-9EBD81D06344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3344661-5033-D239-CF63-6B3014161676}"/>
              </a:ext>
            </a:extLst>
          </p:cNvPr>
          <p:cNvSpPr txBox="1"/>
          <p:nvPr/>
        </p:nvSpPr>
        <p:spPr>
          <a:xfrm>
            <a:off x="7924800" y="498112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 مُـــحـــيـــطُ مـــســتــــطـــيـــــلٍ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21399E13-46C0-1946-9906-3E3C67511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2782795"/>
            <a:ext cx="10150439" cy="563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5DCB0F2E-4CDC-B1B6-6213-FEC5D612B9C1}"/>
              </a:ext>
            </a:extLst>
          </p:cNvPr>
          <p:cNvSpPr/>
          <p:nvPr/>
        </p:nvSpPr>
        <p:spPr>
          <a:xfrm>
            <a:off x="3560953" y="2357946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60B33EC6-F67E-A6D9-C052-D68512A98E2A}"/>
              </a:ext>
            </a:extLst>
          </p:cNvPr>
          <p:cNvSpPr/>
          <p:nvPr/>
        </p:nvSpPr>
        <p:spPr>
          <a:xfrm>
            <a:off x="16451233" y="6071423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4070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0F291B0-0BF6-D943-3995-8349DF9E54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000" y="2128785"/>
            <a:ext cx="10720846" cy="339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DB3A81-3514-F920-3390-4B7E44600164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9CB5A48-75A2-C534-BA57-D2580FD31C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6800" y="2686930"/>
            <a:ext cx="9894414" cy="367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732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DB3A81-3514-F920-3390-4B7E44600164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6DB4549-7A96-0C94-7E4C-E0D910E7A6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5048" y="3167777"/>
            <a:ext cx="12797903" cy="36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018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C8B98CB-272C-9558-0233-CBC9937C4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6175" y="2357946"/>
            <a:ext cx="9271092" cy="393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F6D567B-C871-9EE2-7C8B-61CBAC271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3619500"/>
            <a:ext cx="12801366" cy="241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CD887A8-5904-CF3B-03F2-A3A15F2083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3393102"/>
            <a:ext cx="12510757" cy="175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DA48FA1-9555-E714-0ADE-1578A48239D8}"/>
              </a:ext>
            </a:extLst>
          </p:cNvPr>
          <p:cNvSpPr txBox="1"/>
          <p:nvPr/>
        </p:nvSpPr>
        <p:spPr>
          <a:xfrm>
            <a:off x="5195981" y="7875657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( 14 + 15 ) صفحة ( 115 )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648200" y="674757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 – ١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مُـــحـــيـــطُ مُــــضَــــلَّــــــعٍ .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099F1B2-C7BA-2B6B-194A-6D044DD20952}"/>
              </a:ext>
            </a:extLst>
          </p:cNvPr>
          <p:cNvSpPr txBox="1"/>
          <p:nvPr/>
        </p:nvSpPr>
        <p:spPr>
          <a:xfrm>
            <a:off x="4272260" y="3467100"/>
            <a:ext cx="8187783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هل يشبه شكل غرفة الفصل المستطيل ، أم المربع ، أم شكلاً آخر ؟ وكيف تعرف ذلك ؟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باستعمال المتر أقيس طول وعرض غرفة الفصل إلى أقرب متر ؟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أرسم نموذجا لغرفة الفصل على السبورة و أكتب قياسات كل ضلع 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FCC3C08-71DE-DE48-E2C6-2ADE8FB56235}"/>
              </a:ext>
            </a:extLst>
          </p:cNvPr>
          <p:cNvSpPr txBox="1"/>
          <p:nvPr/>
        </p:nvSpPr>
        <p:spPr>
          <a:xfrm>
            <a:off x="4419600" y="817028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 – ١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مُـــحـــيـــطُ مُــــضَــــلَّــــــعٍ .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093584" y="3144086"/>
            <a:ext cx="41291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أجِــــدُ مُـــحـــيـــطُ مُــــضَــــلَّــــــعٍ.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١١٢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B6B40AEF-ABCB-2017-A673-849FD26E6479}"/>
              </a:ext>
            </a:extLst>
          </p:cNvPr>
          <p:cNvGrpSpPr/>
          <p:nvPr/>
        </p:nvGrpSpPr>
        <p:grpSpPr>
          <a:xfrm>
            <a:off x="13675421" y="5002063"/>
            <a:ext cx="3572536" cy="1774415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D15BE77-56AF-A3CF-E083-C7781D88089A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49E3770-E708-08FA-29BF-2DA8DF184960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FA55750-398E-2F89-BE3F-F07E148C8DD6}"/>
              </a:ext>
            </a:extLst>
          </p:cNvPr>
          <p:cNvSpPr txBox="1"/>
          <p:nvPr/>
        </p:nvSpPr>
        <p:spPr>
          <a:xfrm>
            <a:off x="13006149" y="5170445"/>
            <a:ext cx="41291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الــــمُـــفــــرداتُ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المُــــضَــــلَّــــــعِ.</a:t>
            </a:r>
          </a:p>
        </p:txBody>
      </p:sp>
      <p:pic>
        <p:nvPicPr>
          <p:cNvPr id="28" name="صورة 27">
            <a:hlinkClick r:id="rId12"/>
            <a:extLst>
              <a:ext uri="{FF2B5EF4-FFF2-40B4-BE49-F238E27FC236}">
                <a16:creationId xmlns:a16="http://schemas.microsoft.com/office/drawing/2014/main" id="{FFBEEBDE-0641-3681-F1DB-7A8CABFE40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7290" y="591028"/>
            <a:ext cx="1057290" cy="137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00F0910F-F722-BEE7-6464-ED97F34146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4273" y="3446930"/>
            <a:ext cx="5324521" cy="4315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DFC9984-7074-DE47-28FA-54E767BC2D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8828" y="4218512"/>
            <a:ext cx="4221787" cy="2552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093584" y="3144086"/>
            <a:ext cx="41291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أجِــــدُ مُـــحـــيـــطُ مُــــضَــــلَّــــــعٍ.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١١٢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B6B40AEF-ABCB-2017-A673-849FD26E6479}"/>
              </a:ext>
            </a:extLst>
          </p:cNvPr>
          <p:cNvGrpSpPr/>
          <p:nvPr/>
        </p:nvGrpSpPr>
        <p:grpSpPr>
          <a:xfrm>
            <a:off x="13675421" y="5002063"/>
            <a:ext cx="3572536" cy="1774415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D15BE77-56AF-A3CF-E083-C7781D88089A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49E3770-E708-08FA-29BF-2DA8DF184960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FA55750-398E-2F89-BE3F-F07E148C8DD6}"/>
              </a:ext>
            </a:extLst>
          </p:cNvPr>
          <p:cNvSpPr txBox="1"/>
          <p:nvPr/>
        </p:nvSpPr>
        <p:spPr>
          <a:xfrm>
            <a:off x="13006149" y="5170445"/>
            <a:ext cx="41291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الــــمُـــفــــرداتُ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المُــــضَــــلَّــــــعِ.</a:t>
            </a:r>
          </a:p>
        </p:txBody>
      </p:sp>
      <p:pic>
        <p:nvPicPr>
          <p:cNvPr id="28" name="صورة 27">
            <a:hlinkClick r:id="rId12"/>
            <a:extLst>
              <a:ext uri="{FF2B5EF4-FFF2-40B4-BE49-F238E27FC236}">
                <a16:creationId xmlns:a16="http://schemas.microsoft.com/office/drawing/2014/main" id="{FFBEEBDE-0641-3681-F1DB-7A8CABFE40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7290" y="591028"/>
            <a:ext cx="1057290" cy="137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D6706D2-AF28-20E2-127B-35AD87C009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8231" y="3687863"/>
            <a:ext cx="9165040" cy="56305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9822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093584" y="3144086"/>
            <a:ext cx="41291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أجِــــدُ مُـــحـــيـــطُ مُــــضَــــلَّــــــعٍ.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344987" y="2808800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مِـــثـــــالٌ 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١١٢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B6B40AEF-ABCB-2017-A673-849FD26E6479}"/>
              </a:ext>
            </a:extLst>
          </p:cNvPr>
          <p:cNvGrpSpPr/>
          <p:nvPr/>
        </p:nvGrpSpPr>
        <p:grpSpPr>
          <a:xfrm>
            <a:off x="13675421" y="5002063"/>
            <a:ext cx="3572536" cy="1774415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D15BE77-56AF-A3CF-E083-C7781D88089A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49E3770-E708-08FA-29BF-2DA8DF184960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FA55750-398E-2F89-BE3F-F07E148C8DD6}"/>
              </a:ext>
            </a:extLst>
          </p:cNvPr>
          <p:cNvSpPr txBox="1"/>
          <p:nvPr/>
        </p:nvSpPr>
        <p:spPr>
          <a:xfrm>
            <a:off x="13006149" y="5170445"/>
            <a:ext cx="41291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الــــمُـــفــــرداتُ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المُــــضَــــلَّــــــعِ.</a:t>
            </a:r>
          </a:p>
        </p:txBody>
      </p:sp>
      <p:pic>
        <p:nvPicPr>
          <p:cNvPr id="28" name="صورة 27">
            <a:hlinkClick r:id="rId12"/>
            <a:extLst>
              <a:ext uri="{FF2B5EF4-FFF2-40B4-BE49-F238E27FC236}">
                <a16:creationId xmlns:a16="http://schemas.microsoft.com/office/drawing/2014/main" id="{FFBEEBDE-0641-3681-F1DB-7A8CABFE40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7290" y="591028"/>
            <a:ext cx="1057290" cy="137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9A65796-A0CA-AAB3-B37A-FDB5F1EC3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1180" y="3704376"/>
            <a:ext cx="5755763" cy="3886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A3EFAE30-62EA-62C2-8BB4-C7F67B65B5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68529" y="4475436"/>
            <a:ext cx="2659191" cy="234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B3D20369-5663-D9E5-FBDC-8CB351F58066}"/>
              </a:ext>
            </a:extLst>
          </p:cNvPr>
          <p:cNvSpPr txBox="1"/>
          <p:nvPr/>
        </p:nvSpPr>
        <p:spPr>
          <a:xfrm>
            <a:off x="2043358" y="2910744"/>
            <a:ext cx="9368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إيجادُ مُحيطٍ مُضلَّعٍ بجمْعِ أَطوالِ أَضلاعهِ.</a:t>
            </a:r>
          </a:p>
        </p:txBody>
      </p:sp>
    </p:spTree>
    <p:extLst>
      <p:ext uri="{BB962C8B-B14F-4D97-AF65-F5344CB8AC3E}">
        <p14:creationId xmlns:p14="http://schemas.microsoft.com/office/powerpoint/2010/main" val="1178260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16183B0-B481-4A15-3A2A-7F2DEA46B5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7875" y="1333500"/>
            <a:ext cx="8032250" cy="5516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8AC5305-F1F7-2C5C-8CD5-2CC09A186C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27875" y="7147589"/>
            <a:ext cx="8032250" cy="2878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3C0FF81-DF1A-E451-0DA1-A15D5EEC1F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45351" y="3398112"/>
            <a:ext cx="2723637" cy="3639445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3297660" y="2054736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0D61E5-3D8B-C340-41BC-9EBD81D06344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3344661-5033-D239-CF63-6B3014161676}"/>
              </a:ext>
            </a:extLst>
          </p:cNvPr>
          <p:cNvSpPr txBox="1"/>
          <p:nvPr/>
        </p:nvSpPr>
        <p:spPr>
          <a:xfrm>
            <a:off x="7924800" y="498112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 مُـــحـــيـــطُ الــــمُـــربَـــــعُ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F6B5938-CC61-8E75-E7F3-A274A3CE9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3075912"/>
            <a:ext cx="10992339" cy="5280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5DCB0F2E-4CDC-B1B6-6213-FEC5D612B9C1}"/>
              </a:ext>
            </a:extLst>
          </p:cNvPr>
          <p:cNvSpPr/>
          <p:nvPr/>
        </p:nvSpPr>
        <p:spPr>
          <a:xfrm>
            <a:off x="2619320" y="6853461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0D61E5-3D8B-C340-41BC-9EBD81D06344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72C58ED-8CD6-9E28-F503-1C422E5E7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3304440"/>
            <a:ext cx="12013008" cy="4714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5DCB0F2E-4CDC-B1B6-6213-FEC5D612B9C1}"/>
              </a:ext>
            </a:extLst>
          </p:cNvPr>
          <p:cNvSpPr/>
          <p:nvPr/>
        </p:nvSpPr>
        <p:spPr>
          <a:xfrm>
            <a:off x="13694193" y="2340381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86253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296</Words>
  <Application>Microsoft Office PowerPoint</Application>
  <PresentationFormat>مخصص</PresentationFormat>
  <Paragraphs>73</Paragraphs>
  <Slides>18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3" baseType="lpstr">
      <vt:lpstr>Wingdings</vt:lpstr>
      <vt:lpstr>Canva Sans Bold</vt:lpstr>
      <vt:lpstr>Calibri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2024-05-04T14:06:48Z</dcterms:modified>
  <dc:identifier>DAFZo0tJ-5Q</dc:identifier>
</cp:coreProperties>
</file>