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حجم المنشور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1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image" Target="../media/image28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2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3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image" Target="../media/image28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4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image" Target="../media/image28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7.png"/><Relationship Id="rId12" Type="http://schemas.openxmlformats.org/officeDocument/2006/relationships/image" Target="../media/image29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9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cp2963498oo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9.jpeg"/><Relationship Id="rId5" Type="http://schemas.openxmlformats.org/officeDocument/2006/relationships/image" Target="../media/image31.png"/><Relationship Id="rId6" Type="http://schemas.openxmlformats.org/officeDocument/2006/relationships/image" Target="../media/image10.jpeg"/><Relationship Id="rId7" Type="http://schemas.openxmlformats.org/officeDocument/2006/relationships/image" Target="../media/image32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7.xml"/><Relationship Id="rId12" Type="http://schemas.openxmlformats.org/officeDocument/2006/relationships/slide" Target="slide9.xml"/><Relationship Id="rId13" Type="http://schemas.openxmlformats.org/officeDocument/2006/relationships/slide" Target="slide17.xml"/><Relationship Id="rId14" Type="http://schemas.openxmlformats.org/officeDocument/2006/relationships/slide" Target="slide19.xml"/><Relationship Id="rId15" Type="http://schemas.openxmlformats.org/officeDocument/2006/relationships/slide" Target="slide2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WK_XR3EyUFAwpziCVRsXpBfrfSclIXRH/view?usp=drivesdk" TargetMode="External"/><Relationship Id="rId3" Type="http://schemas.openxmlformats.org/officeDocument/2006/relationships/image" Target="../media/image10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7.xml"/><Relationship Id="rId27" Type="http://schemas.openxmlformats.org/officeDocument/2006/relationships/slide" Target="slide9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slide" Target="slide21.xml"/><Relationship Id="rId31" Type="http://schemas.openxmlformats.org/officeDocument/2006/relationships/image" Target="../media/image15.png"/><Relationship Id="rId32" Type="http://schemas.openxmlformats.org/officeDocument/2006/relationships/image" Target="../media/image9.png"/><Relationship Id="rId33" Type="http://schemas.openxmlformats.org/officeDocument/2006/relationships/image" Target="../media/image16.pn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image" Target="../media/image19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hyperlink" Target="https://drive.google.com/file/d/1WK_XR3EyUFAwpziCVRsXpBfrfSclIXRH/view?usp=drivesdk" TargetMode="External"/><Relationship Id="rId16" Type="http://schemas.openxmlformats.org/officeDocument/2006/relationships/image" Target="../media/image10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1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2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6.png"/><Relationship Id="rId12" Type="http://schemas.openxmlformats.org/officeDocument/2006/relationships/image" Target="../media/image22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image" Target="../media/image28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BG9WgyLPcD4?playlist=BG9WgyLPcD4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</p:grpSp>
        <p:sp>
          <p:nvSpPr>
            <p:cNvPr id="283" name="المحيط والمساحة والحجم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121408">
                <a:lnSpc>
                  <a:spcPct val="90000"/>
                </a:lnSpc>
                <a:spcBef>
                  <a:spcPts val="2300"/>
                </a:spcBef>
                <a:defRPr sz="348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المحيط والمساحة والحجم</a:t>
              </a:r>
            </a:p>
          </p:txBody>
        </p:sp>
      </p:grpSp>
      <p:sp>
        <p:nvSpPr>
          <p:cNvPr id="285" name="الفصل الثاني عشر:المحيط والمساحة والحجم…"/>
          <p:cNvSpPr txBox="1"/>
          <p:nvPr>
            <p:ph type="title" idx="4294967295"/>
          </p:nvPr>
        </p:nvSpPr>
        <p:spPr>
          <a:xfrm>
            <a:off x="5427870" y="4244999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0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 عشر:المحيط والمساحة والحجم</a:t>
            </a:r>
          </a:p>
          <a:p>
            <a:pPr algn="ctr" rtl="0">
              <a:lnSpc>
                <a:spcPct val="150000"/>
              </a:lnSpc>
              <a:defRPr sz="70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١٢-٦</a:t>
            </a:r>
            <a:r>
              <a:rPr>
                <a:solidFill>
                  <a:srgbClr val="FF5A54"/>
                </a:solidFill>
              </a:rPr>
              <a:t> </a:t>
            </a:r>
            <a:r>
              <a:t>حجم المنشور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5782" y="6754965"/>
            <a:ext cx="6019238" cy="52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9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9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9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0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9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0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0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04" name="IMG_3766.png" descr="IMG_3766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43140"/>
          <a:stretch>
            <a:fillRect/>
          </a:stretch>
        </p:blipFill>
        <p:spPr>
          <a:xfrm>
            <a:off x="3075185" y="1754187"/>
            <a:ext cx="19992224" cy="5050659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ح = ل ×  ض ×  ع…"/>
          <p:cNvSpPr txBox="1"/>
          <p:nvPr/>
        </p:nvSpPr>
        <p:spPr>
          <a:xfrm>
            <a:off x="17653126" y="6804818"/>
            <a:ext cx="4785050" cy="20021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ح = </a:t>
            </a:r>
            <a:r>
              <a:t>ل ×  ض ×  ع</a:t>
            </a:r>
          </a:p>
          <a:p>
            <a:pPr algn="ctr" rtl="0">
              <a:lnSpc>
                <a:spcPct val="150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٦ × ٤ × ٣ = ٧٢ م</a:t>
            </a:r>
            <a:r>
              <a:rPr baseline="31999"/>
              <a:t>٣</a:t>
            </a:r>
          </a:p>
        </p:txBody>
      </p:sp>
      <p:sp>
        <p:nvSpPr>
          <p:cNvPr id="606" name="ح = ل ×  ض ×  ع…"/>
          <p:cNvSpPr txBox="1"/>
          <p:nvPr/>
        </p:nvSpPr>
        <p:spPr>
          <a:xfrm>
            <a:off x="10221535" y="6858000"/>
            <a:ext cx="5265641" cy="2002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ح = </a:t>
            </a:r>
            <a:r>
              <a:t>ل ×  ض ×  ع</a:t>
            </a:r>
          </a:p>
          <a:p>
            <a:pPr algn="ctr" rtl="0">
              <a:lnSpc>
                <a:spcPct val="150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٤ × ٤ × ٤ = ٦٤ سم</a:t>
            </a:r>
            <a:r>
              <a:rPr baseline="31999"/>
              <a:t>٣</a:t>
            </a:r>
          </a:p>
        </p:txBody>
      </p:sp>
      <p:sp>
        <p:nvSpPr>
          <p:cNvPr id="607" name="ح = ل ×  ض ×  ع…"/>
          <p:cNvSpPr txBox="1"/>
          <p:nvPr/>
        </p:nvSpPr>
        <p:spPr>
          <a:xfrm>
            <a:off x="3075185" y="6804818"/>
            <a:ext cx="5265641" cy="20021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ح = </a:t>
            </a:r>
            <a:r>
              <a:t>ل ×  ض ×  ع</a:t>
            </a:r>
          </a:p>
          <a:p>
            <a:pPr algn="ctr" rtl="0">
              <a:lnSpc>
                <a:spcPct val="150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٩ × ٥ × ٢ = ٩٠ سم</a:t>
            </a:r>
            <a:r>
              <a:rPr baseline="31999"/>
              <a:t>٣</a:t>
            </a:r>
          </a:p>
        </p:txBody>
      </p:sp>
      <p:grpSp>
        <p:nvGrpSpPr>
          <p:cNvPr id="62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2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2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1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1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1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1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2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2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3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2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5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3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3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3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3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6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6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6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6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6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6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71" name="IMG_3766.png" descr="IMG_3766.png"/>
          <p:cNvPicPr>
            <a:picLocks noChangeAspect="1"/>
          </p:cNvPicPr>
          <p:nvPr/>
        </p:nvPicPr>
        <p:blipFill>
          <a:blip r:embed="rId12">
            <a:extLst/>
          </a:blip>
          <a:srcRect l="55351" t="59374" r="1840" b="27797"/>
          <a:stretch>
            <a:fillRect/>
          </a:stretch>
        </p:blipFill>
        <p:spPr>
          <a:xfrm>
            <a:off x="11083170" y="2030688"/>
            <a:ext cx="11377674" cy="15147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8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8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7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7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7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8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8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79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0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82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3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4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5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6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0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9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9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9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0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9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0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0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04" name="IMG_3766.png" descr="IMG_3766.png"/>
          <p:cNvPicPr>
            <a:picLocks noChangeAspect="1"/>
          </p:cNvPicPr>
          <p:nvPr/>
        </p:nvPicPr>
        <p:blipFill>
          <a:blip r:embed="rId11">
            <a:extLst/>
          </a:blip>
          <a:srcRect l="55351" t="59374" r="1840" b="27797"/>
          <a:stretch>
            <a:fillRect/>
          </a:stretch>
        </p:blipFill>
        <p:spPr>
          <a:xfrm>
            <a:off x="11083170" y="2030688"/>
            <a:ext cx="11377674" cy="1514791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ح = ل ×  ض ×  ع…"/>
          <p:cNvSpPr txBox="1"/>
          <p:nvPr/>
        </p:nvSpPr>
        <p:spPr>
          <a:xfrm>
            <a:off x="13477454" y="3834083"/>
            <a:ext cx="6589045" cy="21673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6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ح = </a:t>
            </a:r>
            <a:r>
              <a:t>ل ×  ض ×  ع</a:t>
            </a:r>
          </a:p>
          <a:p>
            <a:pPr algn="ctr" rtl="0">
              <a:lnSpc>
                <a:spcPct val="150000"/>
              </a:lnSpc>
              <a:defRPr b="1" sz="56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٢١ × ٨ × ٤ = ٦٧٢ سم</a:t>
            </a:r>
            <a:r>
              <a:rPr baseline="31999"/>
              <a:t>٣</a:t>
            </a:r>
          </a:p>
        </p:txBody>
      </p:sp>
      <p:grpSp>
        <p:nvGrpSpPr>
          <p:cNvPr id="72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2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2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1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0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1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2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13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14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6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7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8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9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0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2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2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2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57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3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3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33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3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6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6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5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6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6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65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6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69" name="IMG_3766.png" descr="IMG_3766.png"/>
          <p:cNvPicPr>
            <a:picLocks noChangeAspect="1"/>
          </p:cNvPicPr>
          <p:nvPr/>
        </p:nvPicPr>
        <p:blipFill>
          <a:blip r:embed="rId12">
            <a:extLst/>
          </a:blip>
          <a:srcRect l="55170" t="73423" r="2021" b="13748"/>
          <a:stretch>
            <a:fillRect/>
          </a:stretch>
        </p:blipFill>
        <p:spPr>
          <a:xfrm>
            <a:off x="11083170" y="2030688"/>
            <a:ext cx="11377674" cy="15147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9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8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8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7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7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7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7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5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6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7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77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78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80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1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2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3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4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88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9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9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0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02" name="IMG_3766.png" descr="IMG_3766.png"/>
          <p:cNvPicPr>
            <a:picLocks noChangeAspect="1"/>
          </p:cNvPicPr>
          <p:nvPr/>
        </p:nvPicPr>
        <p:blipFill>
          <a:blip r:embed="rId11">
            <a:extLst/>
          </a:blip>
          <a:srcRect l="55170" t="73423" r="2021" b="13748"/>
          <a:stretch>
            <a:fillRect/>
          </a:stretch>
        </p:blipFill>
        <p:spPr>
          <a:xfrm>
            <a:off x="11083170" y="2030688"/>
            <a:ext cx="11377674" cy="1514791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ح = ل ×  ض ×  ع…"/>
          <p:cNvSpPr txBox="1"/>
          <p:nvPr/>
        </p:nvSpPr>
        <p:spPr>
          <a:xfrm>
            <a:off x="13116297" y="4355494"/>
            <a:ext cx="7311358" cy="2167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6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ح = </a:t>
            </a:r>
            <a:r>
              <a:t>ل ×  ض ×  ع</a:t>
            </a:r>
          </a:p>
          <a:p>
            <a:pPr algn="ctr" rtl="0">
              <a:lnSpc>
                <a:spcPct val="150000"/>
              </a:lnSpc>
              <a:defRPr b="1" sz="56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١٩ × ٩ × ١٦ = ٢٧٣٦ سم</a:t>
            </a:r>
            <a:r>
              <a:rPr baseline="31999"/>
              <a:t>٣</a:t>
            </a:r>
          </a:p>
        </p:txBody>
      </p:sp>
      <p:grpSp>
        <p:nvGrpSpPr>
          <p:cNvPr id="82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1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2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2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5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3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3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3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3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5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6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5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5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6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6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6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6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6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67" name="IMG_3766.png" descr="IMG_3766.png"/>
          <p:cNvPicPr>
            <a:picLocks noChangeAspect="1"/>
          </p:cNvPicPr>
          <p:nvPr/>
        </p:nvPicPr>
        <p:blipFill>
          <a:blip r:embed="rId12">
            <a:extLst/>
          </a:blip>
          <a:srcRect l="20072" t="87172" r="2654" b="0"/>
          <a:stretch>
            <a:fillRect/>
          </a:stretch>
        </p:blipFill>
        <p:spPr>
          <a:xfrm>
            <a:off x="2529482" y="2545223"/>
            <a:ext cx="20537686" cy="15147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8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8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7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7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6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6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7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7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7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7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7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7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8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8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9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9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9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9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9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9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00" name="IMG_3766.png" descr="IMG_3766.png"/>
          <p:cNvPicPr>
            <a:picLocks noChangeAspect="1"/>
          </p:cNvPicPr>
          <p:nvPr/>
        </p:nvPicPr>
        <p:blipFill>
          <a:blip r:embed="rId11">
            <a:extLst/>
          </a:blip>
          <a:srcRect l="20072" t="87172" r="2654" b="0"/>
          <a:stretch>
            <a:fillRect/>
          </a:stretch>
        </p:blipFill>
        <p:spPr>
          <a:xfrm>
            <a:off x="2529482" y="2545223"/>
            <a:ext cx="20537686" cy="1514791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حجم الغرفة = ل ×  ض ×  ع…"/>
          <p:cNvSpPr txBox="1"/>
          <p:nvPr/>
        </p:nvSpPr>
        <p:spPr>
          <a:xfrm>
            <a:off x="10037438" y="5384564"/>
            <a:ext cx="7806219" cy="23093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6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حجم الغرفة = </a:t>
            </a:r>
            <a:r>
              <a:t>ل ×  ض ×  ع</a:t>
            </a:r>
          </a:p>
          <a:p>
            <a:pPr algn="ctr" rtl="0">
              <a:lnSpc>
                <a:spcPct val="150000"/>
              </a:lnSpc>
              <a:defRPr b="1" sz="6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١٣ × ١١ × ١٠ = ١٤٣٠ م</a:t>
            </a:r>
            <a:r>
              <a:rPr baseline="31999"/>
              <a:t>٣</a:t>
            </a:r>
          </a:p>
        </p:txBody>
      </p:sp>
      <p:grpSp>
        <p:nvGrpSpPr>
          <p:cNvPr id="92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1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1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0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0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0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0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1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0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1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1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2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92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2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92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7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93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2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32" name="مسائل…"/>
              <p:cNvSpPr txBox="1"/>
              <p:nvPr/>
            </p:nvSpPr>
            <p:spPr>
              <a:xfrm>
                <a:off x="495245" y="2225560"/>
                <a:ext cx="4134887" cy="17848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3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3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3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3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64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94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3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40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6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4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65" name="IMG_3767.png" descr="IMG_3767.png"/>
          <p:cNvPicPr>
            <a:picLocks noChangeAspect="1"/>
          </p:cNvPicPr>
          <p:nvPr/>
        </p:nvPicPr>
        <p:blipFill>
          <a:blip r:embed="rId12">
            <a:extLst/>
          </a:blip>
          <a:srcRect l="5596" t="39086" r="0" b="0"/>
          <a:stretch>
            <a:fillRect/>
          </a:stretch>
        </p:blipFill>
        <p:spPr>
          <a:xfrm>
            <a:off x="6404989" y="2137045"/>
            <a:ext cx="16425588" cy="5569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8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8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7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6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71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2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7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73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74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76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7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8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9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0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8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8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9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99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91" name="مسائل…"/>
              <p:cNvSpPr txBox="1"/>
              <p:nvPr/>
            </p:nvSpPr>
            <p:spPr>
              <a:xfrm>
                <a:off x="495245" y="2225560"/>
                <a:ext cx="4134887" cy="17848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9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9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9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98" name="IMG_3767.png" descr="IMG_3767.png"/>
          <p:cNvPicPr>
            <a:picLocks noChangeAspect="1"/>
          </p:cNvPicPr>
          <p:nvPr/>
        </p:nvPicPr>
        <p:blipFill>
          <a:blip r:embed="rId11">
            <a:extLst/>
          </a:blip>
          <a:srcRect l="5596" t="39086" r="0" b="0"/>
          <a:stretch>
            <a:fillRect/>
          </a:stretch>
        </p:blipFill>
        <p:spPr>
          <a:xfrm>
            <a:off x="5779767" y="1606024"/>
            <a:ext cx="16425588" cy="5569998"/>
          </a:xfrm>
          <a:prstGeom prst="rect">
            <a:avLst/>
          </a:prstGeom>
          <a:ln w="12700">
            <a:miter lim="400000"/>
          </a:ln>
        </p:spPr>
      </p:pic>
      <p:sp>
        <p:nvSpPr>
          <p:cNvPr id="999" name="ح = ل ×  ض ×  ع…"/>
          <p:cNvSpPr txBox="1"/>
          <p:nvPr/>
        </p:nvSpPr>
        <p:spPr>
          <a:xfrm>
            <a:off x="15306588" y="7176165"/>
            <a:ext cx="7672515" cy="21673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6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ح = </a:t>
            </a:r>
            <a:r>
              <a:t>ل ×  ض ×  ع</a:t>
            </a:r>
          </a:p>
          <a:p>
            <a:pPr algn="ctr" rtl="0">
              <a:lnSpc>
                <a:spcPct val="150000"/>
              </a:lnSpc>
              <a:defRPr b="1" sz="56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٢٨ × ١٨ × ١٠ = ٥٠٤٠ سم</a:t>
            </a:r>
            <a:r>
              <a:rPr baseline="31999"/>
              <a:t>٣</a:t>
            </a:r>
          </a:p>
        </p:txBody>
      </p:sp>
      <p:sp>
        <p:nvSpPr>
          <p:cNvPr id="1000" name="ح = ل ×  ض ×  ع…"/>
          <p:cNvSpPr txBox="1"/>
          <p:nvPr/>
        </p:nvSpPr>
        <p:spPr>
          <a:xfrm>
            <a:off x="3486568" y="7176165"/>
            <a:ext cx="8033670" cy="21673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6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ح = </a:t>
            </a:r>
            <a:r>
              <a:t>ل ×  ض ×  ع</a:t>
            </a:r>
          </a:p>
          <a:p>
            <a:pPr algn="ctr" rtl="0">
              <a:lnSpc>
                <a:spcPct val="150000"/>
              </a:lnSpc>
              <a:defRPr b="1" sz="56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= ٥٦ × ٣٨ × ٢٠ = ٤٢٥٦٠ سم</a:t>
            </a:r>
            <a:r>
              <a:rPr baseline="31999"/>
              <a:t>٣</a:t>
            </a:r>
          </a:p>
        </p:txBody>
      </p:sp>
      <p:grpSp>
        <p:nvGrpSpPr>
          <p:cNvPr id="1003" name="تجميع"/>
          <p:cNvGrpSpPr/>
          <p:nvPr/>
        </p:nvGrpSpPr>
        <p:grpSpPr>
          <a:xfrm>
            <a:off x="9195909" y="9661723"/>
            <a:ext cx="7572386" cy="1268642"/>
            <a:chOff x="0" y="0"/>
            <a:chExt cx="7572385" cy="1268640"/>
          </a:xfrm>
        </p:grpSpPr>
        <p:sp>
          <p:nvSpPr>
            <p:cNvPr id="1001" name="٥٠٤٠×  ……..= ٤٢٥٦٠ تقريباً"/>
            <p:cNvSpPr txBox="1"/>
            <p:nvPr/>
          </p:nvSpPr>
          <p:spPr>
            <a:xfrm>
              <a:off x="0" y="318165"/>
              <a:ext cx="7572386" cy="9504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56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٥٠٤٠×  ……..= ٤٢٥٦٠ تقريباً</a:t>
              </a:r>
            </a:p>
          </p:txBody>
        </p:sp>
        <p:sp>
          <p:nvSpPr>
            <p:cNvPr id="1002" name="٨"/>
            <p:cNvSpPr txBox="1"/>
            <p:nvPr/>
          </p:nvSpPr>
          <p:spPr>
            <a:xfrm>
              <a:off x="3551285" y="0"/>
              <a:ext cx="1883968" cy="9504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56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>
                  <a:solidFill>
                    <a:srgbClr val="0061FE"/>
                  </a:solidFill>
                </a:defRPr>
              </a:pPr>
              <a:r>
                <a:rPr>
                  <a:solidFill>
                    <a:srgbClr val="B92D5D"/>
                  </a:solidFill>
                </a:rPr>
                <a:t>٨</a:t>
              </a:r>
            </a:p>
          </p:txBody>
        </p:sp>
      </p:grpSp>
      <p:sp>
        <p:nvSpPr>
          <p:cNvPr id="1004" name="إذن  ٨  علب"/>
          <p:cNvSpPr txBox="1"/>
          <p:nvPr/>
        </p:nvSpPr>
        <p:spPr>
          <a:xfrm>
            <a:off x="10657614" y="11248529"/>
            <a:ext cx="4648975" cy="950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b="1" sz="56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61FE"/>
                </a:solidFill>
              </a:defRPr>
            </a:pPr>
            <a:r>
              <a:rPr>
                <a:solidFill>
                  <a:srgbClr val="B92D5D"/>
                </a:solidFill>
              </a:rPr>
              <a:t>إذن  ٨  علب</a:t>
            </a:r>
          </a:p>
        </p:txBody>
      </p:sp>
      <p:grpSp>
        <p:nvGrpSpPr>
          <p:cNvPr id="102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102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102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00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00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00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0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1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1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101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1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1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2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2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033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026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34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3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42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037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5" name="IMG_3756.jpeg"/>
          <p:cNvGrpSpPr/>
          <p:nvPr/>
        </p:nvGrpSpPr>
        <p:grpSpPr>
          <a:xfrm>
            <a:off x="4417550" y="1228071"/>
            <a:ext cx="9471423" cy="11546682"/>
            <a:chOff x="0" y="0"/>
            <a:chExt cx="9471421" cy="11546681"/>
          </a:xfrm>
        </p:grpSpPr>
        <p:pic>
          <p:nvPicPr>
            <p:cNvPr id="1044" name="IMG_3756.jpeg" descr="IMG_3756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8" t="0" r="528" b="0"/>
            <a:stretch>
              <a:fillRect/>
            </a:stretch>
          </p:blipFill>
          <p:spPr>
            <a:xfrm>
              <a:off x="50800" y="50800"/>
              <a:ext cx="9369896" cy="114451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3" name="IMG_3756.jpeg" descr="IMG_3756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1422" cy="11546682"/>
            </a:xfrm>
            <a:prstGeom prst="rect">
              <a:avLst/>
            </a:prstGeom>
            <a:effectLst/>
          </p:spPr>
        </p:pic>
      </p:grpSp>
      <p:grpSp>
        <p:nvGrpSpPr>
          <p:cNvPr id="1048" name="IMG_3758.jpeg"/>
          <p:cNvGrpSpPr/>
          <p:nvPr/>
        </p:nvGrpSpPr>
        <p:grpSpPr>
          <a:xfrm>
            <a:off x="13326428" y="362399"/>
            <a:ext cx="1486298" cy="1406526"/>
            <a:chOff x="0" y="0"/>
            <a:chExt cx="1486296" cy="1406525"/>
          </a:xfrm>
        </p:grpSpPr>
        <p:pic>
          <p:nvPicPr>
            <p:cNvPr id="1047" name="IMG_3758.jpeg" descr="IMG_3758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130" r="0" b="3130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6" name="IMG_3758.jpeg" descr="IMG_3758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04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58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052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3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54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55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56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57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059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060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061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064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062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65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077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075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072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066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7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8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9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0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1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73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6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078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1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079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80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086" name="تجميع"/>
            <p:cNvGrpSpPr/>
            <p:nvPr/>
          </p:nvGrpSpPr>
          <p:grpSpPr>
            <a:xfrm>
              <a:off x="-1" y="0"/>
              <a:ext cx="12521377" cy="5411062"/>
              <a:chOff x="0" y="0"/>
              <a:chExt cx="12521375" cy="5411061"/>
            </a:xfrm>
          </p:grpSpPr>
          <p:sp>
            <p:nvSpPr>
              <p:cNvPr id="1083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084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650;p80"/>
              <p:cNvSpPr/>
              <p:nvPr/>
            </p:nvSpPr>
            <p:spPr>
              <a:xfrm>
                <a:off x="0" y="2496236"/>
                <a:ext cx="6233230" cy="2914826"/>
              </a:xfrm>
              <a:prstGeom prst="roundRect">
                <a:avLst>
                  <a:gd name="adj" fmla="val 10363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87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89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090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091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096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092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97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098" name="صفحة :"/>
          <p:cNvSpPr txBox="1"/>
          <p:nvPr/>
        </p:nvSpPr>
        <p:spPr>
          <a:xfrm>
            <a:off x="9247818" y="6975457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099" name="٨ ، ١٤ ، ٢٠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 ، ١٤ ، ٢٠</a:t>
            </a:r>
          </a:p>
        </p:txBody>
      </p:sp>
      <p:sp>
        <p:nvSpPr>
          <p:cNvPr id="1100" name="٢١٣"/>
          <p:cNvSpPr txBox="1"/>
          <p:nvPr/>
        </p:nvSpPr>
        <p:spPr>
          <a:xfrm>
            <a:off x="6479343" y="7087353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٢١٣</a:t>
            </a:r>
          </a:p>
        </p:txBody>
      </p:sp>
      <p:graphicFrame>
        <p:nvGraphicFramePr>
          <p:cNvPr id="110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4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4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5" name="IMG_8404.png" descr="IMG_840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IMG_8403.png" descr="IMG_8403.png"/>
          <p:cNvPicPr>
            <a:picLocks noChangeAspect="1"/>
          </p:cNvPicPr>
          <p:nvPr/>
        </p:nvPicPr>
        <p:blipFill>
          <a:blip r:embed="rId3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9418.png" descr="IMG_9418.png"/>
          <p:cNvPicPr>
            <a:picLocks noChangeAspect="1"/>
          </p:cNvPicPr>
          <p:nvPr/>
        </p:nvPicPr>
        <p:blipFill>
          <a:blip r:embed="rId33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3759.png" descr="IMG_3759.png"/>
          <p:cNvPicPr>
            <a:picLocks noChangeAspect="1"/>
          </p:cNvPicPr>
          <p:nvPr/>
        </p:nvPicPr>
        <p:blipFill>
          <a:blip r:embed="rId34">
            <a:extLst/>
          </a:blip>
          <a:srcRect l="0" t="25071" r="0" b="54486"/>
          <a:stretch>
            <a:fillRect/>
          </a:stretch>
        </p:blipFill>
        <p:spPr>
          <a:xfrm>
            <a:off x="7069550" y="3350503"/>
            <a:ext cx="10305075" cy="2142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3759.png" descr="IMG_3759.png"/>
          <p:cNvPicPr>
            <a:picLocks noChangeAspect="1"/>
          </p:cNvPicPr>
          <p:nvPr/>
        </p:nvPicPr>
        <p:blipFill>
          <a:blip r:embed="rId34">
            <a:extLst/>
          </a:blip>
          <a:srcRect l="57979" t="72833" r="0" b="4086"/>
          <a:stretch>
            <a:fillRect/>
          </a:stretch>
        </p:blipFill>
        <p:spPr>
          <a:xfrm>
            <a:off x="11920035" y="7538725"/>
            <a:ext cx="4330255" cy="2418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62" name="IMG_3760.png" descr="IMG_3760.png"/>
          <p:cNvPicPr>
            <a:picLocks noChangeAspect="1"/>
          </p:cNvPicPr>
          <p:nvPr/>
        </p:nvPicPr>
        <p:blipFill>
          <a:blip r:embed="rId12">
            <a:extLst/>
          </a:blip>
          <a:srcRect l="40332" t="28346" r="2045" b="14045"/>
          <a:stretch>
            <a:fillRect/>
          </a:stretch>
        </p:blipFill>
        <p:spPr>
          <a:xfrm>
            <a:off x="10831349" y="3572810"/>
            <a:ext cx="11897397" cy="567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G_3760.png" descr="IMG_3760.png"/>
          <p:cNvPicPr>
            <a:picLocks noChangeAspect="1"/>
          </p:cNvPicPr>
          <p:nvPr/>
        </p:nvPicPr>
        <p:blipFill>
          <a:blip r:embed="rId12">
            <a:extLst/>
          </a:blip>
          <a:srcRect l="5680" t="16591" r="58982" b="0"/>
          <a:stretch>
            <a:fillRect/>
          </a:stretch>
        </p:blipFill>
        <p:spPr>
          <a:xfrm>
            <a:off x="4372014" y="3345400"/>
            <a:ext cx="5443219" cy="61266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8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8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7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9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0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71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2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4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8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8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2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8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95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391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3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0" name="مفردات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مفردات</a:t>
                </a:r>
              </a:p>
            </p:txBody>
          </p:sp>
        </p:grpSp>
        <p:grpSp>
          <p:nvGrpSpPr>
            <p:cNvPr id="394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3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0477" t="67605" r="5227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6" name="IMG_3761.png" descr="IMG_3761.png"/>
          <p:cNvPicPr>
            <a:picLocks noChangeAspect="1"/>
          </p:cNvPicPr>
          <p:nvPr/>
        </p:nvPicPr>
        <p:blipFill>
          <a:blip r:embed="rId11">
            <a:extLst/>
          </a:blip>
          <a:srcRect l="2252" t="0" r="6684" b="0"/>
          <a:stretch>
            <a:fillRect/>
          </a:stretch>
        </p:blipFill>
        <p:spPr>
          <a:xfrm>
            <a:off x="5782472" y="2707134"/>
            <a:ext cx="15067129" cy="89380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0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9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0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28" name="تجميع"/>
          <p:cNvGrpSpPr/>
          <p:nvPr/>
        </p:nvGrpSpPr>
        <p:grpSpPr>
          <a:xfrm>
            <a:off x="1397691" y="74748"/>
            <a:ext cx="7632565" cy="2291289"/>
            <a:chOff x="0" y="0"/>
            <a:chExt cx="7632563" cy="2291288"/>
          </a:xfrm>
        </p:grpSpPr>
        <p:grpSp>
          <p:nvGrpSpPr>
            <p:cNvPr id="424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22" name="تجميع"/>
              <p:cNvGrpSpPr/>
              <p:nvPr/>
            </p:nvGrpSpPr>
            <p:grpSpPr>
              <a:xfrm>
                <a:off x="133189" y="0"/>
                <a:ext cx="3792308" cy="2165375"/>
                <a:chOff x="0" y="0"/>
                <a:chExt cx="3792307" cy="2165374"/>
              </a:xfrm>
            </p:grpSpPr>
            <p:sp>
              <p:nvSpPr>
                <p:cNvPr id="4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3" name="مفهوم أساسي"/>
              <p:cNvSpPr/>
              <p:nvPr/>
            </p:nvSpPr>
            <p:spPr>
              <a:xfrm>
                <a:off x="0" y="5092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مفهوم أساسي</a:t>
                </a:r>
              </a:p>
            </p:txBody>
          </p:sp>
        </p:grpSp>
        <p:grpSp>
          <p:nvGrpSpPr>
            <p:cNvPr id="427" name="تجميع"/>
            <p:cNvGrpSpPr/>
            <p:nvPr/>
          </p:nvGrpSpPr>
          <p:grpSpPr>
            <a:xfrm>
              <a:off x="3985380" y="0"/>
              <a:ext cx="3647184" cy="2153116"/>
              <a:chOff x="0" y="0"/>
              <a:chExt cx="3647183" cy="2153115"/>
            </a:xfrm>
          </p:grpSpPr>
          <p:sp>
            <p:nvSpPr>
              <p:cNvPr id="4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0477" t="67605" r="5227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29" name="IMG_3762.png" descr="IMG_3762.png"/>
          <p:cNvPicPr>
            <a:picLocks noChangeAspect="1"/>
          </p:cNvPicPr>
          <p:nvPr/>
        </p:nvPicPr>
        <p:blipFill>
          <a:blip r:embed="rId11">
            <a:extLst/>
          </a:blip>
          <a:srcRect l="7013" t="1807" r="11926" b="76958"/>
          <a:stretch>
            <a:fillRect/>
          </a:stretch>
        </p:blipFill>
        <p:spPr>
          <a:xfrm>
            <a:off x="6404989" y="1865132"/>
            <a:ext cx="15140170" cy="2217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G_3762.png" descr="IMG_3762.png"/>
          <p:cNvPicPr>
            <a:picLocks noChangeAspect="1"/>
          </p:cNvPicPr>
          <p:nvPr/>
        </p:nvPicPr>
        <p:blipFill>
          <a:blip r:embed="rId11">
            <a:extLst/>
          </a:blip>
          <a:srcRect l="12688" t="36114" r="14297" b="2473"/>
          <a:stretch>
            <a:fillRect/>
          </a:stretch>
        </p:blipFill>
        <p:spPr>
          <a:xfrm>
            <a:off x="4725306" y="5779929"/>
            <a:ext cx="14082252" cy="6622152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pic>
        <p:nvPicPr>
          <p:cNvPr id="431" name="IMG_3762.png" descr="IMG_3762.png"/>
          <p:cNvPicPr>
            <a:picLocks noChangeAspect="1"/>
          </p:cNvPicPr>
          <p:nvPr/>
        </p:nvPicPr>
        <p:blipFill>
          <a:blip r:embed="rId11">
            <a:extLst/>
          </a:blip>
          <a:srcRect l="65177" t="24371" r="13492" b="65100"/>
          <a:stretch>
            <a:fillRect/>
          </a:stretch>
        </p:blipFill>
        <p:spPr>
          <a:xfrm>
            <a:off x="17717384" y="4275960"/>
            <a:ext cx="4656550" cy="1284958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grpSp>
        <p:nvGrpSpPr>
          <p:cNvPr id="45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4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4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3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3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3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3" name="تجميع"/>
          <p:cNvGrpSpPr/>
          <p:nvPr/>
        </p:nvGrpSpPr>
        <p:grpSpPr>
          <a:xfrm>
            <a:off x="1521593" y="75110"/>
            <a:ext cx="7670664" cy="2291289"/>
            <a:chOff x="0" y="0"/>
            <a:chExt cx="7670663" cy="2291288"/>
          </a:xfrm>
        </p:grpSpPr>
        <p:grpSp>
          <p:nvGrpSpPr>
            <p:cNvPr id="45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5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8" name="مثال…"/>
              <p:cNvSpPr txBox="1"/>
              <p:nvPr/>
            </p:nvSpPr>
            <p:spPr>
              <a:xfrm>
                <a:off x="495245" y="2225560"/>
                <a:ext cx="4134887" cy="18410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(A) Arslan Wessam B (A) Arslan Wessam B"/>
                    <a:ea typeface="(A) Arslan Wessam B (A) Arslan Wessam B"/>
                    <a:cs typeface="(A) Arslan Wessam B (A) Arslan Wessam B"/>
                    <a:sym typeface="(A) Arslan Wessam B (A) Arslan Wessam B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6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64" name="IMG_3770.png" descr="IMG_3770.png"/>
          <p:cNvPicPr>
            <a:picLocks noChangeAspect="1"/>
          </p:cNvPicPr>
          <p:nvPr/>
        </p:nvPicPr>
        <p:blipFill>
          <a:blip r:embed="rId11">
            <a:extLst/>
          </a:blip>
          <a:srcRect l="15001" t="32067" r="0" b="4933"/>
          <a:stretch>
            <a:fillRect/>
          </a:stretch>
        </p:blipFill>
        <p:spPr>
          <a:xfrm>
            <a:off x="18054398" y="1675654"/>
            <a:ext cx="4836055" cy="1228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G_3769.png" descr="IMG_3769.png"/>
          <p:cNvPicPr>
            <a:picLocks noChangeAspect="1"/>
          </p:cNvPicPr>
          <p:nvPr/>
        </p:nvPicPr>
        <p:blipFill>
          <a:blip r:embed="rId12">
            <a:extLst/>
          </a:blip>
          <a:srcRect l="74798" t="11387" r="0" b="51105"/>
          <a:stretch>
            <a:fillRect/>
          </a:stretch>
        </p:blipFill>
        <p:spPr>
          <a:xfrm>
            <a:off x="20287021" y="5253369"/>
            <a:ext cx="3372808" cy="3297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G_3763.png" descr="IMG_3763.png"/>
          <p:cNvPicPr>
            <a:picLocks noChangeAspect="1"/>
          </p:cNvPicPr>
          <p:nvPr/>
        </p:nvPicPr>
        <p:blipFill>
          <a:blip r:embed="rId13">
            <a:extLst/>
          </a:blip>
          <a:srcRect l="1993" t="29693" r="30757" b="1131"/>
          <a:stretch>
            <a:fillRect/>
          </a:stretch>
        </p:blipFill>
        <p:spPr>
          <a:xfrm>
            <a:off x="9089616" y="4646753"/>
            <a:ext cx="11197319" cy="7565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G_3764.png" descr="IMG_3764.png"/>
          <p:cNvPicPr>
            <a:picLocks noChangeAspect="1"/>
          </p:cNvPicPr>
          <p:nvPr/>
        </p:nvPicPr>
        <p:blipFill>
          <a:blip r:embed="rId14">
            <a:extLst/>
          </a:blip>
          <a:srcRect l="28700" t="8178" r="31779" b="3105"/>
          <a:stretch>
            <a:fillRect/>
          </a:stretch>
        </p:blipFill>
        <p:spPr>
          <a:xfrm>
            <a:off x="2795575" y="4478706"/>
            <a:ext cx="6293994" cy="3615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0" name="تجميع"/>
          <p:cNvGrpSpPr/>
          <p:nvPr/>
        </p:nvGrpSpPr>
        <p:grpSpPr>
          <a:xfrm>
            <a:off x="6092643" y="2778956"/>
            <a:ext cx="16003881" cy="1063497"/>
            <a:chOff x="0" y="0"/>
            <a:chExt cx="16003880" cy="1063495"/>
          </a:xfrm>
        </p:grpSpPr>
        <p:pic>
          <p:nvPicPr>
            <p:cNvPr id="468" name="IMG_3763.png" descr="IMG_3763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9797" r="25884" b="81710"/>
            <a:stretch>
              <a:fillRect/>
            </a:stretch>
          </p:blipFill>
          <p:spPr>
            <a:xfrm>
              <a:off x="1872415" y="0"/>
              <a:ext cx="14131466" cy="1063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IMG_3763.png" descr="IMG_3763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3139" t="17887" r="32125" b="74090"/>
            <a:stretch>
              <a:fillRect/>
            </a:stretch>
          </p:blipFill>
          <p:spPr>
            <a:xfrm>
              <a:off x="0" y="58730"/>
              <a:ext cx="2809416" cy="1004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71" name="IMG_3764.png" descr="IMG_3764.png"/>
          <p:cNvPicPr>
            <a:picLocks noChangeAspect="1"/>
          </p:cNvPicPr>
          <p:nvPr/>
        </p:nvPicPr>
        <p:blipFill>
          <a:blip r:embed="rId14">
            <a:extLst/>
          </a:blip>
          <a:srcRect l="74798" t="0" r="1152" b="9091"/>
          <a:stretch>
            <a:fillRect/>
          </a:stretch>
        </p:blipFill>
        <p:spPr>
          <a:xfrm>
            <a:off x="2265549" y="8655985"/>
            <a:ext cx="3677221" cy="35565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8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8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7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7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7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7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8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79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80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82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3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4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5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6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90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9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3" name="تجميع"/>
          <p:cNvGrpSpPr/>
          <p:nvPr/>
        </p:nvGrpSpPr>
        <p:grpSpPr>
          <a:xfrm>
            <a:off x="1651082" y="75110"/>
            <a:ext cx="7670665" cy="2291289"/>
            <a:chOff x="0" y="0"/>
            <a:chExt cx="7670663" cy="2291288"/>
          </a:xfrm>
        </p:grpSpPr>
        <p:grpSp>
          <p:nvGrpSpPr>
            <p:cNvPr id="49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9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9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8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50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0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0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04" name="IMG_3765.png" descr="IMG_3765.png"/>
          <p:cNvPicPr>
            <a:picLocks noChangeAspect="1"/>
          </p:cNvPicPr>
          <p:nvPr/>
        </p:nvPicPr>
        <p:blipFill>
          <a:blip r:embed="rId11">
            <a:extLst/>
          </a:blip>
          <a:srcRect l="36187" t="15002" r="5492" b="50000"/>
          <a:stretch>
            <a:fillRect/>
          </a:stretch>
        </p:blipFill>
        <p:spPr>
          <a:xfrm>
            <a:off x="11612459" y="2786276"/>
            <a:ext cx="10162357" cy="3271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3765.png" descr="IMG_3765.png"/>
          <p:cNvPicPr>
            <a:picLocks noChangeAspect="1"/>
          </p:cNvPicPr>
          <p:nvPr/>
        </p:nvPicPr>
        <p:blipFill>
          <a:blip r:embed="rId11">
            <a:extLst/>
          </a:blip>
          <a:srcRect l="1814" t="7476" r="65010" b="46452"/>
          <a:stretch>
            <a:fillRect/>
          </a:stretch>
        </p:blipFill>
        <p:spPr>
          <a:xfrm>
            <a:off x="3697823" y="3377867"/>
            <a:ext cx="4569860" cy="3404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G_3765.png" descr="IMG_3765.png"/>
          <p:cNvPicPr>
            <a:picLocks noChangeAspect="1"/>
          </p:cNvPicPr>
          <p:nvPr/>
        </p:nvPicPr>
        <p:blipFill>
          <a:blip r:embed="rId11">
            <a:extLst/>
          </a:blip>
          <a:srcRect l="2142" t="52902" r="7702" b="0"/>
          <a:stretch>
            <a:fillRect/>
          </a:stretch>
        </p:blipFill>
        <p:spPr>
          <a:xfrm>
            <a:off x="5460103" y="6721180"/>
            <a:ext cx="16314718" cy="4571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G_3770.png" descr="IMG_3770.png"/>
          <p:cNvPicPr>
            <a:picLocks noChangeAspect="1"/>
          </p:cNvPicPr>
          <p:nvPr/>
        </p:nvPicPr>
        <p:blipFill>
          <a:blip r:embed="rId12">
            <a:extLst/>
          </a:blip>
          <a:srcRect l="15001" t="32067" r="0" b="4933"/>
          <a:stretch>
            <a:fillRect/>
          </a:stretch>
        </p:blipFill>
        <p:spPr>
          <a:xfrm>
            <a:off x="17586944" y="1557948"/>
            <a:ext cx="4836055" cy="1228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2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2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1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1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1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3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2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5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3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3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3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5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3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6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6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6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71" name="IMG_3766.png" descr="IMG_3766.png"/>
          <p:cNvPicPr>
            <a:picLocks noChangeAspect="1"/>
          </p:cNvPicPr>
          <p:nvPr/>
        </p:nvPicPr>
        <p:blipFill>
          <a:blip r:embed="rId12">
            <a:extLst/>
          </a:blip>
          <a:srcRect l="0" t="0" r="0" b="43140"/>
          <a:stretch>
            <a:fillRect/>
          </a:stretch>
        </p:blipFill>
        <p:spPr>
          <a:xfrm>
            <a:off x="5797787" y="1754187"/>
            <a:ext cx="17635957" cy="44553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8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8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7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7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7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8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79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0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82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3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4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5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6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0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