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hape 1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19859236" y="9957858"/>
            <a:ext cx="3859727" cy="385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4532817" y="10261386"/>
            <a:ext cx="2611916" cy="7342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190745" y="12095689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6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1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72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84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94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5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0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" Target="slide6.xml"/><Relationship Id="rId3" Type="http://schemas.openxmlformats.org/officeDocument/2006/relationships/image" Target="../media/image1.jpeg"/><Relationship Id="rId4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" Target="slide5.xml"/><Relationship Id="rId3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117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19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0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1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2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4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6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8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0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2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4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6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8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0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2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3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4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5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6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8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0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1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3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5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7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8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9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0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1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3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5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7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9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1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3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5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7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9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81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11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183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37" name="Google Shape;242;p28"/>
          <p:cNvGrpSpPr/>
          <p:nvPr/>
        </p:nvGrpSpPr>
        <p:grpSpPr>
          <a:xfrm>
            <a:off x="6962324" y="-1351891"/>
            <a:ext cx="7748817" cy="3682416"/>
            <a:chOff x="0" y="0"/>
            <a:chExt cx="7748816" cy="3682414"/>
          </a:xfrm>
        </p:grpSpPr>
        <p:sp>
          <p:nvSpPr>
            <p:cNvPr id="212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81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238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0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20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282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1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23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321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22" name="صفحة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</a:t>
              </a:r>
            </a:p>
          </p:txBody>
        </p:sp>
      </p:grpSp>
      <p:pic>
        <p:nvPicPr>
          <p:cNvPr id="324" name="IMG_5601.png" descr="IMG_5601.png"/>
          <p:cNvPicPr>
            <a:picLocks noChangeAspect="1"/>
          </p:cNvPicPr>
          <p:nvPr/>
        </p:nvPicPr>
        <p:blipFill>
          <a:blip r:embed="rId2">
            <a:extLst/>
          </a:blip>
          <a:srcRect l="12294" t="13402" r="0" b="17934"/>
          <a:stretch>
            <a:fillRect/>
          </a:stretch>
        </p:blipFill>
        <p:spPr>
          <a:xfrm>
            <a:off x="5902729" y="3006250"/>
            <a:ext cx="4303952" cy="18285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0" name="تجميع"/>
          <p:cNvGrpSpPr/>
          <p:nvPr/>
        </p:nvGrpSpPr>
        <p:grpSpPr>
          <a:xfrm>
            <a:off x="15580889" y="593227"/>
            <a:ext cx="8289310" cy="2734247"/>
            <a:chOff x="0" y="0"/>
            <a:chExt cx="8289308" cy="2734246"/>
          </a:xfrm>
        </p:grpSpPr>
        <p:sp>
          <p:nvSpPr>
            <p:cNvPr id="325" name="الفصل"/>
            <p:cNvSpPr txBox="1"/>
            <p:nvPr/>
          </p:nvSpPr>
          <p:spPr>
            <a:xfrm>
              <a:off x="5321072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328" name="تجميع"/>
            <p:cNvGrpSpPr/>
            <p:nvPr/>
          </p:nvGrpSpPr>
          <p:grpSpPr>
            <a:xfrm>
              <a:off x="5738535" y="776354"/>
              <a:ext cx="2057111" cy="1774190"/>
              <a:chOff x="0" y="0"/>
              <a:chExt cx="2057109" cy="1774189"/>
            </a:xfrm>
          </p:grpSpPr>
          <p:sp>
            <p:nvSpPr>
              <p:cNvPr id="326" name="دائرة"/>
              <p:cNvSpPr/>
              <p:nvPr/>
            </p:nvSpPr>
            <p:spPr>
              <a:xfrm>
                <a:off x="638396" y="3784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7" name="١٢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sp>
          <p:nvSpPr>
            <p:cNvPr id="329" name="المحيط والمساحة والحجم"/>
            <p:cNvSpPr txBox="1"/>
            <p:nvPr/>
          </p:nvSpPr>
          <p:spPr>
            <a:xfrm>
              <a:off x="0" y="491051"/>
              <a:ext cx="6473899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المحيط والمساحة والحجم</a:t>
              </a:r>
            </a:p>
          </p:txBody>
        </p:sp>
      </p:grpSp>
      <p:pic>
        <p:nvPicPr>
          <p:cNvPr id="331" name="IMG_3742.png" descr="IMG_3742.png"/>
          <p:cNvPicPr>
            <a:picLocks noChangeAspect="1"/>
          </p:cNvPicPr>
          <p:nvPr/>
        </p:nvPicPr>
        <p:blipFill>
          <a:blip r:embed="rId3">
            <a:extLst/>
          </a:blip>
          <a:srcRect l="4240" t="0" r="44211" b="0"/>
          <a:stretch>
            <a:fillRect/>
          </a:stretch>
        </p:blipFill>
        <p:spPr>
          <a:xfrm>
            <a:off x="10974900" y="4176418"/>
            <a:ext cx="8419088" cy="3905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408;p31"/>
          <p:cNvSpPr txBox="1"/>
          <p:nvPr>
            <p:ph type="title"/>
          </p:nvPr>
        </p:nvSpPr>
        <p:spPr>
          <a:xfrm>
            <a:off x="9904358" y="1914797"/>
            <a:ext cx="6153138" cy="1595626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grpSp>
        <p:nvGrpSpPr>
          <p:cNvPr id="337" name="تجميع"/>
          <p:cNvGrpSpPr/>
          <p:nvPr/>
        </p:nvGrpSpPr>
        <p:grpSpPr>
          <a:xfrm>
            <a:off x="6826846" y="1935263"/>
            <a:ext cx="11020153" cy="6197046"/>
            <a:chOff x="0" y="0"/>
            <a:chExt cx="11020151" cy="6197044"/>
          </a:xfrm>
        </p:grpSpPr>
        <p:sp>
          <p:nvSpPr>
            <p:cNvPr id="334" name="Google Shape;406;p31"/>
            <p:cNvSpPr/>
            <p:nvPr/>
          </p:nvSpPr>
          <p:spPr>
            <a:xfrm flipH="1" rot="10800000">
              <a:off x="0" y="1471457"/>
              <a:ext cx="11016663" cy="472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407;p31"/>
            <p:cNvSpPr/>
            <p:nvPr/>
          </p:nvSpPr>
          <p:spPr>
            <a:xfrm rot="5400000">
              <a:off x="10165977" y="5342843"/>
              <a:ext cx="837376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36" name="IMG_1646.png" descr="IMG_164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1155" t="2524" r="0" b="72020"/>
            <a:stretch>
              <a:fillRect/>
            </a:stretch>
          </p:blipFill>
          <p:spPr>
            <a:xfrm>
              <a:off x="3404522" y="0"/>
              <a:ext cx="5626801" cy="20293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1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338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382" name="IMG_3740.png" descr="IMG_3740.png"/>
          <p:cNvPicPr>
            <a:picLocks noChangeAspect="1"/>
          </p:cNvPicPr>
          <p:nvPr/>
        </p:nvPicPr>
        <p:blipFill>
          <a:blip r:embed="rId3">
            <a:extLst/>
          </a:blip>
          <a:srcRect l="0" t="32100" r="2766" b="16597"/>
          <a:stretch>
            <a:fillRect/>
          </a:stretch>
        </p:blipFill>
        <p:spPr>
          <a:xfrm>
            <a:off x="7097974" y="4008435"/>
            <a:ext cx="10188052" cy="3785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32" grpId="1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64;p32"/>
          <p:cNvGrpSpPr/>
          <p:nvPr/>
        </p:nvGrpSpPr>
        <p:grpSpPr>
          <a:xfrm>
            <a:off x="851090" y="7862430"/>
            <a:ext cx="2398226" cy="4137870"/>
            <a:chOff x="0" y="0"/>
            <a:chExt cx="2398224" cy="4137869"/>
          </a:xfrm>
        </p:grpSpPr>
        <p:sp>
          <p:nvSpPr>
            <p:cNvPr id="384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35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385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86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87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88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89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0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1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2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3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4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5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6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7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0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1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2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3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4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5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6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7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8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9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0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1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2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3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4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5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6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7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8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9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0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1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2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3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5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6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7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8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9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1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2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3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4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437" name="IMG_3743.png" descr="IMG_3743.png"/>
          <p:cNvPicPr>
            <a:picLocks noChangeAspect="1"/>
          </p:cNvPicPr>
          <p:nvPr/>
        </p:nvPicPr>
        <p:blipFill>
          <a:blip r:embed="rId2">
            <a:extLst/>
          </a:blip>
          <a:srcRect l="45281" t="27092" r="7024" b="52894"/>
          <a:stretch>
            <a:fillRect/>
          </a:stretch>
        </p:blipFill>
        <p:spPr>
          <a:xfrm>
            <a:off x="10260202" y="3932989"/>
            <a:ext cx="12194684" cy="3574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G_3743.png" descr="IMG_3743.png"/>
          <p:cNvPicPr>
            <a:picLocks noChangeAspect="1"/>
          </p:cNvPicPr>
          <p:nvPr/>
        </p:nvPicPr>
        <p:blipFill>
          <a:blip r:embed="rId2">
            <a:extLst/>
          </a:blip>
          <a:srcRect l="7436" t="28169" r="65279" b="49691"/>
          <a:stretch>
            <a:fillRect/>
          </a:stretch>
        </p:blipFill>
        <p:spPr>
          <a:xfrm>
            <a:off x="4481933" y="3142194"/>
            <a:ext cx="5963986" cy="3380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355;p29"/>
          <p:cNvSpPr txBox="1"/>
          <p:nvPr>
            <p:ph type="title"/>
          </p:nvPr>
        </p:nvSpPr>
        <p:spPr>
          <a:xfrm>
            <a:off x="1759904" y="759866"/>
            <a:ext cx="20544003" cy="2469880"/>
          </a:xfrm>
          <a:prstGeom prst="rect">
            <a:avLst/>
          </a:prstGeom>
        </p:spPr>
        <p:txBody>
          <a:bodyPr/>
          <a:lstStyle>
            <a:lvl1pPr defTabSz="2048255">
              <a:defRPr b="0" sz="1176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445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441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4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446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465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3063" y="1274723"/>
            <a:ext cx="3200212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G_3744.png" descr="IMG_3744.png"/>
          <p:cNvPicPr>
            <a:picLocks noChangeAspect="1"/>
          </p:cNvPicPr>
          <p:nvPr/>
        </p:nvPicPr>
        <p:blipFill>
          <a:blip r:embed="rId3">
            <a:extLst/>
          </a:blip>
          <a:srcRect l="0" t="0" r="10055" b="22526"/>
          <a:stretch>
            <a:fillRect/>
          </a:stretch>
        </p:blipFill>
        <p:spPr>
          <a:xfrm>
            <a:off x="4671692" y="3489041"/>
            <a:ext cx="13921237" cy="8028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G_3744.png" descr="IMG_3744.png"/>
          <p:cNvPicPr>
            <a:picLocks noChangeAspect="1"/>
          </p:cNvPicPr>
          <p:nvPr/>
        </p:nvPicPr>
        <p:blipFill>
          <a:blip r:embed="rId3">
            <a:extLst/>
          </a:blip>
          <a:srcRect l="3224" t="88293" r="6052" b="1323"/>
          <a:stretch>
            <a:fillRect/>
          </a:stretch>
        </p:blipFill>
        <p:spPr>
          <a:xfrm>
            <a:off x="4023761" y="11386728"/>
            <a:ext cx="16016455" cy="1227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470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471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1" t="14478" r="12742" b="14538"/>
          <a:stretch>
            <a:fillRect/>
          </a:stretch>
        </p:blipFill>
        <p:spPr>
          <a:xfrm>
            <a:off x="18416071" y="1609858"/>
            <a:ext cx="734134" cy="730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8" y="1"/>
                </a:moveTo>
                <a:cubicBezTo>
                  <a:pt x="7303" y="-34"/>
                  <a:pt x="4771" y="1058"/>
                  <a:pt x="2849" y="3181"/>
                </a:cubicBezTo>
                <a:cubicBezTo>
                  <a:pt x="-1846" y="8365"/>
                  <a:pt x="-552" y="17283"/>
                  <a:pt x="5369" y="20519"/>
                </a:cubicBezTo>
                <a:cubicBezTo>
                  <a:pt x="6680" y="21236"/>
                  <a:pt x="8367" y="21566"/>
                  <a:pt x="10056" y="21513"/>
                </a:cubicBezTo>
                <a:cubicBezTo>
                  <a:pt x="11746" y="21460"/>
                  <a:pt x="13438" y="21026"/>
                  <a:pt x="14765" y="20227"/>
                </a:cubicBezTo>
                <a:cubicBezTo>
                  <a:pt x="18101" y="18217"/>
                  <a:pt x="19754" y="14484"/>
                  <a:pt x="19752" y="10769"/>
                </a:cubicBezTo>
                <a:lnTo>
                  <a:pt x="19752" y="10582"/>
                </a:lnTo>
                <a:cubicBezTo>
                  <a:pt x="19693" y="6859"/>
                  <a:pt x="17973" y="3188"/>
                  <a:pt x="14594" y="1299"/>
                </a:cubicBezTo>
                <a:cubicBezTo>
                  <a:pt x="13081" y="452"/>
                  <a:pt x="11486" y="22"/>
                  <a:pt x="9918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72" name="IMG_3745.png" descr="IMG_3745.png"/>
          <p:cNvPicPr>
            <a:picLocks noChangeAspect="1"/>
          </p:cNvPicPr>
          <p:nvPr/>
        </p:nvPicPr>
        <p:blipFill>
          <a:blip r:embed="rId4">
            <a:extLst/>
          </a:blip>
          <a:srcRect l="31803" t="5381" r="0" b="45695"/>
          <a:stretch>
            <a:fillRect/>
          </a:stretch>
        </p:blipFill>
        <p:spPr>
          <a:xfrm>
            <a:off x="4094537" y="3444291"/>
            <a:ext cx="17024604" cy="3902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0" grpId="1"/>
      <p:bldP build="whole" bldLvl="1" animBg="1" rev="0" advAuto="0" spid="47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475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476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194310" y="1241529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sp>
        <p:nvSpPr>
          <p:cNvPr id="477" name="أعداد المكعبات = الطول × العرض × الارتفاع"/>
          <p:cNvSpPr txBox="1"/>
          <p:nvPr/>
        </p:nvSpPr>
        <p:spPr>
          <a:xfrm>
            <a:off x="5538805" y="4335312"/>
            <a:ext cx="13135092" cy="10027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b="1" sz="6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أعداد المكعبات = الطول × العرض × الارتفاع </a:t>
            </a:r>
          </a:p>
        </p:txBody>
      </p:sp>
      <p:sp>
        <p:nvSpPr>
          <p:cNvPr id="478" name="ح = ل ض ع"/>
          <p:cNvSpPr txBox="1"/>
          <p:nvPr/>
        </p:nvSpPr>
        <p:spPr>
          <a:xfrm>
            <a:off x="10362252" y="8909717"/>
            <a:ext cx="3659496" cy="10027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b="1" sz="6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 = ل ض ع </a:t>
            </a:r>
          </a:p>
        </p:txBody>
      </p:sp>
      <p:pic>
        <p:nvPicPr>
          <p:cNvPr id="479" name="IMG_3745.png" descr="IMG_3745.png"/>
          <p:cNvPicPr>
            <a:picLocks noChangeAspect="1"/>
          </p:cNvPicPr>
          <p:nvPr/>
        </p:nvPicPr>
        <p:blipFill>
          <a:blip r:embed="rId3">
            <a:extLst/>
          </a:blip>
          <a:srcRect l="45647" t="5381" r="1396" b="77227"/>
          <a:stretch>
            <a:fillRect/>
          </a:stretch>
        </p:blipFill>
        <p:spPr>
          <a:xfrm>
            <a:off x="3757575" y="1637508"/>
            <a:ext cx="15627621" cy="1639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IMG_3745.png" descr="IMG_3745.png"/>
          <p:cNvPicPr>
            <a:picLocks noChangeAspect="1"/>
          </p:cNvPicPr>
          <p:nvPr/>
        </p:nvPicPr>
        <p:blipFill>
          <a:blip r:embed="rId3">
            <a:extLst/>
          </a:blip>
          <a:srcRect l="34404" t="32609" r="2863" b="49999"/>
          <a:stretch>
            <a:fillRect/>
          </a:stretch>
        </p:blipFill>
        <p:spPr>
          <a:xfrm>
            <a:off x="2935485" y="6857999"/>
            <a:ext cx="18512846" cy="1639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490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482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3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4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5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6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7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8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9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522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491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2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3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4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5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6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7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8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9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0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1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2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3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4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5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6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7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8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9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0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1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2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3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4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5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6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7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8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9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0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1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527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523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4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5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6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529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530" name="ص ٢٠٩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٢٠٩</a:t>
            </a:r>
          </a:p>
        </p:txBody>
      </p:sp>
      <p:sp>
        <p:nvSpPr>
          <p:cNvPr id="531" name="٣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9" grpId="1"/>
      <p:bldP build="whole" bldLvl="1" animBg="1" rev="0" advAuto="0" spid="531" grpId="2"/>
      <p:bldP build="whole" bldLvl="1" animBg="1" rev="0" advAuto="0" spid="530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