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Lst>
  <p:sldSz cx="9144000" cy="51435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685800" rtl="1" fontAlgn="auto" latinLnBrk="0" hangingPunct="0">
      <a:lnSpc>
        <a:spcPct val="100000"/>
      </a:lnSpc>
      <a:spcBef>
        <a:spcPts val="0"/>
      </a:spcBef>
      <a:spcAft>
        <a:spcPts val="0"/>
      </a:spcAft>
      <a:buClrTx/>
      <a:buSzTx/>
      <a:buFontTx/>
      <a:buNone/>
      <a:tabLst/>
      <a:defRPr b="0" baseline="0" cap="none" i="0" spc="0" strike="noStrike" sz="1000" u="none" kumimoji="0" normalizeH="0">
        <a:ln>
          <a:noFill/>
        </a:ln>
        <a:solidFill>
          <a:srgbClr val="000000"/>
        </a:solidFill>
        <a:effectLst/>
        <a:uFillTx/>
        <a:latin typeface="+mj-lt"/>
        <a:ea typeface="+mj-ea"/>
        <a:cs typeface="+mj-cs"/>
        <a:sym typeface="Arial"/>
      </a:defRPr>
    </a:lvl1pPr>
    <a:lvl2pPr marL="0" marR="0" indent="0" algn="l" defTabSz="685800" rtl="1" fontAlgn="auto" latinLnBrk="0" hangingPunct="0">
      <a:lnSpc>
        <a:spcPct val="100000"/>
      </a:lnSpc>
      <a:spcBef>
        <a:spcPts val="0"/>
      </a:spcBef>
      <a:spcAft>
        <a:spcPts val="0"/>
      </a:spcAft>
      <a:buClrTx/>
      <a:buSzTx/>
      <a:buFontTx/>
      <a:buNone/>
      <a:tabLst/>
      <a:defRPr b="0" baseline="0" cap="none" i="0" spc="0" strike="noStrike" sz="1000" u="none" kumimoji="0" normalizeH="0">
        <a:ln>
          <a:noFill/>
        </a:ln>
        <a:solidFill>
          <a:srgbClr val="000000"/>
        </a:solidFill>
        <a:effectLst/>
        <a:uFillTx/>
        <a:latin typeface="+mj-lt"/>
        <a:ea typeface="+mj-ea"/>
        <a:cs typeface="+mj-cs"/>
        <a:sym typeface="Arial"/>
      </a:defRPr>
    </a:lvl2pPr>
    <a:lvl3pPr marL="0" marR="0" indent="0" algn="l" defTabSz="685800" rtl="1" fontAlgn="auto" latinLnBrk="0" hangingPunct="0">
      <a:lnSpc>
        <a:spcPct val="100000"/>
      </a:lnSpc>
      <a:spcBef>
        <a:spcPts val="0"/>
      </a:spcBef>
      <a:spcAft>
        <a:spcPts val="0"/>
      </a:spcAft>
      <a:buClrTx/>
      <a:buSzTx/>
      <a:buFontTx/>
      <a:buNone/>
      <a:tabLst/>
      <a:defRPr b="0" baseline="0" cap="none" i="0" spc="0" strike="noStrike" sz="1000" u="none" kumimoji="0" normalizeH="0">
        <a:ln>
          <a:noFill/>
        </a:ln>
        <a:solidFill>
          <a:srgbClr val="000000"/>
        </a:solidFill>
        <a:effectLst/>
        <a:uFillTx/>
        <a:latin typeface="+mj-lt"/>
        <a:ea typeface="+mj-ea"/>
        <a:cs typeface="+mj-cs"/>
        <a:sym typeface="Arial"/>
      </a:defRPr>
    </a:lvl3pPr>
    <a:lvl4pPr marL="0" marR="0" indent="0" algn="l" defTabSz="685800" rtl="1" fontAlgn="auto" latinLnBrk="0" hangingPunct="0">
      <a:lnSpc>
        <a:spcPct val="100000"/>
      </a:lnSpc>
      <a:spcBef>
        <a:spcPts val="0"/>
      </a:spcBef>
      <a:spcAft>
        <a:spcPts val="0"/>
      </a:spcAft>
      <a:buClrTx/>
      <a:buSzTx/>
      <a:buFontTx/>
      <a:buNone/>
      <a:tabLst/>
      <a:defRPr b="0" baseline="0" cap="none" i="0" spc="0" strike="noStrike" sz="1000" u="none" kumimoji="0" normalizeH="0">
        <a:ln>
          <a:noFill/>
        </a:ln>
        <a:solidFill>
          <a:srgbClr val="000000"/>
        </a:solidFill>
        <a:effectLst/>
        <a:uFillTx/>
        <a:latin typeface="+mj-lt"/>
        <a:ea typeface="+mj-ea"/>
        <a:cs typeface="+mj-cs"/>
        <a:sym typeface="Arial"/>
      </a:defRPr>
    </a:lvl4pPr>
    <a:lvl5pPr marL="0" marR="0" indent="0" algn="l" defTabSz="685800" rtl="1" fontAlgn="auto" latinLnBrk="0" hangingPunct="0">
      <a:lnSpc>
        <a:spcPct val="100000"/>
      </a:lnSpc>
      <a:spcBef>
        <a:spcPts val="0"/>
      </a:spcBef>
      <a:spcAft>
        <a:spcPts val="0"/>
      </a:spcAft>
      <a:buClrTx/>
      <a:buSzTx/>
      <a:buFontTx/>
      <a:buNone/>
      <a:tabLst/>
      <a:defRPr b="0" baseline="0" cap="none" i="0" spc="0" strike="noStrike" sz="1000" u="none" kumimoji="0" normalizeH="0">
        <a:ln>
          <a:noFill/>
        </a:ln>
        <a:solidFill>
          <a:srgbClr val="000000"/>
        </a:solidFill>
        <a:effectLst/>
        <a:uFillTx/>
        <a:latin typeface="+mj-lt"/>
        <a:ea typeface="+mj-ea"/>
        <a:cs typeface="+mj-cs"/>
        <a:sym typeface="Arial"/>
      </a:defRPr>
    </a:lvl5pPr>
    <a:lvl6pPr marL="0" marR="0" indent="0" algn="l" defTabSz="685800" rtl="1" fontAlgn="auto" latinLnBrk="0" hangingPunct="0">
      <a:lnSpc>
        <a:spcPct val="100000"/>
      </a:lnSpc>
      <a:spcBef>
        <a:spcPts val="0"/>
      </a:spcBef>
      <a:spcAft>
        <a:spcPts val="0"/>
      </a:spcAft>
      <a:buClrTx/>
      <a:buSzTx/>
      <a:buFontTx/>
      <a:buNone/>
      <a:tabLst/>
      <a:defRPr b="0" baseline="0" cap="none" i="0" spc="0" strike="noStrike" sz="1000" u="none" kumimoji="0" normalizeH="0">
        <a:ln>
          <a:noFill/>
        </a:ln>
        <a:solidFill>
          <a:srgbClr val="000000"/>
        </a:solidFill>
        <a:effectLst/>
        <a:uFillTx/>
        <a:latin typeface="+mj-lt"/>
        <a:ea typeface="+mj-ea"/>
        <a:cs typeface="+mj-cs"/>
        <a:sym typeface="Arial"/>
      </a:defRPr>
    </a:lvl6pPr>
    <a:lvl7pPr marL="0" marR="0" indent="0" algn="l" defTabSz="685800" rtl="1" fontAlgn="auto" latinLnBrk="0" hangingPunct="0">
      <a:lnSpc>
        <a:spcPct val="100000"/>
      </a:lnSpc>
      <a:spcBef>
        <a:spcPts val="0"/>
      </a:spcBef>
      <a:spcAft>
        <a:spcPts val="0"/>
      </a:spcAft>
      <a:buClrTx/>
      <a:buSzTx/>
      <a:buFontTx/>
      <a:buNone/>
      <a:tabLst/>
      <a:defRPr b="0" baseline="0" cap="none" i="0" spc="0" strike="noStrike" sz="1000" u="none" kumimoji="0" normalizeH="0">
        <a:ln>
          <a:noFill/>
        </a:ln>
        <a:solidFill>
          <a:srgbClr val="000000"/>
        </a:solidFill>
        <a:effectLst/>
        <a:uFillTx/>
        <a:latin typeface="+mj-lt"/>
        <a:ea typeface="+mj-ea"/>
        <a:cs typeface="+mj-cs"/>
        <a:sym typeface="Arial"/>
      </a:defRPr>
    </a:lvl7pPr>
    <a:lvl8pPr marL="0" marR="0" indent="0" algn="l" defTabSz="685800" rtl="1" fontAlgn="auto" latinLnBrk="0" hangingPunct="0">
      <a:lnSpc>
        <a:spcPct val="100000"/>
      </a:lnSpc>
      <a:spcBef>
        <a:spcPts val="0"/>
      </a:spcBef>
      <a:spcAft>
        <a:spcPts val="0"/>
      </a:spcAft>
      <a:buClrTx/>
      <a:buSzTx/>
      <a:buFontTx/>
      <a:buNone/>
      <a:tabLst/>
      <a:defRPr b="0" baseline="0" cap="none" i="0" spc="0" strike="noStrike" sz="1000" u="none" kumimoji="0" normalizeH="0">
        <a:ln>
          <a:noFill/>
        </a:ln>
        <a:solidFill>
          <a:srgbClr val="000000"/>
        </a:solidFill>
        <a:effectLst/>
        <a:uFillTx/>
        <a:latin typeface="+mj-lt"/>
        <a:ea typeface="+mj-ea"/>
        <a:cs typeface="+mj-cs"/>
        <a:sym typeface="Arial"/>
      </a:defRPr>
    </a:lvl8pPr>
    <a:lvl9pPr marL="0" marR="0" indent="0" algn="l" defTabSz="685800" rtl="1" fontAlgn="auto" latinLnBrk="0" hangingPunct="0">
      <a:lnSpc>
        <a:spcPct val="100000"/>
      </a:lnSpc>
      <a:spcBef>
        <a:spcPts val="0"/>
      </a:spcBef>
      <a:spcAft>
        <a:spcPts val="0"/>
      </a:spcAft>
      <a:buClrTx/>
      <a:buSzTx/>
      <a:buFontTx/>
      <a:buNone/>
      <a:tabLst/>
      <a:defRPr b="0" baseline="0" cap="none" i="0" spc="0" strike="noStrike" sz="1000" u="none" kumimoji="0" normalizeH="0">
        <a:ln>
          <a:noFill/>
        </a:ln>
        <a:solidFill>
          <a:srgbClr val="000000"/>
        </a:solidFill>
        <a:effectLst/>
        <a:uFillTx/>
        <a:latin typeface="+mj-lt"/>
        <a:ea typeface="+mj-ea"/>
        <a:cs typeface="+mj-cs"/>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rgbClr val="FFD6D9"/>
          </a:solidFill>
        </a:fill>
      </a:tcStyle>
    </a:wholeTbl>
    <a:band2H>
      <a:tcTxStyle b="def" i="def"/>
      <a:tcStyle>
        <a:tcBdr/>
        <a:fill>
          <a:solidFill>
            <a:srgbClr val="FFECED"/>
          </a:solidFill>
        </a:fill>
      </a:tcStyle>
    </a:band2H>
    <a:firstCol>
      <a:tcTxStyle b="on" i="off">
        <a:fontRef idx="major">
          <a:srgbClr val="FFFFFF"/>
        </a:fontRef>
        <a:srgbClr val="FFFFFF"/>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3175" cap="flat">
              <a:solidFill>
                <a:srgbClr val="FFFFFF"/>
              </a:solidFill>
              <a:prstDash val="solid"/>
              <a:round/>
            </a:ln>
          </a:left>
          <a:right>
            <a:ln w="3175" cap="flat">
              <a:solidFill>
                <a:srgbClr val="FFFFFF"/>
              </a:solidFill>
              <a:prstDash val="solid"/>
              <a:round/>
            </a:ln>
          </a:right>
          <a:top>
            <a:ln w="25400"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25400"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rgbClr val="FCE1D5"/>
          </a:solidFill>
        </a:fill>
      </a:tcStyle>
    </a:wholeTbl>
    <a:band2H>
      <a:tcTxStyle b="def" i="def"/>
      <a:tcStyle>
        <a:tcBdr/>
        <a:fill>
          <a:solidFill>
            <a:srgbClr val="FDF1EB"/>
          </a:solidFill>
        </a:fill>
      </a:tcStyle>
    </a:band2H>
    <a:firstCol>
      <a:tcTxStyle b="on" i="off">
        <a:fontRef idx="major">
          <a:srgbClr val="FFFFFF"/>
        </a:fontRef>
        <a:srgbClr val="FFFFFF"/>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3175" cap="flat">
              <a:solidFill>
                <a:srgbClr val="FFFFFF"/>
              </a:solidFill>
              <a:prstDash val="solid"/>
              <a:round/>
            </a:ln>
          </a:left>
          <a:right>
            <a:ln w="3175" cap="flat">
              <a:solidFill>
                <a:srgbClr val="FFFFFF"/>
              </a:solidFill>
              <a:prstDash val="solid"/>
              <a:round/>
            </a:ln>
          </a:right>
          <a:top>
            <a:ln w="25400"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25400"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rgbClr val="DCE0F3"/>
          </a:solidFill>
        </a:fill>
      </a:tcStyle>
    </a:wholeTbl>
    <a:band2H>
      <a:tcTxStyle b="def" i="def"/>
      <a:tcStyle>
        <a:tcBdr/>
        <a:fill>
          <a:solidFill>
            <a:srgbClr val="EEF0F9"/>
          </a:solidFill>
        </a:fill>
      </a:tcStyle>
    </a:band2H>
    <a:firstCol>
      <a:tcTxStyle b="on" i="off">
        <a:fontRef idx="major">
          <a:srgbClr val="FFFFFF"/>
        </a:fontRef>
        <a:srgbClr val="FFFFFF"/>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3175" cap="flat">
              <a:solidFill>
                <a:srgbClr val="FFFFFF"/>
              </a:solidFill>
              <a:prstDash val="solid"/>
              <a:round/>
            </a:ln>
          </a:left>
          <a:right>
            <a:ln w="3175" cap="flat">
              <a:solidFill>
                <a:srgbClr val="FFFFFF"/>
              </a:solidFill>
              <a:prstDash val="solid"/>
              <a:round/>
            </a:ln>
          </a:right>
          <a:top>
            <a:ln w="25400"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25400"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3175" cap="flat">
              <a:noFill/>
              <a:miter lim="400000"/>
            </a:ln>
          </a:left>
          <a:right>
            <a:ln w="3175" cap="flat">
              <a:noFill/>
              <a:miter lim="400000"/>
            </a:ln>
          </a:right>
          <a:top>
            <a:ln w="3175" cap="flat">
              <a:noFill/>
              <a:miter lim="400000"/>
            </a:ln>
          </a:top>
          <a:bottom>
            <a:ln w="3175" cap="flat">
              <a:noFill/>
              <a:miter lim="400000"/>
            </a:ln>
          </a:bottom>
          <a:insideH>
            <a:ln w="3175" cap="flat">
              <a:noFill/>
              <a:miter lim="400000"/>
            </a:ln>
          </a:insideH>
          <a:insideV>
            <a:ln w="3175"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3175" cap="flat">
              <a:noFill/>
              <a:miter lim="400000"/>
            </a:ln>
          </a:left>
          <a:right>
            <a:ln w="3175" cap="flat">
              <a:noFill/>
              <a:miter lim="400000"/>
            </a:ln>
          </a:right>
          <a:top>
            <a:ln w="3175" cap="flat">
              <a:noFill/>
              <a:miter lim="400000"/>
            </a:ln>
          </a:top>
          <a:bottom>
            <a:ln w="3175" cap="flat">
              <a:noFill/>
              <a:miter lim="400000"/>
            </a:ln>
          </a:bottom>
          <a:insideH>
            <a:ln w="3175" cap="flat">
              <a:noFill/>
              <a:miter lim="400000"/>
            </a:ln>
          </a:insideH>
          <a:insideV>
            <a:ln w="3175" cap="flat">
              <a:noFill/>
              <a:miter lim="400000"/>
            </a:ln>
          </a:insideV>
        </a:tcBdr>
        <a:fill>
          <a:solidFill>
            <a:schemeClr val="accent1"/>
          </a:solidFill>
        </a:fill>
      </a:tcStyle>
    </a:firstCol>
    <a:lastRow>
      <a:tcTxStyle b="on" i="off">
        <a:fontRef idx="major">
          <a:srgbClr val="000000"/>
        </a:fontRef>
        <a:srgbClr val="000000"/>
      </a:tcTxStyle>
      <a:tcStyle>
        <a:tcBdr>
          <a:left>
            <a:ln w="3175" cap="flat">
              <a:noFill/>
              <a:miter lim="400000"/>
            </a:ln>
          </a:left>
          <a:right>
            <a:ln w="3175" cap="flat">
              <a:noFill/>
              <a:miter lim="400000"/>
            </a:ln>
          </a:right>
          <a:top>
            <a:ln w="38100" cap="flat">
              <a:solidFill>
                <a:srgbClr val="000000"/>
              </a:solidFill>
              <a:prstDash val="solid"/>
              <a:round/>
            </a:ln>
          </a:top>
          <a:bottom>
            <a:ln w="12700" cap="flat">
              <a:solidFill>
                <a:srgbClr val="000000"/>
              </a:solidFill>
              <a:prstDash val="solid"/>
              <a:round/>
            </a:ln>
          </a:bottom>
          <a:insideH>
            <a:ln w="3175" cap="flat">
              <a:noFill/>
              <a:miter lim="400000"/>
            </a:ln>
          </a:insideH>
          <a:insideV>
            <a:ln w="3175" cap="flat">
              <a:noFill/>
              <a:miter lim="400000"/>
            </a:ln>
          </a:insideV>
        </a:tcBdr>
        <a:fill>
          <a:solidFill>
            <a:srgbClr val="FFFFFF"/>
          </a:solidFill>
        </a:fill>
      </a:tcStyle>
    </a:lastRow>
    <a:firstRow>
      <a:tcTxStyle b="on" i="off">
        <a:fontRef idx="major">
          <a:srgbClr val="FFFFFF"/>
        </a:fontRef>
        <a:srgbClr val="FFFFFF"/>
      </a:tcTxStyle>
      <a:tcStyle>
        <a:tcBdr>
          <a:left>
            <a:ln w="3175" cap="flat">
              <a:noFill/>
              <a:miter lim="400000"/>
            </a:ln>
          </a:left>
          <a:right>
            <a:ln w="3175" cap="flat">
              <a:noFill/>
              <a:miter lim="400000"/>
            </a:ln>
          </a:right>
          <a:top>
            <a:ln w="12700" cap="flat">
              <a:solidFill>
                <a:srgbClr val="000000"/>
              </a:solidFill>
              <a:prstDash val="solid"/>
              <a:round/>
            </a:ln>
          </a:top>
          <a:bottom>
            <a:ln w="12700" cap="flat">
              <a:solidFill>
                <a:srgbClr val="000000"/>
              </a:solidFill>
              <a:prstDash val="solid"/>
              <a:round/>
            </a:ln>
          </a:bottom>
          <a:insideH>
            <a:ln w="3175" cap="flat">
              <a:noFill/>
              <a:miter lim="400000"/>
            </a:ln>
          </a:insideH>
          <a:insideV>
            <a:ln w="3175"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3175" cap="flat">
              <a:solidFill>
                <a:srgbClr val="FFFFFF"/>
              </a:solidFill>
              <a:prstDash val="solid"/>
              <a:round/>
            </a:ln>
          </a:left>
          <a:right>
            <a:ln w="3175" cap="flat">
              <a:solidFill>
                <a:srgbClr val="FFFFFF"/>
              </a:solidFill>
              <a:prstDash val="solid"/>
              <a:round/>
            </a:ln>
          </a:right>
          <a:top>
            <a:ln w="25400"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25400"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3175" cap="flat">
              <a:solidFill>
                <a:srgbClr val="000000"/>
              </a:solidFill>
              <a:prstDash val="solid"/>
              <a:round/>
            </a:ln>
          </a:left>
          <a:right>
            <a:ln w="3175" cap="flat">
              <a:solidFill>
                <a:srgbClr val="000000"/>
              </a:solidFill>
              <a:prstDash val="solid"/>
              <a:round/>
            </a:ln>
          </a:right>
          <a:top>
            <a:ln w="3175" cap="flat">
              <a:solidFill>
                <a:srgbClr val="000000"/>
              </a:solidFill>
              <a:prstDash val="solid"/>
              <a:round/>
            </a:ln>
          </a:top>
          <a:bottom>
            <a:ln w="3175" cap="flat">
              <a:solidFill>
                <a:srgbClr val="000000"/>
              </a:solidFill>
              <a:prstDash val="solid"/>
              <a:round/>
            </a:ln>
          </a:bottom>
          <a:insideH>
            <a:ln w="3175" cap="flat">
              <a:solidFill>
                <a:srgbClr val="000000"/>
              </a:solidFill>
              <a:prstDash val="solid"/>
              <a:round/>
            </a:ln>
          </a:insideH>
          <a:insideV>
            <a:ln w="3175"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3175" cap="flat">
              <a:solidFill>
                <a:srgbClr val="000000"/>
              </a:solidFill>
              <a:prstDash val="solid"/>
              <a:round/>
            </a:ln>
          </a:left>
          <a:right>
            <a:ln w="3175" cap="flat">
              <a:solidFill>
                <a:srgbClr val="000000"/>
              </a:solidFill>
              <a:prstDash val="solid"/>
              <a:round/>
            </a:ln>
          </a:right>
          <a:top>
            <a:ln w="3175" cap="flat">
              <a:solidFill>
                <a:srgbClr val="000000"/>
              </a:solidFill>
              <a:prstDash val="solid"/>
              <a:round/>
            </a:ln>
          </a:top>
          <a:bottom>
            <a:ln w="3175" cap="flat">
              <a:solidFill>
                <a:srgbClr val="000000"/>
              </a:solidFill>
              <a:prstDash val="solid"/>
              <a:round/>
            </a:ln>
          </a:bottom>
          <a:insideH>
            <a:ln w="3175" cap="flat">
              <a:solidFill>
                <a:srgbClr val="000000"/>
              </a:solidFill>
              <a:prstDash val="solid"/>
              <a:round/>
            </a:ln>
          </a:insideH>
          <a:insideV>
            <a:ln w="3175"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3175" cap="flat">
              <a:solidFill>
                <a:srgbClr val="000000"/>
              </a:solidFill>
              <a:prstDash val="solid"/>
              <a:round/>
            </a:ln>
          </a:left>
          <a:right>
            <a:ln w="3175" cap="flat">
              <a:solidFill>
                <a:srgbClr val="000000"/>
              </a:solidFill>
              <a:prstDash val="solid"/>
              <a:round/>
            </a:ln>
          </a:right>
          <a:top>
            <a:ln w="38100" cap="flat">
              <a:solidFill>
                <a:srgbClr val="000000"/>
              </a:solidFill>
              <a:prstDash val="solid"/>
              <a:round/>
            </a:ln>
          </a:top>
          <a:bottom>
            <a:ln w="3175" cap="flat">
              <a:solidFill>
                <a:srgbClr val="000000"/>
              </a:solidFill>
              <a:prstDash val="solid"/>
              <a:round/>
            </a:ln>
          </a:bottom>
          <a:insideH>
            <a:ln w="3175" cap="flat">
              <a:solidFill>
                <a:srgbClr val="000000"/>
              </a:solidFill>
              <a:prstDash val="solid"/>
              <a:round/>
            </a:ln>
          </a:insideH>
          <a:insideV>
            <a:ln w="3175" cap="flat">
              <a:solidFill>
                <a:srgbClr val="000000"/>
              </a:solidFill>
              <a:prstDash val="solid"/>
              <a:round/>
            </a:ln>
          </a:insideV>
        </a:tcBdr>
        <a:fill>
          <a:noFill/>
        </a:fill>
      </a:tcStyle>
    </a:lastRow>
    <a:firstRow>
      <a:tcTxStyle b="on" i="off">
        <a:fontRef idx="major">
          <a:srgbClr val="000000"/>
        </a:fontRef>
        <a:srgbClr val="000000"/>
      </a:tcTxStyle>
      <a:tcStyle>
        <a:tcBdr>
          <a:left>
            <a:ln w="3175" cap="flat">
              <a:solidFill>
                <a:srgbClr val="000000"/>
              </a:solidFill>
              <a:prstDash val="solid"/>
              <a:round/>
            </a:ln>
          </a:left>
          <a:right>
            <a:ln w="3175" cap="flat">
              <a:solidFill>
                <a:srgbClr val="000000"/>
              </a:solidFill>
              <a:prstDash val="solid"/>
              <a:round/>
            </a:ln>
          </a:right>
          <a:top>
            <a:ln w="3175" cap="flat">
              <a:solidFill>
                <a:srgbClr val="000000"/>
              </a:solidFill>
              <a:prstDash val="solid"/>
              <a:round/>
            </a:ln>
          </a:top>
          <a:bottom>
            <a:ln w="12700" cap="flat">
              <a:solidFill>
                <a:srgbClr val="000000"/>
              </a:solidFill>
              <a:prstDash val="solid"/>
              <a:round/>
            </a:ln>
          </a:bottom>
          <a:insideH>
            <a:ln w="3175" cap="flat">
              <a:solidFill>
                <a:srgbClr val="000000"/>
              </a:solidFill>
              <a:prstDash val="solid"/>
              <a:round/>
            </a:ln>
          </a:insideH>
          <a:insideV>
            <a:ln w="3175"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99" name="Shape 199"/>
          <p:cNvSpPr/>
          <p:nvPr>
            <p:ph type="sldImg"/>
          </p:nvPr>
        </p:nvSpPr>
        <p:spPr>
          <a:xfrm>
            <a:off x="1143000" y="685800"/>
            <a:ext cx="4572000" cy="3429000"/>
          </a:xfrm>
          <a:prstGeom prst="rect">
            <a:avLst/>
          </a:prstGeom>
        </p:spPr>
        <p:txBody>
          <a:bodyPr/>
          <a:lstStyle/>
          <a:p>
            <a:pPr/>
          </a:p>
        </p:txBody>
      </p:sp>
      <p:sp>
        <p:nvSpPr>
          <p:cNvPr id="200" name="Shape 200"/>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685800" rtl="1" latinLnBrk="0">
      <a:defRPr sz="1000">
        <a:latin typeface="+mj-lt"/>
        <a:ea typeface="+mj-ea"/>
        <a:cs typeface="+mj-cs"/>
        <a:sym typeface="Arial"/>
      </a:defRPr>
    </a:lvl1pPr>
    <a:lvl2pPr indent="228600" defTabSz="685800" rtl="1" latinLnBrk="0">
      <a:defRPr sz="1000">
        <a:latin typeface="+mj-lt"/>
        <a:ea typeface="+mj-ea"/>
        <a:cs typeface="+mj-cs"/>
        <a:sym typeface="Arial"/>
      </a:defRPr>
    </a:lvl2pPr>
    <a:lvl3pPr indent="457200" defTabSz="685800" rtl="1" latinLnBrk="0">
      <a:defRPr sz="1000">
        <a:latin typeface="+mj-lt"/>
        <a:ea typeface="+mj-ea"/>
        <a:cs typeface="+mj-cs"/>
        <a:sym typeface="Arial"/>
      </a:defRPr>
    </a:lvl3pPr>
    <a:lvl4pPr indent="685800" defTabSz="685800" rtl="1" latinLnBrk="0">
      <a:defRPr sz="1000">
        <a:latin typeface="+mj-lt"/>
        <a:ea typeface="+mj-ea"/>
        <a:cs typeface="+mj-cs"/>
        <a:sym typeface="Arial"/>
      </a:defRPr>
    </a:lvl4pPr>
    <a:lvl5pPr indent="914400" defTabSz="685800" rtl="1" latinLnBrk="0">
      <a:defRPr sz="1000">
        <a:latin typeface="+mj-lt"/>
        <a:ea typeface="+mj-ea"/>
        <a:cs typeface="+mj-cs"/>
        <a:sym typeface="Arial"/>
      </a:defRPr>
    </a:lvl5pPr>
    <a:lvl6pPr indent="1143000" defTabSz="685800" rtl="1" latinLnBrk="0">
      <a:defRPr sz="1000">
        <a:latin typeface="+mj-lt"/>
        <a:ea typeface="+mj-ea"/>
        <a:cs typeface="+mj-cs"/>
        <a:sym typeface="Arial"/>
      </a:defRPr>
    </a:lvl6pPr>
    <a:lvl7pPr indent="1371600" defTabSz="685800" rtl="1" latinLnBrk="0">
      <a:defRPr sz="1000">
        <a:latin typeface="+mj-lt"/>
        <a:ea typeface="+mj-ea"/>
        <a:cs typeface="+mj-cs"/>
        <a:sym typeface="Arial"/>
      </a:defRPr>
    </a:lvl7pPr>
    <a:lvl8pPr indent="1600200" defTabSz="685800" rtl="1" latinLnBrk="0">
      <a:defRPr sz="1000">
        <a:latin typeface="+mj-lt"/>
        <a:ea typeface="+mj-ea"/>
        <a:cs typeface="+mj-cs"/>
        <a:sym typeface="Arial"/>
      </a:defRPr>
    </a:lvl8pPr>
    <a:lvl9pPr indent="1828800" defTabSz="685800" rtl="1" latinLnBrk="0">
      <a:defRPr sz="1000">
        <a:latin typeface="+mj-lt"/>
        <a:ea typeface="+mj-ea"/>
        <a:cs typeface="+mj-cs"/>
        <a:sym typeface="Arial"/>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7.png"/></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7.png"/></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7.png"/></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7.png"/></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7.png"/></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7.png"/></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CUSTOM">
    <p:spTree>
      <p:nvGrpSpPr>
        <p:cNvPr id="1" name=""/>
        <p:cNvGrpSpPr/>
        <p:nvPr/>
      </p:nvGrpSpPr>
      <p:grpSpPr>
        <a:xfrm>
          <a:off x="0" y="0"/>
          <a:ext cx="0" cy="0"/>
          <a:chOff x="0" y="0"/>
          <a:chExt cx="0" cy="0"/>
        </a:xfrm>
      </p:grpSpPr>
      <p:sp>
        <p:nvSpPr>
          <p:cNvPr id="25" name="Google Shape;6;p1"/>
          <p:cNvSpPr/>
          <p:nvPr/>
        </p:nvSpPr>
        <p:spPr>
          <a:xfrm>
            <a:off x="0" y="0"/>
            <a:ext cx="9144000" cy="5143500"/>
          </a:xfrm>
          <a:prstGeom prst="rect">
            <a:avLst/>
          </a:prstGeom>
          <a:solidFill>
            <a:srgbClr val="FFFFFF">
              <a:alpha val="49410"/>
            </a:srgbClr>
          </a:solidFill>
          <a:ln w="12700">
            <a:miter lim="400000"/>
          </a:ln>
        </p:spPr>
        <p:txBody>
          <a:bodyPr lIns="34289" tIns="34289" rIns="34289" bIns="34289" anchor="ctr"/>
          <a:lstStyle/>
          <a:p>
            <a:pPr/>
          </a:p>
        </p:txBody>
      </p:sp>
      <p:sp>
        <p:nvSpPr>
          <p:cNvPr id="26" name="Google Shape;7;p1"/>
          <p:cNvSpPr/>
          <p:nvPr/>
        </p:nvSpPr>
        <p:spPr>
          <a:xfrm flipH="1">
            <a:off x="3927805" y="2079524"/>
            <a:ext cx="5216195" cy="306589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860" y="3347"/>
                  <a:pt x="3195" y="12345"/>
                  <a:pt x="5581" y="10040"/>
                </a:cubicBezTo>
                <a:cubicBezTo>
                  <a:pt x="7966" y="7734"/>
                  <a:pt x="8822" y="4460"/>
                  <a:pt x="11320" y="11329"/>
                </a:cubicBezTo>
                <a:cubicBezTo>
                  <a:pt x="13817" y="18197"/>
                  <a:pt x="14619" y="10883"/>
                  <a:pt x="16332" y="12595"/>
                </a:cubicBezTo>
                <a:cubicBezTo>
                  <a:pt x="18045" y="14307"/>
                  <a:pt x="19512" y="19762"/>
                  <a:pt x="21600" y="21600"/>
                </a:cubicBezTo>
                <a:lnTo>
                  <a:pt x="0" y="21600"/>
                </a:lnTo>
                <a:lnTo>
                  <a:pt x="0" y="0"/>
                </a:lnTo>
                <a:close/>
              </a:path>
            </a:pathLst>
          </a:custGeom>
          <a:solidFill>
            <a:srgbClr val="000000">
              <a:alpha val="5030"/>
            </a:srgbClr>
          </a:solidFill>
          <a:ln w="12700">
            <a:miter lim="400000"/>
          </a:ln>
        </p:spPr>
        <p:txBody>
          <a:bodyPr lIns="34289" tIns="34289" rIns="34289" bIns="34289" anchor="ctr"/>
          <a:lstStyle/>
          <a:p>
            <a:pPr algn="ctr" rtl="0">
              <a:defRPr sz="1200">
                <a:solidFill>
                  <a:srgbClr val="FFFFFF"/>
                </a:solidFill>
                <a:latin typeface="Calibri"/>
                <a:ea typeface="Calibri"/>
                <a:cs typeface="Calibri"/>
                <a:sym typeface="Calibri"/>
              </a:defRPr>
            </a:pPr>
          </a:p>
        </p:txBody>
      </p:sp>
      <p:sp>
        <p:nvSpPr>
          <p:cNvPr id="27" name="Google Shape;8;p1"/>
          <p:cNvSpPr/>
          <p:nvPr/>
        </p:nvSpPr>
        <p:spPr>
          <a:xfrm flipH="1" rot="10800000">
            <a:off x="0" y="-919"/>
            <a:ext cx="5879659" cy="354052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860" y="3347"/>
                  <a:pt x="3195" y="12345"/>
                  <a:pt x="5581" y="10040"/>
                </a:cubicBezTo>
                <a:cubicBezTo>
                  <a:pt x="7966" y="7734"/>
                  <a:pt x="8822" y="4460"/>
                  <a:pt x="11320" y="11329"/>
                </a:cubicBezTo>
                <a:cubicBezTo>
                  <a:pt x="13817" y="18197"/>
                  <a:pt x="14619" y="10883"/>
                  <a:pt x="16332" y="12595"/>
                </a:cubicBezTo>
                <a:cubicBezTo>
                  <a:pt x="18045" y="14307"/>
                  <a:pt x="19512" y="19762"/>
                  <a:pt x="21600" y="21600"/>
                </a:cubicBezTo>
                <a:lnTo>
                  <a:pt x="0" y="21600"/>
                </a:lnTo>
                <a:lnTo>
                  <a:pt x="0" y="0"/>
                </a:lnTo>
                <a:close/>
              </a:path>
            </a:pathLst>
          </a:custGeom>
          <a:solidFill>
            <a:srgbClr val="FFFFFF">
              <a:alpha val="46930"/>
            </a:srgbClr>
          </a:solidFill>
          <a:ln w="12700">
            <a:miter lim="400000"/>
          </a:ln>
        </p:spPr>
        <p:txBody>
          <a:bodyPr lIns="34289" tIns="34289" rIns="34289" bIns="34289" anchor="ctr"/>
          <a:lstStyle/>
          <a:p>
            <a:pPr algn="ctr" rtl="0">
              <a:defRPr sz="1200">
                <a:solidFill>
                  <a:srgbClr val="FFFFFF"/>
                </a:solidFill>
                <a:latin typeface="Calibri"/>
                <a:ea typeface="Calibri"/>
                <a:cs typeface="Calibri"/>
                <a:sym typeface="Calibri"/>
              </a:defRPr>
            </a:pPr>
          </a:p>
        </p:txBody>
      </p:sp>
      <p:sp>
        <p:nvSpPr>
          <p:cNvPr id="28" name="Google Shape;12;p1"/>
          <p:cNvSpPr txBox="1"/>
          <p:nvPr/>
        </p:nvSpPr>
        <p:spPr>
          <a:xfrm rot="5400000">
            <a:off x="-486157" y="338612"/>
            <a:ext cx="1184851" cy="416538"/>
          </a:xfrm>
          <a:prstGeom prst="rect">
            <a:avLst/>
          </a:prstGeom>
          <a:ln w="3175">
            <a:miter lim="400000"/>
          </a:ln>
          <a:extLst>
            <a:ext uri="{C572A759-6A51-4108-AA02-DFA0A04FC94B}">
              <ma14:wrappingTextBoxFlag xmlns:ma14="http://schemas.microsoft.com/office/mac/drawingml/2011/main" val="1"/>
            </a:ext>
          </a:extLst>
        </p:spPr>
        <p:txBody>
          <a:bodyPr lIns="68568" tIns="68568" rIns="68568" bIns="68568" anchor="b">
            <a:spAutoFit/>
          </a:bodyPr>
          <a:lstStyle>
            <a:lvl1pPr rtl="0">
              <a:defRPr sz="900">
                <a:latin typeface="+mn-lt"/>
                <a:ea typeface="+mn-ea"/>
                <a:cs typeface="+mn-cs"/>
                <a:sym typeface="Helvetica"/>
              </a:defRPr>
            </a:lvl1pPr>
          </a:lstStyle>
          <a:p>
            <a:pPr/>
            <a:r>
              <a:t>SLIDESMANIA.COM</a:t>
            </a:r>
          </a:p>
        </p:txBody>
      </p:sp>
      <p:sp>
        <p:nvSpPr>
          <p:cNvPr id="29" name="Google Shape;15;p2"/>
          <p:cNvSpPr/>
          <p:nvPr/>
        </p:nvSpPr>
        <p:spPr>
          <a:xfrm flipH="1">
            <a:off x="7433350" y="134743"/>
            <a:ext cx="1348499" cy="47284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345" y="0"/>
                </a:moveTo>
                <a:lnTo>
                  <a:pt x="5255" y="0"/>
                </a:lnTo>
                <a:cubicBezTo>
                  <a:pt x="3263" y="0"/>
                  <a:pt x="1647" y="4798"/>
                  <a:pt x="1647" y="10718"/>
                </a:cubicBezTo>
                <a:lnTo>
                  <a:pt x="1748" y="16406"/>
                </a:lnTo>
                <a:cubicBezTo>
                  <a:pt x="1748" y="19275"/>
                  <a:pt x="966" y="21600"/>
                  <a:pt x="0" y="21600"/>
                </a:cubicBezTo>
                <a:lnTo>
                  <a:pt x="10800" y="21512"/>
                </a:lnTo>
                <a:lnTo>
                  <a:pt x="21600" y="21600"/>
                </a:lnTo>
                <a:cubicBezTo>
                  <a:pt x="20634" y="21600"/>
                  <a:pt x="19852" y="19275"/>
                  <a:pt x="19852" y="16406"/>
                </a:cubicBezTo>
                <a:lnTo>
                  <a:pt x="19953" y="10718"/>
                </a:lnTo>
                <a:cubicBezTo>
                  <a:pt x="19953" y="4798"/>
                  <a:pt x="18337" y="0"/>
                  <a:pt x="16345" y="0"/>
                </a:cubicBezTo>
                <a:close/>
              </a:path>
            </a:pathLst>
          </a:custGeom>
          <a:solidFill>
            <a:schemeClr val="accent6"/>
          </a:solidFill>
          <a:ln w="3175">
            <a:miter lim="400000"/>
          </a:ln>
          <a:effectLst>
            <a:outerShdw sx="100000" sy="100000" kx="0" ky="0" algn="b" rotWithShape="0" blurRad="38100" dist="25400" dir="16200000">
              <a:srgbClr val="000000">
                <a:alpha val="40000"/>
              </a:srgbClr>
            </a:outerShdw>
          </a:effectLst>
        </p:spPr>
        <p:txBody>
          <a:bodyPr lIns="34289" tIns="34289" rIns="34289" bIns="34289" anchor="ctr"/>
          <a:lstStyle/>
          <a:p>
            <a:pPr algn="ctr" rtl="0">
              <a:defRPr sz="1200">
                <a:solidFill>
                  <a:srgbClr val="FFFFFF"/>
                </a:solidFill>
                <a:latin typeface="Calibri"/>
                <a:ea typeface="Calibri"/>
                <a:cs typeface="Calibri"/>
                <a:sym typeface="Calibri"/>
              </a:defRPr>
            </a:pPr>
          </a:p>
        </p:txBody>
      </p:sp>
      <p:sp>
        <p:nvSpPr>
          <p:cNvPr id="30" name="Google Shape;16;p2"/>
          <p:cNvSpPr/>
          <p:nvPr/>
        </p:nvSpPr>
        <p:spPr>
          <a:xfrm flipH="1">
            <a:off x="7493792" y="182870"/>
            <a:ext cx="1229102" cy="47284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345" y="0"/>
                </a:moveTo>
                <a:lnTo>
                  <a:pt x="5255" y="0"/>
                </a:lnTo>
                <a:cubicBezTo>
                  <a:pt x="3263" y="0"/>
                  <a:pt x="1647" y="4798"/>
                  <a:pt x="1647" y="10718"/>
                </a:cubicBezTo>
                <a:lnTo>
                  <a:pt x="1748" y="16406"/>
                </a:lnTo>
                <a:cubicBezTo>
                  <a:pt x="1748" y="19275"/>
                  <a:pt x="966" y="21600"/>
                  <a:pt x="0" y="21600"/>
                </a:cubicBezTo>
                <a:lnTo>
                  <a:pt x="10800" y="21512"/>
                </a:lnTo>
                <a:lnTo>
                  <a:pt x="21600" y="21600"/>
                </a:lnTo>
                <a:cubicBezTo>
                  <a:pt x="20634" y="21600"/>
                  <a:pt x="19852" y="19275"/>
                  <a:pt x="19852" y="16406"/>
                </a:cubicBezTo>
                <a:lnTo>
                  <a:pt x="19953" y="10718"/>
                </a:lnTo>
                <a:cubicBezTo>
                  <a:pt x="19953" y="4798"/>
                  <a:pt x="18337" y="0"/>
                  <a:pt x="16345" y="0"/>
                </a:cubicBezTo>
                <a:close/>
              </a:path>
            </a:pathLst>
          </a:custGeom>
          <a:ln w="12700">
            <a:solidFill>
              <a:srgbClr val="F2F2F2"/>
            </a:solidFill>
            <a:prstDash val="dash"/>
            <a:miter/>
          </a:ln>
          <a:effectLst>
            <a:outerShdw sx="100000" sy="100000" kx="0" ky="0" algn="b" rotWithShape="0" blurRad="38100" dist="12700" dir="5400000">
              <a:srgbClr val="000000">
                <a:alpha val="40000"/>
              </a:srgbClr>
            </a:outerShdw>
          </a:effectLst>
        </p:spPr>
        <p:txBody>
          <a:bodyPr lIns="34289" tIns="34289" rIns="34289" bIns="34289" anchor="ctr"/>
          <a:lstStyle/>
          <a:p>
            <a:pPr algn="ctr" rtl="0">
              <a:defRPr sz="1200">
                <a:solidFill>
                  <a:srgbClr val="FFFFFF"/>
                </a:solidFill>
                <a:latin typeface="Calibri"/>
                <a:ea typeface="Calibri"/>
                <a:cs typeface="Calibri"/>
                <a:sym typeface="Calibri"/>
              </a:defRPr>
            </a:pPr>
          </a:p>
        </p:txBody>
      </p:sp>
      <p:sp>
        <p:nvSpPr>
          <p:cNvPr id="31" name="Google Shape;17;p2"/>
          <p:cNvSpPr/>
          <p:nvPr/>
        </p:nvSpPr>
        <p:spPr>
          <a:xfrm flipH="1">
            <a:off x="6019884" y="134743"/>
            <a:ext cx="1348500" cy="47284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345" y="0"/>
                </a:moveTo>
                <a:lnTo>
                  <a:pt x="5255" y="0"/>
                </a:lnTo>
                <a:cubicBezTo>
                  <a:pt x="3263" y="0"/>
                  <a:pt x="1647" y="4798"/>
                  <a:pt x="1647" y="10718"/>
                </a:cubicBezTo>
                <a:lnTo>
                  <a:pt x="1748" y="16406"/>
                </a:lnTo>
                <a:cubicBezTo>
                  <a:pt x="1748" y="19275"/>
                  <a:pt x="966" y="21600"/>
                  <a:pt x="0" y="21600"/>
                </a:cubicBezTo>
                <a:lnTo>
                  <a:pt x="10800" y="21512"/>
                </a:lnTo>
                <a:lnTo>
                  <a:pt x="21600" y="21600"/>
                </a:lnTo>
                <a:cubicBezTo>
                  <a:pt x="20634" y="21600"/>
                  <a:pt x="19852" y="19275"/>
                  <a:pt x="19852" y="16406"/>
                </a:cubicBezTo>
                <a:lnTo>
                  <a:pt x="19953" y="10718"/>
                </a:lnTo>
                <a:cubicBezTo>
                  <a:pt x="19953" y="4798"/>
                  <a:pt x="18337" y="0"/>
                  <a:pt x="16345" y="0"/>
                </a:cubicBezTo>
                <a:close/>
              </a:path>
            </a:pathLst>
          </a:custGeom>
          <a:solidFill>
            <a:schemeClr val="accent5"/>
          </a:solidFill>
          <a:ln w="3175">
            <a:miter lim="400000"/>
          </a:ln>
          <a:effectLst>
            <a:outerShdw sx="100000" sy="100000" kx="0" ky="0" algn="b" rotWithShape="0" blurRad="38100" dist="25400" dir="16200000">
              <a:srgbClr val="000000">
                <a:alpha val="40000"/>
              </a:srgbClr>
            </a:outerShdw>
          </a:effectLst>
        </p:spPr>
        <p:txBody>
          <a:bodyPr lIns="34289" tIns="34289" rIns="34289" bIns="34289" anchor="ctr"/>
          <a:lstStyle/>
          <a:p>
            <a:pPr algn="ctr" rtl="0">
              <a:defRPr sz="1200">
                <a:solidFill>
                  <a:srgbClr val="FFFFFF"/>
                </a:solidFill>
                <a:latin typeface="Calibri"/>
                <a:ea typeface="Calibri"/>
                <a:cs typeface="Calibri"/>
                <a:sym typeface="Calibri"/>
              </a:defRPr>
            </a:pPr>
          </a:p>
        </p:txBody>
      </p:sp>
      <p:sp>
        <p:nvSpPr>
          <p:cNvPr id="32" name="Google Shape;18;p2"/>
          <p:cNvSpPr/>
          <p:nvPr/>
        </p:nvSpPr>
        <p:spPr>
          <a:xfrm flipH="1">
            <a:off x="6078880" y="186479"/>
            <a:ext cx="1229102" cy="47284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345" y="0"/>
                </a:moveTo>
                <a:lnTo>
                  <a:pt x="5255" y="0"/>
                </a:lnTo>
                <a:cubicBezTo>
                  <a:pt x="3263" y="0"/>
                  <a:pt x="1647" y="4798"/>
                  <a:pt x="1647" y="10718"/>
                </a:cubicBezTo>
                <a:lnTo>
                  <a:pt x="1748" y="16406"/>
                </a:lnTo>
                <a:cubicBezTo>
                  <a:pt x="1748" y="19275"/>
                  <a:pt x="966" y="21600"/>
                  <a:pt x="0" y="21600"/>
                </a:cubicBezTo>
                <a:lnTo>
                  <a:pt x="10800" y="21512"/>
                </a:lnTo>
                <a:lnTo>
                  <a:pt x="21600" y="21600"/>
                </a:lnTo>
                <a:cubicBezTo>
                  <a:pt x="20634" y="21600"/>
                  <a:pt x="19852" y="19275"/>
                  <a:pt x="19852" y="16406"/>
                </a:cubicBezTo>
                <a:lnTo>
                  <a:pt x="19953" y="10718"/>
                </a:lnTo>
                <a:cubicBezTo>
                  <a:pt x="19953" y="4798"/>
                  <a:pt x="18337" y="0"/>
                  <a:pt x="16345" y="0"/>
                </a:cubicBezTo>
                <a:close/>
              </a:path>
            </a:pathLst>
          </a:custGeom>
          <a:ln w="12700">
            <a:solidFill>
              <a:srgbClr val="F2F2F2"/>
            </a:solidFill>
            <a:prstDash val="dash"/>
            <a:miter/>
          </a:ln>
          <a:effectLst>
            <a:outerShdw sx="100000" sy="100000" kx="0" ky="0" algn="b" rotWithShape="0" blurRad="38100" dist="12700" dir="5400000">
              <a:srgbClr val="000000">
                <a:alpha val="40000"/>
              </a:srgbClr>
            </a:outerShdw>
          </a:effectLst>
        </p:spPr>
        <p:txBody>
          <a:bodyPr lIns="34289" tIns="34289" rIns="34289" bIns="34289" anchor="ctr"/>
          <a:lstStyle/>
          <a:p>
            <a:pPr algn="ctr" rtl="0">
              <a:defRPr sz="1200">
                <a:solidFill>
                  <a:srgbClr val="FFFFFF"/>
                </a:solidFill>
                <a:latin typeface="Calibri"/>
                <a:ea typeface="Calibri"/>
                <a:cs typeface="Calibri"/>
                <a:sym typeface="Calibri"/>
              </a:defRPr>
            </a:pPr>
          </a:p>
        </p:txBody>
      </p:sp>
      <p:sp>
        <p:nvSpPr>
          <p:cNvPr id="33" name="Google Shape;19;p2"/>
          <p:cNvSpPr/>
          <p:nvPr/>
        </p:nvSpPr>
        <p:spPr>
          <a:xfrm flipH="1">
            <a:off x="4606419" y="134743"/>
            <a:ext cx="1348499" cy="47284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345" y="0"/>
                </a:moveTo>
                <a:lnTo>
                  <a:pt x="5255" y="0"/>
                </a:lnTo>
                <a:cubicBezTo>
                  <a:pt x="3263" y="0"/>
                  <a:pt x="1647" y="4798"/>
                  <a:pt x="1647" y="10718"/>
                </a:cubicBezTo>
                <a:lnTo>
                  <a:pt x="1748" y="16406"/>
                </a:lnTo>
                <a:cubicBezTo>
                  <a:pt x="1748" y="19275"/>
                  <a:pt x="966" y="21600"/>
                  <a:pt x="0" y="21600"/>
                </a:cubicBezTo>
                <a:lnTo>
                  <a:pt x="10800" y="21512"/>
                </a:lnTo>
                <a:lnTo>
                  <a:pt x="21600" y="21600"/>
                </a:lnTo>
                <a:cubicBezTo>
                  <a:pt x="20634" y="21600"/>
                  <a:pt x="19852" y="19275"/>
                  <a:pt x="19852" y="16406"/>
                </a:cubicBezTo>
                <a:lnTo>
                  <a:pt x="19953" y="10718"/>
                </a:lnTo>
                <a:cubicBezTo>
                  <a:pt x="19953" y="4798"/>
                  <a:pt x="18337" y="0"/>
                  <a:pt x="16345" y="0"/>
                </a:cubicBezTo>
                <a:close/>
              </a:path>
            </a:pathLst>
          </a:custGeom>
          <a:solidFill>
            <a:schemeClr val="accent4"/>
          </a:solidFill>
          <a:ln w="3175">
            <a:miter lim="400000"/>
          </a:ln>
          <a:effectLst>
            <a:outerShdw sx="100000" sy="100000" kx="0" ky="0" algn="b" rotWithShape="0" blurRad="38100" dist="25400" dir="16200000">
              <a:srgbClr val="000000">
                <a:alpha val="40000"/>
              </a:srgbClr>
            </a:outerShdw>
          </a:effectLst>
        </p:spPr>
        <p:txBody>
          <a:bodyPr lIns="34289" tIns="34289" rIns="34289" bIns="34289" anchor="ctr"/>
          <a:lstStyle/>
          <a:p>
            <a:pPr algn="ctr" rtl="0">
              <a:defRPr sz="1200">
                <a:solidFill>
                  <a:srgbClr val="FFFFFF"/>
                </a:solidFill>
                <a:latin typeface="Calibri"/>
                <a:ea typeface="Calibri"/>
                <a:cs typeface="Calibri"/>
                <a:sym typeface="Calibri"/>
              </a:defRPr>
            </a:pPr>
          </a:p>
        </p:txBody>
      </p:sp>
      <p:sp>
        <p:nvSpPr>
          <p:cNvPr id="34" name="Google Shape;20;p2"/>
          <p:cNvSpPr/>
          <p:nvPr/>
        </p:nvSpPr>
        <p:spPr>
          <a:xfrm flipH="1">
            <a:off x="4671184" y="182870"/>
            <a:ext cx="1229102" cy="47284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345" y="0"/>
                </a:moveTo>
                <a:lnTo>
                  <a:pt x="5255" y="0"/>
                </a:lnTo>
                <a:cubicBezTo>
                  <a:pt x="3263" y="0"/>
                  <a:pt x="1647" y="4798"/>
                  <a:pt x="1647" y="10718"/>
                </a:cubicBezTo>
                <a:lnTo>
                  <a:pt x="1748" y="16406"/>
                </a:lnTo>
                <a:cubicBezTo>
                  <a:pt x="1748" y="19275"/>
                  <a:pt x="966" y="21600"/>
                  <a:pt x="0" y="21600"/>
                </a:cubicBezTo>
                <a:lnTo>
                  <a:pt x="10800" y="21512"/>
                </a:lnTo>
                <a:lnTo>
                  <a:pt x="21600" y="21600"/>
                </a:lnTo>
                <a:cubicBezTo>
                  <a:pt x="20634" y="21600"/>
                  <a:pt x="19852" y="19275"/>
                  <a:pt x="19852" y="16406"/>
                </a:cubicBezTo>
                <a:lnTo>
                  <a:pt x="19953" y="10718"/>
                </a:lnTo>
                <a:cubicBezTo>
                  <a:pt x="19953" y="4798"/>
                  <a:pt x="18337" y="0"/>
                  <a:pt x="16345" y="0"/>
                </a:cubicBezTo>
                <a:close/>
              </a:path>
            </a:pathLst>
          </a:custGeom>
          <a:ln w="12700">
            <a:solidFill>
              <a:srgbClr val="F2F2F2"/>
            </a:solidFill>
            <a:prstDash val="dash"/>
            <a:miter/>
          </a:ln>
          <a:effectLst>
            <a:outerShdw sx="100000" sy="100000" kx="0" ky="0" algn="b" rotWithShape="0" blurRad="38100" dist="12700" dir="5400000">
              <a:srgbClr val="000000">
                <a:alpha val="40000"/>
              </a:srgbClr>
            </a:outerShdw>
          </a:effectLst>
        </p:spPr>
        <p:txBody>
          <a:bodyPr lIns="34289" tIns="34289" rIns="34289" bIns="34289" anchor="ctr"/>
          <a:lstStyle/>
          <a:p>
            <a:pPr algn="ctr" rtl="0">
              <a:defRPr sz="1200">
                <a:solidFill>
                  <a:srgbClr val="FFFFFF"/>
                </a:solidFill>
                <a:latin typeface="Calibri"/>
                <a:ea typeface="Calibri"/>
                <a:cs typeface="Calibri"/>
                <a:sym typeface="Calibri"/>
              </a:defRPr>
            </a:pPr>
          </a:p>
        </p:txBody>
      </p:sp>
      <p:sp>
        <p:nvSpPr>
          <p:cNvPr id="35" name="Google Shape;21;p2"/>
          <p:cNvSpPr/>
          <p:nvPr/>
        </p:nvSpPr>
        <p:spPr>
          <a:xfrm flipH="1">
            <a:off x="3192953" y="134743"/>
            <a:ext cx="1348500" cy="47284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345" y="0"/>
                </a:moveTo>
                <a:lnTo>
                  <a:pt x="5255" y="0"/>
                </a:lnTo>
                <a:cubicBezTo>
                  <a:pt x="3263" y="0"/>
                  <a:pt x="1647" y="4798"/>
                  <a:pt x="1647" y="10718"/>
                </a:cubicBezTo>
                <a:lnTo>
                  <a:pt x="1748" y="16406"/>
                </a:lnTo>
                <a:cubicBezTo>
                  <a:pt x="1748" y="19275"/>
                  <a:pt x="966" y="21600"/>
                  <a:pt x="0" y="21600"/>
                </a:cubicBezTo>
                <a:lnTo>
                  <a:pt x="10800" y="21512"/>
                </a:lnTo>
                <a:lnTo>
                  <a:pt x="21600" y="21600"/>
                </a:lnTo>
                <a:cubicBezTo>
                  <a:pt x="20634" y="21600"/>
                  <a:pt x="19852" y="19275"/>
                  <a:pt x="19852" y="16406"/>
                </a:cubicBezTo>
                <a:lnTo>
                  <a:pt x="19953" y="10718"/>
                </a:lnTo>
                <a:cubicBezTo>
                  <a:pt x="19953" y="4798"/>
                  <a:pt x="18337" y="0"/>
                  <a:pt x="16345" y="0"/>
                </a:cubicBezTo>
                <a:close/>
              </a:path>
            </a:pathLst>
          </a:custGeom>
          <a:solidFill>
            <a:schemeClr val="accent3"/>
          </a:solidFill>
          <a:ln w="3175">
            <a:miter lim="400000"/>
          </a:ln>
          <a:effectLst>
            <a:outerShdw sx="100000" sy="100000" kx="0" ky="0" algn="b" rotWithShape="0" blurRad="38100" dist="25400" dir="16200000">
              <a:srgbClr val="000000">
                <a:alpha val="40000"/>
              </a:srgbClr>
            </a:outerShdw>
          </a:effectLst>
        </p:spPr>
        <p:txBody>
          <a:bodyPr lIns="34289" tIns="34289" rIns="34289" bIns="34289" anchor="ctr"/>
          <a:lstStyle/>
          <a:p>
            <a:pPr algn="ctr" rtl="0">
              <a:defRPr sz="1200">
                <a:solidFill>
                  <a:srgbClr val="FFFFFF"/>
                </a:solidFill>
                <a:latin typeface="Calibri"/>
                <a:ea typeface="Calibri"/>
                <a:cs typeface="Calibri"/>
                <a:sym typeface="Calibri"/>
              </a:defRPr>
            </a:pPr>
          </a:p>
        </p:txBody>
      </p:sp>
      <p:sp>
        <p:nvSpPr>
          <p:cNvPr id="36" name="Google Shape;22;p2"/>
          <p:cNvSpPr/>
          <p:nvPr/>
        </p:nvSpPr>
        <p:spPr>
          <a:xfrm flipH="1">
            <a:off x="3256271" y="182870"/>
            <a:ext cx="1229102" cy="47284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345" y="0"/>
                </a:moveTo>
                <a:lnTo>
                  <a:pt x="5255" y="0"/>
                </a:lnTo>
                <a:cubicBezTo>
                  <a:pt x="3263" y="0"/>
                  <a:pt x="1647" y="4798"/>
                  <a:pt x="1647" y="10718"/>
                </a:cubicBezTo>
                <a:lnTo>
                  <a:pt x="1748" y="16406"/>
                </a:lnTo>
                <a:cubicBezTo>
                  <a:pt x="1748" y="19275"/>
                  <a:pt x="966" y="21600"/>
                  <a:pt x="0" y="21600"/>
                </a:cubicBezTo>
                <a:lnTo>
                  <a:pt x="10800" y="21512"/>
                </a:lnTo>
                <a:lnTo>
                  <a:pt x="21600" y="21600"/>
                </a:lnTo>
                <a:cubicBezTo>
                  <a:pt x="20634" y="21600"/>
                  <a:pt x="19852" y="19275"/>
                  <a:pt x="19852" y="16406"/>
                </a:cubicBezTo>
                <a:lnTo>
                  <a:pt x="19953" y="10718"/>
                </a:lnTo>
                <a:cubicBezTo>
                  <a:pt x="19953" y="4798"/>
                  <a:pt x="18337" y="0"/>
                  <a:pt x="16345" y="0"/>
                </a:cubicBezTo>
                <a:close/>
              </a:path>
            </a:pathLst>
          </a:custGeom>
          <a:ln w="12700">
            <a:solidFill>
              <a:srgbClr val="F2F2F2"/>
            </a:solidFill>
            <a:prstDash val="dash"/>
            <a:miter/>
          </a:ln>
          <a:effectLst>
            <a:outerShdw sx="100000" sy="100000" kx="0" ky="0" algn="b" rotWithShape="0" blurRad="38100" dist="12700" dir="5400000">
              <a:srgbClr val="000000">
                <a:alpha val="40000"/>
              </a:srgbClr>
            </a:outerShdw>
          </a:effectLst>
        </p:spPr>
        <p:txBody>
          <a:bodyPr lIns="34289" tIns="34289" rIns="34289" bIns="34289" anchor="ctr"/>
          <a:lstStyle/>
          <a:p>
            <a:pPr algn="ctr" rtl="0">
              <a:defRPr sz="1200">
                <a:solidFill>
                  <a:srgbClr val="FFFFFF"/>
                </a:solidFill>
                <a:latin typeface="Calibri"/>
                <a:ea typeface="Calibri"/>
                <a:cs typeface="Calibri"/>
                <a:sym typeface="Calibri"/>
              </a:defRPr>
            </a:pPr>
          </a:p>
        </p:txBody>
      </p:sp>
      <p:sp>
        <p:nvSpPr>
          <p:cNvPr id="37" name="Google Shape;23;p2"/>
          <p:cNvSpPr/>
          <p:nvPr/>
        </p:nvSpPr>
        <p:spPr>
          <a:xfrm flipH="1">
            <a:off x="1779487" y="134743"/>
            <a:ext cx="1348500" cy="47284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345" y="0"/>
                </a:moveTo>
                <a:lnTo>
                  <a:pt x="5255" y="0"/>
                </a:lnTo>
                <a:cubicBezTo>
                  <a:pt x="3263" y="0"/>
                  <a:pt x="1647" y="4798"/>
                  <a:pt x="1647" y="10718"/>
                </a:cubicBezTo>
                <a:lnTo>
                  <a:pt x="1748" y="16406"/>
                </a:lnTo>
                <a:cubicBezTo>
                  <a:pt x="1748" y="19275"/>
                  <a:pt x="966" y="21600"/>
                  <a:pt x="0" y="21600"/>
                </a:cubicBezTo>
                <a:lnTo>
                  <a:pt x="10800" y="21512"/>
                </a:lnTo>
                <a:lnTo>
                  <a:pt x="21600" y="21600"/>
                </a:lnTo>
                <a:cubicBezTo>
                  <a:pt x="20634" y="21600"/>
                  <a:pt x="19852" y="19275"/>
                  <a:pt x="19852" y="16406"/>
                </a:cubicBezTo>
                <a:lnTo>
                  <a:pt x="19953" y="10718"/>
                </a:lnTo>
                <a:cubicBezTo>
                  <a:pt x="19953" y="4798"/>
                  <a:pt x="18337" y="0"/>
                  <a:pt x="16345" y="0"/>
                </a:cubicBezTo>
                <a:close/>
              </a:path>
            </a:pathLst>
          </a:custGeom>
          <a:solidFill>
            <a:schemeClr val="accent2"/>
          </a:solidFill>
          <a:ln w="3175">
            <a:miter lim="400000"/>
          </a:ln>
          <a:effectLst>
            <a:outerShdw sx="100000" sy="100000" kx="0" ky="0" algn="b" rotWithShape="0" blurRad="38100" dist="25400" dir="16200000">
              <a:srgbClr val="000000">
                <a:alpha val="40000"/>
              </a:srgbClr>
            </a:outerShdw>
          </a:effectLst>
        </p:spPr>
        <p:txBody>
          <a:bodyPr lIns="34289" tIns="34289" rIns="34289" bIns="34289" anchor="ctr"/>
          <a:lstStyle/>
          <a:p>
            <a:pPr algn="ctr" rtl="0">
              <a:defRPr sz="1200">
                <a:solidFill>
                  <a:srgbClr val="FFFFFF"/>
                </a:solidFill>
                <a:latin typeface="Calibri"/>
                <a:ea typeface="Calibri"/>
                <a:cs typeface="Calibri"/>
                <a:sym typeface="Calibri"/>
              </a:defRPr>
            </a:pPr>
          </a:p>
        </p:txBody>
      </p:sp>
      <p:sp>
        <p:nvSpPr>
          <p:cNvPr id="38" name="Google Shape;24;p2"/>
          <p:cNvSpPr/>
          <p:nvPr/>
        </p:nvSpPr>
        <p:spPr>
          <a:xfrm flipH="1">
            <a:off x="1828122" y="184073"/>
            <a:ext cx="1229102" cy="47284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345" y="0"/>
                </a:moveTo>
                <a:lnTo>
                  <a:pt x="5255" y="0"/>
                </a:lnTo>
                <a:cubicBezTo>
                  <a:pt x="3263" y="0"/>
                  <a:pt x="1647" y="4798"/>
                  <a:pt x="1647" y="10718"/>
                </a:cubicBezTo>
                <a:lnTo>
                  <a:pt x="1748" y="16406"/>
                </a:lnTo>
                <a:cubicBezTo>
                  <a:pt x="1748" y="19275"/>
                  <a:pt x="966" y="21600"/>
                  <a:pt x="0" y="21600"/>
                </a:cubicBezTo>
                <a:lnTo>
                  <a:pt x="10800" y="21512"/>
                </a:lnTo>
                <a:lnTo>
                  <a:pt x="21600" y="21600"/>
                </a:lnTo>
                <a:cubicBezTo>
                  <a:pt x="20634" y="21600"/>
                  <a:pt x="19852" y="19275"/>
                  <a:pt x="19852" y="16406"/>
                </a:cubicBezTo>
                <a:lnTo>
                  <a:pt x="19953" y="10718"/>
                </a:lnTo>
                <a:cubicBezTo>
                  <a:pt x="19953" y="4798"/>
                  <a:pt x="18337" y="0"/>
                  <a:pt x="16345" y="0"/>
                </a:cubicBezTo>
                <a:close/>
              </a:path>
            </a:pathLst>
          </a:custGeom>
          <a:ln w="12700">
            <a:solidFill>
              <a:srgbClr val="F2F2F2"/>
            </a:solidFill>
            <a:prstDash val="dash"/>
            <a:miter/>
          </a:ln>
          <a:effectLst>
            <a:outerShdw sx="100000" sy="100000" kx="0" ky="0" algn="b" rotWithShape="0" blurRad="38100" dist="12700" dir="0">
              <a:srgbClr val="000000">
                <a:alpha val="40000"/>
              </a:srgbClr>
            </a:outerShdw>
          </a:effectLst>
        </p:spPr>
        <p:txBody>
          <a:bodyPr lIns="34289" tIns="34289" rIns="34289" bIns="34289" anchor="ctr"/>
          <a:lstStyle/>
          <a:p>
            <a:pPr algn="ctr" rtl="0">
              <a:defRPr sz="1200">
                <a:solidFill>
                  <a:srgbClr val="FFFFFF"/>
                </a:solidFill>
                <a:latin typeface="Calibri"/>
                <a:ea typeface="Calibri"/>
                <a:cs typeface="Calibri"/>
                <a:sym typeface="Calibri"/>
              </a:defRPr>
            </a:pPr>
          </a:p>
        </p:txBody>
      </p:sp>
      <p:sp>
        <p:nvSpPr>
          <p:cNvPr id="39" name="Google Shape;25;p2"/>
          <p:cNvSpPr/>
          <p:nvPr/>
        </p:nvSpPr>
        <p:spPr>
          <a:xfrm flipH="1">
            <a:off x="126331" y="128728"/>
            <a:ext cx="8864869" cy="48607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206" y="0"/>
                </a:moveTo>
                <a:lnTo>
                  <a:pt x="18520" y="0"/>
                </a:lnTo>
                <a:cubicBezTo>
                  <a:pt x="18217" y="0"/>
                  <a:pt x="17972" y="467"/>
                  <a:pt x="17972" y="1043"/>
                </a:cubicBezTo>
                <a:lnTo>
                  <a:pt x="17987" y="1596"/>
                </a:lnTo>
                <a:cubicBezTo>
                  <a:pt x="17987" y="1805"/>
                  <a:pt x="17920" y="1985"/>
                  <a:pt x="17825" y="2061"/>
                </a:cubicBezTo>
                <a:lnTo>
                  <a:pt x="17735" y="2096"/>
                </a:lnTo>
                <a:lnTo>
                  <a:pt x="416" y="2096"/>
                </a:lnTo>
                <a:cubicBezTo>
                  <a:pt x="186" y="2096"/>
                  <a:pt x="0" y="2435"/>
                  <a:pt x="0" y="2854"/>
                </a:cubicBezTo>
                <a:lnTo>
                  <a:pt x="0" y="20841"/>
                </a:lnTo>
                <a:cubicBezTo>
                  <a:pt x="0" y="21260"/>
                  <a:pt x="186" y="21600"/>
                  <a:pt x="416" y="21600"/>
                </a:cubicBezTo>
                <a:lnTo>
                  <a:pt x="21184" y="21600"/>
                </a:lnTo>
                <a:cubicBezTo>
                  <a:pt x="21414" y="21600"/>
                  <a:pt x="21600" y="21260"/>
                  <a:pt x="21600" y="20841"/>
                </a:cubicBezTo>
                <a:lnTo>
                  <a:pt x="21600" y="2854"/>
                </a:lnTo>
                <a:cubicBezTo>
                  <a:pt x="21600" y="2435"/>
                  <a:pt x="21414" y="2096"/>
                  <a:pt x="21184" y="2096"/>
                </a:cubicBezTo>
                <a:lnTo>
                  <a:pt x="20991" y="2096"/>
                </a:lnTo>
                <a:lnTo>
                  <a:pt x="20901" y="2061"/>
                </a:lnTo>
                <a:cubicBezTo>
                  <a:pt x="20806" y="1985"/>
                  <a:pt x="20739" y="1805"/>
                  <a:pt x="20739" y="1596"/>
                </a:cubicBezTo>
                <a:lnTo>
                  <a:pt x="20754" y="1043"/>
                </a:lnTo>
                <a:cubicBezTo>
                  <a:pt x="20754" y="467"/>
                  <a:pt x="20509" y="0"/>
                  <a:pt x="20206" y="0"/>
                </a:cubicBezTo>
                <a:close/>
              </a:path>
            </a:pathLst>
          </a:custGeom>
          <a:solidFill>
            <a:schemeClr val="accent1">
              <a:lumOff val="6372"/>
            </a:schemeClr>
          </a:solidFill>
          <a:ln w="3175">
            <a:miter lim="400000"/>
          </a:ln>
          <a:effectLst>
            <a:outerShdw sx="100000" sy="100000" kx="0" ky="0" algn="b" rotWithShape="0" blurRad="38100" dist="25400" dir="16200000">
              <a:srgbClr val="000000">
                <a:alpha val="40000"/>
              </a:srgbClr>
            </a:outerShdw>
          </a:effectLst>
        </p:spPr>
        <p:txBody>
          <a:bodyPr lIns="34289" tIns="34289" rIns="34289" bIns="34289" anchor="ctr"/>
          <a:lstStyle/>
          <a:p>
            <a:pPr algn="ctr" rtl="0">
              <a:defRPr sz="1200">
                <a:solidFill>
                  <a:srgbClr val="FFFFFF"/>
                </a:solidFill>
                <a:latin typeface="Calibri"/>
                <a:ea typeface="Calibri"/>
                <a:cs typeface="Calibri"/>
                <a:sym typeface="Calibri"/>
              </a:defRPr>
            </a:pPr>
          </a:p>
        </p:txBody>
      </p:sp>
      <p:sp>
        <p:nvSpPr>
          <p:cNvPr id="40" name="نص العنوان"/>
          <p:cNvSpPr txBox="1"/>
          <p:nvPr>
            <p:ph type="title"/>
          </p:nvPr>
        </p:nvSpPr>
        <p:spPr>
          <a:xfrm>
            <a:off x="4581525" y="898893"/>
            <a:ext cx="4139775" cy="498826"/>
          </a:xfrm>
          <a:prstGeom prst="rect">
            <a:avLst/>
          </a:prstGeom>
        </p:spPr>
        <p:txBody>
          <a:bodyPr>
            <a:normAutofit fontScale="100000" lnSpcReduction="0"/>
          </a:bodyPr>
          <a:lstStyle/>
          <a:p>
            <a:pPr/>
            <a:r>
              <a:t>نص العنوان</a:t>
            </a:r>
          </a:p>
        </p:txBody>
      </p:sp>
      <p:sp>
        <p:nvSpPr>
          <p:cNvPr id="41" name="مستوى النص الأول…"/>
          <p:cNvSpPr txBox="1"/>
          <p:nvPr>
            <p:ph type="body" sz="half" idx="1"/>
          </p:nvPr>
        </p:nvSpPr>
        <p:spPr>
          <a:xfrm>
            <a:off x="4581525" y="1547928"/>
            <a:ext cx="4139775" cy="3196126"/>
          </a:xfrm>
          <a:prstGeom prst="rect">
            <a:avLst/>
          </a:prstGeom>
        </p:spPr>
        <p:txBody>
          <a:bodyPr>
            <a:normAutofit fontScale="100000" lnSpcReduction="0"/>
          </a:bodyPr>
          <a:lstStyle/>
          <a:p>
            <a:pPr/>
            <a:r>
              <a:t>مستوى النص الأول</a:t>
            </a:r>
          </a:p>
          <a:p>
            <a:pPr lvl="1"/>
            <a:r>
              <a:t>مستوى النص الثاني</a:t>
            </a:r>
          </a:p>
          <a:p>
            <a:pPr lvl="2"/>
            <a:r>
              <a:t>مستوى النص الثالث</a:t>
            </a:r>
          </a:p>
          <a:p>
            <a:pPr lvl="3"/>
            <a:r>
              <a:t>مستوى النص الرابع</a:t>
            </a:r>
          </a:p>
          <a:p>
            <a:pPr lvl="4"/>
            <a:r>
              <a:t>مستوى النص الخامس</a:t>
            </a:r>
          </a:p>
        </p:txBody>
      </p:sp>
      <p:sp>
        <p:nvSpPr>
          <p:cNvPr id="42" name="Google Shape;35;p2"/>
          <p:cNvSpPr txBox="1"/>
          <p:nvPr/>
        </p:nvSpPr>
        <p:spPr>
          <a:xfrm rot="5400000">
            <a:off x="-486157" y="338612"/>
            <a:ext cx="1184851" cy="416538"/>
          </a:xfrm>
          <a:prstGeom prst="rect">
            <a:avLst/>
          </a:prstGeom>
          <a:ln w="3175">
            <a:miter lim="400000"/>
          </a:ln>
          <a:extLst>
            <a:ext uri="{C572A759-6A51-4108-AA02-DFA0A04FC94B}">
              <ma14:wrappingTextBoxFlag xmlns:ma14="http://schemas.microsoft.com/office/mac/drawingml/2011/main" val="1"/>
            </a:ext>
          </a:extLst>
        </p:spPr>
        <p:txBody>
          <a:bodyPr lIns="68568" tIns="68568" rIns="68568" bIns="68568" anchor="b">
            <a:spAutoFit/>
          </a:bodyPr>
          <a:lstStyle>
            <a:lvl1pPr rtl="0">
              <a:defRPr sz="900">
                <a:solidFill>
                  <a:schemeClr val="accent1"/>
                </a:solidFill>
                <a:latin typeface="+mn-lt"/>
                <a:ea typeface="+mn-ea"/>
                <a:cs typeface="+mn-cs"/>
                <a:sym typeface="Helvetica"/>
              </a:defRPr>
            </a:lvl1pPr>
          </a:lstStyle>
          <a:p>
            <a:pPr/>
            <a:r>
              <a:t>SLIDESMANIA.COM</a:t>
            </a:r>
          </a:p>
        </p:txBody>
      </p:sp>
      <p:pic>
        <p:nvPicPr>
          <p:cNvPr id="43" name="phonto.png" descr="phonto.png"/>
          <p:cNvPicPr>
            <a:picLocks noChangeAspect="1"/>
          </p:cNvPicPr>
          <p:nvPr/>
        </p:nvPicPr>
        <p:blipFill>
          <a:blip r:embed="rId2">
            <a:extLst/>
          </a:blip>
          <a:srcRect l="36448" t="35650" r="28236" b="35650"/>
          <a:stretch>
            <a:fillRect/>
          </a:stretch>
        </p:blipFill>
        <p:spPr>
          <a:xfrm>
            <a:off x="7813241" y="4525048"/>
            <a:ext cx="1105086" cy="396250"/>
          </a:xfrm>
          <a:prstGeom prst="rect">
            <a:avLst/>
          </a:prstGeom>
          <a:ln w="12700">
            <a:miter lim="400000"/>
          </a:ln>
        </p:spPr>
      </p:pic>
      <p:pic>
        <p:nvPicPr>
          <p:cNvPr id="44" name="IMG_1539.png" descr="IMG_1539.png"/>
          <p:cNvPicPr>
            <a:picLocks noChangeAspect="1"/>
          </p:cNvPicPr>
          <p:nvPr/>
        </p:nvPicPr>
        <p:blipFill>
          <a:blip r:embed="rId3">
            <a:alphaModFix amt="30365"/>
            <a:extLst/>
          </a:blip>
          <a:srcRect l="12844" t="22788" r="8093" b="17178"/>
          <a:stretch>
            <a:fillRect/>
          </a:stretch>
        </p:blipFill>
        <p:spPr>
          <a:xfrm>
            <a:off x="7710483" y="662063"/>
            <a:ext cx="1280859" cy="976239"/>
          </a:xfrm>
          <a:prstGeom prst="rect">
            <a:avLst/>
          </a:prstGeom>
          <a:ln w="12700">
            <a:miter lim="400000"/>
          </a:ln>
        </p:spPr>
      </p:pic>
      <p:sp>
        <p:nvSpPr>
          <p:cNvPr id="45" name="Google Shape;26;p2"/>
          <p:cNvSpPr/>
          <p:nvPr/>
        </p:nvSpPr>
        <p:spPr>
          <a:xfrm flipH="1">
            <a:off x="214084" y="167757"/>
            <a:ext cx="8689363" cy="473191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320" y="0"/>
                </a:moveTo>
                <a:lnTo>
                  <a:pt x="18772" y="0"/>
                </a:lnTo>
                <a:cubicBezTo>
                  <a:pt x="18494" y="0"/>
                  <a:pt x="18269" y="467"/>
                  <a:pt x="18269" y="1043"/>
                </a:cubicBezTo>
                <a:lnTo>
                  <a:pt x="18283" y="1596"/>
                </a:lnTo>
                <a:cubicBezTo>
                  <a:pt x="18283" y="1805"/>
                  <a:pt x="18221" y="1985"/>
                  <a:pt x="18134" y="2061"/>
                </a:cubicBezTo>
                <a:lnTo>
                  <a:pt x="18052" y="2096"/>
                </a:lnTo>
                <a:lnTo>
                  <a:pt x="382" y="2096"/>
                </a:lnTo>
                <a:cubicBezTo>
                  <a:pt x="171" y="2096"/>
                  <a:pt x="0" y="2337"/>
                  <a:pt x="0" y="2756"/>
                </a:cubicBezTo>
                <a:cubicBezTo>
                  <a:pt x="9" y="8702"/>
                  <a:pt x="18" y="14648"/>
                  <a:pt x="27" y="20594"/>
                </a:cubicBezTo>
                <a:cubicBezTo>
                  <a:pt x="27" y="21013"/>
                  <a:pt x="135" y="21584"/>
                  <a:pt x="346" y="21584"/>
                </a:cubicBezTo>
                <a:lnTo>
                  <a:pt x="21218" y="21600"/>
                </a:lnTo>
                <a:cubicBezTo>
                  <a:pt x="21429" y="21600"/>
                  <a:pt x="21600" y="21260"/>
                  <a:pt x="21600" y="20841"/>
                </a:cubicBezTo>
                <a:lnTo>
                  <a:pt x="21600" y="2854"/>
                </a:lnTo>
                <a:cubicBezTo>
                  <a:pt x="21600" y="2435"/>
                  <a:pt x="21429" y="2096"/>
                  <a:pt x="21218" y="2096"/>
                </a:cubicBezTo>
                <a:lnTo>
                  <a:pt x="21041" y="2096"/>
                </a:lnTo>
                <a:lnTo>
                  <a:pt x="20959" y="2061"/>
                </a:lnTo>
                <a:cubicBezTo>
                  <a:pt x="20871" y="1985"/>
                  <a:pt x="20810" y="1805"/>
                  <a:pt x="20810" y="1596"/>
                </a:cubicBezTo>
                <a:lnTo>
                  <a:pt x="20824" y="1043"/>
                </a:lnTo>
                <a:cubicBezTo>
                  <a:pt x="20824" y="467"/>
                  <a:pt x="20598" y="0"/>
                  <a:pt x="20320" y="0"/>
                </a:cubicBezTo>
                <a:close/>
              </a:path>
            </a:pathLst>
          </a:custGeom>
          <a:ln w="12700">
            <a:solidFill>
              <a:srgbClr val="F2F2F2"/>
            </a:solidFill>
            <a:prstDash val="dash"/>
            <a:miter/>
          </a:ln>
          <a:effectLst>
            <a:outerShdw sx="100000" sy="100000" kx="0" ky="0" algn="b" rotWithShape="0" blurRad="38100" dist="12700" dir="5400000">
              <a:srgbClr val="000000">
                <a:alpha val="40000"/>
              </a:srgbClr>
            </a:outerShdw>
          </a:effectLst>
        </p:spPr>
        <p:txBody>
          <a:bodyPr lIns="34289" tIns="34289" rIns="34289" bIns="34289" anchor="ctr"/>
          <a:lstStyle/>
          <a:p>
            <a:pPr algn="ctr" rtl="0">
              <a:defRPr sz="1200">
                <a:solidFill>
                  <a:srgbClr val="FFFFFF"/>
                </a:solidFill>
                <a:latin typeface="Calibri"/>
                <a:ea typeface="Calibri"/>
                <a:cs typeface="Calibri"/>
                <a:sym typeface="Calibri"/>
              </a:defRPr>
            </a:pPr>
          </a:p>
        </p:txBody>
      </p:sp>
      <p:sp>
        <p:nvSpPr>
          <p:cNvPr id="46" name="رقم الشريحة"/>
          <p:cNvSpPr txBox="1"/>
          <p:nvPr>
            <p:ph type="sldNum" sz="quarter" idx="2"/>
          </p:nvPr>
        </p:nvSpPr>
        <p:spPr>
          <a:xfrm>
            <a:off x="8705466" y="4706923"/>
            <a:ext cx="315767" cy="306112"/>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CUSTOM_5">
    <p:bg>
      <p:bgPr>
        <a:solidFill>
          <a:schemeClr val="accent2"/>
        </a:solidFill>
      </p:bgPr>
    </p:bg>
    <p:spTree>
      <p:nvGrpSpPr>
        <p:cNvPr id="1" name=""/>
        <p:cNvGrpSpPr/>
        <p:nvPr/>
      </p:nvGrpSpPr>
      <p:grpSpPr>
        <a:xfrm>
          <a:off x="0" y="0"/>
          <a:ext cx="0" cy="0"/>
          <a:chOff x="0" y="0"/>
          <a:chExt cx="0" cy="0"/>
        </a:xfrm>
      </p:grpSpPr>
      <p:sp>
        <p:nvSpPr>
          <p:cNvPr id="53" name="Google Shape;6;p1"/>
          <p:cNvSpPr/>
          <p:nvPr/>
        </p:nvSpPr>
        <p:spPr>
          <a:xfrm>
            <a:off x="0" y="0"/>
            <a:ext cx="9144000" cy="5143500"/>
          </a:xfrm>
          <a:prstGeom prst="rect">
            <a:avLst/>
          </a:prstGeom>
          <a:solidFill>
            <a:srgbClr val="FFFFFF">
              <a:alpha val="49410"/>
            </a:srgbClr>
          </a:solidFill>
          <a:ln w="12700">
            <a:miter lim="400000"/>
          </a:ln>
        </p:spPr>
        <p:txBody>
          <a:bodyPr lIns="34289" tIns="34289" rIns="34289" bIns="34289" anchor="ctr"/>
          <a:lstStyle/>
          <a:p>
            <a:pPr/>
          </a:p>
        </p:txBody>
      </p:sp>
      <p:sp>
        <p:nvSpPr>
          <p:cNvPr id="54" name="Google Shape;7;p1"/>
          <p:cNvSpPr/>
          <p:nvPr/>
        </p:nvSpPr>
        <p:spPr>
          <a:xfrm flipH="1">
            <a:off x="3927805" y="2079524"/>
            <a:ext cx="5216195" cy="306589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860" y="3347"/>
                  <a:pt x="3195" y="12345"/>
                  <a:pt x="5581" y="10040"/>
                </a:cubicBezTo>
                <a:cubicBezTo>
                  <a:pt x="7966" y="7734"/>
                  <a:pt x="8822" y="4460"/>
                  <a:pt x="11320" y="11329"/>
                </a:cubicBezTo>
                <a:cubicBezTo>
                  <a:pt x="13817" y="18197"/>
                  <a:pt x="14619" y="10883"/>
                  <a:pt x="16332" y="12595"/>
                </a:cubicBezTo>
                <a:cubicBezTo>
                  <a:pt x="18045" y="14307"/>
                  <a:pt x="19512" y="19762"/>
                  <a:pt x="21600" y="21600"/>
                </a:cubicBezTo>
                <a:lnTo>
                  <a:pt x="0" y="21600"/>
                </a:lnTo>
                <a:lnTo>
                  <a:pt x="0" y="0"/>
                </a:lnTo>
                <a:close/>
              </a:path>
            </a:pathLst>
          </a:custGeom>
          <a:solidFill>
            <a:srgbClr val="000000">
              <a:alpha val="5030"/>
            </a:srgbClr>
          </a:solidFill>
          <a:ln w="12700">
            <a:miter lim="400000"/>
          </a:ln>
        </p:spPr>
        <p:txBody>
          <a:bodyPr lIns="34289" tIns="34289" rIns="34289" bIns="34289" anchor="ctr"/>
          <a:lstStyle/>
          <a:p>
            <a:pPr algn="ctr" rtl="0">
              <a:defRPr sz="1200">
                <a:solidFill>
                  <a:srgbClr val="FFFFFF"/>
                </a:solidFill>
                <a:latin typeface="Calibri"/>
                <a:ea typeface="Calibri"/>
                <a:cs typeface="Calibri"/>
                <a:sym typeface="Calibri"/>
              </a:defRPr>
            </a:pPr>
          </a:p>
        </p:txBody>
      </p:sp>
      <p:sp>
        <p:nvSpPr>
          <p:cNvPr id="55" name="Google Shape;8;p1"/>
          <p:cNvSpPr/>
          <p:nvPr/>
        </p:nvSpPr>
        <p:spPr>
          <a:xfrm flipH="1" rot="10800000">
            <a:off x="0" y="-919"/>
            <a:ext cx="5879659" cy="354052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860" y="3347"/>
                  <a:pt x="3195" y="12345"/>
                  <a:pt x="5581" y="10040"/>
                </a:cubicBezTo>
                <a:cubicBezTo>
                  <a:pt x="7966" y="7734"/>
                  <a:pt x="8822" y="4460"/>
                  <a:pt x="11320" y="11329"/>
                </a:cubicBezTo>
                <a:cubicBezTo>
                  <a:pt x="13817" y="18197"/>
                  <a:pt x="14619" y="10883"/>
                  <a:pt x="16332" y="12595"/>
                </a:cubicBezTo>
                <a:cubicBezTo>
                  <a:pt x="18045" y="14307"/>
                  <a:pt x="19512" y="19762"/>
                  <a:pt x="21600" y="21600"/>
                </a:cubicBezTo>
                <a:lnTo>
                  <a:pt x="0" y="21600"/>
                </a:lnTo>
                <a:lnTo>
                  <a:pt x="0" y="0"/>
                </a:lnTo>
                <a:close/>
              </a:path>
            </a:pathLst>
          </a:custGeom>
          <a:solidFill>
            <a:srgbClr val="FFFFFF">
              <a:alpha val="46930"/>
            </a:srgbClr>
          </a:solidFill>
          <a:ln w="12700">
            <a:miter lim="400000"/>
          </a:ln>
        </p:spPr>
        <p:txBody>
          <a:bodyPr lIns="34289" tIns="34289" rIns="34289" bIns="34289" anchor="ctr"/>
          <a:lstStyle/>
          <a:p>
            <a:pPr algn="ctr" rtl="0">
              <a:defRPr sz="1200">
                <a:solidFill>
                  <a:srgbClr val="FFFFFF"/>
                </a:solidFill>
                <a:latin typeface="Calibri"/>
                <a:ea typeface="Calibri"/>
                <a:cs typeface="Calibri"/>
                <a:sym typeface="Calibri"/>
              </a:defRPr>
            </a:pPr>
          </a:p>
        </p:txBody>
      </p:sp>
      <p:sp>
        <p:nvSpPr>
          <p:cNvPr id="56" name="Google Shape;12;p1"/>
          <p:cNvSpPr txBox="1"/>
          <p:nvPr/>
        </p:nvSpPr>
        <p:spPr>
          <a:xfrm rot="5400000">
            <a:off x="-486157" y="338612"/>
            <a:ext cx="1184851" cy="416538"/>
          </a:xfrm>
          <a:prstGeom prst="rect">
            <a:avLst/>
          </a:prstGeom>
          <a:ln w="3175">
            <a:miter lim="400000"/>
          </a:ln>
          <a:extLst>
            <a:ext uri="{C572A759-6A51-4108-AA02-DFA0A04FC94B}">
              <ma14:wrappingTextBoxFlag xmlns:ma14="http://schemas.microsoft.com/office/mac/drawingml/2011/main" val="1"/>
            </a:ext>
          </a:extLst>
        </p:spPr>
        <p:txBody>
          <a:bodyPr lIns="68568" tIns="68568" rIns="68568" bIns="68568" anchor="b">
            <a:spAutoFit/>
          </a:bodyPr>
          <a:lstStyle>
            <a:lvl1pPr rtl="0">
              <a:defRPr sz="900">
                <a:latin typeface="+mn-lt"/>
                <a:ea typeface="+mn-ea"/>
                <a:cs typeface="+mn-cs"/>
                <a:sym typeface="Helvetica"/>
              </a:defRPr>
            </a:lvl1pPr>
          </a:lstStyle>
          <a:p>
            <a:pPr/>
            <a:r>
              <a:t>SLIDESMANIA.COM</a:t>
            </a:r>
          </a:p>
        </p:txBody>
      </p:sp>
      <p:sp>
        <p:nvSpPr>
          <p:cNvPr id="57" name="Google Shape;37;p3"/>
          <p:cNvSpPr/>
          <p:nvPr/>
        </p:nvSpPr>
        <p:spPr>
          <a:xfrm flipH="1">
            <a:off x="7433350" y="134743"/>
            <a:ext cx="1348499" cy="47284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345" y="0"/>
                </a:moveTo>
                <a:lnTo>
                  <a:pt x="5255" y="0"/>
                </a:lnTo>
                <a:cubicBezTo>
                  <a:pt x="3263" y="0"/>
                  <a:pt x="1647" y="4798"/>
                  <a:pt x="1647" y="10718"/>
                </a:cubicBezTo>
                <a:lnTo>
                  <a:pt x="1748" y="16406"/>
                </a:lnTo>
                <a:cubicBezTo>
                  <a:pt x="1748" y="19275"/>
                  <a:pt x="966" y="21600"/>
                  <a:pt x="0" y="21600"/>
                </a:cubicBezTo>
                <a:lnTo>
                  <a:pt x="10800" y="21512"/>
                </a:lnTo>
                <a:lnTo>
                  <a:pt x="21600" y="21600"/>
                </a:lnTo>
                <a:cubicBezTo>
                  <a:pt x="20634" y="21600"/>
                  <a:pt x="19852" y="19275"/>
                  <a:pt x="19852" y="16406"/>
                </a:cubicBezTo>
                <a:lnTo>
                  <a:pt x="19953" y="10718"/>
                </a:lnTo>
                <a:cubicBezTo>
                  <a:pt x="19953" y="4798"/>
                  <a:pt x="18337" y="0"/>
                  <a:pt x="16345" y="0"/>
                </a:cubicBezTo>
                <a:close/>
              </a:path>
            </a:pathLst>
          </a:custGeom>
          <a:solidFill>
            <a:schemeClr val="accent6"/>
          </a:solidFill>
          <a:ln w="3175">
            <a:miter lim="400000"/>
          </a:ln>
          <a:effectLst>
            <a:outerShdw sx="100000" sy="100000" kx="0" ky="0" algn="b" rotWithShape="0" blurRad="38100" dist="12700" dir="16200000">
              <a:srgbClr val="000000">
                <a:alpha val="40000"/>
              </a:srgbClr>
            </a:outerShdw>
          </a:effectLst>
        </p:spPr>
        <p:txBody>
          <a:bodyPr lIns="34289" tIns="34289" rIns="34289" bIns="34289" anchor="ctr"/>
          <a:lstStyle/>
          <a:p>
            <a:pPr algn="ctr" rtl="0">
              <a:defRPr sz="1200">
                <a:solidFill>
                  <a:srgbClr val="FFFFFF"/>
                </a:solidFill>
                <a:latin typeface="Calibri"/>
                <a:ea typeface="Calibri"/>
                <a:cs typeface="Calibri"/>
                <a:sym typeface="Calibri"/>
              </a:defRPr>
            </a:pPr>
          </a:p>
        </p:txBody>
      </p:sp>
      <p:sp>
        <p:nvSpPr>
          <p:cNvPr id="58" name="Google Shape;38;p3"/>
          <p:cNvSpPr/>
          <p:nvPr/>
        </p:nvSpPr>
        <p:spPr>
          <a:xfrm flipH="1">
            <a:off x="7493792" y="182870"/>
            <a:ext cx="1229102" cy="47284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345" y="0"/>
                </a:moveTo>
                <a:lnTo>
                  <a:pt x="5255" y="0"/>
                </a:lnTo>
                <a:cubicBezTo>
                  <a:pt x="3263" y="0"/>
                  <a:pt x="1647" y="4798"/>
                  <a:pt x="1647" y="10718"/>
                </a:cubicBezTo>
                <a:lnTo>
                  <a:pt x="1748" y="16406"/>
                </a:lnTo>
                <a:cubicBezTo>
                  <a:pt x="1748" y="19275"/>
                  <a:pt x="966" y="21600"/>
                  <a:pt x="0" y="21600"/>
                </a:cubicBezTo>
                <a:lnTo>
                  <a:pt x="10800" y="21512"/>
                </a:lnTo>
                <a:lnTo>
                  <a:pt x="21600" y="21600"/>
                </a:lnTo>
                <a:cubicBezTo>
                  <a:pt x="20634" y="21600"/>
                  <a:pt x="19852" y="19275"/>
                  <a:pt x="19852" y="16406"/>
                </a:cubicBezTo>
                <a:lnTo>
                  <a:pt x="19953" y="10718"/>
                </a:lnTo>
                <a:cubicBezTo>
                  <a:pt x="19953" y="4798"/>
                  <a:pt x="18337" y="0"/>
                  <a:pt x="16345" y="0"/>
                </a:cubicBezTo>
                <a:close/>
              </a:path>
            </a:pathLst>
          </a:custGeom>
          <a:ln w="12700">
            <a:solidFill>
              <a:srgbClr val="F2F2F2"/>
            </a:solidFill>
            <a:prstDash val="dash"/>
            <a:miter/>
          </a:ln>
          <a:effectLst>
            <a:outerShdw sx="100000" sy="100000" kx="0" ky="0" algn="b" rotWithShape="0" blurRad="38100" dist="12700" dir="0">
              <a:srgbClr val="000000">
                <a:alpha val="40000"/>
              </a:srgbClr>
            </a:outerShdw>
          </a:effectLst>
        </p:spPr>
        <p:txBody>
          <a:bodyPr lIns="34289" tIns="34289" rIns="34289" bIns="34289" anchor="ctr"/>
          <a:lstStyle/>
          <a:p>
            <a:pPr algn="ctr" rtl="0">
              <a:defRPr sz="1200">
                <a:solidFill>
                  <a:srgbClr val="FFFFFF"/>
                </a:solidFill>
                <a:latin typeface="Calibri"/>
                <a:ea typeface="Calibri"/>
                <a:cs typeface="Calibri"/>
                <a:sym typeface="Calibri"/>
              </a:defRPr>
            </a:pPr>
          </a:p>
        </p:txBody>
      </p:sp>
      <p:sp>
        <p:nvSpPr>
          <p:cNvPr id="59" name="Google Shape;39;p3"/>
          <p:cNvSpPr/>
          <p:nvPr/>
        </p:nvSpPr>
        <p:spPr>
          <a:xfrm flipH="1">
            <a:off x="6019884" y="134743"/>
            <a:ext cx="1348500" cy="47284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345" y="0"/>
                </a:moveTo>
                <a:lnTo>
                  <a:pt x="5255" y="0"/>
                </a:lnTo>
                <a:cubicBezTo>
                  <a:pt x="3263" y="0"/>
                  <a:pt x="1647" y="4798"/>
                  <a:pt x="1647" y="10718"/>
                </a:cubicBezTo>
                <a:lnTo>
                  <a:pt x="1748" y="16406"/>
                </a:lnTo>
                <a:cubicBezTo>
                  <a:pt x="1748" y="19275"/>
                  <a:pt x="966" y="21600"/>
                  <a:pt x="0" y="21600"/>
                </a:cubicBezTo>
                <a:lnTo>
                  <a:pt x="10800" y="21512"/>
                </a:lnTo>
                <a:lnTo>
                  <a:pt x="21600" y="21600"/>
                </a:lnTo>
                <a:cubicBezTo>
                  <a:pt x="20634" y="21600"/>
                  <a:pt x="19852" y="19275"/>
                  <a:pt x="19852" y="16406"/>
                </a:cubicBezTo>
                <a:lnTo>
                  <a:pt x="19953" y="10718"/>
                </a:lnTo>
                <a:cubicBezTo>
                  <a:pt x="19953" y="4798"/>
                  <a:pt x="18337" y="0"/>
                  <a:pt x="16345" y="0"/>
                </a:cubicBezTo>
                <a:close/>
              </a:path>
            </a:pathLst>
          </a:custGeom>
          <a:solidFill>
            <a:schemeClr val="accent5"/>
          </a:solidFill>
          <a:ln w="3175">
            <a:miter lim="400000"/>
          </a:ln>
          <a:effectLst>
            <a:outerShdw sx="100000" sy="100000" kx="0" ky="0" algn="b" rotWithShape="0" blurRad="38100" dist="25400" dir="16200000">
              <a:srgbClr val="000000">
                <a:alpha val="40000"/>
              </a:srgbClr>
            </a:outerShdw>
          </a:effectLst>
        </p:spPr>
        <p:txBody>
          <a:bodyPr lIns="34289" tIns="34289" rIns="34289" bIns="34289" anchor="ctr"/>
          <a:lstStyle/>
          <a:p>
            <a:pPr algn="ctr" rtl="0">
              <a:defRPr sz="1200">
                <a:solidFill>
                  <a:srgbClr val="FFFFFF"/>
                </a:solidFill>
                <a:latin typeface="Calibri"/>
                <a:ea typeface="Calibri"/>
                <a:cs typeface="Calibri"/>
                <a:sym typeface="Calibri"/>
              </a:defRPr>
            </a:pPr>
          </a:p>
        </p:txBody>
      </p:sp>
      <p:sp>
        <p:nvSpPr>
          <p:cNvPr id="60" name="Google Shape;40;p3"/>
          <p:cNvSpPr/>
          <p:nvPr/>
        </p:nvSpPr>
        <p:spPr>
          <a:xfrm flipH="1">
            <a:off x="6078880" y="186479"/>
            <a:ext cx="1229102" cy="47284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345" y="0"/>
                </a:moveTo>
                <a:lnTo>
                  <a:pt x="5255" y="0"/>
                </a:lnTo>
                <a:cubicBezTo>
                  <a:pt x="3263" y="0"/>
                  <a:pt x="1647" y="4798"/>
                  <a:pt x="1647" y="10718"/>
                </a:cubicBezTo>
                <a:lnTo>
                  <a:pt x="1748" y="16406"/>
                </a:lnTo>
                <a:cubicBezTo>
                  <a:pt x="1748" y="19275"/>
                  <a:pt x="966" y="21600"/>
                  <a:pt x="0" y="21600"/>
                </a:cubicBezTo>
                <a:lnTo>
                  <a:pt x="10800" y="21512"/>
                </a:lnTo>
                <a:lnTo>
                  <a:pt x="21600" y="21600"/>
                </a:lnTo>
                <a:cubicBezTo>
                  <a:pt x="20634" y="21600"/>
                  <a:pt x="19852" y="19275"/>
                  <a:pt x="19852" y="16406"/>
                </a:cubicBezTo>
                <a:lnTo>
                  <a:pt x="19953" y="10718"/>
                </a:lnTo>
                <a:cubicBezTo>
                  <a:pt x="19953" y="4798"/>
                  <a:pt x="18337" y="0"/>
                  <a:pt x="16345" y="0"/>
                </a:cubicBezTo>
                <a:close/>
              </a:path>
            </a:pathLst>
          </a:custGeom>
          <a:ln w="12700">
            <a:solidFill>
              <a:srgbClr val="F2F2F2"/>
            </a:solidFill>
            <a:prstDash val="dash"/>
            <a:miter/>
          </a:ln>
          <a:effectLst>
            <a:outerShdw sx="100000" sy="100000" kx="0" ky="0" algn="b" rotWithShape="0" blurRad="38100" dist="12700" dir="0">
              <a:srgbClr val="000000">
                <a:alpha val="40000"/>
              </a:srgbClr>
            </a:outerShdw>
          </a:effectLst>
        </p:spPr>
        <p:txBody>
          <a:bodyPr lIns="34289" tIns="34289" rIns="34289" bIns="34289" anchor="ctr"/>
          <a:lstStyle/>
          <a:p>
            <a:pPr algn="ctr" rtl="0">
              <a:defRPr sz="1200">
                <a:solidFill>
                  <a:srgbClr val="FFFFFF"/>
                </a:solidFill>
                <a:latin typeface="Calibri"/>
                <a:ea typeface="Calibri"/>
                <a:cs typeface="Calibri"/>
                <a:sym typeface="Calibri"/>
              </a:defRPr>
            </a:pPr>
          </a:p>
        </p:txBody>
      </p:sp>
      <p:sp>
        <p:nvSpPr>
          <p:cNvPr id="61" name="Google Shape;41;p3"/>
          <p:cNvSpPr/>
          <p:nvPr/>
        </p:nvSpPr>
        <p:spPr>
          <a:xfrm flipH="1">
            <a:off x="4606419" y="134743"/>
            <a:ext cx="1348499" cy="47284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345" y="0"/>
                </a:moveTo>
                <a:lnTo>
                  <a:pt x="5255" y="0"/>
                </a:lnTo>
                <a:cubicBezTo>
                  <a:pt x="3263" y="0"/>
                  <a:pt x="1647" y="4798"/>
                  <a:pt x="1647" y="10718"/>
                </a:cubicBezTo>
                <a:lnTo>
                  <a:pt x="1748" y="16406"/>
                </a:lnTo>
                <a:cubicBezTo>
                  <a:pt x="1748" y="19275"/>
                  <a:pt x="966" y="21600"/>
                  <a:pt x="0" y="21600"/>
                </a:cubicBezTo>
                <a:lnTo>
                  <a:pt x="10800" y="21512"/>
                </a:lnTo>
                <a:lnTo>
                  <a:pt x="21600" y="21600"/>
                </a:lnTo>
                <a:cubicBezTo>
                  <a:pt x="20634" y="21600"/>
                  <a:pt x="19852" y="19275"/>
                  <a:pt x="19852" y="16406"/>
                </a:cubicBezTo>
                <a:lnTo>
                  <a:pt x="19953" y="10718"/>
                </a:lnTo>
                <a:cubicBezTo>
                  <a:pt x="19953" y="4798"/>
                  <a:pt x="18337" y="0"/>
                  <a:pt x="16345" y="0"/>
                </a:cubicBezTo>
                <a:close/>
              </a:path>
            </a:pathLst>
          </a:custGeom>
          <a:solidFill>
            <a:schemeClr val="accent4"/>
          </a:solidFill>
          <a:ln w="3175">
            <a:miter lim="400000"/>
          </a:ln>
          <a:effectLst>
            <a:outerShdw sx="100000" sy="100000" kx="0" ky="0" algn="b" rotWithShape="0" blurRad="38100" dist="12700" dir="16200000">
              <a:srgbClr val="000000">
                <a:alpha val="40000"/>
              </a:srgbClr>
            </a:outerShdw>
          </a:effectLst>
        </p:spPr>
        <p:txBody>
          <a:bodyPr lIns="34289" tIns="34289" rIns="34289" bIns="34289" anchor="ctr"/>
          <a:lstStyle/>
          <a:p>
            <a:pPr algn="ctr" rtl="0">
              <a:defRPr sz="1200">
                <a:solidFill>
                  <a:srgbClr val="FFFFFF"/>
                </a:solidFill>
                <a:latin typeface="Calibri"/>
                <a:ea typeface="Calibri"/>
                <a:cs typeface="Calibri"/>
                <a:sym typeface="Calibri"/>
              </a:defRPr>
            </a:pPr>
          </a:p>
        </p:txBody>
      </p:sp>
      <p:sp>
        <p:nvSpPr>
          <p:cNvPr id="62" name="Google Shape;42;p3"/>
          <p:cNvSpPr/>
          <p:nvPr/>
        </p:nvSpPr>
        <p:spPr>
          <a:xfrm flipH="1">
            <a:off x="4671184" y="182870"/>
            <a:ext cx="1229102" cy="47284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345" y="0"/>
                </a:moveTo>
                <a:lnTo>
                  <a:pt x="5255" y="0"/>
                </a:lnTo>
                <a:cubicBezTo>
                  <a:pt x="3263" y="0"/>
                  <a:pt x="1647" y="4798"/>
                  <a:pt x="1647" y="10718"/>
                </a:cubicBezTo>
                <a:lnTo>
                  <a:pt x="1748" y="16406"/>
                </a:lnTo>
                <a:cubicBezTo>
                  <a:pt x="1748" y="19275"/>
                  <a:pt x="966" y="21600"/>
                  <a:pt x="0" y="21600"/>
                </a:cubicBezTo>
                <a:lnTo>
                  <a:pt x="10800" y="21512"/>
                </a:lnTo>
                <a:lnTo>
                  <a:pt x="21600" y="21600"/>
                </a:lnTo>
                <a:cubicBezTo>
                  <a:pt x="20634" y="21600"/>
                  <a:pt x="19852" y="19275"/>
                  <a:pt x="19852" y="16406"/>
                </a:cubicBezTo>
                <a:lnTo>
                  <a:pt x="19953" y="10718"/>
                </a:lnTo>
                <a:cubicBezTo>
                  <a:pt x="19953" y="4798"/>
                  <a:pt x="18337" y="0"/>
                  <a:pt x="16345" y="0"/>
                </a:cubicBezTo>
                <a:close/>
              </a:path>
            </a:pathLst>
          </a:custGeom>
          <a:ln w="12700">
            <a:solidFill>
              <a:srgbClr val="F2F2F2"/>
            </a:solidFill>
            <a:prstDash val="dash"/>
            <a:miter/>
          </a:ln>
          <a:effectLst>
            <a:outerShdw sx="100000" sy="100000" kx="0" ky="0" algn="b" rotWithShape="0" blurRad="38100" dist="12700" dir="0">
              <a:srgbClr val="000000">
                <a:alpha val="40000"/>
              </a:srgbClr>
            </a:outerShdw>
          </a:effectLst>
        </p:spPr>
        <p:txBody>
          <a:bodyPr lIns="34289" tIns="34289" rIns="34289" bIns="34289" anchor="ctr"/>
          <a:lstStyle/>
          <a:p>
            <a:pPr algn="ctr" rtl="0">
              <a:defRPr sz="1200">
                <a:solidFill>
                  <a:srgbClr val="FFFFFF"/>
                </a:solidFill>
                <a:latin typeface="Calibri"/>
                <a:ea typeface="Calibri"/>
                <a:cs typeface="Calibri"/>
                <a:sym typeface="Calibri"/>
              </a:defRPr>
            </a:pPr>
          </a:p>
        </p:txBody>
      </p:sp>
      <p:sp>
        <p:nvSpPr>
          <p:cNvPr id="63" name="Google Shape;43;p3"/>
          <p:cNvSpPr/>
          <p:nvPr/>
        </p:nvSpPr>
        <p:spPr>
          <a:xfrm flipH="1">
            <a:off x="3192953" y="134743"/>
            <a:ext cx="1348500" cy="47284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345" y="0"/>
                </a:moveTo>
                <a:lnTo>
                  <a:pt x="5255" y="0"/>
                </a:lnTo>
                <a:cubicBezTo>
                  <a:pt x="3263" y="0"/>
                  <a:pt x="1647" y="4798"/>
                  <a:pt x="1647" y="10718"/>
                </a:cubicBezTo>
                <a:lnTo>
                  <a:pt x="1748" y="16406"/>
                </a:lnTo>
                <a:cubicBezTo>
                  <a:pt x="1748" y="19275"/>
                  <a:pt x="966" y="21600"/>
                  <a:pt x="0" y="21600"/>
                </a:cubicBezTo>
                <a:lnTo>
                  <a:pt x="10800" y="21512"/>
                </a:lnTo>
                <a:lnTo>
                  <a:pt x="21600" y="21600"/>
                </a:lnTo>
                <a:cubicBezTo>
                  <a:pt x="20634" y="21600"/>
                  <a:pt x="19852" y="19275"/>
                  <a:pt x="19852" y="16406"/>
                </a:cubicBezTo>
                <a:lnTo>
                  <a:pt x="19953" y="10718"/>
                </a:lnTo>
                <a:cubicBezTo>
                  <a:pt x="19953" y="4798"/>
                  <a:pt x="18337" y="0"/>
                  <a:pt x="16345" y="0"/>
                </a:cubicBezTo>
                <a:close/>
              </a:path>
            </a:pathLst>
          </a:custGeom>
          <a:solidFill>
            <a:schemeClr val="accent3"/>
          </a:solidFill>
          <a:ln w="3175">
            <a:miter lim="400000"/>
          </a:ln>
          <a:effectLst>
            <a:outerShdw sx="100000" sy="100000" kx="0" ky="0" algn="b" rotWithShape="0" blurRad="38100" dist="25400" dir="16200000">
              <a:srgbClr val="000000">
                <a:alpha val="40000"/>
              </a:srgbClr>
            </a:outerShdw>
          </a:effectLst>
        </p:spPr>
        <p:txBody>
          <a:bodyPr lIns="34289" tIns="34289" rIns="34289" bIns="34289" anchor="ctr"/>
          <a:lstStyle/>
          <a:p>
            <a:pPr algn="ctr" rtl="0">
              <a:defRPr sz="1200">
                <a:solidFill>
                  <a:srgbClr val="FFFFFF"/>
                </a:solidFill>
                <a:latin typeface="Calibri"/>
                <a:ea typeface="Calibri"/>
                <a:cs typeface="Calibri"/>
                <a:sym typeface="Calibri"/>
              </a:defRPr>
            </a:pPr>
          </a:p>
        </p:txBody>
      </p:sp>
      <p:sp>
        <p:nvSpPr>
          <p:cNvPr id="64" name="Google Shape;44;p3"/>
          <p:cNvSpPr/>
          <p:nvPr/>
        </p:nvSpPr>
        <p:spPr>
          <a:xfrm flipH="1">
            <a:off x="3256271" y="182870"/>
            <a:ext cx="1229102" cy="47284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345" y="0"/>
                </a:moveTo>
                <a:lnTo>
                  <a:pt x="5255" y="0"/>
                </a:lnTo>
                <a:cubicBezTo>
                  <a:pt x="3263" y="0"/>
                  <a:pt x="1647" y="4798"/>
                  <a:pt x="1647" y="10718"/>
                </a:cubicBezTo>
                <a:lnTo>
                  <a:pt x="1748" y="16406"/>
                </a:lnTo>
                <a:cubicBezTo>
                  <a:pt x="1748" y="19275"/>
                  <a:pt x="966" y="21600"/>
                  <a:pt x="0" y="21600"/>
                </a:cubicBezTo>
                <a:lnTo>
                  <a:pt x="10800" y="21512"/>
                </a:lnTo>
                <a:lnTo>
                  <a:pt x="21600" y="21600"/>
                </a:lnTo>
                <a:cubicBezTo>
                  <a:pt x="20634" y="21600"/>
                  <a:pt x="19852" y="19275"/>
                  <a:pt x="19852" y="16406"/>
                </a:cubicBezTo>
                <a:lnTo>
                  <a:pt x="19953" y="10718"/>
                </a:lnTo>
                <a:cubicBezTo>
                  <a:pt x="19953" y="4798"/>
                  <a:pt x="18337" y="0"/>
                  <a:pt x="16345" y="0"/>
                </a:cubicBezTo>
                <a:close/>
              </a:path>
            </a:pathLst>
          </a:custGeom>
          <a:ln w="12700">
            <a:solidFill>
              <a:srgbClr val="F2F2F2"/>
            </a:solidFill>
            <a:prstDash val="dash"/>
            <a:miter/>
          </a:ln>
          <a:effectLst>
            <a:outerShdw sx="100000" sy="100000" kx="0" ky="0" algn="b" rotWithShape="0" blurRad="38100" dist="12700" dir="0">
              <a:srgbClr val="000000">
                <a:alpha val="40000"/>
              </a:srgbClr>
            </a:outerShdw>
          </a:effectLst>
        </p:spPr>
        <p:txBody>
          <a:bodyPr lIns="34289" tIns="34289" rIns="34289" bIns="34289" anchor="ctr"/>
          <a:lstStyle/>
          <a:p>
            <a:pPr algn="ctr" rtl="0">
              <a:defRPr sz="1200">
                <a:solidFill>
                  <a:srgbClr val="FFFFFF"/>
                </a:solidFill>
                <a:latin typeface="Calibri"/>
                <a:ea typeface="Calibri"/>
                <a:cs typeface="Calibri"/>
                <a:sym typeface="Calibri"/>
              </a:defRPr>
            </a:pPr>
          </a:p>
        </p:txBody>
      </p:sp>
      <p:sp>
        <p:nvSpPr>
          <p:cNvPr id="65" name="Google Shape;45;p3"/>
          <p:cNvSpPr/>
          <p:nvPr/>
        </p:nvSpPr>
        <p:spPr>
          <a:xfrm flipH="1">
            <a:off x="373241" y="134746"/>
            <a:ext cx="1348499" cy="47284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345" y="0"/>
                </a:moveTo>
                <a:lnTo>
                  <a:pt x="5255" y="0"/>
                </a:lnTo>
                <a:cubicBezTo>
                  <a:pt x="3263" y="0"/>
                  <a:pt x="1647" y="4798"/>
                  <a:pt x="1647" y="10718"/>
                </a:cubicBezTo>
                <a:lnTo>
                  <a:pt x="1748" y="16406"/>
                </a:lnTo>
                <a:cubicBezTo>
                  <a:pt x="1748" y="19275"/>
                  <a:pt x="966" y="21600"/>
                  <a:pt x="0" y="21600"/>
                </a:cubicBezTo>
                <a:lnTo>
                  <a:pt x="10800" y="21512"/>
                </a:lnTo>
                <a:lnTo>
                  <a:pt x="21600" y="21600"/>
                </a:lnTo>
                <a:cubicBezTo>
                  <a:pt x="20634" y="21600"/>
                  <a:pt x="19852" y="19275"/>
                  <a:pt x="19852" y="16406"/>
                </a:cubicBezTo>
                <a:lnTo>
                  <a:pt x="19953" y="10718"/>
                </a:lnTo>
                <a:cubicBezTo>
                  <a:pt x="19953" y="4798"/>
                  <a:pt x="18337" y="0"/>
                  <a:pt x="16345" y="0"/>
                </a:cubicBezTo>
                <a:close/>
              </a:path>
            </a:pathLst>
          </a:custGeom>
          <a:solidFill>
            <a:schemeClr val="accent1"/>
          </a:solidFill>
          <a:ln w="3175">
            <a:miter lim="400000"/>
          </a:ln>
          <a:effectLst>
            <a:outerShdw sx="100000" sy="100000" kx="0" ky="0" algn="b" rotWithShape="0" blurRad="38100" dist="25400" dir="16200000">
              <a:srgbClr val="000000">
                <a:alpha val="40000"/>
              </a:srgbClr>
            </a:outerShdw>
          </a:effectLst>
        </p:spPr>
        <p:txBody>
          <a:bodyPr lIns="34289" tIns="34289" rIns="34289" bIns="34289" anchor="ctr"/>
          <a:lstStyle/>
          <a:p>
            <a:pPr algn="ctr" rtl="0">
              <a:defRPr sz="1200">
                <a:solidFill>
                  <a:srgbClr val="FFFFFF"/>
                </a:solidFill>
                <a:latin typeface="Calibri"/>
                <a:ea typeface="Calibri"/>
                <a:cs typeface="Calibri"/>
                <a:sym typeface="Calibri"/>
              </a:defRPr>
            </a:pPr>
          </a:p>
        </p:txBody>
      </p:sp>
      <p:sp>
        <p:nvSpPr>
          <p:cNvPr id="66" name="Google Shape;46;p3"/>
          <p:cNvSpPr/>
          <p:nvPr/>
        </p:nvSpPr>
        <p:spPr>
          <a:xfrm flipH="1">
            <a:off x="436070" y="174448"/>
            <a:ext cx="1229102" cy="47284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345" y="0"/>
                </a:moveTo>
                <a:lnTo>
                  <a:pt x="5255" y="0"/>
                </a:lnTo>
                <a:cubicBezTo>
                  <a:pt x="3263" y="0"/>
                  <a:pt x="1647" y="4798"/>
                  <a:pt x="1647" y="10718"/>
                </a:cubicBezTo>
                <a:lnTo>
                  <a:pt x="1748" y="16406"/>
                </a:lnTo>
                <a:cubicBezTo>
                  <a:pt x="1748" y="19275"/>
                  <a:pt x="966" y="21600"/>
                  <a:pt x="0" y="21600"/>
                </a:cubicBezTo>
                <a:lnTo>
                  <a:pt x="10800" y="21512"/>
                </a:lnTo>
                <a:lnTo>
                  <a:pt x="21600" y="21600"/>
                </a:lnTo>
                <a:cubicBezTo>
                  <a:pt x="20634" y="21600"/>
                  <a:pt x="19852" y="19275"/>
                  <a:pt x="19852" y="16406"/>
                </a:cubicBezTo>
                <a:lnTo>
                  <a:pt x="19953" y="10718"/>
                </a:lnTo>
                <a:cubicBezTo>
                  <a:pt x="19953" y="4798"/>
                  <a:pt x="18337" y="0"/>
                  <a:pt x="16345" y="0"/>
                </a:cubicBezTo>
                <a:close/>
              </a:path>
            </a:pathLst>
          </a:custGeom>
          <a:ln w="12700">
            <a:solidFill>
              <a:srgbClr val="F2F2F2"/>
            </a:solidFill>
            <a:prstDash val="dash"/>
            <a:miter/>
          </a:ln>
          <a:effectLst>
            <a:outerShdw sx="100000" sy="100000" kx="0" ky="0" algn="b" rotWithShape="0" blurRad="38100" dist="12700" dir="0">
              <a:srgbClr val="000000">
                <a:alpha val="40000"/>
              </a:srgbClr>
            </a:outerShdw>
          </a:effectLst>
        </p:spPr>
        <p:txBody>
          <a:bodyPr lIns="34289" tIns="34289" rIns="34289" bIns="34289" anchor="ctr"/>
          <a:lstStyle/>
          <a:p>
            <a:pPr algn="ctr" rtl="0">
              <a:defRPr sz="1200">
                <a:solidFill>
                  <a:srgbClr val="FFFFFF"/>
                </a:solidFill>
                <a:latin typeface="Calibri"/>
                <a:ea typeface="Calibri"/>
                <a:cs typeface="Calibri"/>
                <a:sym typeface="Calibri"/>
              </a:defRPr>
            </a:pPr>
          </a:p>
        </p:txBody>
      </p:sp>
      <p:sp>
        <p:nvSpPr>
          <p:cNvPr id="67" name="Google Shape;47;p3"/>
          <p:cNvSpPr/>
          <p:nvPr/>
        </p:nvSpPr>
        <p:spPr>
          <a:xfrm flipH="1">
            <a:off x="126331" y="128728"/>
            <a:ext cx="8864869" cy="48607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762" y="0"/>
                </a:moveTo>
                <a:lnTo>
                  <a:pt x="15076" y="0"/>
                </a:lnTo>
                <a:cubicBezTo>
                  <a:pt x="14773" y="0"/>
                  <a:pt x="14528" y="467"/>
                  <a:pt x="14528" y="1043"/>
                </a:cubicBezTo>
                <a:lnTo>
                  <a:pt x="14543" y="1596"/>
                </a:lnTo>
                <a:cubicBezTo>
                  <a:pt x="14543" y="1805"/>
                  <a:pt x="14476" y="1985"/>
                  <a:pt x="14381" y="2061"/>
                </a:cubicBezTo>
                <a:lnTo>
                  <a:pt x="14291" y="2096"/>
                </a:lnTo>
                <a:lnTo>
                  <a:pt x="416" y="2096"/>
                </a:lnTo>
                <a:cubicBezTo>
                  <a:pt x="186" y="2096"/>
                  <a:pt x="0" y="2435"/>
                  <a:pt x="0" y="2854"/>
                </a:cubicBezTo>
                <a:lnTo>
                  <a:pt x="0" y="20841"/>
                </a:lnTo>
                <a:cubicBezTo>
                  <a:pt x="0" y="21260"/>
                  <a:pt x="186" y="21600"/>
                  <a:pt x="416" y="21600"/>
                </a:cubicBezTo>
                <a:lnTo>
                  <a:pt x="21184" y="21600"/>
                </a:lnTo>
                <a:cubicBezTo>
                  <a:pt x="21414" y="21600"/>
                  <a:pt x="21600" y="21260"/>
                  <a:pt x="21600" y="20841"/>
                </a:cubicBezTo>
                <a:lnTo>
                  <a:pt x="21600" y="2854"/>
                </a:lnTo>
                <a:cubicBezTo>
                  <a:pt x="21600" y="2435"/>
                  <a:pt x="21414" y="2096"/>
                  <a:pt x="21184" y="2096"/>
                </a:cubicBezTo>
                <a:lnTo>
                  <a:pt x="17547" y="2096"/>
                </a:lnTo>
                <a:lnTo>
                  <a:pt x="17457" y="2061"/>
                </a:lnTo>
                <a:cubicBezTo>
                  <a:pt x="17362" y="1985"/>
                  <a:pt x="17295" y="1805"/>
                  <a:pt x="17295" y="1596"/>
                </a:cubicBezTo>
                <a:lnTo>
                  <a:pt x="17310" y="1043"/>
                </a:lnTo>
                <a:cubicBezTo>
                  <a:pt x="17310" y="467"/>
                  <a:pt x="17065" y="0"/>
                  <a:pt x="16762" y="0"/>
                </a:cubicBezTo>
                <a:close/>
              </a:path>
            </a:pathLst>
          </a:custGeom>
          <a:solidFill>
            <a:schemeClr val="accent2">
              <a:lumOff val="5147"/>
            </a:schemeClr>
          </a:solidFill>
          <a:ln w="3175">
            <a:miter lim="400000"/>
          </a:ln>
          <a:effectLst>
            <a:outerShdw sx="100000" sy="100000" kx="0" ky="0" algn="b" rotWithShape="0" blurRad="38100" dist="25400" dir="16200000">
              <a:srgbClr val="000000">
                <a:alpha val="40000"/>
              </a:srgbClr>
            </a:outerShdw>
          </a:effectLst>
        </p:spPr>
        <p:txBody>
          <a:bodyPr lIns="34289" tIns="34289" rIns="34289" bIns="34289" anchor="ctr"/>
          <a:lstStyle/>
          <a:p>
            <a:pPr algn="ctr" rtl="0">
              <a:defRPr sz="1200">
                <a:solidFill>
                  <a:srgbClr val="FFFFFF"/>
                </a:solidFill>
                <a:latin typeface="Calibri"/>
                <a:ea typeface="Calibri"/>
                <a:cs typeface="Calibri"/>
                <a:sym typeface="Calibri"/>
              </a:defRPr>
            </a:pPr>
          </a:p>
        </p:txBody>
      </p:sp>
      <p:sp>
        <p:nvSpPr>
          <p:cNvPr id="68" name="نص العنوان"/>
          <p:cNvSpPr txBox="1"/>
          <p:nvPr>
            <p:ph type="title"/>
          </p:nvPr>
        </p:nvSpPr>
        <p:spPr>
          <a:xfrm>
            <a:off x="4581525" y="898893"/>
            <a:ext cx="4139775" cy="498826"/>
          </a:xfrm>
          <a:prstGeom prst="rect">
            <a:avLst/>
          </a:prstGeom>
        </p:spPr>
        <p:txBody>
          <a:bodyPr>
            <a:normAutofit fontScale="100000" lnSpcReduction="0"/>
          </a:bodyPr>
          <a:lstStyle/>
          <a:p>
            <a:pPr/>
            <a:r>
              <a:t>نص العنوان</a:t>
            </a:r>
          </a:p>
        </p:txBody>
      </p:sp>
      <p:sp>
        <p:nvSpPr>
          <p:cNvPr id="69" name="مستوى النص الأول…"/>
          <p:cNvSpPr txBox="1"/>
          <p:nvPr>
            <p:ph type="body" sz="half" idx="1"/>
          </p:nvPr>
        </p:nvSpPr>
        <p:spPr>
          <a:xfrm>
            <a:off x="4581525" y="1547928"/>
            <a:ext cx="4139775" cy="3196126"/>
          </a:xfrm>
          <a:prstGeom prst="rect">
            <a:avLst/>
          </a:prstGeom>
        </p:spPr>
        <p:txBody>
          <a:bodyPr>
            <a:normAutofit fontScale="100000" lnSpcReduction="0"/>
          </a:bodyPr>
          <a:lstStyle/>
          <a:p>
            <a:pPr/>
            <a:r>
              <a:t>مستوى النص الأول</a:t>
            </a:r>
          </a:p>
          <a:p>
            <a:pPr lvl="1"/>
            <a:r>
              <a:t>مستوى النص الثاني</a:t>
            </a:r>
          </a:p>
          <a:p>
            <a:pPr lvl="2"/>
            <a:r>
              <a:t>مستوى النص الثالث</a:t>
            </a:r>
          </a:p>
          <a:p>
            <a:pPr lvl="3"/>
            <a:r>
              <a:t>مستوى النص الرابع</a:t>
            </a:r>
          </a:p>
          <a:p>
            <a:pPr lvl="4"/>
            <a:r>
              <a:t>مستوى النص الخامس</a:t>
            </a:r>
          </a:p>
        </p:txBody>
      </p:sp>
      <p:sp>
        <p:nvSpPr>
          <p:cNvPr id="70" name="Google Shape;58;p3"/>
          <p:cNvSpPr txBox="1"/>
          <p:nvPr/>
        </p:nvSpPr>
        <p:spPr>
          <a:xfrm rot="5400000">
            <a:off x="-486157" y="338612"/>
            <a:ext cx="1184851" cy="416538"/>
          </a:xfrm>
          <a:prstGeom prst="rect">
            <a:avLst/>
          </a:prstGeom>
          <a:ln w="3175">
            <a:miter lim="400000"/>
          </a:ln>
          <a:extLst>
            <a:ext uri="{C572A759-6A51-4108-AA02-DFA0A04FC94B}">
              <ma14:wrappingTextBoxFlag xmlns:ma14="http://schemas.microsoft.com/office/mac/drawingml/2011/main" val="1"/>
            </a:ext>
          </a:extLst>
        </p:spPr>
        <p:txBody>
          <a:bodyPr lIns="68568" tIns="68568" rIns="68568" bIns="68568" anchor="b">
            <a:spAutoFit/>
          </a:bodyPr>
          <a:lstStyle>
            <a:lvl1pPr rtl="0">
              <a:defRPr sz="900">
                <a:solidFill>
                  <a:schemeClr val="accent2"/>
                </a:solidFill>
                <a:latin typeface="+mn-lt"/>
                <a:ea typeface="+mn-ea"/>
                <a:cs typeface="+mn-cs"/>
                <a:sym typeface="Helvetica"/>
              </a:defRPr>
            </a:lvl1pPr>
          </a:lstStyle>
          <a:p>
            <a:pPr/>
            <a:r>
              <a:t>SLIDESMANIA.COM</a:t>
            </a:r>
          </a:p>
        </p:txBody>
      </p:sp>
      <p:pic>
        <p:nvPicPr>
          <p:cNvPr id="71" name="phonto.png" descr="phonto.png"/>
          <p:cNvPicPr>
            <a:picLocks noChangeAspect="1"/>
          </p:cNvPicPr>
          <p:nvPr/>
        </p:nvPicPr>
        <p:blipFill>
          <a:blip r:embed="rId2">
            <a:alphaModFix amt="77168"/>
            <a:extLst/>
          </a:blip>
          <a:srcRect l="36631" t="43689" r="29778" b="39443"/>
          <a:stretch>
            <a:fillRect/>
          </a:stretch>
        </p:blipFill>
        <p:spPr>
          <a:xfrm>
            <a:off x="219041" y="4622411"/>
            <a:ext cx="1097838" cy="243221"/>
          </a:xfrm>
          <a:prstGeom prst="rect">
            <a:avLst/>
          </a:prstGeom>
          <a:ln w="12700">
            <a:miter lim="400000"/>
          </a:ln>
        </p:spPr>
      </p:pic>
      <p:pic>
        <p:nvPicPr>
          <p:cNvPr id="72" name="IMG_1539.png" descr="IMG_1539.png"/>
          <p:cNvPicPr>
            <a:picLocks noChangeAspect="1"/>
          </p:cNvPicPr>
          <p:nvPr/>
        </p:nvPicPr>
        <p:blipFill>
          <a:blip r:embed="rId3">
            <a:alphaModFix amt="8219"/>
            <a:extLst/>
          </a:blip>
          <a:srcRect l="7678" t="20232" r="7678" b="12249"/>
          <a:stretch>
            <a:fillRect/>
          </a:stretch>
        </p:blipFill>
        <p:spPr>
          <a:xfrm>
            <a:off x="214801" y="2845903"/>
            <a:ext cx="2127949" cy="1703804"/>
          </a:xfrm>
          <a:prstGeom prst="rect">
            <a:avLst/>
          </a:prstGeom>
          <a:ln w="12700">
            <a:miter lim="400000"/>
          </a:ln>
        </p:spPr>
      </p:pic>
      <p:sp>
        <p:nvSpPr>
          <p:cNvPr id="73" name="Google Shape;48;p3"/>
          <p:cNvSpPr/>
          <p:nvPr/>
        </p:nvSpPr>
        <p:spPr>
          <a:xfrm flipH="1">
            <a:off x="217142" y="161748"/>
            <a:ext cx="8684316" cy="470642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816" y="0"/>
                </a:moveTo>
                <a:lnTo>
                  <a:pt x="15190" y="0"/>
                </a:lnTo>
                <a:cubicBezTo>
                  <a:pt x="14898" y="0"/>
                  <a:pt x="14742" y="466"/>
                  <a:pt x="14742" y="1042"/>
                </a:cubicBezTo>
                <a:lnTo>
                  <a:pt x="14676" y="1595"/>
                </a:lnTo>
                <a:cubicBezTo>
                  <a:pt x="14676" y="1804"/>
                  <a:pt x="14611" y="1983"/>
                  <a:pt x="14519" y="2060"/>
                </a:cubicBezTo>
                <a:lnTo>
                  <a:pt x="14433" y="2094"/>
                </a:lnTo>
                <a:lnTo>
                  <a:pt x="572" y="2094"/>
                </a:lnTo>
                <a:cubicBezTo>
                  <a:pt x="350" y="2094"/>
                  <a:pt x="0" y="2500"/>
                  <a:pt x="0" y="2919"/>
                </a:cubicBezTo>
                <a:cubicBezTo>
                  <a:pt x="0" y="8910"/>
                  <a:pt x="36" y="14801"/>
                  <a:pt x="36" y="20792"/>
                </a:cubicBezTo>
                <a:cubicBezTo>
                  <a:pt x="36" y="21211"/>
                  <a:pt x="251" y="21600"/>
                  <a:pt x="473" y="21600"/>
                </a:cubicBezTo>
                <a:lnTo>
                  <a:pt x="21280" y="21567"/>
                </a:lnTo>
                <a:cubicBezTo>
                  <a:pt x="21501" y="21567"/>
                  <a:pt x="21600" y="21227"/>
                  <a:pt x="21600" y="20809"/>
                </a:cubicBezTo>
                <a:cubicBezTo>
                  <a:pt x="21600" y="14823"/>
                  <a:pt x="21600" y="8838"/>
                  <a:pt x="21600" y="2852"/>
                </a:cubicBezTo>
                <a:cubicBezTo>
                  <a:pt x="21600" y="2434"/>
                  <a:pt x="21510" y="2044"/>
                  <a:pt x="21289" y="2044"/>
                </a:cubicBezTo>
                <a:lnTo>
                  <a:pt x="17574" y="2094"/>
                </a:lnTo>
                <a:lnTo>
                  <a:pt x="17487" y="2060"/>
                </a:lnTo>
                <a:cubicBezTo>
                  <a:pt x="17395" y="1983"/>
                  <a:pt x="17330" y="1804"/>
                  <a:pt x="17330" y="1595"/>
                </a:cubicBezTo>
                <a:lnTo>
                  <a:pt x="17345" y="1042"/>
                </a:lnTo>
                <a:cubicBezTo>
                  <a:pt x="17345" y="466"/>
                  <a:pt x="17108" y="0"/>
                  <a:pt x="16816" y="0"/>
                </a:cubicBezTo>
                <a:close/>
              </a:path>
            </a:pathLst>
          </a:custGeom>
          <a:ln w="12700">
            <a:solidFill>
              <a:srgbClr val="F2F2F2"/>
            </a:solidFill>
            <a:prstDash val="dash"/>
            <a:miter/>
          </a:ln>
          <a:effectLst>
            <a:outerShdw sx="100000" sy="100000" kx="0" ky="0" algn="b" rotWithShape="0" blurRad="38100" dist="12700" dir="5400000">
              <a:srgbClr val="000000">
                <a:alpha val="40000"/>
              </a:srgbClr>
            </a:outerShdw>
          </a:effectLst>
        </p:spPr>
        <p:txBody>
          <a:bodyPr lIns="34289" tIns="34289" rIns="34289" bIns="34289" anchor="ctr"/>
          <a:lstStyle/>
          <a:p>
            <a:pPr algn="ctr" rtl="0">
              <a:defRPr sz="1200">
                <a:solidFill>
                  <a:srgbClr val="FFFFFF"/>
                </a:solidFill>
                <a:latin typeface="Calibri"/>
                <a:ea typeface="Calibri"/>
                <a:cs typeface="Calibri"/>
                <a:sym typeface="Calibri"/>
              </a:defRPr>
            </a:pPr>
          </a:p>
        </p:txBody>
      </p:sp>
      <p:sp>
        <p:nvSpPr>
          <p:cNvPr id="74" name="رقم الشريحة"/>
          <p:cNvSpPr txBox="1"/>
          <p:nvPr>
            <p:ph type="sldNum" sz="quarter" idx="2"/>
          </p:nvPr>
        </p:nvSpPr>
        <p:spPr>
          <a:xfrm>
            <a:off x="8705466" y="4706923"/>
            <a:ext cx="315767" cy="306112"/>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CUSTOM_10">
    <p:bg>
      <p:bgPr>
        <a:solidFill>
          <a:schemeClr val="accent3"/>
        </a:solidFill>
      </p:bgPr>
    </p:bg>
    <p:spTree>
      <p:nvGrpSpPr>
        <p:cNvPr id="1" name=""/>
        <p:cNvGrpSpPr/>
        <p:nvPr/>
      </p:nvGrpSpPr>
      <p:grpSpPr>
        <a:xfrm>
          <a:off x="0" y="0"/>
          <a:ext cx="0" cy="0"/>
          <a:chOff x="0" y="0"/>
          <a:chExt cx="0" cy="0"/>
        </a:xfrm>
      </p:grpSpPr>
      <p:sp>
        <p:nvSpPr>
          <p:cNvPr id="81" name="Google Shape;6;p1"/>
          <p:cNvSpPr/>
          <p:nvPr/>
        </p:nvSpPr>
        <p:spPr>
          <a:xfrm>
            <a:off x="0" y="0"/>
            <a:ext cx="9144000" cy="5143500"/>
          </a:xfrm>
          <a:prstGeom prst="rect">
            <a:avLst/>
          </a:prstGeom>
          <a:solidFill>
            <a:srgbClr val="FFFFFF">
              <a:alpha val="49410"/>
            </a:srgbClr>
          </a:solidFill>
          <a:ln w="12700">
            <a:miter lim="400000"/>
          </a:ln>
        </p:spPr>
        <p:txBody>
          <a:bodyPr lIns="34289" tIns="34289" rIns="34289" bIns="34289" anchor="ctr"/>
          <a:lstStyle/>
          <a:p>
            <a:pPr/>
          </a:p>
        </p:txBody>
      </p:sp>
      <p:sp>
        <p:nvSpPr>
          <p:cNvPr id="82" name="Google Shape;7;p1"/>
          <p:cNvSpPr/>
          <p:nvPr/>
        </p:nvSpPr>
        <p:spPr>
          <a:xfrm flipH="1">
            <a:off x="3927805" y="2079524"/>
            <a:ext cx="5216195" cy="306589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860" y="3347"/>
                  <a:pt x="3195" y="12345"/>
                  <a:pt x="5581" y="10040"/>
                </a:cubicBezTo>
                <a:cubicBezTo>
                  <a:pt x="7966" y="7734"/>
                  <a:pt x="8822" y="4460"/>
                  <a:pt x="11320" y="11329"/>
                </a:cubicBezTo>
                <a:cubicBezTo>
                  <a:pt x="13817" y="18197"/>
                  <a:pt x="14619" y="10883"/>
                  <a:pt x="16332" y="12595"/>
                </a:cubicBezTo>
                <a:cubicBezTo>
                  <a:pt x="18045" y="14307"/>
                  <a:pt x="19512" y="19762"/>
                  <a:pt x="21600" y="21600"/>
                </a:cubicBezTo>
                <a:lnTo>
                  <a:pt x="0" y="21600"/>
                </a:lnTo>
                <a:lnTo>
                  <a:pt x="0" y="0"/>
                </a:lnTo>
                <a:close/>
              </a:path>
            </a:pathLst>
          </a:custGeom>
          <a:solidFill>
            <a:srgbClr val="000000">
              <a:alpha val="5030"/>
            </a:srgbClr>
          </a:solidFill>
          <a:ln w="12700">
            <a:miter lim="400000"/>
          </a:ln>
        </p:spPr>
        <p:txBody>
          <a:bodyPr lIns="34289" tIns="34289" rIns="34289" bIns="34289" anchor="ctr"/>
          <a:lstStyle/>
          <a:p>
            <a:pPr algn="ctr" rtl="0">
              <a:defRPr sz="1200">
                <a:solidFill>
                  <a:srgbClr val="FFFFFF"/>
                </a:solidFill>
                <a:latin typeface="Calibri"/>
                <a:ea typeface="Calibri"/>
                <a:cs typeface="Calibri"/>
                <a:sym typeface="Calibri"/>
              </a:defRPr>
            </a:pPr>
          </a:p>
        </p:txBody>
      </p:sp>
      <p:sp>
        <p:nvSpPr>
          <p:cNvPr id="83" name="Google Shape;8;p1"/>
          <p:cNvSpPr/>
          <p:nvPr/>
        </p:nvSpPr>
        <p:spPr>
          <a:xfrm flipH="1" rot="10800000">
            <a:off x="0" y="-919"/>
            <a:ext cx="5879659" cy="354052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860" y="3347"/>
                  <a:pt x="3195" y="12345"/>
                  <a:pt x="5581" y="10040"/>
                </a:cubicBezTo>
                <a:cubicBezTo>
                  <a:pt x="7966" y="7734"/>
                  <a:pt x="8822" y="4460"/>
                  <a:pt x="11320" y="11329"/>
                </a:cubicBezTo>
                <a:cubicBezTo>
                  <a:pt x="13817" y="18197"/>
                  <a:pt x="14619" y="10883"/>
                  <a:pt x="16332" y="12595"/>
                </a:cubicBezTo>
                <a:cubicBezTo>
                  <a:pt x="18045" y="14307"/>
                  <a:pt x="19512" y="19762"/>
                  <a:pt x="21600" y="21600"/>
                </a:cubicBezTo>
                <a:lnTo>
                  <a:pt x="0" y="21600"/>
                </a:lnTo>
                <a:lnTo>
                  <a:pt x="0" y="0"/>
                </a:lnTo>
                <a:close/>
              </a:path>
            </a:pathLst>
          </a:custGeom>
          <a:solidFill>
            <a:srgbClr val="FFFFFF">
              <a:alpha val="46930"/>
            </a:srgbClr>
          </a:solidFill>
          <a:ln w="12700">
            <a:miter lim="400000"/>
          </a:ln>
        </p:spPr>
        <p:txBody>
          <a:bodyPr lIns="34289" tIns="34289" rIns="34289" bIns="34289" anchor="ctr"/>
          <a:lstStyle/>
          <a:p>
            <a:pPr algn="ctr" rtl="0">
              <a:defRPr sz="1200">
                <a:solidFill>
                  <a:srgbClr val="FFFFFF"/>
                </a:solidFill>
                <a:latin typeface="Calibri"/>
                <a:ea typeface="Calibri"/>
                <a:cs typeface="Calibri"/>
                <a:sym typeface="Calibri"/>
              </a:defRPr>
            </a:pPr>
          </a:p>
        </p:txBody>
      </p:sp>
      <p:sp>
        <p:nvSpPr>
          <p:cNvPr id="84" name="Google Shape;12;p1"/>
          <p:cNvSpPr txBox="1"/>
          <p:nvPr/>
        </p:nvSpPr>
        <p:spPr>
          <a:xfrm rot="5400000">
            <a:off x="-486157" y="338612"/>
            <a:ext cx="1184851" cy="416538"/>
          </a:xfrm>
          <a:prstGeom prst="rect">
            <a:avLst/>
          </a:prstGeom>
          <a:ln w="3175">
            <a:miter lim="400000"/>
          </a:ln>
          <a:extLst>
            <a:ext uri="{C572A759-6A51-4108-AA02-DFA0A04FC94B}">
              <ma14:wrappingTextBoxFlag xmlns:ma14="http://schemas.microsoft.com/office/mac/drawingml/2011/main" val="1"/>
            </a:ext>
          </a:extLst>
        </p:spPr>
        <p:txBody>
          <a:bodyPr lIns="68568" tIns="68568" rIns="68568" bIns="68568" anchor="b">
            <a:spAutoFit/>
          </a:bodyPr>
          <a:lstStyle>
            <a:lvl1pPr rtl="0">
              <a:defRPr sz="900">
                <a:latin typeface="+mn-lt"/>
                <a:ea typeface="+mn-ea"/>
                <a:cs typeface="+mn-cs"/>
                <a:sym typeface="Helvetica"/>
              </a:defRPr>
            </a:lvl1pPr>
          </a:lstStyle>
          <a:p>
            <a:pPr/>
            <a:r>
              <a:t>SLIDESMANIA.COM</a:t>
            </a:r>
          </a:p>
        </p:txBody>
      </p:sp>
      <p:sp>
        <p:nvSpPr>
          <p:cNvPr id="85" name="Google Shape;60;p4"/>
          <p:cNvSpPr/>
          <p:nvPr/>
        </p:nvSpPr>
        <p:spPr>
          <a:xfrm flipH="1">
            <a:off x="7433350" y="134743"/>
            <a:ext cx="1348499" cy="47284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345" y="0"/>
                </a:moveTo>
                <a:lnTo>
                  <a:pt x="5255" y="0"/>
                </a:lnTo>
                <a:cubicBezTo>
                  <a:pt x="3263" y="0"/>
                  <a:pt x="1647" y="4798"/>
                  <a:pt x="1647" y="10718"/>
                </a:cubicBezTo>
                <a:lnTo>
                  <a:pt x="1748" y="16406"/>
                </a:lnTo>
                <a:cubicBezTo>
                  <a:pt x="1748" y="19275"/>
                  <a:pt x="966" y="21600"/>
                  <a:pt x="0" y="21600"/>
                </a:cubicBezTo>
                <a:lnTo>
                  <a:pt x="10800" y="21512"/>
                </a:lnTo>
                <a:lnTo>
                  <a:pt x="21600" y="21600"/>
                </a:lnTo>
                <a:cubicBezTo>
                  <a:pt x="20634" y="21600"/>
                  <a:pt x="19852" y="19275"/>
                  <a:pt x="19852" y="16406"/>
                </a:cubicBezTo>
                <a:lnTo>
                  <a:pt x="19953" y="10718"/>
                </a:lnTo>
                <a:cubicBezTo>
                  <a:pt x="19953" y="4798"/>
                  <a:pt x="18337" y="0"/>
                  <a:pt x="16345" y="0"/>
                </a:cubicBezTo>
                <a:close/>
              </a:path>
            </a:pathLst>
          </a:custGeom>
          <a:solidFill>
            <a:schemeClr val="accent6"/>
          </a:solidFill>
          <a:ln w="3175">
            <a:miter lim="400000"/>
          </a:ln>
          <a:effectLst>
            <a:outerShdw sx="100000" sy="100000" kx="0" ky="0" algn="b" rotWithShape="0" blurRad="38100" dist="25400" dir="16200000">
              <a:srgbClr val="000000">
                <a:alpha val="40000"/>
              </a:srgbClr>
            </a:outerShdw>
          </a:effectLst>
        </p:spPr>
        <p:txBody>
          <a:bodyPr lIns="34289" tIns="34289" rIns="34289" bIns="34289" anchor="ctr"/>
          <a:lstStyle/>
          <a:p>
            <a:pPr algn="ctr" rtl="0">
              <a:defRPr sz="1200">
                <a:solidFill>
                  <a:srgbClr val="FFFFFF"/>
                </a:solidFill>
                <a:latin typeface="Calibri"/>
                <a:ea typeface="Calibri"/>
                <a:cs typeface="Calibri"/>
                <a:sym typeface="Calibri"/>
              </a:defRPr>
            </a:pPr>
          </a:p>
        </p:txBody>
      </p:sp>
      <p:sp>
        <p:nvSpPr>
          <p:cNvPr id="86" name="Google Shape;61;p4"/>
          <p:cNvSpPr/>
          <p:nvPr/>
        </p:nvSpPr>
        <p:spPr>
          <a:xfrm flipH="1">
            <a:off x="7493792" y="182870"/>
            <a:ext cx="1229102" cy="47284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345" y="0"/>
                </a:moveTo>
                <a:lnTo>
                  <a:pt x="5255" y="0"/>
                </a:lnTo>
                <a:cubicBezTo>
                  <a:pt x="3263" y="0"/>
                  <a:pt x="1647" y="4798"/>
                  <a:pt x="1647" y="10718"/>
                </a:cubicBezTo>
                <a:lnTo>
                  <a:pt x="1748" y="16406"/>
                </a:lnTo>
                <a:cubicBezTo>
                  <a:pt x="1748" y="19275"/>
                  <a:pt x="966" y="21600"/>
                  <a:pt x="0" y="21600"/>
                </a:cubicBezTo>
                <a:lnTo>
                  <a:pt x="10800" y="21512"/>
                </a:lnTo>
                <a:lnTo>
                  <a:pt x="21600" y="21600"/>
                </a:lnTo>
                <a:cubicBezTo>
                  <a:pt x="20634" y="21600"/>
                  <a:pt x="19852" y="19275"/>
                  <a:pt x="19852" y="16406"/>
                </a:cubicBezTo>
                <a:lnTo>
                  <a:pt x="19953" y="10718"/>
                </a:lnTo>
                <a:cubicBezTo>
                  <a:pt x="19953" y="4798"/>
                  <a:pt x="18337" y="0"/>
                  <a:pt x="16345" y="0"/>
                </a:cubicBezTo>
                <a:close/>
              </a:path>
            </a:pathLst>
          </a:custGeom>
          <a:ln w="12700">
            <a:solidFill>
              <a:srgbClr val="F2F2F2"/>
            </a:solidFill>
            <a:prstDash val="dash"/>
            <a:miter/>
          </a:ln>
          <a:effectLst>
            <a:outerShdw sx="100000" sy="100000" kx="0" ky="0" algn="b" rotWithShape="0" blurRad="38100" dist="12700" dir="0">
              <a:srgbClr val="000000">
                <a:alpha val="40000"/>
              </a:srgbClr>
            </a:outerShdw>
          </a:effectLst>
        </p:spPr>
        <p:txBody>
          <a:bodyPr lIns="34289" tIns="34289" rIns="34289" bIns="34289" anchor="ctr"/>
          <a:lstStyle/>
          <a:p>
            <a:pPr algn="ctr" rtl="0">
              <a:defRPr sz="1200">
                <a:solidFill>
                  <a:srgbClr val="FFFFFF"/>
                </a:solidFill>
                <a:latin typeface="Calibri"/>
                <a:ea typeface="Calibri"/>
                <a:cs typeface="Calibri"/>
                <a:sym typeface="Calibri"/>
              </a:defRPr>
            </a:pPr>
          </a:p>
        </p:txBody>
      </p:sp>
      <p:sp>
        <p:nvSpPr>
          <p:cNvPr id="87" name="Google Shape;62;p4"/>
          <p:cNvSpPr/>
          <p:nvPr/>
        </p:nvSpPr>
        <p:spPr>
          <a:xfrm flipH="1">
            <a:off x="6019884" y="134743"/>
            <a:ext cx="1348500" cy="47284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345" y="0"/>
                </a:moveTo>
                <a:lnTo>
                  <a:pt x="5255" y="0"/>
                </a:lnTo>
                <a:cubicBezTo>
                  <a:pt x="3263" y="0"/>
                  <a:pt x="1647" y="4798"/>
                  <a:pt x="1647" y="10718"/>
                </a:cubicBezTo>
                <a:lnTo>
                  <a:pt x="1748" y="16406"/>
                </a:lnTo>
                <a:cubicBezTo>
                  <a:pt x="1748" y="19275"/>
                  <a:pt x="966" y="21600"/>
                  <a:pt x="0" y="21600"/>
                </a:cubicBezTo>
                <a:lnTo>
                  <a:pt x="10800" y="21512"/>
                </a:lnTo>
                <a:lnTo>
                  <a:pt x="21600" y="21600"/>
                </a:lnTo>
                <a:cubicBezTo>
                  <a:pt x="20634" y="21600"/>
                  <a:pt x="19852" y="19275"/>
                  <a:pt x="19852" y="16406"/>
                </a:cubicBezTo>
                <a:lnTo>
                  <a:pt x="19953" y="10718"/>
                </a:lnTo>
                <a:cubicBezTo>
                  <a:pt x="19953" y="4798"/>
                  <a:pt x="18337" y="0"/>
                  <a:pt x="16345" y="0"/>
                </a:cubicBezTo>
                <a:close/>
              </a:path>
            </a:pathLst>
          </a:custGeom>
          <a:solidFill>
            <a:schemeClr val="accent5"/>
          </a:solidFill>
          <a:ln w="3175">
            <a:miter lim="400000"/>
          </a:ln>
          <a:effectLst>
            <a:outerShdw sx="100000" sy="100000" kx="0" ky="0" algn="b" rotWithShape="0" blurRad="38100" dist="25400" dir="16200000">
              <a:srgbClr val="000000">
                <a:alpha val="40000"/>
              </a:srgbClr>
            </a:outerShdw>
          </a:effectLst>
        </p:spPr>
        <p:txBody>
          <a:bodyPr lIns="34289" tIns="34289" rIns="34289" bIns="34289" anchor="ctr"/>
          <a:lstStyle/>
          <a:p>
            <a:pPr algn="ctr" rtl="0">
              <a:defRPr sz="1200">
                <a:solidFill>
                  <a:srgbClr val="FFFFFF"/>
                </a:solidFill>
                <a:latin typeface="Calibri"/>
                <a:ea typeface="Calibri"/>
                <a:cs typeface="Calibri"/>
                <a:sym typeface="Calibri"/>
              </a:defRPr>
            </a:pPr>
          </a:p>
        </p:txBody>
      </p:sp>
      <p:sp>
        <p:nvSpPr>
          <p:cNvPr id="88" name="Google Shape;63;p4"/>
          <p:cNvSpPr/>
          <p:nvPr/>
        </p:nvSpPr>
        <p:spPr>
          <a:xfrm flipH="1">
            <a:off x="6078880" y="186479"/>
            <a:ext cx="1229102" cy="47284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345" y="0"/>
                </a:moveTo>
                <a:lnTo>
                  <a:pt x="5255" y="0"/>
                </a:lnTo>
                <a:cubicBezTo>
                  <a:pt x="3263" y="0"/>
                  <a:pt x="1647" y="4798"/>
                  <a:pt x="1647" y="10718"/>
                </a:cubicBezTo>
                <a:lnTo>
                  <a:pt x="1748" y="16406"/>
                </a:lnTo>
                <a:cubicBezTo>
                  <a:pt x="1748" y="19275"/>
                  <a:pt x="966" y="21600"/>
                  <a:pt x="0" y="21600"/>
                </a:cubicBezTo>
                <a:lnTo>
                  <a:pt x="10800" y="21512"/>
                </a:lnTo>
                <a:lnTo>
                  <a:pt x="21600" y="21600"/>
                </a:lnTo>
                <a:cubicBezTo>
                  <a:pt x="20634" y="21600"/>
                  <a:pt x="19852" y="19275"/>
                  <a:pt x="19852" y="16406"/>
                </a:cubicBezTo>
                <a:lnTo>
                  <a:pt x="19953" y="10718"/>
                </a:lnTo>
                <a:cubicBezTo>
                  <a:pt x="19953" y="4798"/>
                  <a:pt x="18337" y="0"/>
                  <a:pt x="16345" y="0"/>
                </a:cubicBezTo>
                <a:close/>
              </a:path>
            </a:pathLst>
          </a:custGeom>
          <a:ln w="12700">
            <a:solidFill>
              <a:srgbClr val="F2F2F2"/>
            </a:solidFill>
            <a:prstDash val="dash"/>
            <a:miter/>
          </a:ln>
          <a:effectLst>
            <a:outerShdw sx="100000" sy="100000" kx="0" ky="0" algn="b" rotWithShape="0" blurRad="38100" dist="12700" dir="0">
              <a:srgbClr val="000000">
                <a:alpha val="40000"/>
              </a:srgbClr>
            </a:outerShdw>
          </a:effectLst>
        </p:spPr>
        <p:txBody>
          <a:bodyPr lIns="34289" tIns="34289" rIns="34289" bIns="34289" anchor="ctr"/>
          <a:lstStyle/>
          <a:p>
            <a:pPr algn="ctr" rtl="0">
              <a:defRPr sz="1200">
                <a:solidFill>
                  <a:srgbClr val="FFFFFF"/>
                </a:solidFill>
                <a:latin typeface="Calibri"/>
                <a:ea typeface="Calibri"/>
                <a:cs typeface="Calibri"/>
                <a:sym typeface="Calibri"/>
              </a:defRPr>
            </a:pPr>
          </a:p>
        </p:txBody>
      </p:sp>
      <p:sp>
        <p:nvSpPr>
          <p:cNvPr id="89" name="Google Shape;64;p4"/>
          <p:cNvSpPr/>
          <p:nvPr/>
        </p:nvSpPr>
        <p:spPr>
          <a:xfrm flipH="1">
            <a:off x="4606419" y="134743"/>
            <a:ext cx="1348499" cy="47284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345" y="0"/>
                </a:moveTo>
                <a:lnTo>
                  <a:pt x="5255" y="0"/>
                </a:lnTo>
                <a:cubicBezTo>
                  <a:pt x="3263" y="0"/>
                  <a:pt x="1647" y="4798"/>
                  <a:pt x="1647" y="10718"/>
                </a:cubicBezTo>
                <a:lnTo>
                  <a:pt x="1748" y="16406"/>
                </a:lnTo>
                <a:cubicBezTo>
                  <a:pt x="1748" y="19275"/>
                  <a:pt x="966" y="21600"/>
                  <a:pt x="0" y="21600"/>
                </a:cubicBezTo>
                <a:lnTo>
                  <a:pt x="10800" y="21512"/>
                </a:lnTo>
                <a:lnTo>
                  <a:pt x="21600" y="21600"/>
                </a:lnTo>
                <a:cubicBezTo>
                  <a:pt x="20634" y="21600"/>
                  <a:pt x="19852" y="19275"/>
                  <a:pt x="19852" y="16406"/>
                </a:cubicBezTo>
                <a:lnTo>
                  <a:pt x="19953" y="10718"/>
                </a:lnTo>
                <a:cubicBezTo>
                  <a:pt x="19953" y="4798"/>
                  <a:pt x="18337" y="0"/>
                  <a:pt x="16345" y="0"/>
                </a:cubicBezTo>
                <a:close/>
              </a:path>
            </a:pathLst>
          </a:custGeom>
          <a:solidFill>
            <a:schemeClr val="accent4"/>
          </a:solidFill>
          <a:ln w="3175">
            <a:miter lim="400000"/>
          </a:ln>
          <a:effectLst>
            <a:outerShdw sx="100000" sy="100000" kx="0" ky="0" algn="b" rotWithShape="0" blurRad="38100" dist="25400" dir="16200000">
              <a:srgbClr val="000000">
                <a:alpha val="40000"/>
              </a:srgbClr>
            </a:outerShdw>
          </a:effectLst>
        </p:spPr>
        <p:txBody>
          <a:bodyPr lIns="34289" tIns="34289" rIns="34289" bIns="34289" anchor="ctr"/>
          <a:lstStyle/>
          <a:p>
            <a:pPr algn="ctr" rtl="0">
              <a:defRPr sz="1200">
                <a:solidFill>
                  <a:srgbClr val="FFFFFF"/>
                </a:solidFill>
                <a:latin typeface="Calibri"/>
                <a:ea typeface="Calibri"/>
                <a:cs typeface="Calibri"/>
                <a:sym typeface="Calibri"/>
              </a:defRPr>
            </a:pPr>
          </a:p>
        </p:txBody>
      </p:sp>
      <p:sp>
        <p:nvSpPr>
          <p:cNvPr id="90" name="Google Shape;65;p4"/>
          <p:cNvSpPr/>
          <p:nvPr/>
        </p:nvSpPr>
        <p:spPr>
          <a:xfrm flipH="1">
            <a:off x="4671184" y="182870"/>
            <a:ext cx="1229102" cy="47284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345" y="0"/>
                </a:moveTo>
                <a:lnTo>
                  <a:pt x="5255" y="0"/>
                </a:lnTo>
                <a:cubicBezTo>
                  <a:pt x="3263" y="0"/>
                  <a:pt x="1647" y="4798"/>
                  <a:pt x="1647" y="10718"/>
                </a:cubicBezTo>
                <a:lnTo>
                  <a:pt x="1748" y="16406"/>
                </a:lnTo>
                <a:cubicBezTo>
                  <a:pt x="1748" y="19275"/>
                  <a:pt x="966" y="21600"/>
                  <a:pt x="0" y="21600"/>
                </a:cubicBezTo>
                <a:lnTo>
                  <a:pt x="10800" y="21512"/>
                </a:lnTo>
                <a:lnTo>
                  <a:pt x="21600" y="21600"/>
                </a:lnTo>
                <a:cubicBezTo>
                  <a:pt x="20634" y="21600"/>
                  <a:pt x="19852" y="19275"/>
                  <a:pt x="19852" y="16406"/>
                </a:cubicBezTo>
                <a:lnTo>
                  <a:pt x="19953" y="10718"/>
                </a:lnTo>
                <a:cubicBezTo>
                  <a:pt x="19953" y="4798"/>
                  <a:pt x="18337" y="0"/>
                  <a:pt x="16345" y="0"/>
                </a:cubicBezTo>
                <a:close/>
              </a:path>
            </a:pathLst>
          </a:custGeom>
          <a:ln w="12700">
            <a:solidFill>
              <a:srgbClr val="F2F2F2"/>
            </a:solidFill>
            <a:prstDash val="dash"/>
            <a:miter/>
          </a:ln>
          <a:effectLst>
            <a:outerShdw sx="100000" sy="100000" kx="0" ky="0" algn="b" rotWithShape="0" blurRad="38100" dist="12700" dir="0">
              <a:srgbClr val="000000">
                <a:alpha val="40000"/>
              </a:srgbClr>
            </a:outerShdw>
          </a:effectLst>
        </p:spPr>
        <p:txBody>
          <a:bodyPr lIns="34289" tIns="34289" rIns="34289" bIns="34289" anchor="ctr"/>
          <a:lstStyle/>
          <a:p>
            <a:pPr algn="ctr" rtl="0">
              <a:defRPr sz="1200">
                <a:solidFill>
                  <a:srgbClr val="FFFFFF"/>
                </a:solidFill>
                <a:latin typeface="Calibri"/>
                <a:ea typeface="Calibri"/>
                <a:cs typeface="Calibri"/>
                <a:sym typeface="Calibri"/>
              </a:defRPr>
            </a:pPr>
          </a:p>
        </p:txBody>
      </p:sp>
      <p:sp>
        <p:nvSpPr>
          <p:cNvPr id="91" name="Google Shape;66;p4"/>
          <p:cNvSpPr/>
          <p:nvPr/>
        </p:nvSpPr>
        <p:spPr>
          <a:xfrm flipH="1">
            <a:off x="373241" y="134746"/>
            <a:ext cx="1348499" cy="47284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345" y="0"/>
                </a:moveTo>
                <a:lnTo>
                  <a:pt x="5255" y="0"/>
                </a:lnTo>
                <a:cubicBezTo>
                  <a:pt x="3263" y="0"/>
                  <a:pt x="1647" y="4798"/>
                  <a:pt x="1647" y="10718"/>
                </a:cubicBezTo>
                <a:lnTo>
                  <a:pt x="1748" y="16406"/>
                </a:lnTo>
                <a:cubicBezTo>
                  <a:pt x="1748" y="19275"/>
                  <a:pt x="966" y="21600"/>
                  <a:pt x="0" y="21600"/>
                </a:cubicBezTo>
                <a:lnTo>
                  <a:pt x="10800" y="21512"/>
                </a:lnTo>
                <a:lnTo>
                  <a:pt x="21600" y="21600"/>
                </a:lnTo>
                <a:cubicBezTo>
                  <a:pt x="20634" y="21600"/>
                  <a:pt x="19852" y="19275"/>
                  <a:pt x="19852" y="16406"/>
                </a:cubicBezTo>
                <a:lnTo>
                  <a:pt x="19953" y="10718"/>
                </a:lnTo>
                <a:cubicBezTo>
                  <a:pt x="19953" y="4798"/>
                  <a:pt x="18337" y="0"/>
                  <a:pt x="16345" y="0"/>
                </a:cubicBezTo>
                <a:close/>
              </a:path>
            </a:pathLst>
          </a:custGeom>
          <a:solidFill>
            <a:schemeClr val="accent1"/>
          </a:solidFill>
          <a:ln w="3175">
            <a:miter lim="400000"/>
          </a:ln>
          <a:effectLst>
            <a:outerShdw sx="100000" sy="100000" kx="0" ky="0" algn="b" rotWithShape="0" blurRad="38100" dist="12700" dir="16200000">
              <a:srgbClr val="000000">
                <a:alpha val="40000"/>
              </a:srgbClr>
            </a:outerShdw>
          </a:effectLst>
        </p:spPr>
        <p:txBody>
          <a:bodyPr lIns="34289" tIns="34289" rIns="34289" bIns="34289" anchor="ctr"/>
          <a:lstStyle/>
          <a:p>
            <a:pPr algn="ctr" rtl="0">
              <a:defRPr sz="1200">
                <a:solidFill>
                  <a:srgbClr val="FFFFFF"/>
                </a:solidFill>
                <a:latin typeface="Calibri"/>
                <a:ea typeface="Calibri"/>
                <a:cs typeface="Calibri"/>
                <a:sym typeface="Calibri"/>
              </a:defRPr>
            </a:pPr>
          </a:p>
        </p:txBody>
      </p:sp>
      <p:sp>
        <p:nvSpPr>
          <p:cNvPr id="92" name="Google Shape;67;p4"/>
          <p:cNvSpPr/>
          <p:nvPr/>
        </p:nvSpPr>
        <p:spPr>
          <a:xfrm flipH="1">
            <a:off x="436070" y="174448"/>
            <a:ext cx="1229102" cy="47284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345" y="0"/>
                </a:moveTo>
                <a:lnTo>
                  <a:pt x="5255" y="0"/>
                </a:lnTo>
                <a:cubicBezTo>
                  <a:pt x="3263" y="0"/>
                  <a:pt x="1647" y="4798"/>
                  <a:pt x="1647" y="10718"/>
                </a:cubicBezTo>
                <a:lnTo>
                  <a:pt x="1748" y="16406"/>
                </a:lnTo>
                <a:cubicBezTo>
                  <a:pt x="1748" y="19275"/>
                  <a:pt x="966" y="21600"/>
                  <a:pt x="0" y="21600"/>
                </a:cubicBezTo>
                <a:lnTo>
                  <a:pt x="10800" y="21512"/>
                </a:lnTo>
                <a:lnTo>
                  <a:pt x="21600" y="21600"/>
                </a:lnTo>
                <a:cubicBezTo>
                  <a:pt x="20634" y="21600"/>
                  <a:pt x="19852" y="19275"/>
                  <a:pt x="19852" y="16406"/>
                </a:cubicBezTo>
                <a:lnTo>
                  <a:pt x="19953" y="10718"/>
                </a:lnTo>
                <a:cubicBezTo>
                  <a:pt x="19953" y="4798"/>
                  <a:pt x="18337" y="0"/>
                  <a:pt x="16345" y="0"/>
                </a:cubicBezTo>
                <a:close/>
              </a:path>
            </a:pathLst>
          </a:custGeom>
          <a:ln w="12700">
            <a:solidFill>
              <a:srgbClr val="F2F2F2"/>
            </a:solidFill>
            <a:prstDash val="dash"/>
            <a:miter/>
          </a:ln>
          <a:effectLst>
            <a:outerShdw sx="100000" sy="100000" kx="0" ky="0" algn="b" rotWithShape="0" blurRad="38100" dist="12700" dir="0">
              <a:srgbClr val="000000">
                <a:alpha val="40000"/>
              </a:srgbClr>
            </a:outerShdw>
          </a:effectLst>
        </p:spPr>
        <p:txBody>
          <a:bodyPr lIns="34289" tIns="34289" rIns="34289" bIns="34289" anchor="ctr"/>
          <a:lstStyle/>
          <a:p>
            <a:pPr algn="ctr" rtl="0">
              <a:defRPr sz="1200">
                <a:solidFill>
                  <a:srgbClr val="FFFFFF"/>
                </a:solidFill>
                <a:latin typeface="Calibri"/>
                <a:ea typeface="Calibri"/>
                <a:cs typeface="Calibri"/>
                <a:sym typeface="Calibri"/>
              </a:defRPr>
            </a:pPr>
          </a:p>
        </p:txBody>
      </p:sp>
      <p:sp>
        <p:nvSpPr>
          <p:cNvPr id="93" name="Google Shape;68;p4"/>
          <p:cNvSpPr/>
          <p:nvPr/>
        </p:nvSpPr>
        <p:spPr>
          <a:xfrm flipH="1">
            <a:off x="1779487" y="134743"/>
            <a:ext cx="1348500" cy="47284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345" y="0"/>
                </a:moveTo>
                <a:lnTo>
                  <a:pt x="5255" y="0"/>
                </a:lnTo>
                <a:cubicBezTo>
                  <a:pt x="3263" y="0"/>
                  <a:pt x="1647" y="4798"/>
                  <a:pt x="1647" y="10718"/>
                </a:cubicBezTo>
                <a:lnTo>
                  <a:pt x="1748" y="16406"/>
                </a:lnTo>
                <a:cubicBezTo>
                  <a:pt x="1748" y="19275"/>
                  <a:pt x="966" y="21600"/>
                  <a:pt x="0" y="21600"/>
                </a:cubicBezTo>
                <a:lnTo>
                  <a:pt x="10800" y="21512"/>
                </a:lnTo>
                <a:lnTo>
                  <a:pt x="21600" y="21600"/>
                </a:lnTo>
                <a:cubicBezTo>
                  <a:pt x="20634" y="21600"/>
                  <a:pt x="19852" y="19275"/>
                  <a:pt x="19852" y="16406"/>
                </a:cubicBezTo>
                <a:lnTo>
                  <a:pt x="19953" y="10718"/>
                </a:lnTo>
                <a:cubicBezTo>
                  <a:pt x="19953" y="4798"/>
                  <a:pt x="18337" y="0"/>
                  <a:pt x="16345" y="0"/>
                </a:cubicBezTo>
                <a:close/>
              </a:path>
            </a:pathLst>
          </a:custGeom>
          <a:solidFill>
            <a:schemeClr val="accent2"/>
          </a:solidFill>
          <a:ln w="3175">
            <a:miter lim="400000"/>
          </a:ln>
          <a:effectLst>
            <a:outerShdw sx="100000" sy="100000" kx="0" ky="0" algn="b" rotWithShape="0" blurRad="38100" dist="12700" dir="16200000">
              <a:srgbClr val="000000">
                <a:alpha val="40000"/>
              </a:srgbClr>
            </a:outerShdw>
          </a:effectLst>
        </p:spPr>
        <p:txBody>
          <a:bodyPr lIns="34289" tIns="34289" rIns="34289" bIns="34289" anchor="ctr"/>
          <a:lstStyle/>
          <a:p>
            <a:pPr algn="ctr" rtl="0">
              <a:defRPr sz="1200">
                <a:solidFill>
                  <a:srgbClr val="FFFFFF"/>
                </a:solidFill>
                <a:latin typeface="Calibri"/>
                <a:ea typeface="Calibri"/>
                <a:cs typeface="Calibri"/>
                <a:sym typeface="Calibri"/>
              </a:defRPr>
            </a:pPr>
          </a:p>
        </p:txBody>
      </p:sp>
      <p:sp>
        <p:nvSpPr>
          <p:cNvPr id="94" name="Google Shape;69;p4"/>
          <p:cNvSpPr/>
          <p:nvPr/>
        </p:nvSpPr>
        <p:spPr>
          <a:xfrm flipH="1">
            <a:off x="1828122" y="184073"/>
            <a:ext cx="1229102" cy="47284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345" y="0"/>
                </a:moveTo>
                <a:lnTo>
                  <a:pt x="5255" y="0"/>
                </a:lnTo>
                <a:cubicBezTo>
                  <a:pt x="3263" y="0"/>
                  <a:pt x="1647" y="4798"/>
                  <a:pt x="1647" y="10718"/>
                </a:cubicBezTo>
                <a:lnTo>
                  <a:pt x="1748" y="16406"/>
                </a:lnTo>
                <a:cubicBezTo>
                  <a:pt x="1748" y="19275"/>
                  <a:pt x="966" y="21600"/>
                  <a:pt x="0" y="21600"/>
                </a:cubicBezTo>
                <a:lnTo>
                  <a:pt x="10800" y="21512"/>
                </a:lnTo>
                <a:lnTo>
                  <a:pt x="21600" y="21600"/>
                </a:lnTo>
                <a:cubicBezTo>
                  <a:pt x="20634" y="21600"/>
                  <a:pt x="19852" y="19275"/>
                  <a:pt x="19852" y="16406"/>
                </a:cubicBezTo>
                <a:lnTo>
                  <a:pt x="19953" y="10718"/>
                </a:lnTo>
                <a:cubicBezTo>
                  <a:pt x="19953" y="4798"/>
                  <a:pt x="18337" y="0"/>
                  <a:pt x="16345" y="0"/>
                </a:cubicBezTo>
                <a:close/>
              </a:path>
            </a:pathLst>
          </a:custGeom>
          <a:ln w="12700">
            <a:solidFill>
              <a:srgbClr val="F2F2F2"/>
            </a:solidFill>
            <a:prstDash val="dash"/>
            <a:miter/>
          </a:ln>
          <a:effectLst>
            <a:outerShdw sx="100000" sy="100000" kx="0" ky="0" algn="b" rotWithShape="0" blurRad="38100" dist="12700" dir="0">
              <a:srgbClr val="000000">
                <a:alpha val="40000"/>
              </a:srgbClr>
            </a:outerShdw>
          </a:effectLst>
        </p:spPr>
        <p:txBody>
          <a:bodyPr lIns="34289" tIns="34289" rIns="34289" bIns="34289" anchor="ctr"/>
          <a:lstStyle/>
          <a:p>
            <a:pPr algn="ctr" rtl="0">
              <a:defRPr sz="1200">
                <a:solidFill>
                  <a:srgbClr val="FFFFFF"/>
                </a:solidFill>
                <a:latin typeface="Calibri"/>
                <a:ea typeface="Calibri"/>
                <a:cs typeface="Calibri"/>
                <a:sym typeface="Calibri"/>
              </a:defRPr>
            </a:pPr>
          </a:p>
        </p:txBody>
      </p:sp>
      <p:sp>
        <p:nvSpPr>
          <p:cNvPr id="95" name="Google Shape;70;p4"/>
          <p:cNvSpPr/>
          <p:nvPr/>
        </p:nvSpPr>
        <p:spPr>
          <a:xfrm flipH="1">
            <a:off x="126331" y="128728"/>
            <a:ext cx="8864869" cy="48607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318" y="0"/>
                </a:moveTo>
                <a:lnTo>
                  <a:pt x="11632" y="0"/>
                </a:lnTo>
                <a:cubicBezTo>
                  <a:pt x="11329" y="0"/>
                  <a:pt x="11084" y="467"/>
                  <a:pt x="11084" y="1043"/>
                </a:cubicBezTo>
                <a:lnTo>
                  <a:pt x="11099" y="1596"/>
                </a:lnTo>
                <a:cubicBezTo>
                  <a:pt x="11099" y="1805"/>
                  <a:pt x="11032" y="1985"/>
                  <a:pt x="10937" y="2061"/>
                </a:cubicBezTo>
                <a:lnTo>
                  <a:pt x="10847" y="2096"/>
                </a:lnTo>
                <a:lnTo>
                  <a:pt x="416" y="2096"/>
                </a:lnTo>
                <a:cubicBezTo>
                  <a:pt x="186" y="2096"/>
                  <a:pt x="0" y="2435"/>
                  <a:pt x="0" y="2854"/>
                </a:cubicBezTo>
                <a:lnTo>
                  <a:pt x="0" y="20841"/>
                </a:lnTo>
                <a:cubicBezTo>
                  <a:pt x="0" y="21260"/>
                  <a:pt x="186" y="21600"/>
                  <a:pt x="416" y="21600"/>
                </a:cubicBezTo>
                <a:lnTo>
                  <a:pt x="21184" y="21600"/>
                </a:lnTo>
                <a:cubicBezTo>
                  <a:pt x="21414" y="21600"/>
                  <a:pt x="21600" y="21260"/>
                  <a:pt x="21600" y="20841"/>
                </a:cubicBezTo>
                <a:lnTo>
                  <a:pt x="21600" y="2854"/>
                </a:lnTo>
                <a:cubicBezTo>
                  <a:pt x="21600" y="2435"/>
                  <a:pt x="21414" y="2096"/>
                  <a:pt x="21184" y="2096"/>
                </a:cubicBezTo>
                <a:lnTo>
                  <a:pt x="14103" y="2096"/>
                </a:lnTo>
                <a:lnTo>
                  <a:pt x="14013" y="2061"/>
                </a:lnTo>
                <a:cubicBezTo>
                  <a:pt x="13918" y="1985"/>
                  <a:pt x="13851" y="1805"/>
                  <a:pt x="13851" y="1596"/>
                </a:cubicBezTo>
                <a:lnTo>
                  <a:pt x="13866" y="1043"/>
                </a:lnTo>
                <a:cubicBezTo>
                  <a:pt x="13866" y="467"/>
                  <a:pt x="13621" y="0"/>
                  <a:pt x="13318" y="0"/>
                </a:cubicBezTo>
                <a:close/>
              </a:path>
            </a:pathLst>
          </a:custGeom>
          <a:solidFill>
            <a:schemeClr val="accent3">
              <a:lumOff val="7107"/>
            </a:schemeClr>
          </a:solidFill>
          <a:ln w="3175">
            <a:miter lim="400000"/>
          </a:ln>
          <a:effectLst>
            <a:outerShdw sx="100000" sy="100000" kx="0" ky="0" algn="b" rotWithShape="0" blurRad="38100" dist="25400" dir="16200000">
              <a:srgbClr val="000000">
                <a:alpha val="40000"/>
              </a:srgbClr>
            </a:outerShdw>
          </a:effectLst>
        </p:spPr>
        <p:txBody>
          <a:bodyPr lIns="34289" tIns="34289" rIns="34289" bIns="34289" anchor="ctr"/>
          <a:lstStyle/>
          <a:p>
            <a:pPr algn="ctr" rtl="0">
              <a:defRPr sz="1200">
                <a:solidFill>
                  <a:srgbClr val="FFFFFF"/>
                </a:solidFill>
                <a:latin typeface="Calibri"/>
                <a:ea typeface="Calibri"/>
                <a:cs typeface="Calibri"/>
                <a:sym typeface="Calibri"/>
              </a:defRPr>
            </a:pPr>
          </a:p>
        </p:txBody>
      </p:sp>
      <p:sp>
        <p:nvSpPr>
          <p:cNvPr id="96" name="نص العنوان"/>
          <p:cNvSpPr txBox="1"/>
          <p:nvPr>
            <p:ph type="title"/>
          </p:nvPr>
        </p:nvSpPr>
        <p:spPr>
          <a:xfrm>
            <a:off x="4581525" y="898893"/>
            <a:ext cx="4139775" cy="498826"/>
          </a:xfrm>
          <a:prstGeom prst="rect">
            <a:avLst/>
          </a:prstGeom>
        </p:spPr>
        <p:txBody>
          <a:bodyPr>
            <a:normAutofit fontScale="100000" lnSpcReduction="0"/>
          </a:bodyPr>
          <a:lstStyle/>
          <a:p>
            <a:pPr/>
            <a:r>
              <a:t>نص العنوان</a:t>
            </a:r>
          </a:p>
        </p:txBody>
      </p:sp>
      <p:sp>
        <p:nvSpPr>
          <p:cNvPr id="97" name="مستوى النص الأول…"/>
          <p:cNvSpPr txBox="1"/>
          <p:nvPr>
            <p:ph type="body" sz="half" idx="1"/>
          </p:nvPr>
        </p:nvSpPr>
        <p:spPr>
          <a:xfrm>
            <a:off x="4581525" y="1547928"/>
            <a:ext cx="4139775" cy="3196126"/>
          </a:xfrm>
          <a:prstGeom prst="rect">
            <a:avLst/>
          </a:prstGeom>
        </p:spPr>
        <p:txBody>
          <a:bodyPr>
            <a:normAutofit fontScale="100000" lnSpcReduction="0"/>
          </a:bodyPr>
          <a:lstStyle/>
          <a:p>
            <a:pPr/>
            <a:r>
              <a:t>مستوى النص الأول</a:t>
            </a:r>
          </a:p>
          <a:p>
            <a:pPr lvl="1"/>
            <a:r>
              <a:t>مستوى النص الثاني</a:t>
            </a:r>
          </a:p>
          <a:p>
            <a:pPr lvl="2"/>
            <a:r>
              <a:t>مستوى النص الثالث</a:t>
            </a:r>
          </a:p>
          <a:p>
            <a:pPr lvl="3"/>
            <a:r>
              <a:t>مستوى النص الرابع</a:t>
            </a:r>
          </a:p>
          <a:p>
            <a:pPr lvl="4"/>
            <a:r>
              <a:t>مستوى النص الخامس</a:t>
            </a:r>
          </a:p>
        </p:txBody>
      </p:sp>
      <p:sp>
        <p:nvSpPr>
          <p:cNvPr id="98" name="Google Shape;81;p4"/>
          <p:cNvSpPr txBox="1"/>
          <p:nvPr/>
        </p:nvSpPr>
        <p:spPr>
          <a:xfrm rot="5400000">
            <a:off x="-486157" y="338612"/>
            <a:ext cx="1184851" cy="416538"/>
          </a:xfrm>
          <a:prstGeom prst="rect">
            <a:avLst/>
          </a:prstGeom>
          <a:ln w="3175">
            <a:miter lim="400000"/>
          </a:ln>
          <a:extLst>
            <a:ext uri="{C572A759-6A51-4108-AA02-DFA0A04FC94B}">
              <ma14:wrappingTextBoxFlag xmlns:ma14="http://schemas.microsoft.com/office/mac/drawingml/2011/main" val="1"/>
            </a:ext>
          </a:extLst>
        </p:spPr>
        <p:txBody>
          <a:bodyPr lIns="68568" tIns="68568" rIns="68568" bIns="68568" anchor="b">
            <a:spAutoFit/>
          </a:bodyPr>
          <a:lstStyle>
            <a:lvl1pPr rtl="0">
              <a:defRPr sz="900">
                <a:solidFill>
                  <a:schemeClr val="accent3"/>
                </a:solidFill>
                <a:latin typeface="+mn-lt"/>
                <a:ea typeface="+mn-ea"/>
                <a:cs typeface="+mn-cs"/>
                <a:sym typeface="Helvetica"/>
              </a:defRPr>
            </a:lvl1pPr>
          </a:lstStyle>
          <a:p>
            <a:pPr/>
            <a:r>
              <a:t>SLIDESMANIA.COM</a:t>
            </a:r>
          </a:p>
        </p:txBody>
      </p:sp>
      <p:pic>
        <p:nvPicPr>
          <p:cNvPr id="99" name="phonto.png" descr="phonto.png"/>
          <p:cNvPicPr>
            <a:picLocks noChangeAspect="1"/>
          </p:cNvPicPr>
          <p:nvPr/>
        </p:nvPicPr>
        <p:blipFill>
          <a:blip r:embed="rId2">
            <a:alphaModFix amt="69863"/>
            <a:extLst/>
          </a:blip>
          <a:srcRect l="34041" t="40323" r="27636" b="40323"/>
          <a:stretch>
            <a:fillRect/>
          </a:stretch>
        </p:blipFill>
        <p:spPr>
          <a:xfrm>
            <a:off x="274937" y="4499664"/>
            <a:ext cx="1390234" cy="309778"/>
          </a:xfrm>
          <a:prstGeom prst="rect">
            <a:avLst/>
          </a:prstGeom>
          <a:ln w="12700">
            <a:miter lim="400000"/>
          </a:ln>
        </p:spPr>
      </p:pic>
      <p:pic>
        <p:nvPicPr>
          <p:cNvPr id="100" name="IMG_1539.png" descr="IMG_1539.png"/>
          <p:cNvPicPr>
            <a:picLocks noChangeAspect="1"/>
          </p:cNvPicPr>
          <p:nvPr/>
        </p:nvPicPr>
        <p:blipFill>
          <a:blip r:embed="rId3">
            <a:alphaModFix amt="7762"/>
            <a:extLst/>
          </a:blip>
          <a:srcRect l="15572" t="21911" r="15572" b="14111"/>
          <a:stretch>
            <a:fillRect/>
          </a:stretch>
        </p:blipFill>
        <p:spPr>
          <a:xfrm>
            <a:off x="368997" y="3290783"/>
            <a:ext cx="1296194" cy="1208879"/>
          </a:xfrm>
          <a:prstGeom prst="rect">
            <a:avLst/>
          </a:prstGeom>
          <a:ln w="12700">
            <a:miter lim="400000"/>
          </a:ln>
        </p:spPr>
      </p:pic>
      <p:sp>
        <p:nvSpPr>
          <p:cNvPr id="101" name="Google Shape;71;p4"/>
          <p:cNvSpPr/>
          <p:nvPr/>
        </p:nvSpPr>
        <p:spPr>
          <a:xfrm flipH="1">
            <a:off x="207592" y="170170"/>
            <a:ext cx="8676947" cy="47004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276" y="0"/>
                </a:moveTo>
                <a:lnTo>
                  <a:pt x="11678" y="0"/>
                </a:lnTo>
                <a:cubicBezTo>
                  <a:pt x="11391" y="0"/>
                  <a:pt x="11159" y="468"/>
                  <a:pt x="11159" y="1046"/>
                </a:cubicBezTo>
                <a:lnTo>
                  <a:pt x="11173" y="1601"/>
                </a:lnTo>
                <a:cubicBezTo>
                  <a:pt x="11173" y="1811"/>
                  <a:pt x="11110" y="1991"/>
                  <a:pt x="11020" y="2068"/>
                </a:cubicBezTo>
                <a:lnTo>
                  <a:pt x="10935" y="2102"/>
                </a:lnTo>
                <a:lnTo>
                  <a:pt x="619" y="2086"/>
                </a:lnTo>
                <a:cubicBezTo>
                  <a:pt x="401" y="2086"/>
                  <a:pt x="0" y="2426"/>
                  <a:pt x="0" y="2847"/>
                </a:cubicBezTo>
                <a:cubicBezTo>
                  <a:pt x="0" y="8861"/>
                  <a:pt x="54" y="14908"/>
                  <a:pt x="54" y="20922"/>
                </a:cubicBezTo>
                <a:cubicBezTo>
                  <a:pt x="54" y="21342"/>
                  <a:pt x="141" y="21600"/>
                  <a:pt x="358" y="21600"/>
                </a:cubicBezTo>
                <a:lnTo>
                  <a:pt x="21359" y="21600"/>
                </a:lnTo>
                <a:cubicBezTo>
                  <a:pt x="21576" y="21600"/>
                  <a:pt x="21600" y="21276"/>
                  <a:pt x="21600" y="20856"/>
                </a:cubicBezTo>
                <a:cubicBezTo>
                  <a:pt x="21591" y="14869"/>
                  <a:pt x="21582" y="8883"/>
                  <a:pt x="21573" y="2896"/>
                </a:cubicBezTo>
                <a:cubicBezTo>
                  <a:pt x="21573" y="2476"/>
                  <a:pt x="21424" y="2102"/>
                  <a:pt x="21206" y="2102"/>
                </a:cubicBezTo>
                <a:lnTo>
                  <a:pt x="14020" y="2102"/>
                </a:lnTo>
                <a:lnTo>
                  <a:pt x="13935" y="2068"/>
                </a:lnTo>
                <a:cubicBezTo>
                  <a:pt x="13844" y="1991"/>
                  <a:pt x="13781" y="1811"/>
                  <a:pt x="13781" y="1601"/>
                </a:cubicBezTo>
                <a:lnTo>
                  <a:pt x="13796" y="1046"/>
                </a:lnTo>
                <a:cubicBezTo>
                  <a:pt x="13796" y="468"/>
                  <a:pt x="13563" y="0"/>
                  <a:pt x="13276" y="0"/>
                </a:cubicBezTo>
                <a:close/>
              </a:path>
            </a:pathLst>
          </a:custGeom>
          <a:ln w="12700">
            <a:solidFill>
              <a:srgbClr val="F2F2F2"/>
            </a:solidFill>
            <a:prstDash val="dash"/>
            <a:miter/>
          </a:ln>
          <a:effectLst>
            <a:outerShdw sx="100000" sy="100000" kx="0" ky="0" algn="b" rotWithShape="0" blurRad="38100" dist="12700" dir="5400000">
              <a:srgbClr val="000000">
                <a:alpha val="40000"/>
              </a:srgbClr>
            </a:outerShdw>
          </a:effectLst>
        </p:spPr>
        <p:txBody>
          <a:bodyPr lIns="34289" tIns="34289" rIns="34289" bIns="34289" anchor="ctr"/>
          <a:lstStyle/>
          <a:p>
            <a:pPr algn="ctr" rtl="0">
              <a:defRPr sz="1200">
                <a:solidFill>
                  <a:srgbClr val="FFFFFF"/>
                </a:solidFill>
                <a:latin typeface="Calibri"/>
                <a:ea typeface="Calibri"/>
                <a:cs typeface="Calibri"/>
                <a:sym typeface="Calibri"/>
              </a:defRPr>
            </a:pPr>
          </a:p>
        </p:txBody>
      </p:sp>
      <p:sp>
        <p:nvSpPr>
          <p:cNvPr id="102" name="رقم الشريحة"/>
          <p:cNvSpPr txBox="1"/>
          <p:nvPr>
            <p:ph type="sldNum" sz="quarter" idx="2"/>
          </p:nvPr>
        </p:nvSpPr>
        <p:spPr>
          <a:xfrm>
            <a:off x="8705466" y="4706923"/>
            <a:ext cx="315767" cy="306112"/>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CUSTOM_1">
    <p:bg>
      <p:bgPr>
        <a:solidFill>
          <a:schemeClr val="accent4"/>
        </a:solidFill>
      </p:bgPr>
    </p:bg>
    <p:spTree>
      <p:nvGrpSpPr>
        <p:cNvPr id="1" name=""/>
        <p:cNvGrpSpPr/>
        <p:nvPr/>
      </p:nvGrpSpPr>
      <p:grpSpPr>
        <a:xfrm>
          <a:off x="0" y="0"/>
          <a:ext cx="0" cy="0"/>
          <a:chOff x="0" y="0"/>
          <a:chExt cx="0" cy="0"/>
        </a:xfrm>
      </p:grpSpPr>
      <p:sp>
        <p:nvSpPr>
          <p:cNvPr id="109" name="Google Shape;6;p1"/>
          <p:cNvSpPr/>
          <p:nvPr/>
        </p:nvSpPr>
        <p:spPr>
          <a:xfrm>
            <a:off x="0" y="0"/>
            <a:ext cx="9144000" cy="5143500"/>
          </a:xfrm>
          <a:prstGeom prst="rect">
            <a:avLst/>
          </a:prstGeom>
          <a:solidFill>
            <a:srgbClr val="FFFFFF">
              <a:alpha val="49410"/>
            </a:srgbClr>
          </a:solidFill>
          <a:ln w="12700">
            <a:miter lim="400000"/>
          </a:ln>
        </p:spPr>
        <p:txBody>
          <a:bodyPr lIns="34289" tIns="34289" rIns="34289" bIns="34289" anchor="ctr"/>
          <a:lstStyle/>
          <a:p>
            <a:pPr/>
          </a:p>
        </p:txBody>
      </p:sp>
      <p:sp>
        <p:nvSpPr>
          <p:cNvPr id="110" name="Google Shape;7;p1"/>
          <p:cNvSpPr/>
          <p:nvPr/>
        </p:nvSpPr>
        <p:spPr>
          <a:xfrm flipH="1">
            <a:off x="3927805" y="2079524"/>
            <a:ext cx="5216195" cy="306589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860" y="3347"/>
                  <a:pt x="3195" y="12345"/>
                  <a:pt x="5581" y="10040"/>
                </a:cubicBezTo>
                <a:cubicBezTo>
                  <a:pt x="7966" y="7734"/>
                  <a:pt x="8822" y="4460"/>
                  <a:pt x="11320" y="11329"/>
                </a:cubicBezTo>
                <a:cubicBezTo>
                  <a:pt x="13817" y="18197"/>
                  <a:pt x="14619" y="10883"/>
                  <a:pt x="16332" y="12595"/>
                </a:cubicBezTo>
                <a:cubicBezTo>
                  <a:pt x="18045" y="14307"/>
                  <a:pt x="19512" y="19762"/>
                  <a:pt x="21600" y="21600"/>
                </a:cubicBezTo>
                <a:lnTo>
                  <a:pt x="0" y="21600"/>
                </a:lnTo>
                <a:lnTo>
                  <a:pt x="0" y="0"/>
                </a:lnTo>
                <a:close/>
              </a:path>
            </a:pathLst>
          </a:custGeom>
          <a:solidFill>
            <a:srgbClr val="000000">
              <a:alpha val="5030"/>
            </a:srgbClr>
          </a:solidFill>
          <a:ln w="12700">
            <a:miter lim="400000"/>
          </a:ln>
        </p:spPr>
        <p:txBody>
          <a:bodyPr lIns="34289" tIns="34289" rIns="34289" bIns="34289" anchor="ctr"/>
          <a:lstStyle/>
          <a:p>
            <a:pPr algn="ctr" rtl="0">
              <a:defRPr sz="1200">
                <a:solidFill>
                  <a:srgbClr val="FFFFFF"/>
                </a:solidFill>
                <a:latin typeface="Calibri"/>
                <a:ea typeface="Calibri"/>
                <a:cs typeface="Calibri"/>
                <a:sym typeface="Calibri"/>
              </a:defRPr>
            </a:pPr>
          </a:p>
        </p:txBody>
      </p:sp>
      <p:sp>
        <p:nvSpPr>
          <p:cNvPr id="111" name="Google Shape;8;p1"/>
          <p:cNvSpPr/>
          <p:nvPr/>
        </p:nvSpPr>
        <p:spPr>
          <a:xfrm flipH="1" rot="10800000">
            <a:off x="0" y="-919"/>
            <a:ext cx="5879659" cy="354052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860" y="3347"/>
                  <a:pt x="3195" y="12345"/>
                  <a:pt x="5581" y="10040"/>
                </a:cubicBezTo>
                <a:cubicBezTo>
                  <a:pt x="7966" y="7734"/>
                  <a:pt x="8822" y="4460"/>
                  <a:pt x="11320" y="11329"/>
                </a:cubicBezTo>
                <a:cubicBezTo>
                  <a:pt x="13817" y="18197"/>
                  <a:pt x="14619" y="10883"/>
                  <a:pt x="16332" y="12595"/>
                </a:cubicBezTo>
                <a:cubicBezTo>
                  <a:pt x="18045" y="14307"/>
                  <a:pt x="19512" y="19762"/>
                  <a:pt x="21600" y="21600"/>
                </a:cubicBezTo>
                <a:lnTo>
                  <a:pt x="0" y="21600"/>
                </a:lnTo>
                <a:lnTo>
                  <a:pt x="0" y="0"/>
                </a:lnTo>
                <a:close/>
              </a:path>
            </a:pathLst>
          </a:custGeom>
          <a:solidFill>
            <a:srgbClr val="FFFFFF">
              <a:alpha val="46930"/>
            </a:srgbClr>
          </a:solidFill>
          <a:ln w="12700">
            <a:miter lim="400000"/>
          </a:ln>
        </p:spPr>
        <p:txBody>
          <a:bodyPr lIns="34289" tIns="34289" rIns="34289" bIns="34289" anchor="ctr"/>
          <a:lstStyle/>
          <a:p>
            <a:pPr algn="ctr" rtl="0">
              <a:defRPr sz="1200">
                <a:solidFill>
                  <a:srgbClr val="FFFFFF"/>
                </a:solidFill>
                <a:latin typeface="Calibri"/>
                <a:ea typeface="Calibri"/>
                <a:cs typeface="Calibri"/>
                <a:sym typeface="Calibri"/>
              </a:defRPr>
            </a:pPr>
          </a:p>
        </p:txBody>
      </p:sp>
      <p:sp>
        <p:nvSpPr>
          <p:cNvPr id="112" name="Google Shape;12;p1"/>
          <p:cNvSpPr txBox="1"/>
          <p:nvPr/>
        </p:nvSpPr>
        <p:spPr>
          <a:xfrm rot="5400000">
            <a:off x="-486157" y="338612"/>
            <a:ext cx="1184851" cy="416538"/>
          </a:xfrm>
          <a:prstGeom prst="rect">
            <a:avLst/>
          </a:prstGeom>
          <a:ln w="3175">
            <a:miter lim="400000"/>
          </a:ln>
          <a:extLst>
            <a:ext uri="{C572A759-6A51-4108-AA02-DFA0A04FC94B}">
              <ma14:wrappingTextBoxFlag xmlns:ma14="http://schemas.microsoft.com/office/mac/drawingml/2011/main" val="1"/>
            </a:ext>
          </a:extLst>
        </p:spPr>
        <p:txBody>
          <a:bodyPr lIns="68568" tIns="68568" rIns="68568" bIns="68568" anchor="b">
            <a:spAutoFit/>
          </a:bodyPr>
          <a:lstStyle>
            <a:lvl1pPr rtl="0">
              <a:defRPr sz="900">
                <a:latin typeface="+mn-lt"/>
                <a:ea typeface="+mn-ea"/>
                <a:cs typeface="+mn-cs"/>
                <a:sym typeface="Helvetica"/>
              </a:defRPr>
            </a:lvl1pPr>
          </a:lstStyle>
          <a:p>
            <a:pPr/>
            <a:r>
              <a:t>SLIDESMANIA.COM</a:t>
            </a:r>
          </a:p>
        </p:txBody>
      </p:sp>
      <p:sp>
        <p:nvSpPr>
          <p:cNvPr id="113" name="Google Shape;83;p5"/>
          <p:cNvSpPr/>
          <p:nvPr/>
        </p:nvSpPr>
        <p:spPr>
          <a:xfrm flipH="1">
            <a:off x="7433350" y="134743"/>
            <a:ext cx="1348499" cy="47284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345" y="0"/>
                </a:moveTo>
                <a:lnTo>
                  <a:pt x="5255" y="0"/>
                </a:lnTo>
                <a:cubicBezTo>
                  <a:pt x="3263" y="0"/>
                  <a:pt x="1647" y="4798"/>
                  <a:pt x="1647" y="10718"/>
                </a:cubicBezTo>
                <a:lnTo>
                  <a:pt x="1748" y="16406"/>
                </a:lnTo>
                <a:cubicBezTo>
                  <a:pt x="1748" y="19275"/>
                  <a:pt x="966" y="21600"/>
                  <a:pt x="0" y="21600"/>
                </a:cubicBezTo>
                <a:lnTo>
                  <a:pt x="10800" y="21512"/>
                </a:lnTo>
                <a:lnTo>
                  <a:pt x="21600" y="21600"/>
                </a:lnTo>
                <a:cubicBezTo>
                  <a:pt x="20634" y="21600"/>
                  <a:pt x="19852" y="19275"/>
                  <a:pt x="19852" y="16406"/>
                </a:cubicBezTo>
                <a:lnTo>
                  <a:pt x="19953" y="10718"/>
                </a:lnTo>
                <a:cubicBezTo>
                  <a:pt x="19953" y="4798"/>
                  <a:pt x="18337" y="0"/>
                  <a:pt x="16345" y="0"/>
                </a:cubicBezTo>
                <a:close/>
              </a:path>
            </a:pathLst>
          </a:custGeom>
          <a:solidFill>
            <a:schemeClr val="accent6"/>
          </a:solidFill>
          <a:ln w="3175">
            <a:miter lim="400000"/>
          </a:ln>
          <a:effectLst>
            <a:outerShdw sx="100000" sy="100000" kx="0" ky="0" algn="b" rotWithShape="0" blurRad="38100" dist="25400" dir="16200000">
              <a:srgbClr val="000000">
                <a:alpha val="40000"/>
              </a:srgbClr>
            </a:outerShdw>
          </a:effectLst>
        </p:spPr>
        <p:txBody>
          <a:bodyPr lIns="34289" tIns="34289" rIns="34289" bIns="34289" anchor="ctr"/>
          <a:lstStyle/>
          <a:p>
            <a:pPr algn="ctr" rtl="0">
              <a:defRPr sz="1200">
                <a:solidFill>
                  <a:srgbClr val="FFFFFF"/>
                </a:solidFill>
                <a:latin typeface="Calibri"/>
                <a:ea typeface="Calibri"/>
                <a:cs typeface="Calibri"/>
                <a:sym typeface="Calibri"/>
              </a:defRPr>
            </a:pPr>
          </a:p>
        </p:txBody>
      </p:sp>
      <p:sp>
        <p:nvSpPr>
          <p:cNvPr id="114" name="Google Shape;84;p5"/>
          <p:cNvSpPr/>
          <p:nvPr/>
        </p:nvSpPr>
        <p:spPr>
          <a:xfrm flipH="1">
            <a:off x="7493792" y="182870"/>
            <a:ext cx="1229102" cy="47284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345" y="0"/>
                </a:moveTo>
                <a:lnTo>
                  <a:pt x="5255" y="0"/>
                </a:lnTo>
                <a:cubicBezTo>
                  <a:pt x="3263" y="0"/>
                  <a:pt x="1647" y="4798"/>
                  <a:pt x="1647" y="10718"/>
                </a:cubicBezTo>
                <a:lnTo>
                  <a:pt x="1748" y="16406"/>
                </a:lnTo>
                <a:cubicBezTo>
                  <a:pt x="1748" y="19275"/>
                  <a:pt x="966" y="21600"/>
                  <a:pt x="0" y="21600"/>
                </a:cubicBezTo>
                <a:lnTo>
                  <a:pt x="10800" y="21512"/>
                </a:lnTo>
                <a:lnTo>
                  <a:pt x="21600" y="21600"/>
                </a:lnTo>
                <a:cubicBezTo>
                  <a:pt x="20634" y="21600"/>
                  <a:pt x="19852" y="19275"/>
                  <a:pt x="19852" y="16406"/>
                </a:cubicBezTo>
                <a:lnTo>
                  <a:pt x="19953" y="10718"/>
                </a:lnTo>
                <a:cubicBezTo>
                  <a:pt x="19953" y="4798"/>
                  <a:pt x="18337" y="0"/>
                  <a:pt x="16345" y="0"/>
                </a:cubicBezTo>
                <a:close/>
              </a:path>
            </a:pathLst>
          </a:custGeom>
          <a:ln w="12700">
            <a:solidFill>
              <a:srgbClr val="F2F2F2"/>
            </a:solidFill>
            <a:prstDash val="dash"/>
            <a:miter/>
          </a:ln>
          <a:effectLst>
            <a:outerShdw sx="100000" sy="100000" kx="0" ky="0" algn="b" rotWithShape="0" blurRad="38100" dist="12700" dir="0">
              <a:srgbClr val="000000">
                <a:alpha val="40000"/>
              </a:srgbClr>
            </a:outerShdw>
          </a:effectLst>
        </p:spPr>
        <p:txBody>
          <a:bodyPr lIns="34289" tIns="34289" rIns="34289" bIns="34289" anchor="ctr"/>
          <a:lstStyle/>
          <a:p>
            <a:pPr algn="ctr" rtl="0">
              <a:defRPr sz="1200">
                <a:solidFill>
                  <a:srgbClr val="FFFFFF"/>
                </a:solidFill>
                <a:latin typeface="Calibri"/>
                <a:ea typeface="Calibri"/>
                <a:cs typeface="Calibri"/>
                <a:sym typeface="Calibri"/>
              </a:defRPr>
            </a:pPr>
          </a:p>
        </p:txBody>
      </p:sp>
      <p:sp>
        <p:nvSpPr>
          <p:cNvPr id="115" name="Google Shape;85;p5"/>
          <p:cNvSpPr/>
          <p:nvPr/>
        </p:nvSpPr>
        <p:spPr>
          <a:xfrm flipH="1">
            <a:off x="6019884" y="134743"/>
            <a:ext cx="1348500" cy="47284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345" y="0"/>
                </a:moveTo>
                <a:lnTo>
                  <a:pt x="5255" y="0"/>
                </a:lnTo>
                <a:cubicBezTo>
                  <a:pt x="3263" y="0"/>
                  <a:pt x="1647" y="4798"/>
                  <a:pt x="1647" y="10718"/>
                </a:cubicBezTo>
                <a:lnTo>
                  <a:pt x="1748" y="16406"/>
                </a:lnTo>
                <a:cubicBezTo>
                  <a:pt x="1748" y="19275"/>
                  <a:pt x="966" y="21600"/>
                  <a:pt x="0" y="21600"/>
                </a:cubicBezTo>
                <a:lnTo>
                  <a:pt x="10800" y="21512"/>
                </a:lnTo>
                <a:lnTo>
                  <a:pt x="21600" y="21600"/>
                </a:lnTo>
                <a:cubicBezTo>
                  <a:pt x="20634" y="21600"/>
                  <a:pt x="19852" y="19275"/>
                  <a:pt x="19852" y="16406"/>
                </a:cubicBezTo>
                <a:lnTo>
                  <a:pt x="19953" y="10718"/>
                </a:lnTo>
                <a:cubicBezTo>
                  <a:pt x="19953" y="4798"/>
                  <a:pt x="18337" y="0"/>
                  <a:pt x="16345" y="0"/>
                </a:cubicBezTo>
                <a:close/>
              </a:path>
            </a:pathLst>
          </a:custGeom>
          <a:solidFill>
            <a:schemeClr val="accent5"/>
          </a:solidFill>
          <a:ln w="3175">
            <a:miter lim="400000"/>
          </a:ln>
          <a:effectLst>
            <a:outerShdw sx="100000" sy="100000" kx="0" ky="0" algn="b" rotWithShape="0" blurRad="38100" dist="25400" dir="16200000">
              <a:srgbClr val="000000">
                <a:alpha val="40000"/>
              </a:srgbClr>
            </a:outerShdw>
          </a:effectLst>
        </p:spPr>
        <p:txBody>
          <a:bodyPr lIns="34289" tIns="34289" rIns="34289" bIns="34289" anchor="ctr"/>
          <a:lstStyle/>
          <a:p>
            <a:pPr algn="ctr" rtl="0">
              <a:defRPr sz="1200">
                <a:solidFill>
                  <a:srgbClr val="FFFFFF"/>
                </a:solidFill>
                <a:latin typeface="Calibri"/>
                <a:ea typeface="Calibri"/>
                <a:cs typeface="Calibri"/>
                <a:sym typeface="Calibri"/>
              </a:defRPr>
            </a:pPr>
          </a:p>
        </p:txBody>
      </p:sp>
      <p:sp>
        <p:nvSpPr>
          <p:cNvPr id="116" name="Google Shape;86;p5"/>
          <p:cNvSpPr/>
          <p:nvPr/>
        </p:nvSpPr>
        <p:spPr>
          <a:xfrm flipH="1">
            <a:off x="6078880" y="186479"/>
            <a:ext cx="1229102" cy="47284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345" y="0"/>
                </a:moveTo>
                <a:lnTo>
                  <a:pt x="5255" y="0"/>
                </a:lnTo>
                <a:cubicBezTo>
                  <a:pt x="3263" y="0"/>
                  <a:pt x="1647" y="4798"/>
                  <a:pt x="1647" y="10718"/>
                </a:cubicBezTo>
                <a:lnTo>
                  <a:pt x="1748" y="16406"/>
                </a:lnTo>
                <a:cubicBezTo>
                  <a:pt x="1748" y="19275"/>
                  <a:pt x="966" y="21600"/>
                  <a:pt x="0" y="21600"/>
                </a:cubicBezTo>
                <a:lnTo>
                  <a:pt x="10800" y="21512"/>
                </a:lnTo>
                <a:lnTo>
                  <a:pt x="21600" y="21600"/>
                </a:lnTo>
                <a:cubicBezTo>
                  <a:pt x="20634" y="21600"/>
                  <a:pt x="19852" y="19275"/>
                  <a:pt x="19852" y="16406"/>
                </a:cubicBezTo>
                <a:lnTo>
                  <a:pt x="19953" y="10718"/>
                </a:lnTo>
                <a:cubicBezTo>
                  <a:pt x="19953" y="4798"/>
                  <a:pt x="18337" y="0"/>
                  <a:pt x="16345" y="0"/>
                </a:cubicBezTo>
                <a:close/>
              </a:path>
            </a:pathLst>
          </a:custGeom>
          <a:ln w="12700">
            <a:solidFill>
              <a:srgbClr val="F2F2F2"/>
            </a:solidFill>
            <a:prstDash val="dash"/>
            <a:miter/>
          </a:ln>
          <a:effectLst>
            <a:outerShdw sx="100000" sy="100000" kx="0" ky="0" algn="b" rotWithShape="0" blurRad="38100" dist="12700" dir="0">
              <a:srgbClr val="000000">
                <a:alpha val="40000"/>
              </a:srgbClr>
            </a:outerShdw>
          </a:effectLst>
        </p:spPr>
        <p:txBody>
          <a:bodyPr lIns="34289" tIns="34289" rIns="34289" bIns="34289" anchor="ctr"/>
          <a:lstStyle/>
          <a:p>
            <a:pPr algn="ctr" rtl="0">
              <a:defRPr sz="1200">
                <a:solidFill>
                  <a:srgbClr val="FFFFFF"/>
                </a:solidFill>
                <a:latin typeface="Calibri"/>
                <a:ea typeface="Calibri"/>
                <a:cs typeface="Calibri"/>
                <a:sym typeface="Calibri"/>
              </a:defRPr>
            </a:pPr>
          </a:p>
        </p:txBody>
      </p:sp>
      <p:sp>
        <p:nvSpPr>
          <p:cNvPr id="117" name="Google Shape;87;p5"/>
          <p:cNvSpPr/>
          <p:nvPr/>
        </p:nvSpPr>
        <p:spPr>
          <a:xfrm flipH="1">
            <a:off x="373241" y="134746"/>
            <a:ext cx="1348499" cy="47284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345" y="0"/>
                </a:moveTo>
                <a:lnTo>
                  <a:pt x="5255" y="0"/>
                </a:lnTo>
                <a:cubicBezTo>
                  <a:pt x="3263" y="0"/>
                  <a:pt x="1647" y="4798"/>
                  <a:pt x="1647" y="10718"/>
                </a:cubicBezTo>
                <a:lnTo>
                  <a:pt x="1748" y="16406"/>
                </a:lnTo>
                <a:cubicBezTo>
                  <a:pt x="1748" y="19275"/>
                  <a:pt x="966" y="21600"/>
                  <a:pt x="0" y="21600"/>
                </a:cubicBezTo>
                <a:lnTo>
                  <a:pt x="10800" y="21512"/>
                </a:lnTo>
                <a:lnTo>
                  <a:pt x="21600" y="21600"/>
                </a:lnTo>
                <a:cubicBezTo>
                  <a:pt x="20634" y="21600"/>
                  <a:pt x="19852" y="19275"/>
                  <a:pt x="19852" y="16406"/>
                </a:cubicBezTo>
                <a:lnTo>
                  <a:pt x="19953" y="10718"/>
                </a:lnTo>
                <a:cubicBezTo>
                  <a:pt x="19953" y="4798"/>
                  <a:pt x="18337" y="0"/>
                  <a:pt x="16345" y="0"/>
                </a:cubicBezTo>
                <a:close/>
              </a:path>
            </a:pathLst>
          </a:custGeom>
          <a:solidFill>
            <a:schemeClr val="accent1"/>
          </a:solidFill>
          <a:ln w="3175">
            <a:miter lim="400000"/>
          </a:ln>
          <a:effectLst>
            <a:outerShdw sx="100000" sy="100000" kx="0" ky="0" algn="b" rotWithShape="0" blurRad="38100" dist="25400" dir="16200000">
              <a:srgbClr val="000000">
                <a:alpha val="40000"/>
              </a:srgbClr>
            </a:outerShdw>
          </a:effectLst>
        </p:spPr>
        <p:txBody>
          <a:bodyPr lIns="34289" tIns="34289" rIns="34289" bIns="34289" anchor="ctr"/>
          <a:lstStyle/>
          <a:p>
            <a:pPr algn="ctr" rtl="0">
              <a:defRPr sz="1200">
                <a:solidFill>
                  <a:srgbClr val="FFFFFF"/>
                </a:solidFill>
                <a:latin typeface="Calibri"/>
                <a:ea typeface="Calibri"/>
                <a:cs typeface="Calibri"/>
                <a:sym typeface="Calibri"/>
              </a:defRPr>
            </a:pPr>
          </a:p>
        </p:txBody>
      </p:sp>
      <p:sp>
        <p:nvSpPr>
          <p:cNvPr id="118" name="Google Shape;88;p5"/>
          <p:cNvSpPr/>
          <p:nvPr/>
        </p:nvSpPr>
        <p:spPr>
          <a:xfrm flipH="1">
            <a:off x="436070" y="174448"/>
            <a:ext cx="1229102" cy="47284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345" y="0"/>
                </a:moveTo>
                <a:lnTo>
                  <a:pt x="5255" y="0"/>
                </a:lnTo>
                <a:cubicBezTo>
                  <a:pt x="3263" y="0"/>
                  <a:pt x="1647" y="4798"/>
                  <a:pt x="1647" y="10718"/>
                </a:cubicBezTo>
                <a:lnTo>
                  <a:pt x="1748" y="16406"/>
                </a:lnTo>
                <a:cubicBezTo>
                  <a:pt x="1748" y="19275"/>
                  <a:pt x="966" y="21600"/>
                  <a:pt x="0" y="21600"/>
                </a:cubicBezTo>
                <a:lnTo>
                  <a:pt x="10800" y="21512"/>
                </a:lnTo>
                <a:lnTo>
                  <a:pt x="21600" y="21600"/>
                </a:lnTo>
                <a:cubicBezTo>
                  <a:pt x="20634" y="21600"/>
                  <a:pt x="19852" y="19275"/>
                  <a:pt x="19852" y="16406"/>
                </a:cubicBezTo>
                <a:lnTo>
                  <a:pt x="19953" y="10718"/>
                </a:lnTo>
                <a:cubicBezTo>
                  <a:pt x="19953" y="4798"/>
                  <a:pt x="18337" y="0"/>
                  <a:pt x="16345" y="0"/>
                </a:cubicBezTo>
                <a:close/>
              </a:path>
            </a:pathLst>
          </a:custGeom>
          <a:ln w="12700">
            <a:solidFill>
              <a:srgbClr val="F2F2F2"/>
            </a:solidFill>
            <a:prstDash val="dash"/>
            <a:miter/>
          </a:ln>
          <a:effectLst>
            <a:outerShdw sx="100000" sy="100000" kx="0" ky="0" algn="b" rotWithShape="0" blurRad="38100" dist="12700" dir="0">
              <a:srgbClr val="000000">
                <a:alpha val="40000"/>
              </a:srgbClr>
            </a:outerShdw>
          </a:effectLst>
        </p:spPr>
        <p:txBody>
          <a:bodyPr lIns="34289" tIns="34289" rIns="34289" bIns="34289" anchor="ctr"/>
          <a:lstStyle/>
          <a:p>
            <a:pPr algn="ctr" rtl="0">
              <a:defRPr sz="1200">
                <a:solidFill>
                  <a:srgbClr val="FFFFFF"/>
                </a:solidFill>
                <a:latin typeface="Calibri"/>
                <a:ea typeface="Calibri"/>
                <a:cs typeface="Calibri"/>
                <a:sym typeface="Calibri"/>
              </a:defRPr>
            </a:pPr>
          </a:p>
        </p:txBody>
      </p:sp>
      <p:sp>
        <p:nvSpPr>
          <p:cNvPr id="119" name="Google Shape;89;p5"/>
          <p:cNvSpPr/>
          <p:nvPr/>
        </p:nvSpPr>
        <p:spPr>
          <a:xfrm flipH="1">
            <a:off x="1779487" y="134743"/>
            <a:ext cx="1348500" cy="47284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345" y="0"/>
                </a:moveTo>
                <a:lnTo>
                  <a:pt x="5255" y="0"/>
                </a:lnTo>
                <a:cubicBezTo>
                  <a:pt x="3263" y="0"/>
                  <a:pt x="1647" y="4798"/>
                  <a:pt x="1647" y="10718"/>
                </a:cubicBezTo>
                <a:lnTo>
                  <a:pt x="1748" y="16406"/>
                </a:lnTo>
                <a:cubicBezTo>
                  <a:pt x="1748" y="19275"/>
                  <a:pt x="966" y="21600"/>
                  <a:pt x="0" y="21600"/>
                </a:cubicBezTo>
                <a:lnTo>
                  <a:pt x="10800" y="21512"/>
                </a:lnTo>
                <a:lnTo>
                  <a:pt x="21600" y="21600"/>
                </a:lnTo>
                <a:cubicBezTo>
                  <a:pt x="20634" y="21600"/>
                  <a:pt x="19852" y="19275"/>
                  <a:pt x="19852" y="16406"/>
                </a:cubicBezTo>
                <a:lnTo>
                  <a:pt x="19953" y="10718"/>
                </a:lnTo>
                <a:cubicBezTo>
                  <a:pt x="19953" y="4798"/>
                  <a:pt x="18337" y="0"/>
                  <a:pt x="16345" y="0"/>
                </a:cubicBezTo>
                <a:close/>
              </a:path>
            </a:pathLst>
          </a:custGeom>
          <a:solidFill>
            <a:schemeClr val="accent2"/>
          </a:solidFill>
          <a:ln w="3175">
            <a:miter lim="400000"/>
          </a:ln>
          <a:effectLst>
            <a:outerShdw sx="100000" sy="100000" kx="0" ky="0" algn="b" rotWithShape="0" blurRad="38100" dist="25400" dir="16200000">
              <a:srgbClr val="000000">
                <a:alpha val="40000"/>
              </a:srgbClr>
            </a:outerShdw>
          </a:effectLst>
        </p:spPr>
        <p:txBody>
          <a:bodyPr lIns="34289" tIns="34289" rIns="34289" bIns="34289" anchor="ctr"/>
          <a:lstStyle/>
          <a:p>
            <a:pPr algn="ctr" rtl="0">
              <a:defRPr sz="1200">
                <a:solidFill>
                  <a:srgbClr val="FFFFFF"/>
                </a:solidFill>
                <a:latin typeface="Calibri"/>
                <a:ea typeface="Calibri"/>
                <a:cs typeface="Calibri"/>
                <a:sym typeface="Calibri"/>
              </a:defRPr>
            </a:pPr>
          </a:p>
        </p:txBody>
      </p:sp>
      <p:sp>
        <p:nvSpPr>
          <p:cNvPr id="120" name="Google Shape;90;p5"/>
          <p:cNvSpPr/>
          <p:nvPr/>
        </p:nvSpPr>
        <p:spPr>
          <a:xfrm flipH="1">
            <a:off x="1828122" y="184073"/>
            <a:ext cx="1229102" cy="47284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345" y="0"/>
                </a:moveTo>
                <a:lnTo>
                  <a:pt x="5255" y="0"/>
                </a:lnTo>
                <a:cubicBezTo>
                  <a:pt x="3263" y="0"/>
                  <a:pt x="1647" y="4798"/>
                  <a:pt x="1647" y="10718"/>
                </a:cubicBezTo>
                <a:lnTo>
                  <a:pt x="1748" y="16406"/>
                </a:lnTo>
                <a:cubicBezTo>
                  <a:pt x="1748" y="19275"/>
                  <a:pt x="966" y="21600"/>
                  <a:pt x="0" y="21600"/>
                </a:cubicBezTo>
                <a:lnTo>
                  <a:pt x="10800" y="21512"/>
                </a:lnTo>
                <a:lnTo>
                  <a:pt x="21600" y="21600"/>
                </a:lnTo>
                <a:cubicBezTo>
                  <a:pt x="20634" y="21600"/>
                  <a:pt x="19852" y="19275"/>
                  <a:pt x="19852" y="16406"/>
                </a:cubicBezTo>
                <a:lnTo>
                  <a:pt x="19953" y="10718"/>
                </a:lnTo>
                <a:cubicBezTo>
                  <a:pt x="19953" y="4798"/>
                  <a:pt x="18337" y="0"/>
                  <a:pt x="16345" y="0"/>
                </a:cubicBezTo>
                <a:close/>
              </a:path>
            </a:pathLst>
          </a:custGeom>
          <a:ln w="12700">
            <a:solidFill>
              <a:srgbClr val="F2F2F2"/>
            </a:solidFill>
            <a:prstDash val="dash"/>
            <a:miter/>
          </a:ln>
          <a:effectLst>
            <a:outerShdw sx="100000" sy="100000" kx="0" ky="0" algn="b" rotWithShape="0" blurRad="38100" dist="12700" dir="0">
              <a:srgbClr val="000000">
                <a:alpha val="40000"/>
              </a:srgbClr>
            </a:outerShdw>
          </a:effectLst>
        </p:spPr>
        <p:txBody>
          <a:bodyPr lIns="34289" tIns="34289" rIns="34289" bIns="34289" anchor="ctr"/>
          <a:lstStyle/>
          <a:p>
            <a:pPr algn="ctr" rtl="0">
              <a:defRPr sz="1200">
                <a:solidFill>
                  <a:srgbClr val="FFFFFF"/>
                </a:solidFill>
                <a:latin typeface="Calibri"/>
                <a:ea typeface="Calibri"/>
                <a:cs typeface="Calibri"/>
                <a:sym typeface="Calibri"/>
              </a:defRPr>
            </a:pPr>
          </a:p>
        </p:txBody>
      </p:sp>
      <p:sp>
        <p:nvSpPr>
          <p:cNvPr id="121" name="Google Shape;91;p5"/>
          <p:cNvSpPr/>
          <p:nvPr/>
        </p:nvSpPr>
        <p:spPr>
          <a:xfrm flipH="1">
            <a:off x="3192953" y="134743"/>
            <a:ext cx="1348500" cy="47284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345" y="0"/>
                </a:moveTo>
                <a:lnTo>
                  <a:pt x="5255" y="0"/>
                </a:lnTo>
                <a:cubicBezTo>
                  <a:pt x="3263" y="0"/>
                  <a:pt x="1647" y="4798"/>
                  <a:pt x="1647" y="10718"/>
                </a:cubicBezTo>
                <a:lnTo>
                  <a:pt x="1748" y="16406"/>
                </a:lnTo>
                <a:cubicBezTo>
                  <a:pt x="1748" y="19275"/>
                  <a:pt x="966" y="21600"/>
                  <a:pt x="0" y="21600"/>
                </a:cubicBezTo>
                <a:lnTo>
                  <a:pt x="10800" y="21512"/>
                </a:lnTo>
                <a:lnTo>
                  <a:pt x="21600" y="21600"/>
                </a:lnTo>
                <a:cubicBezTo>
                  <a:pt x="20634" y="21600"/>
                  <a:pt x="19852" y="19275"/>
                  <a:pt x="19852" y="16406"/>
                </a:cubicBezTo>
                <a:lnTo>
                  <a:pt x="19953" y="10718"/>
                </a:lnTo>
                <a:cubicBezTo>
                  <a:pt x="19953" y="4798"/>
                  <a:pt x="18337" y="0"/>
                  <a:pt x="16345" y="0"/>
                </a:cubicBezTo>
                <a:close/>
              </a:path>
            </a:pathLst>
          </a:custGeom>
          <a:solidFill>
            <a:schemeClr val="accent3"/>
          </a:solidFill>
          <a:ln w="3175">
            <a:miter lim="400000"/>
          </a:ln>
          <a:effectLst>
            <a:outerShdw sx="100000" sy="100000" kx="0" ky="0" algn="b" rotWithShape="0" blurRad="38100" dist="25400" dir="16200000">
              <a:srgbClr val="000000">
                <a:alpha val="40000"/>
              </a:srgbClr>
            </a:outerShdw>
          </a:effectLst>
        </p:spPr>
        <p:txBody>
          <a:bodyPr lIns="34289" tIns="34289" rIns="34289" bIns="34289" anchor="ctr"/>
          <a:lstStyle/>
          <a:p>
            <a:pPr algn="ctr" rtl="0">
              <a:defRPr sz="1200">
                <a:solidFill>
                  <a:srgbClr val="FFFFFF"/>
                </a:solidFill>
                <a:latin typeface="Calibri"/>
                <a:ea typeface="Calibri"/>
                <a:cs typeface="Calibri"/>
                <a:sym typeface="Calibri"/>
              </a:defRPr>
            </a:pPr>
          </a:p>
        </p:txBody>
      </p:sp>
      <p:sp>
        <p:nvSpPr>
          <p:cNvPr id="122" name="Google Shape;92;p5"/>
          <p:cNvSpPr/>
          <p:nvPr/>
        </p:nvSpPr>
        <p:spPr>
          <a:xfrm flipH="1">
            <a:off x="3256271" y="182870"/>
            <a:ext cx="1229102" cy="47284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345" y="0"/>
                </a:moveTo>
                <a:lnTo>
                  <a:pt x="5255" y="0"/>
                </a:lnTo>
                <a:cubicBezTo>
                  <a:pt x="3263" y="0"/>
                  <a:pt x="1647" y="4798"/>
                  <a:pt x="1647" y="10718"/>
                </a:cubicBezTo>
                <a:lnTo>
                  <a:pt x="1748" y="16406"/>
                </a:lnTo>
                <a:cubicBezTo>
                  <a:pt x="1748" y="19275"/>
                  <a:pt x="966" y="21600"/>
                  <a:pt x="0" y="21600"/>
                </a:cubicBezTo>
                <a:lnTo>
                  <a:pt x="10800" y="21512"/>
                </a:lnTo>
                <a:lnTo>
                  <a:pt x="21600" y="21600"/>
                </a:lnTo>
                <a:cubicBezTo>
                  <a:pt x="20634" y="21600"/>
                  <a:pt x="19852" y="19275"/>
                  <a:pt x="19852" y="16406"/>
                </a:cubicBezTo>
                <a:lnTo>
                  <a:pt x="19953" y="10718"/>
                </a:lnTo>
                <a:cubicBezTo>
                  <a:pt x="19953" y="4798"/>
                  <a:pt x="18337" y="0"/>
                  <a:pt x="16345" y="0"/>
                </a:cubicBezTo>
                <a:close/>
              </a:path>
            </a:pathLst>
          </a:custGeom>
          <a:ln w="12700">
            <a:solidFill>
              <a:srgbClr val="F2F2F2"/>
            </a:solidFill>
            <a:prstDash val="dash"/>
            <a:miter/>
          </a:ln>
          <a:effectLst>
            <a:outerShdw sx="100000" sy="100000" kx="0" ky="0" algn="b" rotWithShape="0" blurRad="38100" dist="12700" dir="0">
              <a:srgbClr val="000000">
                <a:alpha val="40000"/>
              </a:srgbClr>
            </a:outerShdw>
          </a:effectLst>
        </p:spPr>
        <p:txBody>
          <a:bodyPr lIns="34289" tIns="34289" rIns="34289" bIns="34289" anchor="ctr"/>
          <a:lstStyle/>
          <a:p>
            <a:pPr algn="ctr" rtl="0">
              <a:defRPr sz="1200">
                <a:solidFill>
                  <a:srgbClr val="FFFFFF"/>
                </a:solidFill>
                <a:latin typeface="Calibri"/>
                <a:ea typeface="Calibri"/>
                <a:cs typeface="Calibri"/>
                <a:sym typeface="Calibri"/>
              </a:defRPr>
            </a:pPr>
          </a:p>
        </p:txBody>
      </p:sp>
      <p:sp>
        <p:nvSpPr>
          <p:cNvPr id="123" name="Google Shape;93;p5"/>
          <p:cNvSpPr/>
          <p:nvPr/>
        </p:nvSpPr>
        <p:spPr>
          <a:xfrm flipH="1">
            <a:off x="126331" y="128728"/>
            <a:ext cx="8864869" cy="48607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874" y="0"/>
                </a:moveTo>
                <a:lnTo>
                  <a:pt x="8188" y="0"/>
                </a:lnTo>
                <a:cubicBezTo>
                  <a:pt x="7885" y="0"/>
                  <a:pt x="7640" y="467"/>
                  <a:pt x="7640" y="1043"/>
                </a:cubicBezTo>
                <a:lnTo>
                  <a:pt x="7655" y="1596"/>
                </a:lnTo>
                <a:cubicBezTo>
                  <a:pt x="7655" y="1805"/>
                  <a:pt x="7588" y="1985"/>
                  <a:pt x="7493" y="2061"/>
                </a:cubicBezTo>
                <a:lnTo>
                  <a:pt x="7403" y="2096"/>
                </a:lnTo>
                <a:lnTo>
                  <a:pt x="416" y="2096"/>
                </a:lnTo>
                <a:cubicBezTo>
                  <a:pt x="186" y="2096"/>
                  <a:pt x="0" y="2435"/>
                  <a:pt x="0" y="2854"/>
                </a:cubicBezTo>
                <a:lnTo>
                  <a:pt x="0" y="20841"/>
                </a:lnTo>
                <a:cubicBezTo>
                  <a:pt x="0" y="21260"/>
                  <a:pt x="186" y="21600"/>
                  <a:pt x="416" y="21600"/>
                </a:cubicBezTo>
                <a:lnTo>
                  <a:pt x="21184" y="21600"/>
                </a:lnTo>
                <a:cubicBezTo>
                  <a:pt x="21414" y="21600"/>
                  <a:pt x="21600" y="21260"/>
                  <a:pt x="21600" y="20841"/>
                </a:cubicBezTo>
                <a:lnTo>
                  <a:pt x="21600" y="2854"/>
                </a:lnTo>
                <a:cubicBezTo>
                  <a:pt x="21600" y="2435"/>
                  <a:pt x="21414" y="2096"/>
                  <a:pt x="21184" y="2096"/>
                </a:cubicBezTo>
                <a:lnTo>
                  <a:pt x="10659" y="2096"/>
                </a:lnTo>
                <a:lnTo>
                  <a:pt x="10569" y="2061"/>
                </a:lnTo>
                <a:cubicBezTo>
                  <a:pt x="10474" y="1985"/>
                  <a:pt x="10407" y="1805"/>
                  <a:pt x="10407" y="1596"/>
                </a:cubicBezTo>
                <a:lnTo>
                  <a:pt x="10422" y="1043"/>
                </a:lnTo>
                <a:cubicBezTo>
                  <a:pt x="10422" y="467"/>
                  <a:pt x="10177" y="0"/>
                  <a:pt x="9874" y="0"/>
                </a:cubicBezTo>
                <a:close/>
              </a:path>
            </a:pathLst>
          </a:custGeom>
          <a:solidFill>
            <a:schemeClr val="accent4">
              <a:lumOff val="9509"/>
            </a:schemeClr>
          </a:solidFill>
          <a:ln w="3175">
            <a:miter lim="400000"/>
          </a:ln>
          <a:effectLst>
            <a:outerShdw sx="100000" sy="100000" kx="0" ky="0" algn="b" rotWithShape="0" blurRad="38100" dist="25400" dir="16200000">
              <a:srgbClr val="000000">
                <a:alpha val="40000"/>
              </a:srgbClr>
            </a:outerShdw>
          </a:effectLst>
        </p:spPr>
        <p:txBody>
          <a:bodyPr lIns="34289" tIns="34289" rIns="34289" bIns="34289" anchor="ctr"/>
          <a:lstStyle/>
          <a:p>
            <a:pPr algn="ctr" rtl="0">
              <a:defRPr sz="1200">
                <a:solidFill>
                  <a:srgbClr val="FFFFFF"/>
                </a:solidFill>
                <a:latin typeface="Calibri"/>
                <a:ea typeface="Calibri"/>
                <a:cs typeface="Calibri"/>
                <a:sym typeface="Calibri"/>
              </a:defRPr>
            </a:pPr>
          </a:p>
        </p:txBody>
      </p:sp>
      <p:sp>
        <p:nvSpPr>
          <p:cNvPr id="124" name="Google Shape;94;p5"/>
          <p:cNvSpPr/>
          <p:nvPr/>
        </p:nvSpPr>
        <p:spPr>
          <a:xfrm>
            <a:off x="269803" y="170170"/>
            <a:ext cx="8676947" cy="47004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276" y="0"/>
                </a:moveTo>
                <a:lnTo>
                  <a:pt x="11678" y="0"/>
                </a:lnTo>
                <a:cubicBezTo>
                  <a:pt x="11391" y="0"/>
                  <a:pt x="11159" y="468"/>
                  <a:pt x="11159" y="1046"/>
                </a:cubicBezTo>
                <a:lnTo>
                  <a:pt x="11173" y="1601"/>
                </a:lnTo>
                <a:cubicBezTo>
                  <a:pt x="11173" y="1811"/>
                  <a:pt x="11110" y="1991"/>
                  <a:pt x="11020" y="2068"/>
                </a:cubicBezTo>
                <a:lnTo>
                  <a:pt x="10935" y="2102"/>
                </a:lnTo>
                <a:lnTo>
                  <a:pt x="619" y="2086"/>
                </a:lnTo>
                <a:cubicBezTo>
                  <a:pt x="401" y="2086"/>
                  <a:pt x="0" y="2426"/>
                  <a:pt x="0" y="2847"/>
                </a:cubicBezTo>
                <a:cubicBezTo>
                  <a:pt x="0" y="8861"/>
                  <a:pt x="54" y="14908"/>
                  <a:pt x="54" y="20922"/>
                </a:cubicBezTo>
                <a:cubicBezTo>
                  <a:pt x="54" y="21342"/>
                  <a:pt x="141" y="21600"/>
                  <a:pt x="358" y="21600"/>
                </a:cubicBezTo>
                <a:lnTo>
                  <a:pt x="21359" y="21600"/>
                </a:lnTo>
                <a:cubicBezTo>
                  <a:pt x="21576" y="21600"/>
                  <a:pt x="21600" y="21276"/>
                  <a:pt x="21600" y="20856"/>
                </a:cubicBezTo>
                <a:cubicBezTo>
                  <a:pt x="21591" y="14869"/>
                  <a:pt x="21582" y="8883"/>
                  <a:pt x="21573" y="2896"/>
                </a:cubicBezTo>
                <a:cubicBezTo>
                  <a:pt x="21573" y="2476"/>
                  <a:pt x="21424" y="2102"/>
                  <a:pt x="21206" y="2102"/>
                </a:cubicBezTo>
                <a:lnTo>
                  <a:pt x="14020" y="2102"/>
                </a:lnTo>
                <a:lnTo>
                  <a:pt x="13935" y="2068"/>
                </a:lnTo>
                <a:cubicBezTo>
                  <a:pt x="13844" y="1991"/>
                  <a:pt x="13781" y="1811"/>
                  <a:pt x="13781" y="1601"/>
                </a:cubicBezTo>
                <a:lnTo>
                  <a:pt x="13796" y="1046"/>
                </a:lnTo>
                <a:cubicBezTo>
                  <a:pt x="13796" y="468"/>
                  <a:pt x="13563" y="0"/>
                  <a:pt x="13276" y="0"/>
                </a:cubicBezTo>
                <a:close/>
              </a:path>
            </a:pathLst>
          </a:custGeom>
          <a:ln w="12700">
            <a:solidFill>
              <a:srgbClr val="F2F2F2"/>
            </a:solidFill>
            <a:prstDash val="dash"/>
            <a:miter/>
          </a:ln>
          <a:effectLst>
            <a:outerShdw sx="100000" sy="100000" kx="0" ky="0" algn="b" rotWithShape="0" blurRad="38100" dist="12700" dir="5400000">
              <a:srgbClr val="000000">
                <a:alpha val="40000"/>
              </a:srgbClr>
            </a:outerShdw>
          </a:effectLst>
        </p:spPr>
        <p:txBody>
          <a:bodyPr lIns="34289" tIns="34289" rIns="34289" bIns="34289" anchor="ctr"/>
          <a:lstStyle/>
          <a:p>
            <a:pPr algn="ctr" rtl="0">
              <a:defRPr sz="1200">
                <a:solidFill>
                  <a:srgbClr val="FFFFFF"/>
                </a:solidFill>
                <a:latin typeface="Calibri"/>
                <a:ea typeface="Calibri"/>
                <a:cs typeface="Calibri"/>
                <a:sym typeface="Calibri"/>
              </a:defRPr>
            </a:pPr>
          </a:p>
        </p:txBody>
      </p:sp>
      <p:sp>
        <p:nvSpPr>
          <p:cNvPr id="125" name="نص العنوان"/>
          <p:cNvSpPr txBox="1"/>
          <p:nvPr>
            <p:ph type="title"/>
          </p:nvPr>
        </p:nvSpPr>
        <p:spPr>
          <a:xfrm>
            <a:off x="4581525" y="898893"/>
            <a:ext cx="4139775" cy="498826"/>
          </a:xfrm>
          <a:prstGeom prst="rect">
            <a:avLst/>
          </a:prstGeom>
        </p:spPr>
        <p:txBody>
          <a:bodyPr>
            <a:normAutofit fontScale="100000" lnSpcReduction="0"/>
          </a:bodyPr>
          <a:lstStyle/>
          <a:p>
            <a:pPr/>
            <a:r>
              <a:t>نص العنوان</a:t>
            </a:r>
          </a:p>
        </p:txBody>
      </p:sp>
      <p:sp>
        <p:nvSpPr>
          <p:cNvPr id="126" name="مستوى النص الأول…"/>
          <p:cNvSpPr txBox="1"/>
          <p:nvPr>
            <p:ph type="body" sz="half" idx="1"/>
          </p:nvPr>
        </p:nvSpPr>
        <p:spPr>
          <a:xfrm>
            <a:off x="4581525" y="1547928"/>
            <a:ext cx="4139775" cy="3196126"/>
          </a:xfrm>
          <a:prstGeom prst="rect">
            <a:avLst/>
          </a:prstGeom>
        </p:spPr>
        <p:txBody>
          <a:bodyPr>
            <a:normAutofit fontScale="100000" lnSpcReduction="0"/>
          </a:bodyPr>
          <a:lstStyle/>
          <a:p>
            <a:pPr/>
            <a:r>
              <a:t>مستوى النص الأول</a:t>
            </a:r>
          </a:p>
          <a:p>
            <a:pPr lvl="1"/>
            <a:r>
              <a:t>مستوى النص الثاني</a:t>
            </a:r>
          </a:p>
          <a:p>
            <a:pPr lvl="2"/>
            <a:r>
              <a:t>مستوى النص الثالث</a:t>
            </a:r>
          </a:p>
          <a:p>
            <a:pPr lvl="3"/>
            <a:r>
              <a:t>مستوى النص الرابع</a:t>
            </a:r>
          </a:p>
          <a:p>
            <a:pPr lvl="4"/>
            <a:r>
              <a:t>مستوى النص الخامس</a:t>
            </a:r>
          </a:p>
        </p:txBody>
      </p:sp>
      <p:sp>
        <p:nvSpPr>
          <p:cNvPr id="127" name="Google Shape;104;p5"/>
          <p:cNvSpPr txBox="1"/>
          <p:nvPr/>
        </p:nvSpPr>
        <p:spPr>
          <a:xfrm rot="5400000">
            <a:off x="-486157" y="338612"/>
            <a:ext cx="1184851" cy="416538"/>
          </a:xfrm>
          <a:prstGeom prst="rect">
            <a:avLst/>
          </a:prstGeom>
          <a:ln w="3175">
            <a:miter lim="400000"/>
          </a:ln>
          <a:extLst>
            <a:ext uri="{C572A759-6A51-4108-AA02-DFA0A04FC94B}">
              <ma14:wrappingTextBoxFlag xmlns:ma14="http://schemas.microsoft.com/office/mac/drawingml/2011/main" val="1"/>
            </a:ext>
          </a:extLst>
        </p:spPr>
        <p:txBody>
          <a:bodyPr lIns="68568" tIns="68568" rIns="68568" bIns="68568" anchor="b">
            <a:spAutoFit/>
          </a:bodyPr>
          <a:lstStyle>
            <a:lvl1pPr rtl="0">
              <a:defRPr sz="900">
                <a:solidFill>
                  <a:schemeClr val="accent4"/>
                </a:solidFill>
                <a:latin typeface="+mn-lt"/>
                <a:ea typeface="+mn-ea"/>
                <a:cs typeface="+mn-cs"/>
                <a:sym typeface="Helvetica"/>
              </a:defRPr>
            </a:lvl1pPr>
          </a:lstStyle>
          <a:p>
            <a:pPr/>
            <a:r>
              <a:t>SLIDESMANIA.COM</a:t>
            </a:r>
          </a:p>
        </p:txBody>
      </p:sp>
      <p:pic>
        <p:nvPicPr>
          <p:cNvPr id="128" name="phonto.png" descr="phonto.png"/>
          <p:cNvPicPr>
            <a:picLocks noChangeAspect="1"/>
          </p:cNvPicPr>
          <p:nvPr/>
        </p:nvPicPr>
        <p:blipFill>
          <a:blip r:embed="rId2">
            <a:alphaModFix amt="69863"/>
            <a:extLst/>
          </a:blip>
          <a:srcRect l="34041" t="40323" r="27636" b="40323"/>
          <a:stretch>
            <a:fillRect/>
          </a:stretch>
        </p:blipFill>
        <p:spPr>
          <a:xfrm>
            <a:off x="274937" y="4499664"/>
            <a:ext cx="1390234" cy="309778"/>
          </a:xfrm>
          <a:prstGeom prst="rect">
            <a:avLst/>
          </a:prstGeom>
          <a:ln w="12700">
            <a:miter lim="400000"/>
          </a:ln>
        </p:spPr>
      </p:pic>
      <p:pic>
        <p:nvPicPr>
          <p:cNvPr id="129" name="IMG_1539.png" descr="IMG_1539.png"/>
          <p:cNvPicPr>
            <a:picLocks noChangeAspect="1"/>
          </p:cNvPicPr>
          <p:nvPr/>
        </p:nvPicPr>
        <p:blipFill>
          <a:blip r:embed="rId3">
            <a:alphaModFix amt="7762"/>
            <a:extLst/>
          </a:blip>
          <a:srcRect l="15572" t="21911" r="15572" b="14111"/>
          <a:stretch>
            <a:fillRect/>
          </a:stretch>
        </p:blipFill>
        <p:spPr>
          <a:xfrm>
            <a:off x="368997" y="3290783"/>
            <a:ext cx="1296194" cy="1208879"/>
          </a:xfrm>
          <a:prstGeom prst="rect">
            <a:avLst/>
          </a:prstGeom>
          <a:ln w="12700">
            <a:miter lim="400000"/>
          </a:ln>
        </p:spPr>
      </p:pic>
      <p:sp>
        <p:nvSpPr>
          <p:cNvPr id="130" name="رقم الشريحة"/>
          <p:cNvSpPr txBox="1"/>
          <p:nvPr>
            <p:ph type="sldNum" sz="quarter" idx="2"/>
          </p:nvPr>
        </p:nvSpPr>
        <p:spPr>
          <a:xfrm>
            <a:off x="8705466" y="4706923"/>
            <a:ext cx="315767" cy="306112"/>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CUSTOM_2">
    <p:bg>
      <p:bgPr>
        <a:solidFill>
          <a:schemeClr val="accent5"/>
        </a:solidFill>
      </p:bgPr>
    </p:bg>
    <p:spTree>
      <p:nvGrpSpPr>
        <p:cNvPr id="1" name=""/>
        <p:cNvGrpSpPr/>
        <p:nvPr/>
      </p:nvGrpSpPr>
      <p:grpSpPr>
        <a:xfrm>
          <a:off x="0" y="0"/>
          <a:ext cx="0" cy="0"/>
          <a:chOff x="0" y="0"/>
          <a:chExt cx="0" cy="0"/>
        </a:xfrm>
      </p:grpSpPr>
      <p:sp>
        <p:nvSpPr>
          <p:cNvPr id="137" name="Google Shape;6;p1"/>
          <p:cNvSpPr/>
          <p:nvPr/>
        </p:nvSpPr>
        <p:spPr>
          <a:xfrm>
            <a:off x="0" y="0"/>
            <a:ext cx="9144000" cy="5143500"/>
          </a:xfrm>
          <a:prstGeom prst="rect">
            <a:avLst/>
          </a:prstGeom>
          <a:solidFill>
            <a:srgbClr val="FFFFFF">
              <a:alpha val="49410"/>
            </a:srgbClr>
          </a:solidFill>
          <a:ln w="12700">
            <a:miter lim="400000"/>
          </a:ln>
        </p:spPr>
        <p:txBody>
          <a:bodyPr lIns="34289" tIns="34289" rIns="34289" bIns="34289" anchor="ctr"/>
          <a:lstStyle/>
          <a:p>
            <a:pPr/>
          </a:p>
        </p:txBody>
      </p:sp>
      <p:sp>
        <p:nvSpPr>
          <p:cNvPr id="138" name="Google Shape;7;p1"/>
          <p:cNvSpPr/>
          <p:nvPr/>
        </p:nvSpPr>
        <p:spPr>
          <a:xfrm flipH="1">
            <a:off x="3927805" y="2079524"/>
            <a:ext cx="5216195" cy="306589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860" y="3347"/>
                  <a:pt x="3195" y="12345"/>
                  <a:pt x="5581" y="10040"/>
                </a:cubicBezTo>
                <a:cubicBezTo>
                  <a:pt x="7966" y="7734"/>
                  <a:pt x="8822" y="4460"/>
                  <a:pt x="11320" y="11329"/>
                </a:cubicBezTo>
                <a:cubicBezTo>
                  <a:pt x="13817" y="18197"/>
                  <a:pt x="14619" y="10883"/>
                  <a:pt x="16332" y="12595"/>
                </a:cubicBezTo>
                <a:cubicBezTo>
                  <a:pt x="18045" y="14307"/>
                  <a:pt x="19512" y="19762"/>
                  <a:pt x="21600" y="21600"/>
                </a:cubicBezTo>
                <a:lnTo>
                  <a:pt x="0" y="21600"/>
                </a:lnTo>
                <a:lnTo>
                  <a:pt x="0" y="0"/>
                </a:lnTo>
                <a:close/>
              </a:path>
            </a:pathLst>
          </a:custGeom>
          <a:solidFill>
            <a:srgbClr val="000000">
              <a:alpha val="5030"/>
            </a:srgbClr>
          </a:solidFill>
          <a:ln w="12700">
            <a:miter lim="400000"/>
          </a:ln>
        </p:spPr>
        <p:txBody>
          <a:bodyPr lIns="34289" tIns="34289" rIns="34289" bIns="34289" anchor="ctr"/>
          <a:lstStyle/>
          <a:p>
            <a:pPr algn="ctr" rtl="0">
              <a:defRPr sz="1200">
                <a:solidFill>
                  <a:srgbClr val="FFFFFF"/>
                </a:solidFill>
                <a:latin typeface="Calibri"/>
                <a:ea typeface="Calibri"/>
                <a:cs typeface="Calibri"/>
                <a:sym typeface="Calibri"/>
              </a:defRPr>
            </a:pPr>
          </a:p>
        </p:txBody>
      </p:sp>
      <p:sp>
        <p:nvSpPr>
          <p:cNvPr id="139" name="Google Shape;8;p1"/>
          <p:cNvSpPr/>
          <p:nvPr/>
        </p:nvSpPr>
        <p:spPr>
          <a:xfrm flipH="1" rot="10800000">
            <a:off x="0" y="-919"/>
            <a:ext cx="5879659" cy="354052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860" y="3347"/>
                  <a:pt x="3195" y="12345"/>
                  <a:pt x="5581" y="10040"/>
                </a:cubicBezTo>
                <a:cubicBezTo>
                  <a:pt x="7966" y="7734"/>
                  <a:pt x="8822" y="4460"/>
                  <a:pt x="11320" y="11329"/>
                </a:cubicBezTo>
                <a:cubicBezTo>
                  <a:pt x="13817" y="18197"/>
                  <a:pt x="14619" y="10883"/>
                  <a:pt x="16332" y="12595"/>
                </a:cubicBezTo>
                <a:cubicBezTo>
                  <a:pt x="18045" y="14307"/>
                  <a:pt x="19512" y="19762"/>
                  <a:pt x="21600" y="21600"/>
                </a:cubicBezTo>
                <a:lnTo>
                  <a:pt x="0" y="21600"/>
                </a:lnTo>
                <a:lnTo>
                  <a:pt x="0" y="0"/>
                </a:lnTo>
                <a:close/>
              </a:path>
            </a:pathLst>
          </a:custGeom>
          <a:solidFill>
            <a:srgbClr val="FFFFFF">
              <a:alpha val="46930"/>
            </a:srgbClr>
          </a:solidFill>
          <a:ln w="12700">
            <a:miter lim="400000"/>
          </a:ln>
        </p:spPr>
        <p:txBody>
          <a:bodyPr lIns="34289" tIns="34289" rIns="34289" bIns="34289" anchor="ctr"/>
          <a:lstStyle/>
          <a:p>
            <a:pPr algn="ctr" rtl="0">
              <a:defRPr sz="1200">
                <a:solidFill>
                  <a:srgbClr val="FFFFFF"/>
                </a:solidFill>
                <a:latin typeface="Calibri"/>
                <a:ea typeface="Calibri"/>
                <a:cs typeface="Calibri"/>
                <a:sym typeface="Calibri"/>
              </a:defRPr>
            </a:pPr>
          </a:p>
        </p:txBody>
      </p:sp>
      <p:sp>
        <p:nvSpPr>
          <p:cNvPr id="140" name="Google Shape;12;p1"/>
          <p:cNvSpPr txBox="1"/>
          <p:nvPr/>
        </p:nvSpPr>
        <p:spPr>
          <a:xfrm rot="5400000">
            <a:off x="-486157" y="338612"/>
            <a:ext cx="1184851" cy="416538"/>
          </a:xfrm>
          <a:prstGeom prst="rect">
            <a:avLst/>
          </a:prstGeom>
          <a:ln w="3175">
            <a:miter lim="400000"/>
          </a:ln>
          <a:extLst>
            <a:ext uri="{C572A759-6A51-4108-AA02-DFA0A04FC94B}">
              <ma14:wrappingTextBoxFlag xmlns:ma14="http://schemas.microsoft.com/office/mac/drawingml/2011/main" val="1"/>
            </a:ext>
          </a:extLst>
        </p:spPr>
        <p:txBody>
          <a:bodyPr lIns="68568" tIns="68568" rIns="68568" bIns="68568" anchor="b">
            <a:spAutoFit/>
          </a:bodyPr>
          <a:lstStyle>
            <a:lvl1pPr rtl="0">
              <a:defRPr sz="900">
                <a:latin typeface="+mn-lt"/>
                <a:ea typeface="+mn-ea"/>
                <a:cs typeface="+mn-cs"/>
                <a:sym typeface="Helvetica"/>
              </a:defRPr>
            </a:lvl1pPr>
          </a:lstStyle>
          <a:p>
            <a:pPr/>
            <a:r>
              <a:t>SLIDESMANIA.COM</a:t>
            </a:r>
          </a:p>
        </p:txBody>
      </p:sp>
      <p:sp>
        <p:nvSpPr>
          <p:cNvPr id="141" name="Google Shape;106;p6"/>
          <p:cNvSpPr/>
          <p:nvPr/>
        </p:nvSpPr>
        <p:spPr>
          <a:xfrm flipH="1">
            <a:off x="7433350" y="134743"/>
            <a:ext cx="1348499" cy="47284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345" y="0"/>
                </a:moveTo>
                <a:lnTo>
                  <a:pt x="5255" y="0"/>
                </a:lnTo>
                <a:cubicBezTo>
                  <a:pt x="3263" y="0"/>
                  <a:pt x="1647" y="4798"/>
                  <a:pt x="1647" y="10718"/>
                </a:cubicBezTo>
                <a:lnTo>
                  <a:pt x="1748" y="16406"/>
                </a:lnTo>
                <a:cubicBezTo>
                  <a:pt x="1748" y="19275"/>
                  <a:pt x="966" y="21600"/>
                  <a:pt x="0" y="21600"/>
                </a:cubicBezTo>
                <a:lnTo>
                  <a:pt x="10800" y="21512"/>
                </a:lnTo>
                <a:lnTo>
                  <a:pt x="21600" y="21600"/>
                </a:lnTo>
                <a:cubicBezTo>
                  <a:pt x="20634" y="21600"/>
                  <a:pt x="19852" y="19275"/>
                  <a:pt x="19852" y="16406"/>
                </a:cubicBezTo>
                <a:lnTo>
                  <a:pt x="19953" y="10718"/>
                </a:lnTo>
                <a:cubicBezTo>
                  <a:pt x="19953" y="4798"/>
                  <a:pt x="18337" y="0"/>
                  <a:pt x="16345" y="0"/>
                </a:cubicBezTo>
                <a:close/>
              </a:path>
            </a:pathLst>
          </a:custGeom>
          <a:solidFill>
            <a:schemeClr val="accent6"/>
          </a:solidFill>
          <a:ln w="3175">
            <a:miter lim="400000"/>
          </a:ln>
          <a:effectLst>
            <a:outerShdw sx="100000" sy="100000" kx="0" ky="0" algn="b" rotWithShape="0" blurRad="38100" dist="25400" dir="16200000">
              <a:srgbClr val="000000">
                <a:alpha val="40000"/>
              </a:srgbClr>
            </a:outerShdw>
          </a:effectLst>
        </p:spPr>
        <p:txBody>
          <a:bodyPr lIns="34289" tIns="34289" rIns="34289" bIns="34289" anchor="ctr"/>
          <a:lstStyle/>
          <a:p>
            <a:pPr algn="ctr" rtl="0">
              <a:defRPr sz="1200">
                <a:solidFill>
                  <a:srgbClr val="FFFFFF"/>
                </a:solidFill>
                <a:latin typeface="Calibri"/>
                <a:ea typeface="Calibri"/>
                <a:cs typeface="Calibri"/>
                <a:sym typeface="Calibri"/>
              </a:defRPr>
            </a:pPr>
          </a:p>
        </p:txBody>
      </p:sp>
      <p:sp>
        <p:nvSpPr>
          <p:cNvPr id="142" name="Google Shape;107;p6"/>
          <p:cNvSpPr/>
          <p:nvPr/>
        </p:nvSpPr>
        <p:spPr>
          <a:xfrm flipH="1">
            <a:off x="7493792" y="182870"/>
            <a:ext cx="1229102" cy="47284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345" y="0"/>
                </a:moveTo>
                <a:lnTo>
                  <a:pt x="5255" y="0"/>
                </a:lnTo>
                <a:cubicBezTo>
                  <a:pt x="3263" y="0"/>
                  <a:pt x="1647" y="4798"/>
                  <a:pt x="1647" y="10718"/>
                </a:cubicBezTo>
                <a:lnTo>
                  <a:pt x="1748" y="16406"/>
                </a:lnTo>
                <a:cubicBezTo>
                  <a:pt x="1748" y="19275"/>
                  <a:pt x="966" y="21600"/>
                  <a:pt x="0" y="21600"/>
                </a:cubicBezTo>
                <a:lnTo>
                  <a:pt x="10800" y="21512"/>
                </a:lnTo>
                <a:lnTo>
                  <a:pt x="21600" y="21600"/>
                </a:lnTo>
                <a:cubicBezTo>
                  <a:pt x="20634" y="21600"/>
                  <a:pt x="19852" y="19275"/>
                  <a:pt x="19852" y="16406"/>
                </a:cubicBezTo>
                <a:lnTo>
                  <a:pt x="19953" y="10718"/>
                </a:lnTo>
                <a:cubicBezTo>
                  <a:pt x="19953" y="4798"/>
                  <a:pt x="18337" y="0"/>
                  <a:pt x="16345" y="0"/>
                </a:cubicBezTo>
                <a:close/>
              </a:path>
            </a:pathLst>
          </a:custGeom>
          <a:ln w="12700">
            <a:solidFill>
              <a:srgbClr val="F2F2F2"/>
            </a:solidFill>
            <a:prstDash val="dash"/>
            <a:miter/>
          </a:ln>
          <a:effectLst>
            <a:outerShdw sx="100000" sy="100000" kx="0" ky="0" algn="b" rotWithShape="0" blurRad="38100" dist="12700" dir="0">
              <a:srgbClr val="000000">
                <a:alpha val="40000"/>
              </a:srgbClr>
            </a:outerShdw>
          </a:effectLst>
        </p:spPr>
        <p:txBody>
          <a:bodyPr lIns="34289" tIns="34289" rIns="34289" bIns="34289" anchor="ctr"/>
          <a:lstStyle/>
          <a:p>
            <a:pPr algn="ctr" rtl="0">
              <a:defRPr sz="1200">
                <a:solidFill>
                  <a:srgbClr val="FFFFFF"/>
                </a:solidFill>
                <a:latin typeface="Calibri"/>
                <a:ea typeface="Calibri"/>
                <a:cs typeface="Calibri"/>
                <a:sym typeface="Calibri"/>
              </a:defRPr>
            </a:pPr>
          </a:p>
        </p:txBody>
      </p:sp>
      <p:sp>
        <p:nvSpPr>
          <p:cNvPr id="143" name="Google Shape;108;p6"/>
          <p:cNvSpPr/>
          <p:nvPr/>
        </p:nvSpPr>
        <p:spPr>
          <a:xfrm flipH="1">
            <a:off x="373241" y="134746"/>
            <a:ext cx="1348499" cy="47284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345" y="0"/>
                </a:moveTo>
                <a:lnTo>
                  <a:pt x="5255" y="0"/>
                </a:lnTo>
                <a:cubicBezTo>
                  <a:pt x="3263" y="0"/>
                  <a:pt x="1647" y="4798"/>
                  <a:pt x="1647" y="10718"/>
                </a:cubicBezTo>
                <a:lnTo>
                  <a:pt x="1748" y="16406"/>
                </a:lnTo>
                <a:cubicBezTo>
                  <a:pt x="1748" y="19275"/>
                  <a:pt x="966" y="21600"/>
                  <a:pt x="0" y="21600"/>
                </a:cubicBezTo>
                <a:lnTo>
                  <a:pt x="10800" y="21512"/>
                </a:lnTo>
                <a:lnTo>
                  <a:pt x="21600" y="21600"/>
                </a:lnTo>
                <a:cubicBezTo>
                  <a:pt x="20634" y="21600"/>
                  <a:pt x="19852" y="19275"/>
                  <a:pt x="19852" y="16406"/>
                </a:cubicBezTo>
                <a:lnTo>
                  <a:pt x="19953" y="10718"/>
                </a:lnTo>
                <a:cubicBezTo>
                  <a:pt x="19953" y="4798"/>
                  <a:pt x="18337" y="0"/>
                  <a:pt x="16345" y="0"/>
                </a:cubicBezTo>
                <a:close/>
              </a:path>
            </a:pathLst>
          </a:custGeom>
          <a:solidFill>
            <a:schemeClr val="accent1"/>
          </a:solidFill>
          <a:ln w="3175">
            <a:miter lim="400000"/>
          </a:ln>
          <a:effectLst>
            <a:outerShdw sx="100000" sy="100000" kx="0" ky="0" algn="b" rotWithShape="0" blurRad="38100" dist="25400" dir="16200000">
              <a:srgbClr val="000000">
                <a:alpha val="40000"/>
              </a:srgbClr>
            </a:outerShdw>
          </a:effectLst>
        </p:spPr>
        <p:txBody>
          <a:bodyPr lIns="34289" tIns="34289" rIns="34289" bIns="34289" anchor="ctr"/>
          <a:lstStyle/>
          <a:p>
            <a:pPr algn="ctr" rtl="0">
              <a:defRPr sz="1200">
                <a:solidFill>
                  <a:srgbClr val="FFFFFF"/>
                </a:solidFill>
                <a:latin typeface="Calibri"/>
                <a:ea typeface="Calibri"/>
                <a:cs typeface="Calibri"/>
                <a:sym typeface="Calibri"/>
              </a:defRPr>
            </a:pPr>
          </a:p>
        </p:txBody>
      </p:sp>
      <p:sp>
        <p:nvSpPr>
          <p:cNvPr id="144" name="Google Shape;109;p6"/>
          <p:cNvSpPr/>
          <p:nvPr/>
        </p:nvSpPr>
        <p:spPr>
          <a:xfrm flipH="1">
            <a:off x="436070" y="174448"/>
            <a:ext cx="1229102" cy="47284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345" y="0"/>
                </a:moveTo>
                <a:lnTo>
                  <a:pt x="5255" y="0"/>
                </a:lnTo>
                <a:cubicBezTo>
                  <a:pt x="3263" y="0"/>
                  <a:pt x="1647" y="4798"/>
                  <a:pt x="1647" y="10718"/>
                </a:cubicBezTo>
                <a:lnTo>
                  <a:pt x="1748" y="16406"/>
                </a:lnTo>
                <a:cubicBezTo>
                  <a:pt x="1748" y="19275"/>
                  <a:pt x="966" y="21600"/>
                  <a:pt x="0" y="21600"/>
                </a:cubicBezTo>
                <a:lnTo>
                  <a:pt x="10800" y="21512"/>
                </a:lnTo>
                <a:lnTo>
                  <a:pt x="21600" y="21600"/>
                </a:lnTo>
                <a:cubicBezTo>
                  <a:pt x="20634" y="21600"/>
                  <a:pt x="19852" y="19275"/>
                  <a:pt x="19852" y="16406"/>
                </a:cubicBezTo>
                <a:lnTo>
                  <a:pt x="19953" y="10718"/>
                </a:lnTo>
                <a:cubicBezTo>
                  <a:pt x="19953" y="4798"/>
                  <a:pt x="18337" y="0"/>
                  <a:pt x="16345" y="0"/>
                </a:cubicBezTo>
                <a:close/>
              </a:path>
            </a:pathLst>
          </a:custGeom>
          <a:ln w="12700">
            <a:solidFill>
              <a:srgbClr val="F2F2F2"/>
            </a:solidFill>
            <a:prstDash val="dash"/>
            <a:miter/>
          </a:ln>
          <a:effectLst>
            <a:outerShdw sx="100000" sy="100000" kx="0" ky="0" algn="b" rotWithShape="0" blurRad="38100" dist="12700" dir="0">
              <a:srgbClr val="000000">
                <a:alpha val="40000"/>
              </a:srgbClr>
            </a:outerShdw>
          </a:effectLst>
        </p:spPr>
        <p:txBody>
          <a:bodyPr lIns="34289" tIns="34289" rIns="34289" bIns="34289" anchor="ctr"/>
          <a:lstStyle/>
          <a:p>
            <a:pPr algn="ctr" rtl="0">
              <a:defRPr sz="1200">
                <a:solidFill>
                  <a:srgbClr val="FFFFFF"/>
                </a:solidFill>
                <a:latin typeface="Calibri"/>
                <a:ea typeface="Calibri"/>
                <a:cs typeface="Calibri"/>
                <a:sym typeface="Calibri"/>
              </a:defRPr>
            </a:pPr>
          </a:p>
        </p:txBody>
      </p:sp>
      <p:sp>
        <p:nvSpPr>
          <p:cNvPr id="145" name="Google Shape;110;p6"/>
          <p:cNvSpPr/>
          <p:nvPr/>
        </p:nvSpPr>
        <p:spPr>
          <a:xfrm flipH="1">
            <a:off x="1779487" y="134743"/>
            <a:ext cx="1348500" cy="47284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345" y="0"/>
                </a:moveTo>
                <a:lnTo>
                  <a:pt x="5255" y="0"/>
                </a:lnTo>
                <a:cubicBezTo>
                  <a:pt x="3263" y="0"/>
                  <a:pt x="1647" y="4798"/>
                  <a:pt x="1647" y="10718"/>
                </a:cubicBezTo>
                <a:lnTo>
                  <a:pt x="1748" y="16406"/>
                </a:lnTo>
                <a:cubicBezTo>
                  <a:pt x="1748" y="19275"/>
                  <a:pt x="966" y="21600"/>
                  <a:pt x="0" y="21600"/>
                </a:cubicBezTo>
                <a:lnTo>
                  <a:pt x="10800" y="21512"/>
                </a:lnTo>
                <a:lnTo>
                  <a:pt x="21600" y="21600"/>
                </a:lnTo>
                <a:cubicBezTo>
                  <a:pt x="20634" y="21600"/>
                  <a:pt x="19852" y="19275"/>
                  <a:pt x="19852" y="16406"/>
                </a:cubicBezTo>
                <a:lnTo>
                  <a:pt x="19953" y="10718"/>
                </a:lnTo>
                <a:cubicBezTo>
                  <a:pt x="19953" y="4798"/>
                  <a:pt x="18337" y="0"/>
                  <a:pt x="16345" y="0"/>
                </a:cubicBezTo>
                <a:close/>
              </a:path>
            </a:pathLst>
          </a:custGeom>
          <a:solidFill>
            <a:schemeClr val="accent2"/>
          </a:solidFill>
          <a:ln w="3175">
            <a:miter lim="400000"/>
          </a:ln>
          <a:effectLst>
            <a:outerShdw sx="100000" sy="100000" kx="0" ky="0" algn="b" rotWithShape="0" blurRad="38100" dist="25400" dir="16200000">
              <a:srgbClr val="000000">
                <a:alpha val="40000"/>
              </a:srgbClr>
            </a:outerShdw>
          </a:effectLst>
        </p:spPr>
        <p:txBody>
          <a:bodyPr lIns="34289" tIns="34289" rIns="34289" bIns="34289" anchor="ctr"/>
          <a:lstStyle/>
          <a:p>
            <a:pPr algn="ctr" rtl="0">
              <a:defRPr sz="1200">
                <a:solidFill>
                  <a:srgbClr val="FFFFFF"/>
                </a:solidFill>
                <a:latin typeface="Calibri"/>
                <a:ea typeface="Calibri"/>
                <a:cs typeface="Calibri"/>
                <a:sym typeface="Calibri"/>
              </a:defRPr>
            </a:pPr>
          </a:p>
        </p:txBody>
      </p:sp>
      <p:sp>
        <p:nvSpPr>
          <p:cNvPr id="146" name="Google Shape;111;p6"/>
          <p:cNvSpPr/>
          <p:nvPr/>
        </p:nvSpPr>
        <p:spPr>
          <a:xfrm flipH="1">
            <a:off x="1828122" y="184073"/>
            <a:ext cx="1229102" cy="47284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345" y="0"/>
                </a:moveTo>
                <a:lnTo>
                  <a:pt x="5255" y="0"/>
                </a:lnTo>
                <a:cubicBezTo>
                  <a:pt x="3263" y="0"/>
                  <a:pt x="1647" y="4798"/>
                  <a:pt x="1647" y="10718"/>
                </a:cubicBezTo>
                <a:lnTo>
                  <a:pt x="1748" y="16406"/>
                </a:lnTo>
                <a:cubicBezTo>
                  <a:pt x="1748" y="19275"/>
                  <a:pt x="966" y="21600"/>
                  <a:pt x="0" y="21600"/>
                </a:cubicBezTo>
                <a:lnTo>
                  <a:pt x="10800" y="21512"/>
                </a:lnTo>
                <a:lnTo>
                  <a:pt x="21600" y="21600"/>
                </a:lnTo>
                <a:cubicBezTo>
                  <a:pt x="20634" y="21600"/>
                  <a:pt x="19852" y="19275"/>
                  <a:pt x="19852" y="16406"/>
                </a:cubicBezTo>
                <a:lnTo>
                  <a:pt x="19953" y="10718"/>
                </a:lnTo>
                <a:cubicBezTo>
                  <a:pt x="19953" y="4798"/>
                  <a:pt x="18337" y="0"/>
                  <a:pt x="16345" y="0"/>
                </a:cubicBezTo>
                <a:close/>
              </a:path>
            </a:pathLst>
          </a:custGeom>
          <a:ln w="12700">
            <a:solidFill>
              <a:srgbClr val="F2F2F2"/>
            </a:solidFill>
            <a:prstDash val="dash"/>
            <a:miter/>
          </a:ln>
          <a:effectLst>
            <a:outerShdw sx="100000" sy="100000" kx="0" ky="0" algn="b" rotWithShape="0" blurRad="38100" dist="12700" dir="0">
              <a:srgbClr val="000000">
                <a:alpha val="40000"/>
              </a:srgbClr>
            </a:outerShdw>
          </a:effectLst>
        </p:spPr>
        <p:txBody>
          <a:bodyPr lIns="34289" tIns="34289" rIns="34289" bIns="34289" anchor="ctr"/>
          <a:lstStyle/>
          <a:p>
            <a:pPr algn="ctr" rtl="0">
              <a:defRPr sz="1200">
                <a:solidFill>
                  <a:srgbClr val="FFFFFF"/>
                </a:solidFill>
                <a:latin typeface="Calibri"/>
                <a:ea typeface="Calibri"/>
                <a:cs typeface="Calibri"/>
                <a:sym typeface="Calibri"/>
              </a:defRPr>
            </a:pPr>
          </a:p>
        </p:txBody>
      </p:sp>
      <p:sp>
        <p:nvSpPr>
          <p:cNvPr id="147" name="Google Shape;112;p6"/>
          <p:cNvSpPr/>
          <p:nvPr/>
        </p:nvSpPr>
        <p:spPr>
          <a:xfrm flipH="1">
            <a:off x="3192953" y="134743"/>
            <a:ext cx="1348500" cy="47284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345" y="0"/>
                </a:moveTo>
                <a:lnTo>
                  <a:pt x="5255" y="0"/>
                </a:lnTo>
                <a:cubicBezTo>
                  <a:pt x="3263" y="0"/>
                  <a:pt x="1647" y="4798"/>
                  <a:pt x="1647" y="10718"/>
                </a:cubicBezTo>
                <a:lnTo>
                  <a:pt x="1748" y="16406"/>
                </a:lnTo>
                <a:cubicBezTo>
                  <a:pt x="1748" y="19275"/>
                  <a:pt x="966" y="21600"/>
                  <a:pt x="0" y="21600"/>
                </a:cubicBezTo>
                <a:lnTo>
                  <a:pt x="10800" y="21512"/>
                </a:lnTo>
                <a:lnTo>
                  <a:pt x="21600" y="21600"/>
                </a:lnTo>
                <a:cubicBezTo>
                  <a:pt x="20634" y="21600"/>
                  <a:pt x="19852" y="19275"/>
                  <a:pt x="19852" y="16406"/>
                </a:cubicBezTo>
                <a:lnTo>
                  <a:pt x="19953" y="10718"/>
                </a:lnTo>
                <a:cubicBezTo>
                  <a:pt x="19953" y="4798"/>
                  <a:pt x="18337" y="0"/>
                  <a:pt x="16345" y="0"/>
                </a:cubicBezTo>
                <a:close/>
              </a:path>
            </a:pathLst>
          </a:custGeom>
          <a:solidFill>
            <a:schemeClr val="accent3"/>
          </a:solidFill>
          <a:ln w="3175">
            <a:miter lim="400000"/>
          </a:ln>
          <a:effectLst>
            <a:outerShdw sx="100000" sy="100000" kx="0" ky="0" algn="b" rotWithShape="0" blurRad="38100" dist="25400" dir="16200000">
              <a:srgbClr val="000000">
                <a:alpha val="40000"/>
              </a:srgbClr>
            </a:outerShdw>
          </a:effectLst>
        </p:spPr>
        <p:txBody>
          <a:bodyPr lIns="34289" tIns="34289" rIns="34289" bIns="34289" anchor="ctr"/>
          <a:lstStyle/>
          <a:p>
            <a:pPr algn="ctr" rtl="0">
              <a:defRPr sz="1200">
                <a:solidFill>
                  <a:srgbClr val="FFFFFF"/>
                </a:solidFill>
                <a:latin typeface="Calibri"/>
                <a:ea typeface="Calibri"/>
                <a:cs typeface="Calibri"/>
                <a:sym typeface="Calibri"/>
              </a:defRPr>
            </a:pPr>
          </a:p>
        </p:txBody>
      </p:sp>
      <p:sp>
        <p:nvSpPr>
          <p:cNvPr id="148" name="Google Shape;113;p6"/>
          <p:cNvSpPr/>
          <p:nvPr/>
        </p:nvSpPr>
        <p:spPr>
          <a:xfrm flipH="1">
            <a:off x="3256271" y="182870"/>
            <a:ext cx="1229102" cy="47284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345" y="0"/>
                </a:moveTo>
                <a:lnTo>
                  <a:pt x="5255" y="0"/>
                </a:lnTo>
                <a:cubicBezTo>
                  <a:pt x="3263" y="0"/>
                  <a:pt x="1647" y="4798"/>
                  <a:pt x="1647" y="10718"/>
                </a:cubicBezTo>
                <a:lnTo>
                  <a:pt x="1748" y="16406"/>
                </a:lnTo>
                <a:cubicBezTo>
                  <a:pt x="1748" y="19275"/>
                  <a:pt x="966" y="21600"/>
                  <a:pt x="0" y="21600"/>
                </a:cubicBezTo>
                <a:lnTo>
                  <a:pt x="10800" y="21512"/>
                </a:lnTo>
                <a:lnTo>
                  <a:pt x="21600" y="21600"/>
                </a:lnTo>
                <a:cubicBezTo>
                  <a:pt x="20634" y="21600"/>
                  <a:pt x="19852" y="19275"/>
                  <a:pt x="19852" y="16406"/>
                </a:cubicBezTo>
                <a:lnTo>
                  <a:pt x="19953" y="10718"/>
                </a:lnTo>
                <a:cubicBezTo>
                  <a:pt x="19953" y="4798"/>
                  <a:pt x="18337" y="0"/>
                  <a:pt x="16345" y="0"/>
                </a:cubicBezTo>
                <a:close/>
              </a:path>
            </a:pathLst>
          </a:custGeom>
          <a:ln w="12700">
            <a:solidFill>
              <a:srgbClr val="F2F2F2"/>
            </a:solidFill>
            <a:prstDash val="dash"/>
            <a:miter/>
          </a:ln>
          <a:effectLst>
            <a:outerShdw sx="100000" sy="100000" kx="0" ky="0" algn="b" rotWithShape="0" blurRad="38100" dist="12700" dir="0">
              <a:srgbClr val="000000">
                <a:alpha val="40000"/>
              </a:srgbClr>
            </a:outerShdw>
          </a:effectLst>
        </p:spPr>
        <p:txBody>
          <a:bodyPr lIns="34289" tIns="34289" rIns="34289" bIns="34289" anchor="ctr"/>
          <a:lstStyle/>
          <a:p>
            <a:pPr algn="ctr" rtl="0">
              <a:defRPr sz="1200">
                <a:solidFill>
                  <a:srgbClr val="FFFFFF"/>
                </a:solidFill>
                <a:latin typeface="Calibri"/>
                <a:ea typeface="Calibri"/>
                <a:cs typeface="Calibri"/>
                <a:sym typeface="Calibri"/>
              </a:defRPr>
            </a:pPr>
          </a:p>
        </p:txBody>
      </p:sp>
      <p:sp>
        <p:nvSpPr>
          <p:cNvPr id="149" name="Google Shape;114;p6"/>
          <p:cNvSpPr/>
          <p:nvPr/>
        </p:nvSpPr>
        <p:spPr>
          <a:xfrm flipH="1">
            <a:off x="4606419" y="134743"/>
            <a:ext cx="1348499" cy="47284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345" y="0"/>
                </a:moveTo>
                <a:lnTo>
                  <a:pt x="5255" y="0"/>
                </a:lnTo>
                <a:cubicBezTo>
                  <a:pt x="3263" y="0"/>
                  <a:pt x="1647" y="4798"/>
                  <a:pt x="1647" y="10718"/>
                </a:cubicBezTo>
                <a:lnTo>
                  <a:pt x="1748" y="16406"/>
                </a:lnTo>
                <a:cubicBezTo>
                  <a:pt x="1748" y="19275"/>
                  <a:pt x="966" y="21600"/>
                  <a:pt x="0" y="21600"/>
                </a:cubicBezTo>
                <a:lnTo>
                  <a:pt x="10800" y="21512"/>
                </a:lnTo>
                <a:lnTo>
                  <a:pt x="21600" y="21600"/>
                </a:lnTo>
                <a:cubicBezTo>
                  <a:pt x="20634" y="21600"/>
                  <a:pt x="19852" y="19275"/>
                  <a:pt x="19852" y="16406"/>
                </a:cubicBezTo>
                <a:lnTo>
                  <a:pt x="19953" y="10718"/>
                </a:lnTo>
                <a:cubicBezTo>
                  <a:pt x="19953" y="4798"/>
                  <a:pt x="18337" y="0"/>
                  <a:pt x="16345" y="0"/>
                </a:cubicBezTo>
                <a:close/>
              </a:path>
            </a:pathLst>
          </a:custGeom>
          <a:solidFill>
            <a:schemeClr val="accent4"/>
          </a:solidFill>
          <a:ln w="3175">
            <a:miter lim="400000"/>
          </a:ln>
          <a:effectLst>
            <a:outerShdw sx="100000" sy="100000" kx="0" ky="0" algn="b" rotWithShape="0" blurRad="38100" dist="25400" dir="16200000">
              <a:srgbClr val="000000">
                <a:alpha val="40000"/>
              </a:srgbClr>
            </a:outerShdw>
          </a:effectLst>
        </p:spPr>
        <p:txBody>
          <a:bodyPr lIns="34289" tIns="34289" rIns="34289" bIns="34289" anchor="ctr"/>
          <a:lstStyle/>
          <a:p>
            <a:pPr algn="ctr" rtl="0">
              <a:defRPr sz="1200">
                <a:solidFill>
                  <a:srgbClr val="FFFFFF"/>
                </a:solidFill>
                <a:latin typeface="Calibri"/>
                <a:ea typeface="Calibri"/>
                <a:cs typeface="Calibri"/>
                <a:sym typeface="Calibri"/>
              </a:defRPr>
            </a:pPr>
          </a:p>
        </p:txBody>
      </p:sp>
      <p:sp>
        <p:nvSpPr>
          <p:cNvPr id="150" name="Google Shape;115;p6"/>
          <p:cNvSpPr/>
          <p:nvPr/>
        </p:nvSpPr>
        <p:spPr>
          <a:xfrm flipH="1">
            <a:off x="4671184" y="182870"/>
            <a:ext cx="1229102" cy="47284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345" y="0"/>
                </a:moveTo>
                <a:lnTo>
                  <a:pt x="5255" y="0"/>
                </a:lnTo>
                <a:cubicBezTo>
                  <a:pt x="3263" y="0"/>
                  <a:pt x="1647" y="4798"/>
                  <a:pt x="1647" y="10718"/>
                </a:cubicBezTo>
                <a:lnTo>
                  <a:pt x="1748" y="16406"/>
                </a:lnTo>
                <a:cubicBezTo>
                  <a:pt x="1748" y="19275"/>
                  <a:pt x="966" y="21600"/>
                  <a:pt x="0" y="21600"/>
                </a:cubicBezTo>
                <a:lnTo>
                  <a:pt x="10800" y="21512"/>
                </a:lnTo>
                <a:lnTo>
                  <a:pt x="21600" y="21600"/>
                </a:lnTo>
                <a:cubicBezTo>
                  <a:pt x="20634" y="21600"/>
                  <a:pt x="19852" y="19275"/>
                  <a:pt x="19852" y="16406"/>
                </a:cubicBezTo>
                <a:lnTo>
                  <a:pt x="19953" y="10718"/>
                </a:lnTo>
                <a:cubicBezTo>
                  <a:pt x="19953" y="4798"/>
                  <a:pt x="18337" y="0"/>
                  <a:pt x="16345" y="0"/>
                </a:cubicBezTo>
                <a:close/>
              </a:path>
            </a:pathLst>
          </a:custGeom>
          <a:ln w="12700">
            <a:solidFill>
              <a:srgbClr val="F2F2F2"/>
            </a:solidFill>
            <a:prstDash val="dash"/>
            <a:miter/>
          </a:ln>
          <a:effectLst>
            <a:outerShdw sx="100000" sy="100000" kx="0" ky="0" algn="b" rotWithShape="0" blurRad="38100" dist="12700" dir="5400000">
              <a:srgbClr val="000000">
                <a:alpha val="40000"/>
              </a:srgbClr>
            </a:outerShdw>
          </a:effectLst>
        </p:spPr>
        <p:txBody>
          <a:bodyPr lIns="34289" tIns="34289" rIns="34289" bIns="34289" anchor="ctr"/>
          <a:lstStyle/>
          <a:p>
            <a:pPr algn="ctr" rtl="0">
              <a:defRPr sz="1200">
                <a:solidFill>
                  <a:srgbClr val="FFFFFF"/>
                </a:solidFill>
                <a:latin typeface="Calibri"/>
                <a:ea typeface="Calibri"/>
                <a:cs typeface="Calibri"/>
                <a:sym typeface="Calibri"/>
              </a:defRPr>
            </a:pPr>
          </a:p>
        </p:txBody>
      </p:sp>
      <p:sp>
        <p:nvSpPr>
          <p:cNvPr id="151" name="Google Shape;116;p6"/>
          <p:cNvSpPr/>
          <p:nvPr/>
        </p:nvSpPr>
        <p:spPr>
          <a:xfrm flipH="1">
            <a:off x="126331" y="128728"/>
            <a:ext cx="8864869" cy="48607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6430" y="0"/>
                </a:moveTo>
                <a:lnTo>
                  <a:pt x="4744" y="0"/>
                </a:lnTo>
                <a:cubicBezTo>
                  <a:pt x="4441" y="0"/>
                  <a:pt x="4196" y="467"/>
                  <a:pt x="4196" y="1043"/>
                </a:cubicBezTo>
                <a:lnTo>
                  <a:pt x="4211" y="1596"/>
                </a:lnTo>
                <a:cubicBezTo>
                  <a:pt x="4211" y="1805"/>
                  <a:pt x="4144" y="1985"/>
                  <a:pt x="4049" y="2061"/>
                </a:cubicBezTo>
                <a:lnTo>
                  <a:pt x="3959" y="2096"/>
                </a:lnTo>
                <a:lnTo>
                  <a:pt x="416" y="2096"/>
                </a:lnTo>
                <a:cubicBezTo>
                  <a:pt x="186" y="2096"/>
                  <a:pt x="0" y="2435"/>
                  <a:pt x="0" y="2854"/>
                </a:cubicBezTo>
                <a:lnTo>
                  <a:pt x="0" y="20841"/>
                </a:lnTo>
                <a:cubicBezTo>
                  <a:pt x="0" y="21260"/>
                  <a:pt x="186" y="21600"/>
                  <a:pt x="416" y="21600"/>
                </a:cubicBezTo>
                <a:lnTo>
                  <a:pt x="21184" y="21600"/>
                </a:lnTo>
                <a:cubicBezTo>
                  <a:pt x="21414" y="21600"/>
                  <a:pt x="21600" y="21260"/>
                  <a:pt x="21600" y="20841"/>
                </a:cubicBezTo>
                <a:lnTo>
                  <a:pt x="21600" y="2854"/>
                </a:lnTo>
                <a:cubicBezTo>
                  <a:pt x="21600" y="2435"/>
                  <a:pt x="21414" y="2096"/>
                  <a:pt x="21184" y="2096"/>
                </a:cubicBezTo>
                <a:lnTo>
                  <a:pt x="7215" y="2096"/>
                </a:lnTo>
                <a:lnTo>
                  <a:pt x="7125" y="2061"/>
                </a:lnTo>
                <a:cubicBezTo>
                  <a:pt x="7030" y="1985"/>
                  <a:pt x="6963" y="1805"/>
                  <a:pt x="6963" y="1596"/>
                </a:cubicBezTo>
                <a:lnTo>
                  <a:pt x="6978" y="1043"/>
                </a:lnTo>
                <a:cubicBezTo>
                  <a:pt x="6978" y="467"/>
                  <a:pt x="6733" y="0"/>
                  <a:pt x="6430" y="0"/>
                </a:cubicBezTo>
                <a:close/>
              </a:path>
            </a:pathLst>
          </a:custGeom>
          <a:solidFill>
            <a:schemeClr val="accent5">
              <a:lumOff val="11274"/>
            </a:schemeClr>
          </a:solidFill>
          <a:ln w="3175">
            <a:miter lim="400000"/>
          </a:ln>
          <a:effectLst>
            <a:outerShdw sx="100000" sy="100000" kx="0" ky="0" algn="b" rotWithShape="0" blurRad="38100" dist="25400" dir="16200000">
              <a:srgbClr val="000000">
                <a:alpha val="40000"/>
              </a:srgbClr>
            </a:outerShdw>
          </a:effectLst>
        </p:spPr>
        <p:txBody>
          <a:bodyPr lIns="34289" tIns="34289" rIns="34289" bIns="34289" anchor="ctr"/>
          <a:lstStyle/>
          <a:p>
            <a:pPr algn="ctr" rtl="0">
              <a:defRPr sz="1200">
                <a:solidFill>
                  <a:srgbClr val="FFFFFF"/>
                </a:solidFill>
                <a:latin typeface="Calibri"/>
                <a:ea typeface="Calibri"/>
                <a:cs typeface="Calibri"/>
                <a:sym typeface="Calibri"/>
              </a:defRPr>
            </a:pPr>
          </a:p>
        </p:txBody>
      </p:sp>
      <p:sp>
        <p:nvSpPr>
          <p:cNvPr id="152" name="Google Shape;117;p6"/>
          <p:cNvSpPr/>
          <p:nvPr/>
        </p:nvSpPr>
        <p:spPr>
          <a:xfrm>
            <a:off x="229454" y="174448"/>
            <a:ext cx="8685092" cy="4690028"/>
          </a:xfrm>
          <a:custGeom>
            <a:avLst/>
            <a:gdLst/>
            <a:ahLst/>
            <a:cxnLst>
              <a:cxn ang="0">
                <a:pos x="wd2" y="hd2"/>
              </a:cxn>
              <a:cxn ang="5400000">
                <a:pos x="wd2" y="hd2"/>
              </a:cxn>
              <a:cxn ang="10800000">
                <a:pos x="wd2" y="hd2"/>
              </a:cxn>
              <a:cxn ang="16200000">
                <a:pos x="wd2" y="hd2"/>
              </a:cxn>
            </a:cxnLst>
            <a:rect l="0" t="0" r="r" b="b"/>
            <a:pathLst>
              <a:path w="21591" h="21384" fill="norm" stroke="1" extrusionOk="0">
                <a:moveTo>
                  <a:pt x="16873" y="0"/>
                </a:moveTo>
                <a:lnTo>
                  <a:pt x="15269" y="0"/>
                </a:lnTo>
                <a:cubicBezTo>
                  <a:pt x="14981" y="0"/>
                  <a:pt x="14827" y="461"/>
                  <a:pt x="14827" y="1030"/>
                </a:cubicBezTo>
                <a:lnTo>
                  <a:pt x="14843" y="1576"/>
                </a:lnTo>
                <a:cubicBezTo>
                  <a:pt x="14843" y="1783"/>
                  <a:pt x="14698" y="1960"/>
                  <a:pt x="14608" y="2036"/>
                </a:cubicBezTo>
                <a:lnTo>
                  <a:pt x="852" y="2070"/>
                </a:lnTo>
                <a:cubicBezTo>
                  <a:pt x="633" y="2070"/>
                  <a:pt x="-9" y="1794"/>
                  <a:pt x="0" y="2951"/>
                </a:cubicBezTo>
                <a:cubicBezTo>
                  <a:pt x="25" y="6044"/>
                  <a:pt x="125" y="17487"/>
                  <a:pt x="45" y="20566"/>
                </a:cubicBezTo>
                <a:cubicBezTo>
                  <a:pt x="18" y="21600"/>
                  <a:pt x="433" y="21369"/>
                  <a:pt x="754" y="21348"/>
                </a:cubicBezTo>
                <a:lnTo>
                  <a:pt x="21275" y="21315"/>
                </a:lnTo>
                <a:cubicBezTo>
                  <a:pt x="21494" y="21315"/>
                  <a:pt x="21591" y="20980"/>
                  <a:pt x="21591" y="20566"/>
                </a:cubicBezTo>
                <a:cubicBezTo>
                  <a:pt x="21591" y="14650"/>
                  <a:pt x="21591" y="8735"/>
                  <a:pt x="21591" y="2819"/>
                </a:cubicBezTo>
                <a:cubicBezTo>
                  <a:pt x="21591" y="2405"/>
                  <a:pt x="21502" y="2020"/>
                  <a:pt x="21284" y="2020"/>
                </a:cubicBezTo>
                <a:lnTo>
                  <a:pt x="17620" y="2070"/>
                </a:lnTo>
                <a:lnTo>
                  <a:pt x="17535" y="2036"/>
                </a:lnTo>
                <a:cubicBezTo>
                  <a:pt x="17444" y="1960"/>
                  <a:pt x="17380" y="1783"/>
                  <a:pt x="17380" y="1576"/>
                </a:cubicBezTo>
                <a:lnTo>
                  <a:pt x="17395" y="1030"/>
                </a:lnTo>
                <a:cubicBezTo>
                  <a:pt x="17395" y="461"/>
                  <a:pt x="17161" y="0"/>
                  <a:pt x="16873" y="0"/>
                </a:cubicBezTo>
                <a:close/>
              </a:path>
            </a:pathLst>
          </a:custGeom>
          <a:ln w="12700">
            <a:solidFill>
              <a:srgbClr val="F2F2F2"/>
            </a:solidFill>
            <a:prstDash val="dash"/>
            <a:miter/>
          </a:ln>
          <a:effectLst>
            <a:outerShdw sx="100000" sy="100000" kx="0" ky="0" algn="b" rotWithShape="0" blurRad="38100" dist="12700" dir="0">
              <a:srgbClr val="000000">
                <a:alpha val="40000"/>
              </a:srgbClr>
            </a:outerShdw>
          </a:effectLst>
        </p:spPr>
        <p:txBody>
          <a:bodyPr lIns="34289" tIns="34289" rIns="34289" bIns="34289" anchor="ctr"/>
          <a:lstStyle/>
          <a:p>
            <a:pPr algn="ctr" rtl="0">
              <a:defRPr sz="1200">
                <a:solidFill>
                  <a:srgbClr val="FFFFFF"/>
                </a:solidFill>
                <a:latin typeface="Calibri"/>
                <a:ea typeface="Calibri"/>
                <a:cs typeface="Calibri"/>
                <a:sym typeface="Calibri"/>
              </a:defRPr>
            </a:pPr>
          </a:p>
        </p:txBody>
      </p:sp>
      <p:sp>
        <p:nvSpPr>
          <p:cNvPr id="153" name="نص العنوان"/>
          <p:cNvSpPr txBox="1"/>
          <p:nvPr>
            <p:ph type="title"/>
          </p:nvPr>
        </p:nvSpPr>
        <p:spPr>
          <a:xfrm>
            <a:off x="4581525" y="898893"/>
            <a:ext cx="4139775" cy="498826"/>
          </a:xfrm>
          <a:prstGeom prst="rect">
            <a:avLst/>
          </a:prstGeom>
        </p:spPr>
        <p:txBody>
          <a:bodyPr>
            <a:normAutofit fontScale="100000" lnSpcReduction="0"/>
          </a:bodyPr>
          <a:lstStyle/>
          <a:p>
            <a:pPr/>
            <a:r>
              <a:t>نص العنوان</a:t>
            </a:r>
          </a:p>
        </p:txBody>
      </p:sp>
      <p:sp>
        <p:nvSpPr>
          <p:cNvPr id="154" name="مستوى النص الأول…"/>
          <p:cNvSpPr txBox="1"/>
          <p:nvPr>
            <p:ph type="body" sz="half" idx="1"/>
          </p:nvPr>
        </p:nvSpPr>
        <p:spPr>
          <a:xfrm>
            <a:off x="4581525" y="1547928"/>
            <a:ext cx="4139775" cy="3196126"/>
          </a:xfrm>
          <a:prstGeom prst="rect">
            <a:avLst/>
          </a:prstGeom>
        </p:spPr>
        <p:txBody>
          <a:bodyPr>
            <a:normAutofit fontScale="100000" lnSpcReduction="0"/>
          </a:bodyPr>
          <a:lstStyle/>
          <a:p>
            <a:pPr/>
            <a:r>
              <a:t>مستوى النص الأول</a:t>
            </a:r>
          </a:p>
          <a:p>
            <a:pPr lvl="1"/>
            <a:r>
              <a:t>مستوى النص الثاني</a:t>
            </a:r>
          </a:p>
          <a:p>
            <a:pPr lvl="2"/>
            <a:r>
              <a:t>مستوى النص الثالث</a:t>
            </a:r>
          </a:p>
          <a:p>
            <a:pPr lvl="3"/>
            <a:r>
              <a:t>مستوى النص الرابع</a:t>
            </a:r>
          </a:p>
          <a:p>
            <a:pPr lvl="4"/>
            <a:r>
              <a:t>مستوى النص الخامس</a:t>
            </a:r>
          </a:p>
        </p:txBody>
      </p:sp>
      <p:sp>
        <p:nvSpPr>
          <p:cNvPr id="155" name="Google Shape;127;p6"/>
          <p:cNvSpPr txBox="1"/>
          <p:nvPr/>
        </p:nvSpPr>
        <p:spPr>
          <a:xfrm rot="5400000">
            <a:off x="-486157" y="338612"/>
            <a:ext cx="1184851" cy="416538"/>
          </a:xfrm>
          <a:prstGeom prst="rect">
            <a:avLst/>
          </a:prstGeom>
          <a:ln w="3175">
            <a:miter lim="400000"/>
          </a:ln>
          <a:extLst>
            <a:ext uri="{C572A759-6A51-4108-AA02-DFA0A04FC94B}">
              <ma14:wrappingTextBoxFlag xmlns:ma14="http://schemas.microsoft.com/office/mac/drawingml/2011/main" val="1"/>
            </a:ext>
          </a:extLst>
        </p:spPr>
        <p:txBody>
          <a:bodyPr lIns="68568" tIns="68568" rIns="68568" bIns="68568" anchor="b">
            <a:spAutoFit/>
          </a:bodyPr>
          <a:lstStyle>
            <a:lvl1pPr rtl="0">
              <a:defRPr sz="900">
                <a:solidFill>
                  <a:schemeClr val="accent5"/>
                </a:solidFill>
                <a:latin typeface="+mn-lt"/>
                <a:ea typeface="+mn-ea"/>
                <a:cs typeface="+mn-cs"/>
                <a:sym typeface="Helvetica"/>
              </a:defRPr>
            </a:lvl1pPr>
          </a:lstStyle>
          <a:p>
            <a:pPr/>
            <a:r>
              <a:t>SLIDESMANIA.COM</a:t>
            </a:r>
          </a:p>
        </p:txBody>
      </p:sp>
      <p:pic>
        <p:nvPicPr>
          <p:cNvPr id="156" name="phonto.png" descr="phonto.png"/>
          <p:cNvPicPr>
            <a:picLocks noChangeAspect="1"/>
          </p:cNvPicPr>
          <p:nvPr/>
        </p:nvPicPr>
        <p:blipFill>
          <a:blip r:embed="rId2">
            <a:alphaModFix amt="69863"/>
            <a:extLst/>
          </a:blip>
          <a:srcRect l="34041" t="40323" r="27636" b="40323"/>
          <a:stretch>
            <a:fillRect/>
          </a:stretch>
        </p:blipFill>
        <p:spPr>
          <a:xfrm>
            <a:off x="274937" y="4499664"/>
            <a:ext cx="1390234" cy="309778"/>
          </a:xfrm>
          <a:prstGeom prst="rect">
            <a:avLst/>
          </a:prstGeom>
          <a:ln w="12700">
            <a:miter lim="400000"/>
          </a:ln>
        </p:spPr>
      </p:pic>
      <p:pic>
        <p:nvPicPr>
          <p:cNvPr id="157" name="IMG_1539.png" descr="IMG_1539.png"/>
          <p:cNvPicPr>
            <a:picLocks noChangeAspect="1"/>
          </p:cNvPicPr>
          <p:nvPr/>
        </p:nvPicPr>
        <p:blipFill>
          <a:blip r:embed="rId3">
            <a:alphaModFix amt="7762"/>
            <a:extLst/>
          </a:blip>
          <a:srcRect l="15572" t="21911" r="15572" b="14111"/>
          <a:stretch>
            <a:fillRect/>
          </a:stretch>
        </p:blipFill>
        <p:spPr>
          <a:xfrm>
            <a:off x="368997" y="3290783"/>
            <a:ext cx="1296194" cy="1208879"/>
          </a:xfrm>
          <a:prstGeom prst="rect">
            <a:avLst/>
          </a:prstGeom>
          <a:ln w="12700">
            <a:miter lim="400000"/>
          </a:ln>
        </p:spPr>
      </p:pic>
      <p:sp>
        <p:nvSpPr>
          <p:cNvPr id="158" name="رقم الشريحة"/>
          <p:cNvSpPr txBox="1"/>
          <p:nvPr>
            <p:ph type="sldNum" sz="quarter" idx="2"/>
          </p:nvPr>
        </p:nvSpPr>
        <p:spPr>
          <a:xfrm>
            <a:off x="8705466" y="4706923"/>
            <a:ext cx="315767" cy="306112"/>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CUSTOM_6">
    <p:bg>
      <p:bgPr>
        <a:solidFill>
          <a:schemeClr val="accent6"/>
        </a:solidFill>
      </p:bgPr>
    </p:bg>
    <p:spTree>
      <p:nvGrpSpPr>
        <p:cNvPr id="1" name=""/>
        <p:cNvGrpSpPr/>
        <p:nvPr/>
      </p:nvGrpSpPr>
      <p:grpSpPr>
        <a:xfrm>
          <a:off x="0" y="0"/>
          <a:ext cx="0" cy="0"/>
          <a:chOff x="0" y="0"/>
          <a:chExt cx="0" cy="0"/>
        </a:xfrm>
      </p:grpSpPr>
      <p:sp>
        <p:nvSpPr>
          <p:cNvPr id="165" name="Google Shape;6;p1"/>
          <p:cNvSpPr/>
          <p:nvPr/>
        </p:nvSpPr>
        <p:spPr>
          <a:xfrm>
            <a:off x="0" y="0"/>
            <a:ext cx="9144000" cy="5143500"/>
          </a:xfrm>
          <a:prstGeom prst="rect">
            <a:avLst/>
          </a:prstGeom>
          <a:solidFill>
            <a:srgbClr val="FFFFFF">
              <a:alpha val="49410"/>
            </a:srgbClr>
          </a:solidFill>
          <a:ln w="12700">
            <a:miter lim="400000"/>
          </a:ln>
        </p:spPr>
        <p:txBody>
          <a:bodyPr lIns="34289" tIns="34289" rIns="34289" bIns="34289" anchor="ctr"/>
          <a:lstStyle/>
          <a:p>
            <a:pPr/>
          </a:p>
        </p:txBody>
      </p:sp>
      <p:sp>
        <p:nvSpPr>
          <p:cNvPr id="166" name="Google Shape;7;p1"/>
          <p:cNvSpPr/>
          <p:nvPr/>
        </p:nvSpPr>
        <p:spPr>
          <a:xfrm flipH="1">
            <a:off x="3927805" y="2079524"/>
            <a:ext cx="5216195" cy="306589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860" y="3347"/>
                  <a:pt x="3195" y="12345"/>
                  <a:pt x="5581" y="10040"/>
                </a:cubicBezTo>
                <a:cubicBezTo>
                  <a:pt x="7966" y="7734"/>
                  <a:pt x="8822" y="4460"/>
                  <a:pt x="11320" y="11329"/>
                </a:cubicBezTo>
                <a:cubicBezTo>
                  <a:pt x="13817" y="18197"/>
                  <a:pt x="14619" y="10883"/>
                  <a:pt x="16332" y="12595"/>
                </a:cubicBezTo>
                <a:cubicBezTo>
                  <a:pt x="18045" y="14307"/>
                  <a:pt x="19512" y="19762"/>
                  <a:pt x="21600" y="21600"/>
                </a:cubicBezTo>
                <a:lnTo>
                  <a:pt x="0" y="21600"/>
                </a:lnTo>
                <a:lnTo>
                  <a:pt x="0" y="0"/>
                </a:lnTo>
                <a:close/>
              </a:path>
            </a:pathLst>
          </a:custGeom>
          <a:solidFill>
            <a:srgbClr val="000000">
              <a:alpha val="5030"/>
            </a:srgbClr>
          </a:solidFill>
          <a:ln w="12700">
            <a:miter lim="400000"/>
          </a:ln>
        </p:spPr>
        <p:txBody>
          <a:bodyPr lIns="34289" tIns="34289" rIns="34289" bIns="34289" anchor="ctr"/>
          <a:lstStyle/>
          <a:p>
            <a:pPr algn="ctr" rtl="0">
              <a:defRPr sz="1200">
                <a:solidFill>
                  <a:srgbClr val="FFFFFF"/>
                </a:solidFill>
                <a:latin typeface="Calibri"/>
                <a:ea typeface="Calibri"/>
                <a:cs typeface="Calibri"/>
                <a:sym typeface="Calibri"/>
              </a:defRPr>
            </a:pPr>
          </a:p>
        </p:txBody>
      </p:sp>
      <p:sp>
        <p:nvSpPr>
          <p:cNvPr id="167" name="Google Shape;8;p1"/>
          <p:cNvSpPr/>
          <p:nvPr/>
        </p:nvSpPr>
        <p:spPr>
          <a:xfrm flipH="1" rot="10800000">
            <a:off x="0" y="-919"/>
            <a:ext cx="5879659" cy="354052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860" y="3347"/>
                  <a:pt x="3195" y="12345"/>
                  <a:pt x="5581" y="10040"/>
                </a:cubicBezTo>
                <a:cubicBezTo>
                  <a:pt x="7966" y="7734"/>
                  <a:pt x="8822" y="4460"/>
                  <a:pt x="11320" y="11329"/>
                </a:cubicBezTo>
                <a:cubicBezTo>
                  <a:pt x="13817" y="18197"/>
                  <a:pt x="14619" y="10883"/>
                  <a:pt x="16332" y="12595"/>
                </a:cubicBezTo>
                <a:cubicBezTo>
                  <a:pt x="18045" y="14307"/>
                  <a:pt x="19512" y="19762"/>
                  <a:pt x="21600" y="21600"/>
                </a:cubicBezTo>
                <a:lnTo>
                  <a:pt x="0" y="21600"/>
                </a:lnTo>
                <a:lnTo>
                  <a:pt x="0" y="0"/>
                </a:lnTo>
                <a:close/>
              </a:path>
            </a:pathLst>
          </a:custGeom>
          <a:solidFill>
            <a:srgbClr val="FFFFFF">
              <a:alpha val="46930"/>
            </a:srgbClr>
          </a:solidFill>
          <a:ln w="12700">
            <a:miter lim="400000"/>
          </a:ln>
        </p:spPr>
        <p:txBody>
          <a:bodyPr lIns="34289" tIns="34289" rIns="34289" bIns="34289" anchor="ctr"/>
          <a:lstStyle/>
          <a:p>
            <a:pPr algn="ctr" rtl="0">
              <a:defRPr sz="1200">
                <a:solidFill>
                  <a:srgbClr val="FFFFFF"/>
                </a:solidFill>
                <a:latin typeface="Calibri"/>
                <a:ea typeface="Calibri"/>
                <a:cs typeface="Calibri"/>
                <a:sym typeface="Calibri"/>
              </a:defRPr>
            </a:pPr>
          </a:p>
        </p:txBody>
      </p:sp>
      <p:sp>
        <p:nvSpPr>
          <p:cNvPr id="168" name="Google Shape;12;p1"/>
          <p:cNvSpPr txBox="1"/>
          <p:nvPr/>
        </p:nvSpPr>
        <p:spPr>
          <a:xfrm rot="5400000">
            <a:off x="-486157" y="338612"/>
            <a:ext cx="1184851" cy="416538"/>
          </a:xfrm>
          <a:prstGeom prst="rect">
            <a:avLst/>
          </a:prstGeom>
          <a:ln w="3175">
            <a:miter lim="400000"/>
          </a:ln>
          <a:extLst>
            <a:ext uri="{C572A759-6A51-4108-AA02-DFA0A04FC94B}">
              <ma14:wrappingTextBoxFlag xmlns:ma14="http://schemas.microsoft.com/office/mac/drawingml/2011/main" val="1"/>
            </a:ext>
          </a:extLst>
        </p:spPr>
        <p:txBody>
          <a:bodyPr lIns="68568" tIns="68568" rIns="68568" bIns="68568" anchor="b">
            <a:spAutoFit/>
          </a:bodyPr>
          <a:lstStyle>
            <a:lvl1pPr rtl="0">
              <a:defRPr sz="900">
                <a:latin typeface="+mn-lt"/>
                <a:ea typeface="+mn-ea"/>
                <a:cs typeface="+mn-cs"/>
                <a:sym typeface="Helvetica"/>
              </a:defRPr>
            </a:lvl1pPr>
          </a:lstStyle>
          <a:p>
            <a:pPr/>
            <a:r>
              <a:t>SLIDESMANIA.COM</a:t>
            </a:r>
          </a:p>
        </p:txBody>
      </p:sp>
      <p:sp>
        <p:nvSpPr>
          <p:cNvPr id="169" name="Google Shape;129;p7"/>
          <p:cNvSpPr/>
          <p:nvPr/>
        </p:nvSpPr>
        <p:spPr>
          <a:xfrm flipH="1">
            <a:off x="373241" y="134746"/>
            <a:ext cx="1348499" cy="47284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345" y="0"/>
                </a:moveTo>
                <a:lnTo>
                  <a:pt x="5255" y="0"/>
                </a:lnTo>
                <a:cubicBezTo>
                  <a:pt x="3263" y="0"/>
                  <a:pt x="1647" y="4798"/>
                  <a:pt x="1647" y="10718"/>
                </a:cubicBezTo>
                <a:lnTo>
                  <a:pt x="1748" y="16406"/>
                </a:lnTo>
                <a:cubicBezTo>
                  <a:pt x="1748" y="19275"/>
                  <a:pt x="966" y="21600"/>
                  <a:pt x="0" y="21600"/>
                </a:cubicBezTo>
                <a:lnTo>
                  <a:pt x="10800" y="21512"/>
                </a:lnTo>
                <a:lnTo>
                  <a:pt x="21600" y="21600"/>
                </a:lnTo>
                <a:cubicBezTo>
                  <a:pt x="20634" y="21600"/>
                  <a:pt x="19852" y="19275"/>
                  <a:pt x="19852" y="16406"/>
                </a:cubicBezTo>
                <a:lnTo>
                  <a:pt x="19953" y="10718"/>
                </a:lnTo>
                <a:cubicBezTo>
                  <a:pt x="19953" y="4798"/>
                  <a:pt x="18337" y="0"/>
                  <a:pt x="16345" y="0"/>
                </a:cubicBezTo>
                <a:close/>
              </a:path>
            </a:pathLst>
          </a:custGeom>
          <a:solidFill>
            <a:schemeClr val="accent1"/>
          </a:solidFill>
          <a:ln w="3175">
            <a:miter lim="400000"/>
          </a:ln>
          <a:effectLst>
            <a:outerShdw sx="100000" sy="100000" kx="0" ky="0" algn="b" rotWithShape="0" blurRad="38100" dist="25400" dir="16200000">
              <a:srgbClr val="000000">
                <a:alpha val="40000"/>
              </a:srgbClr>
            </a:outerShdw>
          </a:effectLst>
        </p:spPr>
        <p:txBody>
          <a:bodyPr lIns="34289" tIns="34289" rIns="34289" bIns="34289" anchor="ctr"/>
          <a:lstStyle/>
          <a:p>
            <a:pPr algn="ctr" rtl="0">
              <a:defRPr sz="1200">
                <a:solidFill>
                  <a:srgbClr val="FFFFFF"/>
                </a:solidFill>
                <a:latin typeface="Calibri"/>
                <a:ea typeface="Calibri"/>
                <a:cs typeface="Calibri"/>
                <a:sym typeface="Calibri"/>
              </a:defRPr>
            </a:pPr>
          </a:p>
        </p:txBody>
      </p:sp>
      <p:sp>
        <p:nvSpPr>
          <p:cNvPr id="170" name="Google Shape;130;p7"/>
          <p:cNvSpPr/>
          <p:nvPr/>
        </p:nvSpPr>
        <p:spPr>
          <a:xfrm flipH="1">
            <a:off x="436070" y="174448"/>
            <a:ext cx="1229102" cy="47284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345" y="0"/>
                </a:moveTo>
                <a:lnTo>
                  <a:pt x="5255" y="0"/>
                </a:lnTo>
                <a:cubicBezTo>
                  <a:pt x="3263" y="0"/>
                  <a:pt x="1647" y="4798"/>
                  <a:pt x="1647" y="10718"/>
                </a:cubicBezTo>
                <a:lnTo>
                  <a:pt x="1748" y="16406"/>
                </a:lnTo>
                <a:cubicBezTo>
                  <a:pt x="1748" y="19275"/>
                  <a:pt x="966" y="21600"/>
                  <a:pt x="0" y="21600"/>
                </a:cubicBezTo>
                <a:lnTo>
                  <a:pt x="10800" y="21512"/>
                </a:lnTo>
                <a:lnTo>
                  <a:pt x="21600" y="21600"/>
                </a:lnTo>
                <a:cubicBezTo>
                  <a:pt x="20634" y="21600"/>
                  <a:pt x="19852" y="19275"/>
                  <a:pt x="19852" y="16406"/>
                </a:cubicBezTo>
                <a:lnTo>
                  <a:pt x="19953" y="10718"/>
                </a:lnTo>
                <a:cubicBezTo>
                  <a:pt x="19953" y="4798"/>
                  <a:pt x="18337" y="0"/>
                  <a:pt x="16345" y="0"/>
                </a:cubicBezTo>
                <a:close/>
              </a:path>
            </a:pathLst>
          </a:custGeom>
          <a:ln w="12700">
            <a:solidFill>
              <a:srgbClr val="F2F2F2"/>
            </a:solidFill>
            <a:prstDash val="dash"/>
            <a:miter/>
          </a:ln>
          <a:effectLst>
            <a:outerShdw sx="100000" sy="100000" kx="0" ky="0" algn="b" rotWithShape="0" blurRad="38100" dist="12700" dir="0">
              <a:srgbClr val="000000">
                <a:alpha val="40000"/>
              </a:srgbClr>
            </a:outerShdw>
          </a:effectLst>
        </p:spPr>
        <p:txBody>
          <a:bodyPr lIns="34289" tIns="34289" rIns="34289" bIns="34289" anchor="ctr"/>
          <a:lstStyle/>
          <a:p>
            <a:pPr algn="ctr" rtl="0">
              <a:defRPr sz="1200">
                <a:solidFill>
                  <a:srgbClr val="FFFFFF"/>
                </a:solidFill>
                <a:latin typeface="Calibri"/>
                <a:ea typeface="Calibri"/>
                <a:cs typeface="Calibri"/>
                <a:sym typeface="Calibri"/>
              </a:defRPr>
            </a:pPr>
          </a:p>
        </p:txBody>
      </p:sp>
      <p:sp>
        <p:nvSpPr>
          <p:cNvPr id="171" name="Google Shape;131;p7"/>
          <p:cNvSpPr/>
          <p:nvPr/>
        </p:nvSpPr>
        <p:spPr>
          <a:xfrm flipH="1">
            <a:off x="1779487" y="134743"/>
            <a:ext cx="1348500" cy="47284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345" y="0"/>
                </a:moveTo>
                <a:lnTo>
                  <a:pt x="5255" y="0"/>
                </a:lnTo>
                <a:cubicBezTo>
                  <a:pt x="3263" y="0"/>
                  <a:pt x="1647" y="4798"/>
                  <a:pt x="1647" y="10718"/>
                </a:cubicBezTo>
                <a:lnTo>
                  <a:pt x="1748" y="16406"/>
                </a:lnTo>
                <a:cubicBezTo>
                  <a:pt x="1748" y="19275"/>
                  <a:pt x="966" y="21600"/>
                  <a:pt x="0" y="21600"/>
                </a:cubicBezTo>
                <a:lnTo>
                  <a:pt x="10800" y="21512"/>
                </a:lnTo>
                <a:lnTo>
                  <a:pt x="21600" y="21600"/>
                </a:lnTo>
                <a:cubicBezTo>
                  <a:pt x="20634" y="21600"/>
                  <a:pt x="19852" y="19275"/>
                  <a:pt x="19852" y="16406"/>
                </a:cubicBezTo>
                <a:lnTo>
                  <a:pt x="19953" y="10718"/>
                </a:lnTo>
                <a:cubicBezTo>
                  <a:pt x="19953" y="4798"/>
                  <a:pt x="18337" y="0"/>
                  <a:pt x="16345" y="0"/>
                </a:cubicBezTo>
                <a:close/>
              </a:path>
            </a:pathLst>
          </a:custGeom>
          <a:solidFill>
            <a:schemeClr val="accent2"/>
          </a:solidFill>
          <a:ln w="3175">
            <a:miter lim="400000"/>
          </a:ln>
          <a:effectLst>
            <a:outerShdw sx="100000" sy="100000" kx="0" ky="0" algn="b" rotWithShape="0" blurRad="38100" dist="25400" dir="16200000">
              <a:srgbClr val="000000">
                <a:alpha val="40000"/>
              </a:srgbClr>
            </a:outerShdw>
          </a:effectLst>
        </p:spPr>
        <p:txBody>
          <a:bodyPr lIns="34289" tIns="34289" rIns="34289" bIns="34289" anchor="ctr"/>
          <a:lstStyle/>
          <a:p>
            <a:pPr algn="ctr" rtl="0">
              <a:defRPr sz="1200">
                <a:solidFill>
                  <a:srgbClr val="FFFFFF"/>
                </a:solidFill>
                <a:latin typeface="Calibri"/>
                <a:ea typeface="Calibri"/>
                <a:cs typeface="Calibri"/>
                <a:sym typeface="Calibri"/>
              </a:defRPr>
            </a:pPr>
          </a:p>
        </p:txBody>
      </p:sp>
      <p:sp>
        <p:nvSpPr>
          <p:cNvPr id="172" name="Google Shape;132;p7"/>
          <p:cNvSpPr/>
          <p:nvPr/>
        </p:nvSpPr>
        <p:spPr>
          <a:xfrm flipH="1">
            <a:off x="1828122" y="184073"/>
            <a:ext cx="1229102" cy="47284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345" y="0"/>
                </a:moveTo>
                <a:lnTo>
                  <a:pt x="5255" y="0"/>
                </a:lnTo>
                <a:cubicBezTo>
                  <a:pt x="3263" y="0"/>
                  <a:pt x="1647" y="4798"/>
                  <a:pt x="1647" y="10718"/>
                </a:cubicBezTo>
                <a:lnTo>
                  <a:pt x="1748" y="16406"/>
                </a:lnTo>
                <a:cubicBezTo>
                  <a:pt x="1748" y="19275"/>
                  <a:pt x="966" y="21600"/>
                  <a:pt x="0" y="21600"/>
                </a:cubicBezTo>
                <a:lnTo>
                  <a:pt x="10800" y="21512"/>
                </a:lnTo>
                <a:lnTo>
                  <a:pt x="21600" y="21600"/>
                </a:lnTo>
                <a:cubicBezTo>
                  <a:pt x="20634" y="21600"/>
                  <a:pt x="19852" y="19275"/>
                  <a:pt x="19852" y="16406"/>
                </a:cubicBezTo>
                <a:lnTo>
                  <a:pt x="19953" y="10718"/>
                </a:lnTo>
                <a:cubicBezTo>
                  <a:pt x="19953" y="4798"/>
                  <a:pt x="18337" y="0"/>
                  <a:pt x="16345" y="0"/>
                </a:cubicBezTo>
                <a:close/>
              </a:path>
            </a:pathLst>
          </a:custGeom>
          <a:ln w="12700">
            <a:solidFill>
              <a:srgbClr val="F2F2F2"/>
            </a:solidFill>
            <a:prstDash val="dash"/>
            <a:miter/>
          </a:ln>
          <a:effectLst>
            <a:outerShdw sx="100000" sy="100000" kx="0" ky="0" algn="b" rotWithShape="0" blurRad="38100" dist="12700" dir="0">
              <a:srgbClr val="000000">
                <a:alpha val="40000"/>
              </a:srgbClr>
            </a:outerShdw>
          </a:effectLst>
        </p:spPr>
        <p:txBody>
          <a:bodyPr lIns="34289" tIns="34289" rIns="34289" bIns="34289" anchor="ctr"/>
          <a:lstStyle/>
          <a:p>
            <a:pPr algn="ctr" rtl="0">
              <a:defRPr sz="1200">
                <a:solidFill>
                  <a:srgbClr val="FFFFFF"/>
                </a:solidFill>
                <a:latin typeface="Calibri"/>
                <a:ea typeface="Calibri"/>
                <a:cs typeface="Calibri"/>
                <a:sym typeface="Calibri"/>
              </a:defRPr>
            </a:pPr>
          </a:p>
        </p:txBody>
      </p:sp>
      <p:sp>
        <p:nvSpPr>
          <p:cNvPr id="173" name="Google Shape;133;p7"/>
          <p:cNvSpPr/>
          <p:nvPr/>
        </p:nvSpPr>
        <p:spPr>
          <a:xfrm flipH="1">
            <a:off x="3192953" y="134743"/>
            <a:ext cx="1348500" cy="47284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345" y="0"/>
                </a:moveTo>
                <a:lnTo>
                  <a:pt x="5255" y="0"/>
                </a:lnTo>
                <a:cubicBezTo>
                  <a:pt x="3263" y="0"/>
                  <a:pt x="1647" y="4798"/>
                  <a:pt x="1647" y="10718"/>
                </a:cubicBezTo>
                <a:lnTo>
                  <a:pt x="1748" y="16406"/>
                </a:lnTo>
                <a:cubicBezTo>
                  <a:pt x="1748" y="19275"/>
                  <a:pt x="966" y="21600"/>
                  <a:pt x="0" y="21600"/>
                </a:cubicBezTo>
                <a:lnTo>
                  <a:pt x="10800" y="21512"/>
                </a:lnTo>
                <a:lnTo>
                  <a:pt x="21600" y="21600"/>
                </a:lnTo>
                <a:cubicBezTo>
                  <a:pt x="20634" y="21600"/>
                  <a:pt x="19852" y="19275"/>
                  <a:pt x="19852" y="16406"/>
                </a:cubicBezTo>
                <a:lnTo>
                  <a:pt x="19953" y="10718"/>
                </a:lnTo>
                <a:cubicBezTo>
                  <a:pt x="19953" y="4798"/>
                  <a:pt x="18337" y="0"/>
                  <a:pt x="16345" y="0"/>
                </a:cubicBezTo>
                <a:close/>
              </a:path>
            </a:pathLst>
          </a:custGeom>
          <a:solidFill>
            <a:schemeClr val="accent3"/>
          </a:solidFill>
          <a:ln w="3175">
            <a:miter lim="400000"/>
          </a:ln>
          <a:effectLst>
            <a:outerShdw sx="100000" sy="100000" kx="0" ky="0" algn="b" rotWithShape="0" blurRad="38100" dist="25400" dir="16200000">
              <a:srgbClr val="000000">
                <a:alpha val="40000"/>
              </a:srgbClr>
            </a:outerShdw>
          </a:effectLst>
        </p:spPr>
        <p:txBody>
          <a:bodyPr lIns="34289" tIns="34289" rIns="34289" bIns="34289" anchor="ctr"/>
          <a:lstStyle/>
          <a:p>
            <a:pPr algn="ctr" rtl="0">
              <a:defRPr sz="1200">
                <a:solidFill>
                  <a:srgbClr val="FFFFFF"/>
                </a:solidFill>
                <a:latin typeface="Calibri"/>
                <a:ea typeface="Calibri"/>
                <a:cs typeface="Calibri"/>
                <a:sym typeface="Calibri"/>
              </a:defRPr>
            </a:pPr>
          </a:p>
        </p:txBody>
      </p:sp>
      <p:sp>
        <p:nvSpPr>
          <p:cNvPr id="174" name="Google Shape;134;p7"/>
          <p:cNvSpPr/>
          <p:nvPr/>
        </p:nvSpPr>
        <p:spPr>
          <a:xfrm flipH="1">
            <a:off x="3256271" y="182870"/>
            <a:ext cx="1229102" cy="47284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345" y="0"/>
                </a:moveTo>
                <a:lnTo>
                  <a:pt x="5255" y="0"/>
                </a:lnTo>
                <a:cubicBezTo>
                  <a:pt x="3263" y="0"/>
                  <a:pt x="1647" y="4798"/>
                  <a:pt x="1647" y="10718"/>
                </a:cubicBezTo>
                <a:lnTo>
                  <a:pt x="1748" y="16406"/>
                </a:lnTo>
                <a:cubicBezTo>
                  <a:pt x="1748" y="19275"/>
                  <a:pt x="966" y="21600"/>
                  <a:pt x="0" y="21600"/>
                </a:cubicBezTo>
                <a:lnTo>
                  <a:pt x="10800" y="21512"/>
                </a:lnTo>
                <a:lnTo>
                  <a:pt x="21600" y="21600"/>
                </a:lnTo>
                <a:cubicBezTo>
                  <a:pt x="20634" y="21600"/>
                  <a:pt x="19852" y="19275"/>
                  <a:pt x="19852" y="16406"/>
                </a:cubicBezTo>
                <a:lnTo>
                  <a:pt x="19953" y="10718"/>
                </a:lnTo>
                <a:cubicBezTo>
                  <a:pt x="19953" y="4798"/>
                  <a:pt x="18337" y="0"/>
                  <a:pt x="16345" y="0"/>
                </a:cubicBezTo>
                <a:close/>
              </a:path>
            </a:pathLst>
          </a:custGeom>
          <a:ln w="12700">
            <a:solidFill>
              <a:srgbClr val="F2F2F2"/>
            </a:solidFill>
            <a:prstDash val="dash"/>
            <a:miter/>
          </a:ln>
          <a:effectLst>
            <a:outerShdw sx="100000" sy="100000" kx="0" ky="0" algn="b" rotWithShape="0" blurRad="38100" dist="12700" dir="0">
              <a:srgbClr val="000000">
                <a:alpha val="40000"/>
              </a:srgbClr>
            </a:outerShdw>
          </a:effectLst>
        </p:spPr>
        <p:txBody>
          <a:bodyPr lIns="34289" tIns="34289" rIns="34289" bIns="34289" anchor="ctr"/>
          <a:lstStyle/>
          <a:p>
            <a:pPr algn="ctr" rtl="0">
              <a:defRPr sz="1200">
                <a:solidFill>
                  <a:srgbClr val="FFFFFF"/>
                </a:solidFill>
                <a:latin typeface="Calibri"/>
                <a:ea typeface="Calibri"/>
                <a:cs typeface="Calibri"/>
                <a:sym typeface="Calibri"/>
              </a:defRPr>
            </a:pPr>
          </a:p>
        </p:txBody>
      </p:sp>
      <p:sp>
        <p:nvSpPr>
          <p:cNvPr id="175" name="Google Shape;135;p7"/>
          <p:cNvSpPr/>
          <p:nvPr/>
        </p:nvSpPr>
        <p:spPr>
          <a:xfrm flipH="1">
            <a:off x="4606419" y="134743"/>
            <a:ext cx="1348499" cy="47284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345" y="0"/>
                </a:moveTo>
                <a:lnTo>
                  <a:pt x="5255" y="0"/>
                </a:lnTo>
                <a:cubicBezTo>
                  <a:pt x="3263" y="0"/>
                  <a:pt x="1647" y="4798"/>
                  <a:pt x="1647" y="10718"/>
                </a:cubicBezTo>
                <a:lnTo>
                  <a:pt x="1748" y="16406"/>
                </a:lnTo>
                <a:cubicBezTo>
                  <a:pt x="1748" y="19275"/>
                  <a:pt x="966" y="21600"/>
                  <a:pt x="0" y="21600"/>
                </a:cubicBezTo>
                <a:lnTo>
                  <a:pt x="10800" y="21512"/>
                </a:lnTo>
                <a:lnTo>
                  <a:pt x="21600" y="21600"/>
                </a:lnTo>
                <a:cubicBezTo>
                  <a:pt x="20634" y="21600"/>
                  <a:pt x="19852" y="19275"/>
                  <a:pt x="19852" y="16406"/>
                </a:cubicBezTo>
                <a:lnTo>
                  <a:pt x="19953" y="10718"/>
                </a:lnTo>
                <a:cubicBezTo>
                  <a:pt x="19953" y="4798"/>
                  <a:pt x="18337" y="0"/>
                  <a:pt x="16345" y="0"/>
                </a:cubicBezTo>
                <a:close/>
              </a:path>
            </a:pathLst>
          </a:custGeom>
          <a:solidFill>
            <a:schemeClr val="accent4"/>
          </a:solidFill>
          <a:ln w="3175">
            <a:miter lim="400000"/>
          </a:ln>
          <a:effectLst>
            <a:outerShdw sx="100000" sy="100000" kx="0" ky="0" algn="b" rotWithShape="0" blurRad="38100" dist="25400" dir="16200000">
              <a:srgbClr val="000000">
                <a:alpha val="40000"/>
              </a:srgbClr>
            </a:outerShdw>
          </a:effectLst>
        </p:spPr>
        <p:txBody>
          <a:bodyPr lIns="34289" tIns="34289" rIns="34289" bIns="34289" anchor="ctr"/>
          <a:lstStyle/>
          <a:p>
            <a:pPr algn="ctr" rtl="0">
              <a:defRPr sz="1200">
                <a:solidFill>
                  <a:srgbClr val="FFFFFF"/>
                </a:solidFill>
                <a:latin typeface="Calibri"/>
                <a:ea typeface="Calibri"/>
                <a:cs typeface="Calibri"/>
                <a:sym typeface="Calibri"/>
              </a:defRPr>
            </a:pPr>
          </a:p>
        </p:txBody>
      </p:sp>
      <p:sp>
        <p:nvSpPr>
          <p:cNvPr id="176" name="Google Shape;136;p7"/>
          <p:cNvSpPr/>
          <p:nvPr/>
        </p:nvSpPr>
        <p:spPr>
          <a:xfrm flipH="1">
            <a:off x="4671184" y="182870"/>
            <a:ext cx="1229102" cy="47284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345" y="0"/>
                </a:moveTo>
                <a:lnTo>
                  <a:pt x="5255" y="0"/>
                </a:lnTo>
                <a:cubicBezTo>
                  <a:pt x="3263" y="0"/>
                  <a:pt x="1647" y="4798"/>
                  <a:pt x="1647" y="10718"/>
                </a:cubicBezTo>
                <a:lnTo>
                  <a:pt x="1748" y="16406"/>
                </a:lnTo>
                <a:cubicBezTo>
                  <a:pt x="1748" y="19275"/>
                  <a:pt x="966" y="21600"/>
                  <a:pt x="0" y="21600"/>
                </a:cubicBezTo>
                <a:lnTo>
                  <a:pt x="10800" y="21512"/>
                </a:lnTo>
                <a:lnTo>
                  <a:pt x="21600" y="21600"/>
                </a:lnTo>
                <a:cubicBezTo>
                  <a:pt x="20634" y="21600"/>
                  <a:pt x="19852" y="19275"/>
                  <a:pt x="19852" y="16406"/>
                </a:cubicBezTo>
                <a:lnTo>
                  <a:pt x="19953" y="10718"/>
                </a:lnTo>
                <a:cubicBezTo>
                  <a:pt x="19953" y="4798"/>
                  <a:pt x="18337" y="0"/>
                  <a:pt x="16345" y="0"/>
                </a:cubicBezTo>
                <a:close/>
              </a:path>
            </a:pathLst>
          </a:custGeom>
          <a:ln w="12700">
            <a:solidFill>
              <a:srgbClr val="F2F2F2"/>
            </a:solidFill>
            <a:prstDash val="dash"/>
            <a:miter/>
          </a:ln>
          <a:effectLst>
            <a:outerShdw sx="100000" sy="100000" kx="0" ky="0" algn="b" rotWithShape="0" blurRad="38100" dist="12700" dir="0">
              <a:srgbClr val="000000">
                <a:alpha val="40000"/>
              </a:srgbClr>
            </a:outerShdw>
          </a:effectLst>
        </p:spPr>
        <p:txBody>
          <a:bodyPr lIns="34289" tIns="34289" rIns="34289" bIns="34289" anchor="ctr"/>
          <a:lstStyle/>
          <a:p>
            <a:pPr algn="ctr" rtl="0">
              <a:defRPr sz="1200">
                <a:solidFill>
                  <a:srgbClr val="FFFFFF"/>
                </a:solidFill>
                <a:latin typeface="Calibri"/>
                <a:ea typeface="Calibri"/>
                <a:cs typeface="Calibri"/>
                <a:sym typeface="Calibri"/>
              </a:defRPr>
            </a:pPr>
          </a:p>
        </p:txBody>
      </p:sp>
      <p:sp>
        <p:nvSpPr>
          <p:cNvPr id="177" name="Google Shape;137;p7"/>
          <p:cNvSpPr/>
          <p:nvPr/>
        </p:nvSpPr>
        <p:spPr>
          <a:xfrm flipH="1">
            <a:off x="6019884" y="134743"/>
            <a:ext cx="1348500" cy="47284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345" y="0"/>
                </a:moveTo>
                <a:lnTo>
                  <a:pt x="5255" y="0"/>
                </a:lnTo>
                <a:cubicBezTo>
                  <a:pt x="3263" y="0"/>
                  <a:pt x="1647" y="4798"/>
                  <a:pt x="1647" y="10718"/>
                </a:cubicBezTo>
                <a:lnTo>
                  <a:pt x="1748" y="16406"/>
                </a:lnTo>
                <a:cubicBezTo>
                  <a:pt x="1748" y="19275"/>
                  <a:pt x="966" y="21600"/>
                  <a:pt x="0" y="21600"/>
                </a:cubicBezTo>
                <a:lnTo>
                  <a:pt x="10800" y="21512"/>
                </a:lnTo>
                <a:lnTo>
                  <a:pt x="21600" y="21600"/>
                </a:lnTo>
                <a:cubicBezTo>
                  <a:pt x="20634" y="21600"/>
                  <a:pt x="19852" y="19275"/>
                  <a:pt x="19852" y="16406"/>
                </a:cubicBezTo>
                <a:lnTo>
                  <a:pt x="19953" y="10718"/>
                </a:lnTo>
                <a:cubicBezTo>
                  <a:pt x="19953" y="4798"/>
                  <a:pt x="18337" y="0"/>
                  <a:pt x="16345" y="0"/>
                </a:cubicBezTo>
                <a:close/>
              </a:path>
            </a:pathLst>
          </a:custGeom>
          <a:solidFill>
            <a:schemeClr val="accent5"/>
          </a:solidFill>
          <a:ln w="3175">
            <a:miter lim="400000"/>
          </a:ln>
          <a:effectLst>
            <a:outerShdw sx="100000" sy="100000" kx="0" ky="0" algn="b" rotWithShape="0" blurRad="38100" dist="25400" dir="16200000">
              <a:srgbClr val="000000">
                <a:alpha val="40000"/>
              </a:srgbClr>
            </a:outerShdw>
          </a:effectLst>
        </p:spPr>
        <p:txBody>
          <a:bodyPr lIns="34289" tIns="34289" rIns="34289" bIns="34289" anchor="ctr"/>
          <a:lstStyle/>
          <a:p>
            <a:pPr algn="ctr" rtl="0">
              <a:defRPr sz="1200">
                <a:solidFill>
                  <a:srgbClr val="FFFFFF"/>
                </a:solidFill>
                <a:latin typeface="Calibri"/>
                <a:ea typeface="Calibri"/>
                <a:cs typeface="Calibri"/>
                <a:sym typeface="Calibri"/>
              </a:defRPr>
            </a:pPr>
          </a:p>
        </p:txBody>
      </p:sp>
      <p:sp>
        <p:nvSpPr>
          <p:cNvPr id="178" name="Google Shape;138;p7"/>
          <p:cNvSpPr/>
          <p:nvPr/>
        </p:nvSpPr>
        <p:spPr>
          <a:xfrm flipH="1">
            <a:off x="6078880" y="186479"/>
            <a:ext cx="1229102" cy="47284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345" y="0"/>
                </a:moveTo>
                <a:lnTo>
                  <a:pt x="5255" y="0"/>
                </a:lnTo>
                <a:cubicBezTo>
                  <a:pt x="3263" y="0"/>
                  <a:pt x="1647" y="4798"/>
                  <a:pt x="1647" y="10718"/>
                </a:cubicBezTo>
                <a:lnTo>
                  <a:pt x="1748" y="16406"/>
                </a:lnTo>
                <a:cubicBezTo>
                  <a:pt x="1748" y="19275"/>
                  <a:pt x="966" y="21600"/>
                  <a:pt x="0" y="21600"/>
                </a:cubicBezTo>
                <a:lnTo>
                  <a:pt x="10800" y="21512"/>
                </a:lnTo>
                <a:lnTo>
                  <a:pt x="21600" y="21600"/>
                </a:lnTo>
                <a:cubicBezTo>
                  <a:pt x="20634" y="21600"/>
                  <a:pt x="19852" y="19275"/>
                  <a:pt x="19852" y="16406"/>
                </a:cubicBezTo>
                <a:lnTo>
                  <a:pt x="19953" y="10718"/>
                </a:lnTo>
                <a:cubicBezTo>
                  <a:pt x="19953" y="4798"/>
                  <a:pt x="18337" y="0"/>
                  <a:pt x="16345" y="0"/>
                </a:cubicBezTo>
                <a:close/>
              </a:path>
            </a:pathLst>
          </a:custGeom>
          <a:ln w="12700">
            <a:solidFill>
              <a:srgbClr val="F2F2F2"/>
            </a:solidFill>
            <a:prstDash val="dash"/>
            <a:miter/>
          </a:ln>
          <a:effectLst>
            <a:outerShdw sx="100000" sy="100000" kx="0" ky="0" algn="b" rotWithShape="0" blurRad="38100" dist="12700" dir="0">
              <a:srgbClr val="000000">
                <a:alpha val="40000"/>
              </a:srgbClr>
            </a:outerShdw>
          </a:effectLst>
        </p:spPr>
        <p:txBody>
          <a:bodyPr lIns="34289" tIns="34289" rIns="34289" bIns="34289" anchor="ctr"/>
          <a:lstStyle/>
          <a:p>
            <a:pPr algn="ctr" rtl="0">
              <a:defRPr sz="1200">
                <a:solidFill>
                  <a:srgbClr val="FFFFFF"/>
                </a:solidFill>
                <a:latin typeface="Calibri"/>
                <a:ea typeface="Calibri"/>
                <a:cs typeface="Calibri"/>
                <a:sym typeface="Calibri"/>
              </a:defRPr>
            </a:pPr>
          </a:p>
        </p:txBody>
      </p:sp>
      <p:sp>
        <p:nvSpPr>
          <p:cNvPr id="179" name="Google Shape;139;p7"/>
          <p:cNvSpPr/>
          <p:nvPr/>
        </p:nvSpPr>
        <p:spPr>
          <a:xfrm flipH="1">
            <a:off x="126331" y="128728"/>
            <a:ext cx="8864869" cy="48607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986" y="0"/>
                </a:moveTo>
                <a:lnTo>
                  <a:pt x="1300" y="0"/>
                </a:lnTo>
                <a:cubicBezTo>
                  <a:pt x="997" y="0"/>
                  <a:pt x="752" y="467"/>
                  <a:pt x="752" y="1043"/>
                </a:cubicBezTo>
                <a:lnTo>
                  <a:pt x="767" y="1596"/>
                </a:lnTo>
                <a:cubicBezTo>
                  <a:pt x="767" y="1805"/>
                  <a:pt x="700" y="1985"/>
                  <a:pt x="605" y="2061"/>
                </a:cubicBezTo>
                <a:lnTo>
                  <a:pt x="515" y="2096"/>
                </a:lnTo>
                <a:lnTo>
                  <a:pt x="416" y="2096"/>
                </a:lnTo>
                <a:cubicBezTo>
                  <a:pt x="186" y="2096"/>
                  <a:pt x="0" y="2435"/>
                  <a:pt x="0" y="2854"/>
                </a:cubicBezTo>
                <a:lnTo>
                  <a:pt x="0" y="20841"/>
                </a:lnTo>
                <a:cubicBezTo>
                  <a:pt x="0" y="21260"/>
                  <a:pt x="186" y="21600"/>
                  <a:pt x="416" y="21600"/>
                </a:cubicBezTo>
                <a:lnTo>
                  <a:pt x="21184" y="21600"/>
                </a:lnTo>
                <a:cubicBezTo>
                  <a:pt x="21414" y="21600"/>
                  <a:pt x="21600" y="21260"/>
                  <a:pt x="21600" y="20841"/>
                </a:cubicBezTo>
                <a:lnTo>
                  <a:pt x="21600" y="2854"/>
                </a:lnTo>
                <a:cubicBezTo>
                  <a:pt x="21600" y="2435"/>
                  <a:pt x="21414" y="2096"/>
                  <a:pt x="21184" y="2096"/>
                </a:cubicBezTo>
                <a:lnTo>
                  <a:pt x="3771" y="2096"/>
                </a:lnTo>
                <a:lnTo>
                  <a:pt x="3681" y="2061"/>
                </a:lnTo>
                <a:cubicBezTo>
                  <a:pt x="3586" y="1985"/>
                  <a:pt x="3519" y="1805"/>
                  <a:pt x="3519" y="1596"/>
                </a:cubicBezTo>
                <a:lnTo>
                  <a:pt x="3534" y="1043"/>
                </a:lnTo>
                <a:cubicBezTo>
                  <a:pt x="3534" y="467"/>
                  <a:pt x="3289" y="0"/>
                  <a:pt x="2986" y="0"/>
                </a:cubicBezTo>
                <a:close/>
              </a:path>
            </a:pathLst>
          </a:custGeom>
          <a:solidFill>
            <a:schemeClr val="accent6">
              <a:lumOff val="6666"/>
            </a:schemeClr>
          </a:solidFill>
          <a:ln w="3175">
            <a:miter lim="400000"/>
          </a:ln>
          <a:effectLst>
            <a:outerShdw sx="100000" sy="100000" kx="0" ky="0" algn="b" rotWithShape="0" blurRad="38100" dist="25400" dir="16200000">
              <a:srgbClr val="000000">
                <a:alpha val="40000"/>
              </a:srgbClr>
            </a:outerShdw>
          </a:effectLst>
        </p:spPr>
        <p:txBody>
          <a:bodyPr lIns="34289" tIns="34289" rIns="34289" bIns="34289" anchor="ctr"/>
          <a:lstStyle/>
          <a:p>
            <a:pPr algn="ctr" rtl="0">
              <a:defRPr sz="1200">
                <a:solidFill>
                  <a:srgbClr val="FFFFFF"/>
                </a:solidFill>
                <a:latin typeface="Calibri"/>
                <a:ea typeface="Calibri"/>
                <a:cs typeface="Calibri"/>
                <a:sym typeface="Calibri"/>
              </a:defRPr>
            </a:pPr>
          </a:p>
        </p:txBody>
      </p:sp>
      <p:sp>
        <p:nvSpPr>
          <p:cNvPr id="180" name="Google Shape;140;p7"/>
          <p:cNvSpPr/>
          <p:nvPr/>
        </p:nvSpPr>
        <p:spPr>
          <a:xfrm>
            <a:off x="236843" y="174448"/>
            <a:ext cx="8689364" cy="472709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320" y="0"/>
                </a:moveTo>
                <a:lnTo>
                  <a:pt x="18772" y="0"/>
                </a:lnTo>
                <a:cubicBezTo>
                  <a:pt x="18494" y="0"/>
                  <a:pt x="18269" y="467"/>
                  <a:pt x="18269" y="1043"/>
                </a:cubicBezTo>
                <a:lnTo>
                  <a:pt x="18283" y="1596"/>
                </a:lnTo>
                <a:cubicBezTo>
                  <a:pt x="18283" y="1805"/>
                  <a:pt x="18221" y="1985"/>
                  <a:pt x="18134" y="2061"/>
                </a:cubicBezTo>
                <a:lnTo>
                  <a:pt x="18052" y="2096"/>
                </a:lnTo>
                <a:lnTo>
                  <a:pt x="382" y="2096"/>
                </a:lnTo>
                <a:cubicBezTo>
                  <a:pt x="171" y="2096"/>
                  <a:pt x="0" y="2337"/>
                  <a:pt x="0" y="2756"/>
                </a:cubicBezTo>
                <a:cubicBezTo>
                  <a:pt x="9" y="8702"/>
                  <a:pt x="18" y="14648"/>
                  <a:pt x="27" y="20594"/>
                </a:cubicBezTo>
                <a:cubicBezTo>
                  <a:pt x="27" y="21013"/>
                  <a:pt x="135" y="21584"/>
                  <a:pt x="346" y="21584"/>
                </a:cubicBezTo>
                <a:lnTo>
                  <a:pt x="21218" y="21600"/>
                </a:lnTo>
                <a:cubicBezTo>
                  <a:pt x="21429" y="21600"/>
                  <a:pt x="21600" y="21260"/>
                  <a:pt x="21600" y="20841"/>
                </a:cubicBezTo>
                <a:lnTo>
                  <a:pt x="21600" y="2854"/>
                </a:lnTo>
                <a:cubicBezTo>
                  <a:pt x="21600" y="2435"/>
                  <a:pt x="21429" y="2096"/>
                  <a:pt x="21218" y="2096"/>
                </a:cubicBezTo>
                <a:lnTo>
                  <a:pt x="21041" y="2096"/>
                </a:lnTo>
                <a:lnTo>
                  <a:pt x="20959" y="2061"/>
                </a:lnTo>
                <a:cubicBezTo>
                  <a:pt x="20871" y="1985"/>
                  <a:pt x="20810" y="1805"/>
                  <a:pt x="20810" y="1596"/>
                </a:cubicBezTo>
                <a:lnTo>
                  <a:pt x="20824" y="1043"/>
                </a:lnTo>
                <a:cubicBezTo>
                  <a:pt x="20824" y="467"/>
                  <a:pt x="20598" y="0"/>
                  <a:pt x="20320" y="0"/>
                </a:cubicBezTo>
                <a:close/>
              </a:path>
            </a:pathLst>
          </a:custGeom>
          <a:ln w="12700">
            <a:solidFill>
              <a:srgbClr val="F2F2F2"/>
            </a:solidFill>
            <a:prstDash val="dash"/>
            <a:miter/>
          </a:ln>
          <a:effectLst>
            <a:outerShdw sx="100000" sy="100000" kx="0" ky="0" algn="b" rotWithShape="0" blurRad="38100" dist="12700" dir="0">
              <a:srgbClr val="000000">
                <a:alpha val="40000"/>
              </a:srgbClr>
            </a:outerShdw>
          </a:effectLst>
        </p:spPr>
        <p:txBody>
          <a:bodyPr lIns="34289" tIns="34289" rIns="34289" bIns="34289" anchor="ctr"/>
          <a:lstStyle/>
          <a:p>
            <a:pPr algn="ctr" rtl="0">
              <a:defRPr sz="1200">
                <a:solidFill>
                  <a:srgbClr val="FFFFFF"/>
                </a:solidFill>
                <a:latin typeface="Calibri"/>
                <a:ea typeface="Calibri"/>
                <a:cs typeface="Calibri"/>
                <a:sym typeface="Calibri"/>
              </a:defRPr>
            </a:pPr>
          </a:p>
        </p:txBody>
      </p:sp>
      <p:sp>
        <p:nvSpPr>
          <p:cNvPr id="181" name="نص العنوان"/>
          <p:cNvSpPr txBox="1"/>
          <p:nvPr>
            <p:ph type="title"/>
          </p:nvPr>
        </p:nvSpPr>
        <p:spPr>
          <a:xfrm>
            <a:off x="4581525" y="898893"/>
            <a:ext cx="4139775" cy="498826"/>
          </a:xfrm>
          <a:prstGeom prst="rect">
            <a:avLst/>
          </a:prstGeom>
        </p:spPr>
        <p:txBody>
          <a:bodyPr>
            <a:normAutofit fontScale="100000" lnSpcReduction="0"/>
          </a:bodyPr>
          <a:lstStyle/>
          <a:p>
            <a:pPr/>
            <a:r>
              <a:t>نص العنوان</a:t>
            </a:r>
          </a:p>
        </p:txBody>
      </p:sp>
      <p:sp>
        <p:nvSpPr>
          <p:cNvPr id="182" name="مستوى النص الأول…"/>
          <p:cNvSpPr txBox="1"/>
          <p:nvPr>
            <p:ph type="body" sz="half" idx="1"/>
          </p:nvPr>
        </p:nvSpPr>
        <p:spPr>
          <a:xfrm>
            <a:off x="4581525" y="1547928"/>
            <a:ext cx="4139775" cy="3196126"/>
          </a:xfrm>
          <a:prstGeom prst="rect">
            <a:avLst/>
          </a:prstGeom>
        </p:spPr>
        <p:txBody>
          <a:bodyPr>
            <a:normAutofit fontScale="100000" lnSpcReduction="0"/>
          </a:bodyPr>
          <a:lstStyle/>
          <a:p>
            <a:pPr/>
            <a:r>
              <a:t>مستوى النص الأول</a:t>
            </a:r>
          </a:p>
          <a:p>
            <a:pPr lvl="1"/>
            <a:r>
              <a:t>مستوى النص الثاني</a:t>
            </a:r>
          </a:p>
          <a:p>
            <a:pPr lvl="2"/>
            <a:r>
              <a:t>مستوى النص الثالث</a:t>
            </a:r>
          </a:p>
          <a:p>
            <a:pPr lvl="3"/>
            <a:r>
              <a:t>مستوى النص الرابع</a:t>
            </a:r>
          </a:p>
          <a:p>
            <a:pPr lvl="4"/>
            <a:r>
              <a:t>مستوى النص الخامس</a:t>
            </a:r>
          </a:p>
        </p:txBody>
      </p:sp>
      <p:sp>
        <p:nvSpPr>
          <p:cNvPr id="183" name="Google Shape;150;p7"/>
          <p:cNvSpPr txBox="1"/>
          <p:nvPr/>
        </p:nvSpPr>
        <p:spPr>
          <a:xfrm rot="5400000">
            <a:off x="-486157" y="338612"/>
            <a:ext cx="1184851" cy="416538"/>
          </a:xfrm>
          <a:prstGeom prst="rect">
            <a:avLst/>
          </a:prstGeom>
          <a:ln w="3175">
            <a:miter lim="400000"/>
          </a:ln>
          <a:extLst>
            <a:ext uri="{C572A759-6A51-4108-AA02-DFA0A04FC94B}">
              <ma14:wrappingTextBoxFlag xmlns:ma14="http://schemas.microsoft.com/office/mac/drawingml/2011/main" val="1"/>
            </a:ext>
          </a:extLst>
        </p:spPr>
        <p:txBody>
          <a:bodyPr lIns="68568" tIns="68568" rIns="68568" bIns="68568" anchor="b">
            <a:spAutoFit/>
          </a:bodyPr>
          <a:lstStyle>
            <a:lvl1pPr rtl="0">
              <a:defRPr sz="900">
                <a:solidFill>
                  <a:schemeClr val="accent6"/>
                </a:solidFill>
                <a:latin typeface="+mn-lt"/>
                <a:ea typeface="+mn-ea"/>
                <a:cs typeface="+mn-cs"/>
                <a:sym typeface="Helvetica"/>
              </a:defRPr>
            </a:lvl1pPr>
          </a:lstStyle>
          <a:p>
            <a:pPr/>
            <a:r>
              <a:t>SLIDESMANIA.COM</a:t>
            </a:r>
          </a:p>
        </p:txBody>
      </p:sp>
      <p:pic>
        <p:nvPicPr>
          <p:cNvPr id="184" name="phonto.png" descr="phonto.png"/>
          <p:cNvPicPr>
            <a:picLocks noChangeAspect="1"/>
          </p:cNvPicPr>
          <p:nvPr/>
        </p:nvPicPr>
        <p:blipFill>
          <a:blip r:embed="rId2">
            <a:alphaModFix amt="69863"/>
            <a:extLst/>
          </a:blip>
          <a:srcRect l="34041" t="40323" r="27636" b="40323"/>
          <a:stretch>
            <a:fillRect/>
          </a:stretch>
        </p:blipFill>
        <p:spPr>
          <a:xfrm>
            <a:off x="274937" y="4499664"/>
            <a:ext cx="1390234" cy="309778"/>
          </a:xfrm>
          <a:prstGeom prst="rect">
            <a:avLst/>
          </a:prstGeom>
          <a:ln w="12700">
            <a:miter lim="400000"/>
          </a:ln>
        </p:spPr>
      </p:pic>
      <p:pic>
        <p:nvPicPr>
          <p:cNvPr id="185" name="IMG_1539.png" descr="IMG_1539.png"/>
          <p:cNvPicPr>
            <a:picLocks noChangeAspect="1"/>
          </p:cNvPicPr>
          <p:nvPr/>
        </p:nvPicPr>
        <p:blipFill>
          <a:blip r:embed="rId3">
            <a:alphaModFix amt="7762"/>
            <a:extLst/>
          </a:blip>
          <a:srcRect l="15572" t="21911" r="15572" b="14111"/>
          <a:stretch>
            <a:fillRect/>
          </a:stretch>
        </p:blipFill>
        <p:spPr>
          <a:xfrm>
            <a:off x="368997" y="3290783"/>
            <a:ext cx="1296194" cy="1208879"/>
          </a:xfrm>
          <a:prstGeom prst="rect">
            <a:avLst/>
          </a:prstGeom>
          <a:ln w="12700">
            <a:miter lim="400000"/>
          </a:ln>
        </p:spPr>
      </p:pic>
      <p:sp>
        <p:nvSpPr>
          <p:cNvPr id="186" name="رقم الشريحة"/>
          <p:cNvSpPr txBox="1"/>
          <p:nvPr>
            <p:ph type="sldNum" sz="quarter" idx="2"/>
          </p:nvPr>
        </p:nvSpPr>
        <p:spPr>
          <a:xfrm>
            <a:off x="8705466" y="4706923"/>
            <a:ext cx="315767" cy="306112"/>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USTOM_13">
    <p:spTree>
      <p:nvGrpSpPr>
        <p:cNvPr id="1" name=""/>
        <p:cNvGrpSpPr/>
        <p:nvPr/>
      </p:nvGrpSpPr>
      <p:grpSpPr>
        <a:xfrm>
          <a:off x="0" y="0"/>
          <a:ext cx="0" cy="0"/>
          <a:chOff x="0" y="0"/>
          <a:chExt cx="0" cy="0"/>
        </a:xfrm>
      </p:grpSpPr>
      <p:sp>
        <p:nvSpPr>
          <p:cNvPr id="193" name="رقم الشريحة"/>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hyperlink" Target="https://slidesmania.com/" TargetMode="External"/><Relationship Id="rId3" Type="http://schemas.openxmlformats.org/officeDocument/2006/relationships/image" Target="../media/image1.png"/><Relationship Id="rId4" Type="http://schemas.openxmlformats.org/officeDocument/2006/relationships/hyperlink" Target="https://slidesmania.com/questions-powerpoint-google-slides/can-i-use-these-templates/" TargetMode="External"/><Relationship Id="rId5" Type="http://schemas.openxmlformats.org/officeDocument/2006/relationships/hyperlink" Target="https://www.facebook.com/SlidesManiaSM/" TargetMode="External"/><Relationship Id="rId6" Type="http://schemas.openxmlformats.org/officeDocument/2006/relationships/image" Target="../media/image2.png"/><Relationship Id="rId7" Type="http://schemas.openxmlformats.org/officeDocument/2006/relationships/hyperlink" Target="https://twitter.com/SlidesManiaSM/" TargetMode="External"/><Relationship Id="rId8" Type="http://schemas.openxmlformats.org/officeDocument/2006/relationships/image" Target="../media/image3.png"/><Relationship Id="rId9" Type="http://schemas.openxmlformats.org/officeDocument/2006/relationships/hyperlink" Target="https://www.pinterest.com/slidesmania/" TargetMode="External"/><Relationship Id="rId10" Type="http://schemas.openxmlformats.org/officeDocument/2006/relationships/image" Target="../media/image4.png"/><Relationship Id="rId11" Type="http://schemas.openxmlformats.org/officeDocument/2006/relationships/hyperlink" Target="https://www.instagram.com/slidesmania/" TargetMode="External"/><Relationship Id="rId12" Type="http://schemas.openxmlformats.org/officeDocument/2006/relationships/image" Target="../media/image5.png"/><Relationship Id="rId13" Type="http://schemas.openxmlformats.org/officeDocument/2006/relationships/slideLayout" Target="../slideLayouts/slideLayout1.xml"/><Relationship Id="rId14" Type="http://schemas.openxmlformats.org/officeDocument/2006/relationships/slideLayout" Target="../slideLayouts/slideLayout2.xml"/><Relationship Id="rId15" Type="http://schemas.openxmlformats.org/officeDocument/2006/relationships/slideLayout" Target="../slideLayouts/slideLayout3.xml"/><Relationship Id="rId16" Type="http://schemas.openxmlformats.org/officeDocument/2006/relationships/slideLayout" Target="../slideLayouts/slideLayout4.xml"/><Relationship Id="rId17" Type="http://schemas.openxmlformats.org/officeDocument/2006/relationships/slideLayout" Target="../slideLayouts/slideLayout5.xml"/><Relationship Id="rId18" Type="http://schemas.openxmlformats.org/officeDocument/2006/relationships/slideLayout" Target="../slideLayouts/slideLayout6.xml"/><Relationship Id="rId19"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chemeClr val="accent1"/>
        </a:solidFill>
      </p:bgPr>
    </p:bg>
    <p:spTree>
      <p:nvGrpSpPr>
        <p:cNvPr id="1" name=""/>
        <p:cNvGrpSpPr/>
        <p:nvPr/>
      </p:nvGrpSpPr>
      <p:grpSpPr>
        <a:xfrm>
          <a:off x="0" y="0"/>
          <a:ext cx="0" cy="0"/>
          <a:chOff x="0" y="0"/>
          <a:chExt cx="0" cy="0"/>
        </a:xfrm>
      </p:grpSpPr>
      <p:sp>
        <p:nvSpPr>
          <p:cNvPr id="2" name="Google Shape;6;p1"/>
          <p:cNvSpPr/>
          <p:nvPr/>
        </p:nvSpPr>
        <p:spPr>
          <a:xfrm>
            <a:off x="0" y="0"/>
            <a:ext cx="9144000" cy="5143500"/>
          </a:xfrm>
          <a:prstGeom prst="rect">
            <a:avLst/>
          </a:prstGeom>
          <a:solidFill>
            <a:srgbClr val="FFFFFF">
              <a:alpha val="49410"/>
            </a:srgbClr>
          </a:solidFill>
          <a:ln w="12700">
            <a:miter lim="400000"/>
          </a:ln>
        </p:spPr>
        <p:txBody>
          <a:bodyPr lIns="34289" tIns="34289" rIns="34289" bIns="34289" anchor="ctr"/>
          <a:lstStyle/>
          <a:p>
            <a:pPr/>
          </a:p>
        </p:txBody>
      </p:sp>
      <p:sp>
        <p:nvSpPr>
          <p:cNvPr id="3" name="Google Shape;7;p1"/>
          <p:cNvSpPr/>
          <p:nvPr/>
        </p:nvSpPr>
        <p:spPr>
          <a:xfrm flipH="1">
            <a:off x="3927805" y="2079524"/>
            <a:ext cx="5216195" cy="306589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860" y="3347"/>
                  <a:pt x="3195" y="12345"/>
                  <a:pt x="5581" y="10040"/>
                </a:cubicBezTo>
                <a:cubicBezTo>
                  <a:pt x="7966" y="7734"/>
                  <a:pt x="8822" y="4460"/>
                  <a:pt x="11320" y="11329"/>
                </a:cubicBezTo>
                <a:cubicBezTo>
                  <a:pt x="13817" y="18197"/>
                  <a:pt x="14619" y="10883"/>
                  <a:pt x="16332" y="12595"/>
                </a:cubicBezTo>
                <a:cubicBezTo>
                  <a:pt x="18045" y="14307"/>
                  <a:pt x="19512" y="19762"/>
                  <a:pt x="21600" y="21600"/>
                </a:cubicBezTo>
                <a:lnTo>
                  <a:pt x="0" y="21600"/>
                </a:lnTo>
                <a:lnTo>
                  <a:pt x="0" y="0"/>
                </a:lnTo>
                <a:close/>
              </a:path>
            </a:pathLst>
          </a:custGeom>
          <a:solidFill>
            <a:srgbClr val="000000">
              <a:alpha val="5030"/>
            </a:srgbClr>
          </a:solidFill>
          <a:ln w="12700">
            <a:miter lim="400000"/>
          </a:ln>
        </p:spPr>
        <p:txBody>
          <a:bodyPr lIns="34289" tIns="34289" rIns="34289" bIns="34289" anchor="ctr"/>
          <a:lstStyle/>
          <a:p>
            <a:pPr algn="ctr" rtl="0">
              <a:defRPr sz="1200">
                <a:solidFill>
                  <a:srgbClr val="FFFFFF"/>
                </a:solidFill>
                <a:latin typeface="Calibri"/>
                <a:ea typeface="Calibri"/>
                <a:cs typeface="Calibri"/>
                <a:sym typeface="Calibri"/>
              </a:defRPr>
            </a:pPr>
          </a:p>
        </p:txBody>
      </p:sp>
      <p:sp>
        <p:nvSpPr>
          <p:cNvPr id="4" name="Google Shape;8;p1"/>
          <p:cNvSpPr/>
          <p:nvPr/>
        </p:nvSpPr>
        <p:spPr>
          <a:xfrm flipH="1" rot="10800000">
            <a:off x="0" y="-919"/>
            <a:ext cx="5879659" cy="354052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860" y="3347"/>
                  <a:pt x="3195" y="12345"/>
                  <a:pt x="5581" y="10040"/>
                </a:cubicBezTo>
                <a:cubicBezTo>
                  <a:pt x="7966" y="7734"/>
                  <a:pt x="8822" y="4460"/>
                  <a:pt x="11320" y="11329"/>
                </a:cubicBezTo>
                <a:cubicBezTo>
                  <a:pt x="13817" y="18197"/>
                  <a:pt x="14619" y="10883"/>
                  <a:pt x="16332" y="12595"/>
                </a:cubicBezTo>
                <a:cubicBezTo>
                  <a:pt x="18045" y="14307"/>
                  <a:pt x="19512" y="19762"/>
                  <a:pt x="21600" y="21600"/>
                </a:cubicBezTo>
                <a:lnTo>
                  <a:pt x="0" y="21600"/>
                </a:lnTo>
                <a:lnTo>
                  <a:pt x="0" y="0"/>
                </a:lnTo>
                <a:close/>
              </a:path>
            </a:pathLst>
          </a:custGeom>
          <a:solidFill>
            <a:srgbClr val="FFFFFF">
              <a:alpha val="46930"/>
            </a:srgbClr>
          </a:solidFill>
          <a:ln w="12700">
            <a:miter lim="400000"/>
          </a:ln>
        </p:spPr>
        <p:txBody>
          <a:bodyPr lIns="34289" tIns="34289" rIns="34289" bIns="34289" anchor="ctr"/>
          <a:lstStyle/>
          <a:p>
            <a:pPr algn="ctr" rtl="0">
              <a:defRPr sz="1200">
                <a:solidFill>
                  <a:srgbClr val="FFFFFF"/>
                </a:solidFill>
                <a:latin typeface="Calibri"/>
                <a:ea typeface="Calibri"/>
                <a:cs typeface="Calibri"/>
                <a:sym typeface="Calibri"/>
              </a:defRPr>
            </a:pPr>
          </a:p>
        </p:txBody>
      </p:sp>
      <p:sp>
        <p:nvSpPr>
          <p:cNvPr id="5" name="Google Shape;12;p1"/>
          <p:cNvSpPr txBox="1"/>
          <p:nvPr/>
        </p:nvSpPr>
        <p:spPr>
          <a:xfrm rot="5400000">
            <a:off x="-486157" y="338612"/>
            <a:ext cx="1184851" cy="416538"/>
          </a:xfrm>
          <a:prstGeom prst="rect">
            <a:avLst/>
          </a:prstGeom>
          <a:ln w="3175">
            <a:miter lim="400000"/>
          </a:ln>
          <a:extLst>
            <a:ext uri="{C572A759-6A51-4108-AA02-DFA0A04FC94B}">
              <ma14:wrappingTextBoxFlag xmlns:ma14="http://schemas.microsoft.com/office/mac/drawingml/2011/main" val="1"/>
            </a:ext>
          </a:extLst>
        </p:spPr>
        <p:txBody>
          <a:bodyPr lIns="68568" tIns="68568" rIns="68568" bIns="68568" anchor="b">
            <a:spAutoFit/>
          </a:bodyPr>
          <a:lstStyle>
            <a:lvl1pPr rtl="0">
              <a:defRPr sz="900">
                <a:latin typeface="+mn-lt"/>
                <a:ea typeface="+mn-ea"/>
                <a:cs typeface="+mn-cs"/>
                <a:sym typeface="Helvetica"/>
              </a:defRPr>
            </a:lvl1pPr>
          </a:lstStyle>
          <a:p>
            <a:pPr/>
            <a:r>
              <a:t>SLIDESMANIA.COM</a:t>
            </a:r>
          </a:p>
        </p:txBody>
      </p:sp>
      <p:grpSp>
        <p:nvGrpSpPr>
          <p:cNvPr id="15" name="Google Shape;152;p8"/>
          <p:cNvGrpSpPr/>
          <p:nvPr/>
        </p:nvGrpSpPr>
        <p:grpSpPr>
          <a:xfrm>
            <a:off x="0" y="0"/>
            <a:ext cx="9144000" cy="5143500"/>
            <a:chOff x="0" y="0"/>
            <a:chExt cx="9144000" cy="5143500"/>
          </a:xfrm>
        </p:grpSpPr>
        <p:sp>
          <p:nvSpPr>
            <p:cNvPr id="6" name="Google Shape;153;p8"/>
            <p:cNvSpPr/>
            <p:nvPr/>
          </p:nvSpPr>
          <p:spPr>
            <a:xfrm>
              <a:off x="0" y="0"/>
              <a:ext cx="9144000" cy="5143500"/>
            </a:xfrm>
            <a:prstGeom prst="rect">
              <a:avLst/>
            </a:prstGeom>
            <a:solidFill>
              <a:srgbClr val="FFFFFF"/>
            </a:solidFill>
            <a:ln w="12700" cap="flat">
              <a:noFill/>
              <a:miter lim="400000"/>
            </a:ln>
            <a:effectLst/>
          </p:spPr>
          <p:txBody>
            <a:bodyPr wrap="square" lIns="34289" tIns="34289" rIns="34289" bIns="34289" numCol="1" anchor="ctr">
              <a:noAutofit/>
            </a:bodyPr>
            <a:lstStyle/>
            <a:p>
              <a:pPr/>
            </a:p>
          </p:txBody>
        </p:sp>
        <p:pic>
          <p:nvPicPr>
            <p:cNvPr id="7" name="Google Shape;154;p8" descr="Google Shape;154;p8">
              <a:hlinkClick r:id="rId2" invalidUrl="" action="" tgtFrame="" tooltip="" history="1" highlightClick="0" endSnd="0"/>
            </p:cNvPr>
            <p:cNvPicPr>
              <a:picLocks noChangeAspect="1"/>
            </p:cNvPicPr>
            <p:nvPr/>
          </p:nvPicPr>
          <p:blipFill>
            <a:blip r:embed="rId3">
              <a:extLst/>
            </a:blip>
            <a:stretch>
              <a:fillRect/>
            </a:stretch>
          </p:blipFill>
          <p:spPr>
            <a:xfrm>
              <a:off x="349199" y="248325"/>
              <a:ext cx="3826101" cy="1650975"/>
            </a:xfrm>
            <a:prstGeom prst="rect">
              <a:avLst/>
            </a:prstGeom>
            <a:ln w="12700" cap="flat">
              <a:noFill/>
              <a:miter lim="400000"/>
            </a:ln>
            <a:effectLst/>
          </p:spPr>
        </p:pic>
        <p:sp>
          <p:nvSpPr>
            <p:cNvPr id="8" name="Google Shape;155;p8"/>
            <p:cNvSpPr txBox="1"/>
            <p:nvPr/>
          </p:nvSpPr>
          <p:spPr>
            <a:xfrm>
              <a:off x="381918" y="2143545"/>
              <a:ext cx="6648789" cy="2887951"/>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34275" tIns="34275" rIns="34275" bIns="34275" numCol="1" anchor="t">
              <a:spAutoFit/>
            </a:bodyPr>
            <a:lstStyle/>
            <a:p>
              <a:pPr rtl="0">
                <a:defRPr b="1" sz="2600">
                  <a:solidFill>
                    <a:srgbClr val="3F3F3F"/>
                  </a:solidFill>
                  <a:latin typeface="+mn-lt"/>
                  <a:ea typeface="+mn-ea"/>
                  <a:cs typeface="+mn-cs"/>
                  <a:sym typeface="Helvetica"/>
                </a:defRPr>
              </a:pPr>
              <a:r>
                <a:t>Free </a:t>
              </a:r>
              <a:r>
                <a:rPr b="0"/>
                <a:t>themes and templates for </a:t>
              </a:r>
              <a:r>
                <a:t>Google Slides</a:t>
              </a:r>
              <a:r>
                <a:rPr b="0"/>
                <a:t> or </a:t>
              </a:r>
              <a:r>
                <a:t>PowerPoint</a:t>
              </a:r>
            </a:p>
            <a:p>
              <a:pPr rtl="0">
                <a:defRPr b="1" sz="2600">
                  <a:solidFill>
                    <a:srgbClr val="3F3F3F"/>
                  </a:solidFill>
                  <a:latin typeface="+mn-lt"/>
                  <a:ea typeface="+mn-ea"/>
                  <a:cs typeface="+mn-cs"/>
                  <a:sym typeface="Helvetica"/>
                </a:defRPr>
              </a:pPr>
            </a:p>
            <a:p>
              <a:pPr rtl="0">
                <a:defRPr b="1" sz="2600">
                  <a:solidFill>
                    <a:srgbClr val="3F3F3F"/>
                  </a:solidFill>
                  <a:latin typeface="+mn-lt"/>
                  <a:ea typeface="+mn-ea"/>
                  <a:cs typeface="+mn-cs"/>
                  <a:sym typeface="Helvetica"/>
                </a:defRPr>
              </a:pPr>
            </a:p>
            <a:p>
              <a:pPr rtl="0">
                <a:defRPr b="1" sz="2200">
                  <a:solidFill>
                    <a:srgbClr val="FFCB25"/>
                  </a:solidFill>
                  <a:latin typeface="+mn-lt"/>
                  <a:ea typeface="+mn-ea"/>
                  <a:cs typeface="+mn-cs"/>
                  <a:sym typeface="Helvetica"/>
                </a:defRPr>
              </a:pPr>
              <a:r>
                <a:t>NOT to be sold as is or modified!</a:t>
              </a:r>
            </a:p>
            <a:p>
              <a:pPr rtl="0">
                <a:defRPr sz="2000">
                  <a:solidFill>
                    <a:srgbClr val="3F3F3F"/>
                  </a:solidFill>
                  <a:latin typeface="+mn-lt"/>
                  <a:ea typeface="+mn-ea"/>
                  <a:cs typeface="+mn-cs"/>
                  <a:sym typeface="Helvetica"/>
                </a:defRPr>
              </a:pPr>
              <a:r>
                <a:t>Read </a:t>
              </a:r>
              <a:r>
                <a:rPr u="sng">
                  <a:solidFill>
                    <a:srgbClr val="0097A7"/>
                  </a:solidFill>
                  <a:uFill>
                    <a:solidFill>
                      <a:srgbClr val="0097A7"/>
                    </a:solidFill>
                  </a:uFill>
                  <a:hlinkClick r:id="rId4" invalidUrl="" action="" tgtFrame="" tooltip="" history="1" highlightClick="0" endSnd="0"/>
                </a:rPr>
                <a:t>FAQ</a:t>
              </a:r>
              <a:r>
                <a:rPr b="1" sz="3200">
                  <a:solidFill>
                    <a:srgbClr val="FFCB25"/>
                  </a:solidFill>
                </a:rPr>
                <a:t> </a:t>
              </a:r>
              <a:r>
                <a:t>on slidesmania.com</a:t>
              </a:r>
            </a:p>
            <a:p>
              <a:pPr rtl="0">
                <a:defRPr sz="1400">
                  <a:solidFill>
                    <a:srgbClr val="3F3F3F"/>
                  </a:solidFill>
                  <a:latin typeface="+mn-lt"/>
                  <a:ea typeface="+mn-ea"/>
                  <a:cs typeface="+mn-cs"/>
                  <a:sym typeface="Helvetica"/>
                </a:defRPr>
              </a:pPr>
              <a:r>
                <a:t>Do not remove the slidesmania.com text on the sides.</a:t>
              </a:r>
            </a:p>
          </p:txBody>
        </p:sp>
        <p:sp>
          <p:nvSpPr>
            <p:cNvPr id="9" name="Google Shape;156;p8"/>
            <p:cNvSpPr/>
            <p:nvPr/>
          </p:nvSpPr>
          <p:spPr>
            <a:xfrm>
              <a:off x="7817525" y="4266643"/>
              <a:ext cx="1121401" cy="9676"/>
            </a:xfrm>
            <a:prstGeom prst="line">
              <a:avLst/>
            </a:prstGeom>
            <a:noFill/>
            <a:ln w="25400" cap="flat">
              <a:solidFill>
                <a:srgbClr val="FFCB25"/>
              </a:solidFill>
              <a:prstDash val="solid"/>
              <a:round/>
            </a:ln>
            <a:effectLst/>
          </p:spPr>
          <p:txBody>
            <a:bodyPr wrap="square" lIns="34289" tIns="34289" rIns="34289" bIns="34289" numCol="1" anchor="t">
              <a:noAutofit/>
            </a:bodyPr>
            <a:lstStyle/>
            <a:p>
              <a:pPr/>
            </a:p>
          </p:txBody>
        </p:sp>
        <p:pic>
          <p:nvPicPr>
            <p:cNvPr id="10" name="Google Shape;157;p8" descr="Google Shape;157;p8">
              <a:hlinkClick r:id="rId5" invalidUrl="" action="" tgtFrame="" tooltip="" history="1" highlightClick="0" endSnd="0"/>
            </p:cNvPr>
            <p:cNvPicPr>
              <a:picLocks noChangeAspect="1"/>
            </p:cNvPicPr>
            <p:nvPr/>
          </p:nvPicPr>
          <p:blipFill>
            <a:blip r:embed="rId6">
              <a:extLst/>
            </a:blip>
            <a:stretch>
              <a:fillRect/>
            </a:stretch>
          </p:blipFill>
          <p:spPr>
            <a:xfrm>
              <a:off x="6736918" y="4434229"/>
              <a:ext cx="534925" cy="478398"/>
            </a:xfrm>
            <a:prstGeom prst="rect">
              <a:avLst/>
            </a:prstGeom>
            <a:ln w="12700" cap="flat">
              <a:noFill/>
              <a:miter lim="400000"/>
            </a:ln>
            <a:effectLst/>
          </p:spPr>
        </p:pic>
        <p:pic>
          <p:nvPicPr>
            <p:cNvPr id="11" name="Google Shape;158;p8" descr="Google Shape;158;p8">
              <a:hlinkClick r:id="rId7" invalidUrl="" action="" tgtFrame="" tooltip="" history="1" highlightClick="0" endSnd="0"/>
            </p:cNvPr>
            <p:cNvPicPr>
              <a:picLocks noChangeAspect="1"/>
            </p:cNvPicPr>
            <p:nvPr/>
          </p:nvPicPr>
          <p:blipFill>
            <a:blip r:embed="rId8">
              <a:extLst/>
            </a:blip>
            <a:stretch>
              <a:fillRect/>
            </a:stretch>
          </p:blipFill>
          <p:spPr>
            <a:xfrm>
              <a:off x="7323321" y="4437598"/>
              <a:ext cx="531496" cy="471660"/>
            </a:xfrm>
            <a:prstGeom prst="rect">
              <a:avLst/>
            </a:prstGeom>
            <a:ln w="12700" cap="flat">
              <a:noFill/>
              <a:miter lim="400000"/>
            </a:ln>
            <a:effectLst/>
          </p:spPr>
        </p:pic>
        <p:pic>
          <p:nvPicPr>
            <p:cNvPr id="12" name="Google Shape;159;p8" descr="Google Shape;159;p8">
              <a:hlinkClick r:id="rId9" invalidUrl="" action="" tgtFrame="" tooltip="" history="1" highlightClick="0" endSnd="0"/>
            </p:cNvPr>
            <p:cNvPicPr>
              <a:picLocks noChangeAspect="1"/>
            </p:cNvPicPr>
            <p:nvPr/>
          </p:nvPicPr>
          <p:blipFill>
            <a:blip r:embed="rId10">
              <a:extLst/>
            </a:blip>
            <a:stretch>
              <a:fillRect/>
            </a:stretch>
          </p:blipFill>
          <p:spPr>
            <a:xfrm>
              <a:off x="7906286" y="4429176"/>
              <a:ext cx="459487" cy="468292"/>
            </a:xfrm>
            <a:prstGeom prst="rect">
              <a:avLst/>
            </a:prstGeom>
            <a:ln w="12700" cap="flat">
              <a:noFill/>
              <a:miter lim="400000"/>
            </a:ln>
            <a:effectLst/>
          </p:spPr>
        </p:pic>
        <p:pic>
          <p:nvPicPr>
            <p:cNvPr id="13" name="Google Shape;160;p8" descr="Google Shape;160;p8">
              <a:hlinkClick r:id="rId11" invalidUrl="" action="" tgtFrame="" tooltip="" history="1" highlightClick="0" endSnd="0"/>
            </p:cNvPr>
            <p:cNvPicPr>
              <a:picLocks noChangeAspect="1"/>
            </p:cNvPicPr>
            <p:nvPr/>
          </p:nvPicPr>
          <p:blipFill>
            <a:blip r:embed="rId12">
              <a:extLst/>
            </a:blip>
            <a:stretch>
              <a:fillRect/>
            </a:stretch>
          </p:blipFill>
          <p:spPr>
            <a:xfrm>
              <a:off x="8414287" y="4437599"/>
              <a:ext cx="524638" cy="451446"/>
            </a:xfrm>
            <a:prstGeom prst="rect">
              <a:avLst/>
            </a:prstGeom>
            <a:ln w="12700" cap="flat">
              <a:noFill/>
              <a:miter lim="400000"/>
            </a:ln>
            <a:effectLst/>
          </p:spPr>
        </p:pic>
        <p:sp>
          <p:nvSpPr>
            <p:cNvPr id="14" name="Google Shape;161;p8"/>
            <p:cNvSpPr txBox="1"/>
            <p:nvPr/>
          </p:nvSpPr>
          <p:spPr>
            <a:xfrm>
              <a:off x="5304375" y="3610031"/>
              <a:ext cx="3686626" cy="416538"/>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68568" tIns="68568" rIns="68568" bIns="68568" numCol="1" anchor="t">
              <a:spAutoFit/>
            </a:bodyPr>
            <a:lstStyle>
              <a:lvl1pPr algn="r" rtl="0">
                <a:defRPr b="1" sz="1800">
                  <a:solidFill>
                    <a:srgbClr val="252525"/>
                  </a:solidFill>
                  <a:latin typeface="+mn-lt"/>
                  <a:ea typeface="+mn-ea"/>
                  <a:cs typeface="+mn-cs"/>
                  <a:sym typeface="Helvetica"/>
                </a:defRPr>
              </a:lvl1pPr>
            </a:lstStyle>
            <a:p>
              <a:pPr/>
              <a:r>
                <a:t>Sharing is caring!</a:t>
              </a:r>
            </a:p>
          </p:txBody>
        </p:sp>
      </p:grpSp>
      <p:sp>
        <p:nvSpPr>
          <p:cNvPr id="16" name="نص العنوان"/>
          <p:cNvSpPr txBox="1"/>
          <p:nvPr>
            <p:ph type="title"/>
          </p:nvPr>
        </p:nvSpPr>
        <p:spPr>
          <a:xfrm>
            <a:off x="457200" y="69056"/>
            <a:ext cx="8229600" cy="1131094"/>
          </a:xfrm>
          <a:prstGeom prst="rect">
            <a:avLst/>
          </a:prstGeom>
          <a:ln w="3175">
            <a:miter lim="400000"/>
          </a:ln>
          <a:effectLst>
            <a:outerShdw sx="100000" sy="100000" kx="0" ky="0" algn="b" rotWithShape="0" blurRad="38100" dist="12700" dir="3000000">
              <a:srgbClr val="000000">
                <a:alpha val="50000"/>
              </a:srgbClr>
            </a:outerShdw>
          </a:effectLst>
          <a:extLst>
            <a:ext uri="{C572A759-6A51-4108-AA02-DFA0A04FC94B}">
              <ma14:wrappingTextBoxFlag xmlns:ma14="http://schemas.microsoft.com/office/mac/drawingml/2011/main" val="1"/>
            </a:ext>
          </a:extLst>
        </p:spPr>
        <p:txBody>
          <a:bodyPr lIns="91424" tIns="91424" rIns="91424" bIns="91424" anchor="ctr"/>
          <a:lstStyle/>
          <a:p>
            <a:pPr/>
            <a:r>
              <a:t>نص العنوان</a:t>
            </a:r>
          </a:p>
        </p:txBody>
      </p:sp>
      <p:sp>
        <p:nvSpPr>
          <p:cNvPr id="17" name="مستوى النص الأول…"/>
          <p:cNvSpPr txBox="1"/>
          <p:nvPr>
            <p:ph type="body" idx="1"/>
          </p:nvPr>
        </p:nvSpPr>
        <p:spPr>
          <a:xfrm>
            <a:off x="457200" y="1200150"/>
            <a:ext cx="8229600" cy="3943350"/>
          </a:xfrm>
          <a:prstGeom prst="rect">
            <a:avLst/>
          </a:prstGeom>
          <a:ln w="3175">
            <a:miter lim="400000"/>
          </a:ln>
          <a:effectLst>
            <a:outerShdw sx="100000" sy="100000" kx="0" ky="0" algn="b" rotWithShape="0" blurRad="38100" dist="12700" dir="5400000">
              <a:srgbClr val="000000">
                <a:alpha val="58000"/>
              </a:srgbClr>
            </a:outerShdw>
          </a:effectLst>
          <a:extLst>
            <a:ext uri="{C572A759-6A51-4108-AA02-DFA0A04FC94B}">
              <ma14:wrappingTextBoxFlag xmlns:ma14="http://schemas.microsoft.com/office/mac/drawingml/2011/main" val="1"/>
            </a:ext>
          </a:extLst>
        </p:spPr>
        <p:txBody>
          <a:bodyPr lIns="68568" tIns="68568" rIns="68568" bIns="68568"/>
          <a:lstStyle/>
          <a:p>
            <a:pPr/>
            <a:r>
              <a:t>مستوى النص الأول</a:t>
            </a:r>
          </a:p>
          <a:p>
            <a:pPr lvl="1"/>
            <a:r>
              <a:t>مستوى النص الثاني</a:t>
            </a:r>
          </a:p>
          <a:p>
            <a:pPr lvl="2"/>
            <a:r>
              <a:t>مستوى النص الثالث</a:t>
            </a:r>
          </a:p>
          <a:p>
            <a:pPr lvl="3"/>
            <a:r>
              <a:t>مستوى النص الرابع</a:t>
            </a:r>
          </a:p>
          <a:p>
            <a:pPr lvl="4"/>
            <a:r>
              <a:t>مستوى النص الخامس</a:t>
            </a:r>
          </a:p>
        </p:txBody>
      </p:sp>
      <p:sp>
        <p:nvSpPr>
          <p:cNvPr id="18" name="رقم الشريحة"/>
          <p:cNvSpPr txBox="1"/>
          <p:nvPr>
            <p:ph type="sldNum" sz="quarter" idx="2"/>
          </p:nvPr>
        </p:nvSpPr>
        <p:spPr>
          <a:xfrm>
            <a:off x="4419600" y="4614207"/>
            <a:ext cx="2133600" cy="306111"/>
          </a:xfrm>
          <a:prstGeom prst="rect">
            <a:avLst/>
          </a:prstGeom>
          <a:ln w="3175">
            <a:miter lim="400000"/>
          </a:ln>
        </p:spPr>
        <p:txBody>
          <a:bodyPr wrap="none" lIns="91424" tIns="91424" rIns="91424" bIns="91424" anchor="ctr">
            <a:spAutoFit/>
          </a:bodyPr>
          <a:lstStyle>
            <a:lvl1pPr algn="r">
              <a:defRPr sz="900">
                <a:solidFill>
                  <a:srgbClr val="1E4E79"/>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13"/>
    <p:sldLayoutId id="2147483650" r:id="rId14"/>
    <p:sldLayoutId id="2147483651" r:id="rId15"/>
    <p:sldLayoutId id="2147483652" r:id="rId16"/>
    <p:sldLayoutId id="2147483653" r:id="rId17"/>
    <p:sldLayoutId id="2147483654" r:id="rId18"/>
    <p:sldLayoutId id="2147483655" r:id="rId19"/>
  </p:sldLayoutIdLst>
  <p:transition xmlns:p14="http://schemas.microsoft.com/office/powerpoint/2010/main" spd="med" advClick="1"/>
  <p:txStyles>
    <p:titleStyle>
      <a:lvl1pPr marL="0" marR="0" indent="0" algn="l" defTabSz="685800" rtl="1" latinLnBrk="0">
        <a:lnSpc>
          <a:spcPct val="100000"/>
        </a:lnSpc>
        <a:spcBef>
          <a:spcPts val="0"/>
        </a:spcBef>
        <a:spcAft>
          <a:spcPts val="0"/>
        </a:spcAft>
        <a:buClrTx/>
        <a:buSzTx/>
        <a:buFontTx/>
        <a:buNone/>
        <a:tabLst/>
        <a:defRPr b="0" baseline="0" cap="none" i="0" spc="0" strike="noStrike" sz="2600" u="none">
          <a:solidFill>
            <a:srgbClr val="FFFFFF"/>
          </a:solidFill>
          <a:uFillTx/>
          <a:latin typeface="+mn-lt"/>
          <a:ea typeface="+mn-ea"/>
          <a:cs typeface="+mn-cs"/>
          <a:sym typeface="Helvetica"/>
        </a:defRPr>
      </a:lvl1pPr>
      <a:lvl2pPr marL="0" marR="0" indent="0" algn="l" defTabSz="685800" rtl="1" latinLnBrk="0">
        <a:lnSpc>
          <a:spcPct val="100000"/>
        </a:lnSpc>
        <a:spcBef>
          <a:spcPts val="0"/>
        </a:spcBef>
        <a:spcAft>
          <a:spcPts val="0"/>
        </a:spcAft>
        <a:buClrTx/>
        <a:buSzTx/>
        <a:buFontTx/>
        <a:buNone/>
        <a:tabLst/>
        <a:defRPr b="0" baseline="0" cap="none" i="0" spc="0" strike="noStrike" sz="2600" u="none">
          <a:solidFill>
            <a:srgbClr val="FFFFFF"/>
          </a:solidFill>
          <a:uFillTx/>
          <a:latin typeface="+mn-lt"/>
          <a:ea typeface="+mn-ea"/>
          <a:cs typeface="+mn-cs"/>
          <a:sym typeface="Helvetica"/>
        </a:defRPr>
      </a:lvl2pPr>
      <a:lvl3pPr marL="0" marR="0" indent="0" algn="l" defTabSz="685800" rtl="1" latinLnBrk="0">
        <a:lnSpc>
          <a:spcPct val="100000"/>
        </a:lnSpc>
        <a:spcBef>
          <a:spcPts val="0"/>
        </a:spcBef>
        <a:spcAft>
          <a:spcPts val="0"/>
        </a:spcAft>
        <a:buClrTx/>
        <a:buSzTx/>
        <a:buFontTx/>
        <a:buNone/>
        <a:tabLst/>
        <a:defRPr b="0" baseline="0" cap="none" i="0" spc="0" strike="noStrike" sz="2600" u="none">
          <a:solidFill>
            <a:srgbClr val="FFFFFF"/>
          </a:solidFill>
          <a:uFillTx/>
          <a:latin typeface="+mn-lt"/>
          <a:ea typeface="+mn-ea"/>
          <a:cs typeface="+mn-cs"/>
          <a:sym typeface="Helvetica"/>
        </a:defRPr>
      </a:lvl3pPr>
      <a:lvl4pPr marL="0" marR="0" indent="0" algn="l" defTabSz="685800" rtl="1" latinLnBrk="0">
        <a:lnSpc>
          <a:spcPct val="100000"/>
        </a:lnSpc>
        <a:spcBef>
          <a:spcPts val="0"/>
        </a:spcBef>
        <a:spcAft>
          <a:spcPts val="0"/>
        </a:spcAft>
        <a:buClrTx/>
        <a:buSzTx/>
        <a:buFontTx/>
        <a:buNone/>
        <a:tabLst/>
        <a:defRPr b="0" baseline="0" cap="none" i="0" spc="0" strike="noStrike" sz="2600" u="none">
          <a:solidFill>
            <a:srgbClr val="FFFFFF"/>
          </a:solidFill>
          <a:uFillTx/>
          <a:latin typeface="+mn-lt"/>
          <a:ea typeface="+mn-ea"/>
          <a:cs typeface="+mn-cs"/>
          <a:sym typeface="Helvetica"/>
        </a:defRPr>
      </a:lvl4pPr>
      <a:lvl5pPr marL="0" marR="0" indent="0" algn="l" defTabSz="685800" rtl="1" latinLnBrk="0">
        <a:lnSpc>
          <a:spcPct val="100000"/>
        </a:lnSpc>
        <a:spcBef>
          <a:spcPts val="0"/>
        </a:spcBef>
        <a:spcAft>
          <a:spcPts val="0"/>
        </a:spcAft>
        <a:buClrTx/>
        <a:buSzTx/>
        <a:buFontTx/>
        <a:buNone/>
        <a:tabLst/>
        <a:defRPr b="0" baseline="0" cap="none" i="0" spc="0" strike="noStrike" sz="2600" u="none">
          <a:solidFill>
            <a:srgbClr val="FFFFFF"/>
          </a:solidFill>
          <a:uFillTx/>
          <a:latin typeface="+mn-lt"/>
          <a:ea typeface="+mn-ea"/>
          <a:cs typeface="+mn-cs"/>
          <a:sym typeface="Helvetica"/>
        </a:defRPr>
      </a:lvl5pPr>
      <a:lvl6pPr marL="0" marR="0" indent="0" algn="l" defTabSz="685800" rtl="1" latinLnBrk="0">
        <a:lnSpc>
          <a:spcPct val="100000"/>
        </a:lnSpc>
        <a:spcBef>
          <a:spcPts val="0"/>
        </a:spcBef>
        <a:spcAft>
          <a:spcPts val="0"/>
        </a:spcAft>
        <a:buClrTx/>
        <a:buSzTx/>
        <a:buFontTx/>
        <a:buNone/>
        <a:tabLst/>
        <a:defRPr b="0" baseline="0" cap="none" i="0" spc="0" strike="noStrike" sz="2600" u="none">
          <a:solidFill>
            <a:srgbClr val="FFFFFF"/>
          </a:solidFill>
          <a:uFillTx/>
          <a:latin typeface="+mn-lt"/>
          <a:ea typeface="+mn-ea"/>
          <a:cs typeface="+mn-cs"/>
          <a:sym typeface="Helvetica"/>
        </a:defRPr>
      </a:lvl6pPr>
      <a:lvl7pPr marL="0" marR="0" indent="0" algn="l" defTabSz="685800" rtl="1" latinLnBrk="0">
        <a:lnSpc>
          <a:spcPct val="100000"/>
        </a:lnSpc>
        <a:spcBef>
          <a:spcPts val="0"/>
        </a:spcBef>
        <a:spcAft>
          <a:spcPts val="0"/>
        </a:spcAft>
        <a:buClrTx/>
        <a:buSzTx/>
        <a:buFontTx/>
        <a:buNone/>
        <a:tabLst/>
        <a:defRPr b="0" baseline="0" cap="none" i="0" spc="0" strike="noStrike" sz="2600" u="none">
          <a:solidFill>
            <a:srgbClr val="FFFFFF"/>
          </a:solidFill>
          <a:uFillTx/>
          <a:latin typeface="+mn-lt"/>
          <a:ea typeface="+mn-ea"/>
          <a:cs typeface="+mn-cs"/>
          <a:sym typeface="Helvetica"/>
        </a:defRPr>
      </a:lvl7pPr>
      <a:lvl8pPr marL="0" marR="0" indent="0" algn="l" defTabSz="685800" rtl="1" latinLnBrk="0">
        <a:lnSpc>
          <a:spcPct val="100000"/>
        </a:lnSpc>
        <a:spcBef>
          <a:spcPts val="0"/>
        </a:spcBef>
        <a:spcAft>
          <a:spcPts val="0"/>
        </a:spcAft>
        <a:buClrTx/>
        <a:buSzTx/>
        <a:buFontTx/>
        <a:buNone/>
        <a:tabLst/>
        <a:defRPr b="0" baseline="0" cap="none" i="0" spc="0" strike="noStrike" sz="2600" u="none">
          <a:solidFill>
            <a:srgbClr val="FFFFFF"/>
          </a:solidFill>
          <a:uFillTx/>
          <a:latin typeface="+mn-lt"/>
          <a:ea typeface="+mn-ea"/>
          <a:cs typeface="+mn-cs"/>
          <a:sym typeface="Helvetica"/>
        </a:defRPr>
      </a:lvl8pPr>
      <a:lvl9pPr marL="0" marR="0" indent="0" algn="l" defTabSz="685800" rtl="1" latinLnBrk="0">
        <a:lnSpc>
          <a:spcPct val="100000"/>
        </a:lnSpc>
        <a:spcBef>
          <a:spcPts val="0"/>
        </a:spcBef>
        <a:spcAft>
          <a:spcPts val="0"/>
        </a:spcAft>
        <a:buClrTx/>
        <a:buSzTx/>
        <a:buFontTx/>
        <a:buNone/>
        <a:tabLst/>
        <a:defRPr b="0" baseline="0" cap="none" i="0" spc="0" strike="noStrike" sz="2600" u="none">
          <a:solidFill>
            <a:srgbClr val="FFFFFF"/>
          </a:solidFill>
          <a:uFillTx/>
          <a:latin typeface="+mn-lt"/>
          <a:ea typeface="+mn-ea"/>
          <a:cs typeface="+mn-cs"/>
          <a:sym typeface="Helvetica"/>
        </a:defRPr>
      </a:lvl9pPr>
    </p:titleStyle>
    <p:bodyStyle>
      <a:lvl1pPr marL="361950" marR="0" indent="-285750" algn="l" defTabSz="685800" rtl="1" latinLnBrk="0">
        <a:lnSpc>
          <a:spcPct val="100000"/>
        </a:lnSpc>
        <a:spcBef>
          <a:spcPts val="0"/>
        </a:spcBef>
        <a:spcAft>
          <a:spcPts val="0"/>
        </a:spcAft>
        <a:buClr>
          <a:srgbClr val="FFFFFF"/>
        </a:buClr>
        <a:buSzPts val="1800"/>
        <a:buFont typeface="Helvetica"/>
        <a:buChar char="●"/>
        <a:tabLst/>
        <a:defRPr b="0" baseline="0" cap="none" i="0" spc="0" strike="noStrike" sz="1800" u="none">
          <a:solidFill>
            <a:srgbClr val="FFFFFF"/>
          </a:solidFill>
          <a:uFillTx/>
          <a:latin typeface="+mn-lt"/>
          <a:ea typeface="+mn-ea"/>
          <a:cs typeface="+mn-cs"/>
          <a:sym typeface="Helvetica"/>
        </a:defRPr>
      </a:lvl1pPr>
      <a:lvl2pPr marL="819150" marR="0" indent="-285750" algn="l" defTabSz="685800" rtl="1" latinLnBrk="0">
        <a:lnSpc>
          <a:spcPct val="100000"/>
        </a:lnSpc>
        <a:spcBef>
          <a:spcPts val="0"/>
        </a:spcBef>
        <a:spcAft>
          <a:spcPts val="0"/>
        </a:spcAft>
        <a:buClr>
          <a:srgbClr val="FFFFFF"/>
        </a:buClr>
        <a:buSzPts val="1800"/>
        <a:buFont typeface="Helvetica"/>
        <a:buChar char="○"/>
        <a:tabLst/>
        <a:defRPr b="0" baseline="0" cap="none" i="0" spc="0" strike="noStrike" sz="1800" u="none">
          <a:solidFill>
            <a:srgbClr val="FFFFFF"/>
          </a:solidFill>
          <a:uFillTx/>
          <a:latin typeface="+mn-lt"/>
          <a:ea typeface="+mn-ea"/>
          <a:cs typeface="+mn-cs"/>
          <a:sym typeface="Helvetica"/>
        </a:defRPr>
      </a:lvl2pPr>
      <a:lvl3pPr marL="1276350" marR="0" indent="-285750" algn="l" defTabSz="685800" rtl="1" latinLnBrk="0">
        <a:lnSpc>
          <a:spcPct val="100000"/>
        </a:lnSpc>
        <a:spcBef>
          <a:spcPts val="0"/>
        </a:spcBef>
        <a:spcAft>
          <a:spcPts val="0"/>
        </a:spcAft>
        <a:buClr>
          <a:srgbClr val="FFFFFF"/>
        </a:buClr>
        <a:buSzPts val="1800"/>
        <a:buFont typeface="Helvetica"/>
        <a:buChar char="■"/>
        <a:tabLst/>
        <a:defRPr b="0" baseline="0" cap="none" i="0" spc="0" strike="noStrike" sz="1800" u="none">
          <a:solidFill>
            <a:srgbClr val="FFFFFF"/>
          </a:solidFill>
          <a:uFillTx/>
          <a:latin typeface="+mn-lt"/>
          <a:ea typeface="+mn-ea"/>
          <a:cs typeface="+mn-cs"/>
          <a:sym typeface="Helvetica"/>
        </a:defRPr>
      </a:lvl3pPr>
      <a:lvl4pPr marL="1733550" marR="0" indent="-285750" algn="l" defTabSz="685800" rtl="1" latinLnBrk="0">
        <a:lnSpc>
          <a:spcPct val="100000"/>
        </a:lnSpc>
        <a:spcBef>
          <a:spcPts val="0"/>
        </a:spcBef>
        <a:spcAft>
          <a:spcPts val="0"/>
        </a:spcAft>
        <a:buClr>
          <a:srgbClr val="FFFFFF"/>
        </a:buClr>
        <a:buSzPts val="1800"/>
        <a:buFont typeface="Helvetica"/>
        <a:buChar char="●"/>
        <a:tabLst/>
        <a:defRPr b="0" baseline="0" cap="none" i="0" spc="0" strike="noStrike" sz="1800" u="none">
          <a:solidFill>
            <a:srgbClr val="FFFFFF"/>
          </a:solidFill>
          <a:uFillTx/>
          <a:latin typeface="+mn-lt"/>
          <a:ea typeface="+mn-ea"/>
          <a:cs typeface="+mn-cs"/>
          <a:sym typeface="Helvetica"/>
        </a:defRPr>
      </a:lvl4pPr>
      <a:lvl5pPr marL="2190750" marR="0" indent="-285750" algn="l" defTabSz="685800" rtl="1" latinLnBrk="0">
        <a:lnSpc>
          <a:spcPct val="100000"/>
        </a:lnSpc>
        <a:spcBef>
          <a:spcPts val="0"/>
        </a:spcBef>
        <a:spcAft>
          <a:spcPts val="0"/>
        </a:spcAft>
        <a:buClr>
          <a:srgbClr val="FFFFFF"/>
        </a:buClr>
        <a:buSzPts val="1800"/>
        <a:buFont typeface="Helvetica"/>
        <a:buChar char="○"/>
        <a:tabLst/>
        <a:defRPr b="0" baseline="0" cap="none" i="0" spc="0" strike="noStrike" sz="1800" u="none">
          <a:solidFill>
            <a:srgbClr val="FFFFFF"/>
          </a:solidFill>
          <a:uFillTx/>
          <a:latin typeface="+mn-lt"/>
          <a:ea typeface="+mn-ea"/>
          <a:cs typeface="+mn-cs"/>
          <a:sym typeface="Helvetica"/>
        </a:defRPr>
      </a:lvl5pPr>
      <a:lvl6pPr marL="2647950" marR="0" indent="-285750" algn="l" defTabSz="685800" rtl="1" latinLnBrk="0">
        <a:lnSpc>
          <a:spcPct val="100000"/>
        </a:lnSpc>
        <a:spcBef>
          <a:spcPts val="0"/>
        </a:spcBef>
        <a:spcAft>
          <a:spcPts val="0"/>
        </a:spcAft>
        <a:buClr>
          <a:srgbClr val="FFFFFF"/>
        </a:buClr>
        <a:buSzPts val="1800"/>
        <a:buFont typeface="Helvetica"/>
        <a:buChar char="■"/>
        <a:tabLst/>
        <a:defRPr b="0" baseline="0" cap="none" i="0" spc="0" strike="noStrike" sz="1800" u="none">
          <a:solidFill>
            <a:srgbClr val="FFFFFF"/>
          </a:solidFill>
          <a:uFillTx/>
          <a:latin typeface="+mn-lt"/>
          <a:ea typeface="+mn-ea"/>
          <a:cs typeface="+mn-cs"/>
          <a:sym typeface="Helvetica"/>
        </a:defRPr>
      </a:lvl6pPr>
      <a:lvl7pPr marL="3105150" marR="0" indent="-285750" algn="l" defTabSz="685800" rtl="1" latinLnBrk="0">
        <a:lnSpc>
          <a:spcPct val="100000"/>
        </a:lnSpc>
        <a:spcBef>
          <a:spcPts val="0"/>
        </a:spcBef>
        <a:spcAft>
          <a:spcPts val="0"/>
        </a:spcAft>
        <a:buClr>
          <a:srgbClr val="FFFFFF"/>
        </a:buClr>
        <a:buSzPts val="1800"/>
        <a:buFont typeface="Helvetica"/>
        <a:buChar char="●"/>
        <a:tabLst/>
        <a:defRPr b="0" baseline="0" cap="none" i="0" spc="0" strike="noStrike" sz="1800" u="none">
          <a:solidFill>
            <a:srgbClr val="FFFFFF"/>
          </a:solidFill>
          <a:uFillTx/>
          <a:latin typeface="+mn-lt"/>
          <a:ea typeface="+mn-ea"/>
          <a:cs typeface="+mn-cs"/>
          <a:sym typeface="Helvetica"/>
        </a:defRPr>
      </a:lvl7pPr>
      <a:lvl8pPr marL="3562350" marR="0" indent="-285750" algn="l" defTabSz="685800" rtl="1" latinLnBrk="0">
        <a:lnSpc>
          <a:spcPct val="100000"/>
        </a:lnSpc>
        <a:spcBef>
          <a:spcPts val="0"/>
        </a:spcBef>
        <a:spcAft>
          <a:spcPts val="0"/>
        </a:spcAft>
        <a:buClr>
          <a:srgbClr val="FFFFFF"/>
        </a:buClr>
        <a:buSzPts val="1800"/>
        <a:buFont typeface="Helvetica"/>
        <a:buChar char="○"/>
        <a:tabLst/>
        <a:defRPr b="0" baseline="0" cap="none" i="0" spc="0" strike="noStrike" sz="1800" u="none">
          <a:solidFill>
            <a:srgbClr val="FFFFFF"/>
          </a:solidFill>
          <a:uFillTx/>
          <a:latin typeface="+mn-lt"/>
          <a:ea typeface="+mn-ea"/>
          <a:cs typeface="+mn-cs"/>
          <a:sym typeface="Helvetica"/>
        </a:defRPr>
      </a:lvl8pPr>
      <a:lvl9pPr marL="4019550" marR="0" indent="-285750" algn="l" defTabSz="685800" rtl="1" latinLnBrk="0">
        <a:lnSpc>
          <a:spcPct val="100000"/>
        </a:lnSpc>
        <a:spcBef>
          <a:spcPts val="0"/>
        </a:spcBef>
        <a:spcAft>
          <a:spcPts val="0"/>
        </a:spcAft>
        <a:buClr>
          <a:srgbClr val="FFFFFF"/>
        </a:buClr>
        <a:buSzPts val="1800"/>
        <a:buFont typeface="Helvetica"/>
        <a:buChar char="■"/>
        <a:tabLst/>
        <a:defRPr b="0" baseline="0" cap="none" i="0" spc="0" strike="noStrike" sz="1800" u="none">
          <a:solidFill>
            <a:srgbClr val="FFFFFF"/>
          </a:solidFill>
          <a:uFillTx/>
          <a:latin typeface="+mn-lt"/>
          <a:ea typeface="+mn-ea"/>
          <a:cs typeface="+mn-cs"/>
          <a:sym typeface="Helvetica"/>
        </a:defRPr>
      </a:lvl9pPr>
    </p:bodyStyle>
    <p:otherStyle>
      <a:lvl1pPr marL="0" marR="0" indent="0" algn="r" defTabSz="685800" rtl="1" latinLnBrk="0">
        <a:lnSpc>
          <a:spcPct val="100000"/>
        </a:lnSpc>
        <a:spcBef>
          <a:spcPts val="0"/>
        </a:spcBef>
        <a:spcAft>
          <a:spcPts val="0"/>
        </a:spcAft>
        <a:buClrTx/>
        <a:buSzTx/>
        <a:buFontTx/>
        <a:buNone/>
        <a:tabLst/>
        <a:defRPr b="0" baseline="0" cap="none" i="0" spc="0" strike="noStrike" sz="900" u="none">
          <a:solidFill>
            <a:schemeClr val="tx1"/>
          </a:solidFill>
          <a:uFillTx/>
          <a:latin typeface="+mn-lt"/>
          <a:ea typeface="+mn-ea"/>
          <a:cs typeface="+mn-cs"/>
          <a:sym typeface="Arial"/>
        </a:defRPr>
      </a:lvl1pPr>
      <a:lvl2pPr marL="0" marR="0" indent="0" algn="r" defTabSz="685800" rtl="1" latinLnBrk="0">
        <a:lnSpc>
          <a:spcPct val="100000"/>
        </a:lnSpc>
        <a:spcBef>
          <a:spcPts val="0"/>
        </a:spcBef>
        <a:spcAft>
          <a:spcPts val="0"/>
        </a:spcAft>
        <a:buClrTx/>
        <a:buSzTx/>
        <a:buFontTx/>
        <a:buNone/>
        <a:tabLst/>
        <a:defRPr b="0" baseline="0" cap="none" i="0" spc="0" strike="noStrike" sz="900" u="none">
          <a:solidFill>
            <a:schemeClr val="tx1"/>
          </a:solidFill>
          <a:uFillTx/>
          <a:latin typeface="+mn-lt"/>
          <a:ea typeface="+mn-ea"/>
          <a:cs typeface="+mn-cs"/>
          <a:sym typeface="Arial"/>
        </a:defRPr>
      </a:lvl2pPr>
      <a:lvl3pPr marL="0" marR="0" indent="0" algn="r" defTabSz="685800" rtl="1" latinLnBrk="0">
        <a:lnSpc>
          <a:spcPct val="100000"/>
        </a:lnSpc>
        <a:spcBef>
          <a:spcPts val="0"/>
        </a:spcBef>
        <a:spcAft>
          <a:spcPts val="0"/>
        </a:spcAft>
        <a:buClrTx/>
        <a:buSzTx/>
        <a:buFontTx/>
        <a:buNone/>
        <a:tabLst/>
        <a:defRPr b="0" baseline="0" cap="none" i="0" spc="0" strike="noStrike" sz="900" u="none">
          <a:solidFill>
            <a:schemeClr val="tx1"/>
          </a:solidFill>
          <a:uFillTx/>
          <a:latin typeface="+mn-lt"/>
          <a:ea typeface="+mn-ea"/>
          <a:cs typeface="+mn-cs"/>
          <a:sym typeface="Arial"/>
        </a:defRPr>
      </a:lvl3pPr>
      <a:lvl4pPr marL="0" marR="0" indent="0" algn="r" defTabSz="685800" rtl="1" latinLnBrk="0">
        <a:lnSpc>
          <a:spcPct val="100000"/>
        </a:lnSpc>
        <a:spcBef>
          <a:spcPts val="0"/>
        </a:spcBef>
        <a:spcAft>
          <a:spcPts val="0"/>
        </a:spcAft>
        <a:buClrTx/>
        <a:buSzTx/>
        <a:buFontTx/>
        <a:buNone/>
        <a:tabLst/>
        <a:defRPr b="0" baseline="0" cap="none" i="0" spc="0" strike="noStrike" sz="900" u="none">
          <a:solidFill>
            <a:schemeClr val="tx1"/>
          </a:solidFill>
          <a:uFillTx/>
          <a:latin typeface="+mn-lt"/>
          <a:ea typeface="+mn-ea"/>
          <a:cs typeface="+mn-cs"/>
          <a:sym typeface="Arial"/>
        </a:defRPr>
      </a:lvl4pPr>
      <a:lvl5pPr marL="0" marR="0" indent="0" algn="r" defTabSz="685800" rtl="1" latinLnBrk="0">
        <a:lnSpc>
          <a:spcPct val="100000"/>
        </a:lnSpc>
        <a:spcBef>
          <a:spcPts val="0"/>
        </a:spcBef>
        <a:spcAft>
          <a:spcPts val="0"/>
        </a:spcAft>
        <a:buClrTx/>
        <a:buSzTx/>
        <a:buFontTx/>
        <a:buNone/>
        <a:tabLst/>
        <a:defRPr b="0" baseline="0" cap="none" i="0" spc="0" strike="noStrike" sz="900" u="none">
          <a:solidFill>
            <a:schemeClr val="tx1"/>
          </a:solidFill>
          <a:uFillTx/>
          <a:latin typeface="+mn-lt"/>
          <a:ea typeface="+mn-ea"/>
          <a:cs typeface="+mn-cs"/>
          <a:sym typeface="Arial"/>
        </a:defRPr>
      </a:lvl5pPr>
      <a:lvl6pPr marL="0" marR="0" indent="0" algn="r" defTabSz="685800" rtl="1" latinLnBrk="0">
        <a:lnSpc>
          <a:spcPct val="100000"/>
        </a:lnSpc>
        <a:spcBef>
          <a:spcPts val="0"/>
        </a:spcBef>
        <a:spcAft>
          <a:spcPts val="0"/>
        </a:spcAft>
        <a:buClrTx/>
        <a:buSzTx/>
        <a:buFontTx/>
        <a:buNone/>
        <a:tabLst/>
        <a:defRPr b="0" baseline="0" cap="none" i="0" spc="0" strike="noStrike" sz="900" u="none">
          <a:solidFill>
            <a:schemeClr val="tx1"/>
          </a:solidFill>
          <a:uFillTx/>
          <a:latin typeface="+mn-lt"/>
          <a:ea typeface="+mn-ea"/>
          <a:cs typeface="+mn-cs"/>
          <a:sym typeface="Arial"/>
        </a:defRPr>
      </a:lvl6pPr>
      <a:lvl7pPr marL="0" marR="0" indent="0" algn="r" defTabSz="685800" rtl="1" latinLnBrk="0">
        <a:lnSpc>
          <a:spcPct val="100000"/>
        </a:lnSpc>
        <a:spcBef>
          <a:spcPts val="0"/>
        </a:spcBef>
        <a:spcAft>
          <a:spcPts val="0"/>
        </a:spcAft>
        <a:buClrTx/>
        <a:buSzTx/>
        <a:buFontTx/>
        <a:buNone/>
        <a:tabLst/>
        <a:defRPr b="0" baseline="0" cap="none" i="0" spc="0" strike="noStrike" sz="900" u="none">
          <a:solidFill>
            <a:schemeClr val="tx1"/>
          </a:solidFill>
          <a:uFillTx/>
          <a:latin typeface="+mn-lt"/>
          <a:ea typeface="+mn-ea"/>
          <a:cs typeface="+mn-cs"/>
          <a:sym typeface="Arial"/>
        </a:defRPr>
      </a:lvl7pPr>
      <a:lvl8pPr marL="0" marR="0" indent="0" algn="r" defTabSz="685800" rtl="1" latinLnBrk="0">
        <a:lnSpc>
          <a:spcPct val="100000"/>
        </a:lnSpc>
        <a:spcBef>
          <a:spcPts val="0"/>
        </a:spcBef>
        <a:spcAft>
          <a:spcPts val="0"/>
        </a:spcAft>
        <a:buClrTx/>
        <a:buSzTx/>
        <a:buFontTx/>
        <a:buNone/>
        <a:tabLst/>
        <a:defRPr b="0" baseline="0" cap="none" i="0" spc="0" strike="noStrike" sz="900" u="none">
          <a:solidFill>
            <a:schemeClr val="tx1"/>
          </a:solidFill>
          <a:uFillTx/>
          <a:latin typeface="+mn-lt"/>
          <a:ea typeface="+mn-ea"/>
          <a:cs typeface="+mn-cs"/>
          <a:sym typeface="Arial"/>
        </a:defRPr>
      </a:lvl8pPr>
      <a:lvl9pPr marL="0" marR="0" indent="0" algn="r" defTabSz="685800" rtl="1" latinLnBrk="0">
        <a:lnSpc>
          <a:spcPct val="100000"/>
        </a:lnSpc>
        <a:spcBef>
          <a:spcPts val="0"/>
        </a:spcBef>
        <a:spcAft>
          <a:spcPts val="0"/>
        </a:spcAft>
        <a:buClrTx/>
        <a:buSzTx/>
        <a:buFontTx/>
        <a:buNone/>
        <a:tabLst/>
        <a:defRPr b="0" baseline="0" cap="none" i="0" spc="0" strike="noStrike" sz="900" u="none">
          <a:solidFill>
            <a:schemeClr val="tx1"/>
          </a:solidFill>
          <a:uFillTx/>
          <a:latin typeface="+mn-lt"/>
          <a:ea typeface="+mn-ea"/>
          <a:cs typeface="+mn-cs"/>
          <a:sym typeface="Arial"/>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 Target="slide2.xml"/><Relationship Id="rId3" Type="http://schemas.openxmlformats.org/officeDocument/2006/relationships/slide" Target="slide3.xml"/><Relationship Id="rId4" Type="http://schemas.openxmlformats.org/officeDocument/2006/relationships/image" Target="../media/image8.png"/><Relationship Id="rId5" Type="http://schemas.openxmlformats.org/officeDocument/2006/relationships/slide" Target="slide6.xml"/><Relationship Id="rId6" Type="http://schemas.openxmlformats.org/officeDocument/2006/relationships/slide" Target="slide12.xml"/><Relationship Id="rId7" Type="http://schemas.openxmlformats.org/officeDocument/2006/relationships/slide" Target="slide9.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slide" Target="slide2.xml"/><Relationship Id="rId3" Type="http://schemas.openxmlformats.org/officeDocument/2006/relationships/slide" Target="slide12.xml"/><Relationship Id="rId4" Type="http://schemas.openxmlformats.org/officeDocument/2006/relationships/slide" Target="slide1.xml"/><Relationship Id="rId5" Type="http://schemas.openxmlformats.org/officeDocument/2006/relationships/slide" Target="slide3.xml"/><Relationship Id="rId6" Type="http://schemas.openxmlformats.org/officeDocument/2006/relationships/image" Target="../media/image13.png"/><Relationship Id="rId7" Type="http://schemas.openxmlformats.org/officeDocument/2006/relationships/image" Target="../media/image14.png"/><Relationship Id="rId8" Type="http://schemas.openxmlformats.org/officeDocument/2006/relationships/slide" Target="slide6.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slide" Target="slide2.xml"/><Relationship Id="rId3" Type="http://schemas.openxmlformats.org/officeDocument/2006/relationships/slide" Target="slide12.xml"/><Relationship Id="rId4" Type="http://schemas.openxmlformats.org/officeDocument/2006/relationships/slide" Target="slide1.xml"/><Relationship Id="rId5" Type="http://schemas.openxmlformats.org/officeDocument/2006/relationships/slide" Target="slide3.xml"/><Relationship Id="rId6" Type="http://schemas.openxmlformats.org/officeDocument/2006/relationships/image" Target="../media/image14.png"/><Relationship Id="rId7" Type="http://schemas.openxmlformats.org/officeDocument/2006/relationships/slide" Target="slide6.xml"/><Relationship Id="rId8" Type="http://schemas.openxmlformats.org/officeDocument/2006/relationships/image" Target="../media/image19.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0.png"/><Relationship Id="rId3" Type="http://schemas.openxmlformats.org/officeDocument/2006/relationships/slide" Target="slide2.xml"/><Relationship Id="rId4" Type="http://schemas.openxmlformats.org/officeDocument/2006/relationships/image" Target="../media/image21.png"/><Relationship Id="rId5" Type="http://schemas.openxmlformats.org/officeDocument/2006/relationships/image" Target="../media/image22.png"/><Relationship Id="rId6" Type="http://schemas.openxmlformats.org/officeDocument/2006/relationships/slide" Target="slide1.xml"/><Relationship Id="rId7" Type="http://schemas.openxmlformats.org/officeDocument/2006/relationships/slide" Target="slide3.xml"/><Relationship Id="rId8" Type="http://schemas.openxmlformats.org/officeDocument/2006/relationships/slide" Target="slide6.xml"/><Relationship Id="rId9" Type="http://schemas.openxmlformats.org/officeDocument/2006/relationships/slide" Target="slide9.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png"/><Relationship Id="rId4" Type="http://schemas.openxmlformats.org/officeDocument/2006/relationships/slide" Target="slide12.xml"/><Relationship Id="rId5" Type="http://schemas.openxmlformats.org/officeDocument/2006/relationships/slide" Target="slide1.xml"/><Relationship Id="rId6" Type="http://schemas.openxmlformats.org/officeDocument/2006/relationships/slide" Target="slide3.xml"/><Relationship Id="rId7" Type="http://schemas.openxmlformats.org/officeDocument/2006/relationships/slide" Target="slide6.xml"/><Relationship Id="rId8" Type="http://schemas.openxmlformats.org/officeDocument/2006/relationships/image" Target="../media/image11.png"/><Relationship Id="rId9" Type="http://schemas.openxmlformats.org/officeDocument/2006/relationships/slide" Target="slide9.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slide" Target="slide2.xml"/><Relationship Id="rId3" Type="http://schemas.openxmlformats.org/officeDocument/2006/relationships/slide" Target="slide12.xml"/><Relationship Id="rId4" Type="http://schemas.openxmlformats.org/officeDocument/2006/relationships/slide" Target="slide1.xml"/><Relationship Id="rId5" Type="http://schemas.openxmlformats.org/officeDocument/2006/relationships/slide" Target="slide6.xml"/><Relationship Id="rId6" Type="http://schemas.openxmlformats.org/officeDocument/2006/relationships/image" Target="../media/image12.png"/><Relationship Id="rId7" Type="http://schemas.openxmlformats.org/officeDocument/2006/relationships/slide" Target="slide9.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slide" Target="slide2.xml"/><Relationship Id="rId3" Type="http://schemas.openxmlformats.org/officeDocument/2006/relationships/slide" Target="slide12.xml"/><Relationship Id="rId4" Type="http://schemas.openxmlformats.org/officeDocument/2006/relationships/slide" Target="slide1.xml"/><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slide" Target="slide6.xml"/><Relationship Id="rId8" Type="http://schemas.openxmlformats.org/officeDocument/2006/relationships/slide" Target="slide9.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slide" Target="slide2.xml"/><Relationship Id="rId3" Type="http://schemas.openxmlformats.org/officeDocument/2006/relationships/slide" Target="slide12.xml"/><Relationship Id="rId4" Type="http://schemas.openxmlformats.org/officeDocument/2006/relationships/slide" Target="slide1.xml"/><Relationship Id="rId5" Type="http://schemas.openxmlformats.org/officeDocument/2006/relationships/slide" Target="slide6.xml"/><Relationship Id="rId6" Type="http://schemas.openxmlformats.org/officeDocument/2006/relationships/image" Target="../media/image15.png"/><Relationship Id="rId7" Type="http://schemas.openxmlformats.org/officeDocument/2006/relationships/slide" Target="slide9.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slide" Target="slide2.xml"/><Relationship Id="rId3" Type="http://schemas.openxmlformats.org/officeDocument/2006/relationships/slide" Target="slide12.xml"/><Relationship Id="rId4" Type="http://schemas.openxmlformats.org/officeDocument/2006/relationships/slide" Target="slide1.xml"/><Relationship Id="rId5" Type="http://schemas.openxmlformats.org/officeDocument/2006/relationships/slide" Target="slide3.xml"/><Relationship Id="rId6" Type="http://schemas.openxmlformats.org/officeDocument/2006/relationships/image" Target="../media/image16.png"/><Relationship Id="rId7" Type="http://schemas.openxmlformats.org/officeDocument/2006/relationships/slide" Target="slide9.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slide" Target="slide2.xml"/><Relationship Id="rId3" Type="http://schemas.openxmlformats.org/officeDocument/2006/relationships/slide" Target="slide12.xml"/><Relationship Id="rId4" Type="http://schemas.openxmlformats.org/officeDocument/2006/relationships/slide" Target="slide1.xml"/><Relationship Id="rId5" Type="http://schemas.openxmlformats.org/officeDocument/2006/relationships/slide" Target="slide3.xml"/><Relationship Id="rId6" Type="http://schemas.openxmlformats.org/officeDocument/2006/relationships/image" Target="../media/image13.png"/><Relationship Id="rId7" Type="http://schemas.openxmlformats.org/officeDocument/2006/relationships/image" Target="../media/image14.png"/><Relationship Id="rId8" Type="http://schemas.openxmlformats.org/officeDocument/2006/relationships/slide" Target="slide9.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slide" Target="slide2.xml"/><Relationship Id="rId3" Type="http://schemas.openxmlformats.org/officeDocument/2006/relationships/slide" Target="slide12.xml"/><Relationship Id="rId4" Type="http://schemas.openxmlformats.org/officeDocument/2006/relationships/slide" Target="slide1.xml"/><Relationship Id="rId5" Type="http://schemas.openxmlformats.org/officeDocument/2006/relationships/slide" Target="slide3.xml"/><Relationship Id="rId6" Type="http://schemas.openxmlformats.org/officeDocument/2006/relationships/image" Target="../media/image17.png"/><Relationship Id="rId7" Type="http://schemas.openxmlformats.org/officeDocument/2006/relationships/slide" Target="slide9.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slide" Target="slide2.xml"/><Relationship Id="rId3" Type="http://schemas.openxmlformats.org/officeDocument/2006/relationships/slide" Target="slide12.xml"/><Relationship Id="rId4" Type="http://schemas.openxmlformats.org/officeDocument/2006/relationships/slide" Target="slide1.xml"/><Relationship Id="rId5" Type="http://schemas.openxmlformats.org/officeDocument/2006/relationships/slide" Target="slide3.xml"/><Relationship Id="rId6" Type="http://schemas.openxmlformats.org/officeDocument/2006/relationships/slide" Target="slide6.xml"/><Relationship Id="rId7"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2" name="Google Shape;166;p9"/>
          <p:cNvSpPr/>
          <p:nvPr/>
        </p:nvSpPr>
        <p:spPr>
          <a:xfrm>
            <a:off x="3947831" y="1209318"/>
            <a:ext cx="4603276" cy="3324826"/>
          </a:xfrm>
          <a:prstGeom prst="roundRect">
            <a:avLst>
              <a:gd name="adj" fmla="val 9327"/>
            </a:avLst>
          </a:prstGeom>
          <a:ln w="12700">
            <a:solidFill>
              <a:srgbClr val="F2F2F2"/>
            </a:solidFill>
            <a:prstDash val="dash"/>
            <a:miter/>
          </a:ln>
          <a:effectLst>
            <a:outerShdw sx="100000" sy="100000" kx="0" ky="0" algn="b" rotWithShape="0" blurRad="38100" dist="0" dir="5400000">
              <a:srgbClr val="000000">
                <a:alpha val="40000"/>
              </a:srgbClr>
            </a:outerShdw>
          </a:effectLst>
        </p:spPr>
        <p:txBody>
          <a:bodyPr lIns="34289" tIns="34289" rIns="34289" bIns="34289" anchor="ctr"/>
          <a:lstStyle/>
          <a:p>
            <a:pPr algn="ctr" rtl="0">
              <a:defRPr sz="1200">
                <a:solidFill>
                  <a:srgbClr val="FFFFFF"/>
                </a:solidFill>
                <a:latin typeface="Calibri"/>
                <a:ea typeface="Calibri"/>
                <a:cs typeface="Calibri"/>
                <a:sym typeface="Calibri"/>
              </a:defRPr>
            </a:pPr>
          </a:p>
        </p:txBody>
      </p:sp>
      <p:sp>
        <p:nvSpPr>
          <p:cNvPr id="203" name="Google Shape;167;p9"/>
          <p:cNvSpPr/>
          <p:nvPr/>
        </p:nvSpPr>
        <p:spPr>
          <a:xfrm>
            <a:off x="599172" y="1059857"/>
            <a:ext cx="2595151" cy="671401"/>
          </a:xfrm>
          <a:prstGeom prst="roundRect">
            <a:avLst>
              <a:gd name="adj" fmla="val 50000"/>
            </a:avLst>
          </a:prstGeom>
          <a:solidFill>
            <a:srgbClr val="FFFFFF">
              <a:alpha val="25140"/>
            </a:srgbClr>
          </a:solidFill>
          <a:ln w="12700">
            <a:miter lim="400000"/>
          </a:ln>
        </p:spPr>
        <p:txBody>
          <a:bodyPr lIns="34289" tIns="34289" rIns="34289" bIns="34289" anchor="ctr"/>
          <a:lstStyle/>
          <a:p>
            <a:pPr algn="ctr" rtl="0">
              <a:defRPr sz="1200">
                <a:solidFill>
                  <a:srgbClr val="FFFFFF"/>
                </a:solidFill>
                <a:latin typeface="Calibri"/>
                <a:ea typeface="Calibri"/>
                <a:cs typeface="Calibri"/>
                <a:sym typeface="Calibri"/>
              </a:defRPr>
            </a:pPr>
          </a:p>
        </p:txBody>
      </p:sp>
      <p:sp>
        <p:nvSpPr>
          <p:cNvPr id="204" name="Google Shape;168;p9"/>
          <p:cNvSpPr/>
          <p:nvPr/>
        </p:nvSpPr>
        <p:spPr>
          <a:xfrm>
            <a:off x="673769" y="1116408"/>
            <a:ext cx="2437651" cy="546301"/>
          </a:xfrm>
          <a:prstGeom prst="roundRect">
            <a:avLst>
              <a:gd name="adj" fmla="val 50000"/>
            </a:avLst>
          </a:prstGeom>
          <a:ln w="12700">
            <a:solidFill>
              <a:srgbClr val="F2F2F2"/>
            </a:solidFill>
            <a:prstDash val="dash"/>
            <a:miter/>
          </a:ln>
          <a:effectLst>
            <a:outerShdw sx="100000" sy="100000" kx="0" ky="0" algn="b" rotWithShape="0" blurRad="38100" dist="0" dir="5400000">
              <a:srgbClr val="000000">
                <a:alpha val="40000"/>
              </a:srgbClr>
            </a:outerShdw>
          </a:effectLst>
        </p:spPr>
        <p:txBody>
          <a:bodyPr lIns="34289" tIns="34289" rIns="34289" bIns="34289" anchor="ctr"/>
          <a:lstStyle/>
          <a:p>
            <a:pPr algn="ctr" rtl="0">
              <a:defRPr sz="1200">
                <a:solidFill>
                  <a:srgbClr val="FFFFFF"/>
                </a:solidFill>
                <a:latin typeface="Calibri"/>
                <a:ea typeface="Calibri"/>
                <a:cs typeface="Calibri"/>
                <a:sym typeface="Calibri"/>
              </a:defRPr>
            </a:pPr>
          </a:p>
        </p:txBody>
      </p:sp>
      <p:sp>
        <p:nvSpPr>
          <p:cNvPr id="205" name="Google Shape;169;p9"/>
          <p:cNvSpPr/>
          <p:nvPr/>
        </p:nvSpPr>
        <p:spPr>
          <a:xfrm>
            <a:off x="595010" y="2017007"/>
            <a:ext cx="2595151" cy="671401"/>
          </a:xfrm>
          <a:prstGeom prst="roundRect">
            <a:avLst>
              <a:gd name="adj" fmla="val 50000"/>
            </a:avLst>
          </a:prstGeom>
          <a:solidFill>
            <a:srgbClr val="FFFFFF">
              <a:alpha val="25140"/>
            </a:srgbClr>
          </a:solidFill>
          <a:ln w="12700">
            <a:miter lim="400000"/>
          </a:ln>
        </p:spPr>
        <p:txBody>
          <a:bodyPr lIns="34289" tIns="34289" rIns="34289" bIns="34289" anchor="ctr"/>
          <a:lstStyle/>
          <a:p>
            <a:pPr algn="ctr" rtl="0">
              <a:defRPr sz="1200">
                <a:solidFill>
                  <a:srgbClr val="FFFFFF"/>
                </a:solidFill>
                <a:latin typeface="Calibri"/>
                <a:ea typeface="Calibri"/>
                <a:cs typeface="Calibri"/>
                <a:sym typeface="Calibri"/>
              </a:defRPr>
            </a:pPr>
          </a:p>
        </p:txBody>
      </p:sp>
      <p:sp>
        <p:nvSpPr>
          <p:cNvPr id="206" name="Google Shape;170;p9"/>
          <p:cNvSpPr/>
          <p:nvPr/>
        </p:nvSpPr>
        <p:spPr>
          <a:xfrm>
            <a:off x="669606" y="2073558"/>
            <a:ext cx="2437651" cy="546301"/>
          </a:xfrm>
          <a:prstGeom prst="roundRect">
            <a:avLst>
              <a:gd name="adj" fmla="val 50000"/>
            </a:avLst>
          </a:prstGeom>
          <a:ln w="12700">
            <a:solidFill>
              <a:srgbClr val="F2F2F2"/>
            </a:solidFill>
            <a:prstDash val="dash"/>
            <a:miter/>
          </a:ln>
          <a:effectLst>
            <a:outerShdw sx="100000" sy="100000" kx="0" ky="0" algn="b" rotWithShape="0" blurRad="38100" dist="0" dir="5400000">
              <a:srgbClr val="000000">
                <a:alpha val="40000"/>
              </a:srgbClr>
            </a:outerShdw>
          </a:effectLst>
        </p:spPr>
        <p:txBody>
          <a:bodyPr lIns="34289" tIns="34289" rIns="34289" bIns="34289" anchor="ctr"/>
          <a:lstStyle/>
          <a:p>
            <a:pPr algn="ctr" rtl="0">
              <a:defRPr sz="1200">
                <a:solidFill>
                  <a:srgbClr val="FFFFFF"/>
                </a:solidFill>
                <a:latin typeface="Calibri"/>
                <a:ea typeface="Calibri"/>
                <a:cs typeface="Calibri"/>
                <a:sym typeface="Calibri"/>
              </a:defRPr>
            </a:pPr>
          </a:p>
        </p:txBody>
      </p:sp>
      <p:sp>
        <p:nvSpPr>
          <p:cNvPr id="207" name="Google Shape;171;p9"/>
          <p:cNvSpPr/>
          <p:nvPr/>
        </p:nvSpPr>
        <p:spPr>
          <a:xfrm>
            <a:off x="599172" y="2974157"/>
            <a:ext cx="2595151" cy="671402"/>
          </a:xfrm>
          <a:prstGeom prst="roundRect">
            <a:avLst>
              <a:gd name="adj" fmla="val 50000"/>
            </a:avLst>
          </a:prstGeom>
          <a:solidFill>
            <a:srgbClr val="FFFFFF">
              <a:alpha val="25140"/>
            </a:srgbClr>
          </a:solidFill>
          <a:ln w="12700">
            <a:miter lim="400000"/>
          </a:ln>
        </p:spPr>
        <p:txBody>
          <a:bodyPr lIns="34289" tIns="34289" rIns="34289" bIns="34289" anchor="ctr"/>
          <a:lstStyle/>
          <a:p>
            <a:pPr algn="ctr" rtl="0">
              <a:defRPr sz="1200">
                <a:solidFill>
                  <a:srgbClr val="FFFFFF"/>
                </a:solidFill>
                <a:latin typeface="Calibri"/>
                <a:ea typeface="Calibri"/>
                <a:cs typeface="Calibri"/>
                <a:sym typeface="Calibri"/>
              </a:defRPr>
            </a:pPr>
          </a:p>
        </p:txBody>
      </p:sp>
      <p:sp>
        <p:nvSpPr>
          <p:cNvPr id="208" name="Google Shape;172;p9"/>
          <p:cNvSpPr/>
          <p:nvPr/>
        </p:nvSpPr>
        <p:spPr>
          <a:xfrm>
            <a:off x="673769" y="3030708"/>
            <a:ext cx="2437651" cy="546301"/>
          </a:xfrm>
          <a:prstGeom prst="roundRect">
            <a:avLst>
              <a:gd name="adj" fmla="val 50000"/>
            </a:avLst>
          </a:prstGeom>
          <a:ln w="12700">
            <a:solidFill>
              <a:srgbClr val="F2F2F2"/>
            </a:solidFill>
            <a:prstDash val="dash"/>
            <a:miter/>
          </a:ln>
          <a:effectLst>
            <a:outerShdw sx="100000" sy="100000" kx="0" ky="0" algn="b" rotWithShape="0" blurRad="38100" dist="0" dir="5400000">
              <a:srgbClr val="000000">
                <a:alpha val="40000"/>
              </a:srgbClr>
            </a:outerShdw>
          </a:effectLst>
        </p:spPr>
        <p:txBody>
          <a:bodyPr lIns="34289" tIns="34289" rIns="34289" bIns="34289" anchor="ctr"/>
          <a:lstStyle/>
          <a:p>
            <a:pPr algn="ctr" rtl="0">
              <a:defRPr sz="1200">
                <a:solidFill>
                  <a:srgbClr val="FFFFFF"/>
                </a:solidFill>
                <a:latin typeface="Calibri"/>
                <a:ea typeface="Calibri"/>
                <a:cs typeface="Calibri"/>
                <a:sym typeface="Calibri"/>
              </a:defRPr>
            </a:pPr>
          </a:p>
        </p:txBody>
      </p:sp>
      <p:sp>
        <p:nvSpPr>
          <p:cNvPr id="209" name="Google Shape;173;p9"/>
          <p:cNvSpPr/>
          <p:nvPr/>
        </p:nvSpPr>
        <p:spPr>
          <a:xfrm>
            <a:off x="599172" y="3931308"/>
            <a:ext cx="2595151" cy="671401"/>
          </a:xfrm>
          <a:prstGeom prst="roundRect">
            <a:avLst>
              <a:gd name="adj" fmla="val 50000"/>
            </a:avLst>
          </a:prstGeom>
          <a:solidFill>
            <a:srgbClr val="FFFFFF">
              <a:alpha val="25140"/>
            </a:srgbClr>
          </a:solidFill>
          <a:ln w="12700">
            <a:miter lim="400000"/>
          </a:ln>
        </p:spPr>
        <p:txBody>
          <a:bodyPr lIns="34289" tIns="34289" rIns="34289" bIns="34289" anchor="ctr"/>
          <a:lstStyle/>
          <a:p>
            <a:pPr algn="ctr" rtl="0">
              <a:defRPr sz="1200">
                <a:solidFill>
                  <a:srgbClr val="FFFFFF"/>
                </a:solidFill>
                <a:latin typeface="Calibri"/>
                <a:ea typeface="Calibri"/>
                <a:cs typeface="Calibri"/>
                <a:sym typeface="Calibri"/>
              </a:defRPr>
            </a:pPr>
          </a:p>
        </p:txBody>
      </p:sp>
      <p:sp>
        <p:nvSpPr>
          <p:cNvPr id="210" name="Google Shape;174;p9"/>
          <p:cNvSpPr/>
          <p:nvPr/>
        </p:nvSpPr>
        <p:spPr>
          <a:xfrm>
            <a:off x="673769" y="3987858"/>
            <a:ext cx="2437651" cy="546301"/>
          </a:xfrm>
          <a:prstGeom prst="roundRect">
            <a:avLst>
              <a:gd name="adj" fmla="val 50000"/>
            </a:avLst>
          </a:prstGeom>
          <a:ln w="12700">
            <a:solidFill>
              <a:srgbClr val="F2F2F2"/>
            </a:solidFill>
            <a:prstDash val="dash"/>
            <a:miter/>
          </a:ln>
          <a:effectLst>
            <a:outerShdw sx="100000" sy="100000" kx="0" ky="0" algn="b" rotWithShape="0" blurRad="38100" dist="0" dir="5400000">
              <a:srgbClr val="000000">
                <a:alpha val="40000"/>
              </a:srgbClr>
            </a:outerShdw>
          </a:effectLst>
        </p:spPr>
        <p:txBody>
          <a:bodyPr lIns="34289" tIns="34289" rIns="34289" bIns="34289" anchor="ctr"/>
          <a:lstStyle/>
          <a:p>
            <a:pPr algn="ctr" rtl="0">
              <a:defRPr sz="1200">
                <a:solidFill>
                  <a:srgbClr val="FFFFFF"/>
                </a:solidFill>
                <a:latin typeface="Calibri"/>
                <a:ea typeface="Calibri"/>
                <a:cs typeface="Calibri"/>
                <a:sym typeface="Calibri"/>
              </a:defRPr>
            </a:pPr>
          </a:p>
        </p:txBody>
      </p:sp>
      <p:grpSp>
        <p:nvGrpSpPr>
          <p:cNvPr id="221" name="Google Shape;180;p9"/>
          <p:cNvGrpSpPr/>
          <p:nvPr/>
        </p:nvGrpSpPr>
        <p:grpSpPr>
          <a:xfrm>
            <a:off x="3012082" y="3305847"/>
            <a:ext cx="946402" cy="1263988"/>
            <a:chOff x="0" y="0"/>
            <a:chExt cx="946401" cy="1263987"/>
          </a:xfrm>
        </p:grpSpPr>
        <p:sp>
          <p:nvSpPr>
            <p:cNvPr id="211" name="Google Shape;181;p9"/>
            <p:cNvSpPr/>
            <p:nvPr/>
          </p:nvSpPr>
          <p:spPr>
            <a:xfrm flipH="1" rot="11710897">
              <a:off x="135732" y="68717"/>
              <a:ext cx="674938" cy="112655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965" y="21554"/>
                  </a:moveTo>
                  <a:cubicBezTo>
                    <a:pt x="17508" y="21554"/>
                    <a:pt x="20465" y="20175"/>
                    <a:pt x="21149" y="18342"/>
                  </a:cubicBezTo>
                  <a:lnTo>
                    <a:pt x="21265" y="17706"/>
                  </a:lnTo>
                  <a:lnTo>
                    <a:pt x="21354" y="17686"/>
                  </a:lnTo>
                  <a:cubicBezTo>
                    <a:pt x="21506" y="17602"/>
                    <a:pt x="21600" y="17487"/>
                    <a:pt x="21600" y="17360"/>
                  </a:cubicBezTo>
                  <a:lnTo>
                    <a:pt x="21600" y="15517"/>
                  </a:lnTo>
                  <a:cubicBezTo>
                    <a:pt x="21600" y="15390"/>
                    <a:pt x="21506" y="15275"/>
                    <a:pt x="21354" y="15191"/>
                  </a:cubicBezTo>
                  <a:lnTo>
                    <a:pt x="21311" y="15182"/>
                  </a:lnTo>
                  <a:lnTo>
                    <a:pt x="21295" y="9538"/>
                  </a:lnTo>
                  <a:lnTo>
                    <a:pt x="21367" y="9538"/>
                  </a:lnTo>
                  <a:lnTo>
                    <a:pt x="21367" y="4009"/>
                  </a:lnTo>
                  <a:lnTo>
                    <a:pt x="21154" y="4009"/>
                  </a:lnTo>
                  <a:lnTo>
                    <a:pt x="14063" y="1302"/>
                  </a:lnTo>
                  <a:lnTo>
                    <a:pt x="14127" y="1283"/>
                  </a:lnTo>
                  <a:lnTo>
                    <a:pt x="11103" y="129"/>
                  </a:lnTo>
                  <a:lnTo>
                    <a:pt x="11103" y="0"/>
                  </a:lnTo>
                  <a:lnTo>
                    <a:pt x="10934" y="65"/>
                  </a:lnTo>
                  <a:lnTo>
                    <a:pt x="10773" y="3"/>
                  </a:lnTo>
                  <a:lnTo>
                    <a:pt x="7428" y="1280"/>
                  </a:lnTo>
                  <a:lnTo>
                    <a:pt x="7538" y="1313"/>
                  </a:lnTo>
                  <a:lnTo>
                    <a:pt x="615" y="3955"/>
                  </a:lnTo>
                  <a:lnTo>
                    <a:pt x="576" y="3927"/>
                  </a:lnTo>
                  <a:lnTo>
                    <a:pt x="576" y="3970"/>
                  </a:lnTo>
                  <a:lnTo>
                    <a:pt x="413" y="4032"/>
                  </a:lnTo>
                  <a:lnTo>
                    <a:pt x="564" y="4032"/>
                  </a:lnTo>
                  <a:lnTo>
                    <a:pt x="564" y="9538"/>
                  </a:lnTo>
                  <a:lnTo>
                    <a:pt x="593" y="9538"/>
                  </a:lnTo>
                  <a:lnTo>
                    <a:pt x="609" y="15090"/>
                  </a:lnTo>
                  <a:lnTo>
                    <a:pt x="256" y="15167"/>
                  </a:lnTo>
                  <a:cubicBezTo>
                    <a:pt x="98" y="15251"/>
                    <a:pt x="0" y="15366"/>
                    <a:pt x="0" y="15493"/>
                  </a:cubicBezTo>
                  <a:lnTo>
                    <a:pt x="0" y="17336"/>
                  </a:lnTo>
                  <a:cubicBezTo>
                    <a:pt x="0" y="17463"/>
                    <a:pt x="98" y="17579"/>
                    <a:pt x="256" y="17662"/>
                  </a:cubicBezTo>
                  <a:lnTo>
                    <a:pt x="597" y="17736"/>
                  </a:lnTo>
                  <a:lnTo>
                    <a:pt x="708" y="18342"/>
                  </a:lnTo>
                  <a:lnTo>
                    <a:pt x="746" y="18395"/>
                  </a:lnTo>
                  <a:lnTo>
                    <a:pt x="794" y="18637"/>
                  </a:lnTo>
                  <a:cubicBezTo>
                    <a:pt x="1478" y="20328"/>
                    <a:pt x="4434" y="21600"/>
                    <a:pt x="7978" y="21600"/>
                  </a:cubicBezTo>
                  <a:lnTo>
                    <a:pt x="11047" y="21600"/>
                  </a:lnTo>
                  <a:lnTo>
                    <a:pt x="11047" y="21554"/>
                  </a:lnTo>
                  <a:close/>
                </a:path>
              </a:pathLst>
            </a:custGeom>
            <a:solidFill>
              <a:srgbClr val="FFFFFF">
                <a:alpha val="48240"/>
              </a:srgbClr>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grpSp>
          <p:nvGrpSpPr>
            <p:cNvPr id="219" name="Google Shape;182;p9"/>
            <p:cNvGrpSpPr/>
            <p:nvPr/>
          </p:nvGrpSpPr>
          <p:grpSpPr>
            <a:xfrm>
              <a:off x="84063" y="73421"/>
              <a:ext cx="778936" cy="1109650"/>
              <a:chOff x="0" y="0"/>
              <a:chExt cx="778935" cy="1109648"/>
            </a:xfrm>
          </p:grpSpPr>
          <p:sp>
            <p:nvSpPr>
              <p:cNvPr id="212" name="Google Shape;183;p9"/>
              <p:cNvSpPr/>
              <p:nvPr/>
            </p:nvSpPr>
            <p:spPr>
              <a:xfrm flipH="1" rot="11718710">
                <a:off x="49138" y="602803"/>
                <a:ext cx="535037" cy="44408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155" y="21600"/>
                    </a:lnTo>
                    <a:lnTo>
                      <a:pt x="155" y="9049"/>
                    </a:lnTo>
                    <a:lnTo>
                      <a:pt x="0" y="9049"/>
                    </a:lnTo>
                    <a:lnTo>
                      <a:pt x="10722" y="0"/>
                    </a:lnTo>
                    <a:lnTo>
                      <a:pt x="21381" y="8996"/>
                    </a:lnTo>
                    <a:lnTo>
                      <a:pt x="21600" y="8996"/>
                    </a:lnTo>
                    <a:close/>
                  </a:path>
                </a:pathLst>
              </a:custGeom>
              <a:solidFill>
                <a:srgbClr val="F7D38F"/>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sp>
            <p:nvSpPr>
              <p:cNvPr id="213" name="Google Shape;184;p9"/>
              <p:cNvSpPr/>
              <p:nvPr/>
            </p:nvSpPr>
            <p:spPr>
              <a:xfrm flipH="1" rot="11718710">
                <a:off x="63268" y="573942"/>
                <a:ext cx="262846" cy="44215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316" y="21600"/>
                    </a:lnTo>
                    <a:lnTo>
                      <a:pt x="316" y="8995"/>
                    </a:lnTo>
                    <a:lnTo>
                      <a:pt x="0" y="8995"/>
                    </a:lnTo>
                    <a:lnTo>
                      <a:pt x="21600" y="0"/>
                    </a:lnTo>
                    <a:close/>
                  </a:path>
                </a:pathLst>
              </a:custGeom>
              <a:solidFill>
                <a:srgbClr val="FFFFFF">
                  <a:alpha val="27060"/>
                </a:srgbClr>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sp>
            <p:nvSpPr>
              <p:cNvPr id="214" name="Google Shape;185;p9"/>
              <p:cNvSpPr/>
              <p:nvPr/>
            </p:nvSpPr>
            <p:spPr>
              <a:xfrm flipH="1" rot="918708">
                <a:off x="149363" y="64115"/>
                <a:ext cx="529538" cy="81542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638" y="0"/>
                    </a:moveTo>
                    <a:lnTo>
                      <a:pt x="13962" y="0"/>
                    </a:lnTo>
                    <a:cubicBezTo>
                      <a:pt x="18181" y="0"/>
                      <a:pt x="21600" y="2252"/>
                      <a:pt x="21600" y="5029"/>
                    </a:cubicBezTo>
                    <a:lnTo>
                      <a:pt x="21600" y="21600"/>
                    </a:lnTo>
                    <a:lnTo>
                      <a:pt x="17785" y="18299"/>
                    </a:lnTo>
                    <a:lnTo>
                      <a:pt x="14218" y="21578"/>
                    </a:lnTo>
                    <a:lnTo>
                      <a:pt x="10563" y="18299"/>
                    </a:lnTo>
                    <a:lnTo>
                      <a:pt x="6908" y="21179"/>
                    </a:lnTo>
                    <a:lnTo>
                      <a:pt x="3342" y="18299"/>
                    </a:lnTo>
                    <a:lnTo>
                      <a:pt x="0" y="21201"/>
                    </a:lnTo>
                    <a:lnTo>
                      <a:pt x="0" y="5029"/>
                    </a:lnTo>
                    <a:cubicBezTo>
                      <a:pt x="0" y="2252"/>
                      <a:pt x="3419" y="0"/>
                      <a:pt x="7638" y="0"/>
                    </a:cubicBezTo>
                    <a:close/>
                  </a:path>
                </a:pathLst>
              </a:custGeom>
              <a:solidFill>
                <a:srgbClr val="EFB436"/>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sp>
            <p:nvSpPr>
              <p:cNvPr id="215" name="Google Shape;186;p9"/>
              <p:cNvSpPr/>
              <p:nvPr/>
            </p:nvSpPr>
            <p:spPr>
              <a:xfrm flipH="1" rot="918708">
                <a:off x="237300" y="62906"/>
                <a:ext cx="347291" cy="81977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179" y="0"/>
                    </a:moveTo>
                    <a:lnTo>
                      <a:pt x="15406" y="0"/>
                    </a:lnTo>
                    <a:cubicBezTo>
                      <a:pt x="17014" y="0"/>
                      <a:pt x="18546" y="141"/>
                      <a:pt x="19939" y="396"/>
                    </a:cubicBezTo>
                    <a:lnTo>
                      <a:pt x="21600" y="785"/>
                    </a:lnTo>
                    <a:lnTo>
                      <a:pt x="20812" y="18573"/>
                    </a:lnTo>
                    <a:lnTo>
                      <a:pt x="15796" y="21600"/>
                    </a:lnTo>
                    <a:lnTo>
                      <a:pt x="14092" y="20596"/>
                    </a:lnTo>
                    <a:close/>
                    <a:moveTo>
                      <a:pt x="5762" y="0"/>
                    </a:moveTo>
                    <a:lnTo>
                      <a:pt x="7376" y="0"/>
                    </a:lnTo>
                    <a:lnTo>
                      <a:pt x="8233" y="19347"/>
                    </a:lnTo>
                    <a:lnTo>
                      <a:pt x="4650" y="21201"/>
                    </a:lnTo>
                    <a:lnTo>
                      <a:pt x="0" y="18736"/>
                    </a:lnTo>
                    <a:lnTo>
                      <a:pt x="808" y="494"/>
                    </a:lnTo>
                    <a:lnTo>
                      <a:pt x="1229" y="396"/>
                    </a:lnTo>
                    <a:cubicBezTo>
                      <a:pt x="2622" y="141"/>
                      <a:pt x="4154" y="0"/>
                      <a:pt x="5762" y="0"/>
                    </a:cubicBezTo>
                    <a:close/>
                  </a:path>
                </a:pathLst>
              </a:custGeom>
              <a:solidFill>
                <a:srgbClr val="FFFFFF">
                  <a:alpha val="27060"/>
                </a:srgbClr>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sp>
            <p:nvSpPr>
              <p:cNvPr id="216" name="Google Shape;187;p9"/>
              <p:cNvSpPr/>
              <p:nvPr/>
            </p:nvSpPr>
            <p:spPr>
              <a:xfrm flipH="1" rot="918708">
                <a:off x="233500" y="66517"/>
                <a:ext cx="529538" cy="19158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638" y="0"/>
                    </a:moveTo>
                    <a:lnTo>
                      <a:pt x="13962" y="0"/>
                    </a:lnTo>
                    <a:cubicBezTo>
                      <a:pt x="18181" y="0"/>
                      <a:pt x="21600" y="9517"/>
                      <a:pt x="21600" y="21257"/>
                    </a:cubicBezTo>
                    <a:lnTo>
                      <a:pt x="21600" y="21600"/>
                    </a:lnTo>
                    <a:lnTo>
                      <a:pt x="0" y="21600"/>
                    </a:lnTo>
                    <a:lnTo>
                      <a:pt x="0" y="21257"/>
                    </a:lnTo>
                    <a:cubicBezTo>
                      <a:pt x="0" y="9517"/>
                      <a:pt x="3419" y="0"/>
                      <a:pt x="7638" y="0"/>
                    </a:cubicBezTo>
                    <a:close/>
                  </a:path>
                </a:pathLst>
              </a:custGeom>
              <a:solidFill>
                <a:srgbClr val="EB8CA1"/>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sp>
            <p:nvSpPr>
              <p:cNvPr id="217" name="Google Shape;188;p9"/>
              <p:cNvSpPr/>
              <p:nvPr/>
            </p:nvSpPr>
            <p:spPr>
              <a:xfrm flipH="1" rot="918708">
                <a:off x="180783" y="956437"/>
                <a:ext cx="171051" cy="8582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780" y="0"/>
                    </a:moveTo>
                    <a:cubicBezTo>
                      <a:pt x="13499" y="0"/>
                      <a:pt x="16088" y="1105"/>
                      <a:pt x="18443" y="3105"/>
                    </a:cubicBezTo>
                    <a:lnTo>
                      <a:pt x="21600" y="6544"/>
                    </a:lnTo>
                    <a:lnTo>
                      <a:pt x="10815" y="21600"/>
                    </a:lnTo>
                    <a:lnTo>
                      <a:pt x="0" y="6501"/>
                    </a:lnTo>
                    <a:lnTo>
                      <a:pt x="3118" y="3105"/>
                    </a:lnTo>
                    <a:cubicBezTo>
                      <a:pt x="5473" y="1105"/>
                      <a:pt x="8062" y="0"/>
                      <a:pt x="10780" y="0"/>
                    </a:cubicBezTo>
                    <a:close/>
                  </a:path>
                </a:pathLst>
              </a:custGeom>
              <a:solidFill>
                <a:srgbClr val="000000"/>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sp>
            <p:nvSpPr>
              <p:cNvPr id="218" name="Google Shape;189;p9"/>
              <p:cNvSpPr/>
              <p:nvPr/>
            </p:nvSpPr>
            <p:spPr>
              <a:xfrm flipH="1" rot="913942">
                <a:off x="184793" y="235848"/>
                <a:ext cx="548573" cy="129168"/>
              </a:xfrm>
              <a:prstGeom prst="roundRect">
                <a:avLst>
                  <a:gd name="adj" fmla="val 16667"/>
                </a:avLst>
              </a:prstGeom>
              <a:solidFill>
                <a:srgbClr val="A8BFD6"/>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grpSp>
        <p:sp>
          <p:nvSpPr>
            <p:cNvPr id="220" name="Google Shape;190;p9"/>
            <p:cNvSpPr/>
            <p:nvPr/>
          </p:nvSpPr>
          <p:spPr>
            <a:xfrm flipH="1" rot="11715854">
              <a:off x="156102" y="105791"/>
              <a:ext cx="638931" cy="106331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965" y="21554"/>
                  </a:moveTo>
                  <a:cubicBezTo>
                    <a:pt x="17508" y="21554"/>
                    <a:pt x="20465" y="20175"/>
                    <a:pt x="21149" y="18342"/>
                  </a:cubicBezTo>
                  <a:lnTo>
                    <a:pt x="21265" y="17706"/>
                  </a:lnTo>
                  <a:lnTo>
                    <a:pt x="21354" y="17686"/>
                  </a:lnTo>
                  <a:cubicBezTo>
                    <a:pt x="21506" y="17602"/>
                    <a:pt x="21600" y="17487"/>
                    <a:pt x="21600" y="17360"/>
                  </a:cubicBezTo>
                  <a:lnTo>
                    <a:pt x="21600" y="15517"/>
                  </a:lnTo>
                  <a:cubicBezTo>
                    <a:pt x="21600" y="15390"/>
                    <a:pt x="21506" y="15275"/>
                    <a:pt x="21354" y="15191"/>
                  </a:cubicBezTo>
                  <a:lnTo>
                    <a:pt x="21311" y="15182"/>
                  </a:lnTo>
                  <a:lnTo>
                    <a:pt x="21295" y="9538"/>
                  </a:lnTo>
                  <a:lnTo>
                    <a:pt x="21367" y="9538"/>
                  </a:lnTo>
                  <a:lnTo>
                    <a:pt x="21367" y="4009"/>
                  </a:lnTo>
                  <a:lnTo>
                    <a:pt x="21154" y="4009"/>
                  </a:lnTo>
                  <a:lnTo>
                    <a:pt x="14063" y="1302"/>
                  </a:lnTo>
                  <a:lnTo>
                    <a:pt x="14127" y="1283"/>
                  </a:lnTo>
                  <a:lnTo>
                    <a:pt x="11103" y="129"/>
                  </a:lnTo>
                  <a:lnTo>
                    <a:pt x="11103" y="0"/>
                  </a:lnTo>
                  <a:lnTo>
                    <a:pt x="10934" y="65"/>
                  </a:lnTo>
                  <a:lnTo>
                    <a:pt x="10773" y="3"/>
                  </a:lnTo>
                  <a:lnTo>
                    <a:pt x="7428" y="1280"/>
                  </a:lnTo>
                  <a:lnTo>
                    <a:pt x="7538" y="1313"/>
                  </a:lnTo>
                  <a:lnTo>
                    <a:pt x="615" y="3955"/>
                  </a:lnTo>
                  <a:lnTo>
                    <a:pt x="576" y="3927"/>
                  </a:lnTo>
                  <a:lnTo>
                    <a:pt x="576" y="3970"/>
                  </a:lnTo>
                  <a:lnTo>
                    <a:pt x="413" y="4032"/>
                  </a:lnTo>
                  <a:lnTo>
                    <a:pt x="564" y="4032"/>
                  </a:lnTo>
                  <a:lnTo>
                    <a:pt x="564" y="9538"/>
                  </a:lnTo>
                  <a:lnTo>
                    <a:pt x="593" y="9538"/>
                  </a:lnTo>
                  <a:lnTo>
                    <a:pt x="609" y="15090"/>
                  </a:lnTo>
                  <a:lnTo>
                    <a:pt x="256" y="15167"/>
                  </a:lnTo>
                  <a:cubicBezTo>
                    <a:pt x="98" y="15251"/>
                    <a:pt x="0" y="15366"/>
                    <a:pt x="0" y="15493"/>
                  </a:cubicBezTo>
                  <a:lnTo>
                    <a:pt x="0" y="17336"/>
                  </a:lnTo>
                  <a:cubicBezTo>
                    <a:pt x="0" y="17463"/>
                    <a:pt x="98" y="17579"/>
                    <a:pt x="256" y="17662"/>
                  </a:cubicBezTo>
                  <a:lnTo>
                    <a:pt x="597" y="17736"/>
                  </a:lnTo>
                  <a:lnTo>
                    <a:pt x="708" y="18342"/>
                  </a:lnTo>
                  <a:lnTo>
                    <a:pt x="746" y="18395"/>
                  </a:lnTo>
                  <a:lnTo>
                    <a:pt x="794" y="18637"/>
                  </a:lnTo>
                  <a:cubicBezTo>
                    <a:pt x="1478" y="20328"/>
                    <a:pt x="4434" y="21600"/>
                    <a:pt x="7978" y="21600"/>
                  </a:cubicBezTo>
                  <a:lnTo>
                    <a:pt x="11047" y="21600"/>
                  </a:lnTo>
                  <a:lnTo>
                    <a:pt x="11047" y="21554"/>
                  </a:lnTo>
                  <a:close/>
                </a:path>
              </a:pathLst>
            </a:custGeom>
            <a:noFill/>
            <a:ln w="12700" cap="flat">
              <a:solidFill>
                <a:srgbClr val="FFFFFF"/>
              </a:solidFill>
              <a:prstDash val="dash"/>
              <a:miter lim="800000"/>
            </a:ln>
            <a:effectLst>
              <a:outerShdw sx="100000" sy="100000" kx="0" ky="0" algn="b" rotWithShape="0" blurRad="38100" dist="0" dir="5400000">
                <a:srgbClr val="000000">
                  <a:alpha val="40000"/>
                </a:srgbClr>
              </a:outerShdw>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grpSp>
      <p:sp>
        <p:nvSpPr>
          <p:cNvPr id="222" name="المقدمة">
            <a:hlinkClick r:id="rId2" invalidUrl="" action="ppaction://hlinksldjump" tgtFrame="" tooltip="" history="1" highlightClick="0" endSnd="0"/>
          </p:cNvPr>
          <p:cNvSpPr/>
          <p:nvPr/>
        </p:nvSpPr>
        <p:spPr>
          <a:xfrm>
            <a:off x="1854572" y="245590"/>
            <a:ext cx="1176202" cy="301292"/>
          </a:xfrm>
          <a:prstGeom prst="roundRect">
            <a:avLst>
              <a:gd name="adj" fmla="val 30555"/>
            </a:avLst>
          </a:prstGeom>
          <a:ln w="12700">
            <a:miter lim="400000"/>
          </a:ln>
          <a:extLst>
            <a:ext uri="{C572A759-6A51-4108-AA02-DFA0A04FC94B}">
              <ma14:wrappingTextBoxFlag xmlns:ma14="http://schemas.microsoft.com/office/mac/drawingml/2011/main" val="1"/>
            </a:ext>
          </a:extLst>
        </p:spPr>
        <p:txBody>
          <a:bodyPr lIns="0" tIns="0" rIns="0" bIns="0" anchor="ctr"/>
          <a:lstStyle>
            <a:lvl1pPr algn="ctr" defTabSz="825500">
              <a:defRPr sz="1500">
                <a:solidFill>
                  <a:srgbClr val="FFFFFF"/>
                </a:solidFill>
                <a:latin typeface="Khalid Art bold"/>
                <a:ea typeface="Khalid Art bold"/>
                <a:cs typeface="Khalid Art bold"/>
                <a:sym typeface="Khalid Art bold"/>
              </a:defRPr>
            </a:lvl1pPr>
          </a:lstStyle>
          <a:p>
            <a:pPr rtl="0">
              <a:defRPr/>
            </a:pPr>
            <a:r>
              <a:t>المقدمة</a:t>
            </a:r>
          </a:p>
        </p:txBody>
      </p:sp>
      <p:sp>
        <p:nvSpPr>
          <p:cNvPr id="223" name="مسألة  ٥">
            <a:hlinkClick r:id="rId3" invalidUrl="" action="ppaction://hlinksldjump" tgtFrame="" tooltip="" history="1" highlightClick="0" endSnd="0"/>
          </p:cNvPr>
          <p:cNvSpPr/>
          <p:nvPr/>
        </p:nvSpPr>
        <p:spPr>
          <a:xfrm>
            <a:off x="3263835" y="233219"/>
            <a:ext cx="1176202" cy="301292"/>
          </a:xfrm>
          <a:prstGeom prst="roundRect">
            <a:avLst>
              <a:gd name="adj" fmla="val 30555"/>
            </a:avLst>
          </a:prstGeom>
          <a:ln w="12700">
            <a:miter lim="400000"/>
          </a:ln>
          <a:extLst>
            <a:ext uri="{C572A759-6A51-4108-AA02-DFA0A04FC94B}">
              <ma14:wrappingTextBoxFlag xmlns:ma14="http://schemas.microsoft.com/office/mac/drawingml/2011/main" val="1"/>
            </a:ext>
          </a:extLst>
        </p:spPr>
        <p:txBody>
          <a:bodyPr lIns="0" tIns="0" rIns="0" bIns="0" anchor="ctr"/>
          <a:lstStyle>
            <a:lvl1pPr algn="ctr" defTabSz="825500">
              <a:defRPr sz="1500">
                <a:solidFill>
                  <a:srgbClr val="FFFFFF"/>
                </a:solidFill>
                <a:latin typeface="Khalid Art bold"/>
                <a:ea typeface="Khalid Art bold"/>
                <a:cs typeface="Khalid Art bold"/>
                <a:sym typeface="Khalid Art bold"/>
              </a:defRPr>
            </a:lvl1pPr>
          </a:lstStyle>
          <a:p>
            <a:pPr rtl="0">
              <a:defRPr/>
            </a:pPr>
            <a:r>
              <a:t>مسألة  ٥</a:t>
            </a:r>
          </a:p>
        </p:txBody>
      </p:sp>
      <p:pic>
        <p:nvPicPr>
          <p:cNvPr id="224" name="IMG_2581.png" descr="IMG_2581.png"/>
          <p:cNvPicPr>
            <a:picLocks noChangeAspect="1"/>
          </p:cNvPicPr>
          <p:nvPr/>
        </p:nvPicPr>
        <p:blipFill>
          <a:blip r:embed="rId4">
            <a:extLst/>
          </a:blip>
          <a:stretch>
            <a:fillRect/>
          </a:stretch>
        </p:blipFill>
        <p:spPr>
          <a:xfrm>
            <a:off x="3796210" y="349613"/>
            <a:ext cx="4884086" cy="4639883"/>
          </a:xfrm>
          <a:prstGeom prst="rect">
            <a:avLst/>
          </a:prstGeom>
          <a:ln w="12700">
            <a:miter lim="400000"/>
          </a:ln>
        </p:spPr>
      </p:pic>
      <p:sp>
        <p:nvSpPr>
          <p:cNvPr id="225" name="التاريخ"/>
          <p:cNvSpPr/>
          <p:nvPr/>
        </p:nvSpPr>
        <p:spPr>
          <a:xfrm>
            <a:off x="1890767" y="1224852"/>
            <a:ext cx="1176203" cy="301291"/>
          </a:xfrm>
          <a:prstGeom prst="roundRect">
            <a:avLst>
              <a:gd name="adj" fmla="val 30555"/>
            </a:avLst>
          </a:prstGeom>
          <a:ln w="12700">
            <a:miter lim="400000"/>
          </a:ln>
          <a:extLst>
            <a:ext uri="{C572A759-6A51-4108-AA02-DFA0A04FC94B}">
              <ma14:wrappingTextBoxFlag xmlns:ma14="http://schemas.microsoft.com/office/mac/drawingml/2011/main" val="1"/>
            </a:ext>
          </a:extLst>
        </p:spPr>
        <p:txBody>
          <a:bodyPr lIns="0" tIns="0" rIns="0" bIns="0" anchor="ctr"/>
          <a:lstStyle>
            <a:lvl1pPr algn="ctr" defTabSz="825500">
              <a:defRPr sz="1500">
                <a:ln w="3175" cap="flat">
                  <a:solidFill>
                    <a:srgbClr val="000000"/>
                  </a:solidFill>
                  <a:prstDash val="solid"/>
                  <a:miter lim="400000"/>
                </a:ln>
                <a:solidFill>
                  <a:schemeClr val="accent5">
                    <a:satOff val="-7608"/>
                    <a:lumOff val="-10980"/>
                  </a:schemeClr>
                </a:solidFill>
                <a:latin typeface="Khalid Art bold"/>
                <a:ea typeface="Khalid Art bold"/>
                <a:cs typeface="Khalid Art bold"/>
                <a:sym typeface="Khalid Art bold"/>
              </a:defRPr>
            </a:lvl1pPr>
          </a:lstStyle>
          <a:p>
            <a:pPr rtl="0">
              <a:defRPr/>
            </a:pPr>
            <a:r>
              <a:t>التاريخ </a:t>
            </a:r>
          </a:p>
        </p:txBody>
      </p:sp>
      <p:sp>
        <p:nvSpPr>
          <p:cNvPr id="226" name="صفحة"/>
          <p:cNvSpPr/>
          <p:nvPr/>
        </p:nvSpPr>
        <p:spPr>
          <a:xfrm>
            <a:off x="1266471" y="4060764"/>
            <a:ext cx="1176202" cy="439899"/>
          </a:xfrm>
          <a:prstGeom prst="roundRect">
            <a:avLst>
              <a:gd name="adj" fmla="val 20927"/>
            </a:avLst>
          </a:prstGeom>
          <a:ln w="12700">
            <a:miter lim="400000"/>
          </a:ln>
          <a:extLst>
            <a:ext uri="{C572A759-6A51-4108-AA02-DFA0A04FC94B}">
              <ma14:wrappingTextBoxFlag xmlns:ma14="http://schemas.microsoft.com/office/mac/drawingml/2011/main" val="1"/>
            </a:ext>
          </a:extLst>
        </p:spPr>
        <p:txBody>
          <a:bodyPr lIns="0" tIns="0" rIns="0" bIns="0" anchor="ctr"/>
          <a:lstStyle>
            <a:lvl1pPr algn="ctr" defTabSz="825500">
              <a:defRPr sz="1500">
                <a:ln w="3175" cap="flat">
                  <a:solidFill>
                    <a:srgbClr val="000000"/>
                  </a:solidFill>
                  <a:prstDash val="solid"/>
                  <a:miter lim="400000"/>
                </a:ln>
                <a:solidFill>
                  <a:schemeClr val="accent5">
                    <a:satOff val="-7608"/>
                    <a:lumOff val="-10980"/>
                  </a:schemeClr>
                </a:solidFill>
                <a:latin typeface="Khalid Art bold"/>
                <a:ea typeface="Khalid Art bold"/>
                <a:cs typeface="Khalid Art bold"/>
                <a:sym typeface="Khalid Art bold"/>
              </a:defRPr>
            </a:lvl1pPr>
          </a:lstStyle>
          <a:p>
            <a:pPr rtl="0">
              <a:defRPr/>
            </a:pPr>
            <a:r>
              <a:t>صفحة </a:t>
            </a:r>
          </a:p>
        </p:txBody>
      </p:sp>
      <p:sp>
        <p:nvSpPr>
          <p:cNvPr id="227" name="الحصة"/>
          <p:cNvSpPr/>
          <p:nvPr/>
        </p:nvSpPr>
        <p:spPr>
          <a:xfrm>
            <a:off x="1834524" y="2183529"/>
            <a:ext cx="1176202" cy="301292"/>
          </a:xfrm>
          <a:prstGeom prst="roundRect">
            <a:avLst>
              <a:gd name="adj" fmla="val 30555"/>
            </a:avLst>
          </a:prstGeom>
          <a:ln w="12700">
            <a:miter lim="400000"/>
          </a:ln>
          <a:extLst>
            <a:ext uri="{C572A759-6A51-4108-AA02-DFA0A04FC94B}">
              <ma14:wrappingTextBoxFlag xmlns:ma14="http://schemas.microsoft.com/office/mac/drawingml/2011/main" val="1"/>
            </a:ext>
          </a:extLst>
        </p:spPr>
        <p:txBody>
          <a:bodyPr lIns="0" tIns="0" rIns="0" bIns="0" anchor="ctr"/>
          <a:lstStyle>
            <a:lvl1pPr algn="ctr" defTabSz="825500">
              <a:defRPr sz="1500">
                <a:ln w="3175" cap="flat">
                  <a:solidFill>
                    <a:srgbClr val="000000"/>
                  </a:solidFill>
                  <a:prstDash val="solid"/>
                  <a:miter lim="400000"/>
                </a:ln>
                <a:solidFill>
                  <a:schemeClr val="accent5">
                    <a:satOff val="-7608"/>
                    <a:lumOff val="-10980"/>
                  </a:schemeClr>
                </a:solidFill>
                <a:latin typeface="Khalid Art bold"/>
                <a:ea typeface="Khalid Art bold"/>
                <a:cs typeface="Khalid Art bold"/>
                <a:sym typeface="Khalid Art bold"/>
              </a:defRPr>
            </a:lvl1pPr>
          </a:lstStyle>
          <a:p>
            <a:pPr rtl="0">
              <a:defRPr/>
            </a:pPr>
            <a:r>
              <a:t>الحصة </a:t>
            </a:r>
          </a:p>
        </p:txBody>
      </p:sp>
      <p:sp>
        <p:nvSpPr>
          <p:cNvPr id="228" name="الفصل"/>
          <p:cNvSpPr/>
          <p:nvPr/>
        </p:nvSpPr>
        <p:spPr>
          <a:xfrm>
            <a:off x="1779487" y="3169295"/>
            <a:ext cx="1176203" cy="297583"/>
          </a:xfrm>
          <a:prstGeom prst="roundRect">
            <a:avLst>
              <a:gd name="adj" fmla="val 30936"/>
            </a:avLst>
          </a:prstGeom>
          <a:ln w="12700">
            <a:miter lim="400000"/>
          </a:ln>
          <a:extLst>
            <a:ext uri="{C572A759-6A51-4108-AA02-DFA0A04FC94B}">
              <ma14:wrappingTextBoxFlag xmlns:ma14="http://schemas.microsoft.com/office/mac/drawingml/2011/main" val="1"/>
            </a:ext>
          </a:extLst>
        </p:spPr>
        <p:txBody>
          <a:bodyPr lIns="0" tIns="0" rIns="0" bIns="0" anchor="ctr"/>
          <a:lstStyle>
            <a:lvl1pPr algn="ctr" defTabSz="825500">
              <a:defRPr sz="1500">
                <a:ln w="3175" cap="flat">
                  <a:solidFill>
                    <a:srgbClr val="000000"/>
                  </a:solidFill>
                  <a:prstDash val="solid"/>
                  <a:miter lim="400000"/>
                </a:ln>
                <a:solidFill>
                  <a:schemeClr val="accent5">
                    <a:satOff val="-7608"/>
                    <a:lumOff val="-10980"/>
                  </a:schemeClr>
                </a:solidFill>
                <a:latin typeface="Khalid Art bold"/>
                <a:ea typeface="Khalid Art bold"/>
                <a:cs typeface="Khalid Art bold"/>
                <a:sym typeface="Khalid Art bold"/>
              </a:defRPr>
            </a:lvl1pPr>
          </a:lstStyle>
          <a:p>
            <a:pPr rtl="0">
              <a:defRPr/>
            </a:pPr>
            <a:r>
              <a:t>الفصل </a:t>
            </a:r>
          </a:p>
        </p:txBody>
      </p:sp>
      <p:sp>
        <p:nvSpPr>
          <p:cNvPr id="229" name="مسألة ٧">
            <a:hlinkClick r:id="rId5" invalidUrl="" action="ppaction://hlinksldjump" tgtFrame="" tooltip="" history="1" highlightClick="0" endSnd="0"/>
          </p:cNvPr>
          <p:cNvSpPr/>
          <p:nvPr/>
        </p:nvSpPr>
        <p:spPr>
          <a:xfrm>
            <a:off x="4698703" y="233219"/>
            <a:ext cx="1176203" cy="301292"/>
          </a:xfrm>
          <a:prstGeom prst="roundRect">
            <a:avLst>
              <a:gd name="adj" fmla="val 30555"/>
            </a:avLst>
          </a:prstGeom>
          <a:ln w="12700">
            <a:miter lim="400000"/>
          </a:ln>
          <a:extLst>
            <a:ext uri="{C572A759-6A51-4108-AA02-DFA0A04FC94B}">
              <ma14:wrappingTextBoxFlag xmlns:ma14="http://schemas.microsoft.com/office/mac/drawingml/2011/main" val="1"/>
            </a:ext>
          </a:extLst>
        </p:spPr>
        <p:txBody>
          <a:bodyPr lIns="0" tIns="0" rIns="0" bIns="0" anchor="ctr"/>
          <a:lstStyle>
            <a:lvl1pPr algn="ctr" defTabSz="825500">
              <a:defRPr sz="1500">
                <a:solidFill>
                  <a:srgbClr val="FFFFFF"/>
                </a:solidFill>
                <a:latin typeface="Khalid Art bold"/>
                <a:ea typeface="Khalid Art bold"/>
                <a:cs typeface="Khalid Art bold"/>
                <a:sym typeface="Khalid Art bold"/>
              </a:defRPr>
            </a:lvl1pPr>
          </a:lstStyle>
          <a:p>
            <a:pPr rtl="0">
              <a:defRPr/>
            </a:pPr>
            <a:r>
              <a:t>مسألة ٧</a:t>
            </a:r>
          </a:p>
        </p:txBody>
      </p:sp>
      <p:sp>
        <p:nvSpPr>
          <p:cNvPr id="230" name="الواجب">
            <a:hlinkClick r:id="rId6" invalidUrl="" action="ppaction://hlinksldjump" tgtFrame="" tooltip="" history="1" highlightClick="0" endSnd="0"/>
          </p:cNvPr>
          <p:cNvSpPr/>
          <p:nvPr/>
        </p:nvSpPr>
        <p:spPr>
          <a:xfrm>
            <a:off x="7504093" y="233219"/>
            <a:ext cx="1176203" cy="301292"/>
          </a:xfrm>
          <a:prstGeom prst="roundRect">
            <a:avLst>
              <a:gd name="adj" fmla="val 30555"/>
            </a:avLst>
          </a:prstGeom>
          <a:ln w="12700">
            <a:miter lim="400000"/>
          </a:ln>
          <a:extLst>
            <a:ext uri="{C572A759-6A51-4108-AA02-DFA0A04FC94B}">
              <ma14:wrappingTextBoxFlag xmlns:ma14="http://schemas.microsoft.com/office/mac/drawingml/2011/main" val="1"/>
            </a:ext>
          </a:extLst>
        </p:spPr>
        <p:txBody>
          <a:bodyPr lIns="0" tIns="0" rIns="0" bIns="0" anchor="ctr"/>
          <a:lstStyle>
            <a:lvl1pPr algn="ctr" defTabSz="825500">
              <a:defRPr sz="1500">
                <a:solidFill>
                  <a:srgbClr val="FFFFFF"/>
                </a:solidFill>
                <a:latin typeface="Khalid Art bold"/>
                <a:ea typeface="Khalid Art bold"/>
                <a:cs typeface="Khalid Art bold"/>
                <a:sym typeface="Khalid Art bold"/>
              </a:defRPr>
            </a:lvl1pPr>
          </a:lstStyle>
          <a:p>
            <a:pPr rtl="0">
              <a:defRPr/>
            </a:pPr>
            <a:r>
              <a:t>الواجب</a:t>
            </a:r>
          </a:p>
        </p:txBody>
      </p:sp>
      <p:sp>
        <p:nvSpPr>
          <p:cNvPr id="231" name="المنزل"/>
          <p:cNvSpPr/>
          <p:nvPr/>
        </p:nvSpPr>
        <p:spPr>
          <a:xfrm>
            <a:off x="864594" y="228028"/>
            <a:ext cx="364837" cy="32677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0" y="11938"/>
                </a:lnTo>
                <a:lnTo>
                  <a:pt x="3392" y="11938"/>
                </a:lnTo>
                <a:lnTo>
                  <a:pt x="3392" y="21600"/>
                </a:lnTo>
                <a:lnTo>
                  <a:pt x="8837" y="21600"/>
                </a:lnTo>
                <a:lnTo>
                  <a:pt x="8837" y="13819"/>
                </a:lnTo>
                <a:lnTo>
                  <a:pt x="12694" y="13819"/>
                </a:lnTo>
                <a:lnTo>
                  <a:pt x="12694" y="21600"/>
                </a:lnTo>
                <a:lnTo>
                  <a:pt x="18160" y="21600"/>
                </a:lnTo>
                <a:lnTo>
                  <a:pt x="18160" y="11938"/>
                </a:lnTo>
                <a:lnTo>
                  <a:pt x="21600" y="11938"/>
                </a:lnTo>
                <a:lnTo>
                  <a:pt x="18160" y="8135"/>
                </a:lnTo>
                <a:lnTo>
                  <a:pt x="18160" y="3553"/>
                </a:lnTo>
                <a:lnTo>
                  <a:pt x="16218" y="3553"/>
                </a:lnTo>
                <a:lnTo>
                  <a:pt x="16218" y="5984"/>
                </a:lnTo>
                <a:lnTo>
                  <a:pt x="10800" y="0"/>
                </a:lnTo>
                <a:close/>
              </a:path>
            </a:pathLst>
          </a:custGeom>
          <a:ln w="3175">
            <a:solidFill>
              <a:srgbClr val="5C5C5C">
                <a:alpha val="60502"/>
              </a:srgbClr>
            </a:solidFill>
          </a:ln>
        </p:spPr>
        <p:txBody>
          <a:bodyPr lIns="34289" tIns="34289" rIns="34289" bIns="34289" anchor="ctr"/>
          <a:lstStyle/>
          <a:p>
            <a:pPr/>
          </a:p>
        </p:txBody>
      </p:sp>
      <p:sp>
        <p:nvSpPr>
          <p:cNvPr id="232" name="الفصل ١٢ : المحيط والمساحة والحجم"/>
          <p:cNvSpPr txBox="1"/>
          <p:nvPr>
            <p:ph type="body" sz="quarter" idx="1"/>
          </p:nvPr>
        </p:nvSpPr>
        <p:spPr>
          <a:xfrm>
            <a:off x="4181714" y="3091256"/>
            <a:ext cx="4278323" cy="751243"/>
          </a:xfrm>
          <a:prstGeom prst="rect">
            <a:avLst/>
          </a:prstGeom>
          <a:effectLst/>
        </p:spPr>
        <p:txBody>
          <a:bodyPr lIns="45719" tIns="45719" rIns="45719" bIns="45719" anchor="ctr"/>
          <a:lstStyle>
            <a:lvl1pPr marL="0" indent="0" algn="ctr" defTabSz="914400">
              <a:lnSpc>
                <a:spcPct val="90000"/>
              </a:lnSpc>
              <a:spcBef>
                <a:spcPts val="1000"/>
              </a:spcBef>
              <a:buClrTx/>
              <a:buSzTx/>
              <a:buFontTx/>
              <a:buNone/>
              <a:defRPr sz="2200">
                <a:solidFill>
                  <a:srgbClr val="2BB673"/>
                </a:solidFill>
                <a:latin typeface="Khalid Art bold"/>
                <a:ea typeface="Khalid Art bold"/>
                <a:cs typeface="Khalid Art bold"/>
                <a:sym typeface="Khalid Art bold"/>
              </a:defRPr>
            </a:lvl1pPr>
          </a:lstStyle>
          <a:p>
            <a:pPr rtl="0">
              <a:defRPr/>
            </a:pPr>
            <a:r>
              <a:t>الفصل ١٢ : المحيط والمساحة والحجم</a:t>
            </a:r>
          </a:p>
        </p:txBody>
      </p:sp>
      <p:sp>
        <p:nvSpPr>
          <p:cNvPr id="233" name="١٢-٥ خطة حل المسألة إنشاء نموذج"/>
          <p:cNvSpPr txBox="1"/>
          <p:nvPr/>
        </p:nvSpPr>
        <p:spPr>
          <a:xfrm>
            <a:off x="4189612" y="3669428"/>
            <a:ext cx="4278322" cy="624161"/>
          </a:xfrm>
          <a:prstGeom prst="rect">
            <a:avLst/>
          </a:prstGeom>
          <a:ln w="3175">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lgn="ctr" defTabSz="914400" rtl="0">
              <a:lnSpc>
                <a:spcPct val="90000"/>
              </a:lnSpc>
              <a:spcBef>
                <a:spcPts val="1000"/>
              </a:spcBef>
              <a:defRPr sz="1800">
                <a:solidFill>
                  <a:srgbClr val="6E85E0"/>
                </a:solidFill>
                <a:latin typeface="Almarai Extrabold"/>
                <a:ea typeface="Almarai Extrabold"/>
                <a:cs typeface="Almarai Extrabold"/>
                <a:sym typeface="Almarai Extrabold"/>
              </a:defRPr>
            </a:pPr>
            <a:r>
              <a:rPr>
                <a:solidFill>
                  <a:srgbClr val="B92D5D"/>
                </a:solidFill>
              </a:rPr>
              <a:t>١٢-٥ </a:t>
            </a:r>
            <a:r>
              <a:t>خطة حل المسألة إنشاء نموذج</a:t>
            </a:r>
          </a:p>
        </p:txBody>
      </p:sp>
      <p:sp>
        <p:nvSpPr>
          <p:cNvPr id="234" name="مسألة ٨">
            <a:hlinkClick r:id="rId7" invalidUrl="" action="ppaction://hlinksldjump" tgtFrame="" tooltip="" history="1" highlightClick="0" endSnd="0"/>
          </p:cNvPr>
          <p:cNvSpPr/>
          <p:nvPr/>
        </p:nvSpPr>
        <p:spPr>
          <a:xfrm>
            <a:off x="6131433" y="245919"/>
            <a:ext cx="1176203" cy="301292"/>
          </a:xfrm>
          <a:prstGeom prst="roundRect">
            <a:avLst>
              <a:gd name="adj" fmla="val 30555"/>
            </a:avLst>
          </a:prstGeom>
          <a:ln w="12700">
            <a:miter lim="400000"/>
          </a:ln>
          <a:extLst>
            <a:ext uri="{C572A759-6A51-4108-AA02-DFA0A04FC94B}">
              <ma14:wrappingTextBoxFlag xmlns:ma14="http://schemas.microsoft.com/office/mac/drawingml/2011/main" val="1"/>
            </a:ext>
          </a:extLst>
        </p:spPr>
        <p:txBody>
          <a:bodyPr lIns="0" tIns="0" rIns="0" bIns="0" anchor="ctr"/>
          <a:lstStyle>
            <a:lvl1pPr algn="ctr" defTabSz="825500">
              <a:defRPr sz="1500">
                <a:solidFill>
                  <a:srgbClr val="FFFFFF"/>
                </a:solidFill>
                <a:latin typeface="Khalid Art bold"/>
                <a:ea typeface="Khalid Art bold"/>
                <a:cs typeface="Khalid Art bold"/>
                <a:sym typeface="Khalid Art bold"/>
              </a:defRPr>
            </a:lvl1pPr>
          </a:lstStyle>
          <a:p>
            <a:pPr rtl="0">
              <a:defRPr/>
            </a:pPr>
            <a:r>
              <a:t>مسألة ٨</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lt" backwards="0">
                                    <p:tmAbs val="100"/>
                                  </p:iterate>
                                  <p:childTnLst>
                                    <p:set>
                                      <p:cBhvr>
                                        <p:cTn id="6" fill="hold"/>
                                        <p:tgtEl>
                                          <p:spTgt spid="232"/>
                                        </p:tgtEl>
                                        <p:attrNameLst>
                                          <p:attrName>style.visibility</p:attrName>
                                        </p:attrNameLst>
                                      </p:cBhvr>
                                      <p:to>
                                        <p:strVal val="visible"/>
                                      </p:to>
                                    </p:set>
                                  </p:childTnLst>
                                </p:cTn>
                              </p:par>
                            </p:childTnLst>
                          </p:cTn>
                        </p:par>
                        <p:par>
                          <p:cTn id="7" fill="hold">
                            <p:stCondLst>
                              <p:cond delay="0"/>
                            </p:stCondLst>
                            <p:childTnLst>
                              <p:par>
                                <p:cTn id="8" presetClass="entr" nodeType="afterEffect" presetSubtype="2" presetID="2" grpId="2" fill="hold">
                                  <p:stCondLst>
                                    <p:cond delay="0"/>
                                  </p:stCondLst>
                                  <p:iterate type="lt" backwards="0">
                                    <p:tmAbs val="0"/>
                                  </p:iterate>
                                  <p:childTnLst>
                                    <p:set>
                                      <p:cBhvr>
                                        <p:cTn id="9" fill="hold"/>
                                        <p:tgtEl>
                                          <p:spTgt spid="233"/>
                                        </p:tgtEl>
                                        <p:attrNameLst>
                                          <p:attrName>style.visibility</p:attrName>
                                        </p:attrNameLst>
                                      </p:cBhvr>
                                      <p:to>
                                        <p:strVal val="visible"/>
                                      </p:to>
                                    </p:set>
                                    <p:anim calcmode="lin" valueType="num">
                                      <p:cBhvr>
                                        <p:cTn id="10" dur="1000" fill="hold"/>
                                        <p:tgtEl>
                                          <p:spTgt spid="233"/>
                                        </p:tgtEl>
                                        <p:attrNameLst>
                                          <p:attrName>ppt_x</p:attrName>
                                        </p:attrNameLst>
                                      </p:cBhvr>
                                      <p:tavLst>
                                        <p:tav tm="0">
                                          <p:val>
                                            <p:strVal val="1+#ppt_w/2"/>
                                          </p:val>
                                        </p:tav>
                                        <p:tav tm="100000">
                                          <p:val>
                                            <p:strVal val="#ppt_x"/>
                                          </p:val>
                                        </p:tav>
                                      </p:tavLst>
                                    </p:anim>
                                    <p:anim calcmode="lin" valueType="num">
                                      <p:cBhvr>
                                        <p:cTn id="11" dur="1000" fill="hold"/>
                                        <p:tgtEl>
                                          <p:spTgt spid="2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32" grpId="1"/>
      <p:bldP build="whole" bldLvl="1" animBg="1" rev="0" advAuto="0" spid="233" grpId="2"/>
    </p:bldLst>
  </p:timing>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562" name="تجميع"/>
          <p:cNvGrpSpPr/>
          <p:nvPr/>
        </p:nvGrpSpPr>
        <p:grpSpPr>
          <a:xfrm>
            <a:off x="7703449" y="607586"/>
            <a:ext cx="1249652" cy="776675"/>
            <a:chOff x="0" y="0"/>
            <a:chExt cx="1249650" cy="776673"/>
          </a:xfrm>
        </p:grpSpPr>
        <p:grpSp>
          <p:nvGrpSpPr>
            <p:cNvPr id="550" name="تجميع"/>
            <p:cNvGrpSpPr/>
            <p:nvPr/>
          </p:nvGrpSpPr>
          <p:grpSpPr>
            <a:xfrm>
              <a:off x="0" y="84424"/>
              <a:ext cx="1176202" cy="692250"/>
              <a:chOff x="0" y="0"/>
              <a:chExt cx="1176201" cy="692249"/>
            </a:xfrm>
          </p:grpSpPr>
          <p:grpSp>
            <p:nvGrpSpPr>
              <p:cNvPr id="548" name="تجميع"/>
              <p:cNvGrpSpPr/>
              <p:nvPr/>
            </p:nvGrpSpPr>
            <p:grpSpPr>
              <a:xfrm>
                <a:off x="265078" y="12699"/>
                <a:ext cx="620645" cy="620645"/>
                <a:chOff x="0" y="0"/>
                <a:chExt cx="620643" cy="620643"/>
              </a:xfrm>
            </p:grpSpPr>
            <p:sp>
              <p:nvSpPr>
                <p:cNvPr id="546" name="Google Shape;324;p12"/>
                <p:cNvSpPr/>
                <p:nvPr/>
              </p:nvSpPr>
              <p:spPr>
                <a:xfrm>
                  <a:off x="-1" y="-1"/>
                  <a:ext cx="620645" cy="620645"/>
                </a:xfrm>
                <a:prstGeom prst="ellipse">
                  <a:avLst/>
                </a:prstGeom>
                <a:solidFill>
                  <a:srgbClr val="FFFFFF">
                    <a:alpha val="25140"/>
                  </a:srgbClr>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sp>
              <p:nvSpPr>
                <p:cNvPr id="547" name="Google Shape;325;p12"/>
                <p:cNvSpPr/>
                <p:nvPr/>
              </p:nvSpPr>
              <p:spPr>
                <a:xfrm>
                  <a:off x="29640" y="21739"/>
                  <a:ext cx="577165" cy="577166"/>
                </a:xfrm>
                <a:prstGeom prst="ellipse">
                  <a:avLst/>
                </a:prstGeom>
                <a:noFill/>
                <a:ln w="12700" cap="flat">
                  <a:solidFill>
                    <a:srgbClr val="F2F2F2"/>
                  </a:solidFill>
                  <a:prstDash val="dash"/>
                  <a:miter lim="8000"/>
                </a:ln>
                <a:effectLst>
                  <a:outerShdw sx="100000" sy="100000" kx="0" ky="0" algn="b" rotWithShape="0" blurRad="38100" dist="0" dir="5400000">
                    <a:srgbClr val="000000">
                      <a:alpha val="40000"/>
                    </a:srgbClr>
                  </a:outerShdw>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grpSp>
          <p:sp>
            <p:nvSpPr>
              <p:cNvPr id="549" name="٨"/>
              <p:cNvSpPr/>
              <p:nvPr/>
            </p:nvSpPr>
            <p:spPr>
              <a:xfrm>
                <a:off x="0" y="0"/>
                <a:ext cx="1176202" cy="692250"/>
              </a:xfrm>
              <a:prstGeom prst="roundRect">
                <a:avLst>
                  <a:gd name="adj" fmla="val 13298"/>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lgn="ctr" defTabSz="825500">
                  <a:defRPr b="1" sz="3000">
                    <a:solidFill>
                      <a:schemeClr val="accent1">
                        <a:satOff val="-49514"/>
                        <a:lumOff val="-14901"/>
                      </a:schemeClr>
                    </a:solidFill>
                    <a:latin typeface="Noto Naskh Arabic"/>
                    <a:ea typeface="Noto Naskh Arabic"/>
                    <a:cs typeface="Noto Naskh Arabic"/>
                    <a:sym typeface="Noto Naskh Arabic"/>
                  </a:defRPr>
                </a:lvl1pPr>
              </a:lstStyle>
              <a:p>
                <a:pPr rtl="0">
                  <a:defRPr/>
                </a:pPr>
                <a:r>
                  <a:t>٨</a:t>
                </a:r>
              </a:p>
            </p:txBody>
          </p:sp>
        </p:grpSp>
        <p:grpSp>
          <p:nvGrpSpPr>
            <p:cNvPr id="561" name="Google Shape;358;p12"/>
            <p:cNvGrpSpPr/>
            <p:nvPr/>
          </p:nvGrpSpPr>
          <p:grpSpPr>
            <a:xfrm>
              <a:off x="710317" y="0"/>
              <a:ext cx="539334" cy="602389"/>
              <a:chOff x="0" y="0"/>
              <a:chExt cx="539332" cy="602388"/>
            </a:xfrm>
          </p:grpSpPr>
          <p:sp>
            <p:nvSpPr>
              <p:cNvPr id="551" name="Google Shape;359;p12"/>
              <p:cNvSpPr/>
              <p:nvPr/>
            </p:nvSpPr>
            <p:spPr>
              <a:xfrm flipH="1" rot="12754542">
                <a:off x="114806" y="42714"/>
                <a:ext cx="309721" cy="51696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965" y="21554"/>
                    </a:moveTo>
                    <a:cubicBezTo>
                      <a:pt x="17508" y="21554"/>
                      <a:pt x="20465" y="20175"/>
                      <a:pt x="21149" y="18342"/>
                    </a:cubicBezTo>
                    <a:lnTo>
                      <a:pt x="21265" y="17706"/>
                    </a:lnTo>
                    <a:lnTo>
                      <a:pt x="21354" y="17686"/>
                    </a:lnTo>
                    <a:cubicBezTo>
                      <a:pt x="21506" y="17602"/>
                      <a:pt x="21600" y="17487"/>
                      <a:pt x="21600" y="17360"/>
                    </a:cubicBezTo>
                    <a:lnTo>
                      <a:pt x="21600" y="15517"/>
                    </a:lnTo>
                    <a:cubicBezTo>
                      <a:pt x="21600" y="15390"/>
                      <a:pt x="21506" y="15275"/>
                      <a:pt x="21354" y="15191"/>
                    </a:cubicBezTo>
                    <a:lnTo>
                      <a:pt x="21311" y="15182"/>
                    </a:lnTo>
                    <a:lnTo>
                      <a:pt x="21295" y="9538"/>
                    </a:lnTo>
                    <a:lnTo>
                      <a:pt x="21367" y="9538"/>
                    </a:lnTo>
                    <a:lnTo>
                      <a:pt x="21367" y="4009"/>
                    </a:lnTo>
                    <a:lnTo>
                      <a:pt x="21154" y="4009"/>
                    </a:lnTo>
                    <a:lnTo>
                      <a:pt x="14063" y="1302"/>
                    </a:lnTo>
                    <a:lnTo>
                      <a:pt x="14127" y="1283"/>
                    </a:lnTo>
                    <a:lnTo>
                      <a:pt x="11103" y="129"/>
                    </a:lnTo>
                    <a:lnTo>
                      <a:pt x="11103" y="0"/>
                    </a:lnTo>
                    <a:lnTo>
                      <a:pt x="10934" y="65"/>
                    </a:lnTo>
                    <a:lnTo>
                      <a:pt x="10773" y="3"/>
                    </a:lnTo>
                    <a:lnTo>
                      <a:pt x="7428" y="1280"/>
                    </a:lnTo>
                    <a:lnTo>
                      <a:pt x="7538" y="1313"/>
                    </a:lnTo>
                    <a:lnTo>
                      <a:pt x="615" y="3955"/>
                    </a:lnTo>
                    <a:lnTo>
                      <a:pt x="576" y="3927"/>
                    </a:lnTo>
                    <a:lnTo>
                      <a:pt x="576" y="3970"/>
                    </a:lnTo>
                    <a:lnTo>
                      <a:pt x="413" y="4032"/>
                    </a:lnTo>
                    <a:lnTo>
                      <a:pt x="564" y="4032"/>
                    </a:lnTo>
                    <a:lnTo>
                      <a:pt x="564" y="9538"/>
                    </a:lnTo>
                    <a:lnTo>
                      <a:pt x="593" y="9538"/>
                    </a:lnTo>
                    <a:lnTo>
                      <a:pt x="609" y="15090"/>
                    </a:lnTo>
                    <a:lnTo>
                      <a:pt x="256" y="15167"/>
                    </a:lnTo>
                    <a:cubicBezTo>
                      <a:pt x="98" y="15251"/>
                      <a:pt x="0" y="15366"/>
                      <a:pt x="0" y="15493"/>
                    </a:cubicBezTo>
                    <a:lnTo>
                      <a:pt x="0" y="17336"/>
                    </a:lnTo>
                    <a:cubicBezTo>
                      <a:pt x="0" y="17463"/>
                      <a:pt x="98" y="17579"/>
                      <a:pt x="256" y="17662"/>
                    </a:cubicBezTo>
                    <a:lnTo>
                      <a:pt x="597" y="17736"/>
                    </a:lnTo>
                    <a:lnTo>
                      <a:pt x="708" y="18342"/>
                    </a:lnTo>
                    <a:lnTo>
                      <a:pt x="746" y="18395"/>
                    </a:lnTo>
                    <a:lnTo>
                      <a:pt x="794" y="18637"/>
                    </a:lnTo>
                    <a:cubicBezTo>
                      <a:pt x="1478" y="20328"/>
                      <a:pt x="4434" y="21600"/>
                      <a:pt x="7978" y="21600"/>
                    </a:cubicBezTo>
                    <a:lnTo>
                      <a:pt x="11047" y="21600"/>
                    </a:lnTo>
                    <a:lnTo>
                      <a:pt x="11047" y="21554"/>
                    </a:lnTo>
                    <a:close/>
                  </a:path>
                </a:pathLst>
              </a:custGeom>
              <a:solidFill>
                <a:srgbClr val="FFFFFF">
                  <a:alpha val="48240"/>
                </a:srgbClr>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grpSp>
            <p:nvGrpSpPr>
              <p:cNvPr id="559" name="Google Shape;360;p12"/>
              <p:cNvGrpSpPr/>
              <p:nvPr/>
            </p:nvGrpSpPr>
            <p:grpSpPr>
              <a:xfrm>
                <a:off x="43046" y="40003"/>
                <a:ext cx="454757" cy="519919"/>
                <a:chOff x="0" y="0"/>
                <a:chExt cx="454755" cy="519917"/>
              </a:xfrm>
            </p:grpSpPr>
            <p:sp>
              <p:nvSpPr>
                <p:cNvPr id="552" name="Google Shape;361;p12"/>
                <p:cNvSpPr/>
                <p:nvPr/>
              </p:nvSpPr>
              <p:spPr>
                <a:xfrm flipH="1" rot="12762355">
                  <a:off x="35591" y="265957"/>
                  <a:ext cx="245523" cy="20378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155" y="21600"/>
                      </a:lnTo>
                      <a:lnTo>
                        <a:pt x="155" y="9049"/>
                      </a:lnTo>
                      <a:lnTo>
                        <a:pt x="0" y="9049"/>
                      </a:lnTo>
                      <a:lnTo>
                        <a:pt x="10722" y="0"/>
                      </a:lnTo>
                      <a:lnTo>
                        <a:pt x="21381" y="8996"/>
                      </a:lnTo>
                      <a:lnTo>
                        <a:pt x="21600" y="8996"/>
                      </a:lnTo>
                      <a:close/>
                    </a:path>
                  </a:pathLst>
                </a:custGeom>
                <a:solidFill>
                  <a:srgbClr val="F7D38F"/>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sp>
              <p:nvSpPr>
                <p:cNvPr id="553" name="Google Shape;362;p12"/>
                <p:cNvSpPr/>
                <p:nvPr/>
              </p:nvSpPr>
              <p:spPr>
                <a:xfrm flipH="1" rot="12762355">
                  <a:off x="48726" y="236608"/>
                  <a:ext cx="120617" cy="2029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316" y="21600"/>
                      </a:lnTo>
                      <a:lnTo>
                        <a:pt x="316" y="8995"/>
                      </a:lnTo>
                      <a:lnTo>
                        <a:pt x="0" y="8995"/>
                      </a:lnTo>
                      <a:lnTo>
                        <a:pt x="21600" y="0"/>
                      </a:lnTo>
                      <a:close/>
                    </a:path>
                  </a:pathLst>
                </a:custGeom>
                <a:solidFill>
                  <a:srgbClr val="FFFFFF">
                    <a:alpha val="27060"/>
                  </a:srgbClr>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sp>
              <p:nvSpPr>
                <p:cNvPr id="554" name="Google Shape;363;p12"/>
                <p:cNvSpPr/>
                <p:nvPr/>
              </p:nvSpPr>
              <p:spPr>
                <a:xfrm flipH="1" rot="1962354">
                  <a:off x="127965" y="39540"/>
                  <a:ext cx="242999" cy="37418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638" y="0"/>
                      </a:moveTo>
                      <a:lnTo>
                        <a:pt x="13962" y="0"/>
                      </a:lnTo>
                      <a:cubicBezTo>
                        <a:pt x="18181" y="0"/>
                        <a:pt x="21600" y="2252"/>
                        <a:pt x="21600" y="5029"/>
                      </a:cubicBezTo>
                      <a:lnTo>
                        <a:pt x="21600" y="21600"/>
                      </a:lnTo>
                      <a:lnTo>
                        <a:pt x="17785" y="18299"/>
                      </a:lnTo>
                      <a:lnTo>
                        <a:pt x="14218" y="21578"/>
                      </a:lnTo>
                      <a:lnTo>
                        <a:pt x="10563" y="18299"/>
                      </a:lnTo>
                      <a:lnTo>
                        <a:pt x="6908" y="21179"/>
                      </a:lnTo>
                      <a:lnTo>
                        <a:pt x="3342" y="18299"/>
                      </a:lnTo>
                      <a:lnTo>
                        <a:pt x="0" y="21201"/>
                      </a:lnTo>
                      <a:lnTo>
                        <a:pt x="0" y="5029"/>
                      </a:lnTo>
                      <a:cubicBezTo>
                        <a:pt x="0" y="2252"/>
                        <a:pt x="3419" y="0"/>
                        <a:pt x="7638" y="0"/>
                      </a:cubicBezTo>
                      <a:close/>
                    </a:path>
                  </a:pathLst>
                </a:custGeom>
                <a:solidFill>
                  <a:srgbClr val="EFB436"/>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sp>
              <p:nvSpPr>
                <p:cNvPr id="555" name="Google Shape;364;p12"/>
                <p:cNvSpPr/>
                <p:nvPr/>
              </p:nvSpPr>
              <p:spPr>
                <a:xfrm flipH="1" rot="1962354">
                  <a:off x="168253" y="38528"/>
                  <a:ext cx="159367" cy="37618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179" y="0"/>
                      </a:moveTo>
                      <a:lnTo>
                        <a:pt x="15406" y="0"/>
                      </a:lnTo>
                      <a:cubicBezTo>
                        <a:pt x="17014" y="0"/>
                        <a:pt x="18546" y="141"/>
                        <a:pt x="19939" y="396"/>
                      </a:cubicBezTo>
                      <a:lnTo>
                        <a:pt x="21600" y="785"/>
                      </a:lnTo>
                      <a:lnTo>
                        <a:pt x="20812" y="18573"/>
                      </a:lnTo>
                      <a:lnTo>
                        <a:pt x="15796" y="21600"/>
                      </a:lnTo>
                      <a:lnTo>
                        <a:pt x="14092" y="20596"/>
                      </a:lnTo>
                      <a:close/>
                      <a:moveTo>
                        <a:pt x="5762" y="0"/>
                      </a:moveTo>
                      <a:lnTo>
                        <a:pt x="7376" y="0"/>
                      </a:lnTo>
                      <a:lnTo>
                        <a:pt x="8233" y="19347"/>
                      </a:lnTo>
                      <a:lnTo>
                        <a:pt x="4650" y="21201"/>
                      </a:lnTo>
                      <a:lnTo>
                        <a:pt x="0" y="18736"/>
                      </a:lnTo>
                      <a:lnTo>
                        <a:pt x="808" y="494"/>
                      </a:lnTo>
                      <a:lnTo>
                        <a:pt x="1229" y="396"/>
                      </a:lnTo>
                      <a:cubicBezTo>
                        <a:pt x="2622" y="141"/>
                        <a:pt x="4154" y="0"/>
                        <a:pt x="5762" y="0"/>
                      </a:cubicBezTo>
                      <a:close/>
                    </a:path>
                  </a:pathLst>
                </a:custGeom>
                <a:solidFill>
                  <a:srgbClr val="FFFFFF">
                    <a:alpha val="27060"/>
                  </a:srgbClr>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sp>
              <p:nvSpPr>
                <p:cNvPr id="556" name="Google Shape;365;p12"/>
                <p:cNvSpPr/>
                <p:nvPr/>
              </p:nvSpPr>
              <p:spPr>
                <a:xfrm flipH="1" rot="1962354">
                  <a:off x="207268" y="58679"/>
                  <a:ext cx="242999" cy="8791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638" y="0"/>
                      </a:moveTo>
                      <a:lnTo>
                        <a:pt x="13962" y="0"/>
                      </a:lnTo>
                      <a:cubicBezTo>
                        <a:pt x="18181" y="0"/>
                        <a:pt x="21600" y="9517"/>
                        <a:pt x="21600" y="21257"/>
                      </a:cubicBezTo>
                      <a:lnTo>
                        <a:pt x="21600" y="21600"/>
                      </a:lnTo>
                      <a:lnTo>
                        <a:pt x="0" y="21600"/>
                      </a:lnTo>
                      <a:lnTo>
                        <a:pt x="0" y="21257"/>
                      </a:lnTo>
                      <a:cubicBezTo>
                        <a:pt x="0" y="9517"/>
                        <a:pt x="3419" y="0"/>
                        <a:pt x="7638" y="0"/>
                      </a:cubicBezTo>
                      <a:close/>
                    </a:path>
                  </a:pathLst>
                </a:custGeom>
                <a:solidFill>
                  <a:srgbClr val="EB8CA1"/>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sp>
              <p:nvSpPr>
                <p:cNvPr id="557" name="Google Shape;366;p12"/>
                <p:cNvSpPr/>
                <p:nvPr/>
              </p:nvSpPr>
              <p:spPr>
                <a:xfrm flipH="1" rot="1962354">
                  <a:off x="73119" y="417667"/>
                  <a:ext cx="78494" cy="3938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781" y="0"/>
                      </a:moveTo>
                      <a:cubicBezTo>
                        <a:pt x="13499" y="0"/>
                        <a:pt x="16088" y="1105"/>
                        <a:pt x="18443" y="3105"/>
                      </a:cubicBezTo>
                      <a:lnTo>
                        <a:pt x="21600" y="6544"/>
                      </a:lnTo>
                      <a:lnTo>
                        <a:pt x="10815" y="21600"/>
                      </a:lnTo>
                      <a:lnTo>
                        <a:pt x="0" y="6501"/>
                      </a:lnTo>
                      <a:lnTo>
                        <a:pt x="3118" y="3105"/>
                      </a:lnTo>
                      <a:cubicBezTo>
                        <a:pt x="5473" y="1105"/>
                        <a:pt x="8062" y="0"/>
                        <a:pt x="10781" y="0"/>
                      </a:cubicBezTo>
                      <a:close/>
                    </a:path>
                  </a:pathLst>
                </a:custGeom>
                <a:solidFill>
                  <a:srgbClr val="000000"/>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sp>
              <p:nvSpPr>
                <p:cNvPr id="558" name="Google Shape;367;p12"/>
                <p:cNvSpPr/>
                <p:nvPr/>
              </p:nvSpPr>
              <p:spPr>
                <a:xfrm flipH="1" rot="1957588">
                  <a:off x="166792" y="128109"/>
                  <a:ext cx="251734" cy="59274"/>
                </a:xfrm>
                <a:prstGeom prst="roundRect">
                  <a:avLst>
                    <a:gd name="adj" fmla="val 16667"/>
                  </a:avLst>
                </a:prstGeom>
                <a:solidFill>
                  <a:srgbClr val="A8BFD6"/>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grpSp>
          <p:sp>
            <p:nvSpPr>
              <p:cNvPr id="560" name="Google Shape;368;p12"/>
              <p:cNvSpPr/>
              <p:nvPr/>
            </p:nvSpPr>
            <p:spPr>
              <a:xfrm flipH="1" rot="12759500">
                <a:off x="123356" y="59937"/>
                <a:ext cx="293197" cy="48794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965" y="21554"/>
                    </a:moveTo>
                    <a:cubicBezTo>
                      <a:pt x="17508" y="21554"/>
                      <a:pt x="20465" y="20175"/>
                      <a:pt x="21149" y="18342"/>
                    </a:cubicBezTo>
                    <a:lnTo>
                      <a:pt x="21265" y="17706"/>
                    </a:lnTo>
                    <a:lnTo>
                      <a:pt x="21354" y="17686"/>
                    </a:lnTo>
                    <a:cubicBezTo>
                      <a:pt x="21506" y="17602"/>
                      <a:pt x="21600" y="17487"/>
                      <a:pt x="21600" y="17360"/>
                    </a:cubicBezTo>
                    <a:lnTo>
                      <a:pt x="21600" y="15517"/>
                    </a:lnTo>
                    <a:cubicBezTo>
                      <a:pt x="21600" y="15390"/>
                      <a:pt x="21506" y="15275"/>
                      <a:pt x="21354" y="15191"/>
                    </a:cubicBezTo>
                    <a:lnTo>
                      <a:pt x="21311" y="15182"/>
                    </a:lnTo>
                    <a:lnTo>
                      <a:pt x="21295" y="9538"/>
                    </a:lnTo>
                    <a:lnTo>
                      <a:pt x="21367" y="9538"/>
                    </a:lnTo>
                    <a:lnTo>
                      <a:pt x="21367" y="4009"/>
                    </a:lnTo>
                    <a:lnTo>
                      <a:pt x="21154" y="4009"/>
                    </a:lnTo>
                    <a:lnTo>
                      <a:pt x="14063" y="1302"/>
                    </a:lnTo>
                    <a:lnTo>
                      <a:pt x="14127" y="1283"/>
                    </a:lnTo>
                    <a:lnTo>
                      <a:pt x="11103" y="129"/>
                    </a:lnTo>
                    <a:lnTo>
                      <a:pt x="11103" y="0"/>
                    </a:lnTo>
                    <a:lnTo>
                      <a:pt x="10934" y="65"/>
                    </a:lnTo>
                    <a:lnTo>
                      <a:pt x="10773" y="3"/>
                    </a:lnTo>
                    <a:lnTo>
                      <a:pt x="7428" y="1280"/>
                    </a:lnTo>
                    <a:lnTo>
                      <a:pt x="7538" y="1313"/>
                    </a:lnTo>
                    <a:lnTo>
                      <a:pt x="615" y="3955"/>
                    </a:lnTo>
                    <a:lnTo>
                      <a:pt x="576" y="3927"/>
                    </a:lnTo>
                    <a:lnTo>
                      <a:pt x="576" y="3970"/>
                    </a:lnTo>
                    <a:lnTo>
                      <a:pt x="413" y="4032"/>
                    </a:lnTo>
                    <a:lnTo>
                      <a:pt x="564" y="4032"/>
                    </a:lnTo>
                    <a:lnTo>
                      <a:pt x="564" y="9538"/>
                    </a:lnTo>
                    <a:lnTo>
                      <a:pt x="593" y="9538"/>
                    </a:lnTo>
                    <a:lnTo>
                      <a:pt x="609" y="15090"/>
                    </a:lnTo>
                    <a:lnTo>
                      <a:pt x="256" y="15167"/>
                    </a:lnTo>
                    <a:cubicBezTo>
                      <a:pt x="98" y="15251"/>
                      <a:pt x="0" y="15366"/>
                      <a:pt x="0" y="15493"/>
                    </a:cubicBezTo>
                    <a:lnTo>
                      <a:pt x="0" y="17336"/>
                    </a:lnTo>
                    <a:cubicBezTo>
                      <a:pt x="0" y="17463"/>
                      <a:pt x="98" y="17579"/>
                      <a:pt x="256" y="17662"/>
                    </a:cubicBezTo>
                    <a:lnTo>
                      <a:pt x="597" y="17736"/>
                    </a:lnTo>
                    <a:lnTo>
                      <a:pt x="708" y="18342"/>
                    </a:lnTo>
                    <a:lnTo>
                      <a:pt x="746" y="18395"/>
                    </a:lnTo>
                    <a:lnTo>
                      <a:pt x="794" y="18637"/>
                    </a:lnTo>
                    <a:cubicBezTo>
                      <a:pt x="1478" y="20328"/>
                      <a:pt x="4434" y="21600"/>
                      <a:pt x="7978" y="21600"/>
                    </a:cubicBezTo>
                    <a:lnTo>
                      <a:pt x="11047" y="21600"/>
                    </a:lnTo>
                    <a:lnTo>
                      <a:pt x="11047" y="21554"/>
                    </a:lnTo>
                    <a:close/>
                  </a:path>
                </a:pathLst>
              </a:custGeom>
              <a:noFill/>
              <a:ln w="12700" cap="flat">
                <a:solidFill>
                  <a:srgbClr val="FFFFFF"/>
                </a:solidFill>
                <a:prstDash val="dash"/>
                <a:miter lim="800000"/>
              </a:ln>
              <a:effectLst>
                <a:outerShdw sx="100000" sy="100000" kx="0" ky="0" algn="b" rotWithShape="0" blurRad="38100" dist="0" dir="5400000">
                  <a:srgbClr val="000000">
                    <a:alpha val="40000"/>
                  </a:srgbClr>
                </a:outerShdw>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grpSp>
      </p:grpSp>
      <p:sp>
        <p:nvSpPr>
          <p:cNvPr id="563" name="مستطيل"/>
          <p:cNvSpPr/>
          <p:nvPr/>
        </p:nvSpPr>
        <p:spPr>
          <a:xfrm>
            <a:off x="8035318" y="1385847"/>
            <a:ext cx="585914" cy="1952088"/>
          </a:xfrm>
          <a:prstGeom prst="rect">
            <a:avLst/>
          </a:prstGeom>
          <a:solidFill>
            <a:schemeClr val="accent5">
              <a:lumOff val="22549"/>
            </a:schemeClr>
          </a:solidFill>
          <a:ln w="3175">
            <a:solidFill>
              <a:schemeClr val="accent5">
                <a:satOff val="-7608"/>
                <a:lumOff val="-10980"/>
              </a:schemeClr>
            </a:solidFill>
          </a:ln>
          <a:effectLst>
            <a:outerShdw sx="100000" sy="100000" kx="0" ky="0" algn="b" rotWithShape="0" blurRad="25400" dist="12700" dir="5400000">
              <a:srgbClr val="000000">
                <a:alpha val="38000"/>
              </a:srgbClr>
            </a:outerShdw>
          </a:effectLst>
        </p:spPr>
        <p:txBody>
          <a:bodyPr lIns="44334" tIns="44334" rIns="44334" bIns="44334" anchor="ctr"/>
          <a:lstStyle/>
          <a:p>
            <a:pPr/>
          </a:p>
        </p:txBody>
      </p:sp>
      <p:sp>
        <p:nvSpPr>
          <p:cNvPr id="564" name="Google Shape;145;p11"/>
          <p:cNvSpPr txBox="1"/>
          <p:nvPr/>
        </p:nvSpPr>
        <p:spPr>
          <a:xfrm>
            <a:off x="7980071" y="1861214"/>
            <a:ext cx="696408" cy="843231"/>
          </a:xfrm>
          <a:prstGeom prst="rect">
            <a:avLst/>
          </a:prstGeom>
          <a:ln w="3175">
            <a:miter lim="400000"/>
          </a:ln>
          <a:extLst>
            <a:ext uri="{C572A759-6A51-4108-AA02-DFA0A04FC94B}">
              <ma14:wrappingTextBoxFlag xmlns:ma14="http://schemas.microsoft.com/office/mac/drawingml/2011/main" val="1"/>
            </a:ext>
          </a:extLst>
        </p:spPr>
        <p:txBody>
          <a:bodyPr lIns="88654" tIns="88654" rIns="88654" bIns="88654" anchor="ctr">
            <a:normAutofit fontScale="100000" lnSpcReduction="0"/>
          </a:bodyPr>
          <a:lstStyle>
            <a:lvl1pPr defTabSz="886690">
              <a:lnSpc>
                <a:spcPct val="115000"/>
              </a:lnSpc>
              <a:spcBef>
                <a:spcPts val="1500"/>
              </a:spcBef>
              <a:defRPr sz="2900">
                <a:latin typeface="Waseem Regular"/>
                <a:ea typeface="Waseem Regular"/>
                <a:cs typeface="Waseem Regular"/>
                <a:sym typeface="Waseem Regular"/>
              </a:defRPr>
            </a:lvl1pPr>
          </a:lstStyle>
          <a:p>
            <a:pPr rtl="0">
              <a:defRPr/>
            </a:pPr>
            <a:r>
              <a:t>اِفهم</a:t>
            </a:r>
          </a:p>
        </p:txBody>
      </p:sp>
      <p:sp>
        <p:nvSpPr>
          <p:cNvPr id="565" name="مستطيل"/>
          <p:cNvSpPr/>
          <p:nvPr/>
        </p:nvSpPr>
        <p:spPr>
          <a:xfrm>
            <a:off x="8035318" y="3896811"/>
            <a:ext cx="585914" cy="486935"/>
          </a:xfrm>
          <a:prstGeom prst="rect">
            <a:avLst/>
          </a:prstGeom>
          <a:solidFill>
            <a:schemeClr val="accent5">
              <a:lumOff val="22549"/>
            </a:schemeClr>
          </a:solidFill>
          <a:ln w="3175">
            <a:solidFill>
              <a:schemeClr val="accent5">
                <a:satOff val="-7608"/>
                <a:lumOff val="-10980"/>
              </a:schemeClr>
            </a:solidFill>
          </a:ln>
          <a:effectLst>
            <a:outerShdw sx="100000" sy="100000" kx="0" ky="0" algn="b" rotWithShape="0" blurRad="25400" dist="12700" dir="5400000">
              <a:srgbClr val="000000">
                <a:alpha val="38000"/>
              </a:srgbClr>
            </a:outerShdw>
          </a:effectLst>
        </p:spPr>
        <p:txBody>
          <a:bodyPr lIns="44334" tIns="44334" rIns="44334" bIns="44334" anchor="ctr"/>
          <a:lstStyle/>
          <a:p>
            <a:pPr/>
          </a:p>
        </p:txBody>
      </p:sp>
      <p:sp>
        <p:nvSpPr>
          <p:cNvPr id="566" name="Google Shape;145;p11"/>
          <p:cNvSpPr txBox="1"/>
          <p:nvPr/>
        </p:nvSpPr>
        <p:spPr>
          <a:xfrm>
            <a:off x="7980071" y="3707234"/>
            <a:ext cx="747152" cy="843231"/>
          </a:xfrm>
          <a:prstGeom prst="rect">
            <a:avLst/>
          </a:prstGeom>
          <a:ln w="3175">
            <a:miter lim="400000"/>
          </a:ln>
          <a:extLst>
            <a:ext uri="{C572A759-6A51-4108-AA02-DFA0A04FC94B}">
              <ma14:wrappingTextBoxFlag xmlns:ma14="http://schemas.microsoft.com/office/mac/drawingml/2011/main" val="1"/>
            </a:ext>
          </a:extLst>
        </p:spPr>
        <p:txBody>
          <a:bodyPr lIns="88654" tIns="88654" rIns="88654" bIns="88654" anchor="ctr">
            <a:normAutofit fontScale="100000" lnSpcReduction="0"/>
          </a:bodyPr>
          <a:lstStyle>
            <a:lvl1pPr defTabSz="886690">
              <a:lnSpc>
                <a:spcPct val="115000"/>
              </a:lnSpc>
              <a:spcBef>
                <a:spcPts val="1500"/>
              </a:spcBef>
              <a:defRPr sz="2100">
                <a:latin typeface="Waseem Regular"/>
                <a:ea typeface="Waseem Regular"/>
                <a:cs typeface="Waseem Regular"/>
                <a:sym typeface="Waseem Regular"/>
              </a:defRPr>
            </a:lvl1pPr>
          </a:lstStyle>
          <a:p>
            <a:pPr rtl="0">
              <a:defRPr/>
            </a:pPr>
            <a:r>
              <a:t>خطط</a:t>
            </a:r>
          </a:p>
        </p:txBody>
      </p:sp>
      <p:grpSp>
        <p:nvGrpSpPr>
          <p:cNvPr id="581" name="تجميع">
            <a:hlinkClick r:id="" invalidUrl="" action="ppaction://hlinkshowjump?jump=nextslide" tgtFrame="" tooltip="" history="1" highlightClick="0" endSnd="0"/>
          </p:cNvPr>
          <p:cNvGrpSpPr/>
          <p:nvPr/>
        </p:nvGrpSpPr>
        <p:grpSpPr>
          <a:xfrm>
            <a:off x="673769" y="822814"/>
            <a:ext cx="1660800" cy="946530"/>
            <a:chOff x="0" y="0"/>
            <a:chExt cx="1660799" cy="946529"/>
          </a:xfrm>
        </p:grpSpPr>
        <p:grpSp>
          <p:nvGrpSpPr>
            <p:cNvPr id="579" name="تجميع"/>
            <p:cNvGrpSpPr/>
            <p:nvPr/>
          </p:nvGrpSpPr>
          <p:grpSpPr>
            <a:xfrm>
              <a:off x="-1" y="0"/>
              <a:ext cx="1660801" cy="946530"/>
              <a:chOff x="0" y="0"/>
              <a:chExt cx="1660799" cy="946529"/>
            </a:xfrm>
          </p:grpSpPr>
          <p:sp>
            <p:nvSpPr>
              <p:cNvPr id="567" name="Google Shape;278;p11"/>
              <p:cNvSpPr/>
              <p:nvPr/>
            </p:nvSpPr>
            <p:spPr>
              <a:xfrm>
                <a:off x="0" y="293594"/>
                <a:ext cx="1147984" cy="454294"/>
              </a:xfrm>
              <a:prstGeom prst="roundRect">
                <a:avLst>
                  <a:gd name="adj" fmla="val 50000"/>
                </a:avLst>
              </a:prstGeom>
              <a:noFill/>
              <a:ln w="12700" cap="flat">
                <a:solidFill>
                  <a:srgbClr val="F2F2F2"/>
                </a:solidFill>
                <a:prstDash val="dash"/>
                <a:miter lim="800000"/>
              </a:ln>
              <a:effectLst>
                <a:outerShdw sx="100000" sy="100000" kx="0" ky="0" algn="b" rotWithShape="0" blurRad="38100" dist="0" dir="5400000">
                  <a:srgbClr val="000000">
                    <a:alpha val="40000"/>
                  </a:srgbClr>
                </a:outerShdw>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grpSp>
            <p:nvGrpSpPr>
              <p:cNvPr id="578" name="Google Shape;302;p11"/>
              <p:cNvGrpSpPr/>
              <p:nvPr/>
            </p:nvGrpSpPr>
            <p:grpSpPr>
              <a:xfrm rot="1320000">
                <a:off x="921121" y="87615"/>
                <a:ext cx="617701" cy="771299"/>
                <a:chOff x="0" y="0"/>
                <a:chExt cx="617700" cy="771297"/>
              </a:xfrm>
            </p:grpSpPr>
            <p:sp>
              <p:nvSpPr>
                <p:cNvPr id="568" name="Google Shape;303;p11"/>
                <p:cNvSpPr/>
                <p:nvPr/>
              </p:nvSpPr>
              <p:spPr>
                <a:xfrm flipH="1" rot="12071842">
                  <a:off x="107758" y="50001"/>
                  <a:ext cx="402185" cy="67129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965" y="21554"/>
                      </a:moveTo>
                      <a:cubicBezTo>
                        <a:pt x="17508" y="21554"/>
                        <a:pt x="20465" y="20175"/>
                        <a:pt x="21149" y="18342"/>
                      </a:cubicBezTo>
                      <a:lnTo>
                        <a:pt x="21265" y="17706"/>
                      </a:lnTo>
                      <a:lnTo>
                        <a:pt x="21354" y="17686"/>
                      </a:lnTo>
                      <a:cubicBezTo>
                        <a:pt x="21506" y="17602"/>
                        <a:pt x="21600" y="17487"/>
                        <a:pt x="21600" y="17360"/>
                      </a:cubicBezTo>
                      <a:lnTo>
                        <a:pt x="21600" y="15517"/>
                      </a:lnTo>
                      <a:cubicBezTo>
                        <a:pt x="21600" y="15390"/>
                        <a:pt x="21506" y="15275"/>
                        <a:pt x="21354" y="15191"/>
                      </a:cubicBezTo>
                      <a:lnTo>
                        <a:pt x="21311" y="15182"/>
                      </a:lnTo>
                      <a:lnTo>
                        <a:pt x="21295" y="9538"/>
                      </a:lnTo>
                      <a:lnTo>
                        <a:pt x="21367" y="9538"/>
                      </a:lnTo>
                      <a:lnTo>
                        <a:pt x="21367" y="4009"/>
                      </a:lnTo>
                      <a:lnTo>
                        <a:pt x="21154" y="4009"/>
                      </a:lnTo>
                      <a:lnTo>
                        <a:pt x="14063" y="1302"/>
                      </a:lnTo>
                      <a:lnTo>
                        <a:pt x="14127" y="1283"/>
                      </a:lnTo>
                      <a:lnTo>
                        <a:pt x="11103" y="129"/>
                      </a:lnTo>
                      <a:lnTo>
                        <a:pt x="11103" y="0"/>
                      </a:lnTo>
                      <a:lnTo>
                        <a:pt x="10934" y="65"/>
                      </a:lnTo>
                      <a:lnTo>
                        <a:pt x="10773" y="3"/>
                      </a:lnTo>
                      <a:lnTo>
                        <a:pt x="7428" y="1280"/>
                      </a:lnTo>
                      <a:lnTo>
                        <a:pt x="7538" y="1313"/>
                      </a:lnTo>
                      <a:lnTo>
                        <a:pt x="615" y="3955"/>
                      </a:lnTo>
                      <a:lnTo>
                        <a:pt x="576" y="3927"/>
                      </a:lnTo>
                      <a:lnTo>
                        <a:pt x="576" y="3970"/>
                      </a:lnTo>
                      <a:lnTo>
                        <a:pt x="413" y="4032"/>
                      </a:lnTo>
                      <a:lnTo>
                        <a:pt x="564" y="4032"/>
                      </a:lnTo>
                      <a:lnTo>
                        <a:pt x="564" y="9538"/>
                      </a:lnTo>
                      <a:lnTo>
                        <a:pt x="593" y="9538"/>
                      </a:lnTo>
                      <a:lnTo>
                        <a:pt x="609" y="15090"/>
                      </a:lnTo>
                      <a:lnTo>
                        <a:pt x="256" y="15167"/>
                      </a:lnTo>
                      <a:cubicBezTo>
                        <a:pt x="98" y="15251"/>
                        <a:pt x="0" y="15366"/>
                        <a:pt x="0" y="15493"/>
                      </a:cubicBezTo>
                      <a:lnTo>
                        <a:pt x="0" y="17336"/>
                      </a:lnTo>
                      <a:cubicBezTo>
                        <a:pt x="0" y="17463"/>
                        <a:pt x="98" y="17579"/>
                        <a:pt x="256" y="17662"/>
                      </a:cubicBezTo>
                      <a:lnTo>
                        <a:pt x="597" y="17736"/>
                      </a:lnTo>
                      <a:lnTo>
                        <a:pt x="708" y="18342"/>
                      </a:lnTo>
                      <a:lnTo>
                        <a:pt x="746" y="18395"/>
                      </a:lnTo>
                      <a:lnTo>
                        <a:pt x="794" y="18637"/>
                      </a:lnTo>
                      <a:cubicBezTo>
                        <a:pt x="1478" y="20328"/>
                        <a:pt x="4434" y="21600"/>
                        <a:pt x="7978" y="21600"/>
                      </a:cubicBezTo>
                      <a:lnTo>
                        <a:pt x="11047" y="21600"/>
                      </a:lnTo>
                      <a:lnTo>
                        <a:pt x="11047" y="21554"/>
                      </a:lnTo>
                      <a:close/>
                    </a:path>
                  </a:pathLst>
                </a:custGeom>
                <a:solidFill>
                  <a:srgbClr val="FFFFFF">
                    <a:alpha val="48240"/>
                  </a:srgbClr>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grpSp>
              <p:nvGrpSpPr>
                <p:cNvPr id="576" name="Google Shape;304;p11"/>
                <p:cNvGrpSpPr/>
                <p:nvPr/>
              </p:nvGrpSpPr>
              <p:grpSpPr>
                <a:xfrm>
                  <a:off x="52654" y="47084"/>
                  <a:ext cx="513342" cy="673060"/>
                  <a:chOff x="0" y="0"/>
                  <a:chExt cx="513340" cy="673059"/>
                </a:xfrm>
              </p:grpSpPr>
              <p:sp>
                <p:nvSpPr>
                  <p:cNvPr id="569" name="Google Shape;305;p11"/>
                  <p:cNvSpPr/>
                  <p:nvPr/>
                </p:nvSpPr>
                <p:spPr>
                  <a:xfrm flipH="1" rot="12079655">
                    <a:off x="37204" y="359520"/>
                    <a:ext cx="318821" cy="26462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155" y="21600"/>
                        </a:lnTo>
                        <a:lnTo>
                          <a:pt x="155" y="9049"/>
                        </a:lnTo>
                        <a:lnTo>
                          <a:pt x="0" y="9049"/>
                        </a:lnTo>
                        <a:lnTo>
                          <a:pt x="10722" y="0"/>
                        </a:lnTo>
                        <a:lnTo>
                          <a:pt x="21381" y="8996"/>
                        </a:lnTo>
                        <a:lnTo>
                          <a:pt x="21600" y="8996"/>
                        </a:lnTo>
                        <a:close/>
                      </a:path>
                    </a:pathLst>
                  </a:custGeom>
                  <a:solidFill>
                    <a:srgbClr val="F7D38F"/>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sp>
                <p:nvSpPr>
                  <p:cNvPr id="570" name="Google Shape;306;p11"/>
                  <p:cNvSpPr/>
                  <p:nvPr/>
                </p:nvSpPr>
                <p:spPr>
                  <a:xfrm flipH="1" rot="12079655">
                    <a:off x="47886" y="334804"/>
                    <a:ext cx="156627" cy="26347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316" y="21600"/>
                        </a:lnTo>
                        <a:lnTo>
                          <a:pt x="316" y="8995"/>
                        </a:lnTo>
                        <a:lnTo>
                          <a:pt x="0" y="8995"/>
                        </a:lnTo>
                        <a:lnTo>
                          <a:pt x="21600" y="0"/>
                        </a:lnTo>
                        <a:close/>
                      </a:path>
                    </a:pathLst>
                  </a:custGeom>
                  <a:solidFill>
                    <a:srgbClr val="FFFFFF">
                      <a:alpha val="27060"/>
                    </a:srgbClr>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sp>
                <p:nvSpPr>
                  <p:cNvPr id="571" name="Google Shape;307;p11"/>
                  <p:cNvSpPr/>
                  <p:nvPr/>
                </p:nvSpPr>
                <p:spPr>
                  <a:xfrm flipH="1" rot="1279655">
                    <a:off x="118652" y="45770"/>
                    <a:ext cx="315545" cy="48589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638" y="0"/>
                        </a:moveTo>
                        <a:lnTo>
                          <a:pt x="13962" y="0"/>
                        </a:lnTo>
                        <a:cubicBezTo>
                          <a:pt x="18181" y="0"/>
                          <a:pt x="21600" y="2252"/>
                          <a:pt x="21600" y="5029"/>
                        </a:cubicBezTo>
                        <a:lnTo>
                          <a:pt x="21600" y="21600"/>
                        </a:lnTo>
                        <a:lnTo>
                          <a:pt x="17785" y="18299"/>
                        </a:lnTo>
                        <a:lnTo>
                          <a:pt x="14218" y="21578"/>
                        </a:lnTo>
                        <a:lnTo>
                          <a:pt x="10563" y="18299"/>
                        </a:lnTo>
                        <a:lnTo>
                          <a:pt x="6908" y="21179"/>
                        </a:lnTo>
                        <a:lnTo>
                          <a:pt x="3342" y="18299"/>
                        </a:lnTo>
                        <a:lnTo>
                          <a:pt x="0" y="21201"/>
                        </a:lnTo>
                        <a:lnTo>
                          <a:pt x="0" y="5029"/>
                        </a:lnTo>
                        <a:cubicBezTo>
                          <a:pt x="0" y="2252"/>
                          <a:pt x="3419" y="0"/>
                          <a:pt x="7638" y="0"/>
                        </a:cubicBezTo>
                        <a:close/>
                      </a:path>
                    </a:pathLst>
                  </a:custGeom>
                  <a:solidFill>
                    <a:srgbClr val="EFB436"/>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sp>
                <p:nvSpPr>
                  <p:cNvPr id="572" name="Google Shape;308;p11"/>
                  <p:cNvSpPr/>
                  <p:nvPr/>
                </p:nvSpPr>
                <p:spPr>
                  <a:xfrm flipH="1" rot="1279655">
                    <a:off x="171003" y="44848"/>
                    <a:ext cx="206946" cy="48849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179" y="0"/>
                        </a:moveTo>
                        <a:lnTo>
                          <a:pt x="15406" y="0"/>
                        </a:lnTo>
                        <a:cubicBezTo>
                          <a:pt x="17014" y="0"/>
                          <a:pt x="18546" y="141"/>
                          <a:pt x="19939" y="396"/>
                        </a:cubicBezTo>
                        <a:lnTo>
                          <a:pt x="21600" y="785"/>
                        </a:lnTo>
                        <a:lnTo>
                          <a:pt x="20812" y="18573"/>
                        </a:lnTo>
                        <a:lnTo>
                          <a:pt x="15796" y="21600"/>
                        </a:lnTo>
                        <a:lnTo>
                          <a:pt x="14092" y="20596"/>
                        </a:lnTo>
                        <a:close/>
                        <a:moveTo>
                          <a:pt x="5762" y="0"/>
                        </a:moveTo>
                        <a:lnTo>
                          <a:pt x="7376" y="0"/>
                        </a:lnTo>
                        <a:lnTo>
                          <a:pt x="8233" y="19347"/>
                        </a:lnTo>
                        <a:lnTo>
                          <a:pt x="4650" y="21201"/>
                        </a:lnTo>
                        <a:lnTo>
                          <a:pt x="0" y="18736"/>
                        </a:lnTo>
                        <a:lnTo>
                          <a:pt x="808" y="494"/>
                        </a:lnTo>
                        <a:lnTo>
                          <a:pt x="1229" y="396"/>
                        </a:lnTo>
                        <a:cubicBezTo>
                          <a:pt x="2622" y="141"/>
                          <a:pt x="4154" y="0"/>
                          <a:pt x="5762" y="0"/>
                        </a:cubicBezTo>
                        <a:close/>
                      </a:path>
                    </a:pathLst>
                  </a:custGeom>
                  <a:solidFill>
                    <a:srgbClr val="FFFFFF">
                      <a:alpha val="27060"/>
                    </a:srgbClr>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sp>
                <p:nvSpPr>
                  <p:cNvPr id="573" name="Google Shape;309;p11"/>
                  <p:cNvSpPr/>
                  <p:nvPr/>
                </p:nvSpPr>
                <p:spPr>
                  <a:xfrm flipH="1" rot="1279655">
                    <a:off x="187841" y="53472"/>
                    <a:ext cx="315545" cy="11416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638" y="0"/>
                        </a:moveTo>
                        <a:lnTo>
                          <a:pt x="13962" y="0"/>
                        </a:lnTo>
                        <a:cubicBezTo>
                          <a:pt x="18181" y="0"/>
                          <a:pt x="21600" y="9517"/>
                          <a:pt x="21600" y="21257"/>
                        </a:cubicBezTo>
                        <a:lnTo>
                          <a:pt x="21600" y="21600"/>
                        </a:lnTo>
                        <a:lnTo>
                          <a:pt x="0" y="21600"/>
                        </a:lnTo>
                        <a:lnTo>
                          <a:pt x="0" y="21257"/>
                        </a:lnTo>
                        <a:cubicBezTo>
                          <a:pt x="0" y="9517"/>
                          <a:pt x="3419" y="0"/>
                          <a:pt x="7638" y="0"/>
                        </a:cubicBezTo>
                        <a:close/>
                      </a:path>
                    </a:pathLst>
                  </a:custGeom>
                  <a:solidFill>
                    <a:srgbClr val="EB8CA1"/>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sp>
                <p:nvSpPr>
                  <p:cNvPr id="574" name="Google Shape;310;p11"/>
                  <p:cNvSpPr/>
                  <p:nvPr/>
                </p:nvSpPr>
                <p:spPr>
                  <a:xfrm flipH="1" rot="1279655">
                    <a:off x="104916" y="566529"/>
                    <a:ext cx="101928" cy="5114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781" y="0"/>
                        </a:moveTo>
                        <a:cubicBezTo>
                          <a:pt x="13499" y="0"/>
                          <a:pt x="16088" y="1105"/>
                          <a:pt x="18443" y="3105"/>
                        </a:cubicBezTo>
                        <a:lnTo>
                          <a:pt x="21600" y="6544"/>
                        </a:lnTo>
                        <a:lnTo>
                          <a:pt x="10815" y="21600"/>
                        </a:lnTo>
                        <a:lnTo>
                          <a:pt x="0" y="6501"/>
                        </a:lnTo>
                        <a:lnTo>
                          <a:pt x="3118" y="3105"/>
                        </a:lnTo>
                        <a:cubicBezTo>
                          <a:pt x="5473" y="1105"/>
                          <a:pt x="8062" y="0"/>
                          <a:pt x="10781" y="0"/>
                        </a:cubicBezTo>
                        <a:close/>
                      </a:path>
                    </a:pathLst>
                  </a:custGeom>
                  <a:solidFill>
                    <a:srgbClr val="000000"/>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sp>
                <p:nvSpPr>
                  <p:cNvPr id="575" name="Google Shape;311;p11"/>
                  <p:cNvSpPr/>
                  <p:nvPr/>
                </p:nvSpPr>
                <p:spPr>
                  <a:xfrm flipH="1" rot="1274888">
                    <a:off x="150321" y="151473"/>
                    <a:ext cx="326887" cy="76969"/>
                  </a:xfrm>
                  <a:prstGeom prst="roundRect">
                    <a:avLst>
                      <a:gd name="adj" fmla="val 16667"/>
                    </a:avLst>
                  </a:prstGeom>
                  <a:solidFill>
                    <a:srgbClr val="A8BFD6"/>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grpSp>
            <p:sp>
              <p:nvSpPr>
                <p:cNvPr id="577" name="Google Shape;312;p11"/>
                <p:cNvSpPr/>
                <p:nvPr/>
              </p:nvSpPr>
              <p:spPr>
                <a:xfrm flipH="1" rot="12076800">
                  <a:off x="119547" y="72223"/>
                  <a:ext cx="380730" cy="63361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965" y="21554"/>
                      </a:moveTo>
                      <a:cubicBezTo>
                        <a:pt x="17508" y="21554"/>
                        <a:pt x="20465" y="20175"/>
                        <a:pt x="21149" y="18342"/>
                      </a:cubicBezTo>
                      <a:lnTo>
                        <a:pt x="21265" y="17706"/>
                      </a:lnTo>
                      <a:lnTo>
                        <a:pt x="21354" y="17686"/>
                      </a:lnTo>
                      <a:cubicBezTo>
                        <a:pt x="21506" y="17602"/>
                        <a:pt x="21600" y="17487"/>
                        <a:pt x="21600" y="17360"/>
                      </a:cubicBezTo>
                      <a:lnTo>
                        <a:pt x="21600" y="15517"/>
                      </a:lnTo>
                      <a:cubicBezTo>
                        <a:pt x="21600" y="15390"/>
                        <a:pt x="21506" y="15275"/>
                        <a:pt x="21354" y="15191"/>
                      </a:cubicBezTo>
                      <a:lnTo>
                        <a:pt x="21311" y="15182"/>
                      </a:lnTo>
                      <a:lnTo>
                        <a:pt x="21295" y="9538"/>
                      </a:lnTo>
                      <a:lnTo>
                        <a:pt x="21367" y="9538"/>
                      </a:lnTo>
                      <a:lnTo>
                        <a:pt x="21367" y="4009"/>
                      </a:lnTo>
                      <a:lnTo>
                        <a:pt x="21154" y="4009"/>
                      </a:lnTo>
                      <a:lnTo>
                        <a:pt x="14063" y="1302"/>
                      </a:lnTo>
                      <a:lnTo>
                        <a:pt x="14127" y="1283"/>
                      </a:lnTo>
                      <a:lnTo>
                        <a:pt x="11103" y="129"/>
                      </a:lnTo>
                      <a:lnTo>
                        <a:pt x="11103" y="0"/>
                      </a:lnTo>
                      <a:lnTo>
                        <a:pt x="10934" y="65"/>
                      </a:lnTo>
                      <a:lnTo>
                        <a:pt x="10773" y="3"/>
                      </a:lnTo>
                      <a:lnTo>
                        <a:pt x="7428" y="1280"/>
                      </a:lnTo>
                      <a:lnTo>
                        <a:pt x="7538" y="1313"/>
                      </a:lnTo>
                      <a:lnTo>
                        <a:pt x="615" y="3955"/>
                      </a:lnTo>
                      <a:lnTo>
                        <a:pt x="576" y="3927"/>
                      </a:lnTo>
                      <a:lnTo>
                        <a:pt x="576" y="3970"/>
                      </a:lnTo>
                      <a:lnTo>
                        <a:pt x="413" y="4032"/>
                      </a:lnTo>
                      <a:lnTo>
                        <a:pt x="564" y="4032"/>
                      </a:lnTo>
                      <a:lnTo>
                        <a:pt x="564" y="9538"/>
                      </a:lnTo>
                      <a:lnTo>
                        <a:pt x="593" y="9538"/>
                      </a:lnTo>
                      <a:lnTo>
                        <a:pt x="609" y="15090"/>
                      </a:lnTo>
                      <a:lnTo>
                        <a:pt x="256" y="15167"/>
                      </a:lnTo>
                      <a:cubicBezTo>
                        <a:pt x="98" y="15251"/>
                        <a:pt x="0" y="15366"/>
                        <a:pt x="0" y="15493"/>
                      </a:cubicBezTo>
                      <a:lnTo>
                        <a:pt x="0" y="17336"/>
                      </a:lnTo>
                      <a:cubicBezTo>
                        <a:pt x="0" y="17463"/>
                        <a:pt x="98" y="17579"/>
                        <a:pt x="256" y="17662"/>
                      </a:cubicBezTo>
                      <a:lnTo>
                        <a:pt x="597" y="17736"/>
                      </a:lnTo>
                      <a:lnTo>
                        <a:pt x="708" y="18342"/>
                      </a:lnTo>
                      <a:lnTo>
                        <a:pt x="746" y="18395"/>
                      </a:lnTo>
                      <a:lnTo>
                        <a:pt x="794" y="18637"/>
                      </a:lnTo>
                      <a:cubicBezTo>
                        <a:pt x="1478" y="20328"/>
                        <a:pt x="4434" y="21600"/>
                        <a:pt x="7978" y="21600"/>
                      </a:cubicBezTo>
                      <a:lnTo>
                        <a:pt x="11047" y="21600"/>
                      </a:lnTo>
                      <a:lnTo>
                        <a:pt x="11047" y="21554"/>
                      </a:lnTo>
                      <a:close/>
                    </a:path>
                  </a:pathLst>
                </a:custGeom>
                <a:noFill/>
                <a:ln w="12700" cap="flat">
                  <a:solidFill>
                    <a:srgbClr val="FFFFFF"/>
                  </a:solidFill>
                  <a:prstDash val="dash"/>
                  <a:miter lim="800000"/>
                </a:ln>
                <a:effectLst>
                  <a:outerShdw sx="100000" sy="100000" kx="0" ky="0" algn="b" rotWithShape="0" blurRad="38100" dist="0" dir="5400000">
                    <a:srgbClr val="000000">
                      <a:alpha val="40000"/>
                    </a:srgbClr>
                  </a:outerShdw>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grpSp>
        </p:grpSp>
        <p:sp>
          <p:nvSpPr>
            <p:cNvPr id="580" name="سهم ١٣"/>
            <p:cNvSpPr/>
            <p:nvPr/>
          </p:nvSpPr>
          <p:spPr>
            <a:xfrm rot="16200000">
              <a:off x="381853" y="87146"/>
              <a:ext cx="227225" cy="87663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10800" y="1825"/>
                    <a:pt x="6290" y="7557"/>
                    <a:pt x="0" y="9640"/>
                  </a:cubicBezTo>
                  <a:cubicBezTo>
                    <a:pt x="285" y="9632"/>
                    <a:pt x="561" y="9621"/>
                    <a:pt x="839" y="9608"/>
                  </a:cubicBezTo>
                  <a:cubicBezTo>
                    <a:pt x="3841" y="9463"/>
                    <a:pt x="6421" y="9023"/>
                    <a:pt x="8209" y="8583"/>
                  </a:cubicBezTo>
                  <a:lnTo>
                    <a:pt x="8209" y="16961"/>
                  </a:lnTo>
                  <a:cubicBezTo>
                    <a:pt x="6575" y="17360"/>
                    <a:pt x="4283" y="17749"/>
                    <a:pt x="1646" y="17876"/>
                  </a:cubicBezTo>
                  <a:cubicBezTo>
                    <a:pt x="1110" y="17901"/>
                    <a:pt x="561" y="17919"/>
                    <a:pt x="0" y="17922"/>
                  </a:cubicBezTo>
                  <a:lnTo>
                    <a:pt x="0" y="18067"/>
                  </a:lnTo>
                  <a:lnTo>
                    <a:pt x="0" y="20584"/>
                  </a:lnTo>
                  <a:lnTo>
                    <a:pt x="0" y="21600"/>
                  </a:lnTo>
                  <a:cubicBezTo>
                    <a:pt x="561" y="21597"/>
                    <a:pt x="1110" y="21581"/>
                    <a:pt x="1646" y="21555"/>
                  </a:cubicBezTo>
                  <a:cubicBezTo>
                    <a:pt x="6897" y="21303"/>
                    <a:pt x="10800" y="20063"/>
                    <a:pt x="10800" y="19722"/>
                  </a:cubicBezTo>
                  <a:cubicBezTo>
                    <a:pt x="10800" y="20063"/>
                    <a:pt x="14702" y="21303"/>
                    <a:pt x="19954" y="21555"/>
                  </a:cubicBezTo>
                  <a:cubicBezTo>
                    <a:pt x="20490" y="21581"/>
                    <a:pt x="21039" y="21597"/>
                    <a:pt x="21600" y="21600"/>
                  </a:cubicBezTo>
                  <a:lnTo>
                    <a:pt x="21600" y="20584"/>
                  </a:lnTo>
                  <a:lnTo>
                    <a:pt x="21600" y="18067"/>
                  </a:lnTo>
                  <a:lnTo>
                    <a:pt x="21600" y="17922"/>
                  </a:lnTo>
                  <a:cubicBezTo>
                    <a:pt x="21039" y="17919"/>
                    <a:pt x="20490" y="17901"/>
                    <a:pt x="19954" y="17876"/>
                  </a:cubicBezTo>
                  <a:cubicBezTo>
                    <a:pt x="17317" y="17749"/>
                    <a:pt x="15025" y="17360"/>
                    <a:pt x="13391" y="16961"/>
                  </a:cubicBezTo>
                  <a:lnTo>
                    <a:pt x="13391" y="8583"/>
                  </a:lnTo>
                  <a:cubicBezTo>
                    <a:pt x="15179" y="9023"/>
                    <a:pt x="17752" y="9463"/>
                    <a:pt x="20754" y="9608"/>
                  </a:cubicBezTo>
                  <a:cubicBezTo>
                    <a:pt x="21033" y="9621"/>
                    <a:pt x="21315" y="9632"/>
                    <a:pt x="21600" y="9640"/>
                  </a:cubicBezTo>
                  <a:cubicBezTo>
                    <a:pt x="15310" y="7557"/>
                    <a:pt x="10800" y="1825"/>
                    <a:pt x="10800" y="0"/>
                  </a:cubicBezTo>
                  <a:close/>
                </a:path>
              </a:pathLst>
            </a:custGeom>
            <a:noFill/>
            <a:ln w="12700" cap="flat">
              <a:solidFill>
                <a:schemeClr val="accent1">
                  <a:satOff val="-49514"/>
                  <a:lumOff val="-14901"/>
                  <a:alpha val="56621"/>
                </a:schemeClr>
              </a:solidFill>
              <a:prstDash val="solid"/>
              <a:round/>
            </a:ln>
            <a:effectLst/>
          </p:spPr>
          <p:txBody>
            <a:bodyPr wrap="square" lIns="34289" tIns="34289" rIns="34289" bIns="34289" numCol="1" anchor="ctr">
              <a:noAutofit/>
            </a:bodyPr>
            <a:lstStyle/>
            <a:p>
              <a:pPr/>
            </a:p>
          </p:txBody>
        </p:sp>
      </p:grpSp>
      <p:sp>
        <p:nvSpPr>
          <p:cNvPr id="582" name="المقدمة">
            <a:hlinkClick r:id="rId2" invalidUrl="" action="ppaction://hlinksldjump" tgtFrame="" tooltip="" history="1" highlightClick="0" endSnd="0"/>
          </p:cNvPr>
          <p:cNvSpPr/>
          <p:nvPr/>
        </p:nvSpPr>
        <p:spPr>
          <a:xfrm>
            <a:off x="1854572" y="245590"/>
            <a:ext cx="1176202" cy="301292"/>
          </a:xfrm>
          <a:prstGeom prst="roundRect">
            <a:avLst>
              <a:gd name="adj" fmla="val 30555"/>
            </a:avLst>
          </a:prstGeom>
          <a:ln w="12700">
            <a:miter lim="400000"/>
          </a:ln>
          <a:extLst>
            <a:ext uri="{C572A759-6A51-4108-AA02-DFA0A04FC94B}">
              <ma14:wrappingTextBoxFlag xmlns:ma14="http://schemas.microsoft.com/office/mac/drawingml/2011/main" val="1"/>
            </a:ext>
          </a:extLst>
        </p:spPr>
        <p:txBody>
          <a:bodyPr lIns="0" tIns="0" rIns="0" bIns="0" anchor="ctr"/>
          <a:lstStyle>
            <a:lvl1pPr algn="ctr" defTabSz="825500">
              <a:defRPr sz="1500">
                <a:solidFill>
                  <a:srgbClr val="FFFFFF"/>
                </a:solidFill>
                <a:latin typeface="Khalid Art bold"/>
                <a:ea typeface="Khalid Art bold"/>
                <a:cs typeface="Khalid Art bold"/>
                <a:sym typeface="Khalid Art bold"/>
              </a:defRPr>
            </a:lvl1pPr>
          </a:lstStyle>
          <a:p>
            <a:pPr rtl="0">
              <a:defRPr/>
            </a:pPr>
            <a:r>
              <a:t>المقدمة</a:t>
            </a:r>
          </a:p>
        </p:txBody>
      </p:sp>
      <p:sp>
        <p:nvSpPr>
          <p:cNvPr id="583" name="الواجب">
            <a:hlinkClick r:id="rId3" invalidUrl="" action="ppaction://hlinksldjump" tgtFrame="" tooltip="" history="1" highlightClick="0" endSnd="0"/>
          </p:cNvPr>
          <p:cNvSpPr/>
          <p:nvPr/>
        </p:nvSpPr>
        <p:spPr>
          <a:xfrm>
            <a:off x="7504093" y="233219"/>
            <a:ext cx="1176203" cy="301292"/>
          </a:xfrm>
          <a:prstGeom prst="roundRect">
            <a:avLst>
              <a:gd name="adj" fmla="val 30555"/>
            </a:avLst>
          </a:prstGeom>
          <a:ln w="12700">
            <a:miter lim="400000"/>
          </a:ln>
          <a:extLst>
            <a:ext uri="{C572A759-6A51-4108-AA02-DFA0A04FC94B}">
              <ma14:wrappingTextBoxFlag xmlns:ma14="http://schemas.microsoft.com/office/mac/drawingml/2011/main" val="1"/>
            </a:ext>
          </a:extLst>
        </p:spPr>
        <p:txBody>
          <a:bodyPr lIns="0" tIns="0" rIns="0" bIns="0" anchor="ctr"/>
          <a:lstStyle>
            <a:lvl1pPr algn="ctr" defTabSz="825500">
              <a:defRPr sz="1500">
                <a:solidFill>
                  <a:srgbClr val="FFFFFF"/>
                </a:solidFill>
                <a:latin typeface="Khalid Art bold"/>
                <a:ea typeface="Khalid Art bold"/>
                <a:cs typeface="Khalid Art bold"/>
                <a:sym typeface="Khalid Art bold"/>
              </a:defRPr>
            </a:lvl1pPr>
          </a:lstStyle>
          <a:p>
            <a:pPr rtl="0">
              <a:defRPr/>
            </a:pPr>
            <a:r>
              <a:t>الواجب</a:t>
            </a:r>
          </a:p>
        </p:txBody>
      </p:sp>
      <p:sp>
        <p:nvSpPr>
          <p:cNvPr id="584" name="المنزل">
            <a:hlinkClick r:id="rId4" invalidUrl="" action="ppaction://hlinksldjump" tgtFrame="" tooltip="" history="1" highlightClick="0" endSnd="0"/>
          </p:cNvPr>
          <p:cNvSpPr/>
          <p:nvPr/>
        </p:nvSpPr>
        <p:spPr>
          <a:xfrm>
            <a:off x="864594" y="228028"/>
            <a:ext cx="364837" cy="32677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0" y="11938"/>
                </a:lnTo>
                <a:lnTo>
                  <a:pt x="3392" y="11938"/>
                </a:lnTo>
                <a:lnTo>
                  <a:pt x="3392" y="21600"/>
                </a:lnTo>
                <a:lnTo>
                  <a:pt x="8837" y="21600"/>
                </a:lnTo>
                <a:lnTo>
                  <a:pt x="8837" y="13819"/>
                </a:lnTo>
                <a:lnTo>
                  <a:pt x="12694" y="13819"/>
                </a:lnTo>
                <a:lnTo>
                  <a:pt x="12694" y="21600"/>
                </a:lnTo>
                <a:lnTo>
                  <a:pt x="18160" y="21600"/>
                </a:lnTo>
                <a:lnTo>
                  <a:pt x="18160" y="11938"/>
                </a:lnTo>
                <a:lnTo>
                  <a:pt x="21600" y="11938"/>
                </a:lnTo>
                <a:lnTo>
                  <a:pt x="18160" y="8135"/>
                </a:lnTo>
                <a:lnTo>
                  <a:pt x="18160" y="3553"/>
                </a:lnTo>
                <a:lnTo>
                  <a:pt x="16218" y="3553"/>
                </a:lnTo>
                <a:lnTo>
                  <a:pt x="16218" y="5984"/>
                </a:lnTo>
                <a:lnTo>
                  <a:pt x="10800" y="0"/>
                </a:lnTo>
                <a:close/>
              </a:path>
            </a:pathLst>
          </a:custGeom>
          <a:ln w="3175">
            <a:solidFill>
              <a:srgbClr val="5C5C5C">
                <a:alpha val="60502"/>
              </a:srgbClr>
            </a:solidFill>
          </a:ln>
        </p:spPr>
        <p:txBody>
          <a:bodyPr lIns="34289" tIns="34289" rIns="34289" bIns="34289" anchor="ctr"/>
          <a:lstStyle/>
          <a:p>
            <a:pPr/>
          </a:p>
        </p:txBody>
      </p:sp>
      <p:sp>
        <p:nvSpPr>
          <p:cNvPr id="585" name="مسألة  ٥">
            <a:hlinkClick r:id="rId5" invalidUrl="" action="ppaction://hlinksldjump" tgtFrame="" tooltip="" history="1" highlightClick="0" endSnd="0"/>
          </p:cNvPr>
          <p:cNvSpPr/>
          <p:nvPr/>
        </p:nvSpPr>
        <p:spPr>
          <a:xfrm>
            <a:off x="3263835" y="233219"/>
            <a:ext cx="1176202" cy="301292"/>
          </a:xfrm>
          <a:prstGeom prst="roundRect">
            <a:avLst>
              <a:gd name="adj" fmla="val 30555"/>
            </a:avLst>
          </a:prstGeom>
          <a:ln w="12700">
            <a:miter lim="400000"/>
          </a:ln>
          <a:extLst>
            <a:ext uri="{C572A759-6A51-4108-AA02-DFA0A04FC94B}">
              <ma14:wrappingTextBoxFlag xmlns:ma14="http://schemas.microsoft.com/office/mac/drawingml/2011/main" val="1"/>
            </a:ext>
          </a:extLst>
        </p:spPr>
        <p:txBody>
          <a:bodyPr lIns="0" tIns="0" rIns="0" bIns="0" anchor="ctr"/>
          <a:lstStyle>
            <a:lvl1pPr algn="ctr" defTabSz="825500">
              <a:defRPr sz="1500">
                <a:solidFill>
                  <a:srgbClr val="FFFFFF"/>
                </a:solidFill>
                <a:latin typeface="Khalid Art bold"/>
                <a:ea typeface="Khalid Art bold"/>
                <a:cs typeface="Khalid Art bold"/>
                <a:sym typeface="Khalid Art bold"/>
              </a:defRPr>
            </a:lvl1pPr>
          </a:lstStyle>
          <a:p>
            <a:pPr rtl="0">
              <a:defRPr/>
            </a:pPr>
            <a:r>
              <a:t>مسألة  ٥</a:t>
            </a:r>
          </a:p>
        </p:txBody>
      </p:sp>
      <p:grpSp>
        <p:nvGrpSpPr>
          <p:cNvPr id="588" name="تجميع"/>
          <p:cNvGrpSpPr/>
          <p:nvPr/>
        </p:nvGrpSpPr>
        <p:grpSpPr>
          <a:xfrm>
            <a:off x="6902648" y="1384260"/>
            <a:ext cx="1061404" cy="1963829"/>
            <a:chOff x="0" y="0"/>
            <a:chExt cx="1061402" cy="1963828"/>
          </a:xfrm>
        </p:grpSpPr>
        <p:pic>
          <p:nvPicPr>
            <p:cNvPr id="586" name="IMG_4194.png" descr="IMG_4194.png"/>
            <p:cNvPicPr>
              <a:picLocks noChangeAspect="1"/>
            </p:cNvPicPr>
            <p:nvPr/>
          </p:nvPicPr>
          <p:blipFill>
            <a:blip r:embed="rId6">
              <a:extLst/>
            </a:blip>
            <a:srcRect l="76006" t="0" r="0" b="82571"/>
            <a:stretch>
              <a:fillRect/>
            </a:stretch>
          </p:blipFill>
          <p:spPr>
            <a:xfrm>
              <a:off x="0" y="0"/>
              <a:ext cx="1061403" cy="456771"/>
            </a:xfrm>
            <a:prstGeom prst="rect">
              <a:avLst/>
            </a:prstGeom>
            <a:ln w="12700" cap="flat">
              <a:noFill/>
              <a:miter lim="400000"/>
            </a:ln>
            <a:effectLst/>
          </p:spPr>
        </p:pic>
        <p:pic>
          <p:nvPicPr>
            <p:cNvPr id="587" name="IMG_4194.png" descr="IMG_4194.png"/>
            <p:cNvPicPr>
              <a:picLocks noChangeAspect="1"/>
            </p:cNvPicPr>
            <p:nvPr/>
          </p:nvPicPr>
          <p:blipFill>
            <a:blip r:embed="rId6">
              <a:extLst/>
            </a:blip>
            <a:srcRect l="78492" t="69146" r="1977" b="17544"/>
            <a:stretch>
              <a:fillRect/>
            </a:stretch>
          </p:blipFill>
          <p:spPr>
            <a:xfrm>
              <a:off x="128190" y="1638880"/>
              <a:ext cx="804920" cy="324949"/>
            </a:xfrm>
            <a:prstGeom prst="rect">
              <a:avLst/>
            </a:prstGeom>
            <a:ln w="12700" cap="flat">
              <a:noFill/>
              <a:miter lim="400000"/>
            </a:ln>
            <a:effectLst/>
          </p:spPr>
        </p:pic>
      </p:grpSp>
      <p:sp>
        <p:nvSpPr>
          <p:cNvPr id="589" name="تريد هلا  أن ترتب ١٨ بلاطة مربعة الشكل على هيئة مستطيل بأصغر محيط ممكن"/>
          <p:cNvSpPr txBox="1"/>
          <p:nvPr/>
        </p:nvSpPr>
        <p:spPr>
          <a:xfrm>
            <a:off x="691574" y="1928892"/>
            <a:ext cx="6903171" cy="307425"/>
          </a:xfrm>
          <a:prstGeom prst="rect">
            <a:avLst/>
          </a:prstGeom>
          <a:ln w="3175">
            <a:miter lim="400000"/>
          </a:ln>
          <a:extLst>
            <a:ext uri="{C572A759-6A51-4108-AA02-DFA0A04FC94B}">
              <ma14:wrappingTextBoxFlag xmlns:ma14="http://schemas.microsoft.com/office/mac/drawingml/2011/main" val="1"/>
            </a:ext>
          </a:extLst>
        </p:spPr>
        <p:txBody>
          <a:bodyPr wrap="none" lIns="34289" tIns="34289" rIns="34289" bIns="34289">
            <a:spAutoFit/>
          </a:bodyPr>
          <a:lstStyle>
            <a:lvl1pPr marL="190500" indent="-190500" algn="r">
              <a:lnSpc>
                <a:spcPct val="75000"/>
              </a:lnSpc>
              <a:buSzPct val="60000"/>
              <a:buBlip>
                <a:blip r:embed="rId7"/>
              </a:buBlip>
              <a:defRPr b="1" sz="1900">
                <a:solidFill>
                  <a:srgbClr val="0056D6"/>
                </a:solidFill>
                <a:latin typeface="Calibri"/>
                <a:ea typeface="Calibri"/>
                <a:cs typeface="Calibri"/>
                <a:sym typeface="Calibri"/>
              </a:defRPr>
            </a:lvl1pPr>
          </a:lstStyle>
          <a:p>
            <a:pPr rtl="0">
              <a:defRPr/>
            </a:pPr>
            <a:r>
              <a:t>تريد هلا  أن ترتب ١٨ بلاطة مربعة الشكل على هيئة مستطيل بأصغر محيط ممكن</a:t>
            </a:r>
          </a:p>
        </p:txBody>
      </p:sp>
      <p:sp>
        <p:nvSpPr>
          <p:cNvPr id="590" name="مسألة ٧">
            <a:hlinkClick r:id="rId8" invalidUrl="" action="ppaction://hlinksldjump" tgtFrame="" tooltip="" history="1" highlightClick="0" endSnd="0"/>
          </p:cNvPr>
          <p:cNvSpPr/>
          <p:nvPr/>
        </p:nvSpPr>
        <p:spPr>
          <a:xfrm>
            <a:off x="4698703" y="233219"/>
            <a:ext cx="1176203" cy="301292"/>
          </a:xfrm>
          <a:prstGeom prst="roundRect">
            <a:avLst>
              <a:gd name="adj" fmla="val 30555"/>
            </a:avLst>
          </a:prstGeom>
          <a:ln w="12700">
            <a:miter lim="400000"/>
          </a:ln>
          <a:extLst>
            <a:ext uri="{C572A759-6A51-4108-AA02-DFA0A04FC94B}">
              <ma14:wrappingTextBoxFlag xmlns:ma14="http://schemas.microsoft.com/office/mac/drawingml/2011/main" val="1"/>
            </a:ext>
          </a:extLst>
        </p:spPr>
        <p:txBody>
          <a:bodyPr lIns="0" tIns="0" rIns="0" bIns="0" anchor="ctr"/>
          <a:lstStyle>
            <a:lvl1pPr algn="ctr" defTabSz="825500">
              <a:defRPr sz="1500">
                <a:solidFill>
                  <a:srgbClr val="FFFFFF"/>
                </a:solidFill>
                <a:latin typeface="Khalid Art bold"/>
                <a:ea typeface="Khalid Art bold"/>
                <a:cs typeface="Khalid Art bold"/>
                <a:sym typeface="Khalid Art bold"/>
              </a:defRPr>
            </a:lvl1pPr>
          </a:lstStyle>
          <a:p>
            <a:pPr rtl="0">
              <a:defRPr/>
            </a:pPr>
            <a:r>
              <a:t>مسألة ٧</a:t>
            </a:r>
          </a:p>
        </p:txBody>
      </p:sp>
      <p:sp>
        <p:nvSpPr>
          <p:cNvPr id="591" name="كم بلاطة سيضع في كل صف ؟"/>
          <p:cNvSpPr txBox="1"/>
          <p:nvPr/>
        </p:nvSpPr>
        <p:spPr>
          <a:xfrm>
            <a:off x="4178649" y="3037861"/>
            <a:ext cx="2817920" cy="307425"/>
          </a:xfrm>
          <a:prstGeom prst="rect">
            <a:avLst/>
          </a:prstGeom>
          <a:ln w="3175">
            <a:miter lim="400000"/>
          </a:ln>
          <a:extLst>
            <a:ext uri="{C572A759-6A51-4108-AA02-DFA0A04FC94B}">
              <ma14:wrappingTextBoxFlag xmlns:ma14="http://schemas.microsoft.com/office/mac/drawingml/2011/main" val="1"/>
            </a:ext>
          </a:extLst>
        </p:spPr>
        <p:txBody>
          <a:bodyPr wrap="none" lIns="34289" tIns="34289" rIns="34289" bIns="34289">
            <a:spAutoFit/>
          </a:bodyPr>
          <a:lstStyle>
            <a:lvl1pPr marL="190500" indent="-190500" algn="r">
              <a:lnSpc>
                <a:spcPct val="75000"/>
              </a:lnSpc>
              <a:buSzPct val="60000"/>
              <a:buBlip>
                <a:blip r:embed="rId7"/>
              </a:buBlip>
              <a:defRPr b="1" sz="1900">
                <a:solidFill>
                  <a:srgbClr val="0056D6"/>
                </a:solidFill>
                <a:latin typeface="Calibri"/>
                <a:ea typeface="Calibri"/>
                <a:cs typeface="Calibri"/>
                <a:sym typeface="Calibri"/>
              </a:defRPr>
            </a:lvl1pPr>
          </a:lstStyle>
          <a:p>
            <a:pPr rtl="0">
              <a:defRPr/>
            </a:pPr>
            <a:r>
              <a:t>كم بلاطة سيضع في كل صف ؟</a:t>
            </a:r>
          </a:p>
        </p:txBody>
      </p:sp>
      <p:sp>
        <p:nvSpPr>
          <p:cNvPr id="592" name="نستخدم خطة إنشاء نموذج لحل هذه المسألة."/>
          <p:cNvSpPr txBox="1"/>
          <p:nvPr/>
        </p:nvSpPr>
        <p:spPr>
          <a:xfrm>
            <a:off x="3972161" y="4061719"/>
            <a:ext cx="3846913" cy="310228"/>
          </a:xfrm>
          <a:prstGeom prst="rect">
            <a:avLst/>
          </a:prstGeom>
          <a:ln w="3175">
            <a:miter lim="400000"/>
          </a:ln>
          <a:extLst>
            <a:ext uri="{C572A759-6A51-4108-AA02-DFA0A04FC94B}">
              <ma14:wrappingTextBoxFlag xmlns:ma14="http://schemas.microsoft.com/office/mac/drawingml/2011/main" val="1"/>
            </a:ext>
          </a:extLst>
        </p:spPr>
        <p:txBody>
          <a:bodyPr wrap="none" lIns="34289" tIns="34289" rIns="34289" bIns="34289">
            <a:spAutoFit/>
          </a:bodyPr>
          <a:lstStyle>
            <a:lvl1pPr marL="180473" indent="-180473" algn="r">
              <a:lnSpc>
                <a:spcPct val="75000"/>
              </a:lnSpc>
              <a:buSzPct val="60000"/>
              <a:buBlip>
                <a:blip r:embed="rId7"/>
              </a:buBlip>
              <a:defRPr b="1" sz="1800">
                <a:solidFill>
                  <a:srgbClr val="0056D6"/>
                </a:solidFill>
                <a:latin typeface="Calibri"/>
                <a:ea typeface="Calibri"/>
                <a:cs typeface="Calibri"/>
                <a:sym typeface="Calibri"/>
              </a:defRPr>
            </a:lvl1pPr>
          </a:lstStyle>
          <a:p>
            <a:pPr rtl="0">
              <a:defRPr/>
            </a:pPr>
            <a:r>
              <a:t>نستخدم خطة إنشاء نموذج لحل هذه المسألة.</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1" presetID="22" grpId="1" fill="hold">
                                  <p:stCondLst>
                                    <p:cond delay="0"/>
                                  </p:stCondLst>
                                  <p:iterate type="el" backwards="0">
                                    <p:tmAbs val="0"/>
                                  </p:iterate>
                                  <p:childTnLst>
                                    <p:set>
                                      <p:cBhvr>
                                        <p:cTn id="6" fill="hold"/>
                                        <p:tgtEl>
                                          <p:spTgt spid="563"/>
                                        </p:tgtEl>
                                        <p:attrNameLst>
                                          <p:attrName>style.visibility</p:attrName>
                                        </p:attrNameLst>
                                      </p:cBhvr>
                                      <p:to>
                                        <p:strVal val="visible"/>
                                      </p:to>
                                    </p:set>
                                    <p:animEffect filter="wipe(up)" transition="in">
                                      <p:cBhvr>
                                        <p:cTn id="7" dur="1000"/>
                                        <p:tgtEl>
                                          <p:spTgt spid="563"/>
                                        </p:tgtEl>
                                      </p:cBhvr>
                                    </p:animEffect>
                                  </p:childTnLst>
                                </p:cTn>
                              </p:par>
                            </p:childTnLst>
                          </p:cTn>
                        </p:par>
                        <p:par>
                          <p:cTn id="8" fill="hold">
                            <p:stCondLst>
                              <p:cond delay="1000"/>
                            </p:stCondLst>
                            <p:childTnLst>
                              <p:par>
                                <p:cTn id="9" presetClass="entr" nodeType="afterEffect" presetSubtype="2" presetID="22" grpId="2" fill="hold">
                                  <p:stCondLst>
                                    <p:cond delay="0"/>
                                  </p:stCondLst>
                                  <p:iterate type="el" backwards="0">
                                    <p:tmAbs val="0"/>
                                  </p:iterate>
                                  <p:childTnLst>
                                    <p:set>
                                      <p:cBhvr>
                                        <p:cTn id="10" fill="hold"/>
                                        <p:tgtEl>
                                          <p:spTgt spid="564"/>
                                        </p:tgtEl>
                                        <p:attrNameLst>
                                          <p:attrName>style.visibility</p:attrName>
                                        </p:attrNameLst>
                                      </p:cBhvr>
                                      <p:to>
                                        <p:strVal val="visible"/>
                                      </p:to>
                                    </p:set>
                                    <p:animEffect filter="wipe(right)" transition="in">
                                      <p:cBhvr>
                                        <p:cTn id="11" dur="1000"/>
                                        <p:tgtEl>
                                          <p:spTgt spid="564"/>
                                        </p:tgtEl>
                                      </p:cBhvr>
                                    </p:animEffect>
                                  </p:childTnLst>
                                </p:cTn>
                              </p:par>
                            </p:childTnLst>
                          </p:cTn>
                        </p:par>
                      </p:childTnLst>
                    </p:cTn>
                  </p:par>
                  <p:par>
                    <p:cTn id="12" fill="hold">
                      <p:stCondLst>
                        <p:cond delay="indefinite"/>
                      </p:stCondLst>
                      <p:childTnLst>
                        <p:par>
                          <p:cTn id="13" fill="hold">
                            <p:stCondLst>
                              <p:cond delay="0"/>
                            </p:stCondLst>
                            <p:childTnLst>
                              <p:par>
                                <p:cTn id="14" presetClass="entr" nodeType="clickEffect" presetSubtype="1" presetID="22" grpId="3" fill="hold">
                                  <p:stCondLst>
                                    <p:cond delay="0"/>
                                  </p:stCondLst>
                                  <p:iterate type="el" backwards="0">
                                    <p:tmAbs val="0"/>
                                  </p:iterate>
                                  <p:childTnLst>
                                    <p:set>
                                      <p:cBhvr>
                                        <p:cTn id="15" fill="hold"/>
                                        <p:tgtEl>
                                          <p:spTgt spid="565"/>
                                        </p:tgtEl>
                                        <p:attrNameLst>
                                          <p:attrName>style.visibility</p:attrName>
                                        </p:attrNameLst>
                                      </p:cBhvr>
                                      <p:to>
                                        <p:strVal val="visible"/>
                                      </p:to>
                                    </p:set>
                                    <p:animEffect filter="wipe(up)" transition="in">
                                      <p:cBhvr>
                                        <p:cTn id="16" dur="1000"/>
                                        <p:tgtEl>
                                          <p:spTgt spid="565"/>
                                        </p:tgtEl>
                                      </p:cBhvr>
                                    </p:animEffect>
                                  </p:childTnLst>
                                </p:cTn>
                              </p:par>
                            </p:childTnLst>
                          </p:cTn>
                        </p:par>
                        <p:par>
                          <p:cTn id="17" fill="hold">
                            <p:stCondLst>
                              <p:cond delay="1000"/>
                            </p:stCondLst>
                            <p:childTnLst>
                              <p:par>
                                <p:cTn id="18" presetClass="entr" nodeType="afterEffect" presetSubtype="2" presetID="22" grpId="4" fill="hold">
                                  <p:stCondLst>
                                    <p:cond delay="0"/>
                                  </p:stCondLst>
                                  <p:iterate type="el" backwards="0">
                                    <p:tmAbs val="0"/>
                                  </p:iterate>
                                  <p:childTnLst>
                                    <p:set>
                                      <p:cBhvr>
                                        <p:cTn id="19" fill="hold"/>
                                        <p:tgtEl>
                                          <p:spTgt spid="566"/>
                                        </p:tgtEl>
                                        <p:attrNameLst>
                                          <p:attrName>style.visibility</p:attrName>
                                        </p:attrNameLst>
                                      </p:cBhvr>
                                      <p:to>
                                        <p:strVal val="visible"/>
                                      </p:to>
                                    </p:set>
                                    <p:animEffect filter="wipe(right)" transition="in">
                                      <p:cBhvr>
                                        <p:cTn id="20" dur="1000"/>
                                        <p:tgtEl>
                                          <p:spTgt spid="566"/>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5" presetID="3" grpId="5" fill="hold">
                                  <p:stCondLst>
                                    <p:cond delay="0"/>
                                  </p:stCondLst>
                                  <p:iterate type="el" backwards="0">
                                    <p:tmAbs val="0"/>
                                  </p:iterate>
                                  <p:childTnLst>
                                    <p:set>
                                      <p:cBhvr>
                                        <p:cTn id="24" fill="hold"/>
                                        <p:tgtEl>
                                          <p:spTgt spid="581"/>
                                        </p:tgtEl>
                                        <p:attrNameLst>
                                          <p:attrName>style.visibility</p:attrName>
                                        </p:attrNameLst>
                                      </p:cBhvr>
                                      <p:to>
                                        <p:strVal val="visible"/>
                                      </p:to>
                                    </p:set>
                                    <p:animEffect filter="blinds(vertical)" transition="in">
                                      <p:cBhvr>
                                        <p:cTn id="25" dur="1000"/>
                                        <p:tgtEl>
                                          <p:spTgt spid="58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64" grpId="2"/>
      <p:bldP build="whole" bldLvl="1" animBg="1" rev="0" advAuto="0" spid="581" grpId="5"/>
      <p:bldP build="whole" bldLvl="1" animBg="1" rev="0" advAuto="0" spid="565" grpId="3"/>
      <p:bldP build="whole" bldLvl="1" animBg="1" rev="0" advAuto="0" spid="566" grpId="4"/>
      <p:bldP build="whole" bldLvl="1" animBg="1" rev="0" advAuto="0" spid="563" grpId="1"/>
    </p:bldLst>
  </p:timing>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610" name="تجميع"/>
          <p:cNvGrpSpPr/>
          <p:nvPr/>
        </p:nvGrpSpPr>
        <p:grpSpPr>
          <a:xfrm>
            <a:off x="7703449" y="607586"/>
            <a:ext cx="1249652" cy="776675"/>
            <a:chOff x="0" y="0"/>
            <a:chExt cx="1249650" cy="776673"/>
          </a:xfrm>
        </p:grpSpPr>
        <p:grpSp>
          <p:nvGrpSpPr>
            <p:cNvPr id="598" name="تجميع"/>
            <p:cNvGrpSpPr/>
            <p:nvPr/>
          </p:nvGrpSpPr>
          <p:grpSpPr>
            <a:xfrm>
              <a:off x="0" y="84424"/>
              <a:ext cx="1176202" cy="692250"/>
              <a:chOff x="0" y="0"/>
              <a:chExt cx="1176201" cy="692249"/>
            </a:xfrm>
          </p:grpSpPr>
          <p:grpSp>
            <p:nvGrpSpPr>
              <p:cNvPr id="596" name="تجميع"/>
              <p:cNvGrpSpPr/>
              <p:nvPr/>
            </p:nvGrpSpPr>
            <p:grpSpPr>
              <a:xfrm>
                <a:off x="265078" y="12699"/>
                <a:ext cx="620645" cy="620645"/>
                <a:chOff x="0" y="0"/>
                <a:chExt cx="620643" cy="620643"/>
              </a:xfrm>
            </p:grpSpPr>
            <p:sp>
              <p:nvSpPr>
                <p:cNvPr id="594" name="Google Shape;324;p12"/>
                <p:cNvSpPr/>
                <p:nvPr/>
              </p:nvSpPr>
              <p:spPr>
                <a:xfrm>
                  <a:off x="-1" y="-1"/>
                  <a:ext cx="620645" cy="620645"/>
                </a:xfrm>
                <a:prstGeom prst="ellipse">
                  <a:avLst/>
                </a:prstGeom>
                <a:solidFill>
                  <a:srgbClr val="FFFFFF">
                    <a:alpha val="25140"/>
                  </a:srgbClr>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sp>
              <p:nvSpPr>
                <p:cNvPr id="595" name="Google Shape;325;p12"/>
                <p:cNvSpPr/>
                <p:nvPr/>
              </p:nvSpPr>
              <p:spPr>
                <a:xfrm>
                  <a:off x="29640" y="21739"/>
                  <a:ext cx="577165" cy="577166"/>
                </a:xfrm>
                <a:prstGeom prst="ellipse">
                  <a:avLst/>
                </a:prstGeom>
                <a:noFill/>
                <a:ln w="12700" cap="flat">
                  <a:solidFill>
                    <a:srgbClr val="F2F2F2"/>
                  </a:solidFill>
                  <a:prstDash val="dash"/>
                  <a:miter lim="8000"/>
                </a:ln>
                <a:effectLst>
                  <a:outerShdw sx="100000" sy="100000" kx="0" ky="0" algn="b" rotWithShape="0" blurRad="38100" dist="0" dir="5400000">
                    <a:srgbClr val="000000">
                      <a:alpha val="40000"/>
                    </a:srgbClr>
                  </a:outerShdw>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grpSp>
          <p:sp>
            <p:nvSpPr>
              <p:cNvPr id="597" name="٨"/>
              <p:cNvSpPr/>
              <p:nvPr/>
            </p:nvSpPr>
            <p:spPr>
              <a:xfrm>
                <a:off x="0" y="0"/>
                <a:ext cx="1176202" cy="692250"/>
              </a:xfrm>
              <a:prstGeom prst="roundRect">
                <a:avLst>
                  <a:gd name="adj" fmla="val 13298"/>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lgn="ctr" defTabSz="825500">
                  <a:defRPr b="1" sz="3000">
                    <a:solidFill>
                      <a:schemeClr val="accent1">
                        <a:satOff val="-49514"/>
                        <a:lumOff val="-14901"/>
                      </a:schemeClr>
                    </a:solidFill>
                    <a:latin typeface="Noto Naskh Arabic"/>
                    <a:ea typeface="Noto Naskh Arabic"/>
                    <a:cs typeface="Noto Naskh Arabic"/>
                    <a:sym typeface="Noto Naskh Arabic"/>
                  </a:defRPr>
                </a:lvl1pPr>
              </a:lstStyle>
              <a:p>
                <a:pPr rtl="0">
                  <a:defRPr/>
                </a:pPr>
                <a:r>
                  <a:t>٨</a:t>
                </a:r>
              </a:p>
            </p:txBody>
          </p:sp>
        </p:grpSp>
        <p:grpSp>
          <p:nvGrpSpPr>
            <p:cNvPr id="609" name="Google Shape;358;p12"/>
            <p:cNvGrpSpPr/>
            <p:nvPr/>
          </p:nvGrpSpPr>
          <p:grpSpPr>
            <a:xfrm>
              <a:off x="710317" y="0"/>
              <a:ext cx="539334" cy="602389"/>
              <a:chOff x="0" y="0"/>
              <a:chExt cx="539332" cy="602388"/>
            </a:xfrm>
          </p:grpSpPr>
          <p:sp>
            <p:nvSpPr>
              <p:cNvPr id="599" name="Google Shape;359;p12"/>
              <p:cNvSpPr/>
              <p:nvPr/>
            </p:nvSpPr>
            <p:spPr>
              <a:xfrm flipH="1" rot="12754542">
                <a:off x="114806" y="42714"/>
                <a:ext cx="309721" cy="51696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965" y="21554"/>
                    </a:moveTo>
                    <a:cubicBezTo>
                      <a:pt x="17508" y="21554"/>
                      <a:pt x="20465" y="20175"/>
                      <a:pt x="21149" y="18342"/>
                    </a:cubicBezTo>
                    <a:lnTo>
                      <a:pt x="21265" y="17706"/>
                    </a:lnTo>
                    <a:lnTo>
                      <a:pt x="21354" y="17686"/>
                    </a:lnTo>
                    <a:cubicBezTo>
                      <a:pt x="21506" y="17602"/>
                      <a:pt x="21600" y="17487"/>
                      <a:pt x="21600" y="17360"/>
                    </a:cubicBezTo>
                    <a:lnTo>
                      <a:pt x="21600" y="15517"/>
                    </a:lnTo>
                    <a:cubicBezTo>
                      <a:pt x="21600" y="15390"/>
                      <a:pt x="21506" y="15275"/>
                      <a:pt x="21354" y="15191"/>
                    </a:cubicBezTo>
                    <a:lnTo>
                      <a:pt x="21311" y="15182"/>
                    </a:lnTo>
                    <a:lnTo>
                      <a:pt x="21295" y="9538"/>
                    </a:lnTo>
                    <a:lnTo>
                      <a:pt x="21367" y="9538"/>
                    </a:lnTo>
                    <a:lnTo>
                      <a:pt x="21367" y="4009"/>
                    </a:lnTo>
                    <a:lnTo>
                      <a:pt x="21154" y="4009"/>
                    </a:lnTo>
                    <a:lnTo>
                      <a:pt x="14063" y="1302"/>
                    </a:lnTo>
                    <a:lnTo>
                      <a:pt x="14127" y="1283"/>
                    </a:lnTo>
                    <a:lnTo>
                      <a:pt x="11103" y="129"/>
                    </a:lnTo>
                    <a:lnTo>
                      <a:pt x="11103" y="0"/>
                    </a:lnTo>
                    <a:lnTo>
                      <a:pt x="10934" y="65"/>
                    </a:lnTo>
                    <a:lnTo>
                      <a:pt x="10773" y="3"/>
                    </a:lnTo>
                    <a:lnTo>
                      <a:pt x="7428" y="1280"/>
                    </a:lnTo>
                    <a:lnTo>
                      <a:pt x="7538" y="1313"/>
                    </a:lnTo>
                    <a:lnTo>
                      <a:pt x="615" y="3955"/>
                    </a:lnTo>
                    <a:lnTo>
                      <a:pt x="576" y="3927"/>
                    </a:lnTo>
                    <a:lnTo>
                      <a:pt x="576" y="3970"/>
                    </a:lnTo>
                    <a:lnTo>
                      <a:pt x="413" y="4032"/>
                    </a:lnTo>
                    <a:lnTo>
                      <a:pt x="564" y="4032"/>
                    </a:lnTo>
                    <a:lnTo>
                      <a:pt x="564" y="9538"/>
                    </a:lnTo>
                    <a:lnTo>
                      <a:pt x="593" y="9538"/>
                    </a:lnTo>
                    <a:lnTo>
                      <a:pt x="609" y="15090"/>
                    </a:lnTo>
                    <a:lnTo>
                      <a:pt x="256" y="15167"/>
                    </a:lnTo>
                    <a:cubicBezTo>
                      <a:pt x="98" y="15251"/>
                      <a:pt x="0" y="15366"/>
                      <a:pt x="0" y="15493"/>
                    </a:cubicBezTo>
                    <a:lnTo>
                      <a:pt x="0" y="17336"/>
                    </a:lnTo>
                    <a:cubicBezTo>
                      <a:pt x="0" y="17463"/>
                      <a:pt x="98" y="17579"/>
                      <a:pt x="256" y="17662"/>
                    </a:cubicBezTo>
                    <a:lnTo>
                      <a:pt x="597" y="17736"/>
                    </a:lnTo>
                    <a:lnTo>
                      <a:pt x="708" y="18342"/>
                    </a:lnTo>
                    <a:lnTo>
                      <a:pt x="746" y="18395"/>
                    </a:lnTo>
                    <a:lnTo>
                      <a:pt x="794" y="18637"/>
                    </a:lnTo>
                    <a:cubicBezTo>
                      <a:pt x="1478" y="20328"/>
                      <a:pt x="4434" y="21600"/>
                      <a:pt x="7978" y="21600"/>
                    </a:cubicBezTo>
                    <a:lnTo>
                      <a:pt x="11047" y="21600"/>
                    </a:lnTo>
                    <a:lnTo>
                      <a:pt x="11047" y="21554"/>
                    </a:lnTo>
                    <a:close/>
                  </a:path>
                </a:pathLst>
              </a:custGeom>
              <a:solidFill>
                <a:srgbClr val="FFFFFF">
                  <a:alpha val="48240"/>
                </a:srgbClr>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grpSp>
            <p:nvGrpSpPr>
              <p:cNvPr id="607" name="Google Shape;360;p12"/>
              <p:cNvGrpSpPr/>
              <p:nvPr/>
            </p:nvGrpSpPr>
            <p:grpSpPr>
              <a:xfrm>
                <a:off x="43046" y="40003"/>
                <a:ext cx="454757" cy="519919"/>
                <a:chOff x="0" y="0"/>
                <a:chExt cx="454755" cy="519917"/>
              </a:xfrm>
            </p:grpSpPr>
            <p:sp>
              <p:nvSpPr>
                <p:cNvPr id="600" name="Google Shape;361;p12"/>
                <p:cNvSpPr/>
                <p:nvPr/>
              </p:nvSpPr>
              <p:spPr>
                <a:xfrm flipH="1" rot="12762355">
                  <a:off x="35591" y="265957"/>
                  <a:ext cx="245523" cy="20378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155" y="21600"/>
                      </a:lnTo>
                      <a:lnTo>
                        <a:pt x="155" y="9049"/>
                      </a:lnTo>
                      <a:lnTo>
                        <a:pt x="0" y="9049"/>
                      </a:lnTo>
                      <a:lnTo>
                        <a:pt x="10722" y="0"/>
                      </a:lnTo>
                      <a:lnTo>
                        <a:pt x="21381" y="8996"/>
                      </a:lnTo>
                      <a:lnTo>
                        <a:pt x="21600" y="8996"/>
                      </a:lnTo>
                      <a:close/>
                    </a:path>
                  </a:pathLst>
                </a:custGeom>
                <a:solidFill>
                  <a:srgbClr val="F7D38F"/>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sp>
              <p:nvSpPr>
                <p:cNvPr id="601" name="Google Shape;362;p12"/>
                <p:cNvSpPr/>
                <p:nvPr/>
              </p:nvSpPr>
              <p:spPr>
                <a:xfrm flipH="1" rot="12762355">
                  <a:off x="48726" y="236608"/>
                  <a:ext cx="120617" cy="2029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316" y="21600"/>
                      </a:lnTo>
                      <a:lnTo>
                        <a:pt x="316" y="8995"/>
                      </a:lnTo>
                      <a:lnTo>
                        <a:pt x="0" y="8995"/>
                      </a:lnTo>
                      <a:lnTo>
                        <a:pt x="21600" y="0"/>
                      </a:lnTo>
                      <a:close/>
                    </a:path>
                  </a:pathLst>
                </a:custGeom>
                <a:solidFill>
                  <a:srgbClr val="FFFFFF">
                    <a:alpha val="27060"/>
                  </a:srgbClr>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sp>
              <p:nvSpPr>
                <p:cNvPr id="602" name="Google Shape;363;p12"/>
                <p:cNvSpPr/>
                <p:nvPr/>
              </p:nvSpPr>
              <p:spPr>
                <a:xfrm flipH="1" rot="1962354">
                  <a:off x="127965" y="39540"/>
                  <a:ext cx="242999" cy="37418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638" y="0"/>
                      </a:moveTo>
                      <a:lnTo>
                        <a:pt x="13962" y="0"/>
                      </a:lnTo>
                      <a:cubicBezTo>
                        <a:pt x="18181" y="0"/>
                        <a:pt x="21600" y="2252"/>
                        <a:pt x="21600" y="5029"/>
                      </a:cubicBezTo>
                      <a:lnTo>
                        <a:pt x="21600" y="21600"/>
                      </a:lnTo>
                      <a:lnTo>
                        <a:pt x="17785" y="18299"/>
                      </a:lnTo>
                      <a:lnTo>
                        <a:pt x="14218" y="21578"/>
                      </a:lnTo>
                      <a:lnTo>
                        <a:pt x="10563" y="18299"/>
                      </a:lnTo>
                      <a:lnTo>
                        <a:pt x="6908" y="21179"/>
                      </a:lnTo>
                      <a:lnTo>
                        <a:pt x="3342" y="18299"/>
                      </a:lnTo>
                      <a:lnTo>
                        <a:pt x="0" y="21201"/>
                      </a:lnTo>
                      <a:lnTo>
                        <a:pt x="0" y="5029"/>
                      </a:lnTo>
                      <a:cubicBezTo>
                        <a:pt x="0" y="2252"/>
                        <a:pt x="3419" y="0"/>
                        <a:pt x="7638" y="0"/>
                      </a:cubicBezTo>
                      <a:close/>
                    </a:path>
                  </a:pathLst>
                </a:custGeom>
                <a:solidFill>
                  <a:srgbClr val="EFB436"/>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sp>
              <p:nvSpPr>
                <p:cNvPr id="603" name="Google Shape;364;p12"/>
                <p:cNvSpPr/>
                <p:nvPr/>
              </p:nvSpPr>
              <p:spPr>
                <a:xfrm flipH="1" rot="1962354">
                  <a:off x="168253" y="38528"/>
                  <a:ext cx="159367" cy="37618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179" y="0"/>
                      </a:moveTo>
                      <a:lnTo>
                        <a:pt x="15406" y="0"/>
                      </a:lnTo>
                      <a:cubicBezTo>
                        <a:pt x="17014" y="0"/>
                        <a:pt x="18546" y="141"/>
                        <a:pt x="19939" y="396"/>
                      </a:cubicBezTo>
                      <a:lnTo>
                        <a:pt x="21600" y="785"/>
                      </a:lnTo>
                      <a:lnTo>
                        <a:pt x="20812" y="18573"/>
                      </a:lnTo>
                      <a:lnTo>
                        <a:pt x="15796" y="21600"/>
                      </a:lnTo>
                      <a:lnTo>
                        <a:pt x="14092" y="20596"/>
                      </a:lnTo>
                      <a:close/>
                      <a:moveTo>
                        <a:pt x="5762" y="0"/>
                      </a:moveTo>
                      <a:lnTo>
                        <a:pt x="7376" y="0"/>
                      </a:lnTo>
                      <a:lnTo>
                        <a:pt x="8233" y="19347"/>
                      </a:lnTo>
                      <a:lnTo>
                        <a:pt x="4650" y="21201"/>
                      </a:lnTo>
                      <a:lnTo>
                        <a:pt x="0" y="18736"/>
                      </a:lnTo>
                      <a:lnTo>
                        <a:pt x="808" y="494"/>
                      </a:lnTo>
                      <a:lnTo>
                        <a:pt x="1229" y="396"/>
                      </a:lnTo>
                      <a:cubicBezTo>
                        <a:pt x="2622" y="141"/>
                        <a:pt x="4154" y="0"/>
                        <a:pt x="5762" y="0"/>
                      </a:cubicBezTo>
                      <a:close/>
                    </a:path>
                  </a:pathLst>
                </a:custGeom>
                <a:solidFill>
                  <a:srgbClr val="FFFFFF">
                    <a:alpha val="27060"/>
                  </a:srgbClr>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sp>
              <p:nvSpPr>
                <p:cNvPr id="604" name="Google Shape;365;p12"/>
                <p:cNvSpPr/>
                <p:nvPr/>
              </p:nvSpPr>
              <p:spPr>
                <a:xfrm flipH="1" rot="1962354">
                  <a:off x="207268" y="58679"/>
                  <a:ext cx="242999" cy="8791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638" y="0"/>
                      </a:moveTo>
                      <a:lnTo>
                        <a:pt x="13962" y="0"/>
                      </a:lnTo>
                      <a:cubicBezTo>
                        <a:pt x="18181" y="0"/>
                        <a:pt x="21600" y="9517"/>
                        <a:pt x="21600" y="21257"/>
                      </a:cubicBezTo>
                      <a:lnTo>
                        <a:pt x="21600" y="21600"/>
                      </a:lnTo>
                      <a:lnTo>
                        <a:pt x="0" y="21600"/>
                      </a:lnTo>
                      <a:lnTo>
                        <a:pt x="0" y="21257"/>
                      </a:lnTo>
                      <a:cubicBezTo>
                        <a:pt x="0" y="9517"/>
                        <a:pt x="3419" y="0"/>
                        <a:pt x="7638" y="0"/>
                      </a:cubicBezTo>
                      <a:close/>
                    </a:path>
                  </a:pathLst>
                </a:custGeom>
                <a:solidFill>
                  <a:srgbClr val="EB8CA1"/>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sp>
              <p:nvSpPr>
                <p:cNvPr id="605" name="Google Shape;366;p12"/>
                <p:cNvSpPr/>
                <p:nvPr/>
              </p:nvSpPr>
              <p:spPr>
                <a:xfrm flipH="1" rot="1962354">
                  <a:off x="73119" y="417667"/>
                  <a:ext cx="78494" cy="3938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781" y="0"/>
                      </a:moveTo>
                      <a:cubicBezTo>
                        <a:pt x="13499" y="0"/>
                        <a:pt x="16088" y="1105"/>
                        <a:pt x="18443" y="3105"/>
                      </a:cubicBezTo>
                      <a:lnTo>
                        <a:pt x="21600" y="6544"/>
                      </a:lnTo>
                      <a:lnTo>
                        <a:pt x="10815" y="21600"/>
                      </a:lnTo>
                      <a:lnTo>
                        <a:pt x="0" y="6501"/>
                      </a:lnTo>
                      <a:lnTo>
                        <a:pt x="3118" y="3105"/>
                      </a:lnTo>
                      <a:cubicBezTo>
                        <a:pt x="5473" y="1105"/>
                        <a:pt x="8062" y="0"/>
                        <a:pt x="10781" y="0"/>
                      </a:cubicBezTo>
                      <a:close/>
                    </a:path>
                  </a:pathLst>
                </a:custGeom>
                <a:solidFill>
                  <a:srgbClr val="000000"/>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sp>
              <p:nvSpPr>
                <p:cNvPr id="606" name="Google Shape;367;p12"/>
                <p:cNvSpPr/>
                <p:nvPr/>
              </p:nvSpPr>
              <p:spPr>
                <a:xfrm flipH="1" rot="1957588">
                  <a:off x="166792" y="128109"/>
                  <a:ext cx="251734" cy="59274"/>
                </a:xfrm>
                <a:prstGeom prst="roundRect">
                  <a:avLst>
                    <a:gd name="adj" fmla="val 16667"/>
                  </a:avLst>
                </a:prstGeom>
                <a:solidFill>
                  <a:srgbClr val="A8BFD6"/>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grpSp>
          <p:sp>
            <p:nvSpPr>
              <p:cNvPr id="608" name="Google Shape;368;p12"/>
              <p:cNvSpPr/>
              <p:nvPr/>
            </p:nvSpPr>
            <p:spPr>
              <a:xfrm flipH="1" rot="12759500">
                <a:off x="123356" y="59937"/>
                <a:ext cx="293197" cy="48794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965" y="21554"/>
                    </a:moveTo>
                    <a:cubicBezTo>
                      <a:pt x="17508" y="21554"/>
                      <a:pt x="20465" y="20175"/>
                      <a:pt x="21149" y="18342"/>
                    </a:cubicBezTo>
                    <a:lnTo>
                      <a:pt x="21265" y="17706"/>
                    </a:lnTo>
                    <a:lnTo>
                      <a:pt x="21354" y="17686"/>
                    </a:lnTo>
                    <a:cubicBezTo>
                      <a:pt x="21506" y="17602"/>
                      <a:pt x="21600" y="17487"/>
                      <a:pt x="21600" y="17360"/>
                    </a:cubicBezTo>
                    <a:lnTo>
                      <a:pt x="21600" y="15517"/>
                    </a:lnTo>
                    <a:cubicBezTo>
                      <a:pt x="21600" y="15390"/>
                      <a:pt x="21506" y="15275"/>
                      <a:pt x="21354" y="15191"/>
                    </a:cubicBezTo>
                    <a:lnTo>
                      <a:pt x="21311" y="15182"/>
                    </a:lnTo>
                    <a:lnTo>
                      <a:pt x="21295" y="9538"/>
                    </a:lnTo>
                    <a:lnTo>
                      <a:pt x="21367" y="9538"/>
                    </a:lnTo>
                    <a:lnTo>
                      <a:pt x="21367" y="4009"/>
                    </a:lnTo>
                    <a:lnTo>
                      <a:pt x="21154" y="4009"/>
                    </a:lnTo>
                    <a:lnTo>
                      <a:pt x="14063" y="1302"/>
                    </a:lnTo>
                    <a:lnTo>
                      <a:pt x="14127" y="1283"/>
                    </a:lnTo>
                    <a:lnTo>
                      <a:pt x="11103" y="129"/>
                    </a:lnTo>
                    <a:lnTo>
                      <a:pt x="11103" y="0"/>
                    </a:lnTo>
                    <a:lnTo>
                      <a:pt x="10934" y="65"/>
                    </a:lnTo>
                    <a:lnTo>
                      <a:pt x="10773" y="3"/>
                    </a:lnTo>
                    <a:lnTo>
                      <a:pt x="7428" y="1280"/>
                    </a:lnTo>
                    <a:lnTo>
                      <a:pt x="7538" y="1313"/>
                    </a:lnTo>
                    <a:lnTo>
                      <a:pt x="615" y="3955"/>
                    </a:lnTo>
                    <a:lnTo>
                      <a:pt x="576" y="3927"/>
                    </a:lnTo>
                    <a:lnTo>
                      <a:pt x="576" y="3970"/>
                    </a:lnTo>
                    <a:lnTo>
                      <a:pt x="413" y="4032"/>
                    </a:lnTo>
                    <a:lnTo>
                      <a:pt x="564" y="4032"/>
                    </a:lnTo>
                    <a:lnTo>
                      <a:pt x="564" y="9538"/>
                    </a:lnTo>
                    <a:lnTo>
                      <a:pt x="593" y="9538"/>
                    </a:lnTo>
                    <a:lnTo>
                      <a:pt x="609" y="15090"/>
                    </a:lnTo>
                    <a:lnTo>
                      <a:pt x="256" y="15167"/>
                    </a:lnTo>
                    <a:cubicBezTo>
                      <a:pt x="98" y="15251"/>
                      <a:pt x="0" y="15366"/>
                      <a:pt x="0" y="15493"/>
                    </a:cubicBezTo>
                    <a:lnTo>
                      <a:pt x="0" y="17336"/>
                    </a:lnTo>
                    <a:cubicBezTo>
                      <a:pt x="0" y="17463"/>
                      <a:pt x="98" y="17579"/>
                      <a:pt x="256" y="17662"/>
                    </a:cubicBezTo>
                    <a:lnTo>
                      <a:pt x="597" y="17736"/>
                    </a:lnTo>
                    <a:lnTo>
                      <a:pt x="708" y="18342"/>
                    </a:lnTo>
                    <a:lnTo>
                      <a:pt x="746" y="18395"/>
                    </a:lnTo>
                    <a:lnTo>
                      <a:pt x="794" y="18637"/>
                    </a:lnTo>
                    <a:cubicBezTo>
                      <a:pt x="1478" y="20328"/>
                      <a:pt x="4434" y="21600"/>
                      <a:pt x="7978" y="21600"/>
                    </a:cubicBezTo>
                    <a:lnTo>
                      <a:pt x="11047" y="21600"/>
                    </a:lnTo>
                    <a:lnTo>
                      <a:pt x="11047" y="21554"/>
                    </a:lnTo>
                    <a:close/>
                  </a:path>
                </a:pathLst>
              </a:custGeom>
              <a:noFill/>
              <a:ln w="12700" cap="flat">
                <a:solidFill>
                  <a:srgbClr val="FFFFFF"/>
                </a:solidFill>
                <a:prstDash val="dash"/>
                <a:miter lim="800000"/>
              </a:ln>
              <a:effectLst>
                <a:outerShdw sx="100000" sy="100000" kx="0" ky="0" algn="b" rotWithShape="0" blurRad="38100" dist="0" dir="5400000">
                  <a:srgbClr val="000000">
                    <a:alpha val="40000"/>
                  </a:srgbClr>
                </a:outerShdw>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grpSp>
      </p:grpSp>
      <p:sp>
        <p:nvSpPr>
          <p:cNvPr id="611" name="مستطيل"/>
          <p:cNvSpPr/>
          <p:nvPr/>
        </p:nvSpPr>
        <p:spPr>
          <a:xfrm>
            <a:off x="8035318" y="1385847"/>
            <a:ext cx="585914" cy="1952088"/>
          </a:xfrm>
          <a:prstGeom prst="rect">
            <a:avLst/>
          </a:prstGeom>
          <a:solidFill>
            <a:schemeClr val="accent5">
              <a:lumOff val="22549"/>
            </a:schemeClr>
          </a:solidFill>
          <a:ln w="3175">
            <a:solidFill>
              <a:schemeClr val="accent5">
                <a:satOff val="-7608"/>
                <a:lumOff val="-10980"/>
              </a:schemeClr>
            </a:solidFill>
          </a:ln>
          <a:effectLst>
            <a:outerShdw sx="100000" sy="100000" kx="0" ky="0" algn="b" rotWithShape="0" blurRad="25400" dist="12700" dir="5400000">
              <a:srgbClr val="000000">
                <a:alpha val="38000"/>
              </a:srgbClr>
            </a:outerShdw>
          </a:effectLst>
        </p:spPr>
        <p:txBody>
          <a:bodyPr lIns="44334" tIns="44334" rIns="44334" bIns="44334" anchor="ctr"/>
          <a:lstStyle/>
          <a:p>
            <a:pPr/>
          </a:p>
        </p:txBody>
      </p:sp>
      <p:sp>
        <p:nvSpPr>
          <p:cNvPr id="612" name="Google Shape;145;p11"/>
          <p:cNvSpPr txBox="1"/>
          <p:nvPr/>
        </p:nvSpPr>
        <p:spPr>
          <a:xfrm>
            <a:off x="8030871" y="1861214"/>
            <a:ext cx="696408" cy="843231"/>
          </a:xfrm>
          <a:prstGeom prst="rect">
            <a:avLst/>
          </a:prstGeom>
          <a:ln w="3175">
            <a:miter lim="400000"/>
          </a:ln>
          <a:extLst>
            <a:ext uri="{C572A759-6A51-4108-AA02-DFA0A04FC94B}">
              <ma14:wrappingTextBoxFlag xmlns:ma14="http://schemas.microsoft.com/office/mac/drawingml/2011/main" val="1"/>
            </a:ext>
          </a:extLst>
        </p:spPr>
        <p:txBody>
          <a:bodyPr lIns="88654" tIns="88654" rIns="88654" bIns="88654" anchor="ctr">
            <a:normAutofit fontScale="100000" lnSpcReduction="0"/>
          </a:bodyPr>
          <a:lstStyle>
            <a:lvl1pPr defTabSz="886690">
              <a:lnSpc>
                <a:spcPct val="115000"/>
              </a:lnSpc>
              <a:spcBef>
                <a:spcPts val="1500"/>
              </a:spcBef>
              <a:defRPr sz="2900">
                <a:latin typeface="Waseem Regular"/>
                <a:ea typeface="Waseem Regular"/>
                <a:cs typeface="Waseem Regular"/>
                <a:sym typeface="Waseem Regular"/>
              </a:defRPr>
            </a:lvl1pPr>
          </a:lstStyle>
          <a:p>
            <a:pPr rtl="0">
              <a:defRPr/>
            </a:pPr>
            <a:r>
              <a:t>حل</a:t>
            </a:r>
          </a:p>
        </p:txBody>
      </p:sp>
      <p:sp>
        <p:nvSpPr>
          <p:cNvPr id="613" name="مستطيل"/>
          <p:cNvSpPr/>
          <p:nvPr/>
        </p:nvSpPr>
        <p:spPr>
          <a:xfrm>
            <a:off x="8032458" y="3923207"/>
            <a:ext cx="585915" cy="486935"/>
          </a:xfrm>
          <a:prstGeom prst="rect">
            <a:avLst/>
          </a:prstGeom>
          <a:solidFill>
            <a:schemeClr val="accent5">
              <a:lumOff val="22549"/>
            </a:schemeClr>
          </a:solidFill>
          <a:ln w="3175">
            <a:solidFill>
              <a:schemeClr val="accent5">
                <a:satOff val="-7608"/>
                <a:lumOff val="-10980"/>
              </a:schemeClr>
            </a:solidFill>
          </a:ln>
          <a:effectLst>
            <a:outerShdw sx="100000" sy="100000" kx="0" ky="0" algn="b" rotWithShape="0" blurRad="25400" dist="12700" dir="5400000">
              <a:srgbClr val="000000">
                <a:alpha val="38000"/>
              </a:srgbClr>
            </a:outerShdw>
          </a:effectLst>
        </p:spPr>
        <p:txBody>
          <a:bodyPr lIns="44334" tIns="44334" rIns="44334" bIns="44334" anchor="ctr"/>
          <a:lstStyle/>
          <a:p>
            <a:pPr/>
          </a:p>
        </p:txBody>
      </p:sp>
      <p:sp>
        <p:nvSpPr>
          <p:cNvPr id="614" name="Google Shape;145;p11"/>
          <p:cNvSpPr txBox="1"/>
          <p:nvPr/>
        </p:nvSpPr>
        <p:spPr>
          <a:xfrm>
            <a:off x="7992771" y="3921620"/>
            <a:ext cx="671008" cy="490110"/>
          </a:xfrm>
          <a:prstGeom prst="rect">
            <a:avLst/>
          </a:prstGeom>
          <a:ln w="3175">
            <a:miter lim="400000"/>
          </a:ln>
          <a:extLst>
            <a:ext uri="{C572A759-6A51-4108-AA02-DFA0A04FC94B}">
              <ma14:wrappingTextBoxFlag xmlns:ma14="http://schemas.microsoft.com/office/mac/drawingml/2011/main" val="1"/>
            </a:ext>
          </a:extLst>
        </p:spPr>
        <p:txBody>
          <a:bodyPr lIns="88654" tIns="88654" rIns="88654" bIns="88654" anchor="ctr">
            <a:normAutofit fontScale="100000" lnSpcReduction="0"/>
          </a:bodyPr>
          <a:lstStyle>
            <a:lvl1pPr defTabSz="780288">
              <a:lnSpc>
                <a:spcPct val="115000"/>
              </a:lnSpc>
              <a:spcBef>
                <a:spcPts val="1300"/>
              </a:spcBef>
              <a:defRPr sz="1848">
                <a:latin typeface="Waseem Regular"/>
                <a:ea typeface="Waseem Regular"/>
                <a:cs typeface="Waseem Regular"/>
                <a:sym typeface="Waseem Regular"/>
              </a:defRPr>
            </a:lvl1pPr>
          </a:lstStyle>
          <a:p>
            <a:pPr rtl="0">
              <a:defRPr/>
            </a:pPr>
            <a:r>
              <a:t>تحقق</a:t>
            </a:r>
          </a:p>
        </p:txBody>
      </p:sp>
      <p:sp>
        <p:nvSpPr>
          <p:cNvPr id="615" name="المقدمة">
            <a:hlinkClick r:id="rId2" invalidUrl="" action="ppaction://hlinksldjump" tgtFrame="" tooltip="" history="1" highlightClick="0" endSnd="0"/>
          </p:cNvPr>
          <p:cNvSpPr/>
          <p:nvPr/>
        </p:nvSpPr>
        <p:spPr>
          <a:xfrm>
            <a:off x="1854572" y="245590"/>
            <a:ext cx="1176202" cy="301292"/>
          </a:xfrm>
          <a:prstGeom prst="roundRect">
            <a:avLst>
              <a:gd name="adj" fmla="val 30555"/>
            </a:avLst>
          </a:prstGeom>
          <a:ln w="12700">
            <a:miter lim="400000"/>
          </a:ln>
          <a:extLst>
            <a:ext uri="{C572A759-6A51-4108-AA02-DFA0A04FC94B}">
              <ma14:wrappingTextBoxFlag xmlns:ma14="http://schemas.microsoft.com/office/mac/drawingml/2011/main" val="1"/>
            </a:ext>
          </a:extLst>
        </p:spPr>
        <p:txBody>
          <a:bodyPr lIns="0" tIns="0" rIns="0" bIns="0" anchor="ctr"/>
          <a:lstStyle>
            <a:lvl1pPr algn="ctr" defTabSz="825500">
              <a:defRPr sz="1500">
                <a:solidFill>
                  <a:srgbClr val="FFFFFF"/>
                </a:solidFill>
                <a:latin typeface="Khalid Art bold"/>
                <a:ea typeface="Khalid Art bold"/>
                <a:cs typeface="Khalid Art bold"/>
                <a:sym typeface="Khalid Art bold"/>
              </a:defRPr>
            </a:lvl1pPr>
          </a:lstStyle>
          <a:p>
            <a:pPr rtl="0">
              <a:defRPr/>
            </a:pPr>
            <a:r>
              <a:t>المقدمة</a:t>
            </a:r>
          </a:p>
        </p:txBody>
      </p:sp>
      <p:sp>
        <p:nvSpPr>
          <p:cNvPr id="616" name="الواجب">
            <a:hlinkClick r:id="rId3" invalidUrl="" action="ppaction://hlinksldjump" tgtFrame="" tooltip="" history="1" highlightClick="0" endSnd="0"/>
          </p:cNvPr>
          <p:cNvSpPr/>
          <p:nvPr/>
        </p:nvSpPr>
        <p:spPr>
          <a:xfrm>
            <a:off x="7504093" y="233219"/>
            <a:ext cx="1176203" cy="301292"/>
          </a:xfrm>
          <a:prstGeom prst="roundRect">
            <a:avLst>
              <a:gd name="adj" fmla="val 30555"/>
            </a:avLst>
          </a:prstGeom>
          <a:ln w="12700">
            <a:miter lim="400000"/>
          </a:ln>
          <a:extLst>
            <a:ext uri="{C572A759-6A51-4108-AA02-DFA0A04FC94B}">
              <ma14:wrappingTextBoxFlag xmlns:ma14="http://schemas.microsoft.com/office/mac/drawingml/2011/main" val="1"/>
            </a:ext>
          </a:extLst>
        </p:spPr>
        <p:txBody>
          <a:bodyPr lIns="0" tIns="0" rIns="0" bIns="0" anchor="ctr"/>
          <a:lstStyle>
            <a:lvl1pPr algn="ctr" defTabSz="825500">
              <a:defRPr sz="1500">
                <a:solidFill>
                  <a:srgbClr val="FFFFFF"/>
                </a:solidFill>
                <a:latin typeface="Khalid Art bold"/>
                <a:ea typeface="Khalid Art bold"/>
                <a:cs typeface="Khalid Art bold"/>
                <a:sym typeface="Khalid Art bold"/>
              </a:defRPr>
            </a:lvl1pPr>
          </a:lstStyle>
          <a:p>
            <a:pPr rtl="0">
              <a:defRPr/>
            </a:pPr>
            <a:r>
              <a:t>الواجب</a:t>
            </a:r>
          </a:p>
        </p:txBody>
      </p:sp>
      <p:sp>
        <p:nvSpPr>
          <p:cNvPr id="617" name="المنزل">
            <a:hlinkClick r:id="rId4" invalidUrl="" action="ppaction://hlinksldjump" tgtFrame="" tooltip="" history="1" highlightClick="0" endSnd="0"/>
          </p:cNvPr>
          <p:cNvSpPr/>
          <p:nvPr/>
        </p:nvSpPr>
        <p:spPr>
          <a:xfrm>
            <a:off x="864594" y="228028"/>
            <a:ext cx="364837" cy="32677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0" y="11938"/>
                </a:lnTo>
                <a:lnTo>
                  <a:pt x="3392" y="11938"/>
                </a:lnTo>
                <a:lnTo>
                  <a:pt x="3392" y="21600"/>
                </a:lnTo>
                <a:lnTo>
                  <a:pt x="8837" y="21600"/>
                </a:lnTo>
                <a:lnTo>
                  <a:pt x="8837" y="13819"/>
                </a:lnTo>
                <a:lnTo>
                  <a:pt x="12694" y="13819"/>
                </a:lnTo>
                <a:lnTo>
                  <a:pt x="12694" y="21600"/>
                </a:lnTo>
                <a:lnTo>
                  <a:pt x="18160" y="21600"/>
                </a:lnTo>
                <a:lnTo>
                  <a:pt x="18160" y="11938"/>
                </a:lnTo>
                <a:lnTo>
                  <a:pt x="21600" y="11938"/>
                </a:lnTo>
                <a:lnTo>
                  <a:pt x="18160" y="8135"/>
                </a:lnTo>
                <a:lnTo>
                  <a:pt x="18160" y="3553"/>
                </a:lnTo>
                <a:lnTo>
                  <a:pt x="16218" y="3553"/>
                </a:lnTo>
                <a:lnTo>
                  <a:pt x="16218" y="5984"/>
                </a:lnTo>
                <a:lnTo>
                  <a:pt x="10800" y="0"/>
                </a:lnTo>
                <a:close/>
              </a:path>
            </a:pathLst>
          </a:custGeom>
          <a:ln w="3175">
            <a:solidFill>
              <a:srgbClr val="5C5C5C">
                <a:alpha val="60502"/>
              </a:srgbClr>
            </a:solidFill>
          </a:ln>
        </p:spPr>
        <p:txBody>
          <a:bodyPr lIns="34289" tIns="34289" rIns="34289" bIns="34289" anchor="ctr"/>
          <a:lstStyle/>
          <a:p>
            <a:pPr/>
          </a:p>
        </p:txBody>
      </p:sp>
      <p:sp>
        <p:nvSpPr>
          <p:cNvPr id="618" name="مسألة  ٥">
            <a:hlinkClick r:id="rId5" invalidUrl="" action="ppaction://hlinksldjump" tgtFrame="" tooltip="" history="1" highlightClick="0" endSnd="0"/>
          </p:cNvPr>
          <p:cNvSpPr/>
          <p:nvPr/>
        </p:nvSpPr>
        <p:spPr>
          <a:xfrm>
            <a:off x="3263835" y="233219"/>
            <a:ext cx="1176202" cy="301292"/>
          </a:xfrm>
          <a:prstGeom prst="roundRect">
            <a:avLst>
              <a:gd name="adj" fmla="val 30555"/>
            </a:avLst>
          </a:prstGeom>
          <a:ln w="12700">
            <a:miter lim="400000"/>
          </a:ln>
          <a:extLst>
            <a:ext uri="{C572A759-6A51-4108-AA02-DFA0A04FC94B}">
              <ma14:wrappingTextBoxFlag xmlns:ma14="http://schemas.microsoft.com/office/mac/drawingml/2011/main" val="1"/>
            </a:ext>
          </a:extLst>
        </p:spPr>
        <p:txBody>
          <a:bodyPr lIns="0" tIns="0" rIns="0" bIns="0" anchor="ctr"/>
          <a:lstStyle>
            <a:lvl1pPr algn="ctr" defTabSz="825500">
              <a:defRPr sz="1500">
                <a:solidFill>
                  <a:srgbClr val="FFFFFF"/>
                </a:solidFill>
                <a:latin typeface="Khalid Art bold"/>
                <a:ea typeface="Khalid Art bold"/>
                <a:cs typeface="Khalid Art bold"/>
                <a:sym typeface="Khalid Art bold"/>
              </a:defRPr>
            </a:lvl1pPr>
          </a:lstStyle>
          <a:p>
            <a:pPr rtl="0">
              <a:defRPr/>
            </a:pPr>
            <a:r>
              <a:t>مسألة  ٥</a:t>
            </a:r>
          </a:p>
        </p:txBody>
      </p:sp>
      <p:sp>
        <p:nvSpPr>
          <p:cNvPr id="619" name="بمراجعة الحل نجد أنه منطقي ومتفق مع المعطيات ، إذن الإجابة معقولة ."/>
          <p:cNvSpPr txBox="1"/>
          <p:nvPr/>
        </p:nvSpPr>
        <p:spPr>
          <a:xfrm>
            <a:off x="939221" y="3841623"/>
            <a:ext cx="7001631" cy="602328"/>
          </a:xfrm>
          <a:prstGeom prst="rect">
            <a:avLst/>
          </a:prstGeom>
          <a:ln w="3175">
            <a:miter lim="400000"/>
          </a:ln>
          <a:extLst>
            <a:ext uri="{C572A759-6A51-4108-AA02-DFA0A04FC94B}">
              <ma14:wrappingTextBoxFlag xmlns:ma14="http://schemas.microsoft.com/office/mac/drawingml/2011/main" val="1"/>
            </a:ext>
          </a:extLst>
        </p:spPr>
        <p:txBody>
          <a:bodyPr lIns="34289" tIns="34289" rIns="34289" bIns="34289">
            <a:spAutoFit/>
          </a:bodyPr>
          <a:lstStyle/>
          <a:p>
            <a:pPr algn="r" rtl="0">
              <a:defRPr b="1" sz="1800">
                <a:solidFill>
                  <a:srgbClr val="0056D6"/>
                </a:solidFill>
                <a:latin typeface="Calibri"/>
                <a:ea typeface="Calibri"/>
                <a:cs typeface="Calibri"/>
                <a:sym typeface="Calibri"/>
              </a:defRPr>
            </a:pPr>
          </a:p>
          <a:p>
            <a:pPr marL="180473" indent="-180473" algn="r" rtl="0">
              <a:buSzPct val="60000"/>
              <a:buBlip>
                <a:blip r:embed="rId6"/>
              </a:buBlip>
              <a:defRPr b="1" sz="1800">
                <a:solidFill>
                  <a:srgbClr val="0056D6"/>
                </a:solidFill>
                <a:latin typeface="Calibri"/>
                <a:ea typeface="Calibri"/>
                <a:cs typeface="Calibri"/>
                <a:sym typeface="Calibri"/>
              </a:defRPr>
            </a:pPr>
            <a:r>
              <a:t>بمراجعة الحل نجد أنه منطقي ومتفق مع المعطيات ، إذن الإجابة معقولة .</a:t>
            </a:r>
          </a:p>
        </p:txBody>
      </p:sp>
      <p:sp>
        <p:nvSpPr>
          <p:cNvPr id="620" name="مسألة ٧">
            <a:hlinkClick r:id="rId7" invalidUrl="" action="ppaction://hlinksldjump" tgtFrame="" tooltip="" history="1" highlightClick="0" endSnd="0"/>
          </p:cNvPr>
          <p:cNvSpPr/>
          <p:nvPr/>
        </p:nvSpPr>
        <p:spPr>
          <a:xfrm>
            <a:off x="4698703" y="233219"/>
            <a:ext cx="1176203" cy="301292"/>
          </a:xfrm>
          <a:prstGeom prst="roundRect">
            <a:avLst>
              <a:gd name="adj" fmla="val 30555"/>
            </a:avLst>
          </a:prstGeom>
          <a:ln w="12700">
            <a:miter lim="400000"/>
          </a:ln>
          <a:extLst>
            <a:ext uri="{C572A759-6A51-4108-AA02-DFA0A04FC94B}">
              <ma14:wrappingTextBoxFlag xmlns:ma14="http://schemas.microsoft.com/office/mac/drawingml/2011/main" val="1"/>
            </a:ext>
          </a:extLst>
        </p:spPr>
        <p:txBody>
          <a:bodyPr lIns="0" tIns="0" rIns="0" bIns="0" anchor="ctr"/>
          <a:lstStyle>
            <a:lvl1pPr algn="ctr" defTabSz="825500">
              <a:defRPr sz="1500">
                <a:solidFill>
                  <a:srgbClr val="FFFFFF"/>
                </a:solidFill>
                <a:latin typeface="Khalid Art bold"/>
                <a:ea typeface="Khalid Art bold"/>
                <a:cs typeface="Khalid Art bold"/>
                <a:sym typeface="Khalid Art bold"/>
              </a:defRPr>
            </a:lvl1pPr>
          </a:lstStyle>
          <a:p>
            <a:pPr rtl="0">
              <a:defRPr/>
            </a:pPr>
            <a:r>
              <a:t>مسألة ٧</a:t>
            </a:r>
          </a:p>
        </p:txBody>
      </p:sp>
      <p:sp>
        <p:nvSpPr>
          <p:cNvPr id="621" name="نعمل نموذج لهذا المضمار باستعمال ١٨ بطاقة مربعة ( أو رسم ١٨ مربعا متطابقا ) ثم نبدأ بترتيبها على شكل مستطيل فنصل لعدة أشكال هي:…"/>
          <p:cNvSpPr txBox="1"/>
          <p:nvPr/>
        </p:nvSpPr>
        <p:spPr>
          <a:xfrm>
            <a:off x="314537" y="995923"/>
            <a:ext cx="7550101" cy="2954631"/>
          </a:xfrm>
          <a:prstGeom prst="rect">
            <a:avLst/>
          </a:prstGeom>
          <a:ln w="3175">
            <a:miter lim="400000"/>
          </a:ln>
          <a:extLst>
            <a:ext uri="{C572A759-6A51-4108-AA02-DFA0A04FC94B}">
              <ma14:wrappingTextBoxFlag xmlns:ma14="http://schemas.microsoft.com/office/mac/drawingml/2011/main" val="1"/>
            </a:ext>
          </a:extLst>
        </p:spPr>
        <p:txBody>
          <a:bodyPr lIns="34289" tIns="34289" rIns="34289" bIns="34289">
            <a:spAutoFit/>
          </a:bodyPr>
          <a:lstStyle/>
          <a:p>
            <a:pPr algn="r" rtl="0">
              <a:defRPr b="1" sz="1700">
                <a:solidFill>
                  <a:srgbClr val="0056D6"/>
                </a:solidFill>
                <a:latin typeface="Calibri"/>
                <a:ea typeface="Calibri"/>
                <a:cs typeface="Calibri"/>
                <a:sym typeface="Calibri"/>
              </a:defRPr>
            </a:pPr>
            <a:r>
              <a:t>نعمل نموذج لهذا المضمار باستعمال ١٨ بطاقة مربعة ( أو رسم ١٨ مربعا متطابقا ) ثم نبدأ بترتيبها على شكل مستطيل فنصل لعدة أشكال هي:</a:t>
            </a:r>
          </a:p>
          <a:p>
            <a:pPr algn="r" rtl="0">
              <a:defRPr b="1" sz="1700">
                <a:solidFill>
                  <a:srgbClr val="0056D6"/>
                </a:solidFill>
                <a:latin typeface="Calibri"/>
                <a:ea typeface="Calibri"/>
                <a:cs typeface="Calibri"/>
                <a:sym typeface="Calibri"/>
              </a:defRPr>
            </a:pPr>
          </a:p>
          <a:p>
            <a:pPr algn="r" rtl="0">
              <a:defRPr b="1" sz="1700">
                <a:solidFill>
                  <a:srgbClr val="0056D6"/>
                </a:solidFill>
                <a:latin typeface="Calibri"/>
                <a:ea typeface="Calibri"/>
                <a:cs typeface="Calibri"/>
                <a:sym typeface="Calibri"/>
              </a:defRPr>
            </a:pPr>
          </a:p>
          <a:p>
            <a:pPr algn="r" rtl="0">
              <a:defRPr b="1" sz="1700">
                <a:solidFill>
                  <a:srgbClr val="0056D6"/>
                </a:solidFill>
                <a:latin typeface="Calibri"/>
                <a:ea typeface="Calibri"/>
                <a:cs typeface="Calibri"/>
                <a:sym typeface="Calibri"/>
              </a:defRPr>
            </a:pPr>
          </a:p>
          <a:p>
            <a:pPr algn="r" rtl="0">
              <a:defRPr b="1" sz="1700">
                <a:solidFill>
                  <a:srgbClr val="0056D6"/>
                </a:solidFill>
                <a:latin typeface="Calibri"/>
                <a:ea typeface="Calibri"/>
                <a:cs typeface="Calibri"/>
                <a:sym typeface="Calibri"/>
              </a:defRPr>
            </a:pPr>
            <a:r>
              <a:rPr>
                <a:solidFill>
                  <a:srgbClr val="99244F"/>
                </a:solidFill>
              </a:rPr>
              <a:t>محيط الشكل (۱) </a:t>
            </a:r>
            <a:r>
              <a:t>= ۲ × ( ۱۸ + ۱ ) = ۳۸ ،  </a:t>
            </a:r>
            <a:r>
              <a:rPr>
                <a:solidFill>
                  <a:srgbClr val="99244F"/>
                </a:solidFill>
              </a:rPr>
              <a:t>محيط الشكل (۲) </a:t>
            </a:r>
            <a:r>
              <a:t>: ٢ ×  (۹+ ۲ ) = ۲۲</a:t>
            </a:r>
          </a:p>
          <a:p>
            <a:pPr algn="r" rtl="0">
              <a:defRPr b="1" sz="1700">
                <a:solidFill>
                  <a:srgbClr val="0056D6"/>
                </a:solidFill>
                <a:latin typeface="Calibri"/>
                <a:ea typeface="Calibri"/>
                <a:cs typeface="Calibri"/>
                <a:sym typeface="Calibri"/>
              </a:defRPr>
            </a:pPr>
            <a:r>
              <a:t> </a:t>
            </a:r>
            <a:r>
              <a:rPr>
                <a:solidFill>
                  <a:srgbClr val="99244F"/>
                </a:solidFill>
              </a:rPr>
              <a:t>محيط الشكل (۳) </a:t>
            </a:r>
            <a:r>
              <a:t>= ۲ × ( ٦ + ٣ ) = ۱۸</a:t>
            </a:r>
          </a:p>
          <a:p>
            <a:pPr algn="r" rtl="0">
              <a:defRPr b="1" sz="1700">
                <a:solidFill>
                  <a:srgbClr val="0056D6"/>
                </a:solidFill>
                <a:latin typeface="Calibri"/>
                <a:ea typeface="Calibri"/>
                <a:cs typeface="Calibri"/>
                <a:sym typeface="Calibri"/>
              </a:defRPr>
            </a:pPr>
          </a:p>
          <a:p>
            <a:pPr algn="r" rtl="0">
              <a:defRPr b="1" sz="1700">
                <a:solidFill>
                  <a:srgbClr val="0056D6"/>
                </a:solidFill>
                <a:latin typeface="Calibri"/>
                <a:ea typeface="Calibri"/>
                <a:cs typeface="Calibri"/>
                <a:sym typeface="Calibri"/>
              </a:defRPr>
            </a:pPr>
            <a:r>
              <a:t>أصغر محيط ممكن هو محيط الشكل (٣) و نلاحظ أن عدد المربعات في كل صف هي إذن ستضع هلا ٦ بلاطات في كل صف أو ٣ بلاطات في كل صف</a:t>
            </a:r>
          </a:p>
        </p:txBody>
      </p:sp>
      <p:pic>
        <p:nvPicPr>
          <p:cNvPr id="622" name="IMG_3733.png" descr="IMG_3733.png"/>
          <p:cNvPicPr>
            <a:picLocks noChangeAspect="1"/>
          </p:cNvPicPr>
          <p:nvPr/>
        </p:nvPicPr>
        <p:blipFill>
          <a:blip r:embed="rId8">
            <a:extLst/>
          </a:blip>
          <a:srcRect l="70206" t="38791" r="1227" b="45259"/>
          <a:stretch>
            <a:fillRect/>
          </a:stretch>
        </p:blipFill>
        <p:spPr>
          <a:xfrm>
            <a:off x="4719690" y="1569248"/>
            <a:ext cx="2911023" cy="713391"/>
          </a:xfrm>
          <a:prstGeom prst="rect">
            <a:avLst/>
          </a:prstGeom>
          <a:ln w="12700">
            <a:miter lim="400000"/>
          </a:ln>
        </p:spPr>
      </p:pic>
      <p:pic>
        <p:nvPicPr>
          <p:cNvPr id="623" name="IMG_3733.png" descr="IMG_3733.png"/>
          <p:cNvPicPr>
            <a:picLocks noChangeAspect="1"/>
          </p:cNvPicPr>
          <p:nvPr/>
        </p:nvPicPr>
        <p:blipFill>
          <a:blip r:embed="rId8">
            <a:extLst/>
          </a:blip>
          <a:srcRect l="43131" t="40101" r="41131" b="47577"/>
          <a:stretch>
            <a:fillRect/>
          </a:stretch>
        </p:blipFill>
        <p:spPr>
          <a:xfrm>
            <a:off x="3022250" y="1678701"/>
            <a:ext cx="1603655" cy="551098"/>
          </a:xfrm>
          <a:prstGeom prst="rect">
            <a:avLst/>
          </a:prstGeom>
          <a:ln w="12700">
            <a:miter lim="400000"/>
          </a:ln>
        </p:spPr>
      </p:pic>
      <p:pic>
        <p:nvPicPr>
          <p:cNvPr id="624" name="IMG_3733.png" descr="IMG_3733.png"/>
          <p:cNvPicPr>
            <a:picLocks noChangeAspect="1"/>
          </p:cNvPicPr>
          <p:nvPr/>
        </p:nvPicPr>
        <p:blipFill>
          <a:blip r:embed="rId8">
            <a:extLst/>
          </a:blip>
          <a:srcRect l="20259" t="38690" r="68869" b="47779"/>
          <a:stretch>
            <a:fillRect/>
          </a:stretch>
        </p:blipFill>
        <p:spPr>
          <a:xfrm>
            <a:off x="1340015" y="1651714"/>
            <a:ext cx="1107757" cy="605196"/>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1" presetID="22" grpId="1" fill="hold">
                                  <p:stCondLst>
                                    <p:cond delay="0"/>
                                  </p:stCondLst>
                                  <p:iterate type="el" backwards="0">
                                    <p:tmAbs val="0"/>
                                  </p:iterate>
                                  <p:childTnLst>
                                    <p:set>
                                      <p:cBhvr>
                                        <p:cTn id="6" fill="hold"/>
                                        <p:tgtEl>
                                          <p:spTgt spid="611"/>
                                        </p:tgtEl>
                                        <p:attrNameLst>
                                          <p:attrName>style.visibility</p:attrName>
                                        </p:attrNameLst>
                                      </p:cBhvr>
                                      <p:to>
                                        <p:strVal val="visible"/>
                                      </p:to>
                                    </p:set>
                                    <p:animEffect filter="wipe(up)" transition="in">
                                      <p:cBhvr>
                                        <p:cTn id="7" dur="1000"/>
                                        <p:tgtEl>
                                          <p:spTgt spid="611"/>
                                        </p:tgtEl>
                                      </p:cBhvr>
                                    </p:animEffect>
                                  </p:childTnLst>
                                </p:cTn>
                              </p:par>
                            </p:childTnLst>
                          </p:cTn>
                        </p:par>
                        <p:par>
                          <p:cTn id="8" fill="hold">
                            <p:stCondLst>
                              <p:cond delay="1000"/>
                            </p:stCondLst>
                            <p:childTnLst>
                              <p:par>
                                <p:cTn id="9" presetClass="entr" nodeType="afterEffect" presetSubtype="2" presetID="22" grpId="2" fill="hold">
                                  <p:stCondLst>
                                    <p:cond delay="0"/>
                                  </p:stCondLst>
                                  <p:iterate type="el" backwards="0">
                                    <p:tmAbs val="0"/>
                                  </p:iterate>
                                  <p:childTnLst>
                                    <p:set>
                                      <p:cBhvr>
                                        <p:cTn id="10" fill="hold"/>
                                        <p:tgtEl>
                                          <p:spTgt spid="612"/>
                                        </p:tgtEl>
                                        <p:attrNameLst>
                                          <p:attrName>style.visibility</p:attrName>
                                        </p:attrNameLst>
                                      </p:cBhvr>
                                      <p:to>
                                        <p:strVal val="visible"/>
                                      </p:to>
                                    </p:set>
                                    <p:animEffect filter="wipe(right)" transition="in">
                                      <p:cBhvr>
                                        <p:cTn id="11" dur="1000"/>
                                        <p:tgtEl>
                                          <p:spTgt spid="612"/>
                                        </p:tgtEl>
                                      </p:cBhvr>
                                    </p:animEffect>
                                  </p:childTnLst>
                                </p:cTn>
                              </p:par>
                            </p:childTnLst>
                          </p:cTn>
                        </p:par>
                      </p:childTnLst>
                    </p:cTn>
                  </p:par>
                  <p:par>
                    <p:cTn id="12" fill="hold">
                      <p:stCondLst>
                        <p:cond delay="indefinite"/>
                      </p:stCondLst>
                      <p:childTnLst>
                        <p:par>
                          <p:cTn id="13" fill="hold">
                            <p:stCondLst>
                              <p:cond delay="0"/>
                            </p:stCondLst>
                            <p:childTnLst>
                              <p:par>
                                <p:cTn id="14" presetClass="entr" nodeType="clickEffect" presetSubtype="1" presetID="22" grpId="3" fill="hold">
                                  <p:stCondLst>
                                    <p:cond delay="0"/>
                                  </p:stCondLst>
                                  <p:iterate type="el" backwards="0">
                                    <p:tmAbs val="0"/>
                                  </p:iterate>
                                  <p:childTnLst>
                                    <p:set>
                                      <p:cBhvr>
                                        <p:cTn id="15" fill="hold"/>
                                        <p:tgtEl>
                                          <p:spTgt spid="613"/>
                                        </p:tgtEl>
                                        <p:attrNameLst>
                                          <p:attrName>style.visibility</p:attrName>
                                        </p:attrNameLst>
                                      </p:cBhvr>
                                      <p:to>
                                        <p:strVal val="visible"/>
                                      </p:to>
                                    </p:set>
                                    <p:animEffect filter="wipe(up)" transition="in">
                                      <p:cBhvr>
                                        <p:cTn id="16" dur="1000"/>
                                        <p:tgtEl>
                                          <p:spTgt spid="613"/>
                                        </p:tgtEl>
                                      </p:cBhvr>
                                    </p:animEffect>
                                  </p:childTnLst>
                                </p:cTn>
                              </p:par>
                            </p:childTnLst>
                          </p:cTn>
                        </p:par>
                        <p:par>
                          <p:cTn id="17" fill="hold">
                            <p:stCondLst>
                              <p:cond delay="1000"/>
                            </p:stCondLst>
                            <p:childTnLst>
                              <p:par>
                                <p:cTn id="18" presetClass="entr" nodeType="afterEffect" presetSubtype="2" presetID="22" grpId="4" fill="hold">
                                  <p:stCondLst>
                                    <p:cond delay="0"/>
                                  </p:stCondLst>
                                  <p:iterate type="el" backwards="0">
                                    <p:tmAbs val="0"/>
                                  </p:iterate>
                                  <p:childTnLst>
                                    <p:set>
                                      <p:cBhvr>
                                        <p:cTn id="19" fill="hold"/>
                                        <p:tgtEl>
                                          <p:spTgt spid="614"/>
                                        </p:tgtEl>
                                        <p:attrNameLst>
                                          <p:attrName>style.visibility</p:attrName>
                                        </p:attrNameLst>
                                      </p:cBhvr>
                                      <p:to>
                                        <p:strVal val="visible"/>
                                      </p:to>
                                    </p:set>
                                    <p:animEffect filter="wipe(right)" transition="in">
                                      <p:cBhvr>
                                        <p:cTn id="20" dur="1000"/>
                                        <p:tgtEl>
                                          <p:spTgt spid="61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13" grpId="3"/>
      <p:bldP build="whole" bldLvl="1" animBg="1" rev="0" advAuto="0" spid="611" grpId="1"/>
      <p:bldP build="whole" bldLvl="1" animBg="1" rev="0" advAuto="0" spid="612" grpId="2"/>
      <p:bldP build="whole" bldLvl="1" animBg="1" rev="0" advAuto="0" spid="614" grpId="4"/>
    </p:bldLst>
  </p:timing>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626" name="IMG_2054.png" descr="IMG_2054.png"/>
          <p:cNvPicPr>
            <a:picLocks noChangeAspect="1"/>
          </p:cNvPicPr>
          <p:nvPr/>
        </p:nvPicPr>
        <p:blipFill>
          <a:blip r:embed="rId2">
            <a:extLst/>
          </a:blip>
          <a:srcRect l="0" t="0" r="0" b="29423"/>
          <a:stretch>
            <a:fillRect/>
          </a:stretch>
        </p:blipFill>
        <p:spPr>
          <a:xfrm>
            <a:off x="7171225" y="311028"/>
            <a:ext cx="1761174" cy="828136"/>
          </a:xfrm>
          <a:prstGeom prst="rect">
            <a:avLst/>
          </a:prstGeom>
          <a:ln w="12700">
            <a:miter lim="400000"/>
          </a:ln>
        </p:spPr>
      </p:pic>
      <p:sp>
        <p:nvSpPr>
          <p:cNvPr id="627" name="إنّ النجاح هو محصِّلة اجتهادات صغيرة تتراكم يوماً بعد يوم."/>
          <p:cNvSpPr txBox="1"/>
          <p:nvPr/>
        </p:nvSpPr>
        <p:spPr>
          <a:xfrm>
            <a:off x="3521838" y="3702183"/>
            <a:ext cx="4674127" cy="1107441"/>
          </a:xfrm>
          <a:prstGeom prst="rect">
            <a:avLst/>
          </a:prstGeom>
          <a:ln w="3175">
            <a:miter lim="400000"/>
          </a:ln>
          <a:extLst>
            <a:ext uri="{C572A759-6A51-4108-AA02-DFA0A04FC94B}">
              <ma14:wrappingTextBoxFlag xmlns:ma14="http://schemas.microsoft.com/office/mac/drawingml/2011/main" val="1"/>
            </a:ext>
          </a:extLst>
        </p:spPr>
        <p:txBody>
          <a:bodyPr lIns="45719" rIns="45719" anchor="ctr">
            <a:spAutoFit/>
          </a:bodyPr>
          <a:lstStyle>
            <a:lvl1pPr algn="ctr" defTabSz="457200">
              <a:defRPr sz="2400">
                <a:solidFill>
                  <a:srgbClr val="333333"/>
                </a:solidFill>
                <a:latin typeface="Dubai Regular"/>
                <a:ea typeface="Dubai Regular"/>
                <a:cs typeface="Dubai Regular"/>
                <a:sym typeface="Dubai Regular"/>
              </a:defRPr>
            </a:lvl1pPr>
          </a:lstStyle>
          <a:p>
            <a:pPr/>
            <a:r>
              <a:t>إنّ النجاح هو محصِّلة اجتهادات صغيرة تتراكم يوماً بعد يوم.</a:t>
            </a:r>
          </a:p>
        </p:txBody>
      </p:sp>
      <p:sp>
        <p:nvSpPr>
          <p:cNvPr id="628" name="ختاماً"/>
          <p:cNvSpPr txBox="1"/>
          <p:nvPr/>
        </p:nvSpPr>
        <p:spPr>
          <a:xfrm>
            <a:off x="7054593" y="3084963"/>
            <a:ext cx="1741990" cy="1170941"/>
          </a:xfrm>
          <a:prstGeom prst="rect">
            <a:avLst/>
          </a:prstGeom>
          <a:ln w="3175">
            <a:miter lim="400000"/>
          </a:ln>
          <a:extLst>
            <a:ext uri="{C572A759-6A51-4108-AA02-DFA0A04FC94B}">
              <ma14:wrappingTextBoxFlag xmlns:ma14="http://schemas.microsoft.com/office/mac/drawingml/2011/main" val="1"/>
            </a:ext>
          </a:extLst>
        </p:spPr>
        <p:txBody>
          <a:bodyPr lIns="45719" rIns="45719" anchor="ctr">
            <a:spAutoFit/>
          </a:bodyPr>
          <a:lstStyle>
            <a:lvl1pPr algn="ctr" defTabSz="457200">
              <a:defRPr sz="4100">
                <a:solidFill>
                  <a:srgbClr val="BA324E"/>
                </a:solidFill>
                <a:latin typeface="Farisi Regular"/>
                <a:ea typeface="Farisi Regular"/>
                <a:cs typeface="Farisi Regular"/>
                <a:sym typeface="Farisi Regular"/>
              </a:defRPr>
            </a:lvl1pPr>
          </a:lstStyle>
          <a:p>
            <a:pPr/>
            <a:r>
              <a:t>ختاماً</a:t>
            </a:r>
          </a:p>
        </p:txBody>
      </p:sp>
      <p:sp>
        <p:nvSpPr>
          <p:cNvPr id="629" name="المقدمة">
            <a:hlinkClick r:id="rId3" invalidUrl="" action="ppaction://hlinksldjump" tgtFrame="" tooltip="" history="1" highlightClick="0" endSnd="0"/>
          </p:cNvPr>
          <p:cNvSpPr/>
          <p:nvPr/>
        </p:nvSpPr>
        <p:spPr>
          <a:xfrm>
            <a:off x="1905372" y="245590"/>
            <a:ext cx="1176202" cy="301292"/>
          </a:xfrm>
          <a:prstGeom prst="roundRect">
            <a:avLst>
              <a:gd name="adj" fmla="val 30555"/>
            </a:avLst>
          </a:prstGeom>
          <a:ln w="12700">
            <a:miter lim="400000"/>
          </a:ln>
          <a:extLst>
            <a:ext uri="{C572A759-6A51-4108-AA02-DFA0A04FC94B}">
              <ma14:wrappingTextBoxFlag xmlns:ma14="http://schemas.microsoft.com/office/mac/drawingml/2011/main" val="1"/>
            </a:ext>
          </a:extLst>
        </p:spPr>
        <p:txBody>
          <a:bodyPr lIns="0" tIns="0" rIns="0" bIns="0" anchor="ctr"/>
          <a:lstStyle>
            <a:lvl1pPr algn="ctr" defTabSz="825500">
              <a:defRPr sz="1500">
                <a:solidFill>
                  <a:srgbClr val="FFFFFF"/>
                </a:solidFill>
                <a:latin typeface="Khalid Art bold"/>
                <a:ea typeface="Khalid Art bold"/>
                <a:cs typeface="Khalid Art bold"/>
                <a:sym typeface="Khalid Art bold"/>
              </a:defRPr>
            </a:lvl1pPr>
          </a:lstStyle>
          <a:p>
            <a:pPr rtl="0">
              <a:defRPr/>
            </a:pPr>
            <a:r>
              <a:t>المقدمة</a:t>
            </a:r>
          </a:p>
        </p:txBody>
      </p:sp>
      <p:pic>
        <p:nvPicPr>
          <p:cNvPr id="630" name="IMG_3107.png" descr="IMG_3107.png"/>
          <p:cNvPicPr>
            <a:picLocks noChangeAspect="1"/>
          </p:cNvPicPr>
          <p:nvPr/>
        </p:nvPicPr>
        <p:blipFill>
          <a:blip r:embed="rId4">
            <a:extLst/>
          </a:blip>
          <a:srcRect l="65604" t="66240" r="3567" b="0"/>
          <a:stretch>
            <a:fillRect/>
          </a:stretch>
        </p:blipFill>
        <p:spPr>
          <a:xfrm>
            <a:off x="2221684" y="3389450"/>
            <a:ext cx="1436351" cy="1518612"/>
          </a:xfrm>
          <a:prstGeom prst="rect">
            <a:avLst/>
          </a:prstGeom>
          <a:ln w="12700">
            <a:miter lim="400000"/>
          </a:ln>
        </p:spPr>
      </p:pic>
      <p:grpSp>
        <p:nvGrpSpPr>
          <p:cNvPr id="636" name="تجميع"/>
          <p:cNvGrpSpPr/>
          <p:nvPr/>
        </p:nvGrpSpPr>
        <p:grpSpPr>
          <a:xfrm>
            <a:off x="1480597" y="1914520"/>
            <a:ext cx="2595152" cy="922582"/>
            <a:chOff x="0" y="0"/>
            <a:chExt cx="2595151" cy="922580"/>
          </a:xfrm>
        </p:grpSpPr>
        <p:sp>
          <p:nvSpPr>
            <p:cNvPr id="631" name="Google Shape;167;p9"/>
            <p:cNvSpPr/>
            <p:nvPr/>
          </p:nvSpPr>
          <p:spPr>
            <a:xfrm>
              <a:off x="0" y="63500"/>
              <a:ext cx="2595152" cy="669937"/>
            </a:xfrm>
            <a:prstGeom prst="roundRect">
              <a:avLst>
                <a:gd name="adj" fmla="val 50000"/>
              </a:avLst>
            </a:prstGeom>
            <a:solidFill>
              <a:srgbClr val="FFFFFF">
                <a:alpha val="25140"/>
              </a:srgbClr>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grpSp>
          <p:nvGrpSpPr>
            <p:cNvPr id="635" name="تجميع"/>
            <p:cNvGrpSpPr/>
            <p:nvPr/>
          </p:nvGrpSpPr>
          <p:grpSpPr>
            <a:xfrm>
              <a:off x="78750" y="0"/>
              <a:ext cx="2437652" cy="922581"/>
              <a:chOff x="0" y="0"/>
              <a:chExt cx="2437651" cy="922580"/>
            </a:xfrm>
          </p:grpSpPr>
          <p:sp>
            <p:nvSpPr>
              <p:cNvPr id="632" name="Google Shape;168;p9"/>
              <p:cNvSpPr/>
              <p:nvPr/>
            </p:nvSpPr>
            <p:spPr>
              <a:xfrm>
                <a:off x="0" y="134495"/>
                <a:ext cx="2437652" cy="545110"/>
              </a:xfrm>
              <a:prstGeom prst="roundRect">
                <a:avLst>
                  <a:gd name="adj" fmla="val 50000"/>
                </a:avLst>
              </a:prstGeom>
              <a:noFill/>
              <a:ln w="12700" cap="flat">
                <a:solidFill>
                  <a:srgbClr val="F2F2F2"/>
                </a:solidFill>
                <a:prstDash val="dash"/>
                <a:miter lim="800000"/>
              </a:ln>
              <a:effectLst>
                <a:outerShdw sx="100000" sy="100000" kx="0" ky="0" algn="b" rotWithShape="0" blurRad="38100" dist="0" dir="5400000">
                  <a:srgbClr val="000000">
                    <a:alpha val="40000"/>
                  </a:srgbClr>
                </a:outerShdw>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sp>
            <p:nvSpPr>
              <p:cNvPr id="633" name="التاريخ"/>
              <p:cNvSpPr/>
              <p:nvPr/>
            </p:nvSpPr>
            <p:spPr>
              <a:xfrm>
                <a:off x="1243902" y="392720"/>
                <a:ext cx="1122394"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3175"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defTabSz="825500">
                  <a:defRPr sz="1800">
                    <a:ln w="3175" cap="flat">
                      <a:solidFill>
                        <a:srgbClr val="000000"/>
                      </a:solidFill>
                      <a:prstDash val="solid"/>
                      <a:miter lim="400000"/>
                    </a:ln>
                    <a:solidFill>
                      <a:schemeClr val="accent5">
                        <a:satOff val="-7608"/>
                        <a:lumOff val="-10980"/>
                      </a:schemeClr>
                    </a:solidFill>
                    <a:latin typeface="Khalid Art bold"/>
                    <a:ea typeface="Khalid Art bold"/>
                    <a:cs typeface="Khalid Art bold"/>
                    <a:sym typeface="Khalid Art bold"/>
                  </a:defRPr>
                </a:lvl1pPr>
              </a:lstStyle>
              <a:p>
                <a:pPr rtl="0">
                  <a:defRPr/>
                </a:pPr>
                <a:r>
                  <a:t>صفحة </a:t>
                </a:r>
              </a:p>
            </p:txBody>
          </p:sp>
          <p:sp>
            <p:nvSpPr>
              <p:cNvPr id="634" name="Google Shape;1337;p51"/>
              <p:cNvSpPr txBox="1"/>
              <p:nvPr/>
            </p:nvSpPr>
            <p:spPr>
              <a:xfrm>
                <a:off x="233961" y="0"/>
                <a:ext cx="1152252" cy="922581"/>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91423" tIns="91423" rIns="91423" bIns="91423" numCol="1" anchor="t">
                <a:normAutofit fontScale="100000" lnSpcReduction="0"/>
              </a:bodyPr>
              <a:lstStyle>
                <a:lvl1pPr algn="ctr" defTabSz="557783">
                  <a:defRPr sz="4200">
                    <a:solidFill>
                      <a:srgbClr val="1552BD"/>
                    </a:solidFill>
                    <a:latin typeface="Al Nile"/>
                    <a:ea typeface="Al Nile"/>
                    <a:cs typeface="Al Nile"/>
                    <a:sym typeface="Al Nile"/>
                  </a:defRPr>
                </a:lvl1pPr>
              </a:lstStyle>
              <a:p>
                <a:pPr rtl="0">
                  <a:defRPr/>
                </a:pPr>
                <a:r>
                  <a:t>٢٠٨</a:t>
                </a:r>
              </a:p>
            </p:txBody>
          </p:sp>
        </p:grpSp>
      </p:grpSp>
      <p:sp>
        <p:nvSpPr>
          <p:cNvPr id="637" name="سهم: لليسار واليمين والأعلى 52"/>
          <p:cNvSpPr/>
          <p:nvPr/>
        </p:nvSpPr>
        <p:spPr>
          <a:xfrm>
            <a:off x="4173189" y="1706562"/>
            <a:ext cx="1203429" cy="92258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7092"/>
                </a:moveTo>
                <a:lnTo>
                  <a:pt x="4140" y="12584"/>
                </a:lnTo>
                <a:lnTo>
                  <a:pt x="4140" y="14392"/>
                </a:lnTo>
                <a:lnTo>
                  <a:pt x="8730" y="14392"/>
                </a:lnTo>
                <a:lnTo>
                  <a:pt x="8730" y="5400"/>
                </a:lnTo>
                <a:lnTo>
                  <a:pt x="7344" y="5400"/>
                </a:lnTo>
                <a:lnTo>
                  <a:pt x="10800" y="0"/>
                </a:lnTo>
                <a:lnTo>
                  <a:pt x="14256" y="5400"/>
                </a:lnTo>
                <a:lnTo>
                  <a:pt x="12870" y="5400"/>
                </a:lnTo>
                <a:lnTo>
                  <a:pt x="12870" y="14392"/>
                </a:lnTo>
                <a:lnTo>
                  <a:pt x="17460" y="14392"/>
                </a:lnTo>
                <a:lnTo>
                  <a:pt x="17460" y="12584"/>
                </a:lnTo>
                <a:lnTo>
                  <a:pt x="21600" y="17092"/>
                </a:lnTo>
                <a:lnTo>
                  <a:pt x="17460" y="21600"/>
                </a:lnTo>
                <a:lnTo>
                  <a:pt x="17460" y="19792"/>
                </a:lnTo>
                <a:lnTo>
                  <a:pt x="4140" y="19792"/>
                </a:lnTo>
                <a:lnTo>
                  <a:pt x="4140" y="21600"/>
                </a:lnTo>
                <a:close/>
              </a:path>
            </a:pathLst>
          </a:custGeom>
          <a:gradFill>
            <a:gsLst>
              <a:gs pos="0">
                <a:schemeClr val="accent2">
                  <a:hueOff val="-47561"/>
                  <a:lumOff val="11856"/>
                </a:schemeClr>
              </a:gs>
              <a:gs pos="35000">
                <a:srgbClr val="FFE1DF"/>
              </a:gs>
              <a:gs pos="100000">
                <a:schemeClr val="accent2">
                  <a:hueOff val="-63351"/>
                  <a:lumOff val="18170"/>
                </a:schemeClr>
              </a:gs>
            </a:gsLst>
            <a:lin ang="16200000"/>
          </a:gradFill>
          <a:ln>
            <a:solidFill>
              <a:srgbClr val="FC9790"/>
            </a:solidFill>
          </a:ln>
          <a:effectLst>
            <a:outerShdw sx="100000" sy="100000" kx="0" ky="0" algn="b" rotWithShape="0" blurRad="25400" dist="12700" dir="5400000">
              <a:srgbClr val="000000">
                <a:alpha val="35000"/>
              </a:srgbClr>
            </a:outerShdw>
          </a:effectLst>
        </p:spPr>
        <p:txBody>
          <a:bodyPr lIns="34289" tIns="34289" rIns="34289" bIns="34289" anchor="ctr"/>
          <a:lstStyle/>
          <a:p>
            <a:pPr rtl="0">
              <a:defRPr/>
            </a:pPr>
          </a:p>
        </p:txBody>
      </p:sp>
      <p:grpSp>
        <p:nvGrpSpPr>
          <p:cNvPr id="644" name="تجميع"/>
          <p:cNvGrpSpPr/>
          <p:nvPr/>
        </p:nvGrpSpPr>
        <p:grpSpPr>
          <a:xfrm>
            <a:off x="5474058" y="1954043"/>
            <a:ext cx="2595152" cy="922582"/>
            <a:chOff x="0" y="0"/>
            <a:chExt cx="2595151" cy="922580"/>
          </a:xfrm>
        </p:grpSpPr>
        <p:grpSp>
          <p:nvGrpSpPr>
            <p:cNvPr id="640" name="تجميع"/>
            <p:cNvGrpSpPr/>
            <p:nvPr/>
          </p:nvGrpSpPr>
          <p:grpSpPr>
            <a:xfrm>
              <a:off x="0" y="78216"/>
              <a:ext cx="2595152" cy="669937"/>
              <a:chOff x="0" y="0"/>
              <a:chExt cx="2595151" cy="669935"/>
            </a:xfrm>
          </p:grpSpPr>
          <p:sp>
            <p:nvSpPr>
              <p:cNvPr id="638" name="Google Shape;167;p9"/>
              <p:cNvSpPr/>
              <p:nvPr/>
            </p:nvSpPr>
            <p:spPr>
              <a:xfrm>
                <a:off x="0" y="0"/>
                <a:ext cx="2595152" cy="669936"/>
              </a:xfrm>
              <a:prstGeom prst="roundRect">
                <a:avLst>
                  <a:gd name="adj" fmla="val 50000"/>
                </a:avLst>
              </a:prstGeom>
              <a:solidFill>
                <a:srgbClr val="FFFFFF">
                  <a:alpha val="25140"/>
                </a:srgbClr>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sp>
            <p:nvSpPr>
              <p:cNvPr id="639" name="Google Shape;168;p9"/>
              <p:cNvSpPr/>
              <p:nvPr/>
            </p:nvSpPr>
            <p:spPr>
              <a:xfrm>
                <a:off x="78750" y="62413"/>
                <a:ext cx="2437652" cy="545110"/>
              </a:xfrm>
              <a:prstGeom prst="roundRect">
                <a:avLst>
                  <a:gd name="adj" fmla="val 50000"/>
                </a:avLst>
              </a:prstGeom>
              <a:noFill/>
              <a:ln w="12700" cap="flat">
                <a:solidFill>
                  <a:srgbClr val="F2F2F2"/>
                </a:solidFill>
                <a:prstDash val="dash"/>
                <a:miter lim="800000"/>
              </a:ln>
              <a:effectLst>
                <a:outerShdw sx="100000" sy="100000" kx="0" ky="0" algn="b" rotWithShape="0" blurRad="38100" dist="0" dir="5400000">
                  <a:srgbClr val="000000">
                    <a:alpha val="40000"/>
                  </a:srgbClr>
                </a:outerShdw>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grpSp>
        <p:grpSp>
          <p:nvGrpSpPr>
            <p:cNvPr id="643" name="تجميع"/>
            <p:cNvGrpSpPr/>
            <p:nvPr/>
          </p:nvGrpSpPr>
          <p:grpSpPr>
            <a:xfrm>
              <a:off x="308557" y="0"/>
              <a:ext cx="2111412" cy="922581"/>
              <a:chOff x="0" y="0"/>
              <a:chExt cx="2111410" cy="922580"/>
            </a:xfrm>
          </p:grpSpPr>
          <p:sp>
            <p:nvSpPr>
              <p:cNvPr id="641" name="التاريخ"/>
              <p:cNvSpPr txBox="1"/>
              <p:nvPr/>
            </p:nvSpPr>
            <p:spPr>
              <a:xfrm>
                <a:off x="989017" y="239672"/>
                <a:ext cx="1122394" cy="368301"/>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defTabSz="825500">
                  <a:defRPr sz="1900">
                    <a:ln w="3175" cap="flat">
                      <a:solidFill>
                        <a:srgbClr val="000000"/>
                      </a:solidFill>
                      <a:prstDash val="solid"/>
                      <a:miter lim="400000"/>
                    </a:ln>
                    <a:solidFill>
                      <a:schemeClr val="accent5">
                        <a:satOff val="-7608"/>
                        <a:lumOff val="-10980"/>
                      </a:schemeClr>
                    </a:solidFill>
                    <a:latin typeface="Khalid Art bold"/>
                    <a:ea typeface="Khalid Art bold"/>
                    <a:cs typeface="Khalid Art bold"/>
                    <a:sym typeface="Khalid Art bold"/>
                  </a:defRPr>
                </a:lvl1pPr>
              </a:lstStyle>
              <a:p>
                <a:pPr rtl="0">
                  <a:defRPr/>
                </a:pPr>
                <a:r>
                  <a:t>سؤال </a:t>
                </a:r>
              </a:p>
            </p:txBody>
          </p:sp>
          <p:sp>
            <p:nvSpPr>
              <p:cNvPr id="642" name="Google Shape;1337;p51"/>
              <p:cNvSpPr txBox="1"/>
              <p:nvPr/>
            </p:nvSpPr>
            <p:spPr>
              <a:xfrm>
                <a:off x="0" y="0"/>
                <a:ext cx="1152251" cy="922581"/>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91423" tIns="91423" rIns="91423" bIns="91423" numCol="1" anchor="t">
                <a:normAutofit fontScale="100000" lnSpcReduction="0"/>
              </a:bodyPr>
              <a:lstStyle>
                <a:lvl1pPr algn="ctr" defTabSz="557783">
                  <a:defRPr sz="4200">
                    <a:solidFill>
                      <a:srgbClr val="1552BD"/>
                    </a:solidFill>
                    <a:latin typeface="Al Nile"/>
                    <a:ea typeface="Al Nile"/>
                    <a:cs typeface="Al Nile"/>
                    <a:sym typeface="Al Nile"/>
                  </a:defRPr>
                </a:lvl1pPr>
              </a:lstStyle>
              <a:p>
                <a:pPr rtl="0">
                  <a:defRPr/>
                </a:pPr>
                <a:r>
                  <a:t>٦</a:t>
                </a:r>
              </a:p>
            </p:txBody>
          </p:sp>
        </p:grpSp>
      </p:grpSp>
      <p:grpSp>
        <p:nvGrpSpPr>
          <p:cNvPr id="651" name="تجميع"/>
          <p:cNvGrpSpPr/>
          <p:nvPr/>
        </p:nvGrpSpPr>
        <p:grpSpPr>
          <a:xfrm>
            <a:off x="3350038" y="725167"/>
            <a:ext cx="2376182" cy="807484"/>
            <a:chOff x="0" y="0"/>
            <a:chExt cx="2376181" cy="807483"/>
          </a:xfrm>
        </p:grpSpPr>
        <p:grpSp>
          <p:nvGrpSpPr>
            <p:cNvPr id="649" name="تجميع"/>
            <p:cNvGrpSpPr/>
            <p:nvPr/>
          </p:nvGrpSpPr>
          <p:grpSpPr>
            <a:xfrm>
              <a:off x="0" y="121683"/>
              <a:ext cx="2376182" cy="685801"/>
              <a:chOff x="0" y="0"/>
              <a:chExt cx="2376181" cy="685800"/>
            </a:xfrm>
          </p:grpSpPr>
          <p:grpSp>
            <p:nvGrpSpPr>
              <p:cNvPr id="647" name="تجميع"/>
              <p:cNvGrpSpPr/>
              <p:nvPr/>
            </p:nvGrpSpPr>
            <p:grpSpPr>
              <a:xfrm>
                <a:off x="323004" y="118569"/>
                <a:ext cx="2053178" cy="531186"/>
                <a:chOff x="0" y="0"/>
                <a:chExt cx="2053177" cy="531185"/>
              </a:xfrm>
            </p:grpSpPr>
            <p:sp>
              <p:nvSpPr>
                <p:cNvPr id="645" name="Google Shape;717;p19"/>
                <p:cNvSpPr/>
                <p:nvPr/>
              </p:nvSpPr>
              <p:spPr>
                <a:xfrm>
                  <a:off x="0" y="-1"/>
                  <a:ext cx="2053178" cy="531187"/>
                </a:xfrm>
                <a:prstGeom prst="roundRect">
                  <a:avLst>
                    <a:gd name="adj" fmla="val 50000"/>
                  </a:avLst>
                </a:prstGeom>
                <a:solidFill>
                  <a:srgbClr val="FFFFFF">
                    <a:alpha val="25140"/>
                  </a:srgbClr>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sp>
              <p:nvSpPr>
                <p:cNvPr id="646" name="Google Shape;718;p19"/>
                <p:cNvSpPr/>
                <p:nvPr/>
              </p:nvSpPr>
              <p:spPr>
                <a:xfrm>
                  <a:off x="62303" y="49486"/>
                  <a:ext cx="1928570" cy="432213"/>
                </a:xfrm>
                <a:prstGeom prst="roundRect">
                  <a:avLst>
                    <a:gd name="adj" fmla="val 50000"/>
                  </a:avLst>
                </a:prstGeom>
                <a:noFill/>
                <a:ln w="12700" cap="flat">
                  <a:solidFill>
                    <a:srgbClr val="F2F2F2"/>
                  </a:solidFill>
                  <a:prstDash val="dash"/>
                  <a:miter lim="800000"/>
                </a:ln>
                <a:effectLst>
                  <a:outerShdw sx="100000" sy="100000" kx="0" ky="0" algn="b" rotWithShape="0" blurRad="38100" dist="0" dir="5400000">
                    <a:srgbClr val="000000">
                      <a:alpha val="40000"/>
                    </a:srgbClr>
                  </a:outerShdw>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grpSp>
          <p:sp>
            <p:nvSpPr>
              <p:cNvPr id="648" name="الواجب"/>
              <p:cNvSpPr txBox="1"/>
              <p:nvPr/>
            </p:nvSpPr>
            <p:spPr>
              <a:xfrm>
                <a:off x="0" y="-1"/>
                <a:ext cx="2286915" cy="685801"/>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defTabSz="825500">
                  <a:defRPr sz="3500">
                    <a:ln w="3175" cap="flat">
                      <a:solidFill>
                        <a:srgbClr val="000000"/>
                      </a:solidFill>
                      <a:prstDash val="solid"/>
                      <a:miter lim="400000"/>
                    </a:ln>
                    <a:solidFill>
                      <a:schemeClr val="accent5">
                        <a:satOff val="-7608"/>
                        <a:lumOff val="-10980"/>
                      </a:schemeClr>
                    </a:solidFill>
                    <a:latin typeface="Khalid Art bold"/>
                    <a:ea typeface="Khalid Art bold"/>
                    <a:cs typeface="Khalid Art bold"/>
                    <a:sym typeface="Khalid Art bold"/>
                  </a:defRPr>
                </a:lvl1pPr>
              </a:lstStyle>
              <a:p>
                <a:pPr rtl="0">
                  <a:defRPr/>
                </a:pPr>
                <a:r>
                  <a:t>الواجب </a:t>
                </a:r>
              </a:p>
            </p:txBody>
          </p:sp>
        </p:grpSp>
        <p:pic>
          <p:nvPicPr>
            <p:cNvPr id="650" name="Picture 2" descr="Picture 2"/>
            <p:cNvPicPr>
              <a:picLocks noChangeAspect="1"/>
            </p:cNvPicPr>
            <p:nvPr/>
          </p:nvPicPr>
          <p:blipFill>
            <a:blip r:embed="rId5">
              <a:extLst/>
            </a:blip>
            <a:srcRect l="0" t="0" r="0" b="0"/>
            <a:stretch>
              <a:fillRect/>
            </a:stretch>
          </p:blipFill>
          <p:spPr>
            <a:xfrm>
              <a:off x="1547903" y="0"/>
              <a:ext cx="828091" cy="711728"/>
            </a:xfrm>
            <a:prstGeom prst="rect">
              <a:avLst/>
            </a:prstGeom>
            <a:ln w="12700" cap="flat">
              <a:noFill/>
              <a:miter lim="400000"/>
            </a:ln>
            <a:effectLst/>
          </p:spPr>
        </p:pic>
      </p:grpSp>
      <p:sp>
        <p:nvSpPr>
          <p:cNvPr id="652" name="المنزل">
            <a:hlinkClick r:id="rId6" invalidUrl="" action="ppaction://hlinksldjump" tgtFrame="" tooltip="" history="1" highlightClick="0" endSnd="0"/>
          </p:cNvPr>
          <p:cNvSpPr/>
          <p:nvPr/>
        </p:nvSpPr>
        <p:spPr>
          <a:xfrm>
            <a:off x="864594" y="228028"/>
            <a:ext cx="364837" cy="32677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0" y="11938"/>
                </a:lnTo>
                <a:lnTo>
                  <a:pt x="3392" y="11938"/>
                </a:lnTo>
                <a:lnTo>
                  <a:pt x="3392" y="21600"/>
                </a:lnTo>
                <a:lnTo>
                  <a:pt x="8837" y="21600"/>
                </a:lnTo>
                <a:lnTo>
                  <a:pt x="8837" y="13819"/>
                </a:lnTo>
                <a:lnTo>
                  <a:pt x="12694" y="13819"/>
                </a:lnTo>
                <a:lnTo>
                  <a:pt x="12694" y="21600"/>
                </a:lnTo>
                <a:lnTo>
                  <a:pt x="18160" y="21600"/>
                </a:lnTo>
                <a:lnTo>
                  <a:pt x="18160" y="11938"/>
                </a:lnTo>
                <a:lnTo>
                  <a:pt x="21600" y="11938"/>
                </a:lnTo>
                <a:lnTo>
                  <a:pt x="18160" y="8135"/>
                </a:lnTo>
                <a:lnTo>
                  <a:pt x="18160" y="3553"/>
                </a:lnTo>
                <a:lnTo>
                  <a:pt x="16218" y="3553"/>
                </a:lnTo>
                <a:lnTo>
                  <a:pt x="16218" y="5984"/>
                </a:lnTo>
                <a:lnTo>
                  <a:pt x="10800" y="0"/>
                </a:lnTo>
                <a:close/>
              </a:path>
            </a:pathLst>
          </a:custGeom>
          <a:ln w="3175">
            <a:solidFill>
              <a:srgbClr val="5C5C5C">
                <a:alpha val="60502"/>
              </a:srgbClr>
            </a:solidFill>
          </a:ln>
        </p:spPr>
        <p:txBody>
          <a:bodyPr lIns="34289" tIns="34289" rIns="34289" bIns="34289" anchor="ctr"/>
          <a:lstStyle/>
          <a:p>
            <a:pPr/>
          </a:p>
        </p:txBody>
      </p:sp>
      <p:sp>
        <p:nvSpPr>
          <p:cNvPr id="653" name="مسألة  ٥">
            <a:hlinkClick r:id="rId7" invalidUrl="" action="ppaction://hlinksldjump" tgtFrame="" tooltip="" history="1" highlightClick="0" endSnd="0"/>
          </p:cNvPr>
          <p:cNvSpPr/>
          <p:nvPr/>
        </p:nvSpPr>
        <p:spPr>
          <a:xfrm>
            <a:off x="3301935" y="233219"/>
            <a:ext cx="1176202" cy="301292"/>
          </a:xfrm>
          <a:prstGeom prst="roundRect">
            <a:avLst>
              <a:gd name="adj" fmla="val 30555"/>
            </a:avLst>
          </a:prstGeom>
          <a:ln w="12700">
            <a:miter lim="400000"/>
          </a:ln>
          <a:extLst>
            <a:ext uri="{C572A759-6A51-4108-AA02-DFA0A04FC94B}">
              <ma14:wrappingTextBoxFlag xmlns:ma14="http://schemas.microsoft.com/office/mac/drawingml/2011/main" val="1"/>
            </a:ext>
          </a:extLst>
        </p:spPr>
        <p:txBody>
          <a:bodyPr lIns="0" tIns="0" rIns="0" bIns="0" anchor="ctr"/>
          <a:lstStyle>
            <a:lvl1pPr algn="ctr" defTabSz="825500">
              <a:defRPr sz="1500">
                <a:solidFill>
                  <a:srgbClr val="FFFFFF"/>
                </a:solidFill>
                <a:latin typeface="Khalid Art bold"/>
                <a:ea typeface="Khalid Art bold"/>
                <a:cs typeface="Khalid Art bold"/>
                <a:sym typeface="Khalid Art bold"/>
              </a:defRPr>
            </a:lvl1pPr>
          </a:lstStyle>
          <a:p>
            <a:pPr rtl="0">
              <a:defRPr/>
            </a:pPr>
            <a:r>
              <a:t>مسألة  ٥</a:t>
            </a:r>
          </a:p>
        </p:txBody>
      </p:sp>
      <p:sp>
        <p:nvSpPr>
          <p:cNvPr id="654" name="مسألة ٧">
            <a:hlinkClick r:id="rId8" invalidUrl="" action="ppaction://hlinksldjump" tgtFrame="" tooltip="" history="1" highlightClick="0" endSnd="0"/>
          </p:cNvPr>
          <p:cNvSpPr/>
          <p:nvPr/>
        </p:nvSpPr>
        <p:spPr>
          <a:xfrm>
            <a:off x="4698703" y="233219"/>
            <a:ext cx="1176203" cy="301292"/>
          </a:xfrm>
          <a:prstGeom prst="roundRect">
            <a:avLst>
              <a:gd name="adj" fmla="val 30555"/>
            </a:avLst>
          </a:prstGeom>
          <a:ln w="12700">
            <a:miter lim="400000"/>
          </a:ln>
          <a:extLst>
            <a:ext uri="{C572A759-6A51-4108-AA02-DFA0A04FC94B}">
              <ma14:wrappingTextBoxFlag xmlns:ma14="http://schemas.microsoft.com/office/mac/drawingml/2011/main" val="1"/>
            </a:ext>
          </a:extLst>
        </p:spPr>
        <p:txBody>
          <a:bodyPr lIns="0" tIns="0" rIns="0" bIns="0" anchor="ctr"/>
          <a:lstStyle>
            <a:lvl1pPr algn="ctr" defTabSz="825500">
              <a:defRPr sz="1500">
                <a:solidFill>
                  <a:srgbClr val="FFFFFF"/>
                </a:solidFill>
                <a:latin typeface="Khalid Art bold"/>
                <a:ea typeface="Khalid Art bold"/>
                <a:cs typeface="Khalid Art bold"/>
                <a:sym typeface="Khalid Art bold"/>
              </a:defRPr>
            </a:lvl1pPr>
          </a:lstStyle>
          <a:p>
            <a:pPr rtl="0">
              <a:defRPr/>
            </a:pPr>
            <a:r>
              <a:t>مسألة ٧</a:t>
            </a:r>
          </a:p>
        </p:txBody>
      </p:sp>
      <p:sp>
        <p:nvSpPr>
          <p:cNvPr id="655" name="مسألة ٨">
            <a:hlinkClick r:id="rId9" invalidUrl="" action="ppaction://hlinksldjump" tgtFrame="" tooltip="" history="1" highlightClick="0" endSnd="0"/>
          </p:cNvPr>
          <p:cNvSpPr/>
          <p:nvPr/>
        </p:nvSpPr>
        <p:spPr>
          <a:xfrm>
            <a:off x="6131433" y="245919"/>
            <a:ext cx="1176203" cy="301292"/>
          </a:xfrm>
          <a:prstGeom prst="roundRect">
            <a:avLst>
              <a:gd name="adj" fmla="val 30555"/>
            </a:avLst>
          </a:prstGeom>
          <a:ln w="12700">
            <a:miter lim="400000"/>
          </a:ln>
          <a:extLst>
            <a:ext uri="{C572A759-6A51-4108-AA02-DFA0A04FC94B}">
              <ma14:wrappingTextBoxFlag xmlns:ma14="http://schemas.microsoft.com/office/mac/drawingml/2011/main" val="1"/>
            </a:ext>
          </a:extLst>
        </p:spPr>
        <p:txBody>
          <a:bodyPr lIns="0" tIns="0" rIns="0" bIns="0" anchor="ctr"/>
          <a:lstStyle>
            <a:lvl1pPr algn="ctr" defTabSz="825500">
              <a:defRPr sz="1500">
                <a:solidFill>
                  <a:srgbClr val="FFFFFF"/>
                </a:solidFill>
                <a:latin typeface="Khalid Art bold"/>
                <a:ea typeface="Khalid Art bold"/>
                <a:cs typeface="Khalid Art bold"/>
                <a:sym typeface="Khalid Art bold"/>
              </a:defRPr>
            </a:lvl1pPr>
          </a:lstStyle>
          <a:p>
            <a:pPr rtl="0">
              <a:defRPr/>
            </a:pPr>
            <a:r>
              <a:t>مسألة ٨</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mph" nodeType="afterEffect" presetSubtype="0" presetID="26" grpId="1" fill="hold">
                                  <p:stCondLst>
                                    <p:cond delay="0"/>
                                  </p:stCondLst>
                                  <p:childTnLst>
                                    <p:animEffect filter="fade" transition="out">
                                      <p:cBhvr>
                                        <p:cTn id="6" dur="1000" fill="hold" tmFilter="0, 0; .2, .5; .8, .5; 1, 0"/>
                                        <p:tgtEl>
                                          <p:spTgt spid="626"/>
                                        </p:tgtEl>
                                      </p:cBhvr>
                                    </p:animEffect>
                                    <p:animScale>
                                      <p:cBhvr>
                                        <p:cTn id="7" dur="500" fill="hold"/>
                                        <p:tgtEl>
                                          <p:spTgt spid="626"/>
                                        </p:tgtEl>
                                      </p:cBhvr>
                                      <p:by x="105000" y="105000"/>
                                    </p:animScale>
                                  </p:childTnLst>
                                </p:cTn>
                              </p:par>
                            </p:childTnLst>
                          </p:cTn>
                        </p:par>
                        <p:par>
                          <p:cTn id="8" fill="hold">
                            <p:stCondLst>
                              <p:cond delay="1000"/>
                            </p:stCondLst>
                            <p:childTnLst>
                              <p:par>
                                <p:cTn id="9" presetClass="entr" nodeType="afterEffect" presetSubtype="10" presetID="19" grpId="2" fill="hold">
                                  <p:stCondLst>
                                    <p:cond delay="0"/>
                                  </p:stCondLst>
                                  <p:iterate type="lt" backwards="0">
                                    <p:tmAbs val="0"/>
                                  </p:iterate>
                                  <p:childTnLst>
                                    <p:set>
                                      <p:cBhvr>
                                        <p:cTn id="10" fill="hold"/>
                                        <p:tgtEl>
                                          <p:spTgt spid="628"/>
                                        </p:tgtEl>
                                        <p:attrNameLst>
                                          <p:attrName>style.visibility</p:attrName>
                                        </p:attrNameLst>
                                      </p:cBhvr>
                                      <p:to>
                                        <p:strVal val="visible"/>
                                      </p:to>
                                    </p:set>
                                    <p:anim calcmode="lin" valueType="num">
                                      <p:cBhvr>
                                        <p:cTn id="11" dur="1000" fill="hold"/>
                                        <p:tgtEl>
                                          <p:spTgt spid="628"/>
                                        </p:tgtEl>
                                        <p:attrNameLst>
                                          <p:attrName>ppt_w</p:attrName>
                                        </p:attrNameLst>
                                      </p:cBhvr>
                                      <p:tavLst>
                                        <p:tav tm="0" fmla="#ppt_w*sin(2.5*pi*$)">
                                          <p:val>
                                            <p:fltVal val="0"/>
                                          </p:val>
                                        </p:tav>
                                        <p:tav tm="100000">
                                          <p:val>
                                            <p:fltVal val="1"/>
                                          </p:val>
                                        </p:tav>
                                      </p:tavLst>
                                    </p:anim>
                                    <p:anim calcmode="lin" valueType="num">
                                      <p:cBhvr>
                                        <p:cTn id="12" dur="1000" fill="hold"/>
                                        <p:tgtEl>
                                          <p:spTgt spid="628"/>
                                        </p:tgtEl>
                                        <p:attrNameLst>
                                          <p:attrName>ppt_h</p:attrName>
                                        </p:attrNameLst>
                                      </p:cBhvr>
                                      <p:tavLst>
                                        <p:tav tm="0">
                                          <p:val>
                                            <p:strVal val="#ppt_h"/>
                                          </p:val>
                                        </p:tav>
                                        <p:tav tm="100000">
                                          <p:val>
                                            <p:strVal val="#ppt_h"/>
                                          </p:val>
                                        </p:tav>
                                      </p:tavLst>
                                    </p:anim>
                                  </p:childTnLst>
                                </p:cTn>
                              </p:par>
                            </p:childTnLst>
                          </p:cTn>
                        </p:par>
                        <p:par>
                          <p:cTn id="13" fill="hold">
                            <p:stCondLst>
                              <p:cond delay="2000"/>
                            </p:stCondLst>
                            <p:childTnLst>
                              <p:par>
                                <p:cTn id="14" presetClass="entr" nodeType="afterEffect" presetSubtype="1" presetID="2" grpId="3" fill="hold">
                                  <p:stCondLst>
                                    <p:cond delay="0"/>
                                  </p:stCondLst>
                                  <p:iterate type="lt" backwards="0">
                                    <p:tmAbs val="0"/>
                                  </p:iterate>
                                  <p:childTnLst>
                                    <p:set>
                                      <p:cBhvr>
                                        <p:cTn id="15" fill="hold"/>
                                        <p:tgtEl>
                                          <p:spTgt spid="627"/>
                                        </p:tgtEl>
                                        <p:attrNameLst>
                                          <p:attrName>style.visibility</p:attrName>
                                        </p:attrNameLst>
                                      </p:cBhvr>
                                      <p:to>
                                        <p:strVal val="visible"/>
                                      </p:to>
                                    </p:set>
                                    <p:anim calcmode="lin" valueType="num">
                                      <p:cBhvr>
                                        <p:cTn id="16" dur="1500" fill="hold"/>
                                        <p:tgtEl>
                                          <p:spTgt spid="627"/>
                                        </p:tgtEl>
                                        <p:attrNameLst>
                                          <p:attrName>ppt_x</p:attrName>
                                        </p:attrNameLst>
                                      </p:cBhvr>
                                      <p:tavLst>
                                        <p:tav tm="0">
                                          <p:val>
                                            <p:strVal val="#ppt_x"/>
                                          </p:val>
                                        </p:tav>
                                        <p:tav tm="100000">
                                          <p:val>
                                            <p:strVal val="#ppt_x"/>
                                          </p:val>
                                        </p:tav>
                                      </p:tavLst>
                                    </p:anim>
                                    <p:anim calcmode="lin" valueType="num">
                                      <p:cBhvr>
                                        <p:cTn id="17" dur="1500" fill="hold"/>
                                        <p:tgtEl>
                                          <p:spTgt spid="62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28" grpId="2"/>
      <p:bldP build="whole" bldLvl="1" animBg="1" rev="0" advAuto="0" spid="626" grpId="1"/>
      <p:bldP build="whole" bldLvl="1" animBg="1" rev="0" advAuto="0" spid="627" grpId="3"/>
    </p:bldLst>
  </p:timing>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36" name="IMG_1981.png" descr="IMG_1981.png"/>
          <p:cNvPicPr>
            <a:picLocks noChangeAspect="1"/>
          </p:cNvPicPr>
          <p:nvPr/>
        </p:nvPicPr>
        <p:blipFill>
          <a:blip r:embed="rId2">
            <a:extLst/>
          </a:blip>
          <a:stretch>
            <a:fillRect/>
          </a:stretch>
        </p:blipFill>
        <p:spPr>
          <a:xfrm>
            <a:off x="2274383" y="1904686"/>
            <a:ext cx="5033619" cy="2969835"/>
          </a:xfrm>
          <a:prstGeom prst="rect">
            <a:avLst/>
          </a:prstGeom>
          <a:ln w="12700">
            <a:miter lim="400000"/>
          </a:ln>
        </p:spPr>
      </p:pic>
      <p:pic>
        <p:nvPicPr>
          <p:cNvPr id="237" name="IMG_3273.png" descr="IMG_3273.png"/>
          <p:cNvPicPr>
            <a:picLocks noChangeAspect="1"/>
          </p:cNvPicPr>
          <p:nvPr/>
        </p:nvPicPr>
        <p:blipFill>
          <a:blip r:embed="rId3">
            <a:extLst/>
          </a:blip>
          <a:srcRect l="27000" t="0" r="0" b="50000"/>
          <a:stretch>
            <a:fillRect/>
          </a:stretch>
        </p:blipFill>
        <p:spPr>
          <a:xfrm>
            <a:off x="2769478" y="638544"/>
            <a:ext cx="3250497" cy="631054"/>
          </a:xfrm>
          <a:prstGeom prst="rect">
            <a:avLst/>
          </a:prstGeom>
          <a:ln w="12700">
            <a:miter lim="400000"/>
          </a:ln>
        </p:spPr>
      </p:pic>
      <p:grpSp>
        <p:nvGrpSpPr>
          <p:cNvPr id="253" name="تجميع"/>
          <p:cNvGrpSpPr/>
          <p:nvPr/>
        </p:nvGrpSpPr>
        <p:grpSpPr>
          <a:xfrm>
            <a:off x="6634746" y="1054773"/>
            <a:ext cx="2147103" cy="849913"/>
            <a:chOff x="0" y="0"/>
            <a:chExt cx="2147102" cy="849912"/>
          </a:xfrm>
        </p:grpSpPr>
        <p:grpSp>
          <p:nvGrpSpPr>
            <p:cNvPr id="240" name="تجميع"/>
            <p:cNvGrpSpPr/>
            <p:nvPr/>
          </p:nvGrpSpPr>
          <p:grpSpPr>
            <a:xfrm>
              <a:off x="0" y="269584"/>
              <a:ext cx="1596440" cy="528147"/>
              <a:chOff x="0" y="0"/>
              <a:chExt cx="1596439" cy="528145"/>
            </a:xfrm>
          </p:grpSpPr>
          <p:sp>
            <p:nvSpPr>
              <p:cNvPr id="238" name="Google Shape;208;p10"/>
              <p:cNvSpPr/>
              <p:nvPr/>
            </p:nvSpPr>
            <p:spPr>
              <a:xfrm>
                <a:off x="0" y="0"/>
                <a:ext cx="1596440" cy="528146"/>
              </a:xfrm>
              <a:prstGeom prst="roundRect">
                <a:avLst>
                  <a:gd name="adj" fmla="val 50000"/>
                </a:avLst>
              </a:prstGeom>
              <a:solidFill>
                <a:srgbClr val="FFFFFF">
                  <a:alpha val="25140"/>
                </a:srgbClr>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sp>
            <p:nvSpPr>
              <p:cNvPr id="239" name="Google Shape;209;p10"/>
              <p:cNvSpPr/>
              <p:nvPr/>
            </p:nvSpPr>
            <p:spPr>
              <a:xfrm>
                <a:off x="6082" y="26733"/>
                <a:ext cx="1584276" cy="474680"/>
              </a:xfrm>
              <a:prstGeom prst="roundRect">
                <a:avLst>
                  <a:gd name="adj" fmla="val 50000"/>
                </a:avLst>
              </a:prstGeom>
              <a:noFill/>
              <a:ln w="12700" cap="flat">
                <a:solidFill>
                  <a:srgbClr val="F2F2F2"/>
                </a:solidFill>
                <a:prstDash val="dash"/>
                <a:miter lim="800000"/>
              </a:ln>
              <a:effectLst>
                <a:outerShdw sx="100000" sy="100000" kx="0" ky="0" algn="b" rotWithShape="0" blurRad="38100" dist="0" dir="5400000">
                  <a:srgbClr val="000000">
                    <a:alpha val="40000"/>
                  </a:srgbClr>
                </a:outerShdw>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grpSp>
        <p:grpSp>
          <p:nvGrpSpPr>
            <p:cNvPr id="251" name="Google Shape;253;p10"/>
            <p:cNvGrpSpPr/>
            <p:nvPr/>
          </p:nvGrpSpPr>
          <p:grpSpPr>
            <a:xfrm>
              <a:off x="1386156" y="-1"/>
              <a:ext cx="760947" cy="849914"/>
              <a:chOff x="0" y="0"/>
              <a:chExt cx="760945" cy="849912"/>
            </a:xfrm>
          </p:grpSpPr>
          <p:sp>
            <p:nvSpPr>
              <p:cNvPr id="241" name="Google Shape;254;p10"/>
              <p:cNvSpPr/>
              <p:nvPr/>
            </p:nvSpPr>
            <p:spPr>
              <a:xfrm flipH="1" rot="12754542">
                <a:off x="161980" y="60266"/>
                <a:ext cx="436986" cy="72938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965" y="21554"/>
                    </a:moveTo>
                    <a:cubicBezTo>
                      <a:pt x="17508" y="21554"/>
                      <a:pt x="20465" y="20175"/>
                      <a:pt x="21149" y="18342"/>
                    </a:cubicBezTo>
                    <a:lnTo>
                      <a:pt x="21265" y="17706"/>
                    </a:lnTo>
                    <a:lnTo>
                      <a:pt x="21354" y="17686"/>
                    </a:lnTo>
                    <a:cubicBezTo>
                      <a:pt x="21506" y="17602"/>
                      <a:pt x="21600" y="17487"/>
                      <a:pt x="21600" y="17360"/>
                    </a:cubicBezTo>
                    <a:lnTo>
                      <a:pt x="21600" y="15517"/>
                    </a:lnTo>
                    <a:cubicBezTo>
                      <a:pt x="21600" y="15390"/>
                      <a:pt x="21506" y="15275"/>
                      <a:pt x="21354" y="15191"/>
                    </a:cubicBezTo>
                    <a:lnTo>
                      <a:pt x="21311" y="15182"/>
                    </a:lnTo>
                    <a:lnTo>
                      <a:pt x="21295" y="9538"/>
                    </a:lnTo>
                    <a:lnTo>
                      <a:pt x="21367" y="9538"/>
                    </a:lnTo>
                    <a:lnTo>
                      <a:pt x="21367" y="4009"/>
                    </a:lnTo>
                    <a:lnTo>
                      <a:pt x="21154" y="4009"/>
                    </a:lnTo>
                    <a:lnTo>
                      <a:pt x="14063" y="1302"/>
                    </a:lnTo>
                    <a:lnTo>
                      <a:pt x="14127" y="1283"/>
                    </a:lnTo>
                    <a:lnTo>
                      <a:pt x="11103" y="129"/>
                    </a:lnTo>
                    <a:lnTo>
                      <a:pt x="11103" y="0"/>
                    </a:lnTo>
                    <a:lnTo>
                      <a:pt x="10934" y="65"/>
                    </a:lnTo>
                    <a:lnTo>
                      <a:pt x="10773" y="3"/>
                    </a:lnTo>
                    <a:lnTo>
                      <a:pt x="7428" y="1280"/>
                    </a:lnTo>
                    <a:lnTo>
                      <a:pt x="7538" y="1313"/>
                    </a:lnTo>
                    <a:lnTo>
                      <a:pt x="615" y="3955"/>
                    </a:lnTo>
                    <a:lnTo>
                      <a:pt x="576" y="3927"/>
                    </a:lnTo>
                    <a:lnTo>
                      <a:pt x="576" y="3970"/>
                    </a:lnTo>
                    <a:lnTo>
                      <a:pt x="413" y="4032"/>
                    </a:lnTo>
                    <a:lnTo>
                      <a:pt x="564" y="4032"/>
                    </a:lnTo>
                    <a:lnTo>
                      <a:pt x="564" y="9538"/>
                    </a:lnTo>
                    <a:lnTo>
                      <a:pt x="593" y="9538"/>
                    </a:lnTo>
                    <a:lnTo>
                      <a:pt x="609" y="15090"/>
                    </a:lnTo>
                    <a:lnTo>
                      <a:pt x="256" y="15167"/>
                    </a:lnTo>
                    <a:cubicBezTo>
                      <a:pt x="98" y="15251"/>
                      <a:pt x="0" y="15366"/>
                      <a:pt x="0" y="15493"/>
                    </a:cubicBezTo>
                    <a:lnTo>
                      <a:pt x="0" y="17336"/>
                    </a:lnTo>
                    <a:cubicBezTo>
                      <a:pt x="0" y="17463"/>
                      <a:pt x="98" y="17579"/>
                      <a:pt x="256" y="17662"/>
                    </a:cubicBezTo>
                    <a:lnTo>
                      <a:pt x="597" y="17736"/>
                    </a:lnTo>
                    <a:lnTo>
                      <a:pt x="708" y="18342"/>
                    </a:lnTo>
                    <a:lnTo>
                      <a:pt x="746" y="18395"/>
                    </a:lnTo>
                    <a:lnTo>
                      <a:pt x="794" y="18637"/>
                    </a:lnTo>
                    <a:cubicBezTo>
                      <a:pt x="1478" y="20328"/>
                      <a:pt x="4434" y="21600"/>
                      <a:pt x="7978" y="21600"/>
                    </a:cubicBezTo>
                    <a:lnTo>
                      <a:pt x="11047" y="21600"/>
                    </a:lnTo>
                    <a:lnTo>
                      <a:pt x="11047" y="21554"/>
                    </a:lnTo>
                    <a:close/>
                  </a:path>
                </a:pathLst>
              </a:custGeom>
              <a:solidFill>
                <a:srgbClr val="FFFFFF">
                  <a:alpha val="48240"/>
                </a:srgbClr>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grpSp>
            <p:nvGrpSpPr>
              <p:cNvPr id="249" name="Google Shape;255;p10"/>
              <p:cNvGrpSpPr/>
              <p:nvPr/>
            </p:nvGrpSpPr>
            <p:grpSpPr>
              <a:xfrm>
                <a:off x="60734" y="56440"/>
                <a:ext cx="641617" cy="733555"/>
                <a:chOff x="0" y="0"/>
                <a:chExt cx="641615" cy="733553"/>
              </a:xfrm>
            </p:grpSpPr>
            <p:sp>
              <p:nvSpPr>
                <p:cNvPr id="242" name="Google Shape;256;p10"/>
                <p:cNvSpPr/>
                <p:nvPr/>
              </p:nvSpPr>
              <p:spPr>
                <a:xfrm flipH="1" rot="12762355">
                  <a:off x="50216" y="375240"/>
                  <a:ext cx="346408" cy="28752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155" y="21600"/>
                      </a:lnTo>
                      <a:lnTo>
                        <a:pt x="155" y="9049"/>
                      </a:lnTo>
                      <a:lnTo>
                        <a:pt x="0" y="9049"/>
                      </a:lnTo>
                      <a:lnTo>
                        <a:pt x="10722" y="0"/>
                      </a:lnTo>
                      <a:lnTo>
                        <a:pt x="21381" y="8996"/>
                      </a:lnTo>
                      <a:lnTo>
                        <a:pt x="21600" y="8996"/>
                      </a:lnTo>
                      <a:close/>
                    </a:path>
                  </a:pathLst>
                </a:custGeom>
                <a:solidFill>
                  <a:srgbClr val="F7D38F"/>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sp>
              <p:nvSpPr>
                <p:cNvPr id="243" name="Google Shape;257;p10"/>
                <p:cNvSpPr/>
                <p:nvPr/>
              </p:nvSpPr>
              <p:spPr>
                <a:xfrm flipH="1" rot="12762355">
                  <a:off x="68748" y="333831"/>
                  <a:ext cx="170179" cy="28627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316" y="21600"/>
                      </a:lnTo>
                      <a:lnTo>
                        <a:pt x="316" y="8995"/>
                      </a:lnTo>
                      <a:lnTo>
                        <a:pt x="0" y="8995"/>
                      </a:lnTo>
                      <a:lnTo>
                        <a:pt x="21600" y="0"/>
                      </a:lnTo>
                      <a:close/>
                    </a:path>
                  </a:pathLst>
                </a:custGeom>
                <a:solidFill>
                  <a:srgbClr val="FFFFFF">
                    <a:alpha val="27060"/>
                  </a:srgbClr>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sp>
              <p:nvSpPr>
                <p:cNvPr id="244" name="Google Shape;258;p10"/>
                <p:cNvSpPr/>
                <p:nvPr/>
              </p:nvSpPr>
              <p:spPr>
                <a:xfrm flipH="1" rot="1962354">
                  <a:off x="180546" y="55787"/>
                  <a:ext cx="342848" cy="52794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638" y="0"/>
                      </a:moveTo>
                      <a:lnTo>
                        <a:pt x="13962" y="0"/>
                      </a:lnTo>
                      <a:cubicBezTo>
                        <a:pt x="18181" y="0"/>
                        <a:pt x="21600" y="2252"/>
                        <a:pt x="21600" y="5029"/>
                      </a:cubicBezTo>
                      <a:lnTo>
                        <a:pt x="21600" y="21600"/>
                      </a:lnTo>
                      <a:lnTo>
                        <a:pt x="17785" y="18299"/>
                      </a:lnTo>
                      <a:lnTo>
                        <a:pt x="14218" y="21578"/>
                      </a:lnTo>
                      <a:lnTo>
                        <a:pt x="10563" y="18299"/>
                      </a:lnTo>
                      <a:lnTo>
                        <a:pt x="6908" y="21179"/>
                      </a:lnTo>
                      <a:lnTo>
                        <a:pt x="3342" y="18299"/>
                      </a:lnTo>
                      <a:lnTo>
                        <a:pt x="0" y="21201"/>
                      </a:lnTo>
                      <a:lnTo>
                        <a:pt x="0" y="5029"/>
                      </a:lnTo>
                      <a:cubicBezTo>
                        <a:pt x="0" y="2252"/>
                        <a:pt x="3419" y="0"/>
                        <a:pt x="7638" y="0"/>
                      </a:cubicBezTo>
                      <a:close/>
                    </a:path>
                  </a:pathLst>
                </a:custGeom>
                <a:solidFill>
                  <a:srgbClr val="EFB436"/>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sp>
              <p:nvSpPr>
                <p:cNvPr id="245" name="Google Shape;259;p10"/>
                <p:cNvSpPr/>
                <p:nvPr/>
              </p:nvSpPr>
              <p:spPr>
                <a:xfrm flipH="1" rot="1962354">
                  <a:off x="237388" y="54359"/>
                  <a:ext cx="224853" cy="53075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179" y="0"/>
                      </a:moveTo>
                      <a:lnTo>
                        <a:pt x="15406" y="0"/>
                      </a:lnTo>
                      <a:cubicBezTo>
                        <a:pt x="17014" y="0"/>
                        <a:pt x="18546" y="141"/>
                        <a:pt x="19939" y="396"/>
                      </a:cubicBezTo>
                      <a:lnTo>
                        <a:pt x="21600" y="785"/>
                      </a:lnTo>
                      <a:lnTo>
                        <a:pt x="20812" y="18573"/>
                      </a:lnTo>
                      <a:lnTo>
                        <a:pt x="15796" y="21600"/>
                      </a:lnTo>
                      <a:lnTo>
                        <a:pt x="14092" y="20596"/>
                      </a:lnTo>
                      <a:close/>
                      <a:moveTo>
                        <a:pt x="5762" y="0"/>
                      </a:moveTo>
                      <a:lnTo>
                        <a:pt x="7376" y="0"/>
                      </a:lnTo>
                      <a:lnTo>
                        <a:pt x="8233" y="19347"/>
                      </a:lnTo>
                      <a:lnTo>
                        <a:pt x="4650" y="21201"/>
                      </a:lnTo>
                      <a:lnTo>
                        <a:pt x="0" y="18736"/>
                      </a:lnTo>
                      <a:lnTo>
                        <a:pt x="808" y="494"/>
                      </a:lnTo>
                      <a:lnTo>
                        <a:pt x="1229" y="396"/>
                      </a:lnTo>
                      <a:cubicBezTo>
                        <a:pt x="2622" y="141"/>
                        <a:pt x="4154" y="0"/>
                        <a:pt x="5762" y="0"/>
                      </a:cubicBezTo>
                      <a:close/>
                    </a:path>
                  </a:pathLst>
                </a:custGeom>
                <a:solidFill>
                  <a:srgbClr val="FFFFFF">
                    <a:alpha val="27060"/>
                  </a:srgbClr>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sp>
              <p:nvSpPr>
                <p:cNvPr id="246" name="Google Shape;260;p10"/>
                <p:cNvSpPr/>
                <p:nvPr/>
              </p:nvSpPr>
              <p:spPr>
                <a:xfrm flipH="1" rot="1962354">
                  <a:off x="292436" y="82791"/>
                  <a:ext cx="342847" cy="12404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638" y="0"/>
                      </a:moveTo>
                      <a:lnTo>
                        <a:pt x="13962" y="0"/>
                      </a:lnTo>
                      <a:cubicBezTo>
                        <a:pt x="18181" y="0"/>
                        <a:pt x="21600" y="9517"/>
                        <a:pt x="21600" y="21257"/>
                      </a:cubicBezTo>
                      <a:lnTo>
                        <a:pt x="21600" y="21600"/>
                      </a:lnTo>
                      <a:lnTo>
                        <a:pt x="0" y="21600"/>
                      </a:lnTo>
                      <a:lnTo>
                        <a:pt x="0" y="21257"/>
                      </a:lnTo>
                      <a:cubicBezTo>
                        <a:pt x="0" y="9517"/>
                        <a:pt x="3419" y="0"/>
                        <a:pt x="7638" y="0"/>
                      </a:cubicBezTo>
                      <a:close/>
                    </a:path>
                  </a:pathLst>
                </a:custGeom>
                <a:solidFill>
                  <a:srgbClr val="EB8CA1"/>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sp>
              <p:nvSpPr>
                <p:cNvPr id="247" name="Google Shape;261;p10"/>
                <p:cNvSpPr/>
                <p:nvPr/>
              </p:nvSpPr>
              <p:spPr>
                <a:xfrm flipH="1" rot="1962354">
                  <a:off x="103164" y="589287"/>
                  <a:ext cx="110747" cy="5556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781" y="0"/>
                      </a:moveTo>
                      <a:cubicBezTo>
                        <a:pt x="13499" y="0"/>
                        <a:pt x="16088" y="1105"/>
                        <a:pt x="18443" y="3105"/>
                      </a:cubicBezTo>
                      <a:lnTo>
                        <a:pt x="21600" y="6544"/>
                      </a:lnTo>
                      <a:lnTo>
                        <a:pt x="10815" y="21600"/>
                      </a:lnTo>
                      <a:lnTo>
                        <a:pt x="0" y="6501"/>
                      </a:lnTo>
                      <a:lnTo>
                        <a:pt x="3118" y="3105"/>
                      </a:lnTo>
                      <a:cubicBezTo>
                        <a:pt x="5473" y="1105"/>
                        <a:pt x="8062" y="0"/>
                        <a:pt x="10781" y="0"/>
                      </a:cubicBezTo>
                      <a:close/>
                    </a:path>
                  </a:pathLst>
                </a:custGeom>
                <a:solidFill>
                  <a:srgbClr val="000000"/>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sp>
              <p:nvSpPr>
                <p:cNvPr id="248" name="Google Shape;262;p10"/>
                <p:cNvSpPr/>
                <p:nvPr/>
              </p:nvSpPr>
              <p:spPr>
                <a:xfrm flipH="1" rot="1957588">
                  <a:off x="235328" y="180749"/>
                  <a:ext cx="355172" cy="83629"/>
                </a:xfrm>
                <a:prstGeom prst="roundRect">
                  <a:avLst>
                    <a:gd name="adj" fmla="val 16667"/>
                  </a:avLst>
                </a:prstGeom>
                <a:solidFill>
                  <a:srgbClr val="A8BFD6"/>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grpSp>
          <p:sp>
            <p:nvSpPr>
              <p:cNvPr id="250" name="Google Shape;263;p10"/>
              <p:cNvSpPr/>
              <p:nvPr/>
            </p:nvSpPr>
            <p:spPr>
              <a:xfrm flipH="1" rot="12759500">
                <a:off x="174043" y="84566"/>
                <a:ext cx="413673" cy="68843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965" y="21554"/>
                    </a:moveTo>
                    <a:cubicBezTo>
                      <a:pt x="17508" y="21554"/>
                      <a:pt x="20465" y="20175"/>
                      <a:pt x="21149" y="18342"/>
                    </a:cubicBezTo>
                    <a:lnTo>
                      <a:pt x="21265" y="17706"/>
                    </a:lnTo>
                    <a:lnTo>
                      <a:pt x="21354" y="17686"/>
                    </a:lnTo>
                    <a:cubicBezTo>
                      <a:pt x="21506" y="17602"/>
                      <a:pt x="21600" y="17487"/>
                      <a:pt x="21600" y="17360"/>
                    </a:cubicBezTo>
                    <a:lnTo>
                      <a:pt x="21600" y="15517"/>
                    </a:lnTo>
                    <a:cubicBezTo>
                      <a:pt x="21600" y="15390"/>
                      <a:pt x="21506" y="15275"/>
                      <a:pt x="21354" y="15191"/>
                    </a:cubicBezTo>
                    <a:lnTo>
                      <a:pt x="21311" y="15182"/>
                    </a:lnTo>
                    <a:lnTo>
                      <a:pt x="21295" y="9538"/>
                    </a:lnTo>
                    <a:lnTo>
                      <a:pt x="21367" y="9538"/>
                    </a:lnTo>
                    <a:lnTo>
                      <a:pt x="21367" y="4009"/>
                    </a:lnTo>
                    <a:lnTo>
                      <a:pt x="21154" y="4009"/>
                    </a:lnTo>
                    <a:lnTo>
                      <a:pt x="14063" y="1302"/>
                    </a:lnTo>
                    <a:lnTo>
                      <a:pt x="14127" y="1283"/>
                    </a:lnTo>
                    <a:lnTo>
                      <a:pt x="11103" y="129"/>
                    </a:lnTo>
                    <a:lnTo>
                      <a:pt x="11103" y="0"/>
                    </a:lnTo>
                    <a:lnTo>
                      <a:pt x="10934" y="65"/>
                    </a:lnTo>
                    <a:lnTo>
                      <a:pt x="10773" y="3"/>
                    </a:lnTo>
                    <a:lnTo>
                      <a:pt x="7428" y="1280"/>
                    </a:lnTo>
                    <a:lnTo>
                      <a:pt x="7538" y="1313"/>
                    </a:lnTo>
                    <a:lnTo>
                      <a:pt x="615" y="3955"/>
                    </a:lnTo>
                    <a:lnTo>
                      <a:pt x="576" y="3927"/>
                    </a:lnTo>
                    <a:lnTo>
                      <a:pt x="576" y="3970"/>
                    </a:lnTo>
                    <a:lnTo>
                      <a:pt x="413" y="4032"/>
                    </a:lnTo>
                    <a:lnTo>
                      <a:pt x="564" y="4032"/>
                    </a:lnTo>
                    <a:lnTo>
                      <a:pt x="564" y="9538"/>
                    </a:lnTo>
                    <a:lnTo>
                      <a:pt x="593" y="9538"/>
                    </a:lnTo>
                    <a:lnTo>
                      <a:pt x="609" y="15090"/>
                    </a:lnTo>
                    <a:lnTo>
                      <a:pt x="256" y="15167"/>
                    </a:lnTo>
                    <a:cubicBezTo>
                      <a:pt x="98" y="15251"/>
                      <a:pt x="0" y="15366"/>
                      <a:pt x="0" y="15493"/>
                    </a:cubicBezTo>
                    <a:lnTo>
                      <a:pt x="0" y="17336"/>
                    </a:lnTo>
                    <a:cubicBezTo>
                      <a:pt x="0" y="17463"/>
                      <a:pt x="98" y="17579"/>
                      <a:pt x="256" y="17662"/>
                    </a:cubicBezTo>
                    <a:lnTo>
                      <a:pt x="597" y="17736"/>
                    </a:lnTo>
                    <a:lnTo>
                      <a:pt x="708" y="18342"/>
                    </a:lnTo>
                    <a:lnTo>
                      <a:pt x="746" y="18395"/>
                    </a:lnTo>
                    <a:lnTo>
                      <a:pt x="794" y="18637"/>
                    </a:lnTo>
                    <a:cubicBezTo>
                      <a:pt x="1478" y="20328"/>
                      <a:pt x="4434" y="21600"/>
                      <a:pt x="7978" y="21600"/>
                    </a:cubicBezTo>
                    <a:lnTo>
                      <a:pt x="11047" y="21600"/>
                    </a:lnTo>
                    <a:lnTo>
                      <a:pt x="11047" y="21554"/>
                    </a:lnTo>
                    <a:close/>
                  </a:path>
                </a:pathLst>
              </a:custGeom>
              <a:noFill/>
              <a:ln w="12700" cap="flat">
                <a:solidFill>
                  <a:srgbClr val="FFFFFF"/>
                </a:solidFill>
                <a:prstDash val="dash"/>
                <a:miter lim="800000"/>
              </a:ln>
              <a:effectLst>
                <a:outerShdw sx="100000" sy="100000" kx="0" ky="0" algn="b" rotWithShape="0" blurRad="38100" dist="0" dir="5400000">
                  <a:srgbClr val="000000">
                    <a:alpha val="40000"/>
                  </a:srgbClr>
                </a:outerShdw>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grpSp>
        <p:pic>
          <p:nvPicPr>
            <p:cNvPr id="252" name="IMG_3273.png" descr="IMG_3273.png"/>
            <p:cNvPicPr>
              <a:picLocks noChangeAspect="1"/>
            </p:cNvPicPr>
            <p:nvPr/>
          </p:nvPicPr>
          <p:blipFill>
            <a:blip r:embed="rId3">
              <a:extLst/>
            </a:blip>
            <a:srcRect l="74606" t="63564" r="4829" b="16923"/>
            <a:stretch>
              <a:fillRect/>
            </a:stretch>
          </p:blipFill>
          <p:spPr>
            <a:xfrm>
              <a:off x="122490" y="335796"/>
              <a:ext cx="1471035" cy="395608"/>
            </a:xfrm>
            <a:prstGeom prst="rect">
              <a:avLst/>
            </a:prstGeom>
            <a:ln w="12700" cap="flat">
              <a:noFill/>
              <a:miter lim="400000"/>
            </a:ln>
            <a:effectLst/>
          </p:spPr>
        </p:pic>
      </p:grpSp>
      <p:sp>
        <p:nvSpPr>
          <p:cNvPr id="254" name="Google Shape;209;p10"/>
          <p:cNvSpPr/>
          <p:nvPr/>
        </p:nvSpPr>
        <p:spPr>
          <a:xfrm>
            <a:off x="1162703" y="1377143"/>
            <a:ext cx="5409000" cy="423655"/>
          </a:xfrm>
          <a:prstGeom prst="roundRect">
            <a:avLst>
              <a:gd name="adj" fmla="val 50000"/>
            </a:avLst>
          </a:prstGeom>
          <a:ln w="12700">
            <a:solidFill>
              <a:srgbClr val="F2F2F2"/>
            </a:solidFill>
            <a:prstDash val="dash"/>
            <a:miter/>
          </a:ln>
          <a:effectLst>
            <a:outerShdw sx="100000" sy="100000" kx="0" ky="0" algn="b" rotWithShape="0" blurRad="38100" dist="0" dir="5400000">
              <a:srgbClr val="000000">
                <a:alpha val="40000"/>
              </a:srgbClr>
            </a:outerShdw>
          </a:effectLst>
        </p:spPr>
        <p:txBody>
          <a:bodyPr lIns="34289" tIns="34289" rIns="34289" bIns="34289" anchor="ctr"/>
          <a:lstStyle/>
          <a:p>
            <a:pPr algn="ctr" rtl="0">
              <a:defRPr sz="1200">
                <a:solidFill>
                  <a:srgbClr val="FFFFFF"/>
                </a:solidFill>
                <a:latin typeface="Calibri"/>
                <a:ea typeface="Calibri"/>
                <a:cs typeface="Calibri"/>
                <a:sym typeface="Calibri"/>
              </a:defRPr>
            </a:pPr>
          </a:p>
        </p:txBody>
      </p:sp>
      <p:sp>
        <p:nvSpPr>
          <p:cNvPr id="255" name="الواجب">
            <a:hlinkClick r:id="rId4" invalidUrl="" action="ppaction://hlinksldjump" tgtFrame="" tooltip="" history="1" highlightClick="0" endSnd="0"/>
          </p:cNvPr>
          <p:cNvSpPr/>
          <p:nvPr/>
        </p:nvSpPr>
        <p:spPr>
          <a:xfrm>
            <a:off x="7504093" y="233219"/>
            <a:ext cx="1176203" cy="301292"/>
          </a:xfrm>
          <a:prstGeom prst="roundRect">
            <a:avLst>
              <a:gd name="adj" fmla="val 30555"/>
            </a:avLst>
          </a:prstGeom>
          <a:ln w="12700">
            <a:miter lim="400000"/>
          </a:ln>
          <a:extLst>
            <a:ext uri="{C572A759-6A51-4108-AA02-DFA0A04FC94B}">
              <ma14:wrappingTextBoxFlag xmlns:ma14="http://schemas.microsoft.com/office/mac/drawingml/2011/main" val="1"/>
            </a:ext>
          </a:extLst>
        </p:spPr>
        <p:txBody>
          <a:bodyPr lIns="0" tIns="0" rIns="0" bIns="0" anchor="ctr"/>
          <a:lstStyle>
            <a:lvl1pPr algn="ctr" defTabSz="825500">
              <a:defRPr sz="1500">
                <a:solidFill>
                  <a:srgbClr val="FFFFFF"/>
                </a:solidFill>
                <a:latin typeface="Khalid Art bold"/>
                <a:ea typeface="Khalid Art bold"/>
                <a:cs typeface="Khalid Art bold"/>
                <a:sym typeface="Khalid Art bold"/>
              </a:defRPr>
            </a:lvl1pPr>
          </a:lstStyle>
          <a:p>
            <a:pPr rtl="0">
              <a:defRPr/>
            </a:pPr>
            <a:r>
              <a:t>الواجب</a:t>
            </a:r>
          </a:p>
        </p:txBody>
      </p:sp>
      <p:sp>
        <p:nvSpPr>
          <p:cNvPr id="256" name="المنزل">
            <a:hlinkClick r:id="rId5" invalidUrl="" action="ppaction://hlinksldjump" tgtFrame="" tooltip="" history="1" highlightClick="0" endSnd="0"/>
          </p:cNvPr>
          <p:cNvSpPr/>
          <p:nvPr/>
        </p:nvSpPr>
        <p:spPr>
          <a:xfrm>
            <a:off x="864594" y="228028"/>
            <a:ext cx="364837" cy="32677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0" y="11938"/>
                </a:lnTo>
                <a:lnTo>
                  <a:pt x="3392" y="11938"/>
                </a:lnTo>
                <a:lnTo>
                  <a:pt x="3392" y="21600"/>
                </a:lnTo>
                <a:lnTo>
                  <a:pt x="8837" y="21600"/>
                </a:lnTo>
                <a:lnTo>
                  <a:pt x="8837" y="13819"/>
                </a:lnTo>
                <a:lnTo>
                  <a:pt x="12694" y="13819"/>
                </a:lnTo>
                <a:lnTo>
                  <a:pt x="12694" y="21600"/>
                </a:lnTo>
                <a:lnTo>
                  <a:pt x="18160" y="21600"/>
                </a:lnTo>
                <a:lnTo>
                  <a:pt x="18160" y="11938"/>
                </a:lnTo>
                <a:lnTo>
                  <a:pt x="21600" y="11938"/>
                </a:lnTo>
                <a:lnTo>
                  <a:pt x="18160" y="8135"/>
                </a:lnTo>
                <a:lnTo>
                  <a:pt x="18160" y="3553"/>
                </a:lnTo>
                <a:lnTo>
                  <a:pt x="16218" y="3553"/>
                </a:lnTo>
                <a:lnTo>
                  <a:pt x="16218" y="5984"/>
                </a:lnTo>
                <a:lnTo>
                  <a:pt x="10800" y="0"/>
                </a:lnTo>
                <a:close/>
              </a:path>
            </a:pathLst>
          </a:custGeom>
          <a:ln w="3175">
            <a:solidFill>
              <a:srgbClr val="5C5C5C">
                <a:alpha val="60502"/>
              </a:srgbClr>
            </a:solidFill>
          </a:ln>
        </p:spPr>
        <p:txBody>
          <a:bodyPr lIns="34289" tIns="34289" rIns="34289" bIns="34289" anchor="ctr"/>
          <a:lstStyle/>
          <a:p>
            <a:pPr/>
          </a:p>
        </p:txBody>
      </p:sp>
      <p:sp>
        <p:nvSpPr>
          <p:cNvPr id="257" name="مسألة  ٥">
            <a:hlinkClick r:id="rId6" invalidUrl="" action="ppaction://hlinksldjump" tgtFrame="" tooltip="" history="1" highlightClick="0" endSnd="0"/>
          </p:cNvPr>
          <p:cNvSpPr/>
          <p:nvPr/>
        </p:nvSpPr>
        <p:spPr>
          <a:xfrm>
            <a:off x="3263835" y="233219"/>
            <a:ext cx="1176202" cy="301292"/>
          </a:xfrm>
          <a:prstGeom prst="roundRect">
            <a:avLst>
              <a:gd name="adj" fmla="val 30555"/>
            </a:avLst>
          </a:prstGeom>
          <a:ln w="12700">
            <a:miter lim="400000"/>
          </a:ln>
          <a:extLst>
            <a:ext uri="{C572A759-6A51-4108-AA02-DFA0A04FC94B}">
              <ma14:wrappingTextBoxFlag xmlns:ma14="http://schemas.microsoft.com/office/mac/drawingml/2011/main" val="1"/>
            </a:ext>
          </a:extLst>
        </p:spPr>
        <p:txBody>
          <a:bodyPr lIns="0" tIns="0" rIns="0" bIns="0" anchor="ctr"/>
          <a:lstStyle>
            <a:lvl1pPr algn="ctr" defTabSz="825500">
              <a:defRPr sz="1500">
                <a:solidFill>
                  <a:srgbClr val="FFFFFF"/>
                </a:solidFill>
                <a:latin typeface="Khalid Art bold"/>
                <a:ea typeface="Khalid Art bold"/>
                <a:cs typeface="Khalid Art bold"/>
                <a:sym typeface="Khalid Art bold"/>
              </a:defRPr>
            </a:lvl1pPr>
          </a:lstStyle>
          <a:p>
            <a:pPr rtl="0">
              <a:defRPr/>
            </a:pPr>
            <a:r>
              <a:t>مسألة  ٥</a:t>
            </a:r>
          </a:p>
        </p:txBody>
      </p:sp>
      <p:sp>
        <p:nvSpPr>
          <p:cNvPr id="258" name="مسألة ٧">
            <a:hlinkClick r:id="rId7" invalidUrl="" action="ppaction://hlinksldjump" tgtFrame="" tooltip="" history="1" highlightClick="0" endSnd="0"/>
          </p:cNvPr>
          <p:cNvSpPr/>
          <p:nvPr/>
        </p:nvSpPr>
        <p:spPr>
          <a:xfrm>
            <a:off x="4698703" y="233219"/>
            <a:ext cx="1176203" cy="301292"/>
          </a:xfrm>
          <a:prstGeom prst="roundRect">
            <a:avLst>
              <a:gd name="adj" fmla="val 30555"/>
            </a:avLst>
          </a:prstGeom>
          <a:ln w="12700">
            <a:miter lim="400000"/>
          </a:ln>
          <a:extLst>
            <a:ext uri="{C572A759-6A51-4108-AA02-DFA0A04FC94B}">
              <ma14:wrappingTextBoxFlag xmlns:ma14="http://schemas.microsoft.com/office/mac/drawingml/2011/main" val="1"/>
            </a:ext>
          </a:extLst>
        </p:spPr>
        <p:txBody>
          <a:bodyPr lIns="0" tIns="0" rIns="0" bIns="0" anchor="ctr"/>
          <a:lstStyle>
            <a:lvl1pPr algn="ctr" defTabSz="825500">
              <a:defRPr sz="1500">
                <a:solidFill>
                  <a:srgbClr val="FFFFFF"/>
                </a:solidFill>
                <a:latin typeface="Khalid Art bold"/>
                <a:ea typeface="Khalid Art bold"/>
                <a:cs typeface="Khalid Art bold"/>
                <a:sym typeface="Khalid Art bold"/>
              </a:defRPr>
            </a:lvl1pPr>
          </a:lstStyle>
          <a:p>
            <a:pPr rtl="0">
              <a:defRPr/>
            </a:pPr>
            <a:r>
              <a:t>مسألة ٧</a:t>
            </a:r>
          </a:p>
        </p:txBody>
      </p:sp>
      <p:pic>
        <p:nvPicPr>
          <p:cNvPr id="259" name="IMG_3603.png" descr="IMG_3603.png"/>
          <p:cNvPicPr>
            <a:picLocks noChangeAspect="1"/>
          </p:cNvPicPr>
          <p:nvPr/>
        </p:nvPicPr>
        <p:blipFill>
          <a:blip r:embed="rId8">
            <a:extLst/>
          </a:blip>
          <a:srcRect l="0" t="7068" r="0" b="7068"/>
          <a:stretch>
            <a:fillRect/>
          </a:stretch>
        </p:blipFill>
        <p:spPr>
          <a:xfrm>
            <a:off x="2042416" y="1365002"/>
            <a:ext cx="4183703" cy="493186"/>
          </a:xfrm>
          <a:prstGeom prst="rect">
            <a:avLst/>
          </a:prstGeom>
          <a:ln w="12700">
            <a:miter lim="400000"/>
          </a:ln>
        </p:spPr>
      </p:pic>
      <p:sp>
        <p:nvSpPr>
          <p:cNvPr id="260" name="مسألة ٨">
            <a:hlinkClick r:id="rId9" invalidUrl="" action="ppaction://hlinksldjump" tgtFrame="" tooltip="" history="1" highlightClick="0" endSnd="0"/>
          </p:cNvPr>
          <p:cNvSpPr/>
          <p:nvPr/>
        </p:nvSpPr>
        <p:spPr>
          <a:xfrm>
            <a:off x="6131433" y="245919"/>
            <a:ext cx="1176203" cy="301292"/>
          </a:xfrm>
          <a:prstGeom prst="roundRect">
            <a:avLst>
              <a:gd name="adj" fmla="val 30555"/>
            </a:avLst>
          </a:prstGeom>
          <a:ln w="12700">
            <a:miter lim="400000"/>
          </a:ln>
          <a:extLst>
            <a:ext uri="{C572A759-6A51-4108-AA02-DFA0A04FC94B}">
              <ma14:wrappingTextBoxFlag xmlns:ma14="http://schemas.microsoft.com/office/mac/drawingml/2011/main" val="1"/>
            </a:ext>
          </a:extLst>
        </p:spPr>
        <p:txBody>
          <a:bodyPr lIns="0" tIns="0" rIns="0" bIns="0" anchor="ctr"/>
          <a:lstStyle>
            <a:lvl1pPr algn="ctr" defTabSz="825500">
              <a:defRPr sz="1500">
                <a:solidFill>
                  <a:srgbClr val="FFFFFF"/>
                </a:solidFill>
                <a:latin typeface="Khalid Art bold"/>
                <a:ea typeface="Khalid Art bold"/>
                <a:cs typeface="Khalid Art bold"/>
                <a:sym typeface="Khalid Art bold"/>
              </a:defRPr>
            </a:lvl1pPr>
          </a:lstStyle>
          <a:p>
            <a:pPr rtl="0">
              <a:defRPr/>
            </a:pPr>
            <a:r>
              <a:t>مسألة ٨</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2" presetID="2" grpId="1" fill="hold">
                                  <p:stCondLst>
                                    <p:cond delay="0"/>
                                  </p:stCondLst>
                                  <p:iterate type="el" backwards="0">
                                    <p:tmAbs val="0"/>
                                  </p:iterate>
                                  <p:childTnLst>
                                    <p:set>
                                      <p:cBhvr>
                                        <p:cTn id="6" fill="hold"/>
                                        <p:tgtEl>
                                          <p:spTgt spid="237"/>
                                        </p:tgtEl>
                                        <p:attrNameLst>
                                          <p:attrName>style.visibility</p:attrName>
                                        </p:attrNameLst>
                                      </p:cBhvr>
                                      <p:to>
                                        <p:strVal val="visible"/>
                                      </p:to>
                                    </p:set>
                                    <p:anim calcmode="lin" valueType="num">
                                      <p:cBhvr>
                                        <p:cTn id="7" dur="1250" fill="hold"/>
                                        <p:tgtEl>
                                          <p:spTgt spid="237"/>
                                        </p:tgtEl>
                                        <p:attrNameLst>
                                          <p:attrName>ppt_x</p:attrName>
                                        </p:attrNameLst>
                                      </p:cBhvr>
                                      <p:tavLst>
                                        <p:tav tm="0">
                                          <p:val>
                                            <p:strVal val="1+#ppt_w/2"/>
                                          </p:val>
                                        </p:tav>
                                        <p:tav tm="100000">
                                          <p:val>
                                            <p:strVal val="#ppt_x"/>
                                          </p:val>
                                        </p:tav>
                                      </p:tavLst>
                                    </p:anim>
                                    <p:anim calcmode="lin" valueType="num">
                                      <p:cBhvr>
                                        <p:cTn id="8" dur="1250" fill="hold"/>
                                        <p:tgtEl>
                                          <p:spTgt spid="237"/>
                                        </p:tgtEl>
                                        <p:attrNameLst>
                                          <p:attrName>ppt_y</p:attrName>
                                        </p:attrNameLst>
                                      </p:cBhvr>
                                      <p:tavLst>
                                        <p:tav tm="0">
                                          <p:val>
                                            <p:strVal val="#ppt_y"/>
                                          </p:val>
                                        </p:tav>
                                        <p:tav tm="100000">
                                          <p:val>
                                            <p:strVal val="#ppt_y"/>
                                          </p:val>
                                        </p:tav>
                                      </p:tavLst>
                                    </p:anim>
                                  </p:childTnLst>
                                </p:cTn>
                              </p:par>
                            </p:childTnLst>
                          </p:cTn>
                        </p:par>
                        <p:par>
                          <p:cTn id="9" fill="hold">
                            <p:stCondLst>
                              <p:cond delay="1250"/>
                            </p:stCondLst>
                            <p:childTnLst>
                              <p:par>
                                <p:cTn id="10" presetClass="entr" nodeType="afterEffect" presetSubtype="32" presetID="4" grpId="2" fill="hold">
                                  <p:stCondLst>
                                    <p:cond delay="0"/>
                                  </p:stCondLst>
                                  <p:iterate type="el" backwards="0">
                                    <p:tmAbs val="0"/>
                                  </p:iterate>
                                  <p:childTnLst>
                                    <p:set>
                                      <p:cBhvr>
                                        <p:cTn id="11" fill="hold"/>
                                        <p:tgtEl>
                                          <p:spTgt spid="253"/>
                                        </p:tgtEl>
                                        <p:attrNameLst>
                                          <p:attrName>style.visibility</p:attrName>
                                        </p:attrNameLst>
                                      </p:cBhvr>
                                      <p:to>
                                        <p:strVal val="visible"/>
                                      </p:to>
                                    </p:set>
                                    <p:animEffect filter="box(out)" transition="in">
                                      <p:cBhvr>
                                        <p:cTn id="12" dur="1000"/>
                                        <p:tgtEl>
                                          <p:spTgt spid="253"/>
                                        </p:tgtEl>
                                      </p:cBhvr>
                                    </p:animEffect>
                                  </p:childTnLst>
                                </p:cTn>
                              </p:par>
                            </p:childTnLst>
                          </p:cTn>
                        </p:par>
                        <p:par>
                          <p:cTn id="13" fill="hold">
                            <p:stCondLst>
                              <p:cond delay="2250"/>
                            </p:stCondLst>
                            <p:childTnLst>
                              <p:par>
                                <p:cTn id="14" presetClass="entr" nodeType="afterEffect" presetID="9" grpId="3" fill="hold">
                                  <p:stCondLst>
                                    <p:cond delay="0"/>
                                  </p:stCondLst>
                                  <p:iterate type="el" backwards="0">
                                    <p:tmAbs val="0"/>
                                  </p:iterate>
                                  <p:childTnLst>
                                    <p:set>
                                      <p:cBhvr>
                                        <p:cTn id="15" fill="hold"/>
                                        <p:tgtEl>
                                          <p:spTgt spid="254"/>
                                        </p:tgtEl>
                                        <p:attrNameLst>
                                          <p:attrName>style.visibility</p:attrName>
                                        </p:attrNameLst>
                                      </p:cBhvr>
                                      <p:to>
                                        <p:strVal val="visible"/>
                                      </p:to>
                                    </p:set>
                                    <p:animEffect filter="dissolve" transition="in">
                                      <p:cBhvr>
                                        <p:cTn id="16" dur="2000"/>
                                        <p:tgtEl>
                                          <p:spTgt spid="254"/>
                                        </p:tgtEl>
                                      </p:cBhvr>
                                    </p:animEffect>
                                  </p:childTnLst>
                                </p:cTn>
                              </p:par>
                            </p:childTnLst>
                          </p:cTn>
                        </p:par>
                        <p:par>
                          <p:cTn id="17" fill="hold">
                            <p:stCondLst>
                              <p:cond delay="4250"/>
                            </p:stCondLst>
                            <p:childTnLst>
                              <p:par>
                                <p:cTn id="18" presetClass="entr" nodeType="afterEffect" presetID="9" grpId="4" fill="hold">
                                  <p:stCondLst>
                                    <p:cond delay="0"/>
                                  </p:stCondLst>
                                  <p:iterate type="el" backwards="0">
                                    <p:tmAbs val="0"/>
                                  </p:iterate>
                                  <p:childTnLst>
                                    <p:set>
                                      <p:cBhvr>
                                        <p:cTn id="19" fill="hold"/>
                                        <p:tgtEl>
                                          <p:spTgt spid="236"/>
                                        </p:tgtEl>
                                        <p:attrNameLst>
                                          <p:attrName>style.visibility</p:attrName>
                                        </p:attrNameLst>
                                      </p:cBhvr>
                                      <p:to>
                                        <p:strVal val="visible"/>
                                      </p:to>
                                    </p:set>
                                    <p:animEffect filter="dissolve" transition="in">
                                      <p:cBhvr>
                                        <p:cTn id="20" dur="1500"/>
                                        <p:tgtEl>
                                          <p:spTgt spid="23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37" grpId="1"/>
      <p:bldP build="whole" bldLvl="1" animBg="1" rev="0" advAuto="0" spid="236" grpId="4"/>
      <p:bldP build="whole" bldLvl="1" animBg="1" rev="0" advAuto="0" spid="253" grpId="2"/>
      <p:bldP build="whole" bldLvl="1" animBg="1" rev="0" advAuto="0" spid="254" grpId="3"/>
    </p:bldLst>
  </p:timing>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76" name="تجميع">
            <a:hlinkClick r:id="" invalidUrl="" action="ppaction://hlinkshowjump?jump=nextslide" tgtFrame="" tooltip="" history="1" highlightClick="0" endSnd="0"/>
          </p:cNvPr>
          <p:cNvGrpSpPr/>
          <p:nvPr/>
        </p:nvGrpSpPr>
        <p:grpSpPr>
          <a:xfrm>
            <a:off x="651901" y="822814"/>
            <a:ext cx="1682668" cy="946530"/>
            <a:chOff x="0" y="0"/>
            <a:chExt cx="1682666" cy="946529"/>
          </a:xfrm>
        </p:grpSpPr>
        <p:grpSp>
          <p:nvGrpSpPr>
            <p:cNvPr id="274" name="تجميع"/>
            <p:cNvGrpSpPr/>
            <p:nvPr/>
          </p:nvGrpSpPr>
          <p:grpSpPr>
            <a:xfrm>
              <a:off x="21867" y="0"/>
              <a:ext cx="1660800" cy="946530"/>
              <a:chOff x="0" y="0"/>
              <a:chExt cx="1660799" cy="946529"/>
            </a:xfrm>
          </p:grpSpPr>
          <p:sp>
            <p:nvSpPr>
              <p:cNvPr id="262" name="Google Shape;278;p11"/>
              <p:cNvSpPr/>
              <p:nvPr/>
            </p:nvSpPr>
            <p:spPr>
              <a:xfrm>
                <a:off x="0" y="293594"/>
                <a:ext cx="1147984" cy="454294"/>
              </a:xfrm>
              <a:prstGeom prst="roundRect">
                <a:avLst>
                  <a:gd name="adj" fmla="val 50000"/>
                </a:avLst>
              </a:prstGeom>
              <a:noFill/>
              <a:ln w="12700" cap="flat">
                <a:solidFill>
                  <a:srgbClr val="F2F2F2"/>
                </a:solidFill>
                <a:prstDash val="dash"/>
                <a:miter lim="800000"/>
              </a:ln>
              <a:effectLst>
                <a:outerShdw sx="100000" sy="100000" kx="0" ky="0" algn="b" rotWithShape="0" blurRad="38100" dist="0" dir="5400000">
                  <a:srgbClr val="000000">
                    <a:alpha val="40000"/>
                  </a:srgbClr>
                </a:outerShdw>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grpSp>
            <p:nvGrpSpPr>
              <p:cNvPr id="273" name="Google Shape;302;p11"/>
              <p:cNvGrpSpPr/>
              <p:nvPr/>
            </p:nvGrpSpPr>
            <p:grpSpPr>
              <a:xfrm rot="1320000">
                <a:off x="921121" y="87615"/>
                <a:ext cx="617701" cy="771299"/>
                <a:chOff x="0" y="0"/>
                <a:chExt cx="617700" cy="771297"/>
              </a:xfrm>
            </p:grpSpPr>
            <p:sp>
              <p:nvSpPr>
                <p:cNvPr id="263" name="Google Shape;303;p11"/>
                <p:cNvSpPr/>
                <p:nvPr/>
              </p:nvSpPr>
              <p:spPr>
                <a:xfrm flipH="1" rot="12071842">
                  <a:off x="107758" y="50001"/>
                  <a:ext cx="402185" cy="67129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965" y="21554"/>
                      </a:moveTo>
                      <a:cubicBezTo>
                        <a:pt x="17508" y="21554"/>
                        <a:pt x="20465" y="20175"/>
                        <a:pt x="21149" y="18342"/>
                      </a:cubicBezTo>
                      <a:lnTo>
                        <a:pt x="21265" y="17706"/>
                      </a:lnTo>
                      <a:lnTo>
                        <a:pt x="21354" y="17686"/>
                      </a:lnTo>
                      <a:cubicBezTo>
                        <a:pt x="21506" y="17602"/>
                        <a:pt x="21600" y="17487"/>
                        <a:pt x="21600" y="17360"/>
                      </a:cubicBezTo>
                      <a:lnTo>
                        <a:pt x="21600" y="15517"/>
                      </a:lnTo>
                      <a:cubicBezTo>
                        <a:pt x="21600" y="15390"/>
                        <a:pt x="21506" y="15275"/>
                        <a:pt x="21354" y="15191"/>
                      </a:cubicBezTo>
                      <a:lnTo>
                        <a:pt x="21311" y="15182"/>
                      </a:lnTo>
                      <a:lnTo>
                        <a:pt x="21295" y="9538"/>
                      </a:lnTo>
                      <a:lnTo>
                        <a:pt x="21367" y="9538"/>
                      </a:lnTo>
                      <a:lnTo>
                        <a:pt x="21367" y="4009"/>
                      </a:lnTo>
                      <a:lnTo>
                        <a:pt x="21154" y="4009"/>
                      </a:lnTo>
                      <a:lnTo>
                        <a:pt x="14063" y="1302"/>
                      </a:lnTo>
                      <a:lnTo>
                        <a:pt x="14127" y="1283"/>
                      </a:lnTo>
                      <a:lnTo>
                        <a:pt x="11103" y="129"/>
                      </a:lnTo>
                      <a:lnTo>
                        <a:pt x="11103" y="0"/>
                      </a:lnTo>
                      <a:lnTo>
                        <a:pt x="10934" y="65"/>
                      </a:lnTo>
                      <a:lnTo>
                        <a:pt x="10773" y="3"/>
                      </a:lnTo>
                      <a:lnTo>
                        <a:pt x="7428" y="1280"/>
                      </a:lnTo>
                      <a:lnTo>
                        <a:pt x="7538" y="1313"/>
                      </a:lnTo>
                      <a:lnTo>
                        <a:pt x="615" y="3955"/>
                      </a:lnTo>
                      <a:lnTo>
                        <a:pt x="576" y="3927"/>
                      </a:lnTo>
                      <a:lnTo>
                        <a:pt x="576" y="3970"/>
                      </a:lnTo>
                      <a:lnTo>
                        <a:pt x="413" y="4032"/>
                      </a:lnTo>
                      <a:lnTo>
                        <a:pt x="564" y="4032"/>
                      </a:lnTo>
                      <a:lnTo>
                        <a:pt x="564" y="9538"/>
                      </a:lnTo>
                      <a:lnTo>
                        <a:pt x="593" y="9538"/>
                      </a:lnTo>
                      <a:lnTo>
                        <a:pt x="609" y="15090"/>
                      </a:lnTo>
                      <a:lnTo>
                        <a:pt x="256" y="15167"/>
                      </a:lnTo>
                      <a:cubicBezTo>
                        <a:pt x="98" y="15251"/>
                        <a:pt x="0" y="15366"/>
                        <a:pt x="0" y="15493"/>
                      </a:cubicBezTo>
                      <a:lnTo>
                        <a:pt x="0" y="17336"/>
                      </a:lnTo>
                      <a:cubicBezTo>
                        <a:pt x="0" y="17463"/>
                        <a:pt x="98" y="17579"/>
                        <a:pt x="256" y="17662"/>
                      </a:cubicBezTo>
                      <a:lnTo>
                        <a:pt x="597" y="17736"/>
                      </a:lnTo>
                      <a:lnTo>
                        <a:pt x="708" y="18342"/>
                      </a:lnTo>
                      <a:lnTo>
                        <a:pt x="746" y="18395"/>
                      </a:lnTo>
                      <a:lnTo>
                        <a:pt x="794" y="18637"/>
                      </a:lnTo>
                      <a:cubicBezTo>
                        <a:pt x="1478" y="20328"/>
                        <a:pt x="4434" y="21600"/>
                        <a:pt x="7978" y="21600"/>
                      </a:cubicBezTo>
                      <a:lnTo>
                        <a:pt x="11047" y="21600"/>
                      </a:lnTo>
                      <a:lnTo>
                        <a:pt x="11047" y="21554"/>
                      </a:lnTo>
                      <a:close/>
                    </a:path>
                  </a:pathLst>
                </a:custGeom>
                <a:solidFill>
                  <a:srgbClr val="FFFFFF">
                    <a:alpha val="48240"/>
                  </a:srgbClr>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grpSp>
              <p:nvGrpSpPr>
                <p:cNvPr id="271" name="Google Shape;304;p11"/>
                <p:cNvGrpSpPr/>
                <p:nvPr/>
              </p:nvGrpSpPr>
              <p:grpSpPr>
                <a:xfrm>
                  <a:off x="52654" y="47084"/>
                  <a:ext cx="513342" cy="673060"/>
                  <a:chOff x="0" y="0"/>
                  <a:chExt cx="513340" cy="673059"/>
                </a:xfrm>
              </p:grpSpPr>
              <p:sp>
                <p:nvSpPr>
                  <p:cNvPr id="264" name="Google Shape;305;p11"/>
                  <p:cNvSpPr/>
                  <p:nvPr/>
                </p:nvSpPr>
                <p:spPr>
                  <a:xfrm flipH="1" rot="12079655">
                    <a:off x="37204" y="359520"/>
                    <a:ext cx="318821" cy="26462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155" y="21600"/>
                        </a:lnTo>
                        <a:lnTo>
                          <a:pt x="155" y="9049"/>
                        </a:lnTo>
                        <a:lnTo>
                          <a:pt x="0" y="9049"/>
                        </a:lnTo>
                        <a:lnTo>
                          <a:pt x="10722" y="0"/>
                        </a:lnTo>
                        <a:lnTo>
                          <a:pt x="21381" y="8996"/>
                        </a:lnTo>
                        <a:lnTo>
                          <a:pt x="21600" y="8996"/>
                        </a:lnTo>
                        <a:close/>
                      </a:path>
                    </a:pathLst>
                  </a:custGeom>
                  <a:solidFill>
                    <a:srgbClr val="F7D38F"/>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sp>
                <p:nvSpPr>
                  <p:cNvPr id="265" name="Google Shape;306;p11"/>
                  <p:cNvSpPr/>
                  <p:nvPr/>
                </p:nvSpPr>
                <p:spPr>
                  <a:xfrm flipH="1" rot="12079655">
                    <a:off x="47886" y="334804"/>
                    <a:ext cx="156627" cy="26347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316" y="21600"/>
                        </a:lnTo>
                        <a:lnTo>
                          <a:pt x="316" y="8995"/>
                        </a:lnTo>
                        <a:lnTo>
                          <a:pt x="0" y="8995"/>
                        </a:lnTo>
                        <a:lnTo>
                          <a:pt x="21600" y="0"/>
                        </a:lnTo>
                        <a:close/>
                      </a:path>
                    </a:pathLst>
                  </a:custGeom>
                  <a:solidFill>
                    <a:srgbClr val="FFFFFF">
                      <a:alpha val="27060"/>
                    </a:srgbClr>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sp>
                <p:nvSpPr>
                  <p:cNvPr id="266" name="Google Shape;307;p11"/>
                  <p:cNvSpPr/>
                  <p:nvPr/>
                </p:nvSpPr>
                <p:spPr>
                  <a:xfrm flipH="1" rot="1279655">
                    <a:off x="118652" y="45770"/>
                    <a:ext cx="315545" cy="48589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638" y="0"/>
                        </a:moveTo>
                        <a:lnTo>
                          <a:pt x="13962" y="0"/>
                        </a:lnTo>
                        <a:cubicBezTo>
                          <a:pt x="18181" y="0"/>
                          <a:pt x="21600" y="2252"/>
                          <a:pt x="21600" y="5029"/>
                        </a:cubicBezTo>
                        <a:lnTo>
                          <a:pt x="21600" y="21600"/>
                        </a:lnTo>
                        <a:lnTo>
                          <a:pt x="17785" y="18299"/>
                        </a:lnTo>
                        <a:lnTo>
                          <a:pt x="14218" y="21578"/>
                        </a:lnTo>
                        <a:lnTo>
                          <a:pt x="10563" y="18299"/>
                        </a:lnTo>
                        <a:lnTo>
                          <a:pt x="6908" y="21179"/>
                        </a:lnTo>
                        <a:lnTo>
                          <a:pt x="3342" y="18299"/>
                        </a:lnTo>
                        <a:lnTo>
                          <a:pt x="0" y="21201"/>
                        </a:lnTo>
                        <a:lnTo>
                          <a:pt x="0" y="5029"/>
                        </a:lnTo>
                        <a:cubicBezTo>
                          <a:pt x="0" y="2252"/>
                          <a:pt x="3419" y="0"/>
                          <a:pt x="7638" y="0"/>
                        </a:cubicBezTo>
                        <a:close/>
                      </a:path>
                    </a:pathLst>
                  </a:custGeom>
                  <a:solidFill>
                    <a:srgbClr val="EFB436"/>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sp>
                <p:nvSpPr>
                  <p:cNvPr id="267" name="Google Shape;308;p11"/>
                  <p:cNvSpPr/>
                  <p:nvPr/>
                </p:nvSpPr>
                <p:spPr>
                  <a:xfrm flipH="1" rot="1279655">
                    <a:off x="171003" y="44848"/>
                    <a:ext cx="206946" cy="48849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179" y="0"/>
                        </a:moveTo>
                        <a:lnTo>
                          <a:pt x="15406" y="0"/>
                        </a:lnTo>
                        <a:cubicBezTo>
                          <a:pt x="17014" y="0"/>
                          <a:pt x="18546" y="141"/>
                          <a:pt x="19939" y="396"/>
                        </a:cubicBezTo>
                        <a:lnTo>
                          <a:pt x="21600" y="785"/>
                        </a:lnTo>
                        <a:lnTo>
                          <a:pt x="20812" y="18573"/>
                        </a:lnTo>
                        <a:lnTo>
                          <a:pt x="15796" y="21600"/>
                        </a:lnTo>
                        <a:lnTo>
                          <a:pt x="14092" y="20596"/>
                        </a:lnTo>
                        <a:close/>
                        <a:moveTo>
                          <a:pt x="5762" y="0"/>
                        </a:moveTo>
                        <a:lnTo>
                          <a:pt x="7376" y="0"/>
                        </a:lnTo>
                        <a:lnTo>
                          <a:pt x="8233" y="19347"/>
                        </a:lnTo>
                        <a:lnTo>
                          <a:pt x="4650" y="21201"/>
                        </a:lnTo>
                        <a:lnTo>
                          <a:pt x="0" y="18736"/>
                        </a:lnTo>
                        <a:lnTo>
                          <a:pt x="808" y="494"/>
                        </a:lnTo>
                        <a:lnTo>
                          <a:pt x="1229" y="396"/>
                        </a:lnTo>
                        <a:cubicBezTo>
                          <a:pt x="2622" y="141"/>
                          <a:pt x="4154" y="0"/>
                          <a:pt x="5762" y="0"/>
                        </a:cubicBezTo>
                        <a:close/>
                      </a:path>
                    </a:pathLst>
                  </a:custGeom>
                  <a:solidFill>
                    <a:srgbClr val="FFFFFF">
                      <a:alpha val="27060"/>
                    </a:srgbClr>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sp>
                <p:nvSpPr>
                  <p:cNvPr id="268" name="Google Shape;309;p11"/>
                  <p:cNvSpPr/>
                  <p:nvPr/>
                </p:nvSpPr>
                <p:spPr>
                  <a:xfrm flipH="1" rot="1279655">
                    <a:off x="187841" y="53472"/>
                    <a:ext cx="315545" cy="11416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638" y="0"/>
                        </a:moveTo>
                        <a:lnTo>
                          <a:pt x="13962" y="0"/>
                        </a:lnTo>
                        <a:cubicBezTo>
                          <a:pt x="18181" y="0"/>
                          <a:pt x="21600" y="9517"/>
                          <a:pt x="21600" y="21257"/>
                        </a:cubicBezTo>
                        <a:lnTo>
                          <a:pt x="21600" y="21600"/>
                        </a:lnTo>
                        <a:lnTo>
                          <a:pt x="0" y="21600"/>
                        </a:lnTo>
                        <a:lnTo>
                          <a:pt x="0" y="21257"/>
                        </a:lnTo>
                        <a:cubicBezTo>
                          <a:pt x="0" y="9517"/>
                          <a:pt x="3419" y="0"/>
                          <a:pt x="7638" y="0"/>
                        </a:cubicBezTo>
                        <a:close/>
                      </a:path>
                    </a:pathLst>
                  </a:custGeom>
                  <a:solidFill>
                    <a:srgbClr val="EB8CA1"/>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sp>
                <p:nvSpPr>
                  <p:cNvPr id="269" name="Google Shape;310;p11"/>
                  <p:cNvSpPr/>
                  <p:nvPr/>
                </p:nvSpPr>
                <p:spPr>
                  <a:xfrm flipH="1" rot="1279655">
                    <a:off x="104916" y="566529"/>
                    <a:ext cx="101928" cy="5114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781" y="0"/>
                        </a:moveTo>
                        <a:cubicBezTo>
                          <a:pt x="13499" y="0"/>
                          <a:pt x="16088" y="1105"/>
                          <a:pt x="18443" y="3105"/>
                        </a:cubicBezTo>
                        <a:lnTo>
                          <a:pt x="21600" y="6544"/>
                        </a:lnTo>
                        <a:lnTo>
                          <a:pt x="10815" y="21600"/>
                        </a:lnTo>
                        <a:lnTo>
                          <a:pt x="0" y="6501"/>
                        </a:lnTo>
                        <a:lnTo>
                          <a:pt x="3118" y="3105"/>
                        </a:lnTo>
                        <a:cubicBezTo>
                          <a:pt x="5473" y="1105"/>
                          <a:pt x="8062" y="0"/>
                          <a:pt x="10781" y="0"/>
                        </a:cubicBezTo>
                        <a:close/>
                      </a:path>
                    </a:pathLst>
                  </a:custGeom>
                  <a:solidFill>
                    <a:srgbClr val="000000"/>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sp>
                <p:nvSpPr>
                  <p:cNvPr id="270" name="Google Shape;311;p11"/>
                  <p:cNvSpPr/>
                  <p:nvPr/>
                </p:nvSpPr>
                <p:spPr>
                  <a:xfrm flipH="1" rot="1274888">
                    <a:off x="150321" y="151473"/>
                    <a:ext cx="326887" cy="76969"/>
                  </a:xfrm>
                  <a:prstGeom prst="roundRect">
                    <a:avLst>
                      <a:gd name="adj" fmla="val 16667"/>
                    </a:avLst>
                  </a:prstGeom>
                  <a:solidFill>
                    <a:srgbClr val="A8BFD6"/>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grpSp>
            <p:sp>
              <p:nvSpPr>
                <p:cNvPr id="272" name="Google Shape;312;p11"/>
                <p:cNvSpPr/>
                <p:nvPr/>
              </p:nvSpPr>
              <p:spPr>
                <a:xfrm flipH="1" rot="12076800">
                  <a:off x="119547" y="72223"/>
                  <a:ext cx="380730" cy="63361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965" y="21554"/>
                      </a:moveTo>
                      <a:cubicBezTo>
                        <a:pt x="17508" y="21554"/>
                        <a:pt x="20465" y="20175"/>
                        <a:pt x="21149" y="18342"/>
                      </a:cubicBezTo>
                      <a:lnTo>
                        <a:pt x="21265" y="17706"/>
                      </a:lnTo>
                      <a:lnTo>
                        <a:pt x="21354" y="17686"/>
                      </a:lnTo>
                      <a:cubicBezTo>
                        <a:pt x="21506" y="17602"/>
                        <a:pt x="21600" y="17487"/>
                        <a:pt x="21600" y="17360"/>
                      </a:cubicBezTo>
                      <a:lnTo>
                        <a:pt x="21600" y="15517"/>
                      </a:lnTo>
                      <a:cubicBezTo>
                        <a:pt x="21600" y="15390"/>
                        <a:pt x="21506" y="15275"/>
                        <a:pt x="21354" y="15191"/>
                      </a:cubicBezTo>
                      <a:lnTo>
                        <a:pt x="21311" y="15182"/>
                      </a:lnTo>
                      <a:lnTo>
                        <a:pt x="21295" y="9538"/>
                      </a:lnTo>
                      <a:lnTo>
                        <a:pt x="21367" y="9538"/>
                      </a:lnTo>
                      <a:lnTo>
                        <a:pt x="21367" y="4009"/>
                      </a:lnTo>
                      <a:lnTo>
                        <a:pt x="21154" y="4009"/>
                      </a:lnTo>
                      <a:lnTo>
                        <a:pt x="14063" y="1302"/>
                      </a:lnTo>
                      <a:lnTo>
                        <a:pt x="14127" y="1283"/>
                      </a:lnTo>
                      <a:lnTo>
                        <a:pt x="11103" y="129"/>
                      </a:lnTo>
                      <a:lnTo>
                        <a:pt x="11103" y="0"/>
                      </a:lnTo>
                      <a:lnTo>
                        <a:pt x="10934" y="65"/>
                      </a:lnTo>
                      <a:lnTo>
                        <a:pt x="10773" y="3"/>
                      </a:lnTo>
                      <a:lnTo>
                        <a:pt x="7428" y="1280"/>
                      </a:lnTo>
                      <a:lnTo>
                        <a:pt x="7538" y="1313"/>
                      </a:lnTo>
                      <a:lnTo>
                        <a:pt x="615" y="3955"/>
                      </a:lnTo>
                      <a:lnTo>
                        <a:pt x="576" y="3927"/>
                      </a:lnTo>
                      <a:lnTo>
                        <a:pt x="576" y="3970"/>
                      </a:lnTo>
                      <a:lnTo>
                        <a:pt x="413" y="4032"/>
                      </a:lnTo>
                      <a:lnTo>
                        <a:pt x="564" y="4032"/>
                      </a:lnTo>
                      <a:lnTo>
                        <a:pt x="564" y="9538"/>
                      </a:lnTo>
                      <a:lnTo>
                        <a:pt x="593" y="9538"/>
                      </a:lnTo>
                      <a:lnTo>
                        <a:pt x="609" y="15090"/>
                      </a:lnTo>
                      <a:lnTo>
                        <a:pt x="256" y="15167"/>
                      </a:lnTo>
                      <a:cubicBezTo>
                        <a:pt x="98" y="15251"/>
                        <a:pt x="0" y="15366"/>
                        <a:pt x="0" y="15493"/>
                      </a:cubicBezTo>
                      <a:lnTo>
                        <a:pt x="0" y="17336"/>
                      </a:lnTo>
                      <a:cubicBezTo>
                        <a:pt x="0" y="17463"/>
                        <a:pt x="98" y="17579"/>
                        <a:pt x="256" y="17662"/>
                      </a:cubicBezTo>
                      <a:lnTo>
                        <a:pt x="597" y="17736"/>
                      </a:lnTo>
                      <a:lnTo>
                        <a:pt x="708" y="18342"/>
                      </a:lnTo>
                      <a:lnTo>
                        <a:pt x="746" y="18395"/>
                      </a:lnTo>
                      <a:lnTo>
                        <a:pt x="794" y="18637"/>
                      </a:lnTo>
                      <a:cubicBezTo>
                        <a:pt x="1478" y="20328"/>
                        <a:pt x="4434" y="21600"/>
                        <a:pt x="7978" y="21600"/>
                      </a:cubicBezTo>
                      <a:lnTo>
                        <a:pt x="11047" y="21600"/>
                      </a:lnTo>
                      <a:lnTo>
                        <a:pt x="11047" y="21554"/>
                      </a:lnTo>
                      <a:close/>
                    </a:path>
                  </a:pathLst>
                </a:custGeom>
                <a:noFill/>
                <a:ln w="12700" cap="flat">
                  <a:solidFill>
                    <a:srgbClr val="FFFFFF"/>
                  </a:solidFill>
                  <a:prstDash val="dash"/>
                  <a:miter lim="800000"/>
                </a:ln>
                <a:effectLst>
                  <a:outerShdw sx="100000" sy="100000" kx="0" ky="0" algn="b" rotWithShape="0" blurRad="38100" dist="0" dir="5400000">
                    <a:srgbClr val="000000">
                      <a:alpha val="40000"/>
                    </a:srgbClr>
                  </a:outerShdw>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grpSp>
        </p:grpSp>
        <p:sp>
          <p:nvSpPr>
            <p:cNvPr id="275" name="الحل"/>
            <p:cNvSpPr/>
            <p:nvPr/>
          </p:nvSpPr>
          <p:spPr>
            <a:xfrm>
              <a:off x="0" y="322619"/>
              <a:ext cx="1176202" cy="431619"/>
            </a:xfrm>
            <a:prstGeom prst="roundRect">
              <a:avLst>
                <a:gd name="adj" fmla="val 21329"/>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lgn="ctr" defTabSz="825500">
                <a:defRPr b="1" sz="1900">
                  <a:solidFill>
                    <a:schemeClr val="accent1">
                      <a:satOff val="-49514"/>
                      <a:lumOff val="-14901"/>
                    </a:schemeClr>
                  </a:solidFill>
                  <a:latin typeface="Noto Naskh Arabic"/>
                  <a:ea typeface="Noto Naskh Arabic"/>
                  <a:cs typeface="Noto Naskh Arabic"/>
                  <a:sym typeface="Noto Naskh Arabic"/>
                </a:defRPr>
              </a:lvl1pPr>
            </a:lstStyle>
            <a:p>
              <a:pPr rtl="0">
                <a:defRPr/>
              </a:pPr>
              <a:r>
                <a:t>الحل </a:t>
              </a:r>
            </a:p>
          </p:txBody>
        </p:sp>
      </p:grpSp>
      <p:grpSp>
        <p:nvGrpSpPr>
          <p:cNvPr id="281" name="تجميع"/>
          <p:cNvGrpSpPr/>
          <p:nvPr/>
        </p:nvGrpSpPr>
        <p:grpSpPr>
          <a:xfrm>
            <a:off x="7532198" y="922535"/>
            <a:ext cx="1176203" cy="692251"/>
            <a:chOff x="0" y="0"/>
            <a:chExt cx="1176201" cy="692249"/>
          </a:xfrm>
        </p:grpSpPr>
        <p:grpSp>
          <p:nvGrpSpPr>
            <p:cNvPr id="279" name="تجميع"/>
            <p:cNvGrpSpPr/>
            <p:nvPr/>
          </p:nvGrpSpPr>
          <p:grpSpPr>
            <a:xfrm>
              <a:off x="265078" y="12699"/>
              <a:ext cx="620645" cy="620645"/>
              <a:chOff x="0" y="0"/>
              <a:chExt cx="620643" cy="620643"/>
            </a:xfrm>
          </p:grpSpPr>
          <p:sp>
            <p:nvSpPr>
              <p:cNvPr id="277" name="Google Shape;324;p12"/>
              <p:cNvSpPr/>
              <p:nvPr/>
            </p:nvSpPr>
            <p:spPr>
              <a:xfrm>
                <a:off x="-1" y="-1"/>
                <a:ext cx="620645" cy="620645"/>
              </a:xfrm>
              <a:prstGeom prst="ellipse">
                <a:avLst/>
              </a:prstGeom>
              <a:solidFill>
                <a:srgbClr val="FFFFFF">
                  <a:alpha val="25140"/>
                </a:srgbClr>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sp>
            <p:nvSpPr>
              <p:cNvPr id="278" name="Google Shape;325;p12"/>
              <p:cNvSpPr/>
              <p:nvPr/>
            </p:nvSpPr>
            <p:spPr>
              <a:xfrm>
                <a:off x="29640" y="21739"/>
                <a:ext cx="577165" cy="577166"/>
              </a:xfrm>
              <a:prstGeom prst="ellipse">
                <a:avLst/>
              </a:prstGeom>
              <a:noFill/>
              <a:ln w="12700" cap="flat">
                <a:solidFill>
                  <a:srgbClr val="F2F2F2"/>
                </a:solidFill>
                <a:prstDash val="dash"/>
                <a:miter lim="8000"/>
              </a:ln>
              <a:effectLst>
                <a:outerShdw sx="100000" sy="100000" kx="0" ky="0" algn="b" rotWithShape="0" blurRad="38100" dist="0" dir="5400000">
                  <a:srgbClr val="000000">
                    <a:alpha val="40000"/>
                  </a:srgbClr>
                </a:outerShdw>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grpSp>
        <p:sp>
          <p:nvSpPr>
            <p:cNvPr id="280" name="٥"/>
            <p:cNvSpPr/>
            <p:nvPr/>
          </p:nvSpPr>
          <p:spPr>
            <a:xfrm>
              <a:off x="0" y="0"/>
              <a:ext cx="1176202" cy="692250"/>
            </a:xfrm>
            <a:prstGeom prst="roundRect">
              <a:avLst>
                <a:gd name="adj" fmla="val 13298"/>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lgn="ctr" defTabSz="825500">
                <a:defRPr b="1" sz="3000">
                  <a:solidFill>
                    <a:schemeClr val="accent1">
                      <a:satOff val="-49514"/>
                      <a:lumOff val="-14901"/>
                    </a:schemeClr>
                  </a:solidFill>
                  <a:latin typeface="Noto Naskh Arabic"/>
                  <a:ea typeface="Noto Naskh Arabic"/>
                  <a:cs typeface="Noto Naskh Arabic"/>
                  <a:sym typeface="Noto Naskh Arabic"/>
                </a:defRPr>
              </a:lvl1pPr>
            </a:lstStyle>
            <a:p>
              <a:pPr rtl="0">
                <a:defRPr/>
              </a:pPr>
              <a:r>
                <a:t>٥</a:t>
              </a:r>
            </a:p>
          </p:txBody>
        </p:sp>
      </p:grpSp>
      <p:grpSp>
        <p:nvGrpSpPr>
          <p:cNvPr id="297" name="Google Shape;500;p15"/>
          <p:cNvGrpSpPr/>
          <p:nvPr/>
        </p:nvGrpSpPr>
        <p:grpSpPr>
          <a:xfrm>
            <a:off x="7433349" y="4065250"/>
            <a:ext cx="1603199" cy="868829"/>
            <a:chOff x="0" y="0"/>
            <a:chExt cx="1603197" cy="868827"/>
          </a:xfrm>
        </p:grpSpPr>
        <p:sp>
          <p:nvSpPr>
            <p:cNvPr id="282" name="Google Shape;501;p15"/>
            <p:cNvSpPr/>
            <p:nvPr/>
          </p:nvSpPr>
          <p:spPr>
            <a:xfrm>
              <a:off x="3971" y="-1"/>
              <a:ext cx="1599227" cy="866844"/>
            </a:xfrm>
            <a:custGeom>
              <a:avLst/>
              <a:gdLst/>
              <a:ahLst/>
              <a:cxnLst>
                <a:cxn ang="0">
                  <a:pos x="wd2" y="hd2"/>
                </a:cxn>
                <a:cxn ang="5400000">
                  <a:pos x="wd2" y="hd2"/>
                </a:cxn>
                <a:cxn ang="10800000">
                  <a:pos x="wd2" y="hd2"/>
                </a:cxn>
                <a:cxn ang="16200000">
                  <a:pos x="wd2" y="hd2"/>
                </a:cxn>
              </a:cxnLst>
              <a:rect l="0" t="0" r="r" b="b"/>
              <a:pathLst>
                <a:path w="21351" h="21600" fill="norm" stroke="1" extrusionOk="0">
                  <a:moveTo>
                    <a:pt x="10494" y="0"/>
                  </a:moveTo>
                  <a:cubicBezTo>
                    <a:pt x="13592" y="0"/>
                    <a:pt x="16250" y="3968"/>
                    <a:pt x="17386" y="9622"/>
                  </a:cubicBezTo>
                  <a:lnTo>
                    <a:pt x="17652" y="11429"/>
                  </a:lnTo>
                  <a:lnTo>
                    <a:pt x="17726" y="11635"/>
                  </a:lnTo>
                  <a:lnTo>
                    <a:pt x="17785" y="11587"/>
                  </a:lnTo>
                  <a:cubicBezTo>
                    <a:pt x="17992" y="11456"/>
                    <a:pt x="18218" y="11383"/>
                    <a:pt x="18457" y="11383"/>
                  </a:cubicBezTo>
                  <a:cubicBezTo>
                    <a:pt x="19409" y="11383"/>
                    <a:pt x="20182" y="12548"/>
                    <a:pt x="20182" y="13985"/>
                  </a:cubicBezTo>
                  <a:lnTo>
                    <a:pt x="20101" y="14589"/>
                  </a:lnTo>
                  <a:lnTo>
                    <a:pt x="20312" y="14621"/>
                  </a:lnTo>
                  <a:cubicBezTo>
                    <a:pt x="20905" y="14804"/>
                    <a:pt x="21351" y="15595"/>
                    <a:pt x="21351" y="16543"/>
                  </a:cubicBezTo>
                  <a:cubicBezTo>
                    <a:pt x="21351" y="17085"/>
                    <a:pt x="21205" y="17576"/>
                    <a:pt x="20970" y="17931"/>
                  </a:cubicBezTo>
                  <a:lnTo>
                    <a:pt x="20896" y="18006"/>
                  </a:lnTo>
                  <a:lnTo>
                    <a:pt x="20880" y="18043"/>
                  </a:lnTo>
                  <a:cubicBezTo>
                    <a:pt x="20673" y="18374"/>
                    <a:pt x="20270" y="18801"/>
                    <a:pt x="19642" y="19152"/>
                  </a:cubicBezTo>
                  <a:lnTo>
                    <a:pt x="19249" y="19340"/>
                  </a:lnTo>
                  <a:lnTo>
                    <a:pt x="19223" y="19645"/>
                  </a:lnTo>
                  <a:cubicBezTo>
                    <a:pt x="19127" y="20203"/>
                    <a:pt x="18870" y="20692"/>
                    <a:pt x="18513" y="21041"/>
                  </a:cubicBezTo>
                  <a:lnTo>
                    <a:pt x="17937" y="21433"/>
                  </a:lnTo>
                  <a:lnTo>
                    <a:pt x="17938" y="21452"/>
                  </a:lnTo>
                  <a:lnTo>
                    <a:pt x="17935" y="21434"/>
                  </a:lnTo>
                  <a:lnTo>
                    <a:pt x="17909" y="21451"/>
                  </a:lnTo>
                  <a:cubicBezTo>
                    <a:pt x="17688" y="21548"/>
                    <a:pt x="17448" y="21600"/>
                    <a:pt x="17199" y="21600"/>
                  </a:cubicBezTo>
                  <a:cubicBezTo>
                    <a:pt x="16485" y="21600"/>
                    <a:pt x="15857" y="21172"/>
                    <a:pt x="15485" y="20521"/>
                  </a:cubicBezTo>
                  <a:lnTo>
                    <a:pt x="15303" y="20122"/>
                  </a:lnTo>
                  <a:lnTo>
                    <a:pt x="15249" y="20157"/>
                  </a:lnTo>
                  <a:cubicBezTo>
                    <a:pt x="15060" y="20252"/>
                    <a:pt x="14851" y="20304"/>
                    <a:pt x="14633" y="20304"/>
                  </a:cubicBezTo>
                  <a:cubicBezTo>
                    <a:pt x="13977" y="20304"/>
                    <a:pt x="13415" y="19832"/>
                    <a:pt x="13175" y="19159"/>
                  </a:cubicBezTo>
                  <a:lnTo>
                    <a:pt x="13091" y="18839"/>
                  </a:lnTo>
                  <a:lnTo>
                    <a:pt x="12748" y="18553"/>
                  </a:lnTo>
                  <a:cubicBezTo>
                    <a:pt x="11719" y="17556"/>
                    <a:pt x="11615" y="16141"/>
                    <a:pt x="11963" y="14979"/>
                  </a:cubicBezTo>
                  <a:cubicBezTo>
                    <a:pt x="12118" y="14462"/>
                    <a:pt x="12430" y="14142"/>
                    <a:pt x="12836" y="13957"/>
                  </a:cubicBezTo>
                  <a:lnTo>
                    <a:pt x="13476" y="13781"/>
                  </a:lnTo>
                  <a:lnTo>
                    <a:pt x="13453" y="13667"/>
                  </a:lnTo>
                  <a:cubicBezTo>
                    <a:pt x="13423" y="13445"/>
                    <a:pt x="13407" y="13216"/>
                    <a:pt x="13407" y="12982"/>
                  </a:cubicBezTo>
                  <a:cubicBezTo>
                    <a:pt x="13407" y="12513"/>
                    <a:pt x="13470" y="12066"/>
                    <a:pt x="13584" y="11660"/>
                  </a:cubicBezTo>
                  <a:lnTo>
                    <a:pt x="13665" y="11479"/>
                  </a:lnTo>
                  <a:lnTo>
                    <a:pt x="13045" y="10955"/>
                  </a:lnTo>
                  <a:cubicBezTo>
                    <a:pt x="12211" y="10404"/>
                    <a:pt x="11312" y="10105"/>
                    <a:pt x="10379" y="10105"/>
                  </a:cubicBezTo>
                  <a:cubicBezTo>
                    <a:pt x="8980" y="10105"/>
                    <a:pt x="7657" y="10778"/>
                    <a:pt x="6516" y="11966"/>
                  </a:cubicBezTo>
                  <a:lnTo>
                    <a:pt x="5909" y="12730"/>
                  </a:lnTo>
                  <a:lnTo>
                    <a:pt x="6419" y="12914"/>
                  </a:lnTo>
                  <a:cubicBezTo>
                    <a:pt x="6961" y="13324"/>
                    <a:pt x="7340" y="14282"/>
                    <a:pt x="7340" y="15400"/>
                  </a:cubicBezTo>
                  <a:lnTo>
                    <a:pt x="7270" y="16026"/>
                  </a:lnTo>
                  <a:lnTo>
                    <a:pt x="7454" y="16060"/>
                  </a:lnTo>
                  <a:cubicBezTo>
                    <a:pt x="7973" y="16249"/>
                    <a:pt x="8362" y="17069"/>
                    <a:pt x="8362" y="18053"/>
                  </a:cubicBezTo>
                  <a:cubicBezTo>
                    <a:pt x="8362" y="18614"/>
                    <a:pt x="8235" y="19123"/>
                    <a:pt x="8029" y="19491"/>
                  </a:cubicBezTo>
                  <a:lnTo>
                    <a:pt x="7965" y="19569"/>
                  </a:lnTo>
                  <a:lnTo>
                    <a:pt x="7950" y="19608"/>
                  </a:lnTo>
                  <a:cubicBezTo>
                    <a:pt x="7590" y="20294"/>
                    <a:pt x="6541" y="21380"/>
                    <a:pt x="4605" y="21431"/>
                  </a:cubicBezTo>
                  <a:cubicBezTo>
                    <a:pt x="4070" y="21446"/>
                    <a:pt x="3591" y="21412"/>
                    <a:pt x="3163" y="21337"/>
                  </a:cubicBezTo>
                  <a:lnTo>
                    <a:pt x="2852" y="21244"/>
                  </a:lnTo>
                  <a:lnTo>
                    <a:pt x="2821" y="21452"/>
                  </a:lnTo>
                  <a:lnTo>
                    <a:pt x="2833" y="21239"/>
                  </a:lnTo>
                  <a:lnTo>
                    <a:pt x="2028" y="20999"/>
                  </a:lnTo>
                  <a:cubicBezTo>
                    <a:pt x="48" y="20111"/>
                    <a:pt x="-249" y="18037"/>
                    <a:pt x="157" y="16430"/>
                  </a:cubicBezTo>
                  <a:cubicBezTo>
                    <a:pt x="292" y="15895"/>
                    <a:pt x="565" y="15563"/>
                    <a:pt x="919" y="15371"/>
                  </a:cubicBezTo>
                  <a:lnTo>
                    <a:pt x="1480" y="15188"/>
                  </a:lnTo>
                  <a:lnTo>
                    <a:pt x="1459" y="15070"/>
                  </a:lnTo>
                  <a:cubicBezTo>
                    <a:pt x="1433" y="14841"/>
                    <a:pt x="1419" y="14603"/>
                    <a:pt x="1419" y="14360"/>
                  </a:cubicBezTo>
                  <a:cubicBezTo>
                    <a:pt x="1419" y="12415"/>
                    <a:pt x="2301" y="10838"/>
                    <a:pt x="3388" y="10838"/>
                  </a:cubicBezTo>
                  <a:lnTo>
                    <a:pt x="3421" y="10845"/>
                  </a:lnTo>
                  <a:lnTo>
                    <a:pt x="3601" y="9622"/>
                  </a:lnTo>
                  <a:cubicBezTo>
                    <a:pt x="4737" y="3968"/>
                    <a:pt x="7395" y="0"/>
                    <a:pt x="10494" y="0"/>
                  </a:cubicBezTo>
                  <a:close/>
                </a:path>
              </a:pathLst>
            </a:custGeom>
            <a:solidFill>
              <a:srgbClr val="FFFFFF">
                <a:alpha val="48240"/>
              </a:srgbClr>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grpSp>
          <p:nvGrpSpPr>
            <p:cNvPr id="295" name="Google Shape;502;p15"/>
            <p:cNvGrpSpPr/>
            <p:nvPr/>
          </p:nvGrpSpPr>
          <p:grpSpPr>
            <a:xfrm>
              <a:off x="79466" y="65541"/>
              <a:ext cx="1455524" cy="740409"/>
              <a:chOff x="0" y="0"/>
              <a:chExt cx="1455522" cy="740408"/>
            </a:xfrm>
          </p:grpSpPr>
          <p:grpSp>
            <p:nvGrpSpPr>
              <p:cNvPr id="288" name="Google Shape;503;p15"/>
              <p:cNvGrpSpPr/>
              <p:nvPr/>
            </p:nvGrpSpPr>
            <p:grpSpPr>
              <a:xfrm>
                <a:off x="191768" y="-1"/>
                <a:ext cx="1003042" cy="638734"/>
                <a:chOff x="0" y="0"/>
                <a:chExt cx="1003040" cy="638733"/>
              </a:xfrm>
            </p:grpSpPr>
            <p:sp>
              <p:nvSpPr>
                <p:cNvPr id="283" name="Google Shape;504;p15"/>
                <p:cNvSpPr/>
                <p:nvPr/>
              </p:nvSpPr>
              <p:spPr>
                <a:xfrm rot="5400000">
                  <a:off x="273353" y="-260592"/>
                  <a:ext cx="469097" cy="99028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9671" y="21600"/>
                        <a:pt x="0" y="16765"/>
                        <a:pt x="0" y="10800"/>
                      </a:cubicBezTo>
                      <a:cubicBezTo>
                        <a:pt x="0" y="4835"/>
                        <a:pt x="9671" y="0"/>
                        <a:pt x="21600" y="0"/>
                      </a:cubicBezTo>
                      <a:lnTo>
                        <a:pt x="21600" y="0"/>
                      </a:lnTo>
                      <a:cubicBezTo>
                        <a:pt x="9671" y="1017"/>
                        <a:pt x="1649" y="6677"/>
                        <a:pt x="3684" y="12642"/>
                      </a:cubicBezTo>
                      <a:cubicBezTo>
                        <a:pt x="5248" y="17227"/>
                        <a:pt x="12431" y="20818"/>
                        <a:pt x="21600" y="21600"/>
                      </a:cubicBezTo>
                      <a:close/>
                    </a:path>
                  </a:pathLst>
                </a:custGeom>
                <a:solidFill>
                  <a:srgbClr val="E06666"/>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sp>
              <p:nvSpPr>
                <p:cNvPr id="284" name="Google Shape;505;p15"/>
                <p:cNvSpPr/>
                <p:nvPr/>
              </p:nvSpPr>
              <p:spPr>
                <a:xfrm rot="5400000">
                  <a:off x="302194" y="-224634"/>
                  <a:ext cx="406692" cy="98109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9671" y="21600"/>
                        <a:pt x="0" y="16765"/>
                        <a:pt x="0" y="10800"/>
                      </a:cubicBezTo>
                      <a:cubicBezTo>
                        <a:pt x="0" y="4835"/>
                        <a:pt x="9671" y="0"/>
                        <a:pt x="21600" y="0"/>
                      </a:cubicBezTo>
                      <a:cubicBezTo>
                        <a:pt x="9671" y="1156"/>
                        <a:pt x="1875" y="6929"/>
                        <a:pt x="4188" y="12894"/>
                      </a:cubicBezTo>
                      <a:cubicBezTo>
                        <a:pt x="5896" y="17300"/>
                        <a:pt x="12787" y="20746"/>
                        <a:pt x="21600" y="21600"/>
                      </a:cubicBezTo>
                      <a:close/>
                    </a:path>
                  </a:pathLst>
                </a:custGeom>
                <a:solidFill>
                  <a:srgbClr val="F6B26B"/>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sp>
              <p:nvSpPr>
                <p:cNvPr id="285" name="Google Shape;506;p15"/>
                <p:cNvSpPr/>
                <p:nvPr/>
              </p:nvSpPr>
              <p:spPr>
                <a:xfrm rot="5400000">
                  <a:off x="305250" y="-164252"/>
                  <a:ext cx="397103" cy="98109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9671" y="21600"/>
                        <a:pt x="0" y="16765"/>
                        <a:pt x="0" y="10800"/>
                      </a:cubicBezTo>
                      <a:cubicBezTo>
                        <a:pt x="0" y="4835"/>
                        <a:pt x="9671" y="0"/>
                        <a:pt x="21600" y="0"/>
                      </a:cubicBezTo>
                      <a:cubicBezTo>
                        <a:pt x="9671" y="890"/>
                        <a:pt x="1443" y="6447"/>
                        <a:pt x="3223" y="12411"/>
                      </a:cubicBezTo>
                      <a:cubicBezTo>
                        <a:pt x="4641" y="17162"/>
                        <a:pt x="12099" y="20891"/>
                        <a:pt x="21600" y="21600"/>
                      </a:cubicBezTo>
                      <a:close/>
                    </a:path>
                  </a:pathLst>
                </a:custGeom>
                <a:solidFill>
                  <a:srgbClr val="FFD966"/>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sp>
              <p:nvSpPr>
                <p:cNvPr id="286" name="Google Shape;507;p15"/>
                <p:cNvSpPr/>
                <p:nvPr/>
              </p:nvSpPr>
              <p:spPr>
                <a:xfrm rot="5400000">
                  <a:off x="304153" y="-116041"/>
                  <a:ext cx="399298" cy="99198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9671" y="21600"/>
                        <a:pt x="0" y="16765"/>
                        <a:pt x="0" y="10800"/>
                      </a:cubicBezTo>
                      <a:cubicBezTo>
                        <a:pt x="0" y="4835"/>
                        <a:pt x="9671" y="0"/>
                        <a:pt x="21600" y="0"/>
                      </a:cubicBezTo>
                      <a:cubicBezTo>
                        <a:pt x="9671" y="1127"/>
                        <a:pt x="1827" y="6876"/>
                        <a:pt x="4080" y="12840"/>
                      </a:cubicBezTo>
                      <a:cubicBezTo>
                        <a:pt x="5759" y="17284"/>
                        <a:pt x="12712" y="20760"/>
                        <a:pt x="21600" y="21600"/>
                      </a:cubicBezTo>
                      <a:close/>
                    </a:path>
                  </a:pathLst>
                </a:custGeom>
                <a:solidFill>
                  <a:srgbClr val="93C47D"/>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sp>
              <p:nvSpPr>
                <p:cNvPr id="287" name="Google Shape;508;p15"/>
                <p:cNvSpPr/>
                <p:nvPr/>
              </p:nvSpPr>
              <p:spPr>
                <a:xfrm rot="5400000">
                  <a:off x="299594" y="-62352"/>
                  <a:ext cx="401491" cy="100068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9671" y="21600"/>
                        <a:pt x="0" y="16765"/>
                        <a:pt x="0" y="10800"/>
                      </a:cubicBezTo>
                      <a:cubicBezTo>
                        <a:pt x="0" y="4835"/>
                        <a:pt x="9671" y="0"/>
                        <a:pt x="21600" y="0"/>
                      </a:cubicBezTo>
                      <a:lnTo>
                        <a:pt x="21600" y="0"/>
                      </a:lnTo>
                      <a:cubicBezTo>
                        <a:pt x="9671" y="1034"/>
                        <a:pt x="1677" y="6708"/>
                        <a:pt x="3746" y="12673"/>
                      </a:cubicBezTo>
                      <a:cubicBezTo>
                        <a:pt x="5328" y="17236"/>
                        <a:pt x="12474" y="20809"/>
                        <a:pt x="21600" y="21600"/>
                      </a:cubicBezTo>
                      <a:close/>
                    </a:path>
                  </a:pathLst>
                </a:custGeom>
                <a:solidFill>
                  <a:srgbClr val="6FA8DC"/>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grpSp>
          <p:grpSp>
            <p:nvGrpSpPr>
              <p:cNvPr id="291" name="Google Shape;509;p15"/>
              <p:cNvGrpSpPr/>
              <p:nvPr/>
            </p:nvGrpSpPr>
            <p:grpSpPr>
              <a:xfrm>
                <a:off x="-1" y="401050"/>
                <a:ext cx="492165" cy="334141"/>
                <a:chOff x="0" y="0"/>
                <a:chExt cx="492163" cy="334139"/>
              </a:xfrm>
            </p:grpSpPr>
            <p:sp>
              <p:nvSpPr>
                <p:cNvPr id="289" name="Google Shape;510;p15"/>
                <p:cNvSpPr/>
                <p:nvPr/>
              </p:nvSpPr>
              <p:spPr>
                <a:xfrm>
                  <a:off x="-1" y="0"/>
                  <a:ext cx="492165" cy="334140"/>
                </a:xfrm>
                <a:custGeom>
                  <a:avLst/>
                  <a:gdLst/>
                  <a:ahLst/>
                  <a:cxnLst>
                    <a:cxn ang="0">
                      <a:pos x="wd2" y="hd2"/>
                    </a:cxn>
                    <a:cxn ang="5400000">
                      <a:pos x="wd2" y="hd2"/>
                    </a:cxn>
                    <a:cxn ang="10800000">
                      <a:pos x="wd2" y="hd2"/>
                    </a:cxn>
                    <a:cxn ang="16200000">
                      <a:pos x="wd2" y="hd2"/>
                    </a:cxn>
                  </a:cxnLst>
                  <a:rect l="0" t="0" r="r" b="b"/>
                  <a:pathLst>
                    <a:path w="20652" h="21377" fill="norm" stroke="1" extrusionOk="0">
                      <a:moveTo>
                        <a:pt x="8367" y="0"/>
                      </a:moveTo>
                      <a:cubicBezTo>
                        <a:pt x="10046" y="0"/>
                        <a:pt x="11525" y="1243"/>
                        <a:pt x="12399" y="3133"/>
                      </a:cubicBezTo>
                      <a:lnTo>
                        <a:pt x="12828" y="4289"/>
                      </a:lnTo>
                      <a:lnTo>
                        <a:pt x="12955" y="4188"/>
                      </a:lnTo>
                      <a:cubicBezTo>
                        <a:pt x="13401" y="3913"/>
                        <a:pt x="13890" y="3761"/>
                        <a:pt x="14405" y="3761"/>
                      </a:cubicBezTo>
                      <a:cubicBezTo>
                        <a:pt x="16461" y="3761"/>
                        <a:pt x="18128" y="6197"/>
                        <a:pt x="18128" y="9203"/>
                      </a:cubicBezTo>
                      <a:lnTo>
                        <a:pt x="17954" y="10467"/>
                      </a:lnTo>
                      <a:lnTo>
                        <a:pt x="18410" y="10534"/>
                      </a:lnTo>
                      <a:cubicBezTo>
                        <a:pt x="19689" y="10916"/>
                        <a:pt x="20652" y="12571"/>
                        <a:pt x="20652" y="14555"/>
                      </a:cubicBezTo>
                      <a:cubicBezTo>
                        <a:pt x="20652" y="15688"/>
                        <a:pt x="20338" y="16714"/>
                        <a:pt x="19829" y="17457"/>
                      </a:cubicBezTo>
                      <a:lnTo>
                        <a:pt x="19670" y="17614"/>
                      </a:lnTo>
                      <a:lnTo>
                        <a:pt x="19635" y="17692"/>
                      </a:lnTo>
                      <a:cubicBezTo>
                        <a:pt x="18744" y="19075"/>
                        <a:pt x="16155" y="21267"/>
                        <a:pt x="11374" y="21371"/>
                      </a:cubicBezTo>
                      <a:cubicBezTo>
                        <a:pt x="802" y="21600"/>
                        <a:pt x="-948" y="15603"/>
                        <a:pt x="388" y="11282"/>
                      </a:cubicBezTo>
                      <a:cubicBezTo>
                        <a:pt x="722" y="10202"/>
                        <a:pt x="1396" y="9533"/>
                        <a:pt x="2272" y="9145"/>
                      </a:cubicBezTo>
                      <a:lnTo>
                        <a:pt x="3655" y="8776"/>
                      </a:lnTo>
                      <a:lnTo>
                        <a:pt x="3604" y="8538"/>
                      </a:lnTo>
                      <a:cubicBezTo>
                        <a:pt x="3540" y="8075"/>
                        <a:pt x="3506" y="7596"/>
                        <a:pt x="3506" y="7106"/>
                      </a:cubicBezTo>
                      <a:cubicBezTo>
                        <a:pt x="3506" y="3181"/>
                        <a:pt x="5682" y="0"/>
                        <a:pt x="8367" y="0"/>
                      </a:cubicBezTo>
                      <a:close/>
                    </a:path>
                  </a:pathLst>
                </a:custGeom>
                <a:solidFill>
                  <a:srgbClr val="FFFFFF"/>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sp>
              <p:nvSpPr>
                <p:cNvPr id="290" name="Google Shape;511;p15"/>
                <p:cNvSpPr/>
                <p:nvPr/>
              </p:nvSpPr>
              <p:spPr>
                <a:xfrm>
                  <a:off x="8075" y="206013"/>
                  <a:ext cx="469218" cy="116823"/>
                </a:xfrm>
                <a:custGeom>
                  <a:avLst/>
                  <a:gdLst/>
                  <a:ahLst/>
                  <a:cxnLst>
                    <a:cxn ang="0">
                      <a:pos x="wd2" y="hd2"/>
                    </a:cxn>
                    <a:cxn ang="5400000">
                      <a:pos x="wd2" y="hd2"/>
                    </a:cxn>
                    <a:cxn ang="10800000">
                      <a:pos x="wd2" y="hd2"/>
                    </a:cxn>
                    <a:cxn ang="16200000">
                      <a:pos x="wd2" y="hd2"/>
                    </a:cxn>
                  </a:cxnLst>
                  <a:rect l="0" t="0" r="r" b="b"/>
                  <a:pathLst>
                    <a:path w="21600" h="21132" fill="norm" stroke="1" extrusionOk="0">
                      <a:moveTo>
                        <a:pt x="0" y="0"/>
                      </a:moveTo>
                      <a:lnTo>
                        <a:pt x="437" y="2370"/>
                      </a:lnTo>
                      <a:cubicBezTo>
                        <a:pt x="2115" y="10033"/>
                        <a:pt x="5938" y="15899"/>
                        <a:pt x="13143" y="15488"/>
                      </a:cubicBezTo>
                      <a:cubicBezTo>
                        <a:pt x="16763" y="15282"/>
                        <a:pt x="19346" y="12477"/>
                        <a:pt x="21038" y="9325"/>
                      </a:cubicBezTo>
                      <a:lnTo>
                        <a:pt x="21600" y="8143"/>
                      </a:lnTo>
                      <a:lnTo>
                        <a:pt x="21266" y="10047"/>
                      </a:lnTo>
                      <a:lnTo>
                        <a:pt x="21095" y="10491"/>
                      </a:lnTo>
                      <a:lnTo>
                        <a:pt x="21057" y="10713"/>
                      </a:lnTo>
                      <a:cubicBezTo>
                        <a:pt x="20099" y="14624"/>
                        <a:pt x="17315" y="20821"/>
                        <a:pt x="12175" y="21114"/>
                      </a:cubicBezTo>
                      <a:cubicBezTo>
                        <a:pt x="3651" y="21600"/>
                        <a:pt x="462" y="12184"/>
                        <a:pt x="6" y="2291"/>
                      </a:cubicBezTo>
                      <a:close/>
                    </a:path>
                  </a:pathLst>
                </a:custGeom>
                <a:solidFill>
                  <a:srgbClr val="D8D8D8"/>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grpSp>
          <p:grpSp>
            <p:nvGrpSpPr>
              <p:cNvPr id="294" name="Google Shape;512;p15"/>
              <p:cNvGrpSpPr/>
              <p:nvPr/>
            </p:nvGrpSpPr>
            <p:grpSpPr>
              <a:xfrm>
                <a:off x="892429" y="361536"/>
                <a:ext cx="563094" cy="378873"/>
                <a:chOff x="0" y="0"/>
                <a:chExt cx="563092" cy="378871"/>
              </a:xfrm>
            </p:grpSpPr>
            <p:sp>
              <p:nvSpPr>
                <p:cNvPr id="292" name="Google Shape;513;p15"/>
                <p:cNvSpPr/>
                <p:nvPr/>
              </p:nvSpPr>
              <p:spPr>
                <a:xfrm rot="10800000">
                  <a:off x="-1" y="0"/>
                  <a:ext cx="563094" cy="378872"/>
                </a:xfrm>
                <a:custGeom>
                  <a:avLst/>
                  <a:gdLst/>
                  <a:ahLst/>
                  <a:cxnLst>
                    <a:cxn ang="0">
                      <a:pos x="wd2" y="hd2"/>
                    </a:cxn>
                    <a:cxn ang="5400000">
                      <a:pos x="wd2" y="hd2"/>
                    </a:cxn>
                    <a:cxn ang="10800000">
                      <a:pos x="wd2" y="hd2"/>
                    </a:cxn>
                    <a:cxn ang="16200000">
                      <a:pos x="wd2" y="hd2"/>
                    </a:cxn>
                  </a:cxnLst>
                  <a:rect l="0" t="0" r="r" b="b"/>
                  <a:pathLst>
                    <a:path w="21227" h="21600" fill="norm" stroke="1" extrusionOk="0">
                      <a:moveTo>
                        <a:pt x="12626" y="21600"/>
                      </a:moveTo>
                      <a:cubicBezTo>
                        <a:pt x="10901" y="21600"/>
                        <a:pt x="9381" y="20532"/>
                        <a:pt x="8483" y="18907"/>
                      </a:cubicBezTo>
                      <a:lnTo>
                        <a:pt x="8041" y="17914"/>
                      </a:lnTo>
                      <a:lnTo>
                        <a:pt x="7911" y="18000"/>
                      </a:lnTo>
                      <a:cubicBezTo>
                        <a:pt x="7453" y="18237"/>
                        <a:pt x="6950" y="18368"/>
                        <a:pt x="6421" y="18368"/>
                      </a:cubicBezTo>
                      <a:cubicBezTo>
                        <a:pt x="4307" y="18368"/>
                        <a:pt x="2594" y="16274"/>
                        <a:pt x="2594" y="13690"/>
                      </a:cubicBezTo>
                      <a:lnTo>
                        <a:pt x="2773" y="12604"/>
                      </a:lnTo>
                      <a:lnTo>
                        <a:pt x="2305" y="12547"/>
                      </a:lnTo>
                      <a:cubicBezTo>
                        <a:pt x="989" y="12218"/>
                        <a:pt x="0" y="10795"/>
                        <a:pt x="0" y="9091"/>
                      </a:cubicBezTo>
                      <a:cubicBezTo>
                        <a:pt x="0" y="8117"/>
                        <a:pt x="323" y="7235"/>
                        <a:pt x="845" y="6596"/>
                      </a:cubicBezTo>
                      <a:lnTo>
                        <a:pt x="1009" y="6461"/>
                      </a:lnTo>
                      <a:lnTo>
                        <a:pt x="1045" y="6394"/>
                      </a:lnTo>
                      <a:cubicBezTo>
                        <a:pt x="1503" y="5800"/>
                        <a:pt x="2397" y="5031"/>
                        <a:pt x="3791" y="4401"/>
                      </a:cubicBezTo>
                      <a:lnTo>
                        <a:pt x="4663" y="4062"/>
                      </a:lnTo>
                      <a:lnTo>
                        <a:pt x="4721" y="3514"/>
                      </a:lnTo>
                      <a:cubicBezTo>
                        <a:pt x="5149" y="1508"/>
                        <a:pt x="6997" y="0"/>
                        <a:pt x="9212" y="0"/>
                      </a:cubicBezTo>
                      <a:cubicBezTo>
                        <a:pt x="10794" y="0"/>
                        <a:pt x="12189" y="770"/>
                        <a:pt x="13013" y="1940"/>
                      </a:cubicBezTo>
                      <a:lnTo>
                        <a:pt x="13418" y="2656"/>
                      </a:lnTo>
                      <a:lnTo>
                        <a:pt x="13537" y="2594"/>
                      </a:lnTo>
                      <a:cubicBezTo>
                        <a:pt x="13957" y="2423"/>
                        <a:pt x="14419" y="2329"/>
                        <a:pt x="14904" y="2329"/>
                      </a:cubicBezTo>
                      <a:cubicBezTo>
                        <a:pt x="16358" y="2329"/>
                        <a:pt x="17606" y="3178"/>
                        <a:pt x="18139" y="4388"/>
                      </a:cubicBezTo>
                      <a:lnTo>
                        <a:pt x="18325" y="4964"/>
                      </a:lnTo>
                      <a:lnTo>
                        <a:pt x="19085" y="5478"/>
                      </a:lnTo>
                      <a:cubicBezTo>
                        <a:pt x="21369" y="7270"/>
                        <a:pt x="21600" y="9814"/>
                        <a:pt x="20828" y="11903"/>
                      </a:cubicBezTo>
                      <a:cubicBezTo>
                        <a:pt x="20484" y="12832"/>
                        <a:pt x="19791" y="13407"/>
                        <a:pt x="18892" y="13740"/>
                      </a:cubicBezTo>
                      <a:lnTo>
                        <a:pt x="17470" y="14057"/>
                      </a:lnTo>
                      <a:lnTo>
                        <a:pt x="17522" y="14262"/>
                      </a:lnTo>
                      <a:cubicBezTo>
                        <a:pt x="17588" y="14660"/>
                        <a:pt x="17623" y="15071"/>
                        <a:pt x="17623" y="15493"/>
                      </a:cubicBezTo>
                      <a:cubicBezTo>
                        <a:pt x="17623" y="18866"/>
                        <a:pt x="15386" y="21600"/>
                        <a:pt x="12626" y="21600"/>
                      </a:cubicBezTo>
                      <a:close/>
                    </a:path>
                  </a:pathLst>
                </a:custGeom>
                <a:solidFill>
                  <a:srgbClr val="FFFFFF"/>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sp>
              <p:nvSpPr>
                <p:cNvPr id="293" name="Google Shape;514;p15"/>
                <p:cNvSpPr/>
                <p:nvPr/>
              </p:nvSpPr>
              <p:spPr>
                <a:xfrm rot="10800000">
                  <a:off x="12395" y="205605"/>
                  <a:ext cx="530527" cy="15800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75" y="21600"/>
                      </a:moveTo>
                      <a:lnTo>
                        <a:pt x="178" y="21186"/>
                      </a:lnTo>
                      <a:cubicBezTo>
                        <a:pt x="63" y="20408"/>
                        <a:pt x="0" y="19568"/>
                        <a:pt x="0" y="18692"/>
                      </a:cubicBezTo>
                      <a:cubicBezTo>
                        <a:pt x="0" y="16689"/>
                        <a:pt x="329" y="14876"/>
                        <a:pt x="861" y="13563"/>
                      </a:cubicBezTo>
                      <a:lnTo>
                        <a:pt x="1027" y="13286"/>
                      </a:lnTo>
                      <a:lnTo>
                        <a:pt x="1064" y="13147"/>
                      </a:lnTo>
                      <a:cubicBezTo>
                        <a:pt x="1530" y="11925"/>
                        <a:pt x="2441" y="10346"/>
                        <a:pt x="3860" y="9049"/>
                      </a:cubicBezTo>
                      <a:lnTo>
                        <a:pt x="4747" y="8353"/>
                      </a:lnTo>
                      <a:lnTo>
                        <a:pt x="4806" y="7225"/>
                      </a:lnTo>
                      <a:cubicBezTo>
                        <a:pt x="5241" y="3102"/>
                        <a:pt x="7123" y="0"/>
                        <a:pt x="9378" y="0"/>
                      </a:cubicBezTo>
                      <a:cubicBezTo>
                        <a:pt x="10989" y="0"/>
                        <a:pt x="12409" y="1583"/>
                        <a:pt x="13247" y="3990"/>
                      </a:cubicBezTo>
                      <a:lnTo>
                        <a:pt x="13660" y="5462"/>
                      </a:lnTo>
                      <a:lnTo>
                        <a:pt x="13781" y="5334"/>
                      </a:lnTo>
                      <a:cubicBezTo>
                        <a:pt x="14209" y="4983"/>
                        <a:pt x="14679" y="4789"/>
                        <a:pt x="15172" y="4789"/>
                      </a:cubicBezTo>
                      <a:cubicBezTo>
                        <a:pt x="16653" y="4789"/>
                        <a:pt x="17923" y="6535"/>
                        <a:pt x="18466" y="9022"/>
                      </a:cubicBezTo>
                      <a:lnTo>
                        <a:pt x="18655" y="10206"/>
                      </a:lnTo>
                      <a:lnTo>
                        <a:pt x="19429" y="11263"/>
                      </a:lnTo>
                      <a:cubicBezTo>
                        <a:pt x="20882" y="13566"/>
                        <a:pt x="21519" y="16473"/>
                        <a:pt x="21600" y="19379"/>
                      </a:cubicBezTo>
                      <a:cubicBezTo>
                        <a:pt x="21596" y="19811"/>
                        <a:pt x="21592" y="20243"/>
                        <a:pt x="21588" y="20675"/>
                      </a:cubicBezTo>
                      <a:lnTo>
                        <a:pt x="21428" y="19637"/>
                      </a:lnTo>
                      <a:cubicBezTo>
                        <a:pt x="21088" y="17951"/>
                        <a:pt x="20510" y="16351"/>
                        <a:pt x="19638" y="14970"/>
                      </a:cubicBezTo>
                      <a:lnTo>
                        <a:pt x="18864" y="13913"/>
                      </a:lnTo>
                      <a:lnTo>
                        <a:pt x="18675" y="12728"/>
                      </a:lnTo>
                      <a:cubicBezTo>
                        <a:pt x="18132" y="10241"/>
                        <a:pt x="16862" y="8496"/>
                        <a:pt x="15382" y="8496"/>
                      </a:cubicBezTo>
                      <a:cubicBezTo>
                        <a:pt x="14888" y="8496"/>
                        <a:pt x="14418" y="8690"/>
                        <a:pt x="13990" y="9040"/>
                      </a:cubicBezTo>
                      <a:lnTo>
                        <a:pt x="13869" y="9168"/>
                      </a:lnTo>
                      <a:lnTo>
                        <a:pt x="13457" y="7696"/>
                      </a:lnTo>
                      <a:cubicBezTo>
                        <a:pt x="12618" y="5289"/>
                        <a:pt x="11198" y="3706"/>
                        <a:pt x="9587" y="3706"/>
                      </a:cubicBezTo>
                      <a:cubicBezTo>
                        <a:pt x="7332" y="3706"/>
                        <a:pt x="5450" y="6808"/>
                        <a:pt x="5015" y="10932"/>
                      </a:cubicBezTo>
                      <a:lnTo>
                        <a:pt x="4957" y="12060"/>
                      </a:lnTo>
                      <a:lnTo>
                        <a:pt x="4069" y="12755"/>
                      </a:lnTo>
                      <a:cubicBezTo>
                        <a:pt x="2650" y="14052"/>
                        <a:pt x="1739" y="15632"/>
                        <a:pt x="1273" y="16854"/>
                      </a:cubicBezTo>
                      <a:lnTo>
                        <a:pt x="1237" y="16992"/>
                      </a:lnTo>
                      <a:lnTo>
                        <a:pt x="1070" y="17270"/>
                      </a:lnTo>
                      <a:cubicBezTo>
                        <a:pt x="804" y="17926"/>
                        <a:pt x="589" y="18708"/>
                        <a:pt x="440" y="19575"/>
                      </a:cubicBezTo>
                      <a:lnTo>
                        <a:pt x="275" y="21600"/>
                      </a:lnTo>
                      <a:close/>
                    </a:path>
                  </a:pathLst>
                </a:custGeom>
                <a:solidFill>
                  <a:srgbClr val="D8D8D8"/>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grpSp>
        </p:grpSp>
        <p:sp>
          <p:nvSpPr>
            <p:cNvPr id="296" name="Google Shape;515;p15"/>
            <p:cNvSpPr/>
            <p:nvPr/>
          </p:nvSpPr>
          <p:spPr>
            <a:xfrm>
              <a:off x="-1" y="1985"/>
              <a:ext cx="1599227" cy="866843"/>
            </a:xfrm>
            <a:custGeom>
              <a:avLst/>
              <a:gdLst/>
              <a:ahLst/>
              <a:cxnLst>
                <a:cxn ang="0">
                  <a:pos x="wd2" y="hd2"/>
                </a:cxn>
                <a:cxn ang="5400000">
                  <a:pos x="wd2" y="hd2"/>
                </a:cxn>
                <a:cxn ang="10800000">
                  <a:pos x="wd2" y="hd2"/>
                </a:cxn>
                <a:cxn ang="16200000">
                  <a:pos x="wd2" y="hd2"/>
                </a:cxn>
              </a:cxnLst>
              <a:rect l="0" t="0" r="r" b="b"/>
              <a:pathLst>
                <a:path w="21351" h="21600" fill="norm" stroke="1" extrusionOk="0">
                  <a:moveTo>
                    <a:pt x="10494" y="0"/>
                  </a:moveTo>
                  <a:cubicBezTo>
                    <a:pt x="13592" y="0"/>
                    <a:pt x="16250" y="3968"/>
                    <a:pt x="17386" y="9622"/>
                  </a:cubicBezTo>
                  <a:lnTo>
                    <a:pt x="17652" y="11429"/>
                  </a:lnTo>
                  <a:lnTo>
                    <a:pt x="17726" y="11635"/>
                  </a:lnTo>
                  <a:lnTo>
                    <a:pt x="17785" y="11587"/>
                  </a:lnTo>
                  <a:cubicBezTo>
                    <a:pt x="17992" y="11456"/>
                    <a:pt x="18218" y="11383"/>
                    <a:pt x="18457" y="11383"/>
                  </a:cubicBezTo>
                  <a:cubicBezTo>
                    <a:pt x="19409" y="11383"/>
                    <a:pt x="20182" y="12548"/>
                    <a:pt x="20182" y="13985"/>
                  </a:cubicBezTo>
                  <a:lnTo>
                    <a:pt x="20101" y="14589"/>
                  </a:lnTo>
                  <a:lnTo>
                    <a:pt x="20312" y="14621"/>
                  </a:lnTo>
                  <a:cubicBezTo>
                    <a:pt x="20905" y="14804"/>
                    <a:pt x="21351" y="15595"/>
                    <a:pt x="21351" y="16543"/>
                  </a:cubicBezTo>
                  <a:cubicBezTo>
                    <a:pt x="21351" y="17085"/>
                    <a:pt x="21205" y="17576"/>
                    <a:pt x="20970" y="17931"/>
                  </a:cubicBezTo>
                  <a:lnTo>
                    <a:pt x="20896" y="18006"/>
                  </a:lnTo>
                  <a:lnTo>
                    <a:pt x="20880" y="18043"/>
                  </a:lnTo>
                  <a:cubicBezTo>
                    <a:pt x="20673" y="18374"/>
                    <a:pt x="20270" y="18801"/>
                    <a:pt x="19642" y="19152"/>
                  </a:cubicBezTo>
                  <a:lnTo>
                    <a:pt x="19249" y="19340"/>
                  </a:lnTo>
                  <a:lnTo>
                    <a:pt x="19223" y="19645"/>
                  </a:lnTo>
                  <a:cubicBezTo>
                    <a:pt x="19127" y="20203"/>
                    <a:pt x="18870" y="20692"/>
                    <a:pt x="18513" y="21041"/>
                  </a:cubicBezTo>
                  <a:lnTo>
                    <a:pt x="17937" y="21433"/>
                  </a:lnTo>
                  <a:lnTo>
                    <a:pt x="17938" y="21452"/>
                  </a:lnTo>
                  <a:cubicBezTo>
                    <a:pt x="17937" y="21446"/>
                    <a:pt x="17936" y="21440"/>
                    <a:pt x="17935" y="21434"/>
                  </a:cubicBezTo>
                  <a:lnTo>
                    <a:pt x="17909" y="21451"/>
                  </a:lnTo>
                  <a:cubicBezTo>
                    <a:pt x="17688" y="21548"/>
                    <a:pt x="17448" y="21600"/>
                    <a:pt x="17199" y="21600"/>
                  </a:cubicBezTo>
                  <a:cubicBezTo>
                    <a:pt x="16485" y="21600"/>
                    <a:pt x="15857" y="21172"/>
                    <a:pt x="15485" y="20521"/>
                  </a:cubicBezTo>
                  <a:lnTo>
                    <a:pt x="15303" y="20122"/>
                  </a:lnTo>
                  <a:lnTo>
                    <a:pt x="15249" y="20157"/>
                  </a:lnTo>
                  <a:cubicBezTo>
                    <a:pt x="15060" y="20252"/>
                    <a:pt x="14851" y="20304"/>
                    <a:pt x="14633" y="20304"/>
                  </a:cubicBezTo>
                  <a:cubicBezTo>
                    <a:pt x="13977" y="20304"/>
                    <a:pt x="13415" y="19832"/>
                    <a:pt x="13175" y="19159"/>
                  </a:cubicBezTo>
                  <a:lnTo>
                    <a:pt x="13091" y="18839"/>
                  </a:lnTo>
                  <a:lnTo>
                    <a:pt x="12748" y="18553"/>
                  </a:lnTo>
                  <a:cubicBezTo>
                    <a:pt x="11719" y="17556"/>
                    <a:pt x="11615" y="16141"/>
                    <a:pt x="11963" y="14979"/>
                  </a:cubicBezTo>
                  <a:cubicBezTo>
                    <a:pt x="12118" y="14462"/>
                    <a:pt x="12430" y="14142"/>
                    <a:pt x="12836" y="13957"/>
                  </a:cubicBezTo>
                  <a:lnTo>
                    <a:pt x="13476" y="13781"/>
                  </a:lnTo>
                  <a:lnTo>
                    <a:pt x="13453" y="13667"/>
                  </a:lnTo>
                  <a:cubicBezTo>
                    <a:pt x="13423" y="13445"/>
                    <a:pt x="13407" y="13216"/>
                    <a:pt x="13407" y="12982"/>
                  </a:cubicBezTo>
                  <a:cubicBezTo>
                    <a:pt x="13407" y="12513"/>
                    <a:pt x="13470" y="12066"/>
                    <a:pt x="13584" y="11660"/>
                  </a:cubicBezTo>
                  <a:lnTo>
                    <a:pt x="13665" y="11479"/>
                  </a:lnTo>
                  <a:lnTo>
                    <a:pt x="13045" y="10955"/>
                  </a:lnTo>
                  <a:cubicBezTo>
                    <a:pt x="12211" y="10404"/>
                    <a:pt x="11312" y="10105"/>
                    <a:pt x="10379" y="10105"/>
                  </a:cubicBezTo>
                  <a:cubicBezTo>
                    <a:pt x="8980" y="10105"/>
                    <a:pt x="7657" y="10778"/>
                    <a:pt x="6516" y="11966"/>
                  </a:cubicBezTo>
                  <a:lnTo>
                    <a:pt x="5909" y="12730"/>
                  </a:lnTo>
                  <a:lnTo>
                    <a:pt x="6419" y="12914"/>
                  </a:lnTo>
                  <a:cubicBezTo>
                    <a:pt x="6961" y="13324"/>
                    <a:pt x="7340" y="14282"/>
                    <a:pt x="7340" y="15400"/>
                  </a:cubicBezTo>
                  <a:lnTo>
                    <a:pt x="7270" y="16026"/>
                  </a:lnTo>
                  <a:lnTo>
                    <a:pt x="7454" y="16060"/>
                  </a:lnTo>
                  <a:cubicBezTo>
                    <a:pt x="7973" y="16249"/>
                    <a:pt x="8362" y="17069"/>
                    <a:pt x="8362" y="18053"/>
                  </a:cubicBezTo>
                  <a:cubicBezTo>
                    <a:pt x="8362" y="18614"/>
                    <a:pt x="8235" y="19123"/>
                    <a:pt x="8029" y="19491"/>
                  </a:cubicBezTo>
                  <a:lnTo>
                    <a:pt x="7965" y="19569"/>
                  </a:lnTo>
                  <a:lnTo>
                    <a:pt x="7950" y="19608"/>
                  </a:lnTo>
                  <a:cubicBezTo>
                    <a:pt x="7590" y="20294"/>
                    <a:pt x="6541" y="21380"/>
                    <a:pt x="4605" y="21431"/>
                  </a:cubicBezTo>
                  <a:cubicBezTo>
                    <a:pt x="4070" y="21446"/>
                    <a:pt x="3591" y="21412"/>
                    <a:pt x="3163" y="21337"/>
                  </a:cubicBezTo>
                  <a:lnTo>
                    <a:pt x="2852" y="21244"/>
                  </a:lnTo>
                  <a:lnTo>
                    <a:pt x="2821" y="21452"/>
                  </a:lnTo>
                  <a:lnTo>
                    <a:pt x="2028" y="20999"/>
                  </a:lnTo>
                  <a:cubicBezTo>
                    <a:pt x="48" y="20111"/>
                    <a:pt x="-249" y="18037"/>
                    <a:pt x="157" y="16430"/>
                  </a:cubicBezTo>
                  <a:cubicBezTo>
                    <a:pt x="292" y="15895"/>
                    <a:pt x="565" y="15563"/>
                    <a:pt x="919" y="15371"/>
                  </a:cubicBezTo>
                  <a:lnTo>
                    <a:pt x="1480" y="15188"/>
                  </a:lnTo>
                  <a:lnTo>
                    <a:pt x="1459" y="15070"/>
                  </a:lnTo>
                  <a:cubicBezTo>
                    <a:pt x="1433" y="14841"/>
                    <a:pt x="1419" y="14603"/>
                    <a:pt x="1419" y="14360"/>
                  </a:cubicBezTo>
                  <a:cubicBezTo>
                    <a:pt x="1419" y="12415"/>
                    <a:pt x="2301" y="10838"/>
                    <a:pt x="3388" y="10838"/>
                  </a:cubicBezTo>
                  <a:lnTo>
                    <a:pt x="3421" y="10845"/>
                  </a:lnTo>
                  <a:lnTo>
                    <a:pt x="3601" y="9622"/>
                  </a:lnTo>
                  <a:cubicBezTo>
                    <a:pt x="4737" y="3968"/>
                    <a:pt x="7395" y="0"/>
                    <a:pt x="10494" y="0"/>
                  </a:cubicBezTo>
                  <a:close/>
                </a:path>
              </a:pathLst>
            </a:custGeom>
            <a:noFill/>
            <a:ln w="12700" cap="flat">
              <a:solidFill>
                <a:srgbClr val="F2F2F2"/>
              </a:solidFill>
              <a:prstDash val="dash"/>
              <a:miter lim="800000"/>
            </a:ln>
            <a:effectLst>
              <a:outerShdw sx="100000" sy="100000" kx="0" ky="0" algn="b" rotWithShape="0" blurRad="38100" dist="0" dir="5400000">
                <a:srgbClr val="000000">
                  <a:alpha val="40000"/>
                </a:srgbClr>
              </a:outerShdw>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grpSp>
      <p:sp>
        <p:nvSpPr>
          <p:cNvPr id="298" name="المقدمة">
            <a:hlinkClick r:id="rId2" invalidUrl="" action="ppaction://hlinksldjump" tgtFrame="" tooltip="" history="1" highlightClick="0" endSnd="0"/>
          </p:cNvPr>
          <p:cNvSpPr/>
          <p:nvPr/>
        </p:nvSpPr>
        <p:spPr>
          <a:xfrm>
            <a:off x="1854572" y="245590"/>
            <a:ext cx="1176202" cy="301292"/>
          </a:xfrm>
          <a:prstGeom prst="roundRect">
            <a:avLst>
              <a:gd name="adj" fmla="val 30555"/>
            </a:avLst>
          </a:prstGeom>
          <a:ln w="12700">
            <a:miter lim="400000"/>
          </a:ln>
          <a:extLst>
            <a:ext uri="{C572A759-6A51-4108-AA02-DFA0A04FC94B}">
              <ma14:wrappingTextBoxFlag xmlns:ma14="http://schemas.microsoft.com/office/mac/drawingml/2011/main" val="1"/>
            </a:ext>
          </a:extLst>
        </p:spPr>
        <p:txBody>
          <a:bodyPr lIns="0" tIns="0" rIns="0" bIns="0" anchor="ctr"/>
          <a:lstStyle>
            <a:lvl1pPr algn="ctr" defTabSz="825500">
              <a:defRPr sz="1500">
                <a:solidFill>
                  <a:srgbClr val="FFFFFF"/>
                </a:solidFill>
                <a:latin typeface="Khalid Art bold"/>
                <a:ea typeface="Khalid Art bold"/>
                <a:cs typeface="Khalid Art bold"/>
                <a:sym typeface="Khalid Art bold"/>
              </a:defRPr>
            </a:lvl1pPr>
          </a:lstStyle>
          <a:p>
            <a:pPr rtl="0">
              <a:defRPr/>
            </a:pPr>
            <a:r>
              <a:t>المقدمة</a:t>
            </a:r>
          </a:p>
        </p:txBody>
      </p:sp>
      <p:sp>
        <p:nvSpPr>
          <p:cNvPr id="299" name="الواجب">
            <a:hlinkClick r:id="rId3" invalidUrl="" action="ppaction://hlinksldjump" tgtFrame="" tooltip="" history="1" highlightClick="0" endSnd="0"/>
          </p:cNvPr>
          <p:cNvSpPr/>
          <p:nvPr/>
        </p:nvSpPr>
        <p:spPr>
          <a:xfrm>
            <a:off x="7504093" y="233219"/>
            <a:ext cx="1176203" cy="301292"/>
          </a:xfrm>
          <a:prstGeom prst="roundRect">
            <a:avLst>
              <a:gd name="adj" fmla="val 30555"/>
            </a:avLst>
          </a:prstGeom>
          <a:ln w="12700">
            <a:miter lim="400000"/>
          </a:ln>
          <a:extLst>
            <a:ext uri="{C572A759-6A51-4108-AA02-DFA0A04FC94B}">
              <ma14:wrappingTextBoxFlag xmlns:ma14="http://schemas.microsoft.com/office/mac/drawingml/2011/main" val="1"/>
            </a:ext>
          </a:extLst>
        </p:spPr>
        <p:txBody>
          <a:bodyPr lIns="0" tIns="0" rIns="0" bIns="0" anchor="ctr"/>
          <a:lstStyle>
            <a:lvl1pPr algn="ctr" defTabSz="825500">
              <a:defRPr sz="1500">
                <a:solidFill>
                  <a:srgbClr val="FFFFFF"/>
                </a:solidFill>
                <a:latin typeface="Khalid Art bold"/>
                <a:ea typeface="Khalid Art bold"/>
                <a:cs typeface="Khalid Art bold"/>
                <a:sym typeface="Khalid Art bold"/>
              </a:defRPr>
            </a:lvl1pPr>
          </a:lstStyle>
          <a:p>
            <a:pPr rtl="0">
              <a:defRPr/>
            </a:pPr>
            <a:r>
              <a:t>الواجب</a:t>
            </a:r>
          </a:p>
        </p:txBody>
      </p:sp>
      <p:sp>
        <p:nvSpPr>
          <p:cNvPr id="300" name="المنزل">
            <a:hlinkClick r:id="rId4" invalidUrl="" action="ppaction://hlinksldjump" tgtFrame="" tooltip="" history="1" highlightClick="0" endSnd="0"/>
          </p:cNvPr>
          <p:cNvSpPr/>
          <p:nvPr/>
        </p:nvSpPr>
        <p:spPr>
          <a:xfrm>
            <a:off x="864594" y="228028"/>
            <a:ext cx="364837" cy="32677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0" y="11938"/>
                </a:lnTo>
                <a:lnTo>
                  <a:pt x="3392" y="11938"/>
                </a:lnTo>
                <a:lnTo>
                  <a:pt x="3392" y="21600"/>
                </a:lnTo>
                <a:lnTo>
                  <a:pt x="8837" y="21600"/>
                </a:lnTo>
                <a:lnTo>
                  <a:pt x="8837" y="13819"/>
                </a:lnTo>
                <a:lnTo>
                  <a:pt x="12694" y="13819"/>
                </a:lnTo>
                <a:lnTo>
                  <a:pt x="12694" y="21600"/>
                </a:lnTo>
                <a:lnTo>
                  <a:pt x="18160" y="21600"/>
                </a:lnTo>
                <a:lnTo>
                  <a:pt x="18160" y="11938"/>
                </a:lnTo>
                <a:lnTo>
                  <a:pt x="21600" y="11938"/>
                </a:lnTo>
                <a:lnTo>
                  <a:pt x="18160" y="8135"/>
                </a:lnTo>
                <a:lnTo>
                  <a:pt x="18160" y="3553"/>
                </a:lnTo>
                <a:lnTo>
                  <a:pt x="16218" y="3553"/>
                </a:lnTo>
                <a:lnTo>
                  <a:pt x="16218" y="5984"/>
                </a:lnTo>
                <a:lnTo>
                  <a:pt x="10800" y="0"/>
                </a:lnTo>
                <a:close/>
              </a:path>
            </a:pathLst>
          </a:custGeom>
          <a:ln w="3175">
            <a:solidFill>
              <a:srgbClr val="5C5C5C">
                <a:alpha val="60502"/>
              </a:srgbClr>
            </a:solidFill>
          </a:ln>
        </p:spPr>
        <p:txBody>
          <a:bodyPr lIns="34289" tIns="34289" rIns="34289" bIns="34289" anchor="ctr"/>
          <a:lstStyle/>
          <a:p>
            <a:pPr/>
          </a:p>
        </p:txBody>
      </p:sp>
      <p:sp>
        <p:nvSpPr>
          <p:cNvPr id="301" name="مسألة ٧">
            <a:hlinkClick r:id="rId5" invalidUrl="" action="ppaction://hlinksldjump" tgtFrame="" tooltip="" history="1" highlightClick="0" endSnd="0"/>
          </p:cNvPr>
          <p:cNvSpPr/>
          <p:nvPr/>
        </p:nvSpPr>
        <p:spPr>
          <a:xfrm>
            <a:off x="4698703" y="233219"/>
            <a:ext cx="1176203" cy="301292"/>
          </a:xfrm>
          <a:prstGeom prst="roundRect">
            <a:avLst>
              <a:gd name="adj" fmla="val 30555"/>
            </a:avLst>
          </a:prstGeom>
          <a:ln w="12700">
            <a:miter lim="400000"/>
          </a:ln>
          <a:extLst>
            <a:ext uri="{C572A759-6A51-4108-AA02-DFA0A04FC94B}">
              <ma14:wrappingTextBoxFlag xmlns:ma14="http://schemas.microsoft.com/office/mac/drawingml/2011/main" val="1"/>
            </a:ext>
          </a:extLst>
        </p:spPr>
        <p:txBody>
          <a:bodyPr lIns="0" tIns="0" rIns="0" bIns="0" anchor="ctr"/>
          <a:lstStyle>
            <a:lvl1pPr algn="ctr" defTabSz="825500">
              <a:defRPr sz="1500">
                <a:solidFill>
                  <a:srgbClr val="FFFFFF"/>
                </a:solidFill>
                <a:latin typeface="Khalid Art bold"/>
                <a:ea typeface="Khalid Art bold"/>
                <a:cs typeface="Khalid Art bold"/>
                <a:sym typeface="Khalid Art bold"/>
              </a:defRPr>
            </a:lvl1pPr>
          </a:lstStyle>
          <a:p>
            <a:pPr rtl="0">
              <a:defRPr/>
            </a:pPr>
            <a:r>
              <a:t>مسألة ٧</a:t>
            </a:r>
          </a:p>
        </p:txBody>
      </p:sp>
      <p:pic>
        <p:nvPicPr>
          <p:cNvPr id="302" name="IMG_3724.png" descr="IMG_3724.png"/>
          <p:cNvPicPr>
            <a:picLocks noChangeAspect="1"/>
          </p:cNvPicPr>
          <p:nvPr/>
        </p:nvPicPr>
        <p:blipFill>
          <a:blip r:embed="rId6">
            <a:extLst/>
          </a:blip>
          <a:srcRect l="0" t="0" r="14223" b="0"/>
          <a:stretch>
            <a:fillRect/>
          </a:stretch>
        </p:blipFill>
        <p:spPr>
          <a:xfrm>
            <a:off x="2044494" y="1296079"/>
            <a:ext cx="5858476" cy="2623331"/>
          </a:xfrm>
          <a:prstGeom prst="rect">
            <a:avLst/>
          </a:prstGeom>
          <a:ln w="12700">
            <a:miter lim="400000"/>
          </a:ln>
        </p:spPr>
      </p:pic>
      <p:sp>
        <p:nvSpPr>
          <p:cNvPr id="303" name="مسألة ٨">
            <a:hlinkClick r:id="rId7" invalidUrl="" action="ppaction://hlinksldjump" tgtFrame="" tooltip="" history="1" highlightClick="0" endSnd="0"/>
          </p:cNvPr>
          <p:cNvSpPr/>
          <p:nvPr/>
        </p:nvSpPr>
        <p:spPr>
          <a:xfrm>
            <a:off x="6131433" y="245919"/>
            <a:ext cx="1176203" cy="301292"/>
          </a:xfrm>
          <a:prstGeom prst="roundRect">
            <a:avLst>
              <a:gd name="adj" fmla="val 30555"/>
            </a:avLst>
          </a:prstGeom>
          <a:ln w="12700">
            <a:miter lim="400000"/>
          </a:ln>
          <a:extLst>
            <a:ext uri="{C572A759-6A51-4108-AA02-DFA0A04FC94B}">
              <ma14:wrappingTextBoxFlag xmlns:ma14="http://schemas.microsoft.com/office/mac/drawingml/2011/main" val="1"/>
            </a:ext>
          </a:extLst>
        </p:spPr>
        <p:txBody>
          <a:bodyPr lIns="0" tIns="0" rIns="0" bIns="0" anchor="ctr"/>
          <a:lstStyle>
            <a:lvl1pPr algn="ctr" defTabSz="825500">
              <a:defRPr sz="1500">
                <a:solidFill>
                  <a:srgbClr val="FFFFFF"/>
                </a:solidFill>
                <a:latin typeface="Khalid Art bold"/>
                <a:ea typeface="Khalid Art bold"/>
                <a:cs typeface="Khalid Art bold"/>
                <a:sym typeface="Khalid Art bold"/>
              </a:defRPr>
            </a:lvl1pPr>
          </a:lstStyle>
          <a:p>
            <a:pPr rtl="0">
              <a:defRPr/>
            </a:pPr>
            <a:r>
              <a:t>مسألة ٨</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16" presetID="23" grpId="1" fill="hold">
                                  <p:stCondLst>
                                    <p:cond delay="0"/>
                                  </p:stCondLst>
                                  <p:iterate type="el" backwards="0">
                                    <p:tmAbs val="0"/>
                                  </p:iterate>
                                  <p:childTnLst>
                                    <p:set>
                                      <p:cBhvr>
                                        <p:cTn id="6" fill="hold"/>
                                        <p:tgtEl>
                                          <p:spTgt spid="281"/>
                                        </p:tgtEl>
                                        <p:attrNameLst>
                                          <p:attrName>style.visibility</p:attrName>
                                        </p:attrNameLst>
                                      </p:cBhvr>
                                      <p:to>
                                        <p:strVal val="visible"/>
                                      </p:to>
                                    </p:set>
                                    <p:anim calcmode="lin" valueType="num">
                                      <p:cBhvr>
                                        <p:cTn id="7" dur="750" fill="hold"/>
                                        <p:tgtEl>
                                          <p:spTgt spid="281"/>
                                        </p:tgtEl>
                                        <p:attrNameLst>
                                          <p:attrName>ppt_w</p:attrName>
                                        </p:attrNameLst>
                                      </p:cBhvr>
                                      <p:tavLst>
                                        <p:tav tm="0">
                                          <p:val>
                                            <p:fltVal val="0"/>
                                          </p:val>
                                        </p:tav>
                                        <p:tav tm="100000">
                                          <p:val>
                                            <p:strVal val="#ppt_w"/>
                                          </p:val>
                                        </p:tav>
                                      </p:tavLst>
                                    </p:anim>
                                    <p:anim calcmode="lin" valueType="num">
                                      <p:cBhvr>
                                        <p:cTn id="8" dur="750" fill="hold"/>
                                        <p:tgtEl>
                                          <p:spTgt spid="281"/>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5" presetID="3" grpId="2" fill="hold">
                                  <p:stCondLst>
                                    <p:cond delay="0"/>
                                  </p:stCondLst>
                                  <p:iterate type="el" backwards="0">
                                    <p:tmAbs val="0"/>
                                  </p:iterate>
                                  <p:childTnLst>
                                    <p:set>
                                      <p:cBhvr>
                                        <p:cTn id="12" fill="hold"/>
                                        <p:tgtEl>
                                          <p:spTgt spid="276"/>
                                        </p:tgtEl>
                                        <p:attrNameLst>
                                          <p:attrName>style.visibility</p:attrName>
                                        </p:attrNameLst>
                                      </p:cBhvr>
                                      <p:to>
                                        <p:strVal val="visible"/>
                                      </p:to>
                                    </p:set>
                                    <p:animEffect filter="blinds(vertical)" transition="in">
                                      <p:cBhvr>
                                        <p:cTn id="13" dur="1000"/>
                                        <p:tgtEl>
                                          <p:spTgt spid="27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76" grpId="2"/>
      <p:bldP build="whole" bldLvl="1" animBg="1" rev="0" advAuto="0" spid="281" grpId="1"/>
    </p:bldLst>
  </p:timing>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321" name="تجميع"/>
          <p:cNvGrpSpPr/>
          <p:nvPr/>
        </p:nvGrpSpPr>
        <p:grpSpPr>
          <a:xfrm>
            <a:off x="7587975" y="615363"/>
            <a:ext cx="1249651" cy="776675"/>
            <a:chOff x="0" y="0"/>
            <a:chExt cx="1249650" cy="776673"/>
          </a:xfrm>
        </p:grpSpPr>
        <p:grpSp>
          <p:nvGrpSpPr>
            <p:cNvPr id="309" name="تجميع"/>
            <p:cNvGrpSpPr/>
            <p:nvPr/>
          </p:nvGrpSpPr>
          <p:grpSpPr>
            <a:xfrm>
              <a:off x="0" y="84424"/>
              <a:ext cx="1176202" cy="692250"/>
              <a:chOff x="0" y="0"/>
              <a:chExt cx="1176201" cy="692249"/>
            </a:xfrm>
          </p:grpSpPr>
          <p:grpSp>
            <p:nvGrpSpPr>
              <p:cNvPr id="307" name="تجميع"/>
              <p:cNvGrpSpPr/>
              <p:nvPr/>
            </p:nvGrpSpPr>
            <p:grpSpPr>
              <a:xfrm>
                <a:off x="265078" y="12699"/>
                <a:ext cx="620645" cy="620645"/>
                <a:chOff x="0" y="0"/>
                <a:chExt cx="620643" cy="620643"/>
              </a:xfrm>
            </p:grpSpPr>
            <p:sp>
              <p:nvSpPr>
                <p:cNvPr id="305" name="Google Shape;324;p12"/>
                <p:cNvSpPr/>
                <p:nvPr/>
              </p:nvSpPr>
              <p:spPr>
                <a:xfrm>
                  <a:off x="-1" y="-1"/>
                  <a:ext cx="620645" cy="620645"/>
                </a:xfrm>
                <a:prstGeom prst="ellipse">
                  <a:avLst/>
                </a:prstGeom>
                <a:solidFill>
                  <a:srgbClr val="FFFFFF">
                    <a:alpha val="25140"/>
                  </a:srgbClr>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sp>
              <p:nvSpPr>
                <p:cNvPr id="306" name="Google Shape;325;p12"/>
                <p:cNvSpPr/>
                <p:nvPr/>
              </p:nvSpPr>
              <p:spPr>
                <a:xfrm>
                  <a:off x="29640" y="21739"/>
                  <a:ext cx="577165" cy="577166"/>
                </a:xfrm>
                <a:prstGeom prst="ellipse">
                  <a:avLst/>
                </a:prstGeom>
                <a:noFill/>
                <a:ln w="12700" cap="flat">
                  <a:solidFill>
                    <a:srgbClr val="F2F2F2"/>
                  </a:solidFill>
                  <a:prstDash val="dash"/>
                  <a:miter lim="8000"/>
                </a:ln>
                <a:effectLst>
                  <a:outerShdw sx="100000" sy="100000" kx="0" ky="0" algn="b" rotWithShape="0" blurRad="38100" dist="0" dir="5400000">
                    <a:srgbClr val="000000">
                      <a:alpha val="40000"/>
                    </a:srgbClr>
                  </a:outerShdw>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grpSp>
          <p:sp>
            <p:nvSpPr>
              <p:cNvPr id="308" name="٥"/>
              <p:cNvSpPr/>
              <p:nvPr/>
            </p:nvSpPr>
            <p:spPr>
              <a:xfrm>
                <a:off x="0" y="0"/>
                <a:ext cx="1176202" cy="692250"/>
              </a:xfrm>
              <a:prstGeom prst="roundRect">
                <a:avLst>
                  <a:gd name="adj" fmla="val 13298"/>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lgn="ctr" defTabSz="825500">
                  <a:defRPr b="1" sz="3000">
                    <a:solidFill>
                      <a:schemeClr val="accent1">
                        <a:satOff val="-49514"/>
                        <a:lumOff val="-14901"/>
                      </a:schemeClr>
                    </a:solidFill>
                    <a:latin typeface="Noto Naskh Arabic"/>
                    <a:ea typeface="Noto Naskh Arabic"/>
                    <a:cs typeface="Noto Naskh Arabic"/>
                    <a:sym typeface="Noto Naskh Arabic"/>
                  </a:defRPr>
                </a:lvl1pPr>
              </a:lstStyle>
              <a:p>
                <a:pPr rtl="0">
                  <a:defRPr/>
                </a:pPr>
                <a:r>
                  <a:t>٥</a:t>
                </a:r>
              </a:p>
            </p:txBody>
          </p:sp>
        </p:grpSp>
        <p:grpSp>
          <p:nvGrpSpPr>
            <p:cNvPr id="320" name="Google Shape;358;p12"/>
            <p:cNvGrpSpPr/>
            <p:nvPr/>
          </p:nvGrpSpPr>
          <p:grpSpPr>
            <a:xfrm>
              <a:off x="710317" y="0"/>
              <a:ext cx="539334" cy="602389"/>
              <a:chOff x="0" y="0"/>
              <a:chExt cx="539332" cy="602388"/>
            </a:xfrm>
          </p:grpSpPr>
          <p:sp>
            <p:nvSpPr>
              <p:cNvPr id="310" name="Google Shape;359;p12"/>
              <p:cNvSpPr/>
              <p:nvPr/>
            </p:nvSpPr>
            <p:spPr>
              <a:xfrm flipH="1" rot="12754542">
                <a:off x="114806" y="42714"/>
                <a:ext cx="309721" cy="51696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965" y="21554"/>
                    </a:moveTo>
                    <a:cubicBezTo>
                      <a:pt x="17508" y="21554"/>
                      <a:pt x="20465" y="20175"/>
                      <a:pt x="21149" y="18342"/>
                    </a:cubicBezTo>
                    <a:lnTo>
                      <a:pt x="21265" y="17706"/>
                    </a:lnTo>
                    <a:lnTo>
                      <a:pt x="21354" y="17686"/>
                    </a:lnTo>
                    <a:cubicBezTo>
                      <a:pt x="21506" y="17602"/>
                      <a:pt x="21600" y="17487"/>
                      <a:pt x="21600" y="17360"/>
                    </a:cubicBezTo>
                    <a:lnTo>
                      <a:pt x="21600" y="15517"/>
                    </a:lnTo>
                    <a:cubicBezTo>
                      <a:pt x="21600" y="15390"/>
                      <a:pt x="21506" y="15275"/>
                      <a:pt x="21354" y="15191"/>
                    </a:cubicBezTo>
                    <a:lnTo>
                      <a:pt x="21311" y="15182"/>
                    </a:lnTo>
                    <a:lnTo>
                      <a:pt x="21295" y="9538"/>
                    </a:lnTo>
                    <a:lnTo>
                      <a:pt x="21367" y="9538"/>
                    </a:lnTo>
                    <a:lnTo>
                      <a:pt x="21367" y="4009"/>
                    </a:lnTo>
                    <a:lnTo>
                      <a:pt x="21154" y="4009"/>
                    </a:lnTo>
                    <a:lnTo>
                      <a:pt x="14063" y="1302"/>
                    </a:lnTo>
                    <a:lnTo>
                      <a:pt x="14127" y="1283"/>
                    </a:lnTo>
                    <a:lnTo>
                      <a:pt x="11103" y="129"/>
                    </a:lnTo>
                    <a:lnTo>
                      <a:pt x="11103" y="0"/>
                    </a:lnTo>
                    <a:lnTo>
                      <a:pt x="10934" y="65"/>
                    </a:lnTo>
                    <a:lnTo>
                      <a:pt x="10773" y="3"/>
                    </a:lnTo>
                    <a:lnTo>
                      <a:pt x="7428" y="1280"/>
                    </a:lnTo>
                    <a:lnTo>
                      <a:pt x="7538" y="1313"/>
                    </a:lnTo>
                    <a:lnTo>
                      <a:pt x="615" y="3955"/>
                    </a:lnTo>
                    <a:lnTo>
                      <a:pt x="576" y="3927"/>
                    </a:lnTo>
                    <a:lnTo>
                      <a:pt x="576" y="3970"/>
                    </a:lnTo>
                    <a:lnTo>
                      <a:pt x="413" y="4032"/>
                    </a:lnTo>
                    <a:lnTo>
                      <a:pt x="564" y="4032"/>
                    </a:lnTo>
                    <a:lnTo>
                      <a:pt x="564" y="9538"/>
                    </a:lnTo>
                    <a:lnTo>
                      <a:pt x="593" y="9538"/>
                    </a:lnTo>
                    <a:lnTo>
                      <a:pt x="609" y="15090"/>
                    </a:lnTo>
                    <a:lnTo>
                      <a:pt x="256" y="15167"/>
                    </a:lnTo>
                    <a:cubicBezTo>
                      <a:pt x="98" y="15251"/>
                      <a:pt x="0" y="15366"/>
                      <a:pt x="0" y="15493"/>
                    </a:cubicBezTo>
                    <a:lnTo>
                      <a:pt x="0" y="17336"/>
                    </a:lnTo>
                    <a:cubicBezTo>
                      <a:pt x="0" y="17463"/>
                      <a:pt x="98" y="17579"/>
                      <a:pt x="256" y="17662"/>
                    </a:cubicBezTo>
                    <a:lnTo>
                      <a:pt x="597" y="17736"/>
                    </a:lnTo>
                    <a:lnTo>
                      <a:pt x="708" y="18342"/>
                    </a:lnTo>
                    <a:lnTo>
                      <a:pt x="746" y="18395"/>
                    </a:lnTo>
                    <a:lnTo>
                      <a:pt x="794" y="18637"/>
                    </a:lnTo>
                    <a:cubicBezTo>
                      <a:pt x="1478" y="20328"/>
                      <a:pt x="4434" y="21600"/>
                      <a:pt x="7978" y="21600"/>
                    </a:cubicBezTo>
                    <a:lnTo>
                      <a:pt x="11047" y="21600"/>
                    </a:lnTo>
                    <a:lnTo>
                      <a:pt x="11047" y="21554"/>
                    </a:lnTo>
                    <a:close/>
                  </a:path>
                </a:pathLst>
              </a:custGeom>
              <a:solidFill>
                <a:srgbClr val="FFFFFF">
                  <a:alpha val="48240"/>
                </a:srgbClr>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grpSp>
            <p:nvGrpSpPr>
              <p:cNvPr id="318" name="Google Shape;360;p12"/>
              <p:cNvGrpSpPr/>
              <p:nvPr/>
            </p:nvGrpSpPr>
            <p:grpSpPr>
              <a:xfrm>
                <a:off x="43046" y="40003"/>
                <a:ext cx="454757" cy="519919"/>
                <a:chOff x="0" y="0"/>
                <a:chExt cx="454755" cy="519917"/>
              </a:xfrm>
            </p:grpSpPr>
            <p:sp>
              <p:nvSpPr>
                <p:cNvPr id="311" name="Google Shape;361;p12"/>
                <p:cNvSpPr/>
                <p:nvPr/>
              </p:nvSpPr>
              <p:spPr>
                <a:xfrm flipH="1" rot="12762355">
                  <a:off x="35591" y="265957"/>
                  <a:ext cx="245523" cy="20378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155" y="21600"/>
                      </a:lnTo>
                      <a:lnTo>
                        <a:pt x="155" y="9049"/>
                      </a:lnTo>
                      <a:lnTo>
                        <a:pt x="0" y="9049"/>
                      </a:lnTo>
                      <a:lnTo>
                        <a:pt x="10722" y="0"/>
                      </a:lnTo>
                      <a:lnTo>
                        <a:pt x="21381" y="8996"/>
                      </a:lnTo>
                      <a:lnTo>
                        <a:pt x="21600" y="8996"/>
                      </a:lnTo>
                      <a:close/>
                    </a:path>
                  </a:pathLst>
                </a:custGeom>
                <a:solidFill>
                  <a:srgbClr val="F7D38F"/>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sp>
              <p:nvSpPr>
                <p:cNvPr id="312" name="Google Shape;362;p12"/>
                <p:cNvSpPr/>
                <p:nvPr/>
              </p:nvSpPr>
              <p:spPr>
                <a:xfrm flipH="1" rot="12762355">
                  <a:off x="48726" y="236608"/>
                  <a:ext cx="120617" cy="2029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316" y="21600"/>
                      </a:lnTo>
                      <a:lnTo>
                        <a:pt x="316" y="8995"/>
                      </a:lnTo>
                      <a:lnTo>
                        <a:pt x="0" y="8995"/>
                      </a:lnTo>
                      <a:lnTo>
                        <a:pt x="21600" y="0"/>
                      </a:lnTo>
                      <a:close/>
                    </a:path>
                  </a:pathLst>
                </a:custGeom>
                <a:solidFill>
                  <a:srgbClr val="FFFFFF">
                    <a:alpha val="27060"/>
                  </a:srgbClr>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sp>
              <p:nvSpPr>
                <p:cNvPr id="313" name="Google Shape;363;p12"/>
                <p:cNvSpPr/>
                <p:nvPr/>
              </p:nvSpPr>
              <p:spPr>
                <a:xfrm flipH="1" rot="1962354">
                  <a:off x="127965" y="39540"/>
                  <a:ext cx="242999" cy="37418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638" y="0"/>
                      </a:moveTo>
                      <a:lnTo>
                        <a:pt x="13962" y="0"/>
                      </a:lnTo>
                      <a:cubicBezTo>
                        <a:pt x="18181" y="0"/>
                        <a:pt x="21600" y="2252"/>
                        <a:pt x="21600" y="5029"/>
                      </a:cubicBezTo>
                      <a:lnTo>
                        <a:pt x="21600" y="21600"/>
                      </a:lnTo>
                      <a:lnTo>
                        <a:pt x="17785" y="18299"/>
                      </a:lnTo>
                      <a:lnTo>
                        <a:pt x="14218" y="21578"/>
                      </a:lnTo>
                      <a:lnTo>
                        <a:pt x="10563" y="18299"/>
                      </a:lnTo>
                      <a:lnTo>
                        <a:pt x="6908" y="21179"/>
                      </a:lnTo>
                      <a:lnTo>
                        <a:pt x="3342" y="18299"/>
                      </a:lnTo>
                      <a:lnTo>
                        <a:pt x="0" y="21201"/>
                      </a:lnTo>
                      <a:lnTo>
                        <a:pt x="0" y="5029"/>
                      </a:lnTo>
                      <a:cubicBezTo>
                        <a:pt x="0" y="2252"/>
                        <a:pt x="3419" y="0"/>
                        <a:pt x="7638" y="0"/>
                      </a:cubicBezTo>
                      <a:close/>
                    </a:path>
                  </a:pathLst>
                </a:custGeom>
                <a:solidFill>
                  <a:srgbClr val="EFB436"/>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sp>
              <p:nvSpPr>
                <p:cNvPr id="314" name="Google Shape;364;p12"/>
                <p:cNvSpPr/>
                <p:nvPr/>
              </p:nvSpPr>
              <p:spPr>
                <a:xfrm flipH="1" rot="1962354">
                  <a:off x="168253" y="38528"/>
                  <a:ext cx="159367" cy="37618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179" y="0"/>
                      </a:moveTo>
                      <a:lnTo>
                        <a:pt x="15406" y="0"/>
                      </a:lnTo>
                      <a:cubicBezTo>
                        <a:pt x="17014" y="0"/>
                        <a:pt x="18546" y="141"/>
                        <a:pt x="19939" y="396"/>
                      </a:cubicBezTo>
                      <a:lnTo>
                        <a:pt x="21600" y="785"/>
                      </a:lnTo>
                      <a:lnTo>
                        <a:pt x="20812" y="18573"/>
                      </a:lnTo>
                      <a:lnTo>
                        <a:pt x="15796" y="21600"/>
                      </a:lnTo>
                      <a:lnTo>
                        <a:pt x="14092" y="20596"/>
                      </a:lnTo>
                      <a:close/>
                      <a:moveTo>
                        <a:pt x="5762" y="0"/>
                      </a:moveTo>
                      <a:lnTo>
                        <a:pt x="7376" y="0"/>
                      </a:lnTo>
                      <a:lnTo>
                        <a:pt x="8233" y="19347"/>
                      </a:lnTo>
                      <a:lnTo>
                        <a:pt x="4650" y="21201"/>
                      </a:lnTo>
                      <a:lnTo>
                        <a:pt x="0" y="18736"/>
                      </a:lnTo>
                      <a:lnTo>
                        <a:pt x="808" y="494"/>
                      </a:lnTo>
                      <a:lnTo>
                        <a:pt x="1229" y="396"/>
                      </a:lnTo>
                      <a:cubicBezTo>
                        <a:pt x="2622" y="141"/>
                        <a:pt x="4154" y="0"/>
                        <a:pt x="5762" y="0"/>
                      </a:cubicBezTo>
                      <a:close/>
                    </a:path>
                  </a:pathLst>
                </a:custGeom>
                <a:solidFill>
                  <a:srgbClr val="FFFFFF">
                    <a:alpha val="27060"/>
                  </a:srgbClr>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sp>
              <p:nvSpPr>
                <p:cNvPr id="315" name="Google Shape;365;p12"/>
                <p:cNvSpPr/>
                <p:nvPr/>
              </p:nvSpPr>
              <p:spPr>
                <a:xfrm flipH="1" rot="1962354">
                  <a:off x="207268" y="58679"/>
                  <a:ext cx="242999" cy="8791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638" y="0"/>
                      </a:moveTo>
                      <a:lnTo>
                        <a:pt x="13962" y="0"/>
                      </a:lnTo>
                      <a:cubicBezTo>
                        <a:pt x="18181" y="0"/>
                        <a:pt x="21600" y="9517"/>
                        <a:pt x="21600" y="21257"/>
                      </a:cubicBezTo>
                      <a:lnTo>
                        <a:pt x="21600" y="21600"/>
                      </a:lnTo>
                      <a:lnTo>
                        <a:pt x="0" y="21600"/>
                      </a:lnTo>
                      <a:lnTo>
                        <a:pt x="0" y="21257"/>
                      </a:lnTo>
                      <a:cubicBezTo>
                        <a:pt x="0" y="9517"/>
                        <a:pt x="3419" y="0"/>
                        <a:pt x="7638" y="0"/>
                      </a:cubicBezTo>
                      <a:close/>
                    </a:path>
                  </a:pathLst>
                </a:custGeom>
                <a:solidFill>
                  <a:srgbClr val="EB8CA1"/>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sp>
              <p:nvSpPr>
                <p:cNvPr id="316" name="Google Shape;366;p12"/>
                <p:cNvSpPr/>
                <p:nvPr/>
              </p:nvSpPr>
              <p:spPr>
                <a:xfrm flipH="1" rot="1962354">
                  <a:off x="73119" y="417667"/>
                  <a:ext cx="78494" cy="3938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781" y="0"/>
                      </a:moveTo>
                      <a:cubicBezTo>
                        <a:pt x="13499" y="0"/>
                        <a:pt x="16088" y="1105"/>
                        <a:pt x="18443" y="3105"/>
                      </a:cubicBezTo>
                      <a:lnTo>
                        <a:pt x="21600" y="6544"/>
                      </a:lnTo>
                      <a:lnTo>
                        <a:pt x="10815" y="21600"/>
                      </a:lnTo>
                      <a:lnTo>
                        <a:pt x="0" y="6501"/>
                      </a:lnTo>
                      <a:lnTo>
                        <a:pt x="3118" y="3105"/>
                      </a:lnTo>
                      <a:cubicBezTo>
                        <a:pt x="5473" y="1105"/>
                        <a:pt x="8062" y="0"/>
                        <a:pt x="10781" y="0"/>
                      </a:cubicBezTo>
                      <a:close/>
                    </a:path>
                  </a:pathLst>
                </a:custGeom>
                <a:solidFill>
                  <a:srgbClr val="000000"/>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sp>
              <p:nvSpPr>
                <p:cNvPr id="317" name="Google Shape;367;p12"/>
                <p:cNvSpPr/>
                <p:nvPr/>
              </p:nvSpPr>
              <p:spPr>
                <a:xfrm flipH="1" rot="1957588">
                  <a:off x="166792" y="128109"/>
                  <a:ext cx="251734" cy="59274"/>
                </a:xfrm>
                <a:prstGeom prst="roundRect">
                  <a:avLst>
                    <a:gd name="adj" fmla="val 16667"/>
                  </a:avLst>
                </a:prstGeom>
                <a:solidFill>
                  <a:srgbClr val="A8BFD6"/>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grpSp>
          <p:sp>
            <p:nvSpPr>
              <p:cNvPr id="319" name="Google Shape;368;p12"/>
              <p:cNvSpPr/>
              <p:nvPr/>
            </p:nvSpPr>
            <p:spPr>
              <a:xfrm flipH="1" rot="12759500">
                <a:off x="123356" y="59937"/>
                <a:ext cx="293197" cy="48794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965" y="21554"/>
                    </a:moveTo>
                    <a:cubicBezTo>
                      <a:pt x="17508" y="21554"/>
                      <a:pt x="20465" y="20175"/>
                      <a:pt x="21149" y="18342"/>
                    </a:cubicBezTo>
                    <a:lnTo>
                      <a:pt x="21265" y="17706"/>
                    </a:lnTo>
                    <a:lnTo>
                      <a:pt x="21354" y="17686"/>
                    </a:lnTo>
                    <a:cubicBezTo>
                      <a:pt x="21506" y="17602"/>
                      <a:pt x="21600" y="17487"/>
                      <a:pt x="21600" y="17360"/>
                    </a:cubicBezTo>
                    <a:lnTo>
                      <a:pt x="21600" y="15517"/>
                    </a:lnTo>
                    <a:cubicBezTo>
                      <a:pt x="21600" y="15390"/>
                      <a:pt x="21506" y="15275"/>
                      <a:pt x="21354" y="15191"/>
                    </a:cubicBezTo>
                    <a:lnTo>
                      <a:pt x="21311" y="15182"/>
                    </a:lnTo>
                    <a:lnTo>
                      <a:pt x="21295" y="9538"/>
                    </a:lnTo>
                    <a:lnTo>
                      <a:pt x="21367" y="9538"/>
                    </a:lnTo>
                    <a:lnTo>
                      <a:pt x="21367" y="4009"/>
                    </a:lnTo>
                    <a:lnTo>
                      <a:pt x="21154" y="4009"/>
                    </a:lnTo>
                    <a:lnTo>
                      <a:pt x="14063" y="1302"/>
                    </a:lnTo>
                    <a:lnTo>
                      <a:pt x="14127" y="1283"/>
                    </a:lnTo>
                    <a:lnTo>
                      <a:pt x="11103" y="129"/>
                    </a:lnTo>
                    <a:lnTo>
                      <a:pt x="11103" y="0"/>
                    </a:lnTo>
                    <a:lnTo>
                      <a:pt x="10934" y="65"/>
                    </a:lnTo>
                    <a:lnTo>
                      <a:pt x="10773" y="3"/>
                    </a:lnTo>
                    <a:lnTo>
                      <a:pt x="7428" y="1280"/>
                    </a:lnTo>
                    <a:lnTo>
                      <a:pt x="7538" y="1313"/>
                    </a:lnTo>
                    <a:lnTo>
                      <a:pt x="615" y="3955"/>
                    </a:lnTo>
                    <a:lnTo>
                      <a:pt x="576" y="3927"/>
                    </a:lnTo>
                    <a:lnTo>
                      <a:pt x="576" y="3970"/>
                    </a:lnTo>
                    <a:lnTo>
                      <a:pt x="413" y="4032"/>
                    </a:lnTo>
                    <a:lnTo>
                      <a:pt x="564" y="4032"/>
                    </a:lnTo>
                    <a:lnTo>
                      <a:pt x="564" y="9538"/>
                    </a:lnTo>
                    <a:lnTo>
                      <a:pt x="593" y="9538"/>
                    </a:lnTo>
                    <a:lnTo>
                      <a:pt x="609" y="15090"/>
                    </a:lnTo>
                    <a:lnTo>
                      <a:pt x="256" y="15167"/>
                    </a:lnTo>
                    <a:cubicBezTo>
                      <a:pt x="98" y="15251"/>
                      <a:pt x="0" y="15366"/>
                      <a:pt x="0" y="15493"/>
                    </a:cubicBezTo>
                    <a:lnTo>
                      <a:pt x="0" y="17336"/>
                    </a:lnTo>
                    <a:cubicBezTo>
                      <a:pt x="0" y="17463"/>
                      <a:pt x="98" y="17579"/>
                      <a:pt x="256" y="17662"/>
                    </a:cubicBezTo>
                    <a:lnTo>
                      <a:pt x="597" y="17736"/>
                    </a:lnTo>
                    <a:lnTo>
                      <a:pt x="708" y="18342"/>
                    </a:lnTo>
                    <a:lnTo>
                      <a:pt x="746" y="18395"/>
                    </a:lnTo>
                    <a:lnTo>
                      <a:pt x="794" y="18637"/>
                    </a:lnTo>
                    <a:cubicBezTo>
                      <a:pt x="1478" y="20328"/>
                      <a:pt x="4434" y="21600"/>
                      <a:pt x="7978" y="21600"/>
                    </a:cubicBezTo>
                    <a:lnTo>
                      <a:pt x="11047" y="21600"/>
                    </a:lnTo>
                    <a:lnTo>
                      <a:pt x="11047" y="21554"/>
                    </a:lnTo>
                    <a:close/>
                  </a:path>
                </a:pathLst>
              </a:custGeom>
              <a:noFill/>
              <a:ln w="12700" cap="flat">
                <a:solidFill>
                  <a:srgbClr val="FFFFFF"/>
                </a:solidFill>
                <a:prstDash val="dash"/>
                <a:miter lim="800000"/>
              </a:ln>
              <a:effectLst>
                <a:outerShdw sx="100000" sy="100000" kx="0" ky="0" algn="b" rotWithShape="0" blurRad="38100" dist="0" dir="5400000">
                  <a:srgbClr val="000000">
                    <a:alpha val="40000"/>
                  </a:srgbClr>
                </a:outerShdw>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grpSp>
      </p:grpSp>
      <p:sp>
        <p:nvSpPr>
          <p:cNvPr id="322" name="مستطيل"/>
          <p:cNvSpPr/>
          <p:nvPr/>
        </p:nvSpPr>
        <p:spPr>
          <a:xfrm>
            <a:off x="7907143" y="1444425"/>
            <a:ext cx="585915" cy="1952088"/>
          </a:xfrm>
          <a:prstGeom prst="rect">
            <a:avLst/>
          </a:prstGeom>
          <a:solidFill>
            <a:schemeClr val="accent3">
              <a:lumOff val="14215"/>
            </a:schemeClr>
          </a:solidFill>
          <a:ln w="3175">
            <a:solidFill>
              <a:schemeClr val="accent3">
                <a:satOff val="-41626"/>
                <a:lumOff val="-14313"/>
              </a:schemeClr>
            </a:solidFill>
          </a:ln>
          <a:effectLst>
            <a:outerShdw sx="100000" sy="100000" kx="0" ky="0" algn="b" rotWithShape="0" blurRad="25400" dist="12700" dir="5400000">
              <a:srgbClr val="000000">
                <a:alpha val="38000"/>
              </a:srgbClr>
            </a:outerShdw>
          </a:effectLst>
        </p:spPr>
        <p:txBody>
          <a:bodyPr lIns="44334" tIns="44334" rIns="44334" bIns="44334" anchor="ctr"/>
          <a:lstStyle/>
          <a:p>
            <a:pPr/>
          </a:p>
        </p:txBody>
      </p:sp>
      <p:sp>
        <p:nvSpPr>
          <p:cNvPr id="323" name="Google Shape;145;p11"/>
          <p:cNvSpPr txBox="1"/>
          <p:nvPr/>
        </p:nvSpPr>
        <p:spPr>
          <a:xfrm>
            <a:off x="7851896" y="1919791"/>
            <a:ext cx="696409" cy="843231"/>
          </a:xfrm>
          <a:prstGeom prst="rect">
            <a:avLst/>
          </a:prstGeom>
          <a:ln w="3175">
            <a:miter lim="400000"/>
          </a:ln>
          <a:extLst>
            <a:ext uri="{C572A759-6A51-4108-AA02-DFA0A04FC94B}">
              <ma14:wrappingTextBoxFlag xmlns:ma14="http://schemas.microsoft.com/office/mac/drawingml/2011/main" val="1"/>
            </a:ext>
          </a:extLst>
        </p:spPr>
        <p:txBody>
          <a:bodyPr lIns="88654" tIns="88654" rIns="88654" bIns="88654" anchor="ctr">
            <a:normAutofit fontScale="100000" lnSpcReduction="0"/>
          </a:bodyPr>
          <a:lstStyle>
            <a:lvl1pPr defTabSz="886690">
              <a:lnSpc>
                <a:spcPct val="115000"/>
              </a:lnSpc>
              <a:spcBef>
                <a:spcPts val="1500"/>
              </a:spcBef>
              <a:defRPr sz="2900">
                <a:latin typeface="Waseem Regular"/>
                <a:ea typeface="Waseem Regular"/>
                <a:cs typeface="Waseem Regular"/>
                <a:sym typeface="Waseem Regular"/>
              </a:defRPr>
            </a:lvl1pPr>
          </a:lstStyle>
          <a:p>
            <a:pPr rtl="0">
              <a:defRPr/>
            </a:pPr>
            <a:r>
              <a:t>اِفهم</a:t>
            </a:r>
          </a:p>
        </p:txBody>
      </p:sp>
      <p:sp>
        <p:nvSpPr>
          <p:cNvPr id="324" name="مستطيل"/>
          <p:cNvSpPr/>
          <p:nvPr/>
        </p:nvSpPr>
        <p:spPr>
          <a:xfrm>
            <a:off x="7885034" y="3923015"/>
            <a:ext cx="585915" cy="575062"/>
          </a:xfrm>
          <a:prstGeom prst="rect">
            <a:avLst/>
          </a:prstGeom>
          <a:solidFill>
            <a:schemeClr val="accent3">
              <a:lumOff val="14215"/>
            </a:schemeClr>
          </a:solidFill>
          <a:ln w="3175">
            <a:solidFill>
              <a:schemeClr val="accent3">
                <a:satOff val="-41626"/>
                <a:lumOff val="-14313"/>
              </a:schemeClr>
            </a:solidFill>
          </a:ln>
          <a:effectLst>
            <a:outerShdw sx="100000" sy="100000" kx="0" ky="0" algn="b" rotWithShape="0" blurRad="25400" dist="12700" dir="5400000">
              <a:srgbClr val="000000">
                <a:alpha val="38000"/>
              </a:srgbClr>
            </a:outerShdw>
          </a:effectLst>
        </p:spPr>
        <p:txBody>
          <a:bodyPr lIns="44334" tIns="44334" rIns="44334" bIns="44334" anchor="ctr"/>
          <a:lstStyle/>
          <a:p>
            <a:pPr/>
          </a:p>
        </p:txBody>
      </p:sp>
      <p:sp>
        <p:nvSpPr>
          <p:cNvPr id="325" name="Google Shape;145;p11"/>
          <p:cNvSpPr txBox="1"/>
          <p:nvPr/>
        </p:nvSpPr>
        <p:spPr>
          <a:xfrm>
            <a:off x="7814050" y="3962693"/>
            <a:ext cx="772100" cy="508379"/>
          </a:xfrm>
          <a:prstGeom prst="rect">
            <a:avLst/>
          </a:prstGeom>
          <a:ln w="3175">
            <a:miter lim="400000"/>
          </a:ln>
          <a:extLst>
            <a:ext uri="{C572A759-6A51-4108-AA02-DFA0A04FC94B}">
              <ma14:wrappingTextBoxFlag xmlns:ma14="http://schemas.microsoft.com/office/mac/drawingml/2011/main" val="1"/>
            </a:ext>
          </a:extLst>
        </p:spPr>
        <p:txBody>
          <a:bodyPr lIns="88654" tIns="88654" rIns="88654" bIns="88654" anchor="ctr">
            <a:normAutofit fontScale="100000" lnSpcReduction="0"/>
          </a:bodyPr>
          <a:lstStyle>
            <a:lvl1pPr defTabSz="762554">
              <a:lnSpc>
                <a:spcPct val="115000"/>
              </a:lnSpc>
              <a:spcBef>
                <a:spcPts val="1300"/>
              </a:spcBef>
              <a:defRPr sz="1892">
                <a:latin typeface="Waseem Regular"/>
                <a:ea typeface="Waseem Regular"/>
                <a:cs typeface="Waseem Regular"/>
                <a:sym typeface="Waseem Regular"/>
              </a:defRPr>
            </a:lvl1pPr>
          </a:lstStyle>
          <a:p>
            <a:pPr rtl="0">
              <a:defRPr/>
            </a:pPr>
            <a:r>
              <a:t>خطط</a:t>
            </a:r>
          </a:p>
        </p:txBody>
      </p:sp>
      <p:grpSp>
        <p:nvGrpSpPr>
          <p:cNvPr id="340" name="تجميع">
            <a:hlinkClick r:id="" invalidUrl="" action="ppaction://hlinkshowjump?jump=nextslide" tgtFrame="" tooltip="" history="1" highlightClick="0" endSnd="0"/>
          </p:cNvPr>
          <p:cNvGrpSpPr/>
          <p:nvPr/>
        </p:nvGrpSpPr>
        <p:grpSpPr>
          <a:xfrm>
            <a:off x="673769" y="822814"/>
            <a:ext cx="1660800" cy="946530"/>
            <a:chOff x="0" y="0"/>
            <a:chExt cx="1660799" cy="946529"/>
          </a:xfrm>
        </p:grpSpPr>
        <p:grpSp>
          <p:nvGrpSpPr>
            <p:cNvPr id="338" name="تجميع"/>
            <p:cNvGrpSpPr/>
            <p:nvPr/>
          </p:nvGrpSpPr>
          <p:grpSpPr>
            <a:xfrm>
              <a:off x="-1" y="0"/>
              <a:ext cx="1660801" cy="946530"/>
              <a:chOff x="0" y="0"/>
              <a:chExt cx="1660799" cy="946529"/>
            </a:xfrm>
          </p:grpSpPr>
          <p:sp>
            <p:nvSpPr>
              <p:cNvPr id="326" name="Google Shape;278;p11"/>
              <p:cNvSpPr/>
              <p:nvPr/>
            </p:nvSpPr>
            <p:spPr>
              <a:xfrm>
                <a:off x="0" y="293594"/>
                <a:ext cx="1147984" cy="454294"/>
              </a:xfrm>
              <a:prstGeom prst="roundRect">
                <a:avLst>
                  <a:gd name="adj" fmla="val 50000"/>
                </a:avLst>
              </a:prstGeom>
              <a:noFill/>
              <a:ln w="12700" cap="flat">
                <a:solidFill>
                  <a:srgbClr val="F2F2F2"/>
                </a:solidFill>
                <a:prstDash val="dash"/>
                <a:miter lim="800000"/>
              </a:ln>
              <a:effectLst>
                <a:outerShdw sx="100000" sy="100000" kx="0" ky="0" algn="b" rotWithShape="0" blurRad="38100" dist="0" dir="5400000">
                  <a:srgbClr val="000000">
                    <a:alpha val="40000"/>
                  </a:srgbClr>
                </a:outerShdw>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grpSp>
            <p:nvGrpSpPr>
              <p:cNvPr id="337" name="Google Shape;302;p11"/>
              <p:cNvGrpSpPr/>
              <p:nvPr/>
            </p:nvGrpSpPr>
            <p:grpSpPr>
              <a:xfrm rot="1320000">
                <a:off x="921121" y="87615"/>
                <a:ext cx="617701" cy="771299"/>
                <a:chOff x="0" y="0"/>
                <a:chExt cx="617700" cy="771297"/>
              </a:xfrm>
            </p:grpSpPr>
            <p:sp>
              <p:nvSpPr>
                <p:cNvPr id="327" name="Google Shape;303;p11"/>
                <p:cNvSpPr/>
                <p:nvPr/>
              </p:nvSpPr>
              <p:spPr>
                <a:xfrm flipH="1" rot="12071842">
                  <a:off x="107758" y="50001"/>
                  <a:ext cx="402185" cy="67129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965" y="21554"/>
                      </a:moveTo>
                      <a:cubicBezTo>
                        <a:pt x="17508" y="21554"/>
                        <a:pt x="20465" y="20175"/>
                        <a:pt x="21149" y="18342"/>
                      </a:cubicBezTo>
                      <a:lnTo>
                        <a:pt x="21265" y="17706"/>
                      </a:lnTo>
                      <a:lnTo>
                        <a:pt x="21354" y="17686"/>
                      </a:lnTo>
                      <a:cubicBezTo>
                        <a:pt x="21506" y="17602"/>
                        <a:pt x="21600" y="17487"/>
                        <a:pt x="21600" y="17360"/>
                      </a:cubicBezTo>
                      <a:lnTo>
                        <a:pt x="21600" y="15517"/>
                      </a:lnTo>
                      <a:cubicBezTo>
                        <a:pt x="21600" y="15390"/>
                        <a:pt x="21506" y="15275"/>
                        <a:pt x="21354" y="15191"/>
                      </a:cubicBezTo>
                      <a:lnTo>
                        <a:pt x="21311" y="15182"/>
                      </a:lnTo>
                      <a:lnTo>
                        <a:pt x="21295" y="9538"/>
                      </a:lnTo>
                      <a:lnTo>
                        <a:pt x="21367" y="9538"/>
                      </a:lnTo>
                      <a:lnTo>
                        <a:pt x="21367" y="4009"/>
                      </a:lnTo>
                      <a:lnTo>
                        <a:pt x="21154" y="4009"/>
                      </a:lnTo>
                      <a:lnTo>
                        <a:pt x="14063" y="1302"/>
                      </a:lnTo>
                      <a:lnTo>
                        <a:pt x="14127" y="1283"/>
                      </a:lnTo>
                      <a:lnTo>
                        <a:pt x="11103" y="129"/>
                      </a:lnTo>
                      <a:lnTo>
                        <a:pt x="11103" y="0"/>
                      </a:lnTo>
                      <a:lnTo>
                        <a:pt x="10934" y="65"/>
                      </a:lnTo>
                      <a:lnTo>
                        <a:pt x="10773" y="3"/>
                      </a:lnTo>
                      <a:lnTo>
                        <a:pt x="7428" y="1280"/>
                      </a:lnTo>
                      <a:lnTo>
                        <a:pt x="7538" y="1313"/>
                      </a:lnTo>
                      <a:lnTo>
                        <a:pt x="615" y="3955"/>
                      </a:lnTo>
                      <a:lnTo>
                        <a:pt x="576" y="3927"/>
                      </a:lnTo>
                      <a:lnTo>
                        <a:pt x="576" y="3970"/>
                      </a:lnTo>
                      <a:lnTo>
                        <a:pt x="413" y="4032"/>
                      </a:lnTo>
                      <a:lnTo>
                        <a:pt x="564" y="4032"/>
                      </a:lnTo>
                      <a:lnTo>
                        <a:pt x="564" y="9538"/>
                      </a:lnTo>
                      <a:lnTo>
                        <a:pt x="593" y="9538"/>
                      </a:lnTo>
                      <a:lnTo>
                        <a:pt x="609" y="15090"/>
                      </a:lnTo>
                      <a:lnTo>
                        <a:pt x="256" y="15167"/>
                      </a:lnTo>
                      <a:cubicBezTo>
                        <a:pt x="98" y="15251"/>
                        <a:pt x="0" y="15366"/>
                        <a:pt x="0" y="15493"/>
                      </a:cubicBezTo>
                      <a:lnTo>
                        <a:pt x="0" y="17336"/>
                      </a:lnTo>
                      <a:cubicBezTo>
                        <a:pt x="0" y="17463"/>
                        <a:pt x="98" y="17579"/>
                        <a:pt x="256" y="17662"/>
                      </a:cubicBezTo>
                      <a:lnTo>
                        <a:pt x="597" y="17736"/>
                      </a:lnTo>
                      <a:lnTo>
                        <a:pt x="708" y="18342"/>
                      </a:lnTo>
                      <a:lnTo>
                        <a:pt x="746" y="18395"/>
                      </a:lnTo>
                      <a:lnTo>
                        <a:pt x="794" y="18637"/>
                      </a:lnTo>
                      <a:cubicBezTo>
                        <a:pt x="1478" y="20328"/>
                        <a:pt x="4434" y="21600"/>
                        <a:pt x="7978" y="21600"/>
                      </a:cubicBezTo>
                      <a:lnTo>
                        <a:pt x="11047" y="21600"/>
                      </a:lnTo>
                      <a:lnTo>
                        <a:pt x="11047" y="21554"/>
                      </a:lnTo>
                      <a:close/>
                    </a:path>
                  </a:pathLst>
                </a:custGeom>
                <a:solidFill>
                  <a:srgbClr val="FFFFFF">
                    <a:alpha val="48240"/>
                  </a:srgbClr>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grpSp>
              <p:nvGrpSpPr>
                <p:cNvPr id="335" name="Google Shape;304;p11"/>
                <p:cNvGrpSpPr/>
                <p:nvPr/>
              </p:nvGrpSpPr>
              <p:grpSpPr>
                <a:xfrm>
                  <a:off x="52654" y="47084"/>
                  <a:ext cx="513342" cy="673060"/>
                  <a:chOff x="0" y="0"/>
                  <a:chExt cx="513340" cy="673059"/>
                </a:xfrm>
              </p:grpSpPr>
              <p:sp>
                <p:nvSpPr>
                  <p:cNvPr id="328" name="Google Shape;305;p11"/>
                  <p:cNvSpPr/>
                  <p:nvPr/>
                </p:nvSpPr>
                <p:spPr>
                  <a:xfrm flipH="1" rot="12079655">
                    <a:off x="37204" y="359520"/>
                    <a:ext cx="318821" cy="26462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155" y="21600"/>
                        </a:lnTo>
                        <a:lnTo>
                          <a:pt x="155" y="9049"/>
                        </a:lnTo>
                        <a:lnTo>
                          <a:pt x="0" y="9049"/>
                        </a:lnTo>
                        <a:lnTo>
                          <a:pt x="10722" y="0"/>
                        </a:lnTo>
                        <a:lnTo>
                          <a:pt x="21381" y="8996"/>
                        </a:lnTo>
                        <a:lnTo>
                          <a:pt x="21600" y="8996"/>
                        </a:lnTo>
                        <a:close/>
                      </a:path>
                    </a:pathLst>
                  </a:custGeom>
                  <a:solidFill>
                    <a:srgbClr val="F7D38F"/>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sp>
                <p:nvSpPr>
                  <p:cNvPr id="329" name="Google Shape;306;p11"/>
                  <p:cNvSpPr/>
                  <p:nvPr/>
                </p:nvSpPr>
                <p:spPr>
                  <a:xfrm flipH="1" rot="12079655">
                    <a:off x="47886" y="334804"/>
                    <a:ext cx="156627" cy="26347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316" y="21600"/>
                        </a:lnTo>
                        <a:lnTo>
                          <a:pt x="316" y="8995"/>
                        </a:lnTo>
                        <a:lnTo>
                          <a:pt x="0" y="8995"/>
                        </a:lnTo>
                        <a:lnTo>
                          <a:pt x="21600" y="0"/>
                        </a:lnTo>
                        <a:close/>
                      </a:path>
                    </a:pathLst>
                  </a:custGeom>
                  <a:solidFill>
                    <a:srgbClr val="FFFFFF">
                      <a:alpha val="27060"/>
                    </a:srgbClr>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sp>
                <p:nvSpPr>
                  <p:cNvPr id="330" name="Google Shape;307;p11"/>
                  <p:cNvSpPr/>
                  <p:nvPr/>
                </p:nvSpPr>
                <p:spPr>
                  <a:xfrm flipH="1" rot="1279655">
                    <a:off x="118652" y="45770"/>
                    <a:ext cx="315545" cy="48589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638" y="0"/>
                        </a:moveTo>
                        <a:lnTo>
                          <a:pt x="13962" y="0"/>
                        </a:lnTo>
                        <a:cubicBezTo>
                          <a:pt x="18181" y="0"/>
                          <a:pt x="21600" y="2252"/>
                          <a:pt x="21600" y="5029"/>
                        </a:cubicBezTo>
                        <a:lnTo>
                          <a:pt x="21600" y="21600"/>
                        </a:lnTo>
                        <a:lnTo>
                          <a:pt x="17785" y="18299"/>
                        </a:lnTo>
                        <a:lnTo>
                          <a:pt x="14218" y="21578"/>
                        </a:lnTo>
                        <a:lnTo>
                          <a:pt x="10563" y="18299"/>
                        </a:lnTo>
                        <a:lnTo>
                          <a:pt x="6908" y="21179"/>
                        </a:lnTo>
                        <a:lnTo>
                          <a:pt x="3342" y="18299"/>
                        </a:lnTo>
                        <a:lnTo>
                          <a:pt x="0" y="21201"/>
                        </a:lnTo>
                        <a:lnTo>
                          <a:pt x="0" y="5029"/>
                        </a:lnTo>
                        <a:cubicBezTo>
                          <a:pt x="0" y="2252"/>
                          <a:pt x="3419" y="0"/>
                          <a:pt x="7638" y="0"/>
                        </a:cubicBezTo>
                        <a:close/>
                      </a:path>
                    </a:pathLst>
                  </a:custGeom>
                  <a:solidFill>
                    <a:srgbClr val="EFB436"/>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sp>
                <p:nvSpPr>
                  <p:cNvPr id="331" name="Google Shape;308;p11"/>
                  <p:cNvSpPr/>
                  <p:nvPr/>
                </p:nvSpPr>
                <p:spPr>
                  <a:xfrm flipH="1" rot="1279655">
                    <a:off x="171003" y="44848"/>
                    <a:ext cx="206946" cy="48849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179" y="0"/>
                        </a:moveTo>
                        <a:lnTo>
                          <a:pt x="15406" y="0"/>
                        </a:lnTo>
                        <a:cubicBezTo>
                          <a:pt x="17014" y="0"/>
                          <a:pt x="18546" y="141"/>
                          <a:pt x="19939" y="396"/>
                        </a:cubicBezTo>
                        <a:lnTo>
                          <a:pt x="21600" y="785"/>
                        </a:lnTo>
                        <a:lnTo>
                          <a:pt x="20812" y="18573"/>
                        </a:lnTo>
                        <a:lnTo>
                          <a:pt x="15796" y="21600"/>
                        </a:lnTo>
                        <a:lnTo>
                          <a:pt x="14092" y="20596"/>
                        </a:lnTo>
                        <a:close/>
                        <a:moveTo>
                          <a:pt x="5762" y="0"/>
                        </a:moveTo>
                        <a:lnTo>
                          <a:pt x="7376" y="0"/>
                        </a:lnTo>
                        <a:lnTo>
                          <a:pt x="8233" y="19347"/>
                        </a:lnTo>
                        <a:lnTo>
                          <a:pt x="4650" y="21201"/>
                        </a:lnTo>
                        <a:lnTo>
                          <a:pt x="0" y="18736"/>
                        </a:lnTo>
                        <a:lnTo>
                          <a:pt x="808" y="494"/>
                        </a:lnTo>
                        <a:lnTo>
                          <a:pt x="1229" y="396"/>
                        </a:lnTo>
                        <a:cubicBezTo>
                          <a:pt x="2622" y="141"/>
                          <a:pt x="4154" y="0"/>
                          <a:pt x="5762" y="0"/>
                        </a:cubicBezTo>
                        <a:close/>
                      </a:path>
                    </a:pathLst>
                  </a:custGeom>
                  <a:solidFill>
                    <a:srgbClr val="FFFFFF">
                      <a:alpha val="27060"/>
                    </a:srgbClr>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sp>
                <p:nvSpPr>
                  <p:cNvPr id="332" name="Google Shape;309;p11"/>
                  <p:cNvSpPr/>
                  <p:nvPr/>
                </p:nvSpPr>
                <p:spPr>
                  <a:xfrm flipH="1" rot="1279655">
                    <a:off x="187841" y="53472"/>
                    <a:ext cx="315545" cy="11416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638" y="0"/>
                        </a:moveTo>
                        <a:lnTo>
                          <a:pt x="13962" y="0"/>
                        </a:lnTo>
                        <a:cubicBezTo>
                          <a:pt x="18181" y="0"/>
                          <a:pt x="21600" y="9517"/>
                          <a:pt x="21600" y="21257"/>
                        </a:cubicBezTo>
                        <a:lnTo>
                          <a:pt x="21600" y="21600"/>
                        </a:lnTo>
                        <a:lnTo>
                          <a:pt x="0" y="21600"/>
                        </a:lnTo>
                        <a:lnTo>
                          <a:pt x="0" y="21257"/>
                        </a:lnTo>
                        <a:cubicBezTo>
                          <a:pt x="0" y="9517"/>
                          <a:pt x="3419" y="0"/>
                          <a:pt x="7638" y="0"/>
                        </a:cubicBezTo>
                        <a:close/>
                      </a:path>
                    </a:pathLst>
                  </a:custGeom>
                  <a:solidFill>
                    <a:srgbClr val="EB8CA1"/>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sp>
                <p:nvSpPr>
                  <p:cNvPr id="333" name="Google Shape;310;p11"/>
                  <p:cNvSpPr/>
                  <p:nvPr/>
                </p:nvSpPr>
                <p:spPr>
                  <a:xfrm flipH="1" rot="1279655">
                    <a:off x="104916" y="566529"/>
                    <a:ext cx="101928" cy="5114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781" y="0"/>
                        </a:moveTo>
                        <a:cubicBezTo>
                          <a:pt x="13499" y="0"/>
                          <a:pt x="16088" y="1105"/>
                          <a:pt x="18443" y="3105"/>
                        </a:cubicBezTo>
                        <a:lnTo>
                          <a:pt x="21600" y="6544"/>
                        </a:lnTo>
                        <a:lnTo>
                          <a:pt x="10815" y="21600"/>
                        </a:lnTo>
                        <a:lnTo>
                          <a:pt x="0" y="6501"/>
                        </a:lnTo>
                        <a:lnTo>
                          <a:pt x="3118" y="3105"/>
                        </a:lnTo>
                        <a:cubicBezTo>
                          <a:pt x="5473" y="1105"/>
                          <a:pt x="8062" y="0"/>
                          <a:pt x="10781" y="0"/>
                        </a:cubicBezTo>
                        <a:close/>
                      </a:path>
                    </a:pathLst>
                  </a:custGeom>
                  <a:solidFill>
                    <a:srgbClr val="000000"/>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sp>
                <p:nvSpPr>
                  <p:cNvPr id="334" name="Google Shape;311;p11"/>
                  <p:cNvSpPr/>
                  <p:nvPr/>
                </p:nvSpPr>
                <p:spPr>
                  <a:xfrm flipH="1" rot="1274888">
                    <a:off x="150321" y="151473"/>
                    <a:ext cx="326887" cy="76969"/>
                  </a:xfrm>
                  <a:prstGeom prst="roundRect">
                    <a:avLst>
                      <a:gd name="adj" fmla="val 16667"/>
                    </a:avLst>
                  </a:prstGeom>
                  <a:solidFill>
                    <a:srgbClr val="A8BFD6"/>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grpSp>
            <p:sp>
              <p:nvSpPr>
                <p:cNvPr id="336" name="Google Shape;312;p11"/>
                <p:cNvSpPr/>
                <p:nvPr/>
              </p:nvSpPr>
              <p:spPr>
                <a:xfrm flipH="1" rot="12076800">
                  <a:off x="119547" y="72223"/>
                  <a:ext cx="380730" cy="63361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965" y="21554"/>
                      </a:moveTo>
                      <a:cubicBezTo>
                        <a:pt x="17508" y="21554"/>
                        <a:pt x="20465" y="20175"/>
                        <a:pt x="21149" y="18342"/>
                      </a:cubicBezTo>
                      <a:lnTo>
                        <a:pt x="21265" y="17706"/>
                      </a:lnTo>
                      <a:lnTo>
                        <a:pt x="21354" y="17686"/>
                      </a:lnTo>
                      <a:cubicBezTo>
                        <a:pt x="21506" y="17602"/>
                        <a:pt x="21600" y="17487"/>
                        <a:pt x="21600" y="17360"/>
                      </a:cubicBezTo>
                      <a:lnTo>
                        <a:pt x="21600" y="15517"/>
                      </a:lnTo>
                      <a:cubicBezTo>
                        <a:pt x="21600" y="15390"/>
                        <a:pt x="21506" y="15275"/>
                        <a:pt x="21354" y="15191"/>
                      </a:cubicBezTo>
                      <a:lnTo>
                        <a:pt x="21311" y="15182"/>
                      </a:lnTo>
                      <a:lnTo>
                        <a:pt x="21295" y="9538"/>
                      </a:lnTo>
                      <a:lnTo>
                        <a:pt x="21367" y="9538"/>
                      </a:lnTo>
                      <a:lnTo>
                        <a:pt x="21367" y="4009"/>
                      </a:lnTo>
                      <a:lnTo>
                        <a:pt x="21154" y="4009"/>
                      </a:lnTo>
                      <a:lnTo>
                        <a:pt x="14063" y="1302"/>
                      </a:lnTo>
                      <a:lnTo>
                        <a:pt x="14127" y="1283"/>
                      </a:lnTo>
                      <a:lnTo>
                        <a:pt x="11103" y="129"/>
                      </a:lnTo>
                      <a:lnTo>
                        <a:pt x="11103" y="0"/>
                      </a:lnTo>
                      <a:lnTo>
                        <a:pt x="10934" y="65"/>
                      </a:lnTo>
                      <a:lnTo>
                        <a:pt x="10773" y="3"/>
                      </a:lnTo>
                      <a:lnTo>
                        <a:pt x="7428" y="1280"/>
                      </a:lnTo>
                      <a:lnTo>
                        <a:pt x="7538" y="1313"/>
                      </a:lnTo>
                      <a:lnTo>
                        <a:pt x="615" y="3955"/>
                      </a:lnTo>
                      <a:lnTo>
                        <a:pt x="576" y="3927"/>
                      </a:lnTo>
                      <a:lnTo>
                        <a:pt x="576" y="3970"/>
                      </a:lnTo>
                      <a:lnTo>
                        <a:pt x="413" y="4032"/>
                      </a:lnTo>
                      <a:lnTo>
                        <a:pt x="564" y="4032"/>
                      </a:lnTo>
                      <a:lnTo>
                        <a:pt x="564" y="9538"/>
                      </a:lnTo>
                      <a:lnTo>
                        <a:pt x="593" y="9538"/>
                      </a:lnTo>
                      <a:lnTo>
                        <a:pt x="609" y="15090"/>
                      </a:lnTo>
                      <a:lnTo>
                        <a:pt x="256" y="15167"/>
                      </a:lnTo>
                      <a:cubicBezTo>
                        <a:pt x="98" y="15251"/>
                        <a:pt x="0" y="15366"/>
                        <a:pt x="0" y="15493"/>
                      </a:cubicBezTo>
                      <a:lnTo>
                        <a:pt x="0" y="17336"/>
                      </a:lnTo>
                      <a:cubicBezTo>
                        <a:pt x="0" y="17463"/>
                        <a:pt x="98" y="17579"/>
                        <a:pt x="256" y="17662"/>
                      </a:cubicBezTo>
                      <a:lnTo>
                        <a:pt x="597" y="17736"/>
                      </a:lnTo>
                      <a:lnTo>
                        <a:pt x="708" y="18342"/>
                      </a:lnTo>
                      <a:lnTo>
                        <a:pt x="746" y="18395"/>
                      </a:lnTo>
                      <a:lnTo>
                        <a:pt x="794" y="18637"/>
                      </a:lnTo>
                      <a:cubicBezTo>
                        <a:pt x="1478" y="20328"/>
                        <a:pt x="4434" y="21600"/>
                        <a:pt x="7978" y="21600"/>
                      </a:cubicBezTo>
                      <a:lnTo>
                        <a:pt x="11047" y="21600"/>
                      </a:lnTo>
                      <a:lnTo>
                        <a:pt x="11047" y="21554"/>
                      </a:lnTo>
                      <a:close/>
                    </a:path>
                  </a:pathLst>
                </a:custGeom>
                <a:noFill/>
                <a:ln w="12700" cap="flat">
                  <a:solidFill>
                    <a:srgbClr val="FFFFFF"/>
                  </a:solidFill>
                  <a:prstDash val="dash"/>
                  <a:miter lim="800000"/>
                </a:ln>
                <a:effectLst>
                  <a:outerShdw sx="100000" sy="100000" kx="0" ky="0" algn="b" rotWithShape="0" blurRad="38100" dist="0" dir="5400000">
                    <a:srgbClr val="000000">
                      <a:alpha val="40000"/>
                    </a:srgbClr>
                  </a:outerShdw>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grpSp>
        </p:grpSp>
        <p:sp>
          <p:nvSpPr>
            <p:cNvPr id="339" name="سهم ١٣"/>
            <p:cNvSpPr/>
            <p:nvPr/>
          </p:nvSpPr>
          <p:spPr>
            <a:xfrm rot="16200000">
              <a:off x="381853" y="87146"/>
              <a:ext cx="227225" cy="87663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10800" y="1825"/>
                    <a:pt x="6290" y="7557"/>
                    <a:pt x="0" y="9640"/>
                  </a:cubicBezTo>
                  <a:cubicBezTo>
                    <a:pt x="285" y="9632"/>
                    <a:pt x="561" y="9621"/>
                    <a:pt x="839" y="9608"/>
                  </a:cubicBezTo>
                  <a:cubicBezTo>
                    <a:pt x="3841" y="9463"/>
                    <a:pt x="6421" y="9023"/>
                    <a:pt x="8209" y="8583"/>
                  </a:cubicBezTo>
                  <a:lnTo>
                    <a:pt x="8209" y="16961"/>
                  </a:lnTo>
                  <a:cubicBezTo>
                    <a:pt x="6575" y="17360"/>
                    <a:pt x="4283" y="17749"/>
                    <a:pt x="1646" y="17876"/>
                  </a:cubicBezTo>
                  <a:cubicBezTo>
                    <a:pt x="1110" y="17901"/>
                    <a:pt x="561" y="17919"/>
                    <a:pt x="0" y="17922"/>
                  </a:cubicBezTo>
                  <a:lnTo>
                    <a:pt x="0" y="18067"/>
                  </a:lnTo>
                  <a:lnTo>
                    <a:pt x="0" y="20584"/>
                  </a:lnTo>
                  <a:lnTo>
                    <a:pt x="0" y="21600"/>
                  </a:lnTo>
                  <a:cubicBezTo>
                    <a:pt x="561" y="21597"/>
                    <a:pt x="1110" y="21581"/>
                    <a:pt x="1646" y="21555"/>
                  </a:cubicBezTo>
                  <a:cubicBezTo>
                    <a:pt x="6897" y="21303"/>
                    <a:pt x="10800" y="20063"/>
                    <a:pt x="10800" y="19722"/>
                  </a:cubicBezTo>
                  <a:cubicBezTo>
                    <a:pt x="10800" y="20063"/>
                    <a:pt x="14702" y="21303"/>
                    <a:pt x="19954" y="21555"/>
                  </a:cubicBezTo>
                  <a:cubicBezTo>
                    <a:pt x="20490" y="21581"/>
                    <a:pt x="21039" y="21597"/>
                    <a:pt x="21600" y="21600"/>
                  </a:cubicBezTo>
                  <a:lnTo>
                    <a:pt x="21600" y="20584"/>
                  </a:lnTo>
                  <a:lnTo>
                    <a:pt x="21600" y="18067"/>
                  </a:lnTo>
                  <a:lnTo>
                    <a:pt x="21600" y="17922"/>
                  </a:lnTo>
                  <a:cubicBezTo>
                    <a:pt x="21039" y="17919"/>
                    <a:pt x="20490" y="17901"/>
                    <a:pt x="19954" y="17876"/>
                  </a:cubicBezTo>
                  <a:cubicBezTo>
                    <a:pt x="17317" y="17749"/>
                    <a:pt x="15025" y="17360"/>
                    <a:pt x="13391" y="16961"/>
                  </a:cubicBezTo>
                  <a:lnTo>
                    <a:pt x="13391" y="8583"/>
                  </a:lnTo>
                  <a:cubicBezTo>
                    <a:pt x="15179" y="9023"/>
                    <a:pt x="17752" y="9463"/>
                    <a:pt x="20754" y="9608"/>
                  </a:cubicBezTo>
                  <a:cubicBezTo>
                    <a:pt x="21033" y="9621"/>
                    <a:pt x="21315" y="9632"/>
                    <a:pt x="21600" y="9640"/>
                  </a:cubicBezTo>
                  <a:cubicBezTo>
                    <a:pt x="15310" y="7557"/>
                    <a:pt x="10800" y="1825"/>
                    <a:pt x="10800" y="0"/>
                  </a:cubicBezTo>
                  <a:close/>
                </a:path>
              </a:pathLst>
            </a:custGeom>
            <a:noFill/>
            <a:ln w="12700" cap="flat">
              <a:solidFill>
                <a:schemeClr val="accent1">
                  <a:satOff val="-49514"/>
                  <a:lumOff val="-14901"/>
                  <a:alpha val="56621"/>
                </a:schemeClr>
              </a:solidFill>
              <a:prstDash val="solid"/>
              <a:round/>
            </a:ln>
            <a:effectLst/>
          </p:spPr>
          <p:txBody>
            <a:bodyPr wrap="square" lIns="34289" tIns="34289" rIns="34289" bIns="34289" numCol="1" anchor="ctr">
              <a:noAutofit/>
            </a:bodyPr>
            <a:lstStyle/>
            <a:p>
              <a:pPr/>
            </a:p>
          </p:txBody>
        </p:sp>
      </p:grpSp>
      <p:sp>
        <p:nvSpPr>
          <p:cNvPr id="341" name="المقدمة">
            <a:hlinkClick r:id="rId2" invalidUrl="" action="ppaction://hlinksldjump" tgtFrame="" tooltip="" history="1" highlightClick="0" endSnd="0"/>
          </p:cNvPr>
          <p:cNvSpPr/>
          <p:nvPr/>
        </p:nvSpPr>
        <p:spPr>
          <a:xfrm>
            <a:off x="1905372" y="245590"/>
            <a:ext cx="1176202" cy="301292"/>
          </a:xfrm>
          <a:prstGeom prst="roundRect">
            <a:avLst>
              <a:gd name="adj" fmla="val 30555"/>
            </a:avLst>
          </a:prstGeom>
          <a:ln w="12700">
            <a:miter lim="400000"/>
          </a:ln>
          <a:extLst>
            <a:ext uri="{C572A759-6A51-4108-AA02-DFA0A04FC94B}">
              <ma14:wrappingTextBoxFlag xmlns:ma14="http://schemas.microsoft.com/office/mac/drawingml/2011/main" val="1"/>
            </a:ext>
          </a:extLst>
        </p:spPr>
        <p:txBody>
          <a:bodyPr lIns="0" tIns="0" rIns="0" bIns="0" anchor="ctr"/>
          <a:lstStyle>
            <a:lvl1pPr algn="ctr" defTabSz="825500">
              <a:defRPr sz="1500">
                <a:solidFill>
                  <a:srgbClr val="FFFFFF"/>
                </a:solidFill>
                <a:latin typeface="Khalid Art bold"/>
                <a:ea typeface="Khalid Art bold"/>
                <a:cs typeface="Khalid Art bold"/>
                <a:sym typeface="Khalid Art bold"/>
              </a:defRPr>
            </a:lvl1pPr>
          </a:lstStyle>
          <a:p>
            <a:pPr rtl="0">
              <a:defRPr/>
            </a:pPr>
            <a:r>
              <a:t>المقدمة</a:t>
            </a:r>
          </a:p>
        </p:txBody>
      </p:sp>
      <p:sp>
        <p:nvSpPr>
          <p:cNvPr id="342" name="الواجب">
            <a:hlinkClick r:id="rId3" invalidUrl="" action="ppaction://hlinksldjump" tgtFrame="" tooltip="" history="1" highlightClick="0" endSnd="0"/>
          </p:cNvPr>
          <p:cNvSpPr/>
          <p:nvPr/>
        </p:nvSpPr>
        <p:spPr>
          <a:xfrm>
            <a:off x="7529493" y="233219"/>
            <a:ext cx="1176203" cy="301292"/>
          </a:xfrm>
          <a:prstGeom prst="roundRect">
            <a:avLst>
              <a:gd name="adj" fmla="val 30555"/>
            </a:avLst>
          </a:prstGeom>
          <a:ln w="12700">
            <a:miter lim="400000"/>
          </a:ln>
          <a:extLst>
            <a:ext uri="{C572A759-6A51-4108-AA02-DFA0A04FC94B}">
              <ma14:wrappingTextBoxFlag xmlns:ma14="http://schemas.microsoft.com/office/mac/drawingml/2011/main" val="1"/>
            </a:ext>
          </a:extLst>
        </p:spPr>
        <p:txBody>
          <a:bodyPr lIns="0" tIns="0" rIns="0" bIns="0" anchor="ctr"/>
          <a:lstStyle>
            <a:lvl1pPr algn="ctr" defTabSz="825500">
              <a:defRPr sz="1500">
                <a:solidFill>
                  <a:srgbClr val="FFFFFF"/>
                </a:solidFill>
                <a:latin typeface="Khalid Art bold"/>
                <a:ea typeface="Khalid Art bold"/>
                <a:cs typeface="Khalid Art bold"/>
                <a:sym typeface="Khalid Art bold"/>
              </a:defRPr>
            </a:lvl1pPr>
          </a:lstStyle>
          <a:p>
            <a:pPr rtl="0">
              <a:defRPr/>
            </a:pPr>
            <a:r>
              <a:t>الواجب</a:t>
            </a:r>
          </a:p>
        </p:txBody>
      </p:sp>
      <p:sp>
        <p:nvSpPr>
          <p:cNvPr id="343" name="المنزل">
            <a:hlinkClick r:id="rId4" invalidUrl="" action="ppaction://hlinksldjump" tgtFrame="" tooltip="" history="1" highlightClick="0" endSnd="0"/>
          </p:cNvPr>
          <p:cNvSpPr/>
          <p:nvPr/>
        </p:nvSpPr>
        <p:spPr>
          <a:xfrm>
            <a:off x="864594" y="228028"/>
            <a:ext cx="364837" cy="32677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0" y="11938"/>
                </a:lnTo>
                <a:lnTo>
                  <a:pt x="3392" y="11938"/>
                </a:lnTo>
                <a:lnTo>
                  <a:pt x="3392" y="21600"/>
                </a:lnTo>
                <a:lnTo>
                  <a:pt x="8837" y="21600"/>
                </a:lnTo>
                <a:lnTo>
                  <a:pt x="8837" y="13819"/>
                </a:lnTo>
                <a:lnTo>
                  <a:pt x="12694" y="13819"/>
                </a:lnTo>
                <a:lnTo>
                  <a:pt x="12694" y="21600"/>
                </a:lnTo>
                <a:lnTo>
                  <a:pt x="18160" y="21600"/>
                </a:lnTo>
                <a:lnTo>
                  <a:pt x="18160" y="11938"/>
                </a:lnTo>
                <a:lnTo>
                  <a:pt x="21600" y="11938"/>
                </a:lnTo>
                <a:lnTo>
                  <a:pt x="18160" y="8135"/>
                </a:lnTo>
                <a:lnTo>
                  <a:pt x="18160" y="3553"/>
                </a:lnTo>
                <a:lnTo>
                  <a:pt x="16218" y="3553"/>
                </a:lnTo>
                <a:lnTo>
                  <a:pt x="16218" y="5984"/>
                </a:lnTo>
                <a:lnTo>
                  <a:pt x="10800" y="0"/>
                </a:lnTo>
                <a:close/>
              </a:path>
            </a:pathLst>
          </a:custGeom>
          <a:ln w="3175">
            <a:solidFill>
              <a:srgbClr val="5C5C5C">
                <a:alpha val="60502"/>
              </a:srgbClr>
            </a:solidFill>
          </a:ln>
        </p:spPr>
        <p:txBody>
          <a:bodyPr lIns="34289" tIns="34289" rIns="34289" bIns="34289" anchor="ctr"/>
          <a:lstStyle/>
          <a:p>
            <a:pPr/>
          </a:p>
        </p:txBody>
      </p:sp>
      <p:pic>
        <p:nvPicPr>
          <p:cNvPr id="344" name="IMG_4194.png" descr="IMG_4194.png"/>
          <p:cNvPicPr>
            <a:picLocks noChangeAspect="1"/>
          </p:cNvPicPr>
          <p:nvPr/>
        </p:nvPicPr>
        <p:blipFill>
          <a:blip r:embed="rId5">
            <a:extLst/>
          </a:blip>
          <a:srcRect l="76006" t="0" r="0" b="82571"/>
          <a:stretch>
            <a:fillRect/>
          </a:stretch>
        </p:blipFill>
        <p:spPr>
          <a:xfrm>
            <a:off x="6561028" y="1199631"/>
            <a:ext cx="1142245" cy="491561"/>
          </a:xfrm>
          <a:prstGeom prst="rect">
            <a:avLst/>
          </a:prstGeom>
          <a:ln w="12700">
            <a:miter lim="400000"/>
          </a:ln>
        </p:spPr>
      </p:pic>
      <p:pic>
        <p:nvPicPr>
          <p:cNvPr id="345" name="IMG_4194.png" descr="IMG_4194.png"/>
          <p:cNvPicPr>
            <a:picLocks noChangeAspect="1"/>
          </p:cNvPicPr>
          <p:nvPr/>
        </p:nvPicPr>
        <p:blipFill>
          <a:blip r:embed="rId5">
            <a:extLst/>
          </a:blip>
          <a:srcRect l="78492" t="69146" r="1977" b="17544"/>
          <a:stretch>
            <a:fillRect/>
          </a:stretch>
        </p:blipFill>
        <p:spPr>
          <a:xfrm>
            <a:off x="6734023" y="2887558"/>
            <a:ext cx="998419" cy="403064"/>
          </a:xfrm>
          <a:prstGeom prst="rect">
            <a:avLst/>
          </a:prstGeom>
          <a:ln w="12700">
            <a:miter lim="400000"/>
          </a:ln>
        </p:spPr>
      </p:pic>
      <p:sp>
        <p:nvSpPr>
          <p:cNvPr id="346" name="نستخدم خطة إنشاء نموذج لحل هذه المسألة."/>
          <p:cNvSpPr txBox="1"/>
          <p:nvPr/>
        </p:nvSpPr>
        <p:spPr>
          <a:xfrm>
            <a:off x="3187556" y="4056538"/>
            <a:ext cx="4400420" cy="310228"/>
          </a:xfrm>
          <a:prstGeom prst="rect">
            <a:avLst/>
          </a:prstGeom>
          <a:ln w="3175">
            <a:miter lim="400000"/>
          </a:ln>
          <a:extLst>
            <a:ext uri="{C572A759-6A51-4108-AA02-DFA0A04FC94B}">
              <ma14:wrappingTextBoxFlag xmlns:ma14="http://schemas.microsoft.com/office/mac/drawingml/2011/main" val="1"/>
            </a:ext>
          </a:extLst>
        </p:spPr>
        <p:txBody>
          <a:bodyPr lIns="34289" tIns="34289" rIns="34289" bIns="34289">
            <a:spAutoFit/>
          </a:bodyPr>
          <a:lstStyle>
            <a:lvl1pPr marL="180473" indent="-180473" algn="r">
              <a:lnSpc>
                <a:spcPct val="75000"/>
              </a:lnSpc>
              <a:buSzPct val="60000"/>
              <a:buBlip>
                <a:blip r:embed="rId6"/>
              </a:buBlip>
              <a:defRPr b="1" sz="1800">
                <a:solidFill>
                  <a:srgbClr val="0056D6"/>
                </a:solidFill>
                <a:latin typeface="Calibri"/>
                <a:ea typeface="Calibri"/>
                <a:cs typeface="Calibri"/>
                <a:sym typeface="Calibri"/>
              </a:defRPr>
            </a:lvl1pPr>
          </a:lstStyle>
          <a:p>
            <a:pPr rtl="0">
              <a:defRPr/>
            </a:pPr>
            <a:r>
              <a:t>نستخدم خطة إنشاء نموذج لحل هذه المسألة.</a:t>
            </a:r>
          </a:p>
        </p:txBody>
      </p:sp>
      <p:sp>
        <p:nvSpPr>
          <p:cNvPr id="347" name="مصنع فيه خط إنتاج طوله ١٥٠ مترا…"/>
          <p:cNvSpPr txBox="1"/>
          <p:nvPr/>
        </p:nvSpPr>
        <p:spPr>
          <a:xfrm>
            <a:off x="3448695" y="1416785"/>
            <a:ext cx="3112334" cy="1015252"/>
          </a:xfrm>
          <a:prstGeom prst="rect">
            <a:avLst/>
          </a:prstGeom>
          <a:ln w="3175">
            <a:miter lim="400000"/>
          </a:ln>
          <a:extLst>
            <a:ext uri="{C572A759-6A51-4108-AA02-DFA0A04FC94B}">
              <ma14:wrappingTextBoxFlag xmlns:ma14="http://schemas.microsoft.com/office/mac/drawingml/2011/main" val="1"/>
            </a:ext>
          </a:extLst>
        </p:spPr>
        <p:txBody>
          <a:bodyPr wrap="none" lIns="34289" tIns="34289" rIns="34289" bIns="34289">
            <a:spAutoFit/>
          </a:bodyPr>
          <a:lstStyle/>
          <a:p>
            <a:pPr marL="180473" indent="-180473" algn="r" rtl="0">
              <a:lnSpc>
                <a:spcPct val="125000"/>
              </a:lnSpc>
              <a:buSzPct val="60000"/>
              <a:buBlip>
                <a:blip r:embed="rId6"/>
              </a:buBlip>
              <a:defRPr b="1" sz="1800">
                <a:solidFill>
                  <a:srgbClr val="0056D6"/>
                </a:solidFill>
                <a:latin typeface="Calibri"/>
                <a:ea typeface="Calibri"/>
                <a:cs typeface="Calibri"/>
                <a:sym typeface="Calibri"/>
              </a:defRPr>
            </a:pPr>
            <a:r>
              <a:t>مصنع فيه خط إنتاج طوله ١٥٠ مترا</a:t>
            </a:r>
          </a:p>
          <a:p>
            <a:pPr marL="180473" indent="-180473" algn="r" rtl="0">
              <a:lnSpc>
                <a:spcPct val="125000"/>
              </a:lnSpc>
              <a:buSzPct val="60000"/>
              <a:buBlip>
                <a:blip r:embed="rId6"/>
              </a:buBlip>
              <a:defRPr b="1" sz="1800">
                <a:solidFill>
                  <a:srgbClr val="0056D6"/>
                </a:solidFill>
                <a:latin typeface="Calibri"/>
                <a:ea typeface="Calibri"/>
                <a:cs typeface="Calibri"/>
                <a:sym typeface="Calibri"/>
              </a:defRPr>
            </a:pPr>
            <a:r>
              <a:t> تتوزع على الخط محطة كل ١٥ مترا </a:t>
            </a:r>
          </a:p>
          <a:p>
            <a:pPr marL="180473" indent="-180473" algn="r" rtl="0">
              <a:lnSpc>
                <a:spcPct val="125000"/>
              </a:lnSpc>
              <a:buSzPct val="60000"/>
              <a:buBlip>
                <a:blip r:embed="rId6"/>
              </a:buBlip>
              <a:defRPr b="1" sz="1800">
                <a:solidFill>
                  <a:srgbClr val="0056D6"/>
                </a:solidFill>
                <a:latin typeface="Calibri"/>
                <a:ea typeface="Calibri"/>
                <a:cs typeface="Calibri"/>
                <a:sym typeface="Calibri"/>
              </a:defRPr>
            </a:pPr>
            <a:r>
              <a:t>المحطة الأولى في أول الخط</a:t>
            </a:r>
          </a:p>
        </p:txBody>
      </p:sp>
      <p:sp>
        <p:nvSpPr>
          <p:cNvPr id="348" name="ما عدد المحطات على طول الخط ؟"/>
          <p:cNvSpPr txBox="1"/>
          <p:nvPr/>
        </p:nvSpPr>
        <p:spPr>
          <a:xfrm>
            <a:off x="3318002" y="2980555"/>
            <a:ext cx="3217901" cy="310229"/>
          </a:xfrm>
          <a:prstGeom prst="rect">
            <a:avLst/>
          </a:prstGeom>
          <a:ln w="3175">
            <a:miter lim="400000"/>
          </a:ln>
          <a:extLst>
            <a:ext uri="{C572A759-6A51-4108-AA02-DFA0A04FC94B}">
              <ma14:wrappingTextBoxFlag xmlns:ma14="http://schemas.microsoft.com/office/mac/drawingml/2011/main" val="1"/>
            </a:ext>
          </a:extLst>
        </p:spPr>
        <p:txBody>
          <a:bodyPr lIns="34289" tIns="34289" rIns="34289" bIns="34289">
            <a:spAutoFit/>
          </a:bodyPr>
          <a:lstStyle>
            <a:lvl1pPr marL="180473" indent="-180473" algn="r">
              <a:lnSpc>
                <a:spcPct val="25000"/>
              </a:lnSpc>
              <a:buSzPct val="60000"/>
              <a:buBlip>
                <a:blip r:embed="rId6"/>
              </a:buBlip>
              <a:defRPr b="1" sz="1800">
                <a:solidFill>
                  <a:srgbClr val="0056D6"/>
                </a:solidFill>
                <a:latin typeface="Calibri"/>
                <a:ea typeface="Calibri"/>
                <a:cs typeface="Calibri"/>
                <a:sym typeface="Calibri"/>
              </a:defRPr>
            </a:lvl1pPr>
          </a:lstStyle>
          <a:p>
            <a:pPr rtl="0">
              <a:defRPr/>
            </a:pPr>
            <a:r>
              <a:t>ما عدد المحطات على طول الخط ؟</a:t>
            </a:r>
          </a:p>
        </p:txBody>
      </p:sp>
      <p:sp>
        <p:nvSpPr>
          <p:cNvPr id="349" name="مسألة ٧">
            <a:hlinkClick r:id="rId7" invalidUrl="" action="ppaction://hlinksldjump" tgtFrame="" tooltip="" history="1" highlightClick="0" endSnd="0"/>
          </p:cNvPr>
          <p:cNvSpPr/>
          <p:nvPr/>
        </p:nvSpPr>
        <p:spPr>
          <a:xfrm>
            <a:off x="4698703" y="233219"/>
            <a:ext cx="1176203" cy="301292"/>
          </a:xfrm>
          <a:prstGeom prst="roundRect">
            <a:avLst>
              <a:gd name="adj" fmla="val 30555"/>
            </a:avLst>
          </a:prstGeom>
          <a:ln w="12700">
            <a:miter lim="400000"/>
          </a:ln>
          <a:extLst>
            <a:ext uri="{C572A759-6A51-4108-AA02-DFA0A04FC94B}">
              <ma14:wrappingTextBoxFlag xmlns:ma14="http://schemas.microsoft.com/office/mac/drawingml/2011/main" val="1"/>
            </a:ext>
          </a:extLst>
        </p:spPr>
        <p:txBody>
          <a:bodyPr lIns="0" tIns="0" rIns="0" bIns="0" anchor="ctr"/>
          <a:lstStyle>
            <a:lvl1pPr algn="ctr" defTabSz="825500">
              <a:defRPr sz="1500">
                <a:solidFill>
                  <a:srgbClr val="FFFFFF"/>
                </a:solidFill>
                <a:latin typeface="Khalid Art bold"/>
                <a:ea typeface="Khalid Art bold"/>
                <a:cs typeface="Khalid Art bold"/>
                <a:sym typeface="Khalid Art bold"/>
              </a:defRPr>
            </a:lvl1pPr>
          </a:lstStyle>
          <a:p>
            <a:pPr rtl="0">
              <a:defRPr/>
            </a:pPr>
            <a:r>
              <a:t>مسألة ٧</a:t>
            </a:r>
          </a:p>
        </p:txBody>
      </p:sp>
      <p:sp>
        <p:nvSpPr>
          <p:cNvPr id="350" name="مسألة ٨">
            <a:hlinkClick r:id="rId8" invalidUrl="" action="ppaction://hlinksldjump" tgtFrame="" tooltip="" history="1" highlightClick="0" endSnd="0"/>
          </p:cNvPr>
          <p:cNvSpPr/>
          <p:nvPr/>
        </p:nvSpPr>
        <p:spPr>
          <a:xfrm>
            <a:off x="6131433" y="245919"/>
            <a:ext cx="1176203" cy="301292"/>
          </a:xfrm>
          <a:prstGeom prst="roundRect">
            <a:avLst>
              <a:gd name="adj" fmla="val 30555"/>
            </a:avLst>
          </a:prstGeom>
          <a:ln w="12700">
            <a:miter lim="400000"/>
          </a:ln>
          <a:extLst>
            <a:ext uri="{C572A759-6A51-4108-AA02-DFA0A04FC94B}">
              <ma14:wrappingTextBoxFlag xmlns:ma14="http://schemas.microsoft.com/office/mac/drawingml/2011/main" val="1"/>
            </a:ext>
          </a:extLst>
        </p:spPr>
        <p:txBody>
          <a:bodyPr lIns="0" tIns="0" rIns="0" bIns="0" anchor="ctr"/>
          <a:lstStyle>
            <a:lvl1pPr algn="ctr" defTabSz="825500">
              <a:defRPr sz="1500">
                <a:solidFill>
                  <a:srgbClr val="FFFFFF"/>
                </a:solidFill>
                <a:latin typeface="Khalid Art bold"/>
                <a:ea typeface="Khalid Art bold"/>
                <a:cs typeface="Khalid Art bold"/>
                <a:sym typeface="Khalid Art bold"/>
              </a:defRPr>
            </a:lvl1pPr>
          </a:lstStyle>
          <a:p>
            <a:pPr rtl="0">
              <a:defRPr/>
            </a:pPr>
            <a:r>
              <a:t>مسألة ٨</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1" presetID="22" grpId="1" fill="hold">
                                  <p:stCondLst>
                                    <p:cond delay="0"/>
                                  </p:stCondLst>
                                  <p:iterate type="el" backwards="0">
                                    <p:tmAbs val="0"/>
                                  </p:iterate>
                                  <p:childTnLst>
                                    <p:set>
                                      <p:cBhvr>
                                        <p:cTn id="6" fill="hold"/>
                                        <p:tgtEl>
                                          <p:spTgt spid="322"/>
                                        </p:tgtEl>
                                        <p:attrNameLst>
                                          <p:attrName>style.visibility</p:attrName>
                                        </p:attrNameLst>
                                      </p:cBhvr>
                                      <p:to>
                                        <p:strVal val="visible"/>
                                      </p:to>
                                    </p:set>
                                    <p:animEffect filter="wipe(up)" transition="in">
                                      <p:cBhvr>
                                        <p:cTn id="7" dur="1000"/>
                                        <p:tgtEl>
                                          <p:spTgt spid="322"/>
                                        </p:tgtEl>
                                      </p:cBhvr>
                                    </p:animEffect>
                                  </p:childTnLst>
                                </p:cTn>
                              </p:par>
                            </p:childTnLst>
                          </p:cTn>
                        </p:par>
                        <p:par>
                          <p:cTn id="8" fill="hold">
                            <p:stCondLst>
                              <p:cond delay="1000"/>
                            </p:stCondLst>
                            <p:childTnLst>
                              <p:par>
                                <p:cTn id="9" presetClass="entr" nodeType="afterEffect" presetSubtype="32" presetID="4" grpId="2" fill="hold">
                                  <p:stCondLst>
                                    <p:cond delay="0"/>
                                  </p:stCondLst>
                                  <p:iterate type="el" backwards="0">
                                    <p:tmAbs val="0"/>
                                  </p:iterate>
                                  <p:childTnLst>
                                    <p:set>
                                      <p:cBhvr>
                                        <p:cTn id="10" fill="hold"/>
                                        <p:tgtEl>
                                          <p:spTgt spid="323"/>
                                        </p:tgtEl>
                                        <p:attrNameLst>
                                          <p:attrName>style.visibility</p:attrName>
                                        </p:attrNameLst>
                                      </p:cBhvr>
                                      <p:to>
                                        <p:strVal val="visible"/>
                                      </p:to>
                                    </p:set>
                                    <p:animEffect filter="box(out)" transition="in">
                                      <p:cBhvr>
                                        <p:cTn id="11" dur="1000"/>
                                        <p:tgtEl>
                                          <p:spTgt spid="323"/>
                                        </p:tgtEl>
                                      </p:cBhvr>
                                    </p:animEffect>
                                  </p:childTnLst>
                                </p:cTn>
                              </p:par>
                            </p:childTnLst>
                          </p:cTn>
                        </p:par>
                        <p:par>
                          <p:cTn id="12" fill="hold">
                            <p:stCondLst>
                              <p:cond delay="2000"/>
                            </p:stCondLst>
                            <p:childTnLst>
                              <p:par>
                                <p:cTn id="13" presetClass="entr" nodeType="afterEffect" presetSubtype="1" presetID="22" grpId="3" fill="hold">
                                  <p:stCondLst>
                                    <p:cond delay="0"/>
                                  </p:stCondLst>
                                  <p:iterate type="el" backwards="0">
                                    <p:tmAbs val="0"/>
                                  </p:iterate>
                                  <p:childTnLst>
                                    <p:set>
                                      <p:cBhvr>
                                        <p:cTn id="14" fill="hold"/>
                                        <p:tgtEl>
                                          <p:spTgt spid="324"/>
                                        </p:tgtEl>
                                        <p:attrNameLst>
                                          <p:attrName>style.visibility</p:attrName>
                                        </p:attrNameLst>
                                      </p:cBhvr>
                                      <p:to>
                                        <p:strVal val="visible"/>
                                      </p:to>
                                    </p:set>
                                    <p:animEffect filter="wipe(up)" transition="in">
                                      <p:cBhvr>
                                        <p:cTn id="15" dur="1000"/>
                                        <p:tgtEl>
                                          <p:spTgt spid="324"/>
                                        </p:tgtEl>
                                      </p:cBhvr>
                                    </p:animEffect>
                                  </p:childTnLst>
                                </p:cTn>
                              </p:par>
                            </p:childTnLst>
                          </p:cTn>
                        </p:par>
                        <p:par>
                          <p:cTn id="16" fill="hold">
                            <p:stCondLst>
                              <p:cond delay="3000"/>
                            </p:stCondLst>
                            <p:childTnLst>
                              <p:par>
                                <p:cTn id="17" presetClass="entr" nodeType="afterEffect" presetSubtype="32" presetID="4" grpId="4" fill="hold">
                                  <p:stCondLst>
                                    <p:cond delay="0"/>
                                  </p:stCondLst>
                                  <p:iterate type="el" backwards="0">
                                    <p:tmAbs val="0"/>
                                  </p:iterate>
                                  <p:childTnLst>
                                    <p:set>
                                      <p:cBhvr>
                                        <p:cTn id="18" fill="hold"/>
                                        <p:tgtEl>
                                          <p:spTgt spid="325"/>
                                        </p:tgtEl>
                                        <p:attrNameLst>
                                          <p:attrName>style.visibility</p:attrName>
                                        </p:attrNameLst>
                                      </p:cBhvr>
                                      <p:to>
                                        <p:strVal val="visible"/>
                                      </p:to>
                                    </p:set>
                                    <p:animEffect filter="box(out)" transition="in">
                                      <p:cBhvr>
                                        <p:cTn id="19" dur="1000"/>
                                        <p:tgtEl>
                                          <p:spTgt spid="325"/>
                                        </p:tgtEl>
                                      </p:cBhvr>
                                    </p:animEffect>
                                  </p:childTnLst>
                                </p:cTn>
                              </p:par>
                            </p:childTnLst>
                          </p:cTn>
                        </p:par>
                      </p:childTnLst>
                    </p:cTn>
                  </p:par>
                  <p:par>
                    <p:cTn id="20" fill="hold">
                      <p:stCondLst>
                        <p:cond delay="indefinite"/>
                      </p:stCondLst>
                      <p:childTnLst>
                        <p:par>
                          <p:cTn id="21" fill="hold">
                            <p:stCondLst>
                              <p:cond delay="0"/>
                            </p:stCondLst>
                            <p:childTnLst>
                              <p:par>
                                <p:cTn id="22" presetClass="entr" nodeType="clickEffect" presetSubtype="5" presetID="3" grpId="5" fill="hold">
                                  <p:stCondLst>
                                    <p:cond delay="0"/>
                                  </p:stCondLst>
                                  <p:iterate type="el" backwards="0">
                                    <p:tmAbs val="0"/>
                                  </p:iterate>
                                  <p:childTnLst>
                                    <p:set>
                                      <p:cBhvr>
                                        <p:cTn id="23" fill="hold"/>
                                        <p:tgtEl>
                                          <p:spTgt spid="340"/>
                                        </p:tgtEl>
                                        <p:attrNameLst>
                                          <p:attrName>style.visibility</p:attrName>
                                        </p:attrNameLst>
                                      </p:cBhvr>
                                      <p:to>
                                        <p:strVal val="visible"/>
                                      </p:to>
                                    </p:set>
                                    <p:animEffect filter="blinds(vertical)" transition="in">
                                      <p:cBhvr>
                                        <p:cTn id="24" dur="1000"/>
                                        <p:tgtEl>
                                          <p:spTgt spid="34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40" grpId="5"/>
      <p:bldP build="whole" bldLvl="1" animBg="1" rev="0" advAuto="0" spid="322" grpId="1"/>
      <p:bldP build="whole" bldLvl="1" animBg="1" rev="0" advAuto="0" spid="325" grpId="4"/>
      <p:bldP build="whole" bldLvl="1" animBg="1" rev="0" advAuto="0" spid="324" grpId="3"/>
      <p:bldP build="whole" bldLvl="1" animBg="1" rev="0" advAuto="0" spid="323" grpId="2"/>
    </p:bldLst>
  </p:timing>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368" name="تجميع"/>
          <p:cNvGrpSpPr/>
          <p:nvPr/>
        </p:nvGrpSpPr>
        <p:grpSpPr>
          <a:xfrm>
            <a:off x="7617474" y="607586"/>
            <a:ext cx="1249651" cy="776675"/>
            <a:chOff x="0" y="0"/>
            <a:chExt cx="1249650" cy="776673"/>
          </a:xfrm>
        </p:grpSpPr>
        <p:grpSp>
          <p:nvGrpSpPr>
            <p:cNvPr id="356" name="تجميع"/>
            <p:cNvGrpSpPr/>
            <p:nvPr/>
          </p:nvGrpSpPr>
          <p:grpSpPr>
            <a:xfrm>
              <a:off x="0" y="84424"/>
              <a:ext cx="1176202" cy="692250"/>
              <a:chOff x="0" y="0"/>
              <a:chExt cx="1176201" cy="692249"/>
            </a:xfrm>
          </p:grpSpPr>
          <p:grpSp>
            <p:nvGrpSpPr>
              <p:cNvPr id="354" name="تجميع"/>
              <p:cNvGrpSpPr/>
              <p:nvPr/>
            </p:nvGrpSpPr>
            <p:grpSpPr>
              <a:xfrm>
                <a:off x="265078" y="12699"/>
                <a:ext cx="620645" cy="620645"/>
                <a:chOff x="0" y="0"/>
                <a:chExt cx="620643" cy="620643"/>
              </a:xfrm>
            </p:grpSpPr>
            <p:sp>
              <p:nvSpPr>
                <p:cNvPr id="352" name="Google Shape;324;p12"/>
                <p:cNvSpPr/>
                <p:nvPr/>
              </p:nvSpPr>
              <p:spPr>
                <a:xfrm>
                  <a:off x="-1" y="-1"/>
                  <a:ext cx="620645" cy="620645"/>
                </a:xfrm>
                <a:prstGeom prst="ellipse">
                  <a:avLst/>
                </a:prstGeom>
                <a:solidFill>
                  <a:srgbClr val="FFFFFF">
                    <a:alpha val="25140"/>
                  </a:srgbClr>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sp>
              <p:nvSpPr>
                <p:cNvPr id="353" name="Google Shape;325;p12"/>
                <p:cNvSpPr/>
                <p:nvPr/>
              </p:nvSpPr>
              <p:spPr>
                <a:xfrm>
                  <a:off x="29640" y="21739"/>
                  <a:ext cx="577165" cy="577166"/>
                </a:xfrm>
                <a:prstGeom prst="ellipse">
                  <a:avLst/>
                </a:prstGeom>
                <a:noFill/>
                <a:ln w="12700" cap="flat">
                  <a:solidFill>
                    <a:srgbClr val="F2F2F2"/>
                  </a:solidFill>
                  <a:prstDash val="dash"/>
                  <a:miter lim="8000"/>
                </a:ln>
                <a:effectLst>
                  <a:outerShdw sx="100000" sy="100000" kx="0" ky="0" algn="b" rotWithShape="0" blurRad="38100" dist="0" dir="5400000">
                    <a:srgbClr val="000000">
                      <a:alpha val="40000"/>
                    </a:srgbClr>
                  </a:outerShdw>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grpSp>
          <p:sp>
            <p:nvSpPr>
              <p:cNvPr id="355" name="٥"/>
              <p:cNvSpPr/>
              <p:nvPr/>
            </p:nvSpPr>
            <p:spPr>
              <a:xfrm>
                <a:off x="0" y="0"/>
                <a:ext cx="1176202" cy="692250"/>
              </a:xfrm>
              <a:prstGeom prst="roundRect">
                <a:avLst>
                  <a:gd name="adj" fmla="val 13298"/>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lgn="ctr" defTabSz="825500">
                  <a:defRPr b="1" sz="3000">
                    <a:solidFill>
                      <a:schemeClr val="accent1">
                        <a:satOff val="-49514"/>
                        <a:lumOff val="-14901"/>
                      </a:schemeClr>
                    </a:solidFill>
                    <a:latin typeface="Noto Naskh Arabic"/>
                    <a:ea typeface="Noto Naskh Arabic"/>
                    <a:cs typeface="Noto Naskh Arabic"/>
                    <a:sym typeface="Noto Naskh Arabic"/>
                  </a:defRPr>
                </a:lvl1pPr>
              </a:lstStyle>
              <a:p>
                <a:pPr rtl="0">
                  <a:defRPr/>
                </a:pPr>
                <a:r>
                  <a:t>٥</a:t>
                </a:r>
              </a:p>
            </p:txBody>
          </p:sp>
        </p:grpSp>
        <p:grpSp>
          <p:nvGrpSpPr>
            <p:cNvPr id="367" name="Google Shape;358;p12"/>
            <p:cNvGrpSpPr/>
            <p:nvPr/>
          </p:nvGrpSpPr>
          <p:grpSpPr>
            <a:xfrm>
              <a:off x="710317" y="0"/>
              <a:ext cx="539334" cy="602389"/>
              <a:chOff x="0" y="0"/>
              <a:chExt cx="539332" cy="602388"/>
            </a:xfrm>
          </p:grpSpPr>
          <p:sp>
            <p:nvSpPr>
              <p:cNvPr id="357" name="Google Shape;359;p12"/>
              <p:cNvSpPr/>
              <p:nvPr/>
            </p:nvSpPr>
            <p:spPr>
              <a:xfrm flipH="1" rot="12754542">
                <a:off x="114806" y="42714"/>
                <a:ext cx="309721" cy="51696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965" y="21554"/>
                    </a:moveTo>
                    <a:cubicBezTo>
                      <a:pt x="17508" y="21554"/>
                      <a:pt x="20465" y="20175"/>
                      <a:pt x="21149" y="18342"/>
                    </a:cubicBezTo>
                    <a:lnTo>
                      <a:pt x="21265" y="17706"/>
                    </a:lnTo>
                    <a:lnTo>
                      <a:pt x="21354" y="17686"/>
                    </a:lnTo>
                    <a:cubicBezTo>
                      <a:pt x="21506" y="17602"/>
                      <a:pt x="21600" y="17487"/>
                      <a:pt x="21600" y="17360"/>
                    </a:cubicBezTo>
                    <a:lnTo>
                      <a:pt x="21600" y="15517"/>
                    </a:lnTo>
                    <a:cubicBezTo>
                      <a:pt x="21600" y="15390"/>
                      <a:pt x="21506" y="15275"/>
                      <a:pt x="21354" y="15191"/>
                    </a:cubicBezTo>
                    <a:lnTo>
                      <a:pt x="21311" y="15182"/>
                    </a:lnTo>
                    <a:lnTo>
                      <a:pt x="21295" y="9538"/>
                    </a:lnTo>
                    <a:lnTo>
                      <a:pt x="21367" y="9538"/>
                    </a:lnTo>
                    <a:lnTo>
                      <a:pt x="21367" y="4009"/>
                    </a:lnTo>
                    <a:lnTo>
                      <a:pt x="21154" y="4009"/>
                    </a:lnTo>
                    <a:lnTo>
                      <a:pt x="14063" y="1302"/>
                    </a:lnTo>
                    <a:lnTo>
                      <a:pt x="14127" y="1283"/>
                    </a:lnTo>
                    <a:lnTo>
                      <a:pt x="11103" y="129"/>
                    </a:lnTo>
                    <a:lnTo>
                      <a:pt x="11103" y="0"/>
                    </a:lnTo>
                    <a:lnTo>
                      <a:pt x="10934" y="65"/>
                    </a:lnTo>
                    <a:lnTo>
                      <a:pt x="10773" y="3"/>
                    </a:lnTo>
                    <a:lnTo>
                      <a:pt x="7428" y="1280"/>
                    </a:lnTo>
                    <a:lnTo>
                      <a:pt x="7538" y="1313"/>
                    </a:lnTo>
                    <a:lnTo>
                      <a:pt x="615" y="3955"/>
                    </a:lnTo>
                    <a:lnTo>
                      <a:pt x="576" y="3927"/>
                    </a:lnTo>
                    <a:lnTo>
                      <a:pt x="576" y="3970"/>
                    </a:lnTo>
                    <a:lnTo>
                      <a:pt x="413" y="4032"/>
                    </a:lnTo>
                    <a:lnTo>
                      <a:pt x="564" y="4032"/>
                    </a:lnTo>
                    <a:lnTo>
                      <a:pt x="564" y="9538"/>
                    </a:lnTo>
                    <a:lnTo>
                      <a:pt x="593" y="9538"/>
                    </a:lnTo>
                    <a:lnTo>
                      <a:pt x="609" y="15090"/>
                    </a:lnTo>
                    <a:lnTo>
                      <a:pt x="256" y="15167"/>
                    </a:lnTo>
                    <a:cubicBezTo>
                      <a:pt x="98" y="15251"/>
                      <a:pt x="0" y="15366"/>
                      <a:pt x="0" y="15493"/>
                    </a:cubicBezTo>
                    <a:lnTo>
                      <a:pt x="0" y="17336"/>
                    </a:lnTo>
                    <a:cubicBezTo>
                      <a:pt x="0" y="17463"/>
                      <a:pt x="98" y="17579"/>
                      <a:pt x="256" y="17662"/>
                    </a:cubicBezTo>
                    <a:lnTo>
                      <a:pt x="597" y="17736"/>
                    </a:lnTo>
                    <a:lnTo>
                      <a:pt x="708" y="18342"/>
                    </a:lnTo>
                    <a:lnTo>
                      <a:pt x="746" y="18395"/>
                    </a:lnTo>
                    <a:lnTo>
                      <a:pt x="794" y="18637"/>
                    </a:lnTo>
                    <a:cubicBezTo>
                      <a:pt x="1478" y="20328"/>
                      <a:pt x="4434" y="21600"/>
                      <a:pt x="7978" y="21600"/>
                    </a:cubicBezTo>
                    <a:lnTo>
                      <a:pt x="11047" y="21600"/>
                    </a:lnTo>
                    <a:lnTo>
                      <a:pt x="11047" y="21554"/>
                    </a:lnTo>
                    <a:close/>
                  </a:path>
                </a:pathLst>
              </a:custGeom>
              <a:solidFill>
                <a:srgbClr val="FFFFFF">
                  <a:alpha val="48240"/>
                </a:srgbClr>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grpSp>
            <p:nvGrpSpPr>
              <p:cNvPr id="365" name="Google Shape;360;p12"/>
              <p:cNvGrpSpPr/>
              <p:nvPr/>
            </p:nvGrpSpPr>
            <p:grpSpPr>
              <a:xfrm>
                <a:off x="43046" y="40003"/>
                <a:ext cx="454757" cy="519919"/>
                <a:chOff x="0" y="0"/>
                <a:chExt cx="454755" cy="519917"/>
              </a:xfrm>
            </p:grpSpPr>
            <p:sp>
              <p:nvSpPr>
                <p:cNvPr id="358" name="Google Shape;361;p12"/>
                <p:cNvSpPr/>
                <p:nvPr/>
              </p:nvSpPr>
              <p:spPr>
                <a:xfrm flipH="1" rot="12762355">
                  <a:off x="35591" y="265957"/>
                  <a:ext cx="245523" cy="20378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155" y="21600"/>
                      </a:lnTo>
                      <a:lnTo>
                        <a:pt x="155" y="9049"/>
                      </a:lnTo>
                      <a:lnTo>
                        <a:pt x="0" y="9049"/>
                      </a:lnTo>
                      <a:lnTo>
                        <a:pt x="10722" y="0"/>
                      </a:lnTo>
                      <a:lnTo>
                        <a:pt x="21381" y="8996"/>
                      </a:lnTo>
                      <a:lnTo>
                        <a:pt x="21600" y="8996"/>
                      </a:lnTo>
                      <a:close/>
                    </a:path>
                  </a:pathLst>
                </a:custGeom>
                <a:solidFill>
                  <a:srgbClr val="F7D38F"/>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sp>
              <p:nvSpPr>
                <p:cNvPr id="359" name="Google Shape;362;p12"/>
                <p:cNvSpPr/>
                <p:nvPr/>
              </p:nvSpPr>
              <p:spPr>
                <a:xfrm flipH="1" rot="12762355">
                  <a:off x="48726" y="236608"/>
                  <a:ext cx="120617" cy="2029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316" y="21600"/>
                      </a:lnTo>
                      <a:lnTo>
                        <a:pt x="316" y="8995"/>
                      </a:lnTo>
                      <a:lnTo>
                        <a:pt x="0" y="8995"/>
                      </a:lnTo>
                      <a:lnTo>
                        <a:pt x="21600" y="0"/>
                      </a:lnTo>
                      <a:close/>
                    </a:path>
                  </a:pathLst>
                </a:custGeom>
                <a:solidFill>
                  <a:srgbClr val="FFFFFF">
                    <a:alpha val="27060"/>
                  </a:srgbClr>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sp>
              <p:nvSpPr>
                <p:cNvPr id="360" name="Google Shape;363;p12"/>
                <p:cNvSpPr/>
                <p:nvPr/>
              </p:nvSpPr>
              <p:spPr>
                <a:xfrm flipH="1" rot="1962354">
                  <a:off x="127965" y="39540"/>
                  <a:ext cx="242999" cy="37418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638" y="0"/>
                      </a:moveTo>
                      <a:lnTo>
                        <a:pt x="13962" y="0"/>
                      </a:lnTo>
                      <a:cubicBezTo>
                        <a:pt x="18181" y="0"/>
                        <a:pt x="21600" y="2252"/>
                        <a:pt x="21600" y="5029"/>
                      </a:cubicBezTo>
                      <a:lnTo>
                        <a:pt x="21600" y="21600"/>
                      </a:lnTo>
                      <a:lnTo>
                        <a:pt x="17785" y="18299"/>
                      </a:lnTo>
                      <a:lnTo>
                        <a:pt x="14218" y="21578"/>
                      </a:lnTo>
                      <a:lnTo>
                        <a:pt x="10563" y="18299"/>
                      </a:lnTo>
                      <a:lnTo>
                        <a:pt x="6908" y="21179"/>
                      </a:lnTo>
                      <a:lnTo>
                        <a:pt x="3342" y="18299"/>
                      </a:lnTo>
                      <a:lnTo>
                        <a:pt x="0" y="21201"/>
                      </a:lnTo>
                      <a:lnTo>
                        <a:pt x="0" y="5029"/>
                      </a:lnTo>
                      <a:cubicBezTo>
                        <a:pt x="0" y="2252"/>
                        <a:pt x="3419" y="0"/>
                        <a:pt x="7638" y="0"/>
                      </a:cubicBezTo>
                      <a:close/>
                    </a:path>
                  </a:pathLst>
                </a:custGeom>
                <a:solidFill>
                  <a:srgbClr val="EFB436"/>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sp>
              <p:nvSpPr>
                <p:cNvPr id="361" name="Google Shape;364;p12"/>
                <p:cNvSpPr/>
                <p:nvPr/>
              </p:nvSpPr>
              <p:spPr>
                <a:xfrm flipH="1" rot="1962354">
                  <a:off x="168253" y="38528"/>
                  <a:ext cx="159367" cy="37618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179" y="0"/>
                      </a:moveTo>
                      <a:lnTo>
                        <a:pt x="15406" y="0"/>
                      </a:lnTo>
                      <a:cubicBezTo>
                        <a:pt x="17014" y="0"/>
                        <a:pt x="18546" y="141"/>
                        <a:pt x="19939" y="396"/>
                      </a:cubicBezTo>
                      <a:lnTo>
                        <a:pt x="21600" y="785"/>
                      </a:lnTo>
                      <a:lnTo>
                        <a:pt x="20812" y="18573"/>
                      </a:lnTo>
                      <a:lnTo>
                        <a:pt x="15796" y="21600"/>
                      </a:lnTo>
                      <a:lnTo>
                        <a:pt x="14092" y="20596"/>
                      </a:lnTo>
                      <a:close/>
                      <a:moveTo>
                        <a:pt x="5762" y="0"/>
                      </a:moveTo>
                      <a:lnTo>
                        <a:pt x="7376" y="0"/>
                      </a:lnTo>
                      <a:lnTo>
                        <a:pt x="8233" y="19347"/>
                      </a:lnTo>
                      <a:lnTo>
                        <a:pt x="4650" y="21201"/>
                      </a:lnTo>
                      <a:lnTo>
                        <a:pt x="0" y="18736"/>
                      </a:lnTo>
                      <a:lnTo>
                        <a:pt x="808" y="494"/>
                      </a:lnTo>
                      <a:lnTo>
                        <a:pt x="1229" y="396"/>
                      </a:lnTo>
                      <a:cubicBezTo>
                        <a:pt x="2622" y="141"/>
                        <a:pt x="4154" y="0"/>
                        <a:pt x="5762" y="0"/>
                      </a:cubicBezTo>
                      <a:close/>
                    </a:path>
                  </a:pathLst>
                </a:custGeom>
                <a:solidFill>
                  <a:srgbClr val="FFFFFF">
                    <a:alpha val="27060"/>
                  </a:srgbClr>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sp>
              <p:nvSpPr>
                <p:cNvPr id="362" name="Google Shape;365;p12"/>
                <p:cNvSpPr/>
                <p:nvPr/>
              </p:nvSpPr>
              <p:spPr>
                <a:xfrm flipH="1" rot="1962354">
                  <a:off x="207268" y="58679"/>
                  <a:ext cx="242999" cy="8791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638" y="0"/>
                      </a:moveTo>
                      <a:lnTo>
                        <a:pt x="13962" y="0"/>
                      </a:lnTo>
                      <a:cubicBezTo>
                        <a:pt x="18181" y="0"/>
                        <a:pt x="21600" y="9517"/>
                        <a:pt x="21600" y="21257"/>
                      </a:cubicBezTo>
                      <a:lnTo>
                        <a:pt x="21600" y="21600"/>
                      </a:lnTo>
                      <a:lnTo>
                        <a:pt x="0" y="21600"/>
                      </a:lnTo>
                      <a:lnTo>
                        <a:pt x="0" y="21257"/>
                      </a:lnTo>
                      <a:cubicBezTo>
                        <a:pt x="0" y="9517"/>
                        <a:pt x="3419" y="0"/>
                        <a:pt x="7638" y="0"/>
                      </a:cubicBezTo>
                      <a:close/>
                    </a:path>
                  </a:pathLst>
                </a:custGeom>
                <a:solidFill>
                  <a:srgbClr val="EB8CA1"/>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sp>
              <p:nvSpPr>
                <p:cNvPr id="363" name="Google Shape;366;p12"/>
                <p:cNvSpPr/>
                <p:nvPr/>
              </p:nvSpPr>
              <p:spPr>
                <a:xfrm flipH="1" rot="1962354">
                  <a:off x="73119" y="417667"/>
                  <a:ext cx="78494" cy="3938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781" y="0"/>
                      </a:moveTo>
                      <a:cubicBezTo>
                        <a:pt x="13499" y="0"/>
                        <a:pt x="16088" y="1105"/>
                        <a:pt x="18443" y="3105"/>
                      </a:cubicBezTo>
                      <a:lnTo>
                        <a:pt x="21600" y="6544"/>
                      </a:lnTo>
                      <a:lnTo>
                        <a:pt x="10815" y="21600"/>
                      </a:lnTo>
                      <a:lnTo>
                        <a:pt x="0" y="6501"/>
                      </a:lnTo>
                      <a:lnTo>
                        <a:pt x="3118" y="3105"/>
                      </a:lnTo>
                      <a:cubicBezTo>
                        <a:pt x="5473" y="1105"/>
                        <a:pt x="8062" y="0"/>
                        <a:pt x="10781" y="0"/>
                      </a:cubicBezTo>
                      <a:close/>
                    </a:path>
                  </a:pathLst>
                </a:custGeom>
                <a:solidFill>
                  <a:srgbClr val="000000"/>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sp>
              <p:nvSpPr>
                <p:cNvPr id="364" name="Google Shape;367;p12"/>
                <p:cNvSpPr/>
                <p:nvPr/>
              </p:nvSpPr>
              <p:spPr>
                <a:xfrm flipH="1" rot="1957588">
                  <a:off x="166792" y="128109"/>
                  <a:ext cx="251734" cy="59274"/>
                </a:xfrm>
                <a:prstGeom prst="roundRect">
                  <a:avLst>
                    <a:gd name="adj" fmla="val 16667"/>
                  </a:avLst>
                </a:prstGeom>
                <a:solidFill>
                  <a:srgbClr val="A8BFD6"/>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grpSp>
          <p:sp>
            <p:nvSpPr>
              <p:cNvPr id="366" name="Google Shape;368;p12"/>
              <p:cNvSpPr/>
              <p:nvPr/>
            </p:nvSpPr>
            <p:spPr>
              <a:xfrm flipH="1" rot="12759500">
                <a:off x="123356" y="59937"/>
                <a:ext cx="293197" cy="48794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965" y="21554"/>
                    </a:moveTo>
                    <a:cubicBezTo>
                      <a:pt x="17508" y="21554"/>
                      <a:pt x="20465" y="20175"/>
                      <a:pt x="21149" y="18342"/>
                    </a:cubicBezTo>
                    <a:lnTo>
                      <a:pt x="21265" y="17706"/>
                    </a:lnTo>
                    <a:lnTo>
                      <a:pt x="21354" y="17686"/>
                    </a:lnTo>
                    <a:cubicBezTo>
                      <a:pt x="21506" y="17602"/>
                      <a:pt x="21600" y="17487"/>
                      <a:pt x="21600" y="17360"/>
                    </a:cubicBezTo>
                    <a:lnTo>
                      <a:pt x="21600" y="15517"/>
                    </a:lnTo>
                    <a:cubicBezTo>
                      <a:pt x="21600" y="15390"/>
                      <a:pt x="21506" y="15275"/>
                      <a:pt x="21354" y="15191"/>
                    </a:cubicBezTo>
                    <a:lnTo>
                      <a:pt x="21311" y="15182"/>
                    </a:lnTo>
                    <a:lnTo>
                      <a:pt x="21295" y="9538"/>
                    </a:lnTo>
                    <a:lnTo>
                      <a:pt x="21367" y="9538"/>
                    </a:lnTo>
                    <a:lnTo>
                      <a:pt x="21367" y="4009"/>
                    </a:lnTo>
                    <a:lnTo>
                      <a:pt x="21154" y="4009"/>
                    </a:lnTo>
                    <a:lnTo>
                      <a:pt x="14063" y="1302"/>
                    </a:lnTo>
                    <a:lnTo>
                      <a:pt x="14127" y="1283"/>
                    </a:lnTo>
                    <a:lnTo>
                      <a:pt x="11103" y="129"/>
                    </a:lnTo>
                    <a:lnTo>
                      <a:pt x="11103" y="0"/>
                    </a:lnTo>
                    <a:lnTo>
                      <a:pt x="10934" y="65"/>
                    </a:lnTo>
                    <a:lnTo>
                      <a:pt x="10773" y="3"/>
                    </a:lnTo>
                    <a:lnTo>
                      <a:pt x="7428" y="1280"/>
                    </a:lnTo>
                    <a:lnTo>
                      <a:pt x="7538" y="1313"/>
                    </a:lnTo>
                    <a:lnTo>
                      <a:pt x="615" y="3955"/>
                    </a:lnTo>
                    <a:lnTo>
                      <a:pt x="576" y="3927"/>
                    </a:lnTo>
                    <a:lnTo>
                      <a:pt x="576" y="3970"/>
                    </a:lnTo>
                    <a:lnTo>
                      <a:pt x="413" y="4032"/>
                    </a:lnTo>
                    <a:lnTo>
                      <a:pt x="564" y="4032"/>
                    </a:lnTo>
                    <a:lnTo>
                      <a:pt x="564" y="9538"/>
                    </a:lnTo>
                    <a:lnTo>
                      <a:pt x="593" y="9538"/>
                    </a:lnTo>
                    <a:lnTo>
                      <a:pt x="609" y="15090"/>
                    </a:lnTo>
                    <a:lnTo>
                      <a:pt x="256" y="15167"/>
                    </a:lnTo>
                    <a:cubicBezTo>
                      <a:pt x="98" y="15251"/>
                      <a:pt x="0" y="15366"/>
                      <a:pt x="0" y="15493"/>
                    </a:cubicBezTo>
                    <a:lnTo>
                      <a:pt x="0" y="17336"/>
                    </a:lnTo>
                    <a:cubicBezTo>
                      <a:pt x="0" y="17463"/>
                      <a:pt x="98" y="17579"/>
                      <a:pt x="256" y="17662"/>
                    </a:cubicBezTo>
                    <a:lnTo>
                      <a:pt x="597" y="17736"/>
                    </a:lnTo>
                    <a:lnTo>
                      <a:pt x="708" y="18342"/>
                    </a:lnTo>
                    <a:lnTo>
                      <a:pt x="746" y="18395"/>
                    </a:lnTo>
                    <a:lnTo>
                      <a:pt x="794" y="18637"/>
                    </a:lnTo>
                    <a:cubicBezTo>
                      <a:pt x="1478" y="20328"/>
                      <a:pt x="4434" y="21600"/>
                      <a:pt x="7978" y="21600"/>
                    </a:cubicBezTo>
                    <a:lnTo>
                      <a:pt x="11047" y="21600"/>
                    </a:lnTo>
                    <a:lnTo>
                      <a:pt x="11047" y="21554"/>
                    </a:lnTo>
                    <a:close/>
                  </a:path>
                </a:pathLst>
              </a:custGeom>
              <a:noFill/>
              <a:ln w="12700" cap="flat">
                <a:solidFill>
                  <a:srgbClr val="FFFFFF"/>
                </a:solidFill>
                <a:prstDash val="dash"/>
                <a:miter lim="800000"/>
              </a:ln>
              <a:effectLst>
                <a:outerShdw sx="100000" sy="100000" kx="0" ky="0" algn="b" rotWithShape="0" blurRad="38100" dist="0" dir="5400000">
                  <a:srgbClr val="000000">
                    <a:alpha val="40000"/>
                  </a:srgbClr>
                </a:outerShdw>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grpSp>
      </p:grpSp>
      <p:sp>
        <p:nvSpPr>
          <p:cNvPr id="369" name="مستطيل"/>
          <p:cNvSpPr/>
          <p:nvPr/>
        </p:nvSpPr>
        <p:spPr>
          <a:xfrm>
            <a:off x="7919843" y="1462709"/>
            <a:ext cx="585915" cy="1952089"/>
          </a:xfrm>
          <a:prstGeom prst="rect">
            <a:avLst/>
          </a:prstGeom>
          <a:solidFill>
            <a:schemeClr val="accent3">
              <a:lumOff val="14215"/>
            </a:schemeClr>
          </a:solidFill>
          <a:ln w="3175">
            <a:solidFill>
              <a:schemeClr val="accent3">
                <a:satOff val="-41626"/>
                <a:lumOff val="-14313"/>
              </a:schemeClr>
            </a:solidFill>
          </a:ln>
          <a:effectLst>
            <a:outerShdw sx="100000" sy="100000" kx="0" ky="0" algn="b" rotWithShape="0" blurRad="25400" dist="12700" dir="5400000">
              <a:srgbClr val="000000">
                <a:alpha val="38000"/>
              </a:srgbClr>
            </a:outerShdw>
          </a:effectLst>
        </p:spPr>
        <p:txBody>
          <a:bodyPr lIns="44334" tIns="44334" rIns="44334" bIns="44334" anchor="ctr"/>
          <a:lstStyle/>
          <a:p>
            <a:pPr/>
          </a:p>
        </p:txBody>
      </p:sp>
      <p:sp>
        <p:nvSpPr>
          <p:cNvPr id="370" name="Google Shape;145;p11"/>
          <p:cNvSpPr txBox="1"/>
          <p:nvPr/>
        </p:nvSpPr>
        <p:spPr>
          <a:xfrm>
            <a:off x="7864596" y="1934313"/>
            <a:ext cx="696409" cy="843231"/>
          </a:xfrm>
          <a:prstGeom prst="rect">
            <a:avLst/>
          </a:prstGeom>
          <a:ln w="3175">
            <a:miter lim="400000"/>
          </a:ln>
          <a:extLst>
            <a:ext uri="{C572A759-6A51-4108-AA02-DFA0A04FC94B}">
              <ma14:wrappingTextBoxFlag xmlns:ma14="http://schemas.microsoft.com/office/mac/drawingml/2011/main" val="1"/>
            </a:ext>
          </a:extLst>
        </p:spPr>
        <p:txBody>
          <a:bodyPr lIns="88654" tIns="88654" rIns="88654" bIns="88654" anchor="ctr">
            <a:normAutofit fontScale="100000" lnSpcReduction="0"/>
          </a:bodyPr>
          <a:lstStyle>
            <a:lvl1pPr algn="ctr" defTabSz="886690">
              <a:lnSpc>
                <a:spcPct val="115000"/>
              </a:lnSpc>
              <a:spcBef>
                <a:spcPts val="1500"/>
              </a:spcBef>
              <a:defRPr sz="2900">
                <a:latin typeface="Waseem Regular"/>
                <a:ea typeface="Waseem Regular"/>
                <a:cs typeface="Waseem Regular"/>
                <a:sym typeface="Waseem Regular"/>
              </a:defRPr>
            </a:lvl1pPr>
          </a:lstStyle>
          <a:p>
            <a:pPr rtl="0">
              <a:defRPr/>
            </a:pPr>
            <a:r>
              <a:t>حل </a:t>
            </a:r>
          </a:p>
        </p:txBody>
      </p:sp>
      <p:sp>
        <p:nvSpPr>
          <p:cNvPr id="371" name="مستطيل"/>
          <p:cNvSpPr/>
          <p:nvPr/>
        </p:nvSpPr>
        <p:spPr>
          <a:xfrm>
            <a:off x="7862084" y="3873803"/>
            <a:ext cx="669074" cy="624274"/>
          </a:xfrm>
          <a:prstGeom prst="rect">
            <a:avLst/>
          </a:prstGeom>
          <a:solidFill>
            <a:schemeClr val="accent3">
              <a:lumOff val="14215"/>
            </a:schemeClr>
          </a:solidFill>
          <a:ln w="3175">
            <a:solidFill>
              <a:schemeClr val="accent3">
                <a:satOff val="-41626"/>
                <a:lumOff val="-14313"/>
              </a:schemeClr>
            </a:solidFill>
          </a:ln>
          <a:effectLst>
            <a:outerShdw sx="100000" sy="100000" kx="0" ky="0" algn="b" rotWithShape="0" blurRad="25400" dist="12700" dir="5400000">
              <a:srgbClr val="000000">
                <a:alpha val="38000"/>
              </a:srgbClr>
            </a:outerShdw>
          </a:effectLst>
        </p:spPr>
        <p:txBody>
          <a:bodyPr lIns="44334" tIns="44334" rIns="44334" bIns="44334" anchor="ctr"/>
          <a:lstStyle/>
          <a:p>
            <a:pPr/>
          </a:p>
        </p:txBody>
      </p:sp>
      <p:sp>
        <p:nvSpPr>
          <p:cNvPr id="372" name="Google Shape;145;p11"/>
          <p:cNvSpPr txBox="1"/>
          <p:nvPr/>
        </p:nvSpPr>
        <p:spPr>
          <a:xfrm>
            <a:off x="7835096" y="3894329"/>
            <a:ext cx="755408" cy="533272"/>
          </a:xfrm>
          <a:prstGeom prst="rect">
            <a:avLst/>
          </a:prstGeom>
          <a:ln w="3175">
            <a:miter lim="400000"/>
          </a:ln>
          <a:extLst>
            <a:ext uri="{C572A759-6A51-4108-AA02-DFA0A04FC94B}">
              <ma14:wrappingTextBoxFlag xmlns:ma14="http://schemas.microsoft.com/office/mac/drawingml/2011/main" val="1"/>
            </a:ext>
          </a:extLst>
        </p:spPr>
        <p:txBody>
          <a:bodyPr lIns="88654" tIns="88654" rIns="88654" bIns="88654" anchor="ctr">
            <a:normAutofit fontScale="100000" lnSpcReduction="0"/>
          </a:bodyPr>
          <a:lstStyle>
            <a:lvl1pPr algn="ctr" defTabSz="868957">
              <a:lnSpc>
                <a:spcPct val="115000"/>
              </a:lnSpc>
              <a:spcBef>
                <a:spcPts val="1500"/>
              </a:spcBef>
              <a:defRPr sz="2058">
                <a:latin typeface="Waseem Regular"/>
                <a:ea typeface="Waseem Regular"/>
                <a:cs typeface="Waseem Regular"/>
                <a:sym typeface="Waseem Regular"/>
              </a:defRPr>
            </a:lvl1pPr>
          </a:lstStyle>
          <a:p>
            <a:pPr rtl="0">
              <a:defRPr/>
            </a:pPr>
            <a:r>
              <a:t>تحقق</a:t>
            </a:r>
          </a:p>
        </p:txBody>
      </p:sp>
      <p:sp>
        <p:nvSpPr>
          <p:cNvPr id="373" name="المقدمة">
            <a:hlinkClick r:id="rId2" invalidUrl="" action="ppaction://hlinksldjump" tgtFrame="" tooltip="" history="1" highlightClick="0" endSnd="0"/>
          </p:cNvPr>
          <p:cNvSpPr/>
          <p:nvPr/>
        </p:nvSpPr>
        <p:spPr>
          <a:xfrm>
            <a:off x="1854572" y="245590"/>
            <a:ext cx="1176202" cy="301292"/>
          </a:xfrm>
          <a:prstGeom prst="roundRect">
            <a:avLst>
              <a:gd name="adj" fmla="val 30555"/>
            </a:avLst>
          </a:prstGeom>
          <a:ln w="12700">
            <a:miter lim="400000"/>
          </a:ln>
          <a:extLst>
            <a:ext uri="{C572A759-6A51-4108-AA02-DFA0A04FC94B}">
              <ma14:wrappingTextBoxFlag xmlns:ma14="http://schemas.microsoft.com/office/mac/drawingml/2011/main" val="1"/>
            </a:ext>
          </a:extLst>
        </p:spPr>
        <p:txBody>
          <a:bodyPr lIns="0" tIns="0" rIns="0" bIns="0" anchor="ctr"/>
          <a:lstStyle>
            <a:lvl1pPr algn="ctr" defTabSz="825500">
              <a:defRPr sz="1500">
                <a:solidFill>
                  <a:srgbClr val="FFFFFF"/>
                </a:solidFill>
                <a:latin typeface="Khalid Art bold"/>
                <a:ea typeface="Khalid Art bold"/>
                <a:cs typeface="Khalid Art bold"/>
                <a:sym typeface="Khalid Art bold"/>
              </a:defRPr>
            </a:lvl1pPr>
          </a:lstStyle>
          <a:p>
            <a:pPr rtl="0">
              <a:defRPr/>
            </a:pPr>
            <a:r>
              <a:t>المقدمة</a:t>
            </a:r>
          </a:p>
        </p:txBody>
      </p:sp>
      <p:sp>
        <p:nvSpPr>
          <p:cNvPr id="374" name="الواجب">
            <a:hlinkClick r:id="rId3" invalidUrl="" action="ppaction://hlinksldjump" tgtFrame="" tooltip="" history="1" highlightClick="0" endSnd="0"/>
          </p:cNvPr>
          <p:cNvSpPr/>
          <p:nvPr/>
        </p:nvSpPr>
        <p:spPr>
          <a:xfrm>
            <a:off x="7504093" y="233219"/>
            <a:ext cx="1176203" cy="301292"/>
          </a:xfrm>
          <a:prstGeom prst="roundRect">
            <a:avLst>
              <a:gd name="adj" fmla="val 30555"/>
            </a:avLst>
          </a:prstGeom>
          <a:ln w="12700">
            <a:miter lim="400000"/>
          </a:ln>
          <a:extLst>
            <a:ext uri="{C572A759-6A51-4108-AA02-DFA0A04FC94B}">
              <ma14:wrappingTextBoxFlag xmlns:ma14="http://schemas.microsoft.com/office/mac/drawingml/2011/main" val="1"/>
            </a:ext>
          </a:extLst>
        </p:spPr>
        <p:txBody>
          <a:bodyPr lIns="0" tIns="0" rIns="0" bIns="0" anchor="ctr"/>
          <a:lstStyle>
            <a:lvl1pPr algn="ctr" defTabSz="825500">
              <a:defRPr sz="1500">
                <a:solidFill>
                  <a:srgbClr val="FFFFFF"/>
                </a:solidFill>
                <a:latin typeface="Khalid Art bold"/>
                <a:ea typeface="Khalid Art bold"/>
                <a:cs typeface="Khalid Art bold"/>
                <a:sym typeface="Khalid Art bold"/>
              </a:defRPr>
            </a:lvl1pPr>
          </a:lstStyle>
          <a:p>
            <a:pPr rtl="0">
              <a:defRPr/>
            </a:pPr>
            <a:r>
              <a:t>الواجب</a:t>
            </a:r>
          </a:p>
        </p:txBody>
      </p:sp>
      <p:sp>
        <p:nvSpPr>
          <p:cNvPr id="375" name="المنزل">
            <a:hlinkClick r:id="rId4" invalidUrl="" action="ppaction://hlinksldjump" tgtFrame="" tooltip="" history="1" highlightClick="0" endSnd="0"/>
          </p:cNvPr>
          <p:cNvSpPr/>
          <p:nvPr/>
        </p:nvSpPr>
        <p:spPr>
          <a:xfrm>
            <a:off x="864594" y="228028"/>
            <a:ext cx="364837" cy="32677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0" y="11938"/>
                </a:lnTo>
                <a:lnTo>
                  <a:pt x="3392" y="11938"/>
                </a:lnTo>
                <a:lnTo>
                  <a:pt x="3392" y="21600"/>
                </a:lnTo>
                <a:lnTo>
                  <a:pt x="8837" y="21600"/>
                </a:lnTo>
                <a:lnTo>
                  <a:pt x="8837" y="13819"/>
                </a:lnTo>
                <a:lnTo>
                  <a:pt x="12694" y="13819"/>
                </a:lnTo>
                <a:lnTo>
                  <a:pt x="12694" y="21600"/>
                </a:lnTo>
                <a:lnTo>
                  <a:pt x="18160" y="21600"/>
                </a:lnTo>
                <a:lnTo>
                  <a:pt x="18160" y="11938"/>
                </a:lnTo>
                <a:lnTo>
                  <a:pt x="21600" y="11938"/>
                </a:lnTo>
                <a:lnTo>
                  <a:pt x="18160" y="8135"/>
                </a:lnTo>
                <a:lnTo>
                  <a:pt x="18160" y="3553"/>
                </a:lnTo>
                <a:lnTo>
                  <a:pt x="16218" y="3553"/>
                </a:lnTo>
                <a:lnTo>
                  <a:pt x="16218" y="5984"/>
                </a:lnTo>
                <a:lnTo>
                  <a:pt x="10800" y="0"/>
                </a:lnTo>
                <a:close/>
              </a:path>
            </a:pathLst>
          </a:custGeom>
          <a:ln w="3175">
            <a:solidFill>
              <a:srgbClr val="5C5C5C">
                <a:alpha val="60502"/>
              </a:srgbClr>
            </a:solidFill>
          </a:ln>
        </p:spPr>
        <p:txBody>
          <a:bodyPr lIns="34289" tIns="34289" rIns="34289" bIns="34289" anchor="ctr"/>
          <a:lstStyle/>
          <a:p>
            <a:pPr/>
          </a:p>
        </p:txBody>
      </p:sp>
      <p:sp>
        <p:nvSpPr>
          <p:cNvPr id="376" name="طول الخط ١٥٠ مترا والمحطة موزعة كل ١٥ مترا…"/>
          <p:cNvSpPr txBox="1"/>
          <p:nvPr/>
        </p:nvSpPr>
        <p:spPr>
          <a:xfrm>
            <a:off x="314537" y="3775424"/>
            <a:ext cx="7377764" cy="821032"/>
          </a:xfrm>
          <a:prstGeom prst="rect">
            <a:avLst/>
          </a:prstGeom>
          <a:ln w="3175">
            <a:miter lim="400000"/>
          </a:ln>
          <a:extLst>
            <a:ext uri="{C572A759-6A51-4108-AA02-DFA0A04FC94B}">
              <ma14:wrappingTextBoxFlag xmlns:ma14="http://schemas.microsoft.com/office/mac/drawingml/2011/main" val="1"/>
            </a:ext>
          </a:extLst>
        </p:spPr>
        <p:txBody>
          <a:bodyPr lIns="34289" tIns="34289" rIns="34289" bIns="34289">
            <a:spAutoFit/>
          </a:bodyPr>
          <a:lstStyle/>
          <a:p>
            <a:pPr algn="r" rtl="0">
              <a:defRPr b="1" sz="1700">
                <a:solidFill>
                  <a:srgbClr val="0056D6"/>
                </a:solidFill>
                <a:latin typeface="Calibri"/>
                <a:ea typeface="Calibri"/>
                <a:cs typeface="Calibri"/>
                <a:sym typeface="Calibri"/>
              </a:defRPr>
            </a:pPr>
            <a:r>
              <a:t>طول الخط ١٥٠ مترا والمحطة موزعة كل ١٥ مترا</a:t>
            </a:r>
          </a:p>
          <a:p>
            <a:pPr algn="r" rtl="0">
              <a:defRPr b="1" sz="1700">
                <a:solidFill>
                  <a:srgbClr val="0056D6"/>
                </a:solidFill>
                <a:latin typeface="Calibri"/>
                <a:ea typeface="Calibri"/>
                <a:cs typeface="Calibri"/>
                <a:sym typeface="Calibri"/>
              </a:defRPr>
            </a:pPr>
            <a:r>
              <a:t>إذن عدد المحطات = ١٥٠ ÷  ١٥ = ١٠ ونضيف عليها المحطة الأولى في أول الخط إذن عدد المحطات على طول الخط = ۱۰ + ١ = ١١ محطة إذن الإجابة صحيحة .</a:t>
            </a:r>
          </a:p>
        </p:txBody>
      </p:sp>
      <p:sp>
        <p:nvSpPr>
          <p:cNvPr id="377" name="مسألة ٧">
            <a:hlinkClick r:id="rId5" invalidUrl="" action="ppaction://hlinksldjump" tgtFrame="" tooltip="" history="1" highlightClick="0" endSnd="0"/>
          </p:cNvPr>
          <p:cNvSpPr/>
          <p:nvPr/>
        </p:nvSpPr>
        <p:spPr>
          <a:xfrm>
            <a:off x="4698703" y="233219"/>
            <a:ext cx="1176203" cy="301292"/>
          </a:xfrm>
          <a:prstGeom prst="roundRect">
            <a:avLst>
              <a:gd name="adj" fmla="val 30555"/>
            </a:avLst>
          </a:prstGeom>
          <a:ln w="12700">
            <a:miter lim="400000"/>
          </a:ln>
          <a:extLst>
            <a:ext uri="{C572A759-6A51-4108-AA02-DFA0A04FC94B}">
              <ma14:wrappingTextBoxFlag xmlns:ma14="http://schemas.microsoft.com/office/mac/drawingml/2011/main" val="1"/>
            </a:ext>
          </a:extLst>
        </p:spPr>
        <p:txBody>
          <a:bodyPr lIns="0" tIns="0" rIns="0" bIns="0" anchor="ctr"/>
          <a:lstStyle>
            <a:lvl1pPr algn="ctr" defTabSz="825500">
              <a:defRPr sz="1500">
                <a:solidFill>
                  <a:srgbClr val="FFFFFF"/>
                </a:solidFill>
                <a:latin typeface="Khalid Art bold"/>
                <a:ea typeface="Khalid Art bold"/>
                <a:cs typeface="Khalid Art bold"/>
                <a:sym typeface="Khalid Art bold"/>
              </a:defRPr>
            </a:lvl1pPr>
          </a:lstStyle>
          <a:p>
            <a:pPr rtl="0">
              <a:defRPr/>
            </a:pPr>
            <a:r>
              <a:t>مسألة ٧</a:t>
            </a:r>
          </a:p>
        </p:txBody>
      </p:sp>
      <p:sp>
        <p:nvSpPr>
          <p:cNvPr id="378" name="نعمل نموذج لهذ الخط باستخدام خيط قماش طوله ١٥٠ سنتيمترا ، نضع علامة في أول الخط للمحطة الأولى ثم نقيس ١٥ سنتيمترا ونضع علامة أخرى على الخيط للمحطة التالية وهكذا كل ١٥ سنتيمترا علامة حتى نهاية الخيط على الشكل التالي :…"/>
          <p:cNvSpPr txBox="1"/>
          <p:nvPr/>
        </p:nvSpPr>
        <p:spPr>
          <a:xfrm>
            <a:off x="267636" y="1266948"/>
            <a:ext cx="7596961" cy="2216407"/>
          </a:xfrm>
          <a:prstGeom prst="rect">
            <a:avLst/>
          </a:prstGeom>
          <a:ln w="3175">
            <a:miter lim="400000"/>
          </a:ln>
          <a:extLst>
            <a:ext uri="{C572A759-6A51-4108-AA02-DFA0A04FC94B}">
              <ma14:wrappingTextBoxFlag xmlns:ma14="http://schemas.microsoft.com/office/mac/drawingml/2011/main" val="1"/>
            </a:ext>
          </a:extLst>
        </p:spPr>
        <p:txBody>
          <a:bodyPr lIns="34289" tIns="34289" rIns="34289" bIns="34289">
            <a:spAutoFit/>
          </a:bodyPr>
          <a:lstStyle/>
          <a:p>
            <a:pPr algn="r" rtl="0">
              <a:lnSpc>
                <a:spcPct val="125000"/>
              </a:lnSpc>
              <a:defRPr b="1" sz="1700">
                <a:solidFill>
                  <a:srgbClr val="0056D6"/>
                </a:solidFill>
                <a:latin typeface="Calibri"/>
                <a:ea typeface="Calibri"/>
                <a:cs typeface="Calibri"/>
                <a:sym typeface="Calibri"/>
              </a:defRPr>
            </a:pPr>
            <a:r>
              <a:t>نعمل نموذج لهذ الخط باستخدام خيط قماش طوله ١٥٠ سنتيمترا ، نضع علامة في أول الخط للمحطة الأولى ثم نقيس ١٥ سنتيمترا ونضع علامة أخرى على الخيط للمحطة التالية وهكذا كل ١٥ سنتيمترا علامة حتى نهاية الخيط على الشكل التالي :</a:t>
            </a:r>
          </a:p>
          <a:p>
            <a:pPr algn="r" rtl="0">
              <a:lnSpc>
                <a:spcPct val="125000"/>
              </a:lnSpc>
              <a:defRPr b="1" sz="1700">
                <a:solidFill>
                  <a:srgbClr val="0056D6"/>
                </a:solidFill>
                <a:latin typeface="Calibri"/>
                <a:ea typeface="Calibri"/>
                <a:cs typeface="Calibri"/>
                <a:sym typeface="Calibri"/>
              </a:defRPr>
            </a:pPr>
          </a:p>
          <a:p>
            <a:pPr algn="r" rtl="0">
              <a:lnSpc>
                <a:spcPct val="125000"/>
              </a:lnSpc>
              <a:defRPr b="1" sz="1700">
                <a:solidFill>
                  <a:srgbClr val="0056D6"/>
                </a:solidFill>
                <a:latin typeface="Calibri"/>
                <a:ea typeface="Calibri"/>
                <a:cs typeface="Calibri"/>
                <a:sym typeface="Calibri"/>
              </a:defRPr>
            </a:pPr>
          </a:p>
          <a:p>
            <a:pPr algn="r" rtl="0">
              <a:lnSpc>
                <a:spcPct val="125000"/>
              </a:lnSpc>
              <a:defRPr b="1" sz="1700">
                <a:solidFill>
                  <a:srgbClr val="0056D6"/>
                </a:solidFill>
                <a:latin typeface="Calibri"/>
                <a:ea typeface="Calibri"/>
                <a:cs typeface="Calibri"/>
                <a:sym typeface="Calibri"/>
              </a:defRPr>
            </a:pPr>
            <a:r>
              <a:t>بعد العلامات على الخيط نجد أن عددها ١١ علامة إذن عدد المحطات على طول الخط ١١ محطة</a:t>
            </a:r>
          </a:p>
        </p:txBody>
      </p:sp>
      <p:pic>
        <p:nvPicPr>
          <p:cNvPr id="379" name="IMG_3727.png" descr="IMG_3727.png"/>
          <p:cNvPicPr>
            <a:picLocks noChangeAspect="1"/>
          </p:cNvPicPr>
          <p:nvPr/>
        </p:nvPicPr>
        <p:blipFill>
          <a:blip r:embed="rId6">
            <a:extLst/>
          </a:blip>
          <a:srcRect l="0" t="57465" r="37503" b="31719"/>
          <a:stretch>
            <a:fillRect/>
          </a:stretch>
        </p:blipFill>
        <p:spPr>
          <a:xfrm>
            <a:off x="1592550" y="2143875"/>
            <a:ext cx="6027720" cy="589900"/>
          </a:xfrm>
          <a:prstGeom prst="rect">
            <a:avLst/>
          </a:prstGeom>
          <a:ln w="12700">
            <a:miter lim="400000"/>
          </a:ln>
        </p:spPr>
      </p:pic>
      <p:sp>
        <p:nvSpPr>
          <p:cNvPr id="380" name="مسألة ٨">
            <a:hlinkClick r:id="rId7" invalidUrl="" action="ppaction://hlinksldjump" tgtFrame="" tooltip="" history="1" highlightClick="0" endSnd="0"/>
          </p:cNvPr>
          <p:cNvSpPr/>
          <p:nvPr/>
        </p:nvSpPr>
        <p:spPr>
          <a:xfrm>
            <a:off x="6131433" y="245919"/>
            <a:ext cx="1176203" cy="301292"/>
          </a:xfrm>
          <a:prstGeom prst="roundRect">
            <a:avLst>
              <a:gd name="adj" fmla="val 30555"/>
            </a:avLst>
          </a:prstGeom>
          <a:ln w="12700">
            <a:miter lim="400000"/>
          </a:ln>
          <a:extLst>
            <a:ext uri="{C572A759-6A51-4108-AA02-DFA0A04FC94B}">
              <ma14:wrappingTextBoxFlag xmlns:ma14="http://schemas.microsoft.com/office/mac/drawingml/2011/main" val="1"/>
            </a:ext>
          </a:extLst>
        </p:spPr>
        <p:txBody>
          <a:bodyPr lIns="0" tIns="0" rIns="0" bIns="0" anchor="ctr"/>
          <a:lstStyle>
            <a:lvl1pPr algn="ctr" defTabSz="825500">
              <a:defRPr sz="1500">
                <a:solidFill>
                  <a:srgbClr val="FFFFFF"/>
                </a:solidFill>
                <a:latin typeface="Khalid Art bold"/>
                <a:ea typeface="Khalid Art bold"/>
                <a:cs typeface="Khalid Art bold"/>
                <a:sym typeface="Khalid Art bold"/>
              </a:defRPr>
            </a:lvl1pPr>
          </a:lstStyle>
          <a:p>
            <a:pPr rtl="0">
              <a:defRPr/>
            </a:pPr>
            <a:r>
              <a:t>مسألة ٨</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1" presetID="22" grpId="1" fill="hold">
                                  <p:stCondLst>
                                    <p:cond delay="0"/>
                                  </p:stCondLst>
                                  <p:iterate type="el" backwards="0">
                                    <p:tmAbs val="0"/>
                                  </p:iterate>
                                  <p:childTnLst>
                                    <p:set>
                                      <p:cBhvr>
                                        <p:cTn id="6" fill="hold"/>
                                        <p:tgtEl>
                                          <p:spTgt spid="369"/>
                                        </p:tgtEl>
                                        <p:attrNameLst>
                                          <p:attrName>style.visibility</p:attrName>
                                        </p:attrNameLst>
                                      </p:cBhvr>
                                      <p:to>
                                        <p:strVal val="visible"/>
                                      </p:to>
                                    </p:set>
                                    <p:animEffect filter="wipe(up)" transition="in">
                                      <p:cBhvr>
                                        <p:cTn id="7" dur="1000"/>
                                        <p:tgtEl>
                                          <p:spTgt spid="369"/>
                                        </p:tgtEl>
                                      </p:cBhvr>
                                    </p:animEffect>
                                  </p:childTnLst>
                                </p:cTn>
                              </p:par>
                            </p:childTnLst>
                          </p:cTn>
                        </p:par>
                        <p:par>
                          <p:cTn id="8" fill="hold">
                            <p:stCondLst>
                              <p:cond delay="1000"/>
                            </p:stCondLst>
                            <p:childTnLst>
                              <p:par>
                                <p:cTn id="9" presetClass="entr" nodeType="afterEffect" presetSubtype="32" presetID="4" grpId="2" fill="hold">
                                  <p:stCondLst>
                                    <p:cond delay="0"/>
                                  </p:stCondLst>
                                  <p:iterate type="el" backwards="0">
                                    <p:tmAbs val="0"/>
                                  </p:iterate>
                                  <p:childTnLst>
                                    <p:set>
                                      <p:cBhvr>
                                        <p:cTn id="10" fill="hold"/>
                                        <p:tgtEl>
                                          <p:spTgt spid="370"/>
                                        </p:tgtEl>
                                        <p:attrNameLst>
                                          <p:attrName>style.visibility</p:attrName>
                                        </p:attrNameLst>
                                      </p:cBhvr>
                                      <p:to>
                                        <p:strVal val="visible"/>
                                      </p:to>
                                    </p:set>
                                    <p:animEffect filter="box(out)" transition="in">
                                      <p:cBhvr>
                                        <p:cTn id="11" dur="1000"/>
                                        <p:tgtEl>
                                          <p:spTgt spid="370"/>
                                        </p:tgtEl>
                                      </p:cBhvr>
                                    </p:animEffect>
                                  </p:childTnLst>
                                </p:cTn>
                              </p:par>
                            </p:childTnLst>
                          </p:cTn>
                        </p:par>
                      </p:childTnLst>
                    </p:cTn>
                  </p:par>
                  <p:par>
                    <p:cTn id="12" fill="hold">
                      <p:stCondLst>
                        <p:cond delay="indefinite"/>
                      </p:stCondLst>
                      <p:childTnLst>
                        <p:par>
                          <p:cTn id="13" fill="hold">
                            <p:stCondLst>
                              <p:cond delay="0"/>
                            </p:stCondLst>
                            <p:childTnLst>
                              <p:par>
                                <p:cTn id="14" presetClass="entr" nodeType="clickEffect" presetSubtype="1" presetID="22" grpId="3" fill="hold">
                                  <p:stCondLst>
                                    <p:cond delay="0"/>
                                  </p:stCondLst>
                                  <p:iterate type="el" backwards="0">
                                    <p:tmAbs val="0"/>
                                  </p:iterate>
                                  <p:childTnLst>
                                    <p:set>
                                      <p:cBhvr>
                                        <p:cTn id="15" fill="hold"/>
                                        <p:tgtEl>
                                          <p:spTgt spid="371"/>
                                        </p:tgtEl>
                                        <p:attrNameLst>
                                          <p:attrName>style.visibility</p:attrName>
                                        </p:attrNameLst>
                                      </p:cBhvr>
                                      <p:to>
                                        <p:strVal val="visible"/>
                                      </p:to>
                                    </p:set>
                                    <p:animEffect filter="wipe(up)" transition="in">
                                      <p:cBhvr>
                                        <p:cTn id="16" dur="1000"/>
                                        <p:tgtEl>
                                          <p:spTgt spid="371"/>
                                        </p:tgtEl>
                                      </p:cBhvr>
                                    </p:animEffect>
                                  </p:childTnLst>
                                </p:cTn>
                              </p:par>
                            </p:childTnLst>
                          </p:cTn>
                        </p:par>
                        <p:par>
                          <p:cTn id="17" fill="hold">
                            <p:stCondLst>
                              <p:cond delay="1000"/>
                            </p:stCondLst>
                            <p:childTnLst>
                              <p:par>
                                <p:cTn id="18" presetClass="entr" nodeType="afterEffect" presetSubtype="32" presetID="4" grpId="4" fill="hold">
                                  <p:stCondLst>
                                    <p:cond delay="0"/>
                                  </p:stCondLst>
                                  <p:iterate type="el" backwards="0">
                                    <p:tmAbs val="0"/>
                                  </p:iterate>
                                  <p:childTnLst>
                                    <p:set>
                                      <p:cBhvr>
                                        <p:cTn id="19" fill="hold"/>
                                        <p:tgtEl>
                                          <p:spTgt spid="372"/>
                                        </p:tgtEl>
                                        <p:attrNameLst>
                                          <p:attrName>style.visibility</p:attrName>
                                        </p:attrNameLst>
                                      </p:cBhvr>
                                      <p:to>
                                        <p:strVal val="visible"/>
                                      </p:to>
                                    </p:set>
                                    <p:animEffect filter="box(out)" transition="in">
                                      <p:cBhvr>
                                        <p:cTn id="20" dur="1000"/>
                                        <p:tgtEl>
                                          <p:spTgt spid="37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72" grpId="4"/>
      <p:bldP build="whole" bldLvl="1" animBg="1" rev="0" advAuto="0" spid="370" grpId="2"/>
      <p:bldP build="whole" bldLvl="1" animBg="1" rev="0" advAuto="0" spid="371" grpId="3"/>
      <p:bldP build="whole" bldLvl="1" animBg="1" rev="0" advAuto="0" spid="369" grpId="1"/>
    </p:bldLst>
  </p:timing>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386" name="تجميع"/>
          <p:cNvGrpSpPr/>
          <p:nvPr/>
        </p:nvGrpSpPr>
        <p:grpSpPr>
          <a:xfrm>
            <a:off x="7732882" y="793181"/>
            <a:ext cx="1176203" cy="692251"/>
            <a:chOff x="0" y="0"/>
            <a:chExt cx="1176201" cy="692249"/>
          </a:xfrm>
        </p:grpSpPr>
        <p:grpSp>
          <p:nvGrpSpPr>
            <p:cNvPr id="384" name="تجميع"/>
            <p:cNvGrpSpPr/>
            <p:nvPr/>
          </p:nvGrpSpPr>
          <p:grpSpPr>
            <a:xfrm>
              <a:off x="265078" y="12699"/>
              <a:ext cx="620645" cy="620645"/>
              <a:chOff x="0" y="0"/>
              <a:chExt cx="620643" cy="620643"/>
            </a:xfrm>
          </p:grpSpPr>
          <p:sp>
            <p:nvSpPr>
              <p:cNvPr id="382" name="Google Shape;324;p12"/>
              <p:cNvSpPr/>
              <p:nvPr/>
            </p:nvSpPr>
            <p:spPr>
              <a:xfrm>
                <a:off x="-1" y="-1"/>
                <a:ext cx="620645" cy="620645"/>
              </a:xfrm>
              <a:prstGeom prst="ellipse">
                <a:avLst/>
              </a:prstGeom>
              <a:solidFill>
                <a:srgbClr val="FFFFFF">
                  <a:alpha val="25140"/>
                </a:srgbClr>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sp>
            <p:nvSpPr>
              <p:cNvPr id="383" name="Google Shape;325;p12"/>
              <p:cNvSpPr/>
              <p:nvPr/>
            </p:nvSpPr>
            <p:spPr>
              <a:xfrm>
                <a:off x="29640" y="21739"/>
                <a:ext cx="577165" cy="577166"/>
              </a:xfrm>
              <a:prstGeom prst="ellipse">
                <a:avLst/>
              </a:prstGeom>
              <a:noFill/>
              <a:ln w="12700" cap="flat">
                <a:solidFill>
                  <a:srgbClr val="F2F2F2"/>
                </a:solidFill>
                <a:prstDash val="dash"/>
                <a:miter lim="8000"/>
              </a:ln>
              <a:effectLst>
                <a:outerShdw sx="100000" sy="100000" kx="0" ky="0" algn="b" rotWithShape="0" blurRad="38100" dist="0" dir="5400000">
                  <a:srgbClr val="000000">
                    <a:alpha val="40000"/>
                  </a:srgbClr>
                </a:outerShdw>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grpSp>
        <p:sp>
          <p:nvSpPr>
            <p:cNvPr id="385" name="٧"/>
            <p:cNvSpPr/>
            <p:nvPr/>
          </p:nvSpPr>
          <p:spPr>
            <a:xfrm>
              <a:off x="0" y="0"/>
              <a:ext cx="1176202" cy="692250"/>
            </a:xfrm>
            <a:prstGeom prst="roundRect">
              <a:avLst>
                <a:gd name="adj" fmla="val 13298"/>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lgn="ctr" defTabSz="825500">
                <a:defRPr b="1" sz="3000">
                  <a:solidFill>
                    <a:schemeClr val="accent1">
                      <a:satOff val="-49514"/>
                      <a:lumOff val="-14901"/>
                    </a:schemeClr>
                  </a:solidFill>
                  <a:latin typeface="Noto Naskh Arabic"/>
                  <a:ea typeface="Noto Naskh Arabic"/>
                  <a:cs typeface="Noto Naskh Arabic"/>
                  <a:sym typeface="Noto Naskh Arabic"/>
                </a:defRPr>
              </a:lvl1pPr>
            </a:lstStyle>
            <a:p>
              <a:pPr rtl="0">
                <a:defRPr/>
              </a:pPr>
              <a:r>
                <a:t>٧</a:t>
              </a:r>
            </a:p>
          </p:txBody>
        </p:sp>
      </p:grpSp>
      <p:grpSp>
        <p:nvGrpSpPr>
          <p:cNvPr id="402" name="Google Shape;500;p15"/>
          <p:cNvGrpSpPr/>
          <p:nvPr/>
        </p:nvGrpSpPr>
        <p:grpSpPr>
          <a:xfrm>
            <a:off x="7433349" y="4065250"/>
            <a:ext cx="1603199" cy="868829"/>
            <a:chOff x="0" y="0"/>
            <a:chExt cx="1603197" cy="868827"/>
          </a:xfrm>
        </p:grpSpPr>
        <p:sp>
          <p:nvSpPr>
            <p:cNvPr id="387" name="Google Shape;501;p15"/>
            <p:cNvSpPr/>
            <p:nvPr/>
          </p:nvSpPr>
          <p:spPr>
            <a:xfrm>
              <a:off x="3971" y="-1"/>
              <a:ext cx="1599227" cy="866844"/>
            </a:xfrm>
            <a:custGeom>
              <a:avLst/>
              <a:gdLst/>
              <a:ahLst/>
              <a:cxnLst>
                <a:cxn ang="0">
                  <a:pos x="wd2" y="hd2"/>
                </a:cxn>
                <a:cxn ang="5400000">
                  <a:pos x="wd2" y="hd2"/>
                </a:cxn>
                <a:cxn ang="10800000">
                  <a:pos x="wd2" y="hd2"/>
                </a:cxn>
                <a:cxn ang="16200000">
                  <a:pos x="wd2" y="hd2"/>
                </a:cxn>
              </a:cxnLst>
              <a:rect l="0" t="0" r="r" b="b"/>
              <a:pathLst>
                <a:path w="21351" h="21600" fill="norm" stroke="1" extrusionOk="0">
                  <a:moveTo>
                    <a:pt x="10494" y="0"/>
                  </a:moveTo>
                  <a:cubicBezTo>
                    <a:pt x="13592" y="0"/>
                    <a:pt x="16250" y="3968"/>
                    <a:pt x="17386" y="9622"/>
                  </a:cubicBezTo>
                  <a:lnTo>
                    <a:pt x="17652" y="11429"/>
                  </a:lnTo>
                  <a:lnTo>
                    <a:pt x="17726" y="11635"/>
                  </a:lnTo>
                  <a:lnTo>
                    <a:pt x="17785" y="11587"/>
                  </a:lnTo>
                  <a:cubicBezTo>
                    <a:pt x="17992" y="11456"/>
                    <a:pt x="18218" y="11383"/>
                    <a:pt x="18457" y="11383"/>
                  </a:cubicBezTo>
                  <a:cubicBezTo>
                    <a:pt x="19409" y="11383"/>
                    <a:pt x="20182" y="12548"/>
                    <a:pt x="20182" y="13985"/>
                  </a:cubicBezTo>
                  <a:lnTo>
                    <a:pt x="20101" y="14589"/>
                  </a:lnTo>
                  <a:lnTo>
                    <a:pt x="20312" y="14621"/>
                  </a:lnTo>
                  <a:cubicBezTo>
                    <a:pt x="20905" y="14804"/>
                    <a:pt x="21351" y="15595"/>
                    <a:pt x="21351" y="16543"/>
                  </a:cubicBezTo>
                  <a:cubicBezTo>
                    <a:pt x="21351" y="17085"/>
                    <a:pt x="21205" y="17576"/>
                    <a:pt x="20970" y="17931"/>
                  </a:cubicBezTo>
                  <a:lnTo>
                    <a:pt x="20896" y="18006"/>
                  </a:lnTo>
                  <a:lnTo>
                    <a:pt x="20880" y="18043"/>
                  </a:lnTo>
                  <a:cubicBezTo>
                    <a:pt x="20673" y="18374"/>
                    <a:pt x="20270" y="18801"/>
                    <a:pt x="19642" y="19152"/>
                  </a:cubicBezTo>
                  <a:lnTo>
                    <a:pt x="19249" y="19340"/>
                  </a:lnTo>
                  <a:lnTo>
                    <a:pt x="19223" y="19645"/>
                  </a:lnTo>
                  <a:cubicBezTo>
                    <a:pt x="19127" y="20203"/>
                    <a:pt x="18870" y="20692"/>
                    <a:pt x="18513" y="21041"/>
                  </a:cubicBezTo>
                  <a:lnTo>
                    <a:pt x="17937" y="21433"/>
                  </a:lnTo>
                  <a:lnTo>
                    <a:pt x="17938" y="21452"/>
                  </a:lnTo>
                  <a:lnTo>
                    <a:pt x="17935" y="21434"/>
                  </a:lnTo>
                  <a:lnTo>
                    <a:pt x="17909" y="21451"/>
                  </a:lnTo>
                  <a:cubicBezTo>
                    <a:pt x="17688" y="21548"/>
                    <a:pt x="17448" y="21600"/>
                    <a:pt x="17199" y="21600"/>
                  </a:cubicBezTo>
                  <a:cubicBezTo>
                    <a:pt x="16485" y="21600"/>
                    <a:pt x="15857" y="21172"/>
                    <a:pt x="15485" y="20521"/>
                  </a:cubicBezTo>
                  <a:lnTo>
                    <a:pt x="15303" y="20122"/>
                  </a:lnTo>
                  <a:lnTo>
                    <a:pt x="15249" y="20157"/>
                  </a:lnTo>
                  <a:cubicBezTo>
                    <a:pt x="15060" y="20252"/>
                    <a:pt x="14851" y="20304"/>
                    <a:pt x="14633" y="20304"/>
                  </a:cubicBezTo>
                  <a:cubicBezTo>
                    <a:pt x="13977" y="20304"/>
                    <a:pt x="13415" y="19832"/>
                    <a:pt x="13175" y="19159"/>
                  </a:cubicBezTo>
                  <a:lnTo>
                    <a:pt x="13091" y="18839"/>
                  </a:lnTo>
                  <a:lnTo>
                    <a:pt x="12748" y="18553"/>
                  </a:lnTo>
                  <a:cubicBezTo>
                    <a:pt x="11719" y="17556"/>
                    <a:pt x="11615" y="16141"/>
                    <a:pt x="11963" y="14979"/>
                  </a:cubicBezTo>
                  <a:cubicBezTo>
                    <a:pt x="12118" y="14462"/>
                    <a:pt x="12430" y="14142"/>
                    <a:pt x="12836" y="13957"/>
                  </a:cubicBezTo>
                  <a:lnTo>
                    <a:pt x="13476" y="13781"/>
                  </a:lnTo>
                  <a:lnTo>
                    <a:pt x="13453" y="13667"/>
                  </a:lnTo>
                  <a:cubicBezTo>
                    <a:pt x="13423" y="13445"/>
                    <a:pt x="13407" y="13216"/>
                    <a:pt x="13407" y="12982"/>
                  </a:cubicBezTo>
                  <a:cubicBezTo>
                    <a:pt x="13407" y="12513"/>
                    <a:pt x="13470" y="12066"/>
                    <a:pt x="13584" y="11660"/>
                  </a:cubicBezTo>
                  <a:lnTo>
                    <a:pt x="13665" y="11479"/>
                  </a:lnTo>
                  <a:lnTo>
                    <a:pt x="13045" y="10955"/>
                  </a:lnTo>
                  <a:cubicBezTo>
                    <a:pt x="12211" y="10404"/>
                    <a:pt x="11312" y="10105"/>
                    <a:pt x="10379" y="10105"/>
                  </a:cubicBezTo>
                  <a:cubicBezTo>
                    <a:pt x="8980" y="10105"/>
                    <a:pt x="7657" y="10778"/>
                    <a:pt x="6516" y="11966"/>
                  </a:cubicBezTo>
                  <a:lnTo>
                    <a:pt x="5909" y="12730"/>
                  </a:lnTo>
                  <a:lnTo>
                    <a:pt x="6419" y="12914"/>
                  </a:lnTo>
                  <a:cubicBezTo>
                    <a:pt x="6961" y="13324"/>
                    <a:pt x="7340" y="14282"/>
                    <a:pt x="7340" y="15400"/>
                  </a:cubicBezTo>
                  <a:lnTo>
                    <a:pt x="7270" y="16026"/>
                  </a:lnTo>
                  <a:lnTo>
                    <a:pt x="7454" y="16060"/>
                  </a:lnTo>
                  <a:cubicBezTo>
                    <a:pt x="7973" y="16249"/>
                    <a:pt x="8362" y="17069"/>
                    <a:pt x="8362" y="18053"/>
                  </a:cubicBezTo>
                  <a:cubicBezTo>
                    <a:pt x="8362" y="18614"/>
                    <a:pt x="8235" y="19123"/>
                    <a:pt x="8029" y="19491"/>
                  </a:cubicBezTo>
                  <a:lnTo>
                    <a:pt x="7965" y="19569"/>
                  </a:lnTo>
                  <a:lnTo>
                    <a:pt x="7950" y="19608"/>
                  </a:lnTo>
                  <a:cubicBezTo>
                    <a:pt x="7590" y="20294"/>
                    <a:pt x="6541" y="21380"/>
                    <a:pt x="4605" y="21431"/>
                  </a:cubicBezTo>
                  <a:cubicBezTo>
                    <a:pt x="4070" y="21446"/>
                    <a:pt x="3591" y="21412"/>
                    <a:pt x="3163" y="21337"/>
                  </a:cubicBezTo>
                  <a:lnTo>
                    <a:pt x="2852" y="21244"/>
                  </a:lnTo>
                  <a:lnTo>
                    <a:pt x="2821" y="21452"/>
                  </a:lnTo>
                  <a:lnTo>
                    <a:pt x="2833" y="21239"/>
                  </a:lnTo>
                  <a:lnTo>
                    <a:pt x="2028" y="20999"/>
                  </a:lnTo>
                  <a:cubicBezTo>
                    <a:pt x="48" y="20111"/>
                    <a:pt x="-249" y="18037"/>
                    <a:pt x="157" y="16430"/>
                  </a:cubicBezTo>
                  <a:cubicBezTo>
                    <a:pt x="292" y="15895"/>
                    <a:pt x="565" y="15563"/>
                    <a:pt x="919" y="15371"/>
                  </a:cubicBezTo>
                  <a:lnTo>
                    <a:pt x="1480" y="15188"/>
                  </a:lnTo>
                  <a:lnTo>
                    <a:pt x="1459" y="15070"/>
                  </a:lnTo>
                  <a:cubicBezTo>
                    <a:pt x="1433" y="14841"/>
                    <a:pt x="1419" y="14603"/>
                    <a:pt x="1419" y="14360"/>
                  </a:cubicBezTo>
                  <a:cubicBezTo>
                    <a:pt x="1419" y="12415"/>
                    <a:pt x="2301" y="10838"/>
                    <a:pt x="3388" y="10838"/>
                  </a:cubicBezTo>
                  <a:lnTo>
                    <a:pt x="3421" y="10845"/>
                  </a:lnTo>
                  <a:lnTo>
                    <a:pt x="3601" y="9622"/>
                  </a:lnTo>
                  <a:cubicBezTo>
                    <a:pt x="4737" y="3968"/>
                    <a:pt x="7395" y="0"/>
                    <a:pt x="10494" y="0"/>
                  </a:cubicBezTo>
                  <a:close/>
                </a:path>
              </a:pathLst>
            </a:custGeom>
            <a:solidFill>
              <a:srgbClr val="FFFFFF">
                <a:alpha val="48240"/>
              </a:srgbClr>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grpSp>
          <p:nvGrpSpPr>
            <p:cNvPr id="400" name="Google Shape;502;p15"/>
            <p:cNvGrpSpPr/>
            <p:nvPr/>
          </p:nvGrpSpPr>
          <p:grpSpPr>
            <a:xfrm>
              <a:off x="79466" y="65541"/>
              <a:ext cx="1455524" cy="740409"/>
              <a:chOff x="0" y="0"/>
              <a:chExt cx="1455522" cy="740408"/>
            </a:xfrm>
          </p:grpSpPr>
          <p:grpSp>
            <p:nvGrpSpPr>
              <p:cNvPr id="393" name="Google Shape;503;p15"/>
              <p:cNvGrpSpPr/>
              <p:nvPr/>
            </p:nvGrpSpPr>
            <p:grpSpPr>
              <a:xfrm>
                <a:off x="191768" y="-1"/>
                <a:ext cx="1003042" cy="638734"/>
                <a:chOff x="0" y="0"/>
                <a:chExt cx="1003040" cy="638733"/>
              </a:xfrm>
            </p:grpSpPr>
            <p:sp>
              <p:nvSpPr>
                <p:cNvPr id="388" name="Google Shape;504;p15"/>
                <p:cNvSpPr/>
                <p:nvPr/>
              </p:nvSpPr>
              <p:spPr>
                <a:xfrm rot="5400000">
                  <a:off x="273353" y="-260592"/>
                  <a:ext cx="469097" cy="99028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9671" y="21600"/>
                        <a:pt x="0" y="16765"/>
                        <a:pt x="0" y="10800"/>
                      </a:cubicBezTo>
                      <a:cubicBezTo>
                        <a:pt x="0" y="4835"/>
                        <a:pt x="9671" y="0"/>
                        <a:pt x="21600" y="0"/>
                      </a:cubicBezTo>
                      <a:lnTo>
                        <a:pt x="21600" y="0"/>
                      </a:lnTo>
                      <a:cubicBezTo>
                        <a:pt x="9671" y="1017"/>
                        <a:pt x="1649" y="6677"/>
                        <a:pt x="3684" y="12642"/>
                      </a:cubicBezTo>
                      <a:cubicBezTo>
                        <a:pt x="5248" y="17227"/>
                        <a:pt x="12431" y="20818"/>
                        <a:pt x="21600" y="21600"/>
                      </a:cubicBezTo>
                      <a:close/>
                    </a:path>
                  </a:pathLst>
                </a:custGeom>
                <a:solidFill>
                  <a:srgbClr val="E06666"/>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sp>
              <p:nvSpPr>
                <p:cNvPr id="389" name="Google Shape;505;p15"/>
                <p:cNvSpPr/>
                <p:nvPr/>
              </p:nvSpPr>
              <p:spPr>
                <a:xfrm rot="5400000">
                  <a:off x="302194" y="-224634"/>
                  <a:ext cx="406692" cy="98109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9671" y="21600"/>
                        <a:pt x="0" y="16765"/>
                        <a:pt x="0" y="10800"/>
                      </a:cubicBezTo>
                      <a:cubicBezTo>
                        <a:pt x="0" y="4835"/>
                        <a:pt x="9671" y="0"/>
                        <a:pt x="21600" y="0"/>
                      </a:cubicBezTo>
                      <a:cubicBezTo>
                        <a:pt x="9671" y="1156"/>
                        <a:pt x="1875" y="6929"/>
                        <a:pt x="4188" y="12894"/>
                      </a:cubicBezTo>
                      <a:cubicBezTo>
                        <a:pt x="5896" y="17300"/>
                        <a:pt x="12787" y="20746"/>
                        <a:pt x="21600" y="21600"/>
                      </a:cubicBezTo>
                      <a:close/>
                    </a:path>
                  </a:pathLst>
                </a:custGeom>
                <a:solidFill>
                  <a:srgbClr val="F6B26B"/>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sp>
              <p:nvSpPr>
                <p:cNvPr id="390" name="Google Shape;506;p15"/>
                <p:cNvSpPr/>
                <p:nvPr/>
              </p:nvSpPr>
              <p:spPr>
                <a:xfrm rot="5400000">
                  <a:off x="305250" y="-164252"/>
                  <a:ext cx="397103" cy="98109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9671" y="21600"/>
                        <a:pt x="0" y="16765"/>
                        <a:pt x="0" y="10800"/>
                      </a:cubicBezTo>
                      <a:cubicBezTo>
                        <a:pt x="0" y="4835"/>
                        <a:pt x="9671" y="0"/>
                        <a:pt x="21600" y="0"/>
                      </a:cubicBezTo>
                      <a:cubicBezTo>
                        <a:pt x="9671" y="890"/>
                        <a:pt x="1443" y="6447"/>
                        <a:pt x="3223" y="12411"/>
                      </a:cubicBezTo>
                      <a:cubicBezTo>
                        <a:pt x="4641" y="17162"/>
                        <a:pt x="12099" y="20891"/>
                        <a:pt x="21600" y="21600"/>
                      </a:cubicBezTo>
                      <a:close/>
                    </a:path>
                  </a:pathLst>
                </a:custGeom>
                <a:solidFill>
                  <a:srgbClr val="FFD966"/>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sp>
              <p:nvSpPr>
                <p:cNvPr id="391" name="Google Shape;507;p15"/>
                <p:cNvSpPr/>
                <p:nvPr/>
              </p:nvSpPr>
              <p:spPr>
                <a:xfrm rot="5400000">
                  <a:off x="304153" y="-116041"/>
                  <a:ext cx="399298" cy="99198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9671" y="21600"/>
                        <a:pt x="0" y="16765"/>
                        <a:pt x="0" y="10800"/>
                      </a:cubicBezTo>
                      <a:cubicBezTo>
                        <a:pt x="0" y="4835"/>
                        <a:pt x="9671" y="0"/>
                        <a:pt x="21600" y="0"/>
                      </a:cubicBezTo>
                      <a:cubicBezTo>
                        <a:pt x="9671" y="1127"/>
                        <a:pt x="1827" y="6876"/>
                        <a:pt x="4080" y="12840"/>
                      </a:cubicBezTo>
                      <a:cubicBezTo>
                        <a:pt x="5759" y="17284"/>
                        <a:pt x="12712" y="20760"/>
                        <a:pt x="21600" y="21600"/>
                      </a:cubicBezTo>
                      <a:close/>
                    </a:path>
                  </a:pathLst>
                </a:custGeom>
                <a:solidFill>
                  <a:srgbClr val="93C47D"/>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sp>
              <p:nvSpPr>
                <p:cNvPr id="392" name="Google Shape;508;p15"/>
                <p:cNvSpPr/>
                <p:nvPr/>
              </p:nvSpPr>
              <p:spPr>
                <a:xfrm rot="5400000">
                  <a:off x="299594" y="-62352"/>
                  <a:ext cx="401491" cy="100068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9671" y="21600"/>
                        <a:pt x="0" y="16765"/>
                        <a:pt x="0" y="10800"/>
                      </a:cubicBezTo>
                      <a:cubicBezTo>
                        <a:pt x="0" y="4835"/>
                        <a:pt x="9671" y="0"/>
                        <a:pt x="21600" y="0"/>
                      </a:cubicBezTo>
                      <a:lnTo>
                        <a:pt x="21600" y="0"/>
                      </a:lnTo>
                      <a:cubicBezTo>
                        <a:pt x="9671" y="1034"/>
                        <a:pt x="1677" y="6708"/>
                        <a:pt x="3746" y="12673"/>
                      </a:cubicBezTo>
                      <a:cubicBezTo>
                        <a:pt x="5328" y="17236"/>
                        <a:pt x="12474" y="20809"/>
                        <a:pt x="21600" y="21600"/>
                      </a:cubicBezTo>
                      <a:close/>
                    </a:path>
                  </a:pathLst>
                </a:custGeom>
                <a:solidFill>
                  <a:srgbClr val="6FA8DC"/>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grpSp>
          <p:grpSp>
            <p:nvGrpSpPr>
              <p:cNvPr id="396" name="Google Shape;509;p15"/>
              <p:cNvGrpSpPr/>
              <p:nvPr/>
            </p:nvGrpSpPr>
            <p:grpSpPr>
              <a:xfrm>
                <a:off x="-1" y="401050"/>
                <a:ext cx="492165" cy="334141"/>
                <a:chOff x="0" y="0"/>
                <a:chExt cx="492163" cy="334139"/>
              </a:xfrm>
            </p:grpSpPr>
            <p:sp>
              <p:nvSpPr>
                <p:cNvPr id="394" name="Google Shape;510;p15"/>
                <p:cNvSpPr/>
                <p:nvPr/>
              </p:nvSpPr>
              <p:spPr>
                <a:xfrm>
                  <a:off x="-1" y="0"/>
                  <a:ext cx="492165" cy="334140"/>
                </a:xfrm>
                <a:custGeom>
                  <a:avLst/>
                  <a:gdLst/>
                  <a:ahLst/>
                  <a:cxnLst>
                    <a:cxn ang="0">
                      <a:pos x="wd2" y="hd2"/>
                    </a:cxn>
                    <a:cxn ang="5400000">
                      <a:pos x="wd2" y="hd2"/>
                    </a:cxn>
                    <a:cxn ang="10800000">
                      <a:pos x="wd2" y="hd2"/>
                    </a:cxn>
                    <a:cxn ang="16200000">
                      <a:pos x="wd2" y="hd2"/>
                    </a:cxn>
                  </a:cxnLst>
                  <a:rect l="0" t="0" r="r" b="b"/>
                  <a:pathLst>
                    <a:path w="20652" h="21377" fill="norm" stroke="1" extrusionOk="0">
                      <a:moveTo>
                        <a:pt x="8367" y="0"/>
                      </a:moveTo>
                      <a:cubicBezTo>
                        <a:pt x="10046" y="0"/>
                        <a:pt x="11525" y="1243"/>
                        <a:pt x="12399" y="3133"/>
                      </a:cubicBezTo>
                      <a:lnTo>
                        <a:pt x="12828" y="4289"/>
                      </a:lnTo>
                      <a:lnTo>
                        <a:pt x="12955" y="4188"/>
                      </a:lnTo>
                      <a:cubicBezTo>
                        <a:pt x="13401" y="3913"/>
                        <a:pt x="13890" y="3761"/>
                        <a:pt x="14405" y="3761"/>
                      </a:cubicBezTo>
                      <a:cubicBezTo>
                        <a:pt x="16461" y="3761"/>
                        <a:pt x="18128" y="6197"/>
                        <a:pt x="18128" y="9203"/>
                      </a:cubicBezTo>
                      <a:lnTo>
                        <a:pt x="17954" y="10467"/>
                      </a:lnTo>
                      <a:lnTo>
                        <a:pt x="18410" y="10534"/>
                      </a:lnTo>
                      <a:cubicBezTo>
                        <a:pt x="19689" y="10916"/>
                        <a:pt x="20652" y="12571"/>
                        <a:pt x="20652" y="14555"/>
                      </a:cubicBezTo>
                      <a:cubicBezTo>
                        <a:pt x="20652" y="15688"/>
                        <a:pt x="20338" y="16714"/>
                        <a:pt x="19829" y="17457"/>
                      </a:cubicBezTo>
                      <a:lnTo>
                        <a:pt x="19670" y="17614"/>
                      </a:lnTo>
                      <a:lnTo>
                        <a:pt x="19635" y="17692"/>
                      </a:lnTo>
                      <a:cubicBezTo>
                        <a:pt x="18744" y="19075"/>
                        <a:pt x="16155" y="21267"/>
                        <a:pt x="11374" y="21371"/>
                      </a:cubicBezTo>
                      <a:cubicBezTo>
                        <a:pt x="802" y="21600"/>
                        <a:pt x="-948" y="15603"/>
                        <a:pt x="388" y="11282"/>
                      </a:cubicBezTo>
                      <a:cubicBezTo>
                        <a:pt x="722" y="10202"/>
                        <a:pt x="1396" y="9533"/>
                        <a:pt x="2272" y="9145"/>
                      </a:cubicBezTo>
                      <a:lnTo>
                        <a:pt x="3655" y="8776"/>
                      </a:lnTo>
                      <a:lnTo>
                        <a:pt x="3604" y="8538"/>
                      </a:lnTo>
                      <a:cubicBezTo>
                        <a:pt x="3540" y="8075"/>
                        <a:pt x="3506" y="7596"/>
                        <a:pt x="3506" y="7106"/>
                      </a:cubicBezTo>
                      <a:cubicBezTo>
                        <a:pt x="3506" y="3181"/>
                        <a:pt x="5682" y="0"/>
                        <a:pt x="8367" y="0"/>
                      </a:cubicBezTo>
                      <a:close/>
                    </a:path>
                  </a:pathLst>
                </a:custGeom>
                <a:solidFill>
                  <a:srgbClr val="FFFFFF"/>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sp>
              <p:nvSpPr>
                <p:cNvPr id="395" name="Google Shape;511;p15"/>
                <p:cNvSpPr/>
                <p:nvPr/>
              </p:nvSpPr>
              <p:spPr>
                <a:xfrm>
                  <a:off x="8075" y="206013"/>
                  <a:ext cx="469218" cy="116823"/>
                </a:xfrm>
                <a:custGeom>
                  <a:avLst/>
                  <a:gdLst/>
                  <a:ahLst/>
                  <a:cxnLst>
                    <a:cxn ang="0">
                      <a:pos x="wd2" y="hd2"/>
                    </a:cxn>
                    <a:cxn ang="5400000">
                      <a:pos x="wd2" y="hd2"/>
                    </a:cxn>
                    <a:cxn ang="10800000">
                      <a:pos x="wd2" y="hd2"/>
                    </a:cxn>
                    <a:cxn ang="16200000">
                      <a:pos x="wd2" y="hd2"/>
                    </a:cxn>
                  </a:cxnLst>
                  <a:rect l="0" t="0" r="r" b="b"/>
                  <a:pathLst>
                    <a:path w="21600" h="21132" fill="norm" stroke="1" extrusionOk="0">
                      <a:moveTo>
                        <a:pt x="0" y="0"/>
                      </a:moveTo>
                      <a:lnTo>
                        <a:pt x="437" y="2370"/>
                      </a:lnTo>
                      <a:cubicBezTo>
                        <a:pt x="2115" y="10033"/>
                        <a:pt x="5938" y="15899"/>
                        <a:pt x="13143" y="15488"/>
                      </a:cubicBezTo>
                      <a:cubicBezTo>
                        <a:pt x="16763" y="15282"/>
                        <a:pt x="19346" y="12477"/>
                        <a:pt x="21038" y="9325"/>
                      </a:cubicBezTo>
                      <a:lnTo>
                        <a:pt x="21600" y="8143"/>
                      </a:lnTo>
                      <a:lnTo>
                        <a:pt x="21266" y="10047"/>
                      </a:lnTo>
                      <a:lnTo>
                        <a:pt x="21095" y="10491"/>
                      </a:lnTo>
                      <a:lnTo>
                        <a:pt x="21057" y="10713"/>
                      </a:lnTo>
                      <a:cubicBezTo>
                        <a:pt x="20099" y="14624"/>
                        <a:pt x="17315" y="20821"/>
                        <a:pt x="12175" y="21114"/>
                      </a:cubicBezTo>
                      <a:cubicBezTo>
                        <a:pt x="3651" y="21600"/>
                        <a:pt x="462" y="12184"/>
                        <a:pt x="6" y="2291"/>
                      </a:cubicBezTo>
                      <a:close/>
                    </a:path>
                  </a:pathLst>
                </a:custGeom>
                <a:solidFill>
                  <a:srgbClr val="D8D8D8"/>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grpSp>
          <p:grpSp>
            <p:nvGrpSpPr>
              <p:cNvPr id="399" name="Google Shape;512;p15"/>
              <p:cNvGrpSpPr/>
              <p:nvPr/>
            </p:nvGrpSpPr>
            <p:grpSpPr>
              <a:xfrm>
                <a:off x="892429" y="361536"/>
                <a:ext cx="563094" cy="378873"/>
                <a:chOff x="0" y="0"/>
                <a:chExt cx="563092" cy="378871"/>
              </a:xfrm>
            </p:grpSpPr>
            <p:sp>
              <p:nvSpPr>
                <p:cNvPr id="397" name="Google Shape;513;p15"/>
                <p:cNvSpPr/>
                <p:nvPr/>
              </p:nvSpPr>
              <p:spPr>
                <a:xfrm rot="10800000">
                  <a:off x="-1" y="0"/>
                  <a:ext cx="563094" cy="378872"/>
                </a:xfrm>
                <a:custGeom>
                  <a:avLst/>
                  <a:gdLst/>
                  <a:ahLst/>
                  <a:cxnLst>
                    <a:cxn ang="0">
                      <a:pos x="wd2" y="hd2"/>
                    </a:cxn>
                    <a:cxn ang="5400000">
                      <a:pos x="wd2" y="hd2"/>
                    </a:cxn>
                    <a:cxn ang="10800000">
                      <a:pos x="wd2" y="hd2"/>
                    </a:cxn>
                    <a:cxn ang="16200000">
                      <a:pos x="wd2" y="hd2"/>
                    </a:cxn>
                  </a:cxnLst>
                  <a:rect l="0" t="0" r="r" b="b"/>
                  <a:pathLst>
                    <a:path w="21227" h="21600" fill="norm" stroke="1" extrusionOk="0">
                      <a:moveTo>
                        <a:pt x="12626" y="21600"/>
                      </a:moveTo>
                      <a:cubicBezTo>
                        <a:pt x="10901" y="21600"/>
                        <a:pt x="9381" y="20532"/>
                        <a:pt x="8483" y="18907"/>
                      </a:cubicBezTo>
                      <a:lnTo>
                        <a:pt x="8041" y="17914"/>
                      </a:lnTo>
                      <a:lnTo>
                        <a:pt x="7911" y="18000"/>
                      </a:lnTo>
                      <a:cubicBezTo>
                        <a:pt x="7453" y="18237"/>
                        <a:pt x="6950" y="18368"/>
                        <a:pt x="6421" y="18368"/>
                      </a:cubicBezTo>
                      <a:cubicBezTo>
                        <a:pt x="4307" y="18368"/>
                        <a:pt x="2594" y="16274"/>
                        <a:pt x="2594" y="13690"/>
                      </a:cubicBezTo>
                      <a:lnTo>
                        <a:pt x="2773" y="12604"/>
                      </a:lnTo>
                      <a:lnTo>
                        <a:pt x="2305" y="12547"/>
                      </a:lnTo>
                      <a:cubicBezTo>
                        <a:pt x="989" y="12218"/>
                        <a:pt x="0" y="10795"/>
                        <a:pt x="0" y="9091"/>
                      </a:cubicBezTo>
                      <a:cubicBezTo>
                        <a:pt x="0" y="8117"/>
                        <a:pt x="323" y="7235"/>
                        <a:pt x="845" y="6596"/>
                      </a:cubicBezTo>
                      <a:lnTo>
                        <a:pt x="1009" y="6461"/>
                      </a:lnTo>
                      <a:lnTo>
                        <a:pt x="1045" y="6394"/>
                      </a:lnTo>
                      <a:cubicBezTo>
                        <a:pt x="1503" y="5800"/>
                        <a:pt x="2397" y="5031"/>
                        <a:pt x="3791" y="4401"/>
                      </a:cubicBezTo>
                      <a:lnTo>
                        <a:pt x="4663" y="4062"/>
                      </a:lnTo>
                      <a:lnTo>
                        <a:pt x="4721" y="3514"/>
                      </a:lnTo>
                      <a:cubicBezTo>
                        <a:pt x="5149" y="1508"/>
                        <a:pt x="6997" y="0"/>
                        <a:pt x="9212" y="0"/>
                      </a:cubicBezTo>
                      <a:cubicBezTo>
                        <a:pt x="10794" y="0"/>
                        <a:pt x="12189" y="770"/>
                        <a:pt x="13013" y="1940"/>
                      </a:cubicBezTo>
                      <a:lnTo>
                        <a:pt x="13418" y="2656"/>
                      </a:lnTo>
                      <a:lnTo>
                        <a:pt x="13537" y="2594"/>
                      </a:lnTo>
                      <a:cubicBezTo>
                        <a:pt x="13957" y="2423"/>
                        <a:pt x="14419" y="2329"/>
                        <a:pt x="14904" y="2329"/>
                      </a:cubicBezTo>
                      <a:cubicBezTo>
                        <a:pt x="16358" y="2329"/>
                        <a:pt x="17606" y="3178"/>
                        <a:pt x="18139" y="4388"/>
                      </a:cubicBezTo>
                      <a:lnTo>
                        <a:pt x="18325" y="4964"/>
                      </a:lnTo>
                      <a:lnTo>
                        <a:pt x="19085" y="5478"/>
                      </a:lnTo>
                      <a:cubicBezTo>
                        <a:pt x="21369" y="7270"/>
                        <a:pt x="21600" y="9814"/>
                        <a:pt x="20828" y="11903"/>
                      </a:cubicBezTo>
                      <a:cubicBezTo>
                        <a:pt x="20484" y="12832"/>
                        <a:pt x="19791" y="13407"/>
                        <a:pt x="18892" y="13740"/>
                      </a:cubicBezTo>
                      <a:lnTo>
                        <a:pt x="17470" y="14057"/>
                      </a:lnTo>
                      <a:lnTo>
                        <a:pt x="17522" y="14262"/>
                      </a:lnTo>
                      <a:cubicBezTo>
                        <a:pt x="17588" y="14660"/>
                        <a:pt x="17623" y="15071"/>
                        <a:pt x="17623" y="15493"/>
                      </a:cubicBezTo>
                      <a:cubicBezTo>
                        <a:pt x="17623" y="18866"/>
                        <a:pt x="15386" y="21600"/>
                        <a:pt x="12626" y="21600"/>
                      </a:cubicBezTo>
                      <a:close/>
                    </a:path>
                  </a:pathLst>
                </a:custGeom>
                <a:solidFill>
                  <a:srgbClr val="FFFFFF"/>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sp>
              <p:nvSpPr>
                <p:cNvPr id="398" name="Google Shape;514;p15"/>
                <p:cNvSpPr/>
                <p:nvPr/>
              </p:nvSpPr>
              <p:spPr>
                <a:xfrm rot="10800000">
                  <a:off x="12395" y="205605"/>
                  <a:ext cx="530527" cy="15800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75" y="21600"/>
                      </a:moveTo>
                      <a:lnTo>
                        <a:pt x="178" y="21186"/>
                      </a:lnTo>
                      <a:cubicBezTo>
                        <a:pt x="63" y="20408"/>
                        <a:pt x="0" y="19568"/>
                        <a:pt x="0" y="18692"/>
                      </a:cubicBezTo>
                      <a:cubicBezTo>
                        <a:pt x="0" y="16689"/>
                        <a:pt x="329" y="14876"/>
                        <a:pt x="861" y="13563"/>
                      </a:cubicBezTo>
                      <a:lnTo>
                        <a:pt x="1027" y="13286"/>
                      </a:lnTo>
                      <a:lnTo>
                        <a:pt x="1064" y="13147"/>
                      </a:lnTo>
                      <a:cubicBezTo>
                        <a:pt x="1530" y="11925"/>
                        <a:pt x="2441" y="10346"/>
                        <a:pt x="3860" y="9049"/>
                      </a:cubicBezTo>
                      <a:lnTo>
                        <a:pt x="4747" y="8353"/>
                      </a:lnTo>
                      <a:lnTo>
                        <a:pt x="4806" y="7225"/>
                      </a:lnTo>
                      <a:cubicBezTo>
                        <a:pt x="5241" y="3102"/>
                        <a:pt x="7123" y="0"/>
                        <a:pt x="9378" y="0"/>
                      </a:cubicBezTo>
                      <a:cubicBezTo>
                        <a:pt x="10989" y="0"/>
                        <a:pt x="12409" y="1583"/>
                        <a:pt x="13247" y="3990"/>
                      </a:cubicBezTo>
                      <a:lnTo>
                        <a:pt x="13660" y="5462"/>
                      </a:lnTo>
                      <a:lnTo>
                        <a:pt x="13781" y="5334"/>
                      </a:lnTo>
                      <a:cubicBezTo>
                        <a:pt x="14209" y="4983"/>
                        <a:pt x="14679" y="4789"/>
                        <a:pt x="15172" y="4789"/>
                      </a:cubicBezTo>
                      <a:cubicBezTo>
                        <a:pt x="16653" y="4789"/>
                        <a:pt x="17923" y="6535"/>
                        <a:pt x="18466" y="9022"/>
                      </a:cubicBezTo>
                      <a:lnTo>
                        <a:pt x="18655" y="10206"/>
                      </a:lnTo>
                      <a:lnTo>
                        <a:pt x="19429" y="11263"/>
                      </a:lnTo>
                      <a:cubicBezTo>
                        <a:pt x="20882" y="13566"/>
                        <a:pt x="21519" y="16473"/>
                        <a:pt x="21600" y="19379"/>
                      </a:cubicBezTo>
                      <a:cubicBezTo>
                        <a:pt x="21596" y="19811"/>
                        <a:pt x="21592" y="20243"/>
                        <a:pt x="21588" y="20675"/>
                      </a:cubicBezTo>
                      <a:lnTo>
                        <a:pt x="21428" y="19637"/>
                      </a:lnTo>
                      <a:cubicBezTo>
                        <a:pt x="21088" y="17951"/>
                        <a:pt x="20510" y="16351"/>
                        <a:pt x="19638" y="14970"/>
                      </a:cubicBezTo>
                      <a:lnTo>
                        <a:pt x="18864" y="13913"/>
                      </a:lnTo>
                      <a:lnTo>
                        <a:pt x="18675" y="12728"/>
                      </a:lnTo>
                      <a:cubicBezTo>
                        <a:pt x="18132" y="10241"/>
                        <a:pt x="16862" y="8496"/>
                        <a:pt x="15382" y="8496"/>
                      </a:cubicBezTo>
                      <a:cubicBezTo>
                        <a:pt x="14888" y="8496"/>
                        <a:pt x="14418" y="8690"/>
                        <a:pt x="13990" y="9040"/>
                      </a:cubicBezTo>
                      <a:lnTo>
                        <a:pt x="13869" y="9168"/>
                      </a:lnTo>
                      <a:lnTo>
                        <a:pt x="13457" y="7696"/>
                      </a:lnTo>
                      <a:cubicBezTo>
                        <a:pt x="12618" y="5289"/>
                        <a:pt x="11198" y="3706"/>
                        <a:pt x="9587" y="3706"/>
                      </a:cubicBezTo>
                      <a:cubicBezTo>
                        <a:pt x="7332" y="3706"/>
                        <a:pt x="5450" y="6808"/>
                        <a:pt x="5015" y="10932"/>
                      </a:cubicBezTo>
                      <a:lnTo>
                        <a:pt x="4957" y="12060"/>
                      </a:lnTo>
                      <a:lnTo>
                        <a:pt x="4069" y="12755"/>
                      </a:lnTo>
                      <a:cubicBezTo>
                        <a:pt x="2650" y="14052"/>
                        <a:pt x="1739" y="15632"/>
                        <a:pt x="1273" y="16854"/>
                      </a:cubicBezTo>
                      <a:lnTo>
                        <a:pt x="1237" y="16992"/>
                      </a:lnTo>
                      <a:lnTo>
                        <a:pt x="1070" y="17270"/>
                      </a:lnTo>
                      <a:cubicBezTo>
                        <a:pt x="804" y="17926"/>
                        <a:pt x="589" y="18708"/>
                        <a:pt x="440" y="19575"/>
                      </a:cubicBezTo>
                      <a:lnTo>
                        <a:pt x="275" y="21600"/>
                      </a:lnTo>
                      <a:close/>
                    </a:path>
                  </a:pathLst>
                </a:custGeom>
                <a:solidFill>
                  <a:srgbClr val="D8D8D8"/>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grpSp>
        </p:grpSp>
        <p:sp>
          <p:nvSpPr>
            <p:cNvPr id="401" name="Google Shape;515;p15"/>
            <p:cNvSpPr/>
            <p:nvPr/>
          </p:nvSpPr>
          <p:spPr>
            <a:xfrm>
              <a:off x="-1" y="1985"/>
              <a:ext cx="1599227" cy="866843"/>
            </a:xfrm>
            <a:custGeom>
              <a:avLst/>
              <a:gdLst/>
              <a:ahLst/>
              <a:cxnLst>
                <a:cxn ang="0">
                  <a:pos x="wd2" y="hd2"/>
                </a:cxn>
                <a:cxn ang="5400000">
                  <a:pos x="wd2" y="hd2"/>
                </a:cxn>
                <a:cxn ang="10800000">
                  <a:pos x="wd2" y="hd2"/>
                </a:cxn>
                <a:cxn ang="16200000">
                  <a:pos x="wd2" y="hd2"/>
                </a:cxn>
              </a:cxnLst>
              <a:rect l="0" t="0" r="r" b="b"/>
              <a:pathLst>
                <a:path w="21351" h="21600" fill="norm" stroke="1" extrusionOk="0">
                  <a:moveTo>
                    <a:pt x="10494" y="0"/>
                  </a:moveTo>
                  <a:cubicBezTo>
                    <a:pt x="13592" y="0"/>
                    <a:pt x="16250" y="3968"/>
                    <a:pt x="17386" y="9622"/>
                  </a:cubicBezTo>
                  <a:lnTo>
                    <a:pt x="17652" y="11429"/>
                  </a:lnTo>
                  <a:lnTo>
                    <a:pt x="17726" y="11635"/>
                  </a:lnTo>
                  <a:lnTo>
                    <a:pt x="17785" y="11587"/>
                  </a:lnTo>
                  <a:cubicBezTo>
                    <a:pt x="17992" y="11456"/>
                    <a:pt x="18218" y="11383"/>
                    <a:pt x="18457" y="11383"/>
                  </a:cubicBezTo>
                  <a:cubicBezTo>
                    <a:pt x="19409" y="11383"/>
                    <a:pt x="20182" y="12548"/>
                    <a:pt x="20182" y="13985"/>
                  </a:cubicBezTo>
                  <a:lnTo>
                    <a:pt x="20101" y="14589"/>
                  </a:lnTo>
                  <a:lnTo>
                    <a:pt x="20312" y="14621"/>
                  </a:lnTo>
                  <a:cubicBezTo>
                    <a:pt x="20905" y="14804"/>
                    <a:pt x="21351" y="15595"/>
                    <a:pt x="21351" y="16543"/>
                  </a:cubicBezTo>
                  <a:cubicBezTo>
                    <a:pt x="21351" y="17085"/>
                    <a:pt x="21205" y="17576"/>
                    <a:pt x="20970" y="17931"/>
                  </a:cubicBezTo>
                  <a:lnTo>
                    <a:pt x="20896" y="18006"/>
                  </a:lnTo>
                  <a:lnTo>
                    <a:pt x="20880" y="18043"/>
                  </a:lnTo>
                  <a:cubicBezTo>
                    <a:pt x="20673" y="18374"/>
                    <a:pt x="20270" y="18801"/>
                    <a:pt x="19642" y="19152"/>
                  </a:cubicBezTo>
                  <a:lnTo>
                    <a:pt x="19249" y="19340"/>
                  </a:lnTo>
                  <a:lnTo>
                    <a:pt x="19223" y="19645"/>
                  </a:lnTo>
                  <a:cubicBezTo>
                    <a:pt x="19127" y="20203"/>
                    <a:pt x="18870" y="20692"/>
                    <a:pt x="18513" y="21041"/>
                  </a:cubicBezTo>
                  <a:lnTo>
                    <a:pt x="17937" y="21433"/>
                  </a:lnTo>
                  <a:lnTo>
                    <a:pt x="17938" y="21452"/>
                  </a:lnTo>
                  <a:cubicBezTo>
                    <a:pt x="17937" y="21446"/>
                    <a:pt x="17936" y="21440"/>
                    <a:pt x="17935" y="21434"/>
                  </a:cubicBezTo>
                  <a:lnTo>
                    <a:pt x="17909" y="21451"/>
                  </a:lnTo>
                  <a:cubicBezTo>
                    <a:pt x="17688" y="21548"/>
                    <a:pt x="17448" y="21600"/>
                    <a:pt x="17199" y="21600"/>
                  </a:cubicBezTo>
                  <a:cubicBezTo>
                    <a:pt x="16485" y="21600"/>
                    <a:pt x="15857" y="21172"/>
                    <a:pt x="15485" y="20521"/>
                  </a:cubicBezTo>
                  <a:lnTo>
                    <a:pt x="15303" y="20122"/>
                  </a:lnTo>
                  <a:lnTo>
                    <a:pt x="15249" y="20157"/>
                  </a:lnTo>
                  <a:cubicBezTo>
                    <a:pt x="15060" y="20252"/>
                    <a:pt x="14851" y="20304"/>
                    <a:pt x="14633" y="20304"/>
                  </a:cubicBezTo>
                  <a:cubicBezTo>
                    <a:pt x="13977" y="20304"/>
                    <a:pt x="13415" y="19832"/>
                    <a:pt x="13175" y="19159"/>
                  </a:cubicBezTo>
                  <a:lnTo>
                    <a:pt x="13091" y="18839"/>
                  </a:lnTo>
                  <a:lnTo>
                    <a:pt x="12748" y="18553"/>
                  </a:lnTo>
                  <a:cubicBezTo>
                    <a:pt x="11719" y="17556"/>
                    <a:pt x="11615" y="16141"/>
                    <a:pt x="11963" y="14979"/>
                  </a:cubicBezTo>
                  <a:cubicBezTo>
                    <a:pt x="12118" y="14462"/>
                    <a:pt x="12430" y="14142"/>
                    <a:pt x="12836" y="13957"/>
                  </a:cubicBezTo>
                  <a:lnTo>
                    <a:pt x="13476" y="13781"/>
                  </a:lnTo>
                  <a:lnTo>
                    <a:pt x="13453" y="13667"/>
                  </a:lnTo>
                  <a:cubicBezTo>
                    <a:pt x="13423" y="13445"/>
                    <a:pt x="13407" y="13216"/>
                    <a:pt x="13407" y="12982"/>
                  </a:cubicBezTo>
                  <a:cubicBezTo>
                    <a:pt x="13407" y="12513"/>
                    <a:pt x="13470" y="12066"/>
                    <a:pt x="13584" y="11660"/>
                  </a:cubicBezTo>
                  <a:lnTo>
                    <a:pt x="13665" y="11479"/>
                  </a:lnTo>
                  <a:lnTo>
                    <a:pt x="13045" y="10955"/>
                  </a:lnTo>
                  <a:cubicBezTo>
                    <a:pt x="12211" y="10404"/>
                    <a:pt x="11312" y="10105"/>
                    <a:pt x="10379" y="10105"/>
                  </a:cubicBezTo>
                  <a:cubicBezTo>
                    <a:pt x="8980" y="10105"/>
                    <a:pt x="7657" y="10778"/>
                    <a:pt x="6516" y="11966"/>
                  </a:cubicBezTo>
                  <a:lnTo>
                    <a:pt x="5909" y="12730"/>
                  </a:lnTo>
                  <a:lnTo>
                    <a:pt x="6419" y="12914"/>
                  </a:lnTo>
                  <a:cubicBezTo>
                    <a:pt x="6961" y="13324"/>
                    <a:pt x="7340" y="14282"/>
                    <a:pt x="7340" y="15400"/>
                  </a:cubicBezTo>
                  <a:lnTo>
                    <a:pt x="7270" y="16026"/>
                  </a:lnTo>
                  <a:lnTo>
                    <a:pt x="7454" y="16060"/>
                  </a:lnTo>
                  <a:cubicBezTo>
                    <a:pt x="7973" y="16249"/>
                    <a:pt x="8362" y="17069"/>
                    <a:pt x="8362" y="18053"/>
                  </a:cubicBezTo>
                  <a:cubicBezTo>
                    <a:pt x="8362" y="18614"/>
                    <a:pt x="8235" y="19123"/>
                    <a:pt x="8029" y="19491"/>
                  </a:cubicBezTo>
                  <a:lnTo>
                    <a:pt x="7965" y="19569"/>
                  </a:lnTo>
                  <a:lnTo>
                    <a:pt x="7950" y="19608"/>
                  </a:lnTo>
                  <a:cubicBezTo>
                    <a:pt x="7590" y="20294"/>
                    <a:pt x="6541" y="21380"/>
                    <a:pt x="4605" y="21431"/>
                  </a:cubicBezTo>
                  <a:cubicBezTo>
                    <a:pt x="4070" y="21446"/>
                    <a:pt x="3591" y="21412"/>
                    <a:pt x="3163" y="21337"/>
                  </a:cubicBezTo>
                  <a:lnTo>
                    <a:pt x="2852" y="21244"/>
                  </a:lnTo>
                  <a:lnTo>
                    <a:pt x="2821" y="21452"/>
                  </a:lnTo>
                  <a:lnTo>
                    <a:pt x="2028" y="20999"/>
                  </a:lnTo>
                  <a:cubicBezTo>
                    <a:pt x="48" y="20111"/>
                    <a:pt x="-249" y="18037"/>
                    <a:pt x="157" y="16430"/>
                  </a:cubicBezTo>
                  <a:cubicBezTo>
                    <a:pt x="292" y="15895"/>
                    <a:pt x="565" y="15563"/>
                    <a:pt x="919" y="15371"/>
                  </a:cubicBezTo>
                  <a:lnTo>
                    <a:pt x="1480" y="15188"/>
                  </a:lnTo>
                  <a:lnTo>
                    <a:pt x="1459" y="15070"/>
                  </a:lnTo>
                  <a:cubicBezTo>
                    <a:pt x="1433" y="14841"/>
                    <a:pt x="1419" y="14603"/>
                    <a:pt x="1419" y="14360"/>
                  </a:cubicBezTo>
                  <a:cubicBezTo>
                    <a:pt x="1419" y="12415"/>
                    <a:pt x="2301" y="10838"/>
                    <a:pt x="3388" y="10838"/>
                  </a:cubicBezTo>
                  <a:lnTo>
                    <a:pt x="3421" y="10845"/>
                  </a:lnTo>
                  <a:lnTo>
                    <a:pt x="3601" y="9622"/>
                  </a:lnTo>
                  <a:cubicBezTo>
                    <a:pt x="4737" y="3968"/>
                    <a:pt x="7395" y="0"/>
                    <a:pt x="10494" y="0"/>
                  </a:cubicBezTo>
                  <a:close/>
                </a:path>
              </a:pathLst>
            </a:custGeom>
            <a:noFill/>
            <a:ln w="12700" cap="flat">
              <a:solidFill>
                <a:srgbClr val="F2F2F2"/>
              </a:solidFill>
              <a:prstDash val="dash"/>
              <a:miter lim="800000"/>
            </a:ln>
            <a:effectLst>
              <a:outerShdw sx="100000" sy="100000" kx="0" ky="0" algn="b" rotWithShape="0" blurRad="38100" dist="0" dir="5400000">
                <a:srgbClr val="000000">
                  <a:alpha val="40000"/>
                </a:srgbClr>
              </a:outerShdw>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grpSp>
      <p:grpSp>
        <p:nvGrpSpPr>
          <p:cNvPr id="417" name="تجميع">
            <a:hlinkClick r:id="" invalidUrl="" action="ppaction://hlinkshowjump?jump=nextslide" tgtFrame="" tooltip="" history="1" highlightClick="0" endSnd="0"/>
          </p:cNvPr>
          <p:cNvGrpSpPr/>
          <p:nvPr/>
        </p:nvGrpSpPr>
        <p:grpSpPr>
          <a:xfrm>
            <a:off x="651901" y="822814"/>
            <a:ext cx="1682668" cy="946530"/>
            <a:chOff x="0" y="0"/>
            <a:chExt cx="1682666" cy="946529"/>
          </a:xfrm>
        </p:grpSpPr>
        <p:grpSp>
          <p:nvGrpSpPr>
            <p:cNvPr id="415" name="تجميع"/>
            <p:cNvGrpSpPr/>
            <p:nvPr/>
          </p:nvGrpSpPr>
          <p:grpSpPr>
            <a:xfrm>
              <a:off x="21867" y="0"/>
              <a:ext cx="1660800" cy="946530"/>
              <a:chOff x="0" y="0"/>
              <a:chExt cx="1660799" cy="946529"/>
            </a:xfrm>
          </p:grpSpPr>
          <p:sp>
            <p:nvSpPr>
              <p:cNvPr id="403" name="Google Shape;278;p11"/>
              <p:cNvSpPr/>
              <p:nvPr/>
            </p:nvSpPr>
            <p:spPr>
              <a:xfrm>
                <a:off x="0" y="293594"/>
                <a:ext cx="1147984" cy="454294"/>
              </a:xfrm>
              <a:prstGeom prst="roundRect">
                <a:avLst>
                  <a:gd name="adj" fmla="val 50000"/>
                </a:avLst>
              </a:prstGeom>
              <a:noFill/>
              <a:ln w="12700" cap="flat">
                <a:solidFill>
                  <a:srgbClr val="F2F2F2"/>
                </a:solidFill>
                <a:prstDash val="dash"/>
                <a:miter lim="800000"/>
              </a:ln>
              <a:effectLst>
                <a:outerShdw sx="100000" sy="100000" kx="0" ky="0" algn="b" rotWithShape="0" blurRad="38100" dist="0" dir="5400000">
                  <a:srgbClr val="000000">
                    <a:alpha val="40000"/>
                  </a:srgbClr>
                </a:outerShdw>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grpSp>
            <p:nvGrpSpPr>
              <p:cNvPr id="414" name="Google Shape;302;p11"/>
              <p:cNvGrpSpPr/>
              <p:nvPr/>
            </p:nvGrpSpPr>
            <p:grpSpPr>
              <a:xfrm rot="1320000">
                <a:off x="921121" y="87615"/>
                <a:ext cx="617701" cy="771299"/>
                <a:chOff x="0" y="0"/>
                <a:chExt cx="617700" cy="771297"/>
              </a:xfrm>
            </p:grpSpPr>
            <p:sp>
              <p:nvSpPr>
                <p:cNvPr id="404" name="Google Shape;303;p11"/>
                <p:cNvSpPr/>
                <p:nvPr/>
              </p:nvSpPr>
              <p:spPr>
                <a:xfrm flipH="1" rot="12071842">
                  <a:off x="107758" y="50001"/>
                  <a:ext cx="402185" cy="67129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965" y="21554"/>
                      </a:moveTo>
                      <a:cubicBezTo>
                        <a:pt x="17508" y="21554"/>
                        <a:pt x="20465" y="20175"/>
                        <a:pt x="21149" y="18342"/>
                      </a:cubicBezTo>
                      <a:lnTo>
                        <a:pt x="21265" y="17706"/>
                      </a:lnTo>
                      <a:lnTo>
                        <a:pt x="21354" y="17686"/>
                      </a:lnTo>
                      <a:cubicBezTo>
                        <a:pt x="21506" y="17602"/>
                        <a:pt x="21600" y="17487"/>
                        <a:pt x="21600" y="17360"/>
                      </a:cubicBezTo>
                      <a:lnTo>
                        <a:pt x="21600" y="15517"/>
                      </a:lnTo>
                      <a:cubicBezTo>
                        <a:pt x="21600" y="15390"/>
                        <a:pt x="21506" y="15275"/>
                        <a:pt x="21354" y="15191"/>
                      </a:cubicBezTo>
                      <a:lnTo>
                        <a:pt x="21311" y="15182"/>
                      </a:lnTo>
                      <a:lnTo>
                        <a:pt x="21295" y="9538"/>
                      </a:lnTo>
                      <a:lnTo>
                        <a:pt x="21367" y="9538"/>
                      </a:lnTo>
                      <a:lnTo>
                        <a:pt x="21367" y="4009"/>
                      </a:lnTo>
                      <a:lnTo>
                        <a:pt x="21154" y="4009"/>
                      </a:lnTo>
                      <a:lnTo>
                        <a:pt x="14063" y="1302"/>
                      </a:lnTo>
                      <a:lnTo>
                        <a:pt x="14127" y="1283"/>
                      </a:lnTo>
                      <a:lnTo>
                        <a:pt x="11103" y="129"/>
                      </a:lnTo>
                      <a:lnTo>
                        <a:pt x="11103" y="0"/>
                      </a:lnTo>
                      <a:lnTo>
                        <a:pt x="10934" y="65"/>
                      </a:lnTo>
                      <a:lnTo>
                        <a:pt x="10773" y="3"/>
                      </a:lnTo>
                      <a:lnTo>
                        <a:pt x="7428" y="1280"/>
                      </a:lnTo>
                      <a:lnTo>
                        <a:pt x="7538" y="1313"/>
                      </a:lnTo>
                      <a:lnTo>
                        <a:pt x="615" y="3955"/>
                      </a:lnTo>
                      <a:lnTo>
                        <a:pt x="576" y="3927"/>
                      </a:lnTo>
                      <a:lnTo>
                        <a:pt x="576" y="3970"/>
                      </a:lnTo>
                      <a:lnTo>
                        <a:pt x="413" y="4032"/>
                      </a:lnTo>
                      <a:lnTo>
                        <a:pt x="564" y="4032"/>
                      </a:lnTo>
                      <a:lnTo>
                        <a:pt x="564" y="9538"/>
                      </a:lnTo>
                      <a:lnTo>
                        <a:pt x="593" y="9538"/>
                      </a:lnTo>
                      <a:lnTo>
                        <a:pt x="609" y="15090"/>
                      </a:lnTo>
                      <a:lnTo>
                        <a:pt x="256" y="15167"/>
                      </a:lnTo>
                      <a:cubicBezTo>
                        <a:pt x="98" y="15251"/>
                        <a:pt x="0" y="15366"/>
                        <a:pt x="0" y="15493"/>
                      </a:cubicBezTo>
                      <a:lnTo>
                        <a:pt x="0" y="17336"/>
                      </a:lnTo>
                      <a:cubicBezTo>
                        <a:pt x="0" y="17463"/>
                        <a:pt x="98" y="17579"/>
                        <a:pt x="256" y="17662"/>
                      </a:cubicBezTo>
                      <a:lnTo>
                        <a:pt x="597" y="17736"/>
                      </a:lnTo>
                      <a:lnTo>
                        <a:pt x="708" y="18342"/>
                      </a:lnTo>
                      <a:lnTo>
                        <a:pt x="746" y="18395"/>
                      </a:lnTo>
                      <a:lnTo>
                        <a:pt x="794" y="18637"/>
                      </a:lnTo>
                      <a:cubicBezTo>
                        <a:pt x="1478" y="20328"/>
                        <a:pt x="4434" y="21600"/>
                        <a:pt x="7978" y="21600"/>
                      </a:cubicBezTo>
                      <a:lnTo>
                        <a:pt x="11047" y="21600"/>
                      </a:lnTo>
                      <a:lnTo>
                        <a:pt x="11047" y="21554"/>
                      </a:lnTo>
                      <a:close/>
                    </a:path>
                  </a:pathLst>
                </a:custGeom>
                <a:solidFill>
                  <a:srgbClr val="FFFFFF">
                    <a:alpha val="48240"/>
                  </a:srgbClr>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grpSp>
              <p:nvGrpSpPr>
                <p:cNvPr id="412" name="Google Shape;304;p11"/>
                <p:cNvGrpSpPr/>
                <p:nvPr/>
              </p:nvGrpSpPr>
              <p:grpSpPr>
                <a:xfrm>
                  <a:off x="52654" y="47084"/>
                  <a:ext cx="513342" cy="673060"/>
                  <a:chOff x="0" y="0"/>
                  <a:chExt cx="513340" cy="673059"/>
                </a:xfrm>
              </p:grpSpPr>
              <p:sp>
                <p:nvSpPr>
                  <p:cNvPr id="405" name="Google Shape;305;p11"/>
                  <p:cNvSpPr/>
                  <p:nvPr/>
                </p:nvSpPr>
                <p:spPr>
                  <a:xfrm flipH="1" rot="12079655">
                    <a:off x="37204" y="359520"/>
                    <a:ext cx="318821" cy="26462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155" y="21600"/>
                        </a:lnTo>
                        <a:lnTo>
                          <a:pt x="155" y="9049"/>
                        </a:lnTo>
                        <a:lnTo>
                          <a:pt x="0" y="9049"/>
                        </a:lnTo>
                        <a:lnTo>
                          <a:pt x="10722" y="0"/>
                        </a:lnTo>
                        <a:lnTo>
                          <a:pt x="21381" y="8996"/>
                        </a:lnTo>
                        <a:lnTo>
                          <a:pt x="21600" y="8996"/>
                        </a:lnTo>
                        <a:close/>
                      </a:path>
                    </a:pathLst>
                  </a:custGeom>
                  <a:solidFill>
                    <a:srgbClr val="F7D38F"/>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sp>
                <p:nvSpPr>
                  <p:cNvPr id="406" name="Google Shape;306;p11"/>
                  <p:cNvSpPr/>
                  <p:nvPr/>
                </p:nvSpPr>
                <p:spPr>
                  <a:xfrm flipH="1" rot="12079655">
                    <a:off x="47886" y="334804"/>
                    <a:ext cx="156627" cy="26347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316" y="21600"/>
                        </a:lnTo>
                        <a:lnTo>
                          <a:pt x="316" y="8995"/>
                        </a:lnTo>
                        <a:lnTo>
                          <a:pt x="0" y="8995"/>
                        </a:lnTo>
                        <a:lnTo>
                          <a:pt x="21600" y="0"/>
                        </a:lnTo>
                        <a:close/>
                      </a:path>
                    </a:pathLst>
                  </a:custGeom>
                  <a:solidFill>
                    <a:srgbClr val="FFFFFF">
                      <a:alpha val="27060"/>
                    </a:srgbClr>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sp>
                <p:nvSpPr>
                  <p:cNvPr id="407" name="Google Shape;307;p11"/>
                  <p:cNvSpPr/>
                  <p:nvPr/>
                </p:nvSpPr>
                <p:spPr>
                  <a:xfrm flipH="1" rot="1279655">
                    <a:off x="118652" y="45770"/>
                    <a:ext cx="315545" cy="48589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638" y="0"/>
                        </a:moveTo>
                        <a:lnTo>
                          <a:pt x="13962" y="0"/>
                        </a:lnTo>
                        <a:cubicBezTo>
                          <a:pt x="18181" y="0"/>
                          <a:pt x="21600" y="2252"/>
                          <a:pt x="21600" y="5029"/>
                        </a:cubicBezTo>
                        <a:lnTo>
                          <a:pt x="21600" y="21600"/>
                        </a:lnTo>
                        <a:lnTo>
                          <a:pt x="17785" y="18299"/>
                        </a:lnTo>
                        <a:lnTo>
                          <a:pt x="14218" y="21578"/>
                        </a:lnTo>
                        <a:lnTo>
                          <a:pt x="10563" y="18299"/>
                        </a:lnTo>
                        <a:lnTo>
                          <a:pt x="6908" y="21179"/>
                        </a:lnTo>
                        <a:lnTo>
                          <a:pt x="3342" y="18299"/>
                        </a:lnTo>
                        <a:lnTo>
                          <a:pt x="0" y="21201"/>
                        </a:lnTo>
                        <a:lnTo>
                          <a:pt x="0" y="5029"/>
                        </a:lnTo>
                        <a:cubicBezTo>
                          <a:pt x="0" y="2252"/>
                          <a:pt x="3419" y="0"/>
                          <a:pt x="7638" y="0"/>
                        </a:cubicBezTo>
                        <a:close/>
                      </a:path>
                    </a:pathLst>
                  </a:custGeom>
                  <a:solidFill>
                    <a:srgbClr val="EFB436"/>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sp>
                <p:nvSpPr>
                  <p:cNvPr id="408" name="Google Shape;308;p11"/>
                  <p:cNvSpPr/>
                  <p:nvPr/>
                </p:nvSpPr>
                <p:spPr>
                  <a:xfrm flipH="1" rot="1279655">
                    <a:off x="171003" y="44848"/>
                    <a:ext cx="206946" cy="48849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179" y="0"/>
                        </a:moveTo>
                        <a:lnTo>
                          <a:pt x="15406" y="0"/>
                        </a:lnTo>
                        <a:cubicBezTo>
                          <a:pt x="17014" y="0"/>
                          <a:pt x="18546" y="141"/>
                          <a:pt x="19939" y="396"/>
                        </a:cubicBezTo>
                        <a:lnTo>
                          <a:pt x="21600" y="785"/>
                        </a:lnTo>
                        <a:lnTo>
                          <a:pt x="20812" y="18573"/>
                        </a:lnTo>
                        <a:lnTo>
                          <a:pt x="15796" y="21600"/>
                        </a:lnTo>
                        <a:lnTo>
                          <a:pt x="14092" y="20596"/>
                        </a:lnTo>
                        <a:close/>
                        <a:moveTo>
                          <a:pt x="5762" y="0"/>
                        </a:moveTo>
                        <a:lnTo>
                          <a:pt x="7376" y="0"/>
                        </a:lnTo>
                        <a:lnTo>
                          <a:pt x="8233" y="19347"/>
                        </a:lnTo>
                        <a:lnTo>
                          <a:pt x="4650" y="21201"/>
                        </a:lnTo>
                        <a:lnTo>
                          <a:pt x="0" y="18736"/>
                        </a:lnTo>
                        <a:lnTo>
                          <a:pt x="808" y="494"/>
                        </a:lnTo>
                        <a:lnTo>
                          <a:pt x="1229" y="396"/>
                        </a:lnTo>
                        <a:cubicBezTo>
                          <a:pt x="2622" y="141"/>
                          <a:pt x="4154" y="0"/>
                          <a:pt x="5762" y="0"/>
                        </a:cubicBezTo>
                        <a:close/>
                      </a:path>
                    </a:pathLst>
                  </a:custGeom>
                  <a:solidFill>
                    <a:srgbClr val="FFFFFF">
                      <a:alpha val="27060"/>
                    </a:srgbClr>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sp>
                <p:nvSpPr>
                  <p:cNvPr id="409" name="Google Shape;309;p11"/>
                  <p:cNvSpPr/>
                  <p:nvPr/>
                </p:nvSpPr>
                <p:spPr>
                  <a:xfrm flipH="1" rot="1279655">
                    <a:off x="187841" y="53472"/>
                    <a:ext cx="315545" cy="11416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638" y="0"/>
                        </a:moveTo>
                        <a:lnTo>
                          <a:pt x="13962" y="0"/>
                        </a:lnTo>
                        <a:cubicBezTo>
                          <a:pt x="18181" y="0"/>
                          <a:pt x="21600" y="9517"/>
                          <a:pt x="21600" y="21257"/>
                        </a:cubicBezTo>
                        <a:lnTo>
                          <a:pt x="21600" y="21600"/>
                        </a:lnTo>
                        <a:lnTo>
                          <a:pt x="0" y="21600"/>
                        </a:lnTo>
                        <a:lnTo>
                          <a:pt x="0" y="21257"/>
                        </a:lnTo>
                        <a:cubicBezTo>
                          <a:pt x="0" y="9517"/>
                          <a:pt x="3419" y="0"/>
                          <a:pt x="7638" y="0"/>
                        </a:cubicBezTo>
                        <a:close/>
                      </a:path>
                    </a:pathLst>
                  </a:custGeom>
                  <a:solidFill>
                    <a:srgbClr val="EB8CA1"/>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sp>
                <p:nvSpPr>
                  <p:cNvPr id="410" name="Google Shape;310;p11"/>
                  <p:cNvSpPr/>
                  <p:nvPr/>
                </p:nvSpPr>
                <p:spPr>
                  <a:xfrm flipH="1" rot="1279655">
                    <a:off x="104916" y="566529"/>
                    <a:ext cx="101928" cy="5114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781" y="0"/>
                        </a:moveTo>
                        <a:cubicBezTo>
                          <a:pt x="13499" y="0"/>
                          <a:pt x="16088" y="1105"/>
                          <a:pt x="18443" y="3105"/>
                        </a:cubicBezTo>
                        <a:lnTo>
                          <a:pt x="21600" y="6544"/>
                        </a:lnTo>
                        <a:lnTo>
                          <a:pt x="10815" y="21600"/>
                        </a:lnTo>
                        <a:lnTo>
                          <a:pt x="0" y="6501"/>
                        </a:lnTo>
                        <a:lnTo>
                          <a:pt x="3118" y="3105"/>
                        </a:lnTo>
                        <a:cubicBezTo>
                          <a:pt x="5473" y="1105"/>
                          <a:pt x="8062" y="0"/>
                          <a:pt x="10781" y="0"/>
                        </a:cubicBezTo>
                        <a:close/>
                      </a:path>
                    </a:pathLst>
                  </a:custGeom>
                  <a:solidFill>
                    <a:srgbClr val="000000"/>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sp>
                <p:nvSpPr>
                  <p:cNvPr id="411" name="Google Shape;311;p11"/>
                  <p:cNvSpPr/>
                  <p:nvPr/>
                </p:nvSpPr>
                <p:spPr>
                  <a:xfrm flipH="1" rot="1274888">
                    <a:off x="150321" y="151473"/>
                    <a:ext cx="326887" cy="76969"/>
                  </a:xfrm>
                  <a:prstGeom prst="roundRect">
                    <a:avLst>
                      <a:gd name="adj" fmla="val 16667"/>
                    </a:avLst>
                  </a:prstGeom>
                  <a:solidFill>
                    <a:srgbClr val="A8BFD6"/>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grpSp>
            <p:sp>
              <p:nvSpPr>
                <p:cNvPr id="413" name="Google Shape;312;p11"/>
                <p:cNvSpPr/>
                <p:nvPr/>
              </p:nvSpPr>
              <p:spPr>
                <a:xfrm flipH="1" rot="12076800">
                  <a:off x="119547" y="72223"/>
                  <a:ext cx="380730" cy="63361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965" y="21554"/>
                      </a:moveTo>
                      <a:cubicBezTo>
                        <a:pt x="17508" y="21554"/>
                        <a:pt x="20465" y="20175"/>
                        <a:pt x="21149" y="18342"/>
                      </a:cubicBezTo>
                      <a:lnTo>
                        <a:pt x="21265" y="17706"/>
                      </a:lnTo>
                      <a:lnTo>
                        <a:pt x="21354" y="17686"/>
                      </a:lnTo>
                      <a:cubicBezTo>
                        <a:pt x="21506" y="17602"/>
                        <a:pt x="21600" y="17487"/>
                        <a:pt x="21600" y="17360"/>
                      </a:cubicBezTo>
                      <a:lnTo>
                        <a:pt x="21600" y="15517"/>
                      </a:lnTo>
                      <a:cubicBezTo>
                        <a:pt x="21600" y="15390"/>
                        <a:pt x="21506" y="15275"/>
                        <a:pt x="21354" y="15191"/>
                      </a:cubicBezTo>
                      <a:lnTo>
                        <a:pt x="21311" y="15182"/>
                      </a:lnTo>
                      <a:lnTo>
                        <a:pt x="21295" y="9538"/>
                      </a:lnTo>
                      <a:lnTo>
                        <a:pt x="21367" y="9538"/>
                      </a:lnTo>
                      <a:lnTo>
                        <a:pt x="21367" y="4009"/>
                      </a:lnTo>
                      <a:lnTo>
                        <a:pt x="21154" y="4009"/>
                      </a:lnTo>
                      <a:lnTo>
                        <a:pt x="14063" y="1302"/>
                      </a:lnTo>
                      <a:lnTo>
                        <a:pt x="14127" y="1283"/>
                      </a:lnTo>
                      <a:lnTo>
                        <a:pt x="11103" y="129"/>
                      </a:lnTo>
                      <a:lnTo>
                        <a:pt x="11103" y="0"/>
                      </a:lnTo>
                      <a:lnTo>
                        <a:pt x="10934" y="65"/>
                      </a:lnTo>
                      <a:lnTo>
                        <a:pt x="10773" y="3"/>
                      </a:lnTo>
                      <a:lnTo>
                        <a:pt x="7428" y="1280"/>
                      </a:lnTo>
                      <a:lnTo>
                        <a:pt x="7538" y="1313"/>
                      </a:lnTo>
                      <a:lnTo>
                        <a:pt x="615" y="3955"/>
                      </a:lnTo>
                      <a:lnTo>
                        <a:pt x="576" y="3927"/>
                      </a:lnTo>
                      <a:lnTo>
                        <a:pt x="576" y="3970"/>
                      </a:lnTo>
                      <a:lnTo>
                        <a:pt x="413" y="4032"/>
                      </a:lnTo>
                      <a:lnTo>
                        <a:pt x="564" y="4032"/>
                      </a:lnTo>
                      <a:lnTo>
                        <a:pt x="564" y="9538"/>
                      </a:lnTo>
                      <a:lnTo>
                        <a:pt x="593" y="9538"/>
                      </a:lnTo>
                      <a:lnTo>
                        <a:pt x="609" y="15090"/>
                      </a:lnTo>
                      <a:lnTo>
                        <a:pt x="256" y="15167"/>
                      </a:lnTo>
                      <a:cubicBezTo>
                        <a:pt x="98" y="15251"/>
                        <a:pt x="0" y="15366"/>
                        <a:pt x="0" y="15493"/>
                      </a:cubicBezTo>
                      <a:lnTo>
                        <a:pt x="0" y="17336"/>
                      </a:lnTo>
                      <a:cubicBezTo>
                        <a:pt x="0" y="17463"/>
                        <a:pt x="98" y="17579"/>
                        <a:pt x="256" y="17662"/>
                      </a:cubicBezTo>
                      <a:lnTo>
                        <a:pt x="597" y="17736"/>
                      </a:lnTo>
                      <a:lnTo>
                        <a:pt x="708" y="18342"/>
                      </a:lnTo>
                      <a:lnTo>
                        <a:pt x="746" y="18395"/>
                      </a:lnTo>
                      <a:lnTo>
                        <a:pt x="794" y="18637"/>
                      </a:lnTo>
                      <a:cubicBezTo>
                        <a:pt x="1478" y="20328"/>
                        <a:pt x="4434" y="21600"/>
                        <a:pt x="7978" y="21600"/>
                      </a:cubicBezTo>
                      <a:lnTo>
                        <a:pt x="11047" y="21600"/>
                      </a:lnTo>
                      <a:lnTo>
                        <a:pt x="11047" y="21554"/>
                      </a:lnTo>
                      <a:close/>
                    </a:path>
                  </a:pathLst>
                </a:custGeom>
                <a:noFill/>
                <a:ln w="12700" cap="flat">
                  <a:solidFill>
                    <a:srgbClr val="FFFFFF"/>
                  </a:solidFill>
                  <a:prstDash val="dash"/>
                  <a:miter lim="800000"/>
                </a:ln>
                <a:effectLst>
                  <a:outerShdw sx="100000" sy="100000" kx="0" ky="0" algn="b" rotWithShape="0" blurRad="38100" dist="0" dir="5400000">
                    <a:srgbClr val="000000">
                      <a:alpha val="40000"/>
                    </a:srgbClr>
                  </a:outerShdw>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grpSp>
        </p:grpSp>
        <p:sp>
          <p:nvSpPr>
            <p:cNvPr id="416" name="الحل"/>
            <p:cNvSpPr/>
            <p:nvPr/>
          </p:nvSpPr>
          <p:spPr>
            <a:xfrm>
              <a:off x="0" y="322619"/>
              <a:ext cx="1176202" cy="431619"/>
            </a:xfrm>
            <a:prstGeom prst="roundRect">
              <a:avLst>
                <a:gd name="adj" fmla="val 21329"/>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lgn="ctr" defTabSz="825500">
                <a:defRPr b="1" sz="1900">
                  <a:solidFill>
                    <a:schemeClr val="accent1">
                      <a:satOff val="-49514"/>
                      <a:lumOff val="-14901"/>
                    </a:schemeClr>
                  </a:solidFill>
                  <a:latin typeface="Noto Naskh Arabic"/>
                  <a:ea typeface="Noto Naskh Arabic"/>
                  <a:cs typeface="Noto Naskh Arabic"/>
                  <a:sym typeface="Noto Naskh Arabic"/>
                </a:defRPr>
              </a:lvl1pPr>
            </a:lstStyle>
            <a:p>
              <a:pPr rtl="0">
                <a:defRPr/>
              </a:pPr>
              <a:r>
                <a:t>الحل </a:t>
              </a:r>
            </a:p>
          </p:txBody>
        </p:sp>
      </p:grpSp>
      <p:sp>
        <p:nvSpPr>
          <p:cNvPr id="418" name="المقدمة">
            <a:hlinkClick r:id="rId2" invalidUrl="" action="ppaction://hlinksldjump" tgtFrame="" tooltip="" history="1" highlightClick="0" endSnd="0"/>
          </p:cNvPr>
          <p:cNvSpPr/>
          <p:nvPr/>
        </p:nvSpPr>
        <p:spPr>
          <a:xfrm>
            <a:off x="1905372" y="245590"/>
            <a:ext cx="1176202" cy="301292"/>
          </a:xfrm>
          <a:prstGeom prst="roundRect">
            <a:avLst>
              <a:gd name="adj" fmla="val 30555"/>
            </a:avLst>
          </a:prstGeom>
          <a:ln w="12700">
            <a:miter lim="400000"/>
          </a:ln>
          <a:extLst>
            <a:ext uri="{C572A759-6A51-4108-AA02-DFA0A04FC94B}">
              <ma14:wrappingTextBoxFlag xmlns:ma14="http://schemas.microsoft.com/office/mac/drawingml/2011/main" val="1"/>
            </a:ext>
          </a:extLst>
        </p:spPr>
        <p:txBody>
          <a:bodyPr lIns="0" tIns="0" rIns="0" bIns="0" anchor="ctr"/>
          <a:lstStyle>
            <a:lvl1pPr algn="ctr" defTabSz="825500">
              <a:defRPr sz="1500">
                <a:solidFill>
                  <a:srgbClr val="FFFFFF"/>
                </a:solidFill>
                <a:latin typeface="Khalid Art bold"/>
                <a:ea typeface="Khalid Art bold"/>
                <a:cs typeface="Khalid Art bold"/>
                <a:sym typeface="Khalid Art bold"/>
              </a:defRPr>
            </a:lvl1pPr>
          </a:lstStyle>
          <a:p>
            <a:pPr rtl="0">
              <a:defRPr/>
            </a:pPr>
            <a:r>
              <a:t>المقدمة</a:t>
            </a:r>
          </a:p>
        </p:txBody>
      </p:sp>
      <p:sp>
        <p:nvSpPr>
          <p:cNvPr id="419" name="الواجب">
            <a:hlinkClick r:id="rId3" invalidUrl="" action="ppaction://hlinksldjump" tgtFrame="" tooltip="" history="1" highlightClick="0" endSnd="0"/>
          </p:cNvPr>
          <p:cNvSpPr/>
          <p:nvPr/>
        </p:nvSpPr>
        <p:spPr>
          <a:xfrm>
            <a:off x="7504093" y="233219"/>
            <a:ext cx="1176203" cy="301292"/>
          </a:xfrm>
          <a:prstGeom prst="roundRect">
            <a:avLst>
              <a:gd name="adj" fmla="val 30555"/>
            </a:avLst>
          </a:prstGeom>
          <a:ln w="12700">
            <a:miter lim="400000"/>
          </a:ln>
          <a:extLst>
            <a:ext uri="{C572A759-6A51-4108-AA02-DFA0A04FC94B}">
              <ma14:wrappingTextBoxFlag xmlns:ma14="http://schemas.microsoft.com/office/mac/drawingml/2011/main" val="1"/>
            </a:ext>
          </a:extLst>
        </p:spPr>
        <p:txBody>
          <a:bodyPr lIns="0" tIns="0" rIns="0" bIns="0" anchor="ctr"/>
          <a:lstStyle>
            <a:lvl1pPr algn="ctr" defTabSz="825500">
              <a:defRPr sz="1500">
                <a:solidFill>
                  <a:srgbClr val="FFFFFF"/>
                </a:solidFill>
                <a:latin typeface="Khalid Art bold"/>
                <a:ea typeface="Khalid Art bold"/>
                <a:cs typeface="Khalid Art bold"/>
                <a:sym typeface="Khalid Art bold"/>
              </a:defRPr>
            </a:lvl1pPr>
          </a:lstStyle>
          <a:p>
            <a:pPr rtl="0">
              <a:defRPr/>
            </a:pPr>
            <a:r>
              <a:t>الواجب</a:t>
            </a:r>
          </a:p>
        </p:txBody>
      </p:sp>
      <p:sp>
        <p:nvSpPr>
          <p:cNvPr id="420" name="المنزل">
            <a:hlinkClick r:id="rId4" invalidUrl="" action="ppaction://hlinksldjump" tgtFrame="" tooltip="" history="1" highlightClick="0" endSnd="0"/>
          </p:cNvPr>
          <p:cNvSpPr/>
          <p:nvPr/>
        </p:nvSpPr>
        <p:spPr>
          <a:xfrm>
            <a:off x="864594" y="228028"/>
            <a:ext cx="364837" cy="32677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0" y="11938"/>
                </a:lnTo>
                <a:lnTo>
                  <a:pt x="3392" y="11938"/>
                </a:lnTo>
                <a:lnTo>
                  <a:pt x="3392" y="21600"/>
                </a:lnTo>
                <a:lnTo>
                  <a:pt x="8837" y="21600"/>
                </a:lnTo>
                <a:lnTo>
                  <a:pt x="8837" y="13819"/>
                </a:lnTo>
                <a:lnTo>
                  <a:pt x="12694" y="13819"/>
                </a:lnTo>
                <a:lnTo>
                  <a:pt x="12694" y="21600"/>
                </a:lnTo>
                <a:lnTo>
                  <a:pt x="18160" y="21600"/>
                </a:lnTo>
                <a:lnTo>
                  <a:pt x="18160" y="11938"/>
                </a:lnTo>
                <a:lnTo>
                  <a:pt x="21600" y="11938"/>
                </a:lnTo>
                <a:lnTo>
                  <a:pt x="18160" y="8135"/>
                </a:lnTo>
                <a:lnTo>
                  <a:pt x="18160" y="3553"/>
                </a:lnTo>
                <a:lnTo>
                  <a:pt x="16218" y="3553"/>
                </a:lnTo>
                <a:lnTo>
                  <a:pt x="16218" y="5984"/>
                </a:lnTo>
                <a:lnTo>
                  <a:pt x="10800" y="0"/>
                </a:lnTo>
                <a:close/>
              </a:path>
            </a:pathLst>
          </a:custGeom>
          <a:ln w="3175">
            <a:solidFill>
              <a:srgbClr val="5C5C5C">
                <a:alpha val="60502"/>
              </a:srgbClr>
            </a:solidFill>
          </a:ln>
        </p:spPr>
        <p:txBody>
          <a:bodyPr lIns="34289" tIns="34289" rIns="34289" bIns="34289" anchor="ctr"/>
          <a:lstStyle/>
          <a:p>
            <a:pPr/>
          </a:p>
        </p:txBody>
      </p:sp>
      <p:sp>
        <p:nvSpPr>
          <p:cNvPr id="421" name="مسألة  ٥">
            <a:hlinkClick r:id="rId5" invalidUrl="" action="ppaction://hlinksldjump" tgtFrame="" tooltip="" history="1" highlightClick="0" endSnd="0"/>
          </p:cNvPr>
          <p:cNvSpPr/>
          <p:nvPr/>
        </p:nvSpPr>
        <p:spPr>
          <a:xfrm>
            <a:off x="3263835" y="233219"/>
            <a:ext cx="1176202" cy="301292"/>
          </a:xfrm>
          <a:prstGeom prst="roundRect">
            <a:avLst>
              <a:gd name="adj" fmla="val 30555"/>
            </a:avLst>
          </a:prstGeom>
          <a:ln w="12700">
            <a:miter lim="400000"/>
          </a:ln>
          <a:extLst>
            <a:ext uri="{C572A759-6A51-4108-AA02-DFA0A04FC94B}">
              <ma14:wrappingTextBoxFlag xmlns:ma14="http://schemas.microsoft.com/office/mac/drawingml/2011/main" val="1"/>
            </a:ext>
          </a:extLst>
        </p:spPr>
        <p:txBody>
          <a:bodyPr lIns="0" tIns="0" rIns="0" bIns="0" anchor="ctr"/>
          <a:lstStyle>
            <a:lvl1pPr algn="ctr" defTabSz="825500">
              <a:defRPr sz="1500">
                <a:solidFill>
                  <a:srgbClr val="FFFFFF"/>
                </a:solidFill>
                <a:latin typeface="Khalid Art bold"/>
                <a:ea typeface="Khalid Art bold"/>
                <a:cs typeface="Khalid Art bold"/>
                <a:sym typeface="Khalid Art bold"/>
              </a:defRPr>
            </a:lvl1pPr>
          </a:lstStyle>
          <a:p>
            <a:pPr rtl="0">
              <a:defRPr/>
            </a:pPr>
            <a:r>
              <a:t>مسألة  ٥</a:t>
            </a:r>
          </a:p>
        </p:txBody>
      </p:sp>
      <p:pic>
        <p:nvPicPr>
          <p:cNvPr id="422" name="IMG_3722.png" descr="IMG_3722.png"/>
          <p:cNvPicPr>
            <a:picLocks noChangeAspect="1"/>
          </p:cNvPicPr>
          <p:nvPr/>
        </p:nvPicPr>
        <p:blipFill>
          <a:blip r:embed="rId6">
            <a:extLst/>
          </a:blip>
          <a:srcRect l="10287" t="16099" r="15207" b="4408"/>
          <a:stretch>
            <a:fillRect/>
          </a:stretch>
        </p:blipFill>
        <p:spPr>
          <a:xfrm>
            <a:off x="2334568" y="754950"/>
            <a:ext cx="5232758" cy="3899684"/>
          </a:xfrm>
          <a:prstGeom prst="rect">
            <a:avLst/>
          </a:prstGeom>
          <a:ln w="12700">
            <a:miter lim="400000"/>
          </a:ln>
        </p:spPr>
      </p:pic>
      <p:sp>
        <p:nvSpPr>
          <p:cNvPr id="423" name="مسألة ٨">
            <a:hlinkClick r:id="rId7" invalidUrl="" action="ppaction://hlinksldjump" tgtFrame="" tooltip="" history="1" highlightClick="0" endSnd="0"/>
          </p:cNvPr>
          <p:cNvSpPr/>
          <p:nvPr/>
        </p:nvSpPr>
        <p:spPr>
          <a:xfrm>
            <a:off x="6131433" y="245919"/>
            <a:ext cx="1176203" cy="301292"/>
          </a:xfrm>
          <a:prstGeom prst="roundRect">
            <a:avLst>
              <a:gd name="adj" fmla="val 30555"/>
            </a:avLst>
          </a:prstGeom>
          <a:ln w="12700">
            <a:miter lim="400000"/>
          </a:ln>
          <a:extLst>
            <a:ext uri="{C572A759-6A51-4108-AA02-DFA0A04FC94B}">
              <ma14:wrappingTextBoxFlag xmlns:ma14="http://schemas.microsoft.com/office/mac/drawingml/2011/main" val="1"/>
            </a:ext>
          </a:extLst>
        </p:spPr>
        <p:txBody>
          <a:bodyPr lIns="0" tIns="0" rIns="0" bIns="0" anchor="ctr"/>
          <a:lstStyle>
            <a:lvl1pPr algn="ctr" defTabSz="825500">
              <a:defRPr sz="1500">
                <a:solidFill>
                  <a:srgbClr val="FFFFFF"/>
                </a:solidFill>
                <a:latin typeface="Khalid Art bold"/>
                <a:ea typeface="Khalid Art bold"/>
                <a:cs typeface="Khalid Art bold"/>
                <a:sym typeface="Khalid Art bold"/>
              </a:defRPr>
            </a:lvl1pPr>
          </a:lstStyle>
          <a:p>
            <a:pPr rtl="0">
              <a:defRPr/>
            </a:pPr>
            <a:r>
              <a:t>مسألة ٨</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32" presetID="4" grpId="1" fill="hold">
                                  <p:stCondLst>
                                    <p:cond delay="0"/>
                                  </p:stCondLst>
                                  <p:iterate type="el" backwards="0">
                                    <p:tmAbs val="0"/>
                                  </p:iterate>
                                  <p:childTnLst>
                                    <p:set>
                                      <p:cBhvr>
                                        <p:cTn id="6" fill="hold"/>
                                        <p:tgtEl>
                                          <p:spTgt spid="386"/>
                                        </p:tgtEl>
                                        <p:attrNameLst>
                                          <p:attrName>style.visibility</p:attrName>
                                        </p:attrNameLst>
                                      </p:cBhvr>
                                      <p:to>
                                        <p:strVal val="visible"/>
                                      </p:to>
                                    </p:set>
                                    <p:animEffect filter="box(out)" transition="in">
                                      <p:cBhvr>
                                        <p:cTn id="7" dur="1000"/>
                                        <p:tgtEl>
                                          <p:spTgt spid="386"/>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5" presetID="3" grpId="2" fill="hold">
                                  <p:stCondLst>
                                    <p:cond delay="0"/>
                                  </p:stCondLst>
                                  <p:iterate type="el" backwards="0">
                                    <p:tmAbs val="0"/>
                                  </p:iterate>
                                  <p:childTnLst>
                                    <p:set>
                                      <p:cBhvr>
                                        <p:cTn id="11" fill="hold"/>
                                        <p:tgtEl>
                                          <p:spTgt spid="417"/>
                                        </p:tgtEl>
                                        <p:attrNameLst>
                                          <p:attrName>style.visibility</p:attrName>
                                        </p:attrNameLst>
                                      </p:cBhvr>
                                      <p:to>
                                        <p:strVal val="visible"/>
                                      </p:to>
                                    </p:set>
                                    <p:animEffect filter="blinds(vertical)" transition="in">
                                      <p:cBhvr>
                                        <p:cTn id="12" dur="1000"/>
                                        <p:tgtEl>
                                          <p:spTgt spid="4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17" grpId="2"/>
      <p:bldP build="whole" bldLvl="1" animBg="1" rev="0" advAuto="0" spid="386" grpId="1"/>
    </p:bldLst>
  </p:timing>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441" name="تجميع"/>
          <p:cNvGrpSpPr/>
          <p:nvPr/>
        </p:nvGrpSpPr>
        <p:grpSpPr>
          <a:xfrm>
            <a:off x="7703449" y="607586"/>
            <a:ext cx="1249652" cy="776675"/>
            <a:chOff x="0" y="0"/>
            <a:chExt cx="1249650" cy="776673"/>
          </a:xfrm>
        </p:grpSpPr>
        <p:grpSp>
          <p:nvGrpSpPr>
            <p:cNvPr id="429" name="تجميع"/>
            <p:cNvGrpSpPr/>
            <p:nvPr/>
          </p:nvGrpSpPr>
          <p:grpSpPr>
            <a:xfrm>
              <a:off x="0" y="84424"/>
              <a:ext cx="1176202" cy="692250"/>
              <a:chOff x="0" y="0"/>
              <a:chExt cx="1176201" cy="692249"/>
            </a:xfrm>
          </p:grpSpPr>
          <p:grpSp>
            <p:nvGrpSpPr>
              <p:cNvPr id="427" name="تجميع"/>
              <p:cNvGrpSpPr/>
              <p:nvPr/>
            </p:nvGrpSpPr>
            <p:grpSpPr>
              <a:xfrm>
                <a:off x="265078" y="12699"/>
                <a:ext cx="620645" cy="620645"/>
                <a:chOff x="0" y="0"/>
                <a:chExt cx="620643" cy="620643"/>
              </a:xfrm>
            </p:grpSpPr>
            <p:sp>
              <p:nvSpPr>
                <p:cNvPr id="425" name="Google Shape;324;p12"/>
                <p:cNvSpPr/>
                <p:nvPr/>
              </p:nvSpPr>
              <p:spPr>
                <a:xfrm>
                  <a:off x="-1" y="-1"/>
                  <a:ext cx="620645" cy="620645"/>
                </a:xfrm>
                <a:prstGeom prst="ellipse">
                  <a:avLst/>
                </a:prstGeom>
                <a:solidFill>
                  <a:srgbClr val="FFFFFF">
                    <a:alpha val="25140"/>
                  </a:srgbClr>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sp>
              <p:nvSpPr>
                <p:cNvPr id="426" name="Google Shape;325;p12"/>
                <p:cNvSpPr/>
                <p:nvPr/>
              </p:nvSpPr>
              <p:spPr>
                <a:xfrm>
                  <a:off x="29640" y="21739"/>
                  <a:ext cx="577165" cy="577166"/>
                </a:xfrm>
                <a:prstGeom prst="ellipse">
                  <a:avLst/>
                </a:prstGeom>
                <a:noFill/>
                <a:ln w="12700" cap="flat">
                  <a:solidFill>
                    <a:srgbClr val="F2F2F2"/>
                  </a:solidFill>
                  <a:prstDash val="dash"/>
                  <a:miter lim="8000"/>
                </a:ln>
                <a:effectLst>
                  <a:outerShdw sx="100000" sy="100000" kx="0" ky="0" algn="b" rotWithShape="0" blurRad="38100" dist="0" dir="5400000">
                    <a:srgbClr val="000000">
                      <a:alpha val="40000"/>
                    </a:srgbClr>
                  </a:outerShdw>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grpSp>
          <p:sp>
            <p:nvSpPr>
              <p:cNvPr id="428" name="٧"/>
              <p:cNvSpPr/>
              <p:nvPr/>
            </p:nvSpPr>
            <p:spPr>
              <a:xfrm>
                <a:off x="0" y="0"/>
                <a:ext cx="1176202" cy="692250"/>
              </a:xfrm>
              <a:prstGeom prst="roundRect">
                <a:avLst>
                  <a:gd name="adj" fmla="val 13298"/>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lgn="ctr" defTabSz="825500">
                  <a:defRPr b="1" sz="3000">
                    <a:solidFill>
                      <a:schemeClr val="accent1">
                        <a:satOff val="-49514"/>
                        <a:lumOff val="-14901"/>
                      </a:schemeClr>
                    </a:solidFill>
                    <a:latin typeface="Noto Naskh Arabic"/>
                    <a:ea typeface="Noto Naskh Arabic"/>
                    <a:cs typeface="Noto Naskh Arabic"/>
                    <a:sym typeface="Noto Naskh Arabic"/>
                  </a:defRPr>
                </a:lvl1pPr>
              </a:lstStyle>
              <a:p>
                <a:pPr rtl="0">
                  <a:defRPr/>
                </a:pPr>
                <a:r>
                  <a:t>٧</a:t>
                </a:r>
              </a:p>
            </p:txBody>
          </p:sp>
        </p:grpSp>
        <p:grpSp>
          <p:nvGrpSpPr>
            <p:cNvPr id="440" name="Google Shape;358;p12"/>
            <p:cNvGrpSpPr/>
            <p:nvPr/>
          </p:nvGrpSpPr>
          <p:grpSpPr>
            <a:xfrm>
              <a:off x="710317" y="0"/>
              <a:ext cx="539334" cy="602389"/>
              <a:chOff x="0" y="0"/>
              <a:chExt cx="539332" cy="602388"/>
            </a:xfrm>
          </p:grpSpPr>
          <p:sp>
            <p:nvSpPr>
              <p:cNvPr id="430" name="Google Shape;359;p12"/>
              <p:cNvSpPr/>
              <p:nvPr/>
            </p:nvSpPr>
            <p:spPr>
              <a:xfrm flipH="1" rot="12754542">
                <a:off x="114806" y="42714"/>
                <a:ext cx="309721" cy="51696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965" y="21554"/>
                    </a:moveTo>
                    <a:cubicBezTo>
                      <a:pt x="17508" y="21554"/>
                      <a:pt x="20465" y="20175"/>
                      <a:pt x="21149" y="18342"/>
                    </a:cubicBezTo>
                    <a:lnTo>
                      <a:pt x="21265" y="17706"/>
                    </a:lnTo>
                    <a:lnTo>
                      <a:pt x="21354" y="17686"/>
                    </a:lnTo>
                    <a:cubicBezTo>
                      <a:pt x="21506" y="17602"/>
                      <a:pt x="21600" y="17487"/>
                      <a:pt x="21600" y="17360"/>
                    </a:cubicBezTo>
                    <a:lnTo>
                      <a:pt x="21600" y="15517"/>
                    </a:lnTo>
                    <a:cubicBezTo>
                      <a:pt x="21600" y="15390"/>
                      <a:pt x="21506" y="15275"/>
                      <a:pt x="21354" y="15191"/>
                    </a:cubicBezTo>
                    <a:lnTo>
                      <a:pt x="21311" y="15182"/>
                    </a:lnTo>
                    <a:lnTo>
                      <a:pt x="21295" y="9538"/>
                    </a:lnTo>
                    <a:lnTo>
                      <a:pt x="21367" y="9538"/>
                    </a:lnTo>
                    <a:lnTo>
                      <a:pt x="21367" y="4009"/>
                    </a:lnTo>
                    <a:lnTo>
                      <a:pt x="21154" y="4009"/>
                    </a:lnTo>
                    <a:lnTo>
                      <a:pt x="14063" y="1302"/>
                    </a:lnTo>
                    <a:lnTo>
                      <a:pt x="14127" y="1283"/>
                    </a:lnTo>
                    <a:lnTo>
                      <a:pt x="11103" y="129"/>
                    </a:lnTo>
                    <a:lnTo>
                      <a:pt x="11103" y="0"/>
                    </a:lnTo>
                    <a:lnTo>
                      <a:pt x="10934" y="65"/>
                    </a:lnTo>
                    <a:lnTo>
                      <a:pt x="10773" y="3"/>
                    </a:lnTo>
                    <a:lnTo>
                      <a:pt x="7428" y="1280"/>
                    </a:lnTo>
                    <a:lnTo>
                      <a:pt x="7538" y="1313"/>
                    </a:lnTo>
                    <a:lnTo>
                      <a:pt x="615" y="3955"/>
                    </a:lnTo>
                    <a:lnTo>
                      <a:pt x="576" y="3927"/>
                    </a:lnTo>
                    <a:lnTo>
                      <a:pt x="576" y="3970"/>
                    </a:lnTo>
                    <a:lnTo>
                      <a:pt x="413" y="4032"/>
                    </a:lnTo>
                    <a:lnTo>
                      <a:pt x="564" y="4032"/>
                    </a:lnTo>
                    <a:lnTo>
                      <a:pt x="564" y="9538"/>
                    </a:lnTo>
                    <a:lnTo>
                      <a:pt x="593" y="9538"/>
                    </a:lnTo>
                    <a:lnTo>
                      <a:pt x="609" y="15090"/>
                    </a:lnTo>
                    <a:lnTo>
                      <a:pt x="256" y="15167"/>
                    </a:lnTo>
                    <a:cubicBezTo>
                      <a:pt x="98" y="15251"/>
                      <a:pt x="0" y="15366"/>
                      <a:pt x="0" y="15493"/>
                    </a:cubicBezTo>
                    <a:lnTo>
                      <a:pt x="0" y="17336"/>
                    </a:lnTo>
                    <a:cubicBezTo>
                      <a:pt x="0" y="17463"/>
                      <a:pt x="98" y="17579"/>
                      <a:pt x="256" y="17662"/>
                    </a:cubicBezTo>
                    <a:lnTo>
                      <a:pt x="597" y="17736"/>
                    </a:lnTo>
                    <a:lnTo>
                      <a:pt x="708" y="18342"/>
                    </a:lnTo>
                    <a:lnTo>
                      <a:pt x="746" y="18395"/>
                    </a:lnTo>
                    <a:lnTo>
                      <a:pt x="794" y="18637"/>
                    </a:lnTo>
                    <a:cubicBezTo>
                      <a:pt x="1478" y="20328"/>
                      <a:pt x="4434" y="21600"/>
                      <a:pt x="7978" y="21600"/>
                    </a:cubicBezTo>
                    <a:lnTo>
                      <a:pt x="11047" y="21600"/>
                    </a:lnTo>
                    <a:lnTo>
                      <a:pt x="11047" y="21554"/>
                    </a:lnTo>
                    <a:close/>
                  </a:path>
                </a:pathLst>
              </a:custGeom>
              <a:solidFill>
                <a:srgbClr val="FFFFFF">
                  <a:alpha val="48240"/>
                </a:srgbClr>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grpSp>
            <p:nvGrpSpPr>
              <p:cNvPr id="438" name="Google Shape;360;p12"/>
              <p:cNvGrpSpPr/>
              <p:nvPr/>
            </p:nvGrpSpPr>
            <p:grpSpPr>
              <a:xfrm>
                <a:off x="43046" y="40003"/>
                <a:ext cx="454757" cy="519919"/>
                <a:chOff x="0" y="0"/>
                <a:chExt cx="454755" cy="519917"/>
              </a:xfrm>
            </p:grpSpPr>
            <p:sp>
              <p:nvSpPr>
                <p:cNvPr id="431" name="Google Shape;361;p12"/>
                <p:cNvSpPr/>
                <p:nvPr/>
              </p:nvSpPr>
              <p:spPr>
                <a:xfrm flipH="1" rot="12762355">
                  <a:off x="35591" y="265957"/>
                  <a:ext cx="245523" cy="20378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155" y="21600"/>
                      </a:lnTo>
                      <a:lnTo>
                        <a:pt x="155" y="9049"/>
                      </a:lnTo>
                      <a:lnTo>
                        <a:pt x="0" y="9049"/>
                      </a:lnTo>
                      <a:lnTo>
                        <a:pt x="10722" y="0"/>
                      </a:lnTo>
                      <a:lnTo>
                        <a:pt x="21381" y="8996"/>
                      </a:lnTo>
                      <a:lnTo>
                        <a:pt x="21600" y="8996"/>
                      </a:lnTo>
                      <a:close/>
                    </a:path>
                  </a:pathLst>
                </a:custGeom>
                <a:solidFill>
                  <a:srgbClr val="F7D38F"/>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sp>
              <p:nvSpPr>
                <p:cNvPr id="432" name="Google Shape;362;p12"/>
                <p:cNvSpPr/>
                <p:nvPr/>
              </p:nvSpPr>
              <p:spPr>
                <a:xfrm flipH="1" rot="12762355">
                  <a:off x="48726" y="236608"/>
                  <a:ext cx="120617" cy="2029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316" y="21600"/>
                      </a:lnTo>
                      <a:lnTo>
                        <a:pt x="316" y="8995"/>
                      </a:lnTo>
                      <a:lnTo>
                        <a:pt x="0" y="8995"/>
                      </a:lnTo>
                      <a:lnTo>
                        <a:pt x="21600" y="0"/>
                      </a:lnTo>
                      <a:close/>
                    </a:path>
                  </a:pathLst>
                </a:custGeom>
                <a:solidFill>
                  <a:srgbClr val="FFFFFF">
                    <a:alpha val="27060"/>
                  </a:srgbClr>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sp>
              <p:nvSpPr>
                <p:cNvPr id="433" name="Google Shape;363;p12"/>
                <p:cNvSpPr/>
                <p:nvPr/>
              </p:nvSpPr>
              <p:spPr>
                <a:xfrm flipH="1" rot="1962354">
                  <a:off x="127965" y="39540"/>
                  <a:ext cx="242999" cy="37418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638" y="0"/>
                      </a:moveTo>
                      <a:lnTo>
                        <a:pt x="13962" y="0"/>
                      </a:lnTo>
                      <a:cubicBezTo>
                        <a:pt x="18181" y="0"/>
                        <a:pt x="21600" y="2252"/>
                        <a:pt x="21600" y="5029"/>
                      </a:cubicBezTo>
                      <a:lnTo>
                        <a:pt x="21600" y="21600"/>
                      </a:lnTo>
                      <a:lnTo>
                        <a:pt x="17785" y="18299"/>
                      </a:lnTo>
                      <a:lnTo>
                        <a:pt x="14218" y="21578"/>
                      </a:lnTo>
                      <a:lnTo>
                        <a:pt x="10563" y="18299"/>
                      </a:lnTo>
                      <a:lnTo>
                        <a:pt x="6908" y="21179"/>
                      </a:lnTo>
                      <a:lnTo>
                        <a:pt x="3342" y="18299"/>
                      </a:lnTo>
                      <a:lnTo>
                        <a:pt x="0" y="21201"/>
                      </a:lnTo>
                      <a:lnTo>
                        <a:pt x="0" y="5029"/>
                      </a:lnTo>
                      <a:cubicBezTo>
                        <a:pt x="0" y="2252"/>
                        <a:pt x="3419" y="0"/>
                        <a:pt x="7638" y="0"/>
                      </a:cubicBezTo>
                      <a:close/>
                    </a:path>
                  </a:pathLst>
                </a:custGeom>
                <a:solidFill>
                  <a:srgbClr val="EFB436"/>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sp>
              <p:nvSpPr>
                <p:cNvPr id="434" name="Google Shape;364;p12"/>
                <p:cNvSpPr/>
                <p:nvPr/>
              </p:nvSpPr>
              <p:spPr>
                <a:xfrm flipH="1" rot="1962354">
                  <a:off x="168253" y="38528"/>
                  <a:ext cx="159367" cy="37618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179" y="0"/>
                      </a:moveTo>
                      <a:lnTo>
                        <a:pt x="15406" y="0"/>
                      </a:lnTo>
                      <a:cubicBezTo>
                        <a:pt x="17014" y="0"/>
                        <a:pt x="18546" y="141"/>
                        <a:pt x="19939" y="396"/>
                      </a:cubicBezTo>
                      <a:lnTo>
                        <a:pt x="21600" y="785"/>
                      </a:lnTo>
                      <a:lnTo>
                        <a:pt x="20812" y="18573"/>
                      </a:lnTo>
                      <a:lnTo>
                        <a:pt x="15796" y="21600"/>
                      </a:lnTo>
                      <a:lnTo>
                        <a:pt x="14092" y="20596"/>
                      </a:lnTo>
                      <a:close/>
                      <a:moveTo>
                        <a:pt x="5762" y="0"/>
                      </a:moveTo>
                      <a:lnTo>
                        <a:pt x="7376" y="0"/>
                      </a:lnTo>
                      <a:lnTo>
                        <a:pt x="8233" y="19347"/>
                      </a:lnTo>
                      <a:lnTo>
                        <a:pt x="4650" y="21201"/>
                      </a:lnTo>
                      <a:lnTo>
                        <a:pt x="0" y="18736"/>
                      </a:lnTo>
                      <a:lnTo>
                        <a:pt x="808" y="494"/>
                      </a:lnTo>
                      <a:lnTo>
                        <a:pt x="1229" y="396"/>
                      </a:lnTo>
                      <a:cubicBezTo>
                        <a:pt x="2622" y="141"/>
                        <a:pt x="4154" y="0"/>
                        <a:pt x="5762" y="0"/>
                      </a:cubicBezTo>
                      <a:close/>
                    </a:path>
                  </a:pathLst>
                </a:custGeom>
                <a:solidFill>
                  <a:srgbClr val="FFFFFF">
                    <a:alpha val="27060"/>
                  </a:srgbClr>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sp>
              <p:nvSpPr>
                <p:cNvPr id="435" name="Google Shape;365;p12"/>
                <p:cNvSpPr/>
                <p:nvPr/>
              </p:nvSpPr>
              <p:spPr>
                <a:xfrm flipH="1" rot="1962354">
                  <a:off x="207268" y="58679"/>
                  <a:ext cx="242999" cy="8791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638" y="0"/>
                      </a:moveTo>
                      <a:lnTo>
                        <a:pt x="13962" y="0"/>
                      </a:lnTo>
                      <a:cubicBezTo>
                        <a:pt x="18181" y="0"/>
                        <a:pt x="21600" y="9517"/>
                        <a:pt x="21600" y="21257"/>
                      </a:cubicBezTo>
                      <a:lnTo>
                        <a:pt x="21600" y="21600"/>
                      </a:lnTo>
                      <a:lnTo>
                        <a:pt x="0" y="21600"/>
                      </a:lnTo>
                      <a:lnTo>
                        <a:pt x="0" y="21257"/>
                      </a:lnTo>
                      <a:cubicBezTo>
                        <a:pt x="0" y="9517"/>
                        <a:pt x="3419" y="0"/>
                        <a:pt x="7638" y="0"/>
                      </a:cubicBezTo>
                      <a:close/>
                    </a:path>
                  </a:pathLst>
                </a:custGeom>
                <a:solidFill>
                  <a:srgbClr val="EB8CA1"/>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sp>
              <p:nvSpPr>
                <p:cNvPr id="436" name="Google Shape;366;p12"/>
                <p:cNvSpPr/>
                <p:nvPr/>
              </p:nvSpPr>
              <p:spPr>
                <a:xfrm flipH="1" rot="1962354">
                  <a:off x="73119" y="417667"/>
                  <a:ext cx="78494" cy="3938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781" y="0"/>
                      </a:moveTo>
                      <a:cubicBezTo>
                        <a:pt x="13499" y="0"/>
                        <a:pt x="16088" y="1105"/>
                        <a:pt x="18443" y="3105"/>
                      </a:cubicBezTo>
                      <a:lnTo>
                        <a:pt x="21600" y="6544"/>
                      </a:lnTo>
                      <a:lnTo>
                        <a:pt x="10815" y="21600"/>
                      </a:lnTo>
                      <a:lnTo>
                        <a:pt x="0" y="6501"/>
                      </a:lnTo>
                      <a:lnTo>
                        <a:pt x="3118" y="3105"/>
                      </a:lnTo>
                      <a:cubicBezTo>
                        <a:pt x="5473" y="1105"/>
                        <a:pt x="8062" y="0"/>
                        <a:pt x="10781" y="0"/>
                      </a:cubicBezTo>
                      <a:close/>
                    </a:path>
                  </a:pathLst>
                </a:custGeom>
                <a:solidFill>
                  <a:srgbClr val="000000"/>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sp>
              <p:nvSpPr>
                <p:cNvPr id="437" name="Google Shape;367;p12"/>
                <p:cNvSpPr/>
                <p:nvPr/>
              </p:nvSpPr>
              <p:spPr>
                <a:xfrm flipH="1" rot="1957588">
                  <a:off x="166792" y="128109"/>
                  <a:ext cx="251734" cy="59274"/>
                </a:xfrm>
                <a:prstGeom prst="roundRect">
                  <a:avLst>
                    <a:gd name="adj" fmla="val 16667"/>
                  </a:avLst>
                </a:prstGeom>
                <a:solidFill>
                  <a:srgbClr val="A8BFD6"/>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grpSp>
          <p:sp>
            <p:nvSpPr>
              <p:cNvPr id="439" name="Google Shape;368;p12"/>
              <p:cNvSpPr/>
              <p:nvPr/>
            </p:nvSpPr>
            <p:spPr>
              <a:xfrm flipH="1" rot="12759500">
                <a:off x="123356" y="59937"/>
                <a:ext cx="293197" cy="48794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965" y="21554"/>
                    </a:moveTo>
                    <a:cubicBezTo>
                      <a:pt x="17508" y="21554"/>
                      <a:pt x="20465" y="20175"/>
                      <a:pt x="21149" y="18342"/>
                    </a:cubicBezTo>
                    <a:lnTo>
                      <a:pt x="21265" y="17706"/>
                    </a:lnTo>
                    <a:lnTo>
                      <a:pt x="21354" y="17686"/>
                    </a:lnTo>
                    <a:cubicBezTo>
                      <a:pt x="21506" y="17602"/>
                      <a:pt x="21600" y="17487"/>
                      <a:pt x="21600" y="17360"/>
                    </a:cubicBezTo>
                    <a:lnTo>
                      <a:pt x="21600" y="15517"/>
                    </a:lnTo>
                    <a:cubicBezTo>
                      <a:pt x="21600" y="15390"/>
                      <a:pt x="21506" y="15275"/>
                      <a:pt x="21354" y="15191"/>
                    </a:cubicBezTo>
                    <a:lnTo>
                      <a:pt x="21311" y="15182"/>
                    </a:lnTo>
                    <a:lnTo>
                      <a:pt x="21295" y="9538"/>
                    </a:lnTo>
                    <a:lnTo>
                      <a:pt x="21367" y="9538"/>
                    </a:lnTo>
                    <a:lnTo>
                      <a:pt x="21367" y="4009"/>
                    </a:lnTo>
                    <a:lnTo>
                      <a:pt x="21154" y="4009"/>
                    </a:lnTo>
                    <a:lnTo>
                      <a:pt x="14063" y="1302"/>
                    </a:lnTo>
                    <a:lnTo>
                      <a:pt x="14127" y="1283"/>
                    </a:lnTo>
                    <a:lnTo>
                      <a:pt x="11103" y="129"/>
                    </a:lnTo>
                    <a:lnTo>
                      <a:pt x="11103" y="0"/>
                    </a:lnTo>
                    <a:lnTo>
                      <a:pt x="10934" y="65"/>
                    </a:lnTo>
                    <a:lnTo>
                      <a:pt x="10773" y="3"/>
                    </a:lnTo>
                    <a:lnTo>
                      <a:pt x="7428" y="1280"/>
                    </a:lnTo>
                    <a:lnTo>
                      <a:pt x="7538" y="1313"/>
                    </a:lnTo>
                    <a:lnTo>
                      <a:pt x="615" y="3955"/>
                    </a:lnTo>
                    <a:lnTo>
                      <a:pt x="576" y="3927"/>
                    </a:lnTo>
                    <a:lnTo>
                      <a:pt x="576" y="3970"/>
                    </a:lnTo>
                    <a:lnTo>
                      <a:pt x="413" y="4032"/>
                    </a:lnTo>
                    <a:lnTo>
                      <a:pt x="564" y="4032"/>
                    </a:lnTo>
                    <a:lnTo>
                      <a:pt x="564" y="9538"/>
                    </a:lnTo>
                    <a:lnTo>
                      <a:pt x="593" y="9538"/>
                    </a:lnTo>
                    <a:lnTo>
                      <a:pt x="609" y="15090"/>
                    </a:lnTo>
                    <a:lnTo>
                      <a:pt x="256" y="15167"/>
                    </a:lnTo>
                    <a:cubicBezTo>
                      <a:pt x="98" y="15251"/>
                      <a:pt x="0" y="15366"/>
                      <a:pt x="0" y="15493"/>
                    </a:cubicBezTo>
                    <a:lnTo>
                      <a:pt x="0" y="17336"/>
                    </a:lnTo>
                    <a:cubicBezTo>
                      <a:pt x="0" y="17463"/>
                      <a:pt x="98" y="17579"/>
                      <a:pt x="256" y="17662"/>
                    </a:cubicBezTo>
                    <a:lnTo>
                      <a:pt x="597" y="17736"/>
                    </a:lnTo>
                    <a:lnTo>
                      <a:pt x="708" y="18342"/>
                    </a:lnTo>
                    <a:lnTo>
                      <a:pt x="746" y="18395"/>
                    </a:lnTo>
                    <a:lnTo>
                      <a:pt x="794" y="18637"/>
                    </a:lnTo>
                    <a:cubicBezTo>
                      <a:pt x="1478" y="20328"/>
                      <a:pt x="4434" y="21600"/>
                      <a:pt x="7978" y="21600"/>
                    </a:cubicBezTo>
                    <a:lnTo>
                      <a:pt x="11047" y="21600"/>
                    </a:lnTo>
                    <a:lnTo>
                      <a:pt x="11047" y="21554"/>
                    </a:lnTo>
                    <a:close/>
                  </a:path>
                </a:pathLst>
              </a:custGeom>
              <a:noFill/>
              <a:ln w="12700" cap="flat">
                <a:solidFill>
                  <a:srgbClr val="FFFFFF"/>
                </a:solidFill>
                <a:prstDash val="dash"/>
                <a:miter lim="800000"/>
              </a:ln>
              <a:effectLst>
                <a:outerShdw sx="100000" sy="100000" kx="0" ky="0" algn="b" rotWithShape="0" blurRad="38100" dist="0" dir="5400000">
                  <a:srgbClr val="000000">
                    <a:alpha val="40000"/>
                  </a:srgbClr>
                </a:outerShdw>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grpSp>
      </p:grpSp>
      <p:sp>
        <p:nvSpPr>
          <p:cNvPr id="442" name="مستطيل"/>
          <p:cNvSpPr/>
          <p:nvPr/>
        </p:nvSpPr>
        <p:spPr>
          <a:xfrm>
            <a:off x="8035318" y="1385847"/>
            <a:ext cx="585914" cy="1952088"/>
          </a:xfrm>
          <a:prstGeom prst="rect">
            <a:avLst/>
          </a:prstGeom>
          <a:solidFill>
            <a:schemeClr val="accent4">
              <a:lumOff val="19019"/>
            </a:schemeClr>
          </a:solidFill>
          <a:ln w="3175">
            <a:solidFill>
              <a:schemeClr val="accent5">
                <a:satOff val="-7608"/>
                <a:lumOff val="-10980"/>
              </a:schemeClr>
            </a:solidFill>
          </a:ln>
          <a:effectLst>
            <a:outerShdw sx="100000" sy="100000" kx="0" ky="0" algn="b" rotWithShape="0" blurRad="25400" dist="12700" dir="5400000">
              <a:srgbClr val="000000">
                <a:alpha val="38000"/>
              </a:srgbClr>
            </a:outerShdw>
          </a:effectLst>
        </p:spPr>
        <p:txBody>
          <a:bodyPr lIns="44334" tIns="44334" rIns="44334" bIns="44334" anchor="ctr"/>
          <a:lstStyle/>
          <a:p>
            <a:pPr/>
          </a:p>
        </p:txBody>
      </p:sp>
      <p:sp>
        <p:nvSpPr>
          <p:cNvPr id="443" name="Google Shape;145;p11"/>
          <p:cNvSpPr txBox="1"/>
          <p:nvPr/>
        </p:nvSpPr>
        <p:spPr>
          <a:xfrm>
            <a:off x="7980071" y="1861214"/>
            <a:ext cx="696408" cy="843231"/>
          </a:xfrm>
          <a:prstGeom prst="rect">
            <a:avLst/>
          </a:prstGeom>
          <a:ln w="3175">
            <a:miter lim="400000"/>
          </a:ln>
          <a:extLst>
            <a:ext uri="{C572A759-6A51-4108-AA02-DFA0A04FC94B}">
              <ma14:wrappingTextBoxFlag xmlns:ma14="http://schemas.microsoft.com/office/mac/drawingml/2011/main" val="1"/>
            </a:ext>
          </a:extLst>
        </p:spPr>
        <p:txBody>
          <a:bodyPr lIns="88654" tIns="88654" rIns="88654" bIns="88654" anchor="ctr">
            <a:normAutofit fontScale="100000" lnSpcReduction="0"/>
          </a:bodyPr>
          <a:lstStyle>
            <a:lvl1pPr defTabSz="886690">
              <a:lnSpc>
                <a:spcPct val="115000"/>
              </a:lnSpc>
              <a:spcBef>
                <a:spcPts val="1500"/>
              </a:spcBef>
              <a:defRPr sz="2900">
                <a:latin typeface="Waseem Regular"/>
                <a:ea typeface="Waseem Regular"/>
                <a:cs typeface="Waseem Regular"/>
                <a:sym typeface="Waseem Regular"/>
              </a:defRPr>
            </a:lvl1pPr>
          </a:lstStyle>
          <a:p>
            <a:pPr rtl="0">
              <a:defRPr/>
            </a:pPr>
            <a:r>
              <a:t>اِفهم</a:t>
            </a:r>
          </a:p>
        </p:txBody>
      </p:sp>
      <p:sp>
        <p:nvSpPr>
          <p:cNvPr id="444" name="مستطيل"/>
          <p:cNvSpPr/>
          <p:nvPr/>
        </p:nvSpPr>
        <p:spPr>
          <a:xfrm>
            <a:off x="8089944" y="3959659"/>
            <a:ext cx="585914" cy="613164"/>
          </a:xfrm>
          <a:prstGeom prst="rect">
            <a:avLst/>
          </a:prstGeom>
          <a:solidFill>
            <a:schemeClr val="accent4">
              <a:lumOff val="19019"/>
            </a:schemeClr>
          </a:solidFill>
          <a:ln w="3175">
            <a:solidFill>
              <a:schemeClr val="accent5">
                <a:satOff val="-7608"/>
                <a:lumOff val="-10980"/>
              </a:schemeClr>
            </a:solidFill>
          </a:ln>
          <a:effectLst>
            <a:outerShdw sx="100000" sy="100000" kx="0" ky="0" algn="b" rotWithShape="0" blurRad="25400" dist="12700" dir="5400000">
              <a:srgbClr val="000000">
                <a:alpha val="38000"/>
              </a:srgbClr>
            </a:outerShdw>
          </a:effectLst>
        </p:spPr>
        <p:txBody>
          <a:bodyPr lIns="44334" tIns="44334" rIns="44334" bIns="44334" anchor="ctr"/>
          <a:lstStyle/>
          <a:p>
            <a:pPr/>
          </a:p>
        </p:txBody>
      </p:sp>
      <p:sp>
        <p:nvSpPr>
          <p:cNvPr id="445" name="Google Shape;145;p11"/>
          <p:cNvSpPr txBox="1"/>
          <p:nvPr/>
        </p:nvSpPr>
        <p:spPr>
          <a:xfrm>
            <a:off x="8034697" y="4044677"/>
            <a:ext cx="747152" cy="443127"/>
          </a:xfrm>
          <a:prstGeom prst="rect">
            <a:avLst/>
          </a:prstGeom>
          <a:ln w="3175">
            <a:miter lim="400000"/>
          </a:ln>
          <a:extLst>
            <a:ext uri="{C572A759-6A51-4108-AA02-DFA0A04FC94B}">
              <ma14:wrappingTextBoxFlag xmlns:ma14="http://schemas.microsoft.com/office/mac/drawingml/2011/main" val="1"/>
            </a:ext>
          </a:extLst>
        </p:spPr>
        <p:txBody>
          <a:bodyPr lIns="88654" tIns="88654" rIns="88654" bIns="88654" anchor="ctr">
            <a:normAutofit fontScale="100000" lnSpcReduction="0"/>
          </a:bodyPr>
          <a:lstStyle>
            <a:lvl1pPr defTabSz="647284">
              <a:lnSpc>
                <a:spcPct val="115000"/>
              </a:lnSpc>
              <a:spcBef>
                <a:spcPts val="1100"/>
              </a:spcBef>
              <a:defRPr sz="1533">
                <a:latin typeface="Waseem Regular"/>
                <a:ea typeface="Waseem Regular"/>
                <a:cs typeface="Waseem Regular"/>
                <a:sym typeface="Waseem Regular"/>
              </a:defRPr>
            </a:lvl1pPr>
          </a:lstStyle>
          <a:p>
            <a:pPr rtl="0">
              <a:defRPr/>
            </a:pPr>
            <a:r>
              <a:t>خطط</a:t>
            </a:r>
          </a:p>
        </p:txBody>
      </p:sp>
      <p:grpSp>
        <p:nvGrpSpPr>
          <p:cNvPr id="460" name="تجميع">
            <a:hlinkClick r:id="" invalidUrl="" action="ppaction://hlinkshowjump?jump=nextslide" tgtFrame="" tooltip="" history="1" highlightClick="0" endSnd="0"/>
          </p:cNvPr>
          <p:cNvGrpSpPr/>
          <p:nvPr/>
        </p:nvGrpSpPr>
        <p:grpSpPr>
          <a:xfrm>
            <a:off x="673769" y="822814"/>
            <a:ext cx="1660800" cy="946530"/>
            <a:chOff x="0" y="0"/>
            <a:chExt cx="1660799" cy="946529"/>
          </a:xfrm>
        </p:grpSpPr>
        <p:grpSp>
          <p:nvGrpSpPr>
            <p:cNvPr id="458" name="تجميع"/>
            <p:cNvGrpSpPr/>
            <p:nvPr/>
          </p:nvGrpSpPr>
          <p:grpSpPr>
            <a:xfrm>
              <a:off x="-1" y="0"/>
              <a:ext cx="1660801" cy="946530"/>
              <a:chOff x="0" y="0"/>
              <a:chExt cx="1660799" cy="946529"/>
            </a:xfrm>
          </p:grpSpPr>
          <p:sp>
            <p:nvSpPr>
              <p:cNvPr id="446" name="Google Shape;278;p11"/>
              <p:cNvSpPr/>
              <p:nvPr/>
            </p:nvSpPr>
            <p:spPr>
              <a:xfrm>
                <a:off x="0" y="293594"/>
                <a:ext cx="1147984" cy="454294"/>
              </a:xfrm>
              <a:prstGeom prst="roundRect">
                <a:avLst>
                  <a:gd name="adj" fmla="val 50000"/>
                </a:avLst>
              </a:prstGeom>
              <a:noFill/>
              <a:ln w="12700" cap="flat">
                <a:solidFill>
                  <a:srgbClr val="F2F2F2"/>
                </a:solidFill>
                <a:prstDash val="dash"/>
                <a:miter lim="800000"/>
              </a:ln>
              <a:effectLst>
                <a:outerShdw sx="100000" sy="100000" kx="0" ky="0" algn="b" rotWithShape="0" blurRad="38100" dist="0" dir="5400000">
                  <a:srgbClr val="000000">
                    <a:alpha val="40000"/>
                  </a:srgbClr>
                </a:outerShdw>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grpSp>
            <p:nvGrpSpPr>
              <p:cNvPr id="457" name="Google Shape;302;p11"/>
              <p:cNvGrpSpPr/>
              <p:nvPr/>
            </p:nvGrpSpPr>
            <p:grpSpPr>
              <a:xfrm rot="1320000">
                <a:off x="921121" y="87615"/>
                <a:ext cx="617701" cy="771299"/>
                <a:chOff x="0" y="0"/>
                <a:chExt cx="617700" cy="771297"/>
              </a:xfrm>
            </p:grpSpPr>
            <p:sp>
              <p:nvSpPr>
                <p:cNvPr id="447" name="Google Shape;303;p11"/>
                <p:cNvSpPr/>
                <p:nvPr/>
              </p:nvSpPr>
              <p:spPr>
                <a:xfrm flipH="1" rot="12071842">
                  <a:off x="107758" y="50001"/>
                  <a:ext cx="402185" cy="67129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965" y="21554"/>
                      </a:moveTo>
                      <a:cubicBezTo>
                        <a:pt x="17508" y="21554"/>
                        <a:pt x="20465" y="20175"/>
                        <a:pt x="21149" y="18342"/>
                      </a:cubicBezTo>
                      <a:lnTo>
                        <a:pt x="21265" y="17706"/>
                      </a:lnTo>
                      <a:lnTo>
                        <a:pt x="21354" y="17686"/>
                      </a:lnTo>
                      <a:cubicBezTo>
                        <a:pt x="21506" y="17602"/>
                        <a:pt x="21600" y="17487"/>
                        <a:pt x="21600" y="17360"/>
                      </a:cubicBezTo>
                      <a:lnTo>
                        <a:pt x="21600" y="15517"/>
                      </a:lnTo>
                      <a:cubicBezTo>
                        <a:pt x="21600" y="15390"/>
                        <a:pt x="21506" y="15275"/>
                        <a:pt x="21354" y="15191"/>
                      </a:cubicBezTo>
                      <a:lnTo>
                        <a:pt x="21311" y="15182"/>
                      </a:lnTo>
                      <a:lnTo>
                        <a:pt x="21295" y="9538"/>
                      </a:lnTo>
                      <a:lnTo>
                        <a:pt x="21367" y="9538"/>
                      </a:lnTo>
                      <a:lnTo>
                        <a:pt x="21367" y="4009"/>
                      </a:lnTo>
                      <a:lnTo>
                        <a:pt x="21154" y="4009"/>
                      </a:lnTo>
                      <a:lnTo>
                        <a:pt x="14063" y="1302"/>
                      </a:lnTo>
                      <a:lnTo>
                        <a:pt x="14127" y="1283"/>
                      </a:lnTo>
                      <a:lnTo>
                        <a:pt x="11103" y="129"/>
                      </a:lnTo>
                      <a:lnTo>
                        <a:pt x="11103" y="0"/>
                      </a:lnTo>
                      <a:lnTo>
                        <a:pt x="10934" y="65"/>
                      </a:lnTo>
                      <a:lnTo>
                        <a:pt x="10773" y="3"/>
                      </a:lnTo>
                      <a:lnTo>
                        <a:pt x="7428" y="1280"/>
                      </a:lnTo>
                      <a:lnTo>
                        <a:pt x="7538" y="1313"/>
                      </a:lnTo>
                      <a:lnTo>
                        <a:pt x="615" y="3955"/>
                      </a:lnTo>
                      <a:lnTo>
                        <a:pt x="576" y="3927"/>
                      </a:lnTo>
                      <a:lnTo>
                        <a:pt x="576" y="3970"/>
                      </a:lnTo>
                      <a:lnTo>
                        <a:pt x="413" y="4032"/>
                      </a:lnTo>
                      <a:lnTo>
                        <a:pt x="564" y="4032"/>
                      </a:lnTo>
                      <a:lnTo>
                        <a:pt x="564" y="9538"/>
                      </a:lnTo>
                      <a:lnTo>
                        <a:pt x="593" y="9538"/>
                      </a:lnTo>
                      <a:lnTo>
                        <a:pt x="609" y="15090"/>
                      </a:lnTo>
                      <a:lnTo>
                        <a:pt x="256" y="15167"/>
                      </a:lnTo>
                      <a:cubicBezTo>
                        <a:pt x="98" y="15251"/>
                        <a:pt x="0" y="15366"/>
                        <a:pt x="0" y="15493"/>
                      </a:cubicBezTo>
                      <a:lnTo>
                        <a:pt x="0" y="17336"/>
                      </a:lnTo>
                      <a:cubicBezTo>
                        <a:pt x="0" y="17463"/>
                        <a:pt x="98" y="17579"/>
                        <a:pt x="256" y="17662"/>
                      </a:cubicBezTo>
                      <a:lnTo>
                        <a:pt x="597" y="17736"/>
                      </a:lnTo>
                      <a:lnTo>
                        <a:pt x="708" y="18342"/>
                      </a:lnTo>
                      <a:lnTo>
                        <a:pt x="746" y="18395"/>
                      </a:lnTo>
                      <a:lnTo>
                        <a:pt x="794" y="18637"/>
                      </a:lnTo>
                      <a:cubicBezTo>
                        <a:pt x="1478" y="20328"/>
                        <a:pt x="4434" y="21600"/>
                        <a:pt x="7978" y="21600"/>
                      </a:cubicBezTo>
                      <a:lnTo>
                        <a:pt x="11047" y="21600"/>
                      </a:lnTo>
                      <a:lnTo>
                        <a:pt x="11047" y="21554"/>
                      </a:lnTo>
                      <a:close/>
                    </a:path>
                  </a:pathLst>
                </a:custGeom>
                <a:solidFill>
                  <a:srgbClr val="FFFFFF">
                    <a:alpha val="48240"/>
                  </a:srgbClr>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grpSp>
              <p:nvGrpSpPr>
                <p:cNvPr id="455" name="Google Shape;304;p11"/>
                <p:cNvGrpSpPr/>
                <p:nvPr/>
              </p:nvGrpSpPr>
              <p:grpSpPr>
                <a:xfrm>
                  <a:off x="52654" y="47084"/>
                  <a:ext cx="513342" cy="673060"/>
                  <a:chOff x="0" y="0"/>
                  <a:chExt cx="513340" cy="673059"/>
                </a:xfrm>
              </p:grpSpPr>
              <p:sp>
                <p:nvSpPr>
                  <p:cNvPr id="448" name="Google Shape;305;p11"/>
                  <p:cNvSpPr/>
                  <p:nvPr/>
                </p:nvSpPr>
                <p:spPr>
                  <a:xfrm flipH="1" rot="12079655">
                    <a:off x="37204" y="359520"/>
                    <a:ext cx="318821" cy="26462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155" y="21600"/>
                        </a:lnTo>
                        <a:lnTo>
                          <a:pt x="155" y="9049"/>
                        </a:lnTo>
                        <a:lnTo>
                          <a:pt x="0" y="9049"/>
                        </a:lnTo>
                        <a:lnTo>
                          <a:pt x="10722" y="0"/>
                        </a:lnTo>
                        <a:lnTo>
                          <a:pt x="21381" y="8996"/>
                        </a:lnTo>
                        <a:lnTo>
                          <a:pt x="21600" y="8996"/>
                        </a:lnTo>
                        <a:close/>
                      </a:path>
                    </a:pathLst>
                  </a:custGeom>
                  <a:solidFill>
                    <a:srgbClr val="F7D38F"/>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sp>
                <p:nvSpPr>
                  <p:cNvPr id="449" name="Google Shape;306;p11"/>
                  <p:cNvSpPr/>
                  <p:nvPr/>
                </p:nvSpPr>
                <p:spPr>
                  <a:xfrm flipH="1" rot="12079655">
                    <a:off x="47886" y="334804"/>
                    <a:ext cx="156627" cy="26347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316" y="21600"/>
                        </a:lnTo>
                        <a:lnTo>
                          <a:pt x="316" y="8995"/>
                        </a:lnTo>
                        <a:lnTo>
                          <a:pt x="0" y="8995"/>
                        </a:lnTo>
                        <a:lnTo>
                          <a:pt x="21600" y="0"/>
                        </a:lnTo>
                        <a:close/>
                      </a:path>
                    </a:pathLst>
                  </a:custGeom>
                  <a:solidFill>
                    <a:srgbClr val="FFFFFF">
                      <a:alpha val="27060"/>
                    </a:srgbClr>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sp>
                <p:nvSpPr>
                  <p:cNvPr id="450" name="Google Shape;307;p11"/>
                  <p:cNvSpPr/>
                  <p:nvPr/>
                </p:nvSpPr>
                <p:spPr>
                  <a:xfrm flipH="1" rot="1279655">
                    <a:off x="118652" y="45770"/>
                    <a:ext cx="315545" cy="48589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638" y="0"/>
                        </a:moveTo>
                        <a:lnTo>
                          <a:pt x="13962" y="0"/>
                        </a:lnTo>
                        <a:cubicBezTo>
                          <a:pt x="18181" y="0"/>
                          <a:pt x="21600" y="2252"/>
                          <a:pt x="21600" y="5029"/>
                        </a:cubicBezTo>
                        <a:lnTo>
                          <a:pt x="21600" y="21600"/>
                        </a:lnTo>
                        <a:lnTo>
                          <a:pt x="17785" y="18299"/>
                        </a:lnTo>
                        <a:lnTo>
                          <a:pt x="14218" y="21578"/>
                        </a:lnTo>
                        <a:lnTo>
                          <a:pt x="10563" y="18299"/>
                        </a:lnTo>
                        <a:lnTo>
                          <a:pt x="6908" y="21179"/>
                        </a:lnTo>
                        <a:lnTo>
                          <a:pt x="3342" y="18299"/>
                        </a:lnTo>
                        <a:lnTo>
                          <a:pt x="0" y="21201"/>
                        </a:lnTo>
                        <a:lnTo>
                          <a:pt x="0" y="5029"/>
                        </a:lnTo>
                        <a:cubicBezTo>
                          <a:pt x="0" y="2252"/>
                          <a:pt x="3419" y="0"/>
                          <a:pt x="7638" y="0"/>
                        </a:cubicBezTo>
                        <a:close/>
                      </a:path>
                    </a:pathLst>
                  </a:custGeom>
                  <a:solidFill>
                    <a:srgbClr val="EFB436"/>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sp>
                <p:nvSpPr>
                  <p:cNvPr id="451" name="Google Shape;308;p11"/>
                  <p:cNvSpPr/>
                  <p:nvPr/>
                </p:nvSpPr>
                <p:spPr>
                  <a:xfrm flipH="1" rot="1279655">
                    <a:off x="171003" y="44848"/>
                    <a:ext cx="206946" cy="48849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179" y="0"/>
                        </a:moveTo>
                        <a:lnTo>
                          <a:pt x="15406" y="0"/>
                        </a:lnTo>
                        <a:cubicBezTo>
                          <a:pt x="17014" y="0"/>
                          <a:pt x="18546" y="141"/>
                          <a:pt x="19939" y="396"/>
                        </a:cubicBezTo>
                        <a:lnTo>
                          <a:pt x="21600" y="785"/>
                        </a:lnTo>
                        <a:lnTo>
                          <a:pt x="20812" y="18573"/>
                        </a:lnTo>
                        <a:lnTo>
                          <a:pt x="15796" y="21600"/>
                        </a:lnTo>
                        <a:lnTo>
                          <a:pt x="14092" y="20596"/>
                        </a:lnTo>
                        <a:close/>
                        <a:moveTo>
                          <a:pt x="5762" y="0"/>
                        </a:moveTo>
                        <a:lnTo>
                          <a:pt x="7376" y="0"/>
                        </a:lnTo>
                        <a:lnTo>
                          <a:pt x="8233" y="19347"/>
                        </a:lnTo>
                        <a:lnTo>
                          <a:pt x="4650" y="21201"/>
                        </a:lnTo>
                        <a:lnTo>
                          <a:pt x="0" y="18736"/>
                        </a:lnTo>
                        <a:lnTo>
                          <a:pt x="808" y="494"/>
                        </a:lnTo>
                        <a:lnTo>
                          <a:pt x="1229" y="396"/>
                        </a:lnTo>
                        <a:cubicBezTo>
                          <a:pt x="2622" y="141"/>
                          <a:pt x="4154" y="0"/>
                          <a:pt x="5762" y="0"/>
                        </a:cubicBezTo>
                        <a:close/>
                      </a:path>
                    </a:pathLst>
                  </a:custGeom>
                  <a:solidFill>
                    <a:srgbClr val="FFFFFF">
                      <a:alpha val="27060"/>
                    </a:srgbClr>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sp>
                <p:nvSpPr>
                  <p:cNvPr id="452" name="Google Shape;309;p11"/>
                  <p:cNvSpPr/>
                  <p:nvPr/>
                </p:nvSpPr>
                <p:spPr>
                  <a:xfrm flipH="1" rot="1279655">
                    <a:off x="187841" y="53472"/>
                    <a:ext cx="315545" cy="11416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638" y="0"/>
                        </a:moveTo>
                        <a:lnTo>
                          <a:pt x="13962" y="0"/>
                        </a:lnTo>
                        <a:cubicBezTo>
                          <a:pt x="18181" y="0"/>
                          <a:pt x="21600" y="9517"/>
                          <a:pt x="21600" y="21257"/>
                        </a:cubicBezTo>
                        <a:lnTo>
                          <a:pt x="21600" y="21600"/>
                        </a:lnTo>
                        <a:lnTo>
                          <a:pt x="0" y="21600"/>
                        </a:lnTo>
                        <a:lnTo>
                          <a:pt x="0" y="21257"/>
                        </a:lnTo>
                        <a:cubicBezTo>
                          <a:pt x="0" y="9517"/>
                          <a:pt x="3419" y="0"/>
                          <a:pt x="7638" y="0"/>
                        </a:cubicBezTo>
                        <a:close/>
                      </a:path>
                    </a:pathLst>
                  </a:custGeom>
                  <a:solidFill>
                    <a:srgbClr val="EB8CA1"/>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sp>
                <p:nvSpPr>
                  <p:cNvPr id="453" name="Google Shape;310;p11"/>
                  <p:cNvSpPr/>
                  <p:nvPr/>
                </p:nvSpPr>
                <p:spPr>
                  <a:xfrm flipH="1" rot="1279655">
                    <a:off x="104916" y="566529"/>
                    <a:ext cx="101928" cy="5114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781" y="0"/>
                        </a:moveTo>
                        <a:cubicBezTo>
                          <a:pt x="13499" y="0"/>
                          <a:pt x="16088" y="1105"/>
                          <a:pt x="18443" y="3105"/>
                        </a:cubicBezTo>
                        <a:lnTo>
                          <a:pt x="21600" y="6544"/>
                        </a:lnTo>
                        <a:lnTo>
                          <a:pt x="10815" y="21600"/>
                        </a:lnTo>
                        <a:lnTo>
                          <a:pt x="0" y="6501"/>
                        </a:lnTo>
                        <a:lnTo>
                          <a:pt x="3118" y="3105"/>
                        </a:lnTo>
                        <a:cubicBezTo>
                          <a:pt x="5473" y="1105"/>
                          <a:pt x="8062" y="0"/>
                          <a:pt x="10781" y="0"/>
                        </a:cubicBezTo>
                        <a:close/>
                      </a:path>
                    </a:pathLst>
                  </a:custGeom>
                  <a:solidFill>
                    <a:srgbClr val="000000"/>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sp>
                <p:nvSpPr>
                  <p:cNvPr id="454" name="Google Shape;311;p11"/>
                  <p:cNvSpPr/>
                  <p:nvPr/>
                </p:nvSpPr>
                <p:spPr>
                  <a:xfrm flipH="1" rot="1274888">
                    <a:off x="150321" y="151473"/>
                    <a:ext cx="326887" cy="76969"/>
                  </a:xfrm>
                  <a:prstGeom prst="roundRect">
                    <a:avLst>
                      <a:gd name="adj" fmla="val 16667"/>
                    </a:avLst>
                  </a:prstGeom>
                  <a:solidFill>
                    <a:srgbClr val="A8BFD6"/>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grpSp>
            <p:sp>
              <p:nvSpPr>
                <p:cNvPr id="456" name="Google Shape;312;p11"/>
                <p:cNvSpPr/>
                <p:nvPr/>
              </p:nvSpPr>
              <p:spPr>
                <a:xfrm flipH="1" rot="12076800">
                  <a:off x="119547" y="72223"/>
                  <a:ext cx="380730" cy="63361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965" y="21554"/>
                      </a:moveTo>
                      <a:cubicBezTo>
                        <a:pt x="17508" y="21554"/>
                        <a:pt x="20465" y="20175"/>
                        <a:pt x="21149" y="18342"/>
                      </a:cubicBezTo>
                      <a:lnTo>
                        <a:pt x="21265" y="17706"/>
                      </a:lnTo>
                      <a:lnTo>
                        <a:pt x="21354" y="17686"/>
                      </a:lnTo>
                      <a:cubicBezTo>
                        <a:pt x="21506" y="17602"/>
                        <a:pt x="21600" y="17487"/>
                        <a:pt x="21600" y="17360"/>
                      </a:cubicBezTo>
                      <a:lnTo>
                        <a:pt x="21600" y="15517"/>
                      </a:lnTo>
                      <a:cubicBezTo>
                        <a:pt x="21600" y="15390"/>
                        <a:pt x="21506" y="15275"/>
                        <a:pt x="21354" y="15191"/>
                      </a:cubicBezTo>
                      <a:lnTo>
                        <a:pt x="21311" y="15182"/>
                      </a:lnTo>
                      <a:lnTo>
                        <a:pt x="21295" y="9538"/>
                      </a:lnTo>
                      <a:lnTo>
                        <a:pt x="21367" y="9538"/>
                      </a:lnTo>
                      <a:lnTo>
                        <a:pt x="21367" y="4009"/>
                      </a:lnTo>
                      <a:lnTo>
                        <a:pt x="21154" y="4009"/>
                      </a:lnTo>
                      <a:lnTo>
                        <a:pt x="14063" y="1302"/>
                      </a:lnTo>
                      <a:lnTo>
                        <a:pt x="14127" y="1283"/>
                      </a:lnTo>
                      <a:lnTo>
                        <a:pt x="11103" y="129"/>
                      </a:lnTo>
                      <a:lnTo>
                        <a:pt x="11103" y="0"/>
                      </a:lnTo>
                      <a:lnTo>
                        <a:pt x="10934" y="65"/>
                      </a:lnTo>
                      <a:lnTo>
                        <a:pt x="10773" y="3"/>
                      </a:lnTo>
                      <a:lnTo>
                        <a:pt x="7428" y="1280"/>
                      </a:lnTo>
                      <a:lnTo>
                        <a:pt x="7538" y="1313"/>
                      </a:lnTo>
                      <a:lnTo>
                        <a:pt x="615" y="3955"/>
                      </a:lnTo>
                      <a:lnTo>
                        <a:pt x="576" y="3927"/>
                      </a:lnTo>
                      <a:lnTo>
                        <a:pt x="576" y="3970"/>
                      </a:lnTo>
                      <a:lnTo>
                        <a:pt x="413" y="4032"/>
                      </a:lnTo>
                      <a:lnTo>
                        <a:pt x="564" y="4032"/>
                      </a:lnTo>
                      <a:lnTo>
                        <a:pt x="564" y="9538"/>
                      </a:lnTo>
                      <a:lnTo>
                        <a:pt x="593" y="9538"/>
                      </a:lnTo>
                      <a:lnTo>
                        <a:pt x="609" y="15090"/>
                      </a:lnTo>
                      <a:lnTo>
                        <a:pt x="256" y="15167"/>
                      </a:lnTo>
                      <a:cubicBezTo>
                        <a:pt x="98" y="15251"/>
                        <a:pt x="0" y="15366"/>
                        <a:pt x="0" y="15493"/>
                      </a:cubicBezTo>
                      <a:lnTo>
                        <a:pt x="0" y="17336"/>
                      </a:lnTo>
                      <a:cubicBezTo>
                        <a:pt x="0" y="17463"/>
                        <a:pt x="98" y="17579"/>
                        <a:pt x="256" y="17662"/>
                      </a:cubicBezTo>
                      <a:lnTo>
                        <a:pt x="597" y="17736"/>
                      </a:lnTo>
                      <a:lnTo>
                        <a:pt x="708" y="18342"/>
                      </a:lnTo>
                      <a:lnTo>
                        <a:pt x="746" y="18395"/>
                      </a:lnTo>
                      <a:lnTo>
                        <a:pt x="794" y="18637"/>
                      </a:lnTo>
                      <a:cubicBezTo>
                        <a:pt x="1478" y="20328"/>
                        <a:pt x="4434" y="21600"/>
                        <a:pt x="7978" y="21600"/>
                      </a:cubicBezTo>
                      <a:lnTo>
                        <a:pt x="11047" y="21600"/>
                      </a:lnTo>
                      <a:lnTo>
                        <a:pt x="11047" y="21554"/>
                      </a:lnTo>
                      <a:close/>
                    </a:path>
                  </a:pathLst>
                </a:custGeom>
                <a:noFill/>
                <a:ln w="12700" cap="flat">
                  <a:solidFill>
                    <a:srgbClr val="FFFFFF"/>
                  </a:solidFill>
                  <a:prstDash val="dash"/>
                  <a:miter lim="800000"/>
                </a:ln>
                <a:effectLst>
                  <a:outerShdw sx="100000" sy="100000" kx="0" ky="0" algn="b" rotWithShape="0" blurRad="38100" dist="0" dir="5400000">
                    <a:srgbClr val="000000">
                      <a:alpha val="40000"/>
                    </a:srgbClr>
                  </a:outerShdw>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grpSp>
        </p:grpSp>
        <p:sp>
          <p:nvSpPr>
            <p:cNvPr id="459" name="سهم ١٣"/>
            <p:cNvSpPr/>
            <p:nvPr/>
          </p:nvSpPr>
          <p:spPr>
            <a:xfrm rot="16200000">
              <a:off x="381853" y="87146"/>
              <a:ext cx="227225" cy="87663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10800" y="1825"/>
                    <a:pt x="6290" y="7557"/>
                    <a:pt x="0" y="9640"/>
                  </a:cubicBezTo>
                  <a:cubicBezTo>
                    <a:pt x="285" y="9632"/>
                    <a:pt x="561" y="9621"/>
                    <a:pt x="839" y="9608"/>
                  </a:cubicBezTo>
                  <a:cubicBezTo>
                    <a:pt x="3841" y="9463"/>
                    <a:pt x="6421" y="9023"/>
                    <a:pt x="8209" y="8583"/>
                  </a:cubicBezTo>
                  <a:lnTo>
                    <a:pt x="8209" y="16961"/>
                  </a:lnTo>
                  <a:cubicBezTo>
                    <a:pt x="6575" y="17360"/>
                    <a:pt x="4283" y="17749"/>
                    <a:pt x="1646" y="17876"/>
                  </a:cubicBezTo>
                  <a:cubicBezTo>
                    <a:pt x="1110" y="17901"/>
                    <a:pt x="561" y="17919"/>
                    <a:pt x="0" y="17922"/>
                  </a:cubicBezTo>
                  <a:lnTo>
                    <a:pt x="0" y="18067"/>
                  </a:lnTo>
                  <a:lnTo>
                    <a:pt x="0" y="20584"/>
                  </a:lnTo>
                  <a:lnTo>
                    <a:pt x="0" y="21600"/>
                  </a:lnTo>
                  <a:cubicBezTo>
                    <a:pt x="561" y="21597"/>
                    <a:pt x="1110" y="21581"/>
                    <a:pt x="1646" y="21555"/>
                  </a:cubicBezTo>
                  <a:cubicBezTo>
                    <a:pt x="6897" y="21303"/>
                    <a:pt x="10800" y="20063"/>
                    <a:pt x="10800" y="19722"/>
                  </a:cubicBezTo>
                  <a:cubicBezTo>
                    <a:pt x="10800" y="20063"/>
                    <a:pt x="14702" y="21303"/>
                    <a:pt x="19954" y="21555"/>
                  </a:cubicBezTo>
                  <a:cubicBezTo>
                    <a:pt x="20490" y="21581"/>
                    <a:pt x="21039" y="21597"/>
                    <a:pt x="21600" y="21600"/>
                  </a:cubicBezTo>
                  <a:lnTo>
                    <a:pt x="21600" y="20584"/>
                  </a:lnTo>
                  <a:lnTo>
                    <a:pt x="21600" y="18067"/>
                  </a:lnTo>
                  <a:lnTo>
                    <a:pt x="21600" y="17922"/>
                  </a:lnTo>
                  <a:cubicBezTo>
                    <a:pt x="21039" y="17919"/>
                    <a:pt x="20490" y="17901"/>
                    <a:pt x="19954" y="17876"/>
                  </a:cubicBezTo>
                  <a:cubicBezTo>
                    <a:pt x="17317" y="17749"/>
                    <a:pt x="15025" y="17360"/>
                    <a:pt x="13391" y="16961"/>
                  </a:cubicBezTo>
                  <a:lnTo>
                    <a:pt x="13391" y="8583"/>
                  </a:lnTo>
                  <a:cubicBezTo>
                    <a:pt x="15179" y="9023"/>
                    <a:pt x="17752" y="9463"/>
                    <a:pt x="20754" y="9608"/>
                  </a:cubicBezTo>
                  <a:cubicBezTo>
                    <a:pt x="21033" y="9621"/>
                    <a:pt x="21315" y="9632"/>
                    <a:pt x="21600" y="9640"/>
                  </a:cubicBezTo>
                  <a:cubicBezTo>
                    <a:pt x="15310" y="7557"/>
                    <a:pt x="10800" y="1825"/>
                    <a:pt x="10800" y="0"/>
                  </a:cubicBezTo>
                  <a:close/>
                </a:path>
              </a:pathLst>
            </a:custGeom>
            <a:noFill/>
            <a:ln w="12700" cap="flat">
              <a:solidFill>
                <a:schemeClr val="accent1">
                  <a:satOff val="-49514"/>
                  <a:lumOff val="-14901"/>
                  <a:alpha val="56621"/>
                </a:schemeClr>
              </a:solidFill>
              <a:prstDash val="solid"/>
              <a:round/>
            </a:ln>
            <a:effectLst/>
          </p:spPr>
          <p:txBody>
            <a:bodyPr wrap="square" lIns="34289" tIns="34289" rIns="34289" bIns="34289" numCol="1" anchor="ctr">
              <a:noAutofit/>
            </a:bodyPr>
            <a:lstStyle/>
            <a:p>
              <a:pPr/>
            </a:p>
          </p:txBody>
        </p:sp>
      </p:grpSp>
      <p:sp>
        <p:nvSpPr>
          <p:cNvPr id="461" name="المقدمة">
            <a:hlinkClick r:id="rId2" invalidUrl="" action="ppaction://hlinksldjump" tgtFrame="" tooltip="" history="1" highlightClick="0" endSnd="0"/>
          </p:cNvPr>
          <p:cNvSpPr/>
          <p:nvPr/>
        </p:nvSpPr>
        <p:spPr>
          <a:xfrm>
            <a:off x="1854572" y="245590"/>
            <a:ext cx="1176202" cy="301292"/>
          </a:xfrm>
          <a:prstGeom prst="roundRect">
            <a:avLst>
              <a:gd name="adj" fmla="val 30555"/>
            </a:avLst>
          </a:prstGeom>
          <a:ln w="12700">
            <a:miter lim="400000"/>
          </a:ln>
          <a:extLst>
            <a:ext uri="{C572A759-6A51-4108-AA02-DFA0A04FC94B}">
              <ma14:wrappingTextBoxFlag xmlns:ma14="http://schemas.microsoft.com/office/mac/drawingml/2011/main" val="1"/>
            </a:ext>
          </a:extLst>
        </p:spPr>
        <p:txBody>
          <a:bodyPr lIns="0" tIns="0" rIns="0" bIns="0" anchor="ctr"/>
          <a:lstStyle>
            <a:lvl1pPr algn="ctr" defTabSz="825500">
              <a:defRPr sz="1500">
                <a:solidFill>
                  <a:srgbClr val="FFFFFF"/>
                </a:solidFill>
                <a:latin typeface="Khalid Art bold"/>
                <a:ea typeface="Khalid Art bold"/>
                <a:cs typeface="Khalid Art bold"/>
                <a:sym typeface="Khalid Art bold"/>
              </a:defRPr>
            </a:lvl1pPr>
          </a:lstStyle>
          <a:p>
            <a:pPr rtl="0">
              <a:defRPr/>
            </a:pPr>
            <a:r>
              <a:t>المقدمة</a:t>
            </a:r>
          </a:p>
        </p:txBody>
      </p:sp>
      <p:sp>
        <p:nvSpPr>
          <p:cNvPr id="462" name="الواجب">
            <a:hlinkClick r:id="rId3" invalidUrl="" action="ppaction://hlinksldjump" tgtFrame="" tooltip="" history="1" highlightClick="0" endSnd="0"/>
          </p:cNvPr>
          <p:cNvSpPr/>
          <p:nvPr/>
        </p:nvSpPr>
        <p:spPr>
          <a:xfrm>
            <a:off x="7504093" y="233219"/>
            <a:ext cx="1176203" cy="301292"/>
          </a:xfrm>
          <a:prstGeom prst="roundRect">
            <a:avLst>
              <a:gd name="adj" fmla="val 30555"/>
            </a:avLst>
          </a:prstGeom>
          <a:ln w="12700">
            <a:miter lim="400000"/>
          </a:ln>
          <a:extLst>
            <a:ext uri="{C572A759-6A51-4108-AA02-DFA0A04FC94B}">
              <ma14:wrappingTextBoxFlag xmlns:ma14="http://schemas.microsoft.com/office/mac/drawingml/2011/main" val="1"/>
            </a:ext>
          </a:extLst>
        </p:spPr>
        <p:txBody>
          <a:bodyPr lIns="0" tIns="0" rIns="0" bIns="0" anchor="ctr"/>
          <a:lstStyle>
            <a:lvl1pPr algn="ctr" defTabSz="825500">
              <a:defRPr sz="1500">
                <a:solidFill>
                  <a:srgbClr val="FFFFFF"/>
                </a:solidFill>
                <a:latin typeface="Khalid Art bold"/>
                <a:ea typeface="Khalid Art bold"/>
                <a:cs typeface="Khalid Art bold"/>
                <a:sym typeface="Khalid Art bold"/>
              </a:defRPr>
            </a:lvl1pPr>
          </a:lstStyle>
          <a:p>
            <a:pPr rtl="0">
              <a:defRPr/>
            </a:pPr>
            <a:r>
              <a:t>الواجب</a:t>
            </a:r>
          </a:p>
        </p:txBody>
      </p:sp>
      <p:sp>
        <p:nvSpPr>
          <p:cNvPr id="463" name="المنزل">
            <a:hlinkClick r:id="rId4" invalidUrl="" action="ppaction://hlinksldjump" tgtFrame="" tooltip="" history="1" highlightClick="0" endSnd="0"/>
          </p:cNvPr>
          <p:cNvSpPr/>
          <p:nvPr/>
        </p:nvSpPr>
        <p:spPr>
          <a:xfrm>
            <a:off x="864594" y="228028"/>
            <a:ext cx="364837" cy="32677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0" y="11938"/>
                </a:lnTo>
                <a:lnTo>
                  <a:pt x="3392" y="11938"/>
                </a:lnTo>
                <a:lnTo>
                  <a:pt x="3392" y="21600"/>
                </a:lnTo>
                <a:lnTo>
                  <a:pt x="8837" y="21600"/>
                </a:lnTo>
                <a:lnTo>
                  <a:pt x="8837" y="13819"/>
                </a:lnTo>
                <a:lnTo>
                  <a:pt x="12694" y="13819"/>
                </a:lnTo>
                <a:lnTo>
                  <a:pt x="12694" y="21600"/>
                </a:lnTo>
                <a:lnTo>
                  <a:pt x="18160" y="21600"/>
                </a:lnTo>
                <a:lnTo>
                  <a:pt x="18160" y="11938"/>
                </a:lnTo>
                <a:lnTo>
                  <a:pt x="21600" y="11938"/>
                </a:lnTo>
                <a:lnTo>
                  <a:pt x="18160" y="8135"/>
                </a:lnTo>
                <a:lnTo>
                  <a:pt x="18160" y="3553"/>
                </a:lnTo>
                <a:lnTo>
                  <a:pt x="16218" y="3553"/>
                </a:lnTo>
                <a:lnTo>
                  <a:pt x="16218" y="5984"/>
                </a:lnTo>
                <a:lnTo>
                  <a:pt x="10800" y="0"/>
                </a:lnTo>
                <a:close/>
              </a:path>
            </a:pathLst>
          </a:custGeom>
          <a:ln w="3175">
            <a:solidFill>
              <a:srgbClr val="5C5C5C">
                <a:alpha val="60502"/>
              </a:srgbClr>
            </a:solidFill>
          </a:ln>
        </p:spPr>
        <p:txBody>
          <a:bodyPr lIns="34289" tIns="34289" rIns="34289" bIns="34289" anchor="ctr"/>
          <a:lstStyle/>
          <a:p>
            <a:pPr/>
          </a:p>
        </p:txBody>
      </p:sp>
      <p:sp>
        <p:nvSpPr>
          <p:cNvPr id="464" name="مسألة  ٥">
            <a:hlinkClick r:id="rId5" invalidUrl="" action="ppaction://hlinksldjump" tgtFrame="" tooltip="" history="1" highlightClick="0" endSnd="0"/>
          </p:cNvPr>
          <p:cNvSpPr/>
          <p:nvPr/>
        </p:nvSpPr>
        <p:spPr>
          <a:xfrm>
            <a:off x="3263835" y="233219"/>
            <a:ext cx="1176202" cy="301292"/>
          </a:xfrm>
          <a:prstGeom prst="roundRect">
            <a:avLst>
              <a:gd name="adj" fmla="val 30555"/>
            </a:avLst>
          </a:prstGeom>
          <a:ln w="12700">
            <a:miter lim="400000"/>
          </a:ln>
          <a:extLst>
            <a:ext uri="{C572A759-6A51-4108-AA02-DFA0A04FC94B}">
              <ma14:wrappingTextBoxFlag xmlns:ma14="http://schemas.microsoft.com/office/mac/drawingml/2011/main" val="1"/>
            </a:ext>
          </a:extLst>
        </p:spPr>
        <p:txBody>
          <a:bodyPr lIns="0" tIns="0" rIns="0" bIns="0" anchor="ctr"/>
          <a:lstStyle>
            <a:lvl1pPr algn="ctr" defTabSz="825500">
              <a:defRPr sz="1500">
                <a:solidFill>
                  <a:srgbClr val="FFFFFF"/>
                </a:solidFill>
                <a:latin typeface="Khalid Art bold"/>
                <a:ea typeface="Khalid Art bold"/>
                <a:cs typeface="Khalid Art bold"/>
                <a:sym typeface="Khalid Art bold"/>
              </a:defRPr>
            </a:lvl1pPr>
          </a:lstStyle>
          <a:p>
            <a:pPr rtl="0">
              <a:defRPr/>
            </a:pPr>
            <a:r>
              <a:t>مسألة  ٥</a:t>
            </a:r>
          </a:p>
        </p:txBody>
      </p:sp>
      <p:grpSp>
        <p:nvGrpSpPr>
          <p:cNvPr id="467" name="تجميع"/>
          <p:cNvGrpSpPr/>
          <p:nvPr/>
        </p:nvGrpSpPr>
        <p:grpSpPr>
          <a:xfrm>
            <a:off x="6911434" y="1393276"/>
            <a:ext cx="1142245" cy="2048886"/>
            <a:chOff x="0" y="0"/>
            <a:chExt cx="1142243" cy="2048884"/>
          </a:xfrm>
        </p:grpSpPr>
        <p:pic>
          <p:nvPicPr>
            <p:cNvPr id="465" name="IMG_4194.png" descr="IMG_4194.png"/>
            <p:cNvPicPr>
              <a:picLocks noChangeAspect="1"/>
            </p:cNvPicPr>
            <p:nvPr/>
          </p:nvPicPr>
          <p:blipFill>
            <a:blip r:embed="rId6">
              <a:extLst/>
            </a:blip>
            <a:srcRect l="76006" t="0" r="0" b="82571"/>
            <a:stretch>
              <a:fillRect/>
            </a:stretch>
          </p:blipFill>
          <p:spPr>
            <a:xfrm>
              <a:off x="0" y="0"/>
              <a:ext cx="1142244" cy="491560"/>
            </a:xfrm>
            <a:prstGeom prst="rect">
              <a:avLst/>
            </a:prstGeom>
            <a:ln w="12700" cap="flat">
              <a:noFill/>
              <a:miter lim="400000"/>
            </a:ln>
            <a:effectLst/>
          </p:spPr>
        </p:pic>
        <p:pic>
          <p:nvPicPr>
            <p:cNvPr id="466" name="IMG_4194.png" descr="IMG_4194.png"/>
            <p:cNvPicPr>
              <a:picLocks noChangeAspect="1"/>
            </p:cNvPicPr>
            <p:nvPr/>
          </p:nvPicPr>
          <p:blipFill>
            <a:blip r:embed="rId6">
              <a:extLst/>
            </a:blip>
            <a:srcRect l="78492" t="69146" r="1977" b="17544"/>
            <a:stretch>
              <a:fillRect/>
            </a:stretch>
          </p:blipFill>
          <p:spPr>
            <a:xfrm>
              <a:off x="71834" y="1645821"/>
              <a:ext cx="998419" cy="403064"/>
            </a:xfrm>
            <a:prstGeom prst="rect">
              <a:avLst/>
            </a:prstGeom>
            <a:ln w="12700" cap="flat">
              <a:noFill/>
              <a:miter lim="400000"/>
            </a:ln>
            <a:effectLst/>
          </p:spPr>
        </p:pic>
      </p:grpSp>
      <p:sp>
        <p:nvSpPr>
          <p:cNvPr id="468" name="طول المسافة حول مضمار ألعاب دائري تساوي ٢٤ مترا…"/>
          <p:cNvSpPr txBox="1"/>
          <p:nvPr/>
        </p:nvSpPr>
        <p:spPr>
          <a:xfrm>
            <a:off x="1231017" y="1601400"/>
            <a:ext cx="5789531" cy="659236"/>
          </a:xfrm>
          <a:prstGeom prst="rect">
            <a:avLst/>
          </a:prstGeom>
          <a:ln w="3175">
            <a:miter lim="400000"/>
          </a:ln>
          <a:extLst>
            <a:ext uri="{C572A759-6A51-4108-AA02-DFA0A04FC94B}">
              <ma14:wrappingTextBoxFlag xmlns:ma14="http://schemas.microsoft.com/office/mac/drawingml/2011/main" val="1"/>
            </a:ext>
          </a:extLst>
        </p:spPr>
        <p:txBody>
          <a:bodyPr lIns="34289" tIns="34289" rIns="34289" bIns="34289">
            <a:spAutoFit/>
          </a:bodyPr>
          <a:lstStyle/>
          <a:p>
            <a:pPr marL="190500" indent="-190500" algn="r" rtl="0">
              <a:lnSpc>
                <a:spcPct val="125000"/>
              </a:lnSpc>
              <a:buSzPct val="60000"/>
              <a:buBlip>
                <a:blip r:embed="rId7"/>
              </a:buBlip>
              <a:defRPr b="1" sz="1900">
                <a:solidFill>
                  <a:srgbClr val="0056D6"/>
                </a:solidFill>
                <a:latin typeface="Calibri"/>
                <a:ea typeface="Calibri"/>
                <a:cs typeface="Calibri"/>
                <a:sym typeface="Calibri"/>
              </a:defRPr>
            </a:pPr>
            <a:r>
              <a:t>طول المسافة حول مضمار ألعاب دائري تساوي ٢٤ مترا</a:t>
            </a:r>
          </a:p>
          <a:p>
            <a:pPr marL="190500" indent="-190500" algn="r" rtl="0">
              <a:lnSpc>
                <a:spcPct val="125000"/>
              </a:lnSpc>
              <a:buSzPct val="60000"/>
              <a:buBlip>
                <a:blip r:embed="rId7"/>
              </a:buBlip>
              <a:defRPr b="1" sz="1900">
                <a:solidFill>
                  <a:srgbClr val="0056D6"/>
                </a:solidFill>
                <a:latin typeface="Calibri"/>
                <a:ea typeface="Calibri"/>
                <a:cs typeface="Calibri"/>
                <a:sym typeface="Calibri"/>
              </a:defRPr>
            </a:pPr>
            <a:r>
              <a:t> وقف طفل كل ٣ أمتار</a:t>
            </a:r>
          </a:p>
        </p:txBody>
      </p:sp>
      <p:sp>
        <p:nvSpPr>
          <p:cNvPr id="469" name="كم طفلاً سيكون في المضمار ؟"/>
          <p:cNvSpPr txBox="1"/>
          <p:nvPr/>
        </p:nvSpPr>
        <p:spPr>
          <a:xfrm>
            <a:off x="3995628" y="3137070"/>
            <a:ext cx="2766196" cy="307426"/>
          </a:xfrm>
          <a:prstGeom prst="rect">
            <a:avLst/>
          </a:prstGeom>
          <a:ln w="3175">
            <a:miter lim="400000"/>
          </a:ln>
          <a:extLst>
            <a:ext uri="{C572A759-6A51-4108-AA02-DFA0A04FC94B}">
              <ma14:wrappingTextBoxFlag xmlns:ma14="http://schemas.microsoft.com/office/mac/drawingml/2011/main" val="1"/>
            </a:ext>
          </a:extLst>
        </p:spPr>
        <p:txBody>
          <a:bodyPr wrap="none" lIns="34289" tIns="34289" rIns="34289" bIns="34289">
            <a:spAutoFit/>
          </a:bodyPr>
          <a:lstStyle>
            <a:lvl1pPr marL="190500" indent="-190500" algn="r">
              <a:lnSpc>
                <a:spcPct val="125000"/>
              </a:lnSpc>
              <a:buSzPct val="60000"/>
              <a:buBlip>
                <a:blip r:embed="rId7"/>
              </a:buBlip>
              <a:defRPr b="1" sz="1900">
                <a:solidFill>
                  <a:srgbClr val="0056D6"/>
                </a:solidFill>
                <a:latin typeface="Calibri"/>
                <a:ea typeface="Calibri"/>
                <a:cs typeface="Calibri"/>
                <a:sym typeface="Calibri"/>
              </a:defRPr>
            </a:lvl1pPr>
          </a:lstStyle>
          <a:p>
            <a:pPr rtl="0">
              <a:defRPr/>
            </a:pPr>
            <a:r>
              <a:t>كم طفلاً سيكون في المضمار ؟</a:t>
            </a:r>
          </a:p>
        </p:txBody>
      </p:sp>
      <p:sp>
        <p:nvSpPr>
          <p:cNvPr id="470" name="نستخدم خطة إنشاء نموذج لحل هذه المسألة."/>
          <p:cNvSpPr txBox="1"/>
          <p:nvPr/>
        </p:nvSpPr>
        <p:spPr>
          <a:xfrm>
            <a:off x="2453736" y="4182343"/>
            <a:ext cx="5386863" cy="317322"/>
          </a:xfrm>
          <a:prstGeom prst="rect">
            <a:avLst/>
          </a:prstGeom>
          <a:ln w="3175">
            <a:miter lim="400000"/>
          </a:ln>
          <a:extLst>
            <a:ext uri="{C572A759-6A51-4108-AA02-DFA0A04FC94B}">
              <ma14:wrappingTextBoxFlag xmlns:ma14="http://schemas.microsoft.com/office/mac/drawingml/2011/main" val="1"/>
            </a:ext>
          </a:extLst>
        </p:spPr>
        <p:txBody>
          <a:bodyPr lIns="34289" tIns="34289" rIns="34289" bIns="34289">
            <a:spAutoFit/>
          </a:bodyPr>
          <a:lstStyle>
            <a:lvl1pPr marL="200526" indent="-200526" algn="r">
              <a:lnSpc>
                <a:spcPct val="150000"/>
              </a:lnSpc>
              <a:buSzPct val="60000"/>
              <a:buBlip>
                <a:blip r:embed="rId7"/>
              </a:buBlip>
              <a:defRPr b="1" sz="2000">
                <a:solidFill>
                  <a:srgbClr val="0056D6"/>
                </a:solidFill>
                <a:latin typeface="Calibri"/>
                <a:ea typeface="Calibri"/>
                <a:cs typeface="Calibri"/>
                <a:sym typeface="Calibri"/>
              </a:defRPr>
            </a:lvl1pPr>
          </a:lstStyle>
          <a:p>
            <a:pPr rtl="0">
              <a:defRPr/>
            </a:pPr>
            <a:r>
              <a:t>نستخدم خطة إنشاء نموذج لحل هذه المسألة.</a:t>
            </a:r>
          </a:p>
        </p:txBody>
      </p:sp>
      <p:sp>
        <p:nvSpPr>
          <p:cNvPr id="471" name="مسألة ٨">
            <a:hlinkClick r:id="rId8" invalidUrl="" action="ppaction://hlinksldjump" tgtFrame="" tooltip="" history="1" highlightClick="0" endSnd="0"/>
          </p:cNvPr>
          <p:cNvSpPr/>
          <p:nvPr/>
        </p:nvSpPr>
        <p:spPr>
          <a:xfrm>
            <a:off x="6131433" y="245919"/>
            <a:ext cx="1176203" cy="301292"/>
          </a:xfrm>
          <a:prstGeom prst="roundRect">
            <a:avLst>
              <a:gd name="adj" fmla="val 30555"/>
            </a:avLst>
          </a:prstGeom>
          <a:ln w="12700">
            <a:miter lim="400000"/>
          </a:ln>
          <a:extLst>
            <a:ext uri="{C572A759-6A51-4108-AA02-DFA0A04FC94B}">
              <ma14:wrappingTextBoxFlag xmlns:ma14="http://schemas.microsoft.com/office/mac/drawingml/2011/main" val="1"/>
            </a:ext>
          </a:extLst>
        </p:spPr>
        <p:txBody>
          <a:bodyPr lIns="0" tIns="0" rIns="0" bIns="0" anchor="ctr"/>
          <a:lstStyle>
            <a:lvl1pPr algn="ctr" defTabSz="825500">
              <a:defRPr sz="1500">
                <a:solidFill>
                  <a:srgbClr val="FFFFFF"/>
                </a:solidFill>
                <a:latin typeface="Khalid Art bold"/>
                <a:ea typeface="Khalid Art bold"/>
                <a:cs typeface="Khalid Art bold"/>
                <a:sym typeface="Khalid Art bold"/>
              </a:defRPr>
            </a:lvl1pPr>
          </a:lstStyle>
          <a:p>
            <a:pPr rtl="0">
              <a:defRPr/>
            </a:pPr>
            <a:r>
              <a:t>مسألة ٨</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1" presetID="22" grpId="1" fill="hold">
                                  <p:stCondLst>
                                    <p:cond delay="0"/>
                                  </p:stCondLst>
                                  <p:iterate type="el" backwards="0">
                                    <p:tmAbs val="0"/>
                                  </p:iterate>
                                  <p:childTnLst>
                                    <p:set>
                                      <p:cBhvr>
                                        <p:cTn id="6" fill="hold"/>
                                        <p:tgtEl>
                                          <p:spTgt spid="442"/>
                                        </p:tgtEl>
                                        <p:attrNameLst>
                                          <p:attrName>style.visibility</p:attrName>
                                        </p:attrNameLst>
                                      </p:cBhvr>
                                      <p:to>
                                        <p:strVal val="visible"/>
                                      </p:to>
                                    </p:set>
                                    <p:animEffect filter="wipe(up)" transition="in">
                                      <p:cBhvr>
                                        <p:cTn id="7" dur="1000"/>
                                        <p:tgtEl>
                                          <p:spTgt spid="442"/>
                                        </p:tgtEl>
                                      </p:cBhvr>
                                    </p:animEffect>
                                  </p:childTnLst>
                                </p:cTn>
                              </p:par>
                            </p:childTnLst>
                          </p:cTn>
                        </p:par>
                        <p:par>
                          <p:cTn id="8" fill="hold">
                            <p:stCondLst>
                              <p:cond delay="1000"/>
                            </p:stCondLst>
                            <p:childTnLst>
                              <p:par>
                                <p:cTn id="9" presetClass="entr" nodeType="afterEffect" presetSubtype="32" presetID="4" grpId="2" fill="hold">
                                  <p:stCondLst>
                                    <p:cond delay="0"/>
                                  </p:stCondLst>
                                  <p:iterate type="el" backwards="0">
                                    <p:tmAbs val="0"/>
                                  </p:iterate>
                                  <p:childTnLst>
                                    <p:set>
                                      <p:cBhvr>
                                        <p:cTn id="10" fill="hold"/>
                                        <p:tgtEl>
                                          <p:spTgt spid="443"/>
                                        </p:tgtEl>
                                        <p:attrNameLst>
                                          <p:attrName>style.visibility</p:attrName>
                                        </p:attrNameLst>
                                      </p:cBhvr>
                                      <p:to>
                                        <p:strVal val="visible"/>
                                      </p:to>
                                    </p:set>
                                    <p:animEffect filter="box(out)" transition="in">
                                      <p:cBhvr>
                                        <p:cTn id="11" dur="1000"/>
                                        <p:tgtEl>
                                          <p:spTgt spid="443"/>
                                        </p:tgtEl>
                                      </p:cBhvr>
                                    </p:animEffect>
                                  </p:childTnLst>
                                </p:cTn>
                              </p:par>
                            </p:childTnLst>
                          </p:cTn>
                        </p:par>
                      </p:childTnLst>
                    </p:cTn>
                  </p:par>
                  <p:par>
                    <p:cTn id="12" fill="hold">
                      <p:stCondLst>
                        <p:cond delay="indefinite"/>
                      </p:stCondLst>
                      <p:childTnLst>
                        <p:par>
                          <p:cTn id="13" fill="hold">
                            <p:stCondLst>
                              <p:cond delay="0"/>
                            </p:stCondLst>
                            <p:childTnLst>
                              <p:par>
                                <p:cTn id="14" presetClass="entr" nodeType="clickEffect" presetSubtype="1" presetID="22" grpId="3" fill="hold">
                                  <p:stCondLst>
                                    <p:cond delay="0"/>
                                  </p:stCondLst>
                                  <p:iterate type="el" backwards="0">
                                    <p:tmAbs val="0"/>
                                  </p:iterate>
                                  <p:childTnLst>
                                    <p:set>
                                      <p:cBhvr>
                                        <p:cTn id="15" fill="hold"/>
                                        <p:tgtEl>
                                          <p:spTgt spid="444"/>
                                        </p:tgtEl>
                                        <p:attrNameLst>
                                          <p:attrName>style.visibility</p:attrName>
                                        </p:attrNameLst>
                                      </p:cBhvr>
                                      <p:to>
                                        <p:strVal val="visible"/>
                                      </p:to>
                                    </p:set>
                                    <p:animEffect filter="wipe(up)" transition="in">
                                      <p:cBhvr>
                                        <p:cTn id="16" dur="1000"/>
                                        <p:tgtEl>
                                          <p:spTgt spid="444"/>
                                        </p:tgtEl>
                                      </p:cBhvr>
                                    </p:animEffect>
                                  </p:childTnLst>
                                </p:cTn>
                              </p:par>
                            </p:childTnLst>
                          </p:cTn>
                        </p:par>
                        <p:par>
                          <p:cTn id="17" fill="hold">
                            <p:stCondLst>
                              <p:cond delay="1000"/>
                            </p:stCondLst>
                            <p:childTnLst>
                              <p:par>
                                <p:cTn id="18" presetClass="entr" nodeType="afterEffect" presetSubtype="32" presetID="4" grpId="4" fill="hold">
                                  <p:stCondLst>
                                    <p:cond delay="0"/>
                                  </p:stCondLst>
                                  <p:iterate type="el" backwards="0">
                                    <p:tmAbs val="0"/>
                                  </p:iterate>
                                  <p:childTnLst>
                                    <p:set>
                                      <p:cBhvr>
                                        <p:cTn id="19" fill="hold"/>
                                        <p:tgtEl>
                                          <p:spTgt spid="445"/>
                                        </p:tgtEl>
                                        <p:attrNameLst>
                                          <p:attrName>style.visibility</p:attrName>
                                        </p:attrNameLst>
                                      </p:cBhvr>
                                      <p:to>
                                        <p:strVal val="visible"/>
                                      </p:to>
                                    </p:set>
                                    <p:animEffect filter="box(out)" transition="in">
                                      <p:cBhvr>
                                        <p:cTn id="20" dur="1000"/>
                                        <p:tgtEl>
                                          <p:spTgt spid="445"/>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5" presetID="3" grpId="5" fill="hold">
                                  <p:stCondLst>
                                    <p:cond delay="0"/>
                                  </p:stCondLst>
                                  <p:iterate type="el" backwards="0">
                                    <p:tmAbs val="0"/>
                                  </p:iterate>
                                  <p:childTnLst>
                                    <p:set>
                                      <p:cBhvr>
                                        <p:cTn id="24" fill="hold"/>
                                        <p:tgtEl>
                                          <p:spTgt spid="460"/>
                                        </p:tgtEl>
                                        <p:attrNameLst>
                                          <p:attrName>style.visibility</p:attrName>
                                        </p:attrNameLst>
                                      </p:cBhvr>
                                      <p:to>
                                        <p:strVal val="visible"/>
                                      </p:to>
                                    </p:set>
                                    <p:animEffect filter="blinds(vertical)" transition="in">
                                      <p:cBhvr>
                                        <p:cTn id="25" dur="1000"/>
                                        <p:tgtEl>
                                          <p:spTgt spid="46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43" grpId="2"/>
      <p:bldP build="whole" bldLvl="1" animBg="1" rev="0" advAuto="0" spid="460" grpId="5"/>
      <p:bldP build="whole" bldLvl="1" animBg="1" rev="0" advAuto="0" spid="442" grpId="1"/>
      <p:bldP build="whole" bldLvl="1" animBg="1" rev="0" advAuto="0" spid="444" grpId="3"/>
      <p:bldP build="whole" bldLvl="1" animBg="1" rev="0" advAuto="0" spid="445" grpId="4"/>
    </p:bldLst>
  </p:timing>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489" name="تجميع"/>
          <p:cNvGrpSpPr/>
          <p:nvPr/>
        </p:nvGrpSpPr>
        <p:grpSpPr>
          <a:xfrm>
            <a:off x="7690749" y="607586"/>
            <a:ext cx="1262352" cy="776675"/>
            <a:chOff x="-12700" y="0"/>
            <a:chExt cx="1262350" cy="776673"/>
          </a:xfrm>
        </p:grpSpPr>
        <p:grpSp>
          <p:nvGrpSpPr>
            <p:cNvPr id="477" name="تجميع"/>
            <p:cNvGrpSpPr/>
            <p:nvPr/>
          </p:nvGrpSpPr>
          <p:grpSpPr>
            <a:xfrm>
              <a:off x="-12700" y="84424"/>
              <a:ext cx="1176202" cy="692250"/>
              <a:chOff x="0" y="0"/>
              <a:chExt cx="1176201" cy="692249"/>
            </a:xfrm>
          </p:grpSpPr>
          <p:grpSp>
            <p:nvGrpSpPr>
              <p:cNvPr id="475" name="تجميع"/>
              <p:cNvGrpSpPr/>
              <p:nvPr/>
            </p:nvGrpSpPr>
            <p:grpSpPr>
              <a:xfrm>
                <a:off x="277778" y="12699"/>
                <a:ext cx="620645" cy="620645"/>
                <a:chOff x="0" y="0"/>
                <a:chExt cx="620643" cy="620643"/>
              </a:xfrm>
            </p:grpSpPr>
            <p:sp>
              <p:nvSpPr>
                <p:cNvPr id="473" name="Google Shape;324;p12"/>
                <p:cNvSpPr/>
                <p:nvPr/>
              </p:nvSpPr>
              <p:spPr>
                <a:xfrm>
                  <a:off x="-1" y="-1"/>
                  <a:ext cx="620645" cy="620645"/>
                </a:xfrm>
                <a:prstGeom prst="ellipse">
                  <a:avLst/>
                </a:prstGeom>
                <a:solidFill>
                  <a:srgbClr val="FFFFFF">
                    <a:alpha val="25140"/>
                  </a:srgbClr>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sp>
              <p:nvSpPr>
                <p:cNvPr id="474" name="Google Shape;325;p12"/>
                <p:cNvSpPr/>
                <p:nvPr/>
              </p:nvSpPr>
              <p:spPr>
                <a:xfrm>
                  <a:off x="29640" y="21739"/>
                  <a:ext cx="577165" cy="577166"/>
                </a:xfrm>
                <a:prstGeom prst="ellipse">
                  <a:avLst/>
                </a:prstGeom>
                <a:noFill/>
                <a:ln w="12700" cap="flat">
                  <a:solidFill>
                    <a:srgbClr val="F2F2F2"/>
                  </a:solidFill>
                  <a:prstDash val="dash"/>
                  <a:miter lim="8000"/>
                </a:ln>
                <a:effectLst>
                  <a:outerShdw sx="100000" sy="100000" kx="0" ky="0" algn="b" rotWithShape="0" blurRad="38100" dist="0" dir="5400000">
                    <a:srgbClr val="000000">
                      <a:alpha val="40000"/>
                    </a:srgbClr>
                  </a:outerShdw>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grpSp>
          <p:sp>
            <p:nvSpPr>
              <p:cNvPr id="476" name="٧"/>
              <p:cNvSpPr/>
              <p:nvPr/>
            </p:nvSpPr>
            <p:spPr>
              <a:xfrm>
                <a:off x="0" y="0"/>
                <a:ext cx="1176202" cy="692250"/>
              </a:xfrm>
              <a:prstGeom prst="roundRect">
                <a:avLst>
                  <a:gd name="adj" fmla="val 13298"/>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lgn="ctr" defTabSz="825500">
                  <a:defRPr b="1" sz="3000">
                    <a:solidFill>
                      <a:schemeClr val="accent1">
                        <a:satOff val="-49514"/>
                        <a:lumOff val="-14901"/>
                      </a:schemeClr>
                    </a:solidFill>
                    <a:latin typeface="Noto Naskh Arabic"/>
                    <a:ea typeface="Noto Naskh Arabic"/>
                    <a:cs typeface="Noto Naskh Arabic"/>
                    <a:sym typeface="Noto Naskh Arabic"/>
                  </a:defRPr>
                </a:lvl1pPr>
              </a:lstStyle>
              <a:p>
                <a:pPr rtl="0">
                  <a:defRPr/>
                </a:pPr>
                <a:r>
                  <a:t>٧</a:t>
                </a:r>
              </a:p>
            </p:txBody>
          </p:sp>
        </p:grpSp>
        <p:grpSp>
          <p:nvGrpSpPr>
            <p:cNvPr id="488" name="Google Shape;358;p12"/>
            <p:cNvGrpSpPr/>
            <p:nvPr/>
          </p:nvGrpSpPr>
          <p:grpSpPr>
            <a:xfrm>
              <a:off x="710317" y="0"/>
              <a:ext cx="539334" cy="602389"/>
              <a:chOff x="0" y="0"/>
              <a:chExt cx="539332" cy="602388"/>
            </a:xfrm>
          </p:grpSpPr>
          <p:sp>
            <p:nvSpPr>
              <p:cNvPr id="478" name="Google Shape;359;p12"/>
              <p:cNvSpPr/>
              <p:nvPr/>
            </p:nvSpPr>
            <p:spPr>
              <a:xfrm flipH="1" rot="12754542">
                <a:off x="114806" y="42714"/>
                <a:ext cx="309721" cy="51696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965" y="21554"/>
                    </a:moveTo>
                    <a:cubicBezTo>
                      <a:pt x="17508" y="21554"/>
                      <a:pt x="20465" y="20175"/>
                      <a:pt x="21149" y="18342"/>
                    </a:cubicBezTo>
                    <a:lnTo>
                      <a:pt x="21265" y="17706"/>
                    </a:lnTo>
                    <a:lnTo>
                      <a:pt x="21354" y="17686"/>
                    </a:lnTo>
                    <a:cubicBezTo>
                      <a:pt x="21506" y="17602"/>
                      <a:pt x="21600" y="17487"/>
                      <a:pt x="21600" y="17360"/>
                    </a:cubicBezTo>
                    <a:lnTo>
                      <a:pt x="21600" y="15517"/>
                    </a:lnTo>
                    <a:cubicBezTo>
                      <a:pt x="21600" y="15390"/>
                      <a:pt x="21506" y="15275"/>
                      <a:pt x="21354" y="15191"/>
                    </a:cubicBezTo>
                    <a:lnTo>
                      <a:pt x="21311" y="15182"/>
                    </a:lnTo>
                    <a:lnTo>
                      <a:pt x="21295" y="9538"/>
                    </a:lnTo>
                    <a:lnTo>
                      <a:pt x="21367" y="9538"/>
                    </a:lnTo>
                    <a:lnTo>
                      <a:pt x="21367" y="4009"/>
                    </a:lnTo>
                    <a:lnTo>
                      <a:pt x="21154" y="4009"/>
                    </a:lnTo>
                    <a:lnTo>
                      <a:pt x="14063" y="1302"/>
                    </a:lnTo>
                    <a:lnTo>
                      <a:pt x="14127" y="1283"/>
                    </a:lnTo>
                    <a:lnTo>
                      <a:pt x="11103" y="129"/>
                    </a:lnTo>
                    <a:lnTo>
                      <a:pt x="11103" y="0"/>
                    </a:lnTo>
                    <a:lnTo>
                      <a:pt x="10934" y="65"/>
                    </a:lnTo>
                    <a:lnTo>
                      <a:pt x="10773" y="3"/>
                    </a:lnTo>
                    <a:lnTo>
                      <a:pt x="7428" y="1280"/>
                    </a:lnTo>
                    <a:lnTo>
                      <a:pt x="7538" y="1313"/>
                    </a:lnTo>
                    <a:lnTo>
                      <a:pt x="615" y="3955"/>
                    </a:lnTo>
                    <a:lnTo>
                      <a:pt x="576" y="3927"/>
                    </a:lnTo>
                    <a:lnTo>
                      <a:pt x="576" y="3970"/>
                    </a:lnTo>
                    <a:lnTo>
                      <a:pt x="413" y="4032"/>
                    </a:lnTo>
                    <a:lnTo>
                      <a:pt x="564" y="4032"/>
                    </a:lnTo>
                    <a:lnTo>
                      <a:pt x="564" y="9538"/>
                    </a:lnTo>
                    <a:lnTo>
                      <a:pt x="593" y="9538"/>
                    </a:lnTo>
                    <a:lnTo>
                      <a:pt x="609" y="15090"/>
                    </a:lnTo>
                    <a:lnTo>
                      <a:pt x="256" y="15167"/>
                    </a:lnTo>
                    <a:cubicBezTo>
                      <a:pt x="98" y="15251"/>
                      <a:pt x="0" y="15366"/>
                      <a:pt x="0" y="15493"/>
                    </a:cubicBezTo>
                    <a:lnTo>
                      <a:pt x="0" y="17336"/>
                    </a:lnTo>
                    <a:cubicBezTo>
                      <a:pt x="0" y="17463"/>
                      <a:pt x="98" y="17579"/>
                      <a:pt x="256" y="17662"/>
                    </a:cubicBezTo>
                    <a:lnTo>
                      <a:pt x="597" y="17736"/>
                    </a:lnTo>
                    <a:lnTo>
                      <a:pt x="708" y="18342"/>
                    </a:lnTo>
                    <a:lnTo>
                      <a:pt x="746" y="18395"/>
                    </a:lnTo>
                    <a:lnTo>
                      <a:pt x="794" y="18637"/>
                    </a:lnTo>
                    <a:cubicBezTo>
                      <a:pt x="1478" y="20328"/>
                      <a:pt x="4434" y="21600"/>
                      <a:pt x="7978" y="21600"/>
                    </a:cubicBezTo>
                    <a:lnTo>
                      <a:pt x="11047" y="21600"/>
                    </a:lnTo>
                    <a:lnTo>
                      <a:pt x="11047" y="21554"/>
                    </a:lnTo>
                    <a:close/>
                  </a:path>
                </a:pathLst>
              </a:custGeom>
              <a:solidFill>
                <a:srgbClr val="FFFFFF">
                  <a:alpha val="48240"/>
                </a:srgbClr>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grpSp>
            <p:nvGrpSpPr>
              <p:cNvPr id="486" name="Google Shape;360;p12"/>
              <p:cNvGrpSpPr/>
              <p:nvPr/>
            </p:nvGrpSpPr>
            <p:grpSpPr>
              <a:xfrm>
                <a:off x="43046" y="40003"/>
                <a:ext cx="454757" cy="519919"/>
                <a:chOff x="0" y="0"/>
                <a:chExt cx="454755" cy="519917"/>
              </a:xfrm>
            </p:grpSpPr>
            <p:sp>
              <p:nvSpPr>
                <p:cNvPr id="479" name="Google Shape;361;p12"/>
                <p:cNvSpPr/>
                <p:nvPr/>
              </p:nvSpPr>
              <p:spPr>
                <a:xfrm flipH="1" rot="12762355">
                  <a:off x="35591" y="265957"/>
                  <a:ext cx="245523" cy="20378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155" y="21600"/>
                      </a:lnTo>
                      <a:lnTo>
                        <a:pt x="155" y="9049"/>
                      </a:lnTo>
                      <a:lnTo>
                        <a:pt x="0" y="9049"/>
                      </a:lnTo>
                      <a:lnTo>
                        <a:pt x="10722" y="0"/>
                      </a:lnTo>
                      <a:lnTo>
                        <a:pt x="21381" y="8996"/>
                      </a:lnTo>
                      <a:lnTo>
                        <a:pt x="21600" y="8996"/>
                      </a:lnTo>
                      <a:close/>
                    </a:path>
                  </a:pathLst>
                </a:custGeom>
                <a:solidFill>
                  <a:srgbClr val="F7D38F"/>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sp>
              <p:nvSpPr>
                <p:cNvPr id="480" name="Google Shape;362;p12"/>
                <p:cNvSpPr/>
                <p:nvPr/>
              </p:nvSpPr>
              <p:spPr>
                <a:xfrm flipH="1" rot="12762355">
                  <a:off x="48726" y="236608"/>
                  <a:ext cx="120617" cy="2029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316" y="21600"/>
                      </a:lnTo>
                      <a:lnTo>
                        <a:pt x="316" y="8995"/>
                      </a:lnTo>
                      <a:lnTo>
                        <a:pt x="0" y="8995"/>
                      </a:lnTo>
                      <a:lnTo>
                        <a:pt x="21600" y="0"/>
                      </a:lnTo>
                      <a:close/>
                    </a:path>
                  </a:pathLst>
                </a:custGeom>
                <a:solidFill>
                  <a:srgbClr val="FFFFFF">
                    <a:alpha val="27060"/>
                  </a:srgbClr>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sp>
              <p:nvSpPr>
                <p:cNvPr id="481" name="Google Shape;363;p12"/>
                <p:cNvSpPr/>
                <p:nvPr/>
              </p:nvSpPr>
              <p:spPr>
                <a:xfrm flipH="1" rot="1962354">
                  <a:off x="127965" y="39540"/>
                  <a:ext cx="242999" cy="37418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638" y="0"/>
                      </a:moveTo>
                      <a:lnTo>
                        <a:pt x="13962" y="0"/>
                      </a:lnTo>
                      <a:cubicBezTo>
                        <a:pt x="18181" y="0"/>
                        <a:pt x="21600" y="2252"/>
                        <a:pt x="21600" y="5029"/>
                      </a:cubicBezTo>
                      <a:lnTo>
                        <a:pt x="21600" y="21600"/>
                      </a:lnTo>
                      <a:lnTo>
                        <a:pt x="17785" y="18299"/>
                      </a:lnTo>
                      <a:lnTo>
                        <a:pt x="14218" y="21578"/>
                      </a:lnTo>
                      <a:lnTo>
                        <a:pt x="10563" y="18299"/>
                      </a:lnTo>
                      <a:lnTo>
                        <a:pt x="6908" y="21179"/>
                      </a:lnTo>
                      <a:lnTo>
                        <a:pt x="3342" y="18299"/>
                      </a:lnTo>
                      <a:lnTo>
                        <a:pt x="0" y="21201"/>
                      </a:lnTo>
                      <a:lnTo>
                        <a:pt x="0" y="5029"/>
                      </a:lnTo>
                      <a:cubicBezTo>
                        <a:pt x="0" y="2252"/>
                        <a:pt x="3419" y="0"/>
                        <a:pt x="7638" y="0"/>
                      </a:cubicBezTo>
                      <a:close/>
                    </a:path>
                  </a:pathLst>
                </a:custGeom>
                <a:solidFill>
                  <a:srgbClr val="EFB436"/>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sp>
              <p:nvSpPr>
                <p:cNvPr id="482" name="Google Shape;364;p12"/>
                <p:cNvSpPr/>
                <p:nvPr/>
              </p:nvSpPr>
              <p:spPr>
                <a:xfrm flipH="1" rot="1962354">
                  <a:off x="168253" y="38528"/>
                  <a:ext cx="159367" cy="37618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179" y="0"/>
                      </a:moveTo>
                      <a:lnTo>
                        <a:pt x="15406" y="0"/>
                      </a:lnTo>
                      <a:cubicBezTo>
                        <a:pt x="17014" y="0"/>
                        <a:pt x="18546" y="141"/>
                        <a:pt x="19939" y="396"/>
                      </a:cubicBezTo>
                      <a:lnTo>
                        <a:pt x="21600" y="785"/>
                      </a:lnTo>
                      <a:lnTo>
                        <a:pt x="20812" y="18573"/>
                      </a:lnTo>
                      <a:lnTo>
                        <a:pt x="15796" y="21600"/>
                      </a:lnTo>
                      <a:lnTo>
                        <a:pt x="14092" y="20596"/>
                      </a:lnTo>
                      <a:close/>
                      <a:moveTo>
                        <a:pt x="5762" y="0"/>
                      </a:moveTo>
                      <a:lnTo>
                        <a:pt x="7376" y="0"/>
                      </a:lnTo>
                      <a:lnTo>
                        <a:pt x="8233" y="19347"/>
                      </a:lnTo>
                      <a:lnTo>
                        <a:pt x="4650" y="21201"/>
                      </a:lnTo>
                      <a:lnTo>
                        <a:pt x="0" y="18736"/>
                      </a:lnTo>
                      <a:lnTo>
                        <a:pt x="808" y="494"/>
                      </a:lnTo>
                      <a:lnTo>
                        <a:pt x="1229" y="396"/>
                      </a:lnTo>
                      <a:cubicBezTo>
                        <a:pt x="2622" y="141"/>
                        <a:pt x="4154" y="0"/>
                        <a:pt x="5762" y="0"/>
                      </a:cubicBezTo>
                      <a:close/>
                    </a:path>
                  </a:pathLst>
                </a:custGeom>
                <a:solidFill>
                  <a:srgbClr val="FFFFFF">
                    <a:alpha val="27060"/>
                  </a:srgbClr>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sp>
              <p:nvSpPr>
                <p:cNvPr id="483" name="Google Shape;365;p12"/>
                <p:cNvSpPr/>
                <p:nvPr/>
              </p:nvSpPr>
              <p:spPr>
                <a:xfrm flipH="1" rot="1962354">
                  <a:off x="207268" y="58679"/>
                  <a:ext cx="242999" cy="8791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638" y="0"/>
                      </a:moveTo>
                      <a:lnTo>
                        <a:pt x="13962" y="0"/>
                      </a:lnTo>
                      <a:cubicBezTo>
                        <a:pt x="18181" y="0"/>
                        <a:pt x="21600" y="9517"/>
                        <a:pt x="21600" y="21257"/>
                      </a:cubicBezTo>
                      <a:lnTo>
                        <a:pt x="21600" y="21600"/>
                      </a:lnTo>
                      <a:lnTo>
                        <a:pt x="0" y="21600"/>
                      </a:lnTo>
                      <a:lnTo>
                        <a:pt x="0" y="21257"/>
                      </a:lnTo>
                      <a:cubicBezTo>
                        <a:pt x="0" y="9517"/>
                        <a:pt x="3419" y="0"/>
                        <a:pt x="7638" y="0"/>
                      </a:cubicBezTo>
                      <a:close/>
                    </a:path>
                  </a:pathLst>
                </a:custGeom>
                <a:solidFill>
                  <a:srgbClr val="EB8CA1"/>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sp>
              <p:nvSpPr>
                <p:cNvPr id="484" name="Google Shape;366;p12"/>
                <p:cNvSpPr/>
                <p:nvPr/>
              </p:nvSpPr>
              <p:spPr>
                <a:xfrm flipH="1" rot="1962354">
                  <a:off x="73119" y="417667"/>
                  <a:ext cx="78494" cy="3938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781" y="0"/>
                      </a:moveTo>
                      <a:cubicBezTo>
                        <a:pt x="13499" y="0"/>
                        <a:pt x="16088" y="1105"/>
                        <a:pt x="18443" y="3105"/>
                      </a:cubicBezTo>
                      <a:lnTo>
                        <a:pt x="21600" y="6544"/>
                      </a:lnTo>
                      <a:lnTo>
                        <a:pt x="10815" y="21600"/>
                      </a:lnTo>
                      <a:lnTo>
                        <a:pt x="0" y="6501"/>
                      </a:lnTo>
                      <a:lnTo>
                        <a:pt x="3118" y="3105"/>
                      </a:lnTo>
                      <a:cubicBezTo>
                        <a:pt x="5473" y="1105"/>
                        <a:pt x="8062" y="0"/>
                        <a:pt x="10781" y="0"/>
                      </a:cubicBezTo>
                      <a:close/>
                    </a:path>
                  </a:pathLst>
                </a:custGeom>
                <a:solidFill>
                  <a:srgbClr val="000000"/>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sp>
              <p:nvSpPr>
                <p:cNvPr id="485" name="Google Shape;367;p12"/>
                <p:cNvSpPr/>
                <p:nvPr/>
              </p:nvSpPr>
              <p:spPr>
                <a:xfrm flipH="1" rot="1957588">
                  <a:off x="166792" y="128109"/>
                  <a:ext cx="251734" cy="59274"/>
                </a:xfrm>
                <a:prstGeom prst="roundRect">
                  <a:avLst>
                    <a:gd name="adj" fmla="val 16667"/>
                  </a:avLst>
                </a:prstGeom>
                <a:solidFill>
                  <a:srgbClr val="A8BFD6"/>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grpSp>
          <p:sp>
            <p:nvSpPr>
              <p:cNvPr id="487" name="Google Shape;368;p12"/>
              <p:cNvSpPr/>
              <p:nvPr/>
            </p:nvSpPr>
            <p:spPr>
              <a:xfrm flipH="1" rot="12759500">
                <a:off x="123356" y="59937"/>
                <a:ext cx="293197" cy="48794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965" y="21554"/>
                    </a:moveTo>
                    <a:cubicBezTo>
                      <a:pt x="17508" y="21554"/>
                      <a:pt x="20465" y="20175"/>
                      <a:pt x="21149" y="18342"/>
                    </a:cubicBezTo>
                    <a:lnTo>
                      <a:pt x="21265" y="17706"/>
                    </a:lnTo>
                    <a:lnTo>
                      <a:pt x="21354" y="17686"/>
                    </a:lnTo>
                    <a:cubicBezTo>
                      <a:pt x="21506" y="17602"/>
                      <a:pt x="21600" y="17487"/>
                      <a:pt x="21600" y="17360"/>
                    </a:cubicBezTo>
                    <a:lnTo>
                      <a:pt x="21600" y="15517"/>
                    </a:lnTo>
                    <a:cubicBezTo>
                      <a:pt x="21600" y="15390"/>
                      <a:pt x="21506" y="15275"/>
                      <a:pt x="21354" y="15191"/>
                    </a:cubicBezTo>
                    <a:lnTo>
                      <a:pt x="21311" y="15182"/>
                    </a:lnTo>
                    <a:lnTo>
                      <a:pt x="21295" y="9538"/>
                    </a:lnTo>
                    <a:lnTo>
                      <a:pt x="21367" y="9538"/>
                    </a:lnTo>
                    <a:lnTo>
                      <a:pt x="21367" y="4009"/>
                    </a:lnTo>
                    <a:lnTo>
                      <a:pt x="21154" y="4009"/>
                    </a:lnTo>
                    <a:lnTo>
                      <a:pt x="14063" y="1302"/>
                    </a:lnTo>
                    <a:lnTo>
                      <a:pt x="14127" y="1283"/>
                    </a:lnTo>
                    <a:lnTo>
                      <a:pt x="11103" y="129"/>
                    </a:lnTo>
                    <a:lnTo>
                      <a:pt x="11103" y="0"/>
                    </a:lnTo>
                    <a:lnTo>
                      <a:pt x="10934" y="65"/>
                    </a:lnTo>
                    <a:lnTo>
                      <a:pt x="10773" y="3"/>
                    </a:lnTo>
                    <a:lnTo>
                      <a:pt x="7428" y="1280"/>
                    </a:lnTo>
                    <a:lnTo>
                      <a:pt x="7538" y="1313"/>
                    </a:lnTo>
                    <a:lnTo>
                      <a:pt x="615" y="3955"/>
                    </a:lnTo>
                    <a:lnTo>
                      <a:pt x="576" y="3927"/>
                    </a:lnTo>
                    <a:lnTo>
                      <a:pt x="576" y="3970"/>
                    </a:lnTo>
                    <a:lnTo>
                      <a:pt x="413" y="4032"/>
                    </a:lnTo>
                    <a:lnTo>
                      <a:pt x="564" y="4032"/>
                    </a:lnTo>
                    <a:lnTo>
                      <a:pt x="564" y="9538"/>
                    </a:lnTo>
                    <a:lnTo>
                      <a:pt x="593" y="9538"/>
                    </a:lnTo>
                    <a:lnTo>
                      <a:pt x="609" y="15090"/>
                    </a:lnTo>
                    <a:lnTo>
                      <a:pt x="256" y="15167"/>
                    </a:lnTo>
                    <a:cubicBezTo>
                      <a:pt x="98" y="15251"/>
                      <a:pt x="0" y="15366"/>
                      <a:pt x="0" y="15493"/>
                    </a:cubicBezTo>
                    <a:lnTo>
                      <a:pt x="0" y="17336"/>
                    </a:lnTo>
                    <a:cubicBezTo>
                      <a:pt x="0" y="17463"/>
                      <a:pt x="98" y="17579"/>
                      <a:pt x="256" y="17662"/>
                    </a:cubicBezTo>
                    <a:lnTo>
                      <a:pt x="597" y="17736"/>
                    </a:lnTo>
                    <a:lnTo>
                      <a:pt x="708" y="18342"/>
                    </a:lnTo>
                    <a:lnTo>
                      <a:pt x="746" y="18395"/>
                    </a:lnTo>
                    <a:lnTo>
                      <a:pt x="794" y="18637"/>
                    </a:lnTo>
                    <a:cubicBezTo>
                      <a:pt x="1478" y="20328"/>
                      <a:pt x="4434" y="21600"/>
                      <a:pt x="7978" y="21600"/>
                    </a:cubicBezTo>
                    <a:lnTo>
                      <a:pt x="11047" y="21600"/>
                    </a:lnTo>
                    <a:lnTo>
                      <a:pt x="11047" y="21554"/>
                    </a:lnTo>
                    <a:close/>
                  </a:path>
                </a:pathLst>
              </a:custGeom>
              <a:noFill/>
              <a:ln w="12700" cap="flat">
                <a:solidFill>
                  <a:srgbClr val="FFFFFF"/>
                </a:solidFill>
                <a:prstDash val="dash"/>
                <a:miter lim="800000"/>
              </a:ln>
              <a:effectLst>
                <a:outerShdw sx="100000" sy="100000" kx="0" ky="0" algn="b" rotWithShape="0" blurRad="38100" dist="0" dir="5400000">
                  <a:srgbClr val="000000">
                    <a:alpha val="40000"/>
                  </a:srgbClr>
                </a:outerShdw>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grpSp>
      </p:grpSp>
      <p:sp>
        <p:nvSpPr>
          <p:cNvPr id="490" name="مستطيل"/>
          <p:cNvSpPr/>
          <p:nvPr/>
        </p:nvSpPr>
        <p:spPr>
          <a:xfrm>
            <a:off x="8035318" y="1385847"/>
            <a:ext cx="585914" cy="1952088"/>
          </a:xfrm>
          <a:prstGeom prst="rect">
            <a:avLst/>
          </a:prstGeom>
          <a:solidFill>
            <a:schemeClr val="accent4">
              <a:lumOff val="19019"/>
            </a:schemeClr>
          </a:solidFill>
          <a:ln w="3175">
            <a:solidFill>
              <a:schemeClr val="accent4">
                <a:satOff val="-18308"/>
                <a:lumOff val="-12392"/>
              </a:schemeClr>
            </a:solidFill>
          </a:ln>
          <a:effectLst>
            <a:outerShdw sx="100000" sy="100000" kx="0" ky="0" algn="b" rotWithShape="0" blurRad="25400" dist="12700" dir="5400000">
              <a:srgbClr val="000000">
                <a:alpha val="38000"/>
              </a:srgbClr>
            </a:outerShdw>
          </a:effectLst>
        </p:spPr>
        <p:txBody>
          <a:bodyPr lIns="44334" tIns="44334" rIns="44334" bIns="44334" anchor="ctr"/>
          <a:lstStyle/>
          <a:p>
            <a:pPr/>
          </a:p>
        </p:txBody>
      </p:sp>
      <p:sp>
        <p:nvSpPr>
          <p:cNvPr id="491" name="Google Shape;145;p11"/>
          <p:cNvSpPr txBox="1"/>
          <p:nvPr/>
        </p:nvSpPr>
        <p:spPr>
          <a:xfrm>
            <a:off x="8030871" y="1861214"/>
            <a:ext cx="696408" cy="843231"/>
          </a:xfrm>
          <a:prstGeom prst="rect">
            <a:avLst/>
          </a:prstGeom>
          <a:ln w="3175">
            <a:miter lim="400000"/>
          </a:ln>
          <a:extLst>
            <a:ext uri="{C572A759-6A51-4108-AA02-DFA0A04FC94B}">
              <ma14:wrappingTextBoxFlag xmlns:ma14="http://schemas.microsoft.com/office/mac/drawingml/2011/main" val="1"/>
            </a:ext>
          </a:extLst>
        </p:spPr>
        <p:txBody>
          <a:bodyPr lIns="88654" tIns="88654" rIns="88654" bIns="88654" anchor="ctr">
            <a:normAutofit fontScale="100000" lnSpcReduction="0"/>
          </a:bodyPr>
          <a:lstStyle>
            <a:lvl1pPr defTabSz="886690">
              <a:lnSpc>
                <a:spcPct val="115000"/>
              </a:lnSpc>
              <a:spcBef>
                <a:spcPts val="1500"/>
              </a:spcBef>
              <a:defRPr sz="2900">
                <a:latin typeface="Waseem Regular"/>
                <a:ea typeface="Waseem Regular"/>
                <a:cs typeface="Waseem Regular"/>
                <a:sym typeface="Waseem Regular"/>
              </a:defRPr>
            </a:lvl1pPr>
          </a:lstStyle>
          <a:p>
            <a:pPr rtl="0">
              <a:defRPr/>
            </a:pPr>
            <a:r>
              <a:t>حل </a:t>
            </a:r>
          </a:p>
        </p:txBody>
      </p:sp>
      <p:sp>
        <p:nvSpPr>
          <p:cNvPr id="492" name="مستطيل"/>
          <p:cNvSpPr/>
          <p:nvPr/>
        </p:nvSpPr>
        <p:spPr>
          <a:xfrm>
            <a:off x="7997218" y="3896811"/>
            <a:ext cx="585914" cy="613163"/>
          </a:xfrm>
          <a:prstGeom prst="rect">
            <a:avLst/>
          </a:prstGeom>
          <a:solidFill>
            <a:schemeClr val="accent4">
              <a:lumOff val="19019"/>
            </a:schemeClr>
          </a:solidFill>
          <a:ln w="3175">
            <a:solidFill>
              <a:schemeClr val="accent4">
                <a:satOff val="-18308"/>
                <a:lumOff val="-12392"/>
              </a:schemeClr>
            </a:solidFill>
          </a:ln>
          <a:effectLst>
            <a:outerShdw sx="100000" sy="100000" kx="0" ky="0" algn="b" rotWithShape="0" blurRad="25400" dist="12700" dir="5400000">
              <a:srgbClr val="000000">
                <a:alpha val="38000"/>
              </a:srgbClr>
            </a:outerShdw>
          </a:effectLst>
        </p:spPr>
        <p:txBody>
          <a:bodyPr lIns="44334" tIns="44334" rIns="44334" bIns="44334" anchor="ctr"/>
          <a:lstStyle/>
          <a:p>
            <a:pPr/>
          </a:p>
        </p:txBody>
      </p:sp>
      <p:sp>
        <p:nvSpPr>
          <p:cNvPr id="493" name="Google Shape;145;p11"/>
          <p:cNvSpPr txBox="1"/>
          <p:nvPr/>
        </p:nvSpPr>
        <p:spPr>
          <a:xfrm>
            <a:off x="7954698" y="3964602"/>
            <a:ext cx="747153" cy="477581"/>
          </a:xfrm>
          <a:prstGeom prst="rect">
            <a:avLst/>
          </a:prstGeom>
          <a:ln w="3175">
            <a:miter lim="400000"/>
          </a:ln>
          <a:extLst>
            <a:ext uri="{C572A759-6A51-4108-AA02-DFA0A04FC94B}">
              <ma14:wrappingTextBoxFlag xmlns:ma14="http://schemas.microsoft.com/office/mac/drawingml/2011/main" val="1"/>
            </a:ext>
          </a:extLst>
        </p:spPr>
        <p:txBody>
          <a:bodyPr lIns="88654" tIns="88654" rIns="88654" bIns="88654" anchor="ctr">
            <a:normAutofit fontScale="100000" lnSpcReduction="0"/>
          </a:bodyPr>
          <a:lstStyle>
            <a:lvl1pPr defTabSz="727086">
              <a:lnSpc>
                <a:spcPct val="115000"/>
              </a:lnSpc>
              <a:spcBef>
                <a:spcPts val="1200"/>
              </a:spcBef>
              <a:defRPr sz="1721">
                <a:latin typeface="Waseem Regular"/>
                <a:ea typeface="Waseem Regular"/>
                <a:cs typeface="Waseem Regular"/>
                <a:sym typeface="Waseem Regular"/>
              </a:defRPr>
            </a:lvl1pPr>
          </a:lstStyle>
          <a:p>
            <a:pPr rtl="0">
              <a:defRPr/>
            </a:pPr>
            <a:r>
              <a:t>تحقق</a:t>
            </a:r>
          </a:p>
        </p:txBody>
      </p:sp>
      <p:sp>
        <p:nvSpPr>
          <p:cNvPr id="494" name="المقدمة">
            <a:hlinkClick r:id="rId2" invalidUrl="" action="ppaction://hlinksldjump" tgtFrame="" tooltip="" history="1" highlightClick="0" endSnd="0"/>
          </p:cNvPr>
          <p:cNvSpPr/>
          <p:nvPr/>
        </p:nvSpPr>
        <p:spPr>
          <a:xfrm>
            <a:off x="1854572" y="245590"/>
            <a:ext cx="1176202" cy="301292"/>
          </a:xfrm>
          <a:prstGeom prst="roundRect">
            <a:avLst>
              <a:gd name="adj" fmla="val 30555"/>
            </a:avLst>
          </a:prstGeom>
          <a:ln w="12700">
            <a:miter lim="400000"/>
          </a:ln>
          <a:extLst>
            <a:ext uri="{C572A759-6A51-4108-AA02-DFA0A04FC94B}">
              <ma14:wrappingTextBoxFlag xmlns:ma14="http://schemas.microsoft.com/office/mac/drawingml/2011/main" val="1"/>
            </a:ext>
          </a:extLst>
        </p:spPr>
        <p:txBody>
          <a:bodyPr lIns="0" tIns="0" rIns="0" bIns="0" anchor="ctr"/>
          <a:lstStyle>
            <a:lvl1pPr algn="ctr" defTabSz="825500">
              <a:defRPr sz="1500">
                <a:solidFill>
                  <a:srgbClr val="FFFFFF"/>
                </a:solidFill>
                <a:latin typeface="Khalid Art bold"/>
                <a:ea typeface="Khalid Art bold"/>
                <a:cs typeface="Khalid Art bold"/>
                <a:sym typeface="Khalid Art bold"/>
              </a:defRPr>
            </a:lvl1pPr>
          </a:lstStyle>
          <a:p>
            <a:pPr rtl="0">
              <a:defRPr/>
            </a:pPr>
            <a:r>
              <a:t>المقدمة</a:t>
            </a:r>
          </a:p>
        </p:txBody>
      </p:sp>
      <p:sp>
        <p:nvSpPr>
          <p:cNvPr id="495" name="الواجب">
            <a:hlinkClick r:id="rId3" invalidUrl="" action="ppaction://hlinksldjump" tgtFrame="" tooltip="" history="1" highlightClick="0" endSnd="0"/>
          </p:cNvPr>
          <p:cNvSpPr/>
          <p:nvPr/>
        </p:nvSpPr>
        <p:spPr>
          <a:xfrm>
            <a:off x="7516793" y="233219"/>
            <a:ext cx="1176203" cy="301292"/>
          </a:xfrm>
          <a:prstGeom prst="roundRect">
            <a:avLst>
              <a:gd name="adj" fmla="val 30555"/>
            </a:avLst>
          </a:prstGeom>
          <a:ln w="12700">
            <a:miter lim="400000"/>
          </a:ln>
          <a:extLst>
            <a:ext uri="{C572A759-6A51-4108-AA02-DFA0A04FC94B}">
              <ma14:wrappingTextBoxFlag xmlns:ma14="http://schemas.microsoft.com/office/mac/drawingml/2011/main" val="1"/>
            </a:ext>
          </a:extLst>
        </p:spPr>
        <p:txBody>
          <a:bodyPr lIns="0" tIns="0" rIns="0" bIns="0" anchor="ctr"/>
          <a:lstStyle>
            <a:lvl1pPr algn="ctr" defTabSz="825500">
              <a:defRPr sz="1500">
                <a:solidFill>
                  <a:srgbClr val="FFFFFF"/>
                </a:solidFill>
                <a:latin typeface="Khalid Art bold"/>
                <a:ea typeface="Khalid Art bold"/>
                <a:cs typeface="Khalid Art bold"/>
                <a:sym typeface="Khalid Art bold"/>
              </a:defRPr>
            </a:lvl1pPr>
          </a:lstStyle>
          <a:p>
            <a:pPr rtl="0">
              <a:defRPr/>
            </a:pPr>
            <a:r>
              <a:t>الواجب</a:t>
            </a:r>
          </a:p>
        </p:txBody>
      </p:sp>
      <p:sp>
        <p:nvSpPr>
          <p:cNvPr id="496" name="المنزل">
            <a:hlinkClick r:id="rId4" invalidUrl="" action="ppaction://hlinksldjump" tgtFrame="" tooltip="" history="1" highlightClick="0" endSnd="0"/>
          </p:cNvPr>
          <p:cNvSpPr/>
          <p:nvPr/>
        </p:nvSpPr>
        <p:spPr>
          <a:xfrm>
            <a:off x="864594" y="228028"/>
            <a:ext cx="364837" cy="32677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0" y="11938"/>
                </a:lnTo>
                <a:lnTo>
                  <a:pt x="3392" y="11938"/>
                </a:lnTo>
                <a:lnTo>
                  <a:pt x="3392" y="21600"/>
                </a:lnTo>
                <a:lnTo>
                  <a:pt x="8837" y="21600"/>
                </a:lnTo>
                <a:lnTo>
                  <a:pt x="8837" y="13819"/>
                </a:lnTo>
                <a:lnTo>
                  <a:pt x="12694" y="13819"/>
                </a:lnTo>
                <a:lnTo>
                  <a:pt x="12694" y="21600"/>
                </a:lnTo>
                <a:lnTo>
                  <a:pt x="18160" y="21600"/>
                </a:lnTo>
                <a:lnTo>
                  <a:pt x="18160" y="11938"/>
                </a:lnTo>
                <a:lnTo>
                  <a:pt x="21600" y="11938"/>
                </a:lnTo>
                <a:lnTo>
                  <a:pt x="18160" y="8135"/>
                </a:lnTo>
                <a:lnTo>
                  <a:pt x="18160" y="3553"/>
                </a:lnTo>
                <a:lnTo>
                  <a:pt x="16218" y="3553"/>
                </a:lnTo>
                <a:lnTo>
                  <a:pt x="16218" y="5984"/>
                </a:lnTo>
                <a:lnTo>
                  <a:pt x="10800" y="0"/>
                </a:lnTo>
                <a:close/>
              </a:path>
            </a:pathLst>
          </a:custGeom>
          <a:ln w="3175">
            <a:solidFill>
              <a:srgbClr val="5C5C5C">
                <a:alpha val="60502"/>
              </a:srgbClr>
            </a:solidFill>
          </a:ln>
        </p:spPr>
        <p:txBody>
          <a:bodyPr lIns="34289" tIns="34289" rIns="34289" bIns="34289" anchor="ctr"/>
          <a:lstStyle/>
          <a:p>
            <a:pPr/>
          </a:p>
        </p:txBody>
      </p:sp>
      <p:sp>
        <p:nvSpPr>
          <p:cNvPr id="497" name="مسألة  ٥">
            <a:hlinkClick r:id="rId5" invalidUrl="" action="ppaction://hlinksldjump" tgtFrame="" tooltip="" history="1" highlightClick="0" endSnd="0"/>
          </p:cNvPr>
          <p:cNvSpPr/>
          <p:nvPr/>
        </p:nvSpPr>
        <p:spPr>
          <a:xfrm>
            <a:off x="3263835" y="233219"/>
            <a:ext cx="1176202" cy="301292"/>
          </a:xfrm>
          <a:prstGeom prst="roundRect">
            <a:avLst>
              <a:gd name="adj" fmla="val 30555"/>
            </a:avLst>
          </a:prstGeom>
          <a:ln w="12700">
            <a:miter lim="400000"/>
          </a:ln>
          <a:extLst>
            <a:ext uri="{C572A759-6A51-4108-AA02-DFA0A04FC94B}">
              <ma14:wrappingTextBoxFlag xmlns:ma14="http://schemas.microsoft.com/office/mac/drawingml/2011/main" val="1"/>
            </a:ext>
          </a:extLst>
        </p:spPr>
        <p:txBody>
          <a:bodyPr lIns="0" tIns="0" rIns="0" bIns="0" anchor="ctr"/>
          <a:lstStyle>
            <a:lvl1pPr algn="ctr" defTabSz="825500">
              <a:defRPr sz="1500">
                <a:solidFill>
                  <a:srgbClr val="FFFFFF"/>
                </a:solidFill>
                <a:latin typeface="Khalid Art bold"/>
                <a:ea typeface="Khalid Art bold"/>
                <a:cs typeface="Khalid Art bold"/>
                <a:sym typeface="Khalid Art bold"/>
              </a:defRPr>
            </a:lvl1pPr>
          </a:lstStyle>
          <a:p>
            <a:pPr rtl="0">
              <a:defRPr/>
            </a:pPr>
            <a:r>
              <a:t>مسألة  ٥</a:t>
            </a:r>
          </a:p>
        </p:txBody>
      </p:sp>
      <p:sp>
        <p:nvSpPr>
          <p:cNvPr id="498" name="نستعمل الاستدلال المنطقي و القسمة ، بما أن طول المضمار ٢٤ مترا ويقف طفل كل ٣ أمتار…"/>
          <p:cNvSpPr txBox="1"/>
          <p:nvPr/>
        </p:nvSpPr>
        <p:spPr>
          <a:xfrm>
            <a:off x="721469" y="3964602"/>
            <a:ext cx="7210268" cy="609094"/>
          </a:xfrm>
          <a:prstGeom prst="rect">
            <a:avLst/>
          </a:prstGeom>
          <a:ln w="3175">
            <a:miter lim="400000"/>
          </a:ln>
          <a:extLst>
            <a:ext uri="{C572A759-6A51-4108-AA02-DFA0A04FC94B}">
              <ma14:wrappingTextBoxFlag xmlns:ma14="http://schemas.microsoft.com/office/mac/drawingml/2011/main" val="1"/>
            </a:ext>
          </a:extLst>
        </p:spPr>
        <p:txBody>
          <a:bodyPr lIns="34289" tIns="34289" rIns="34289" bIns="34289">
            <a:spAutoFit/>
          </a:bodyPr>
          <a:lstStyle/>
          <a:p>
            <a:pPr algn="r" rtl="0">
              <a:lnSpc>
                <a:spcPct val="125000"/>
              </a:lnSpc>
              <a:defRPr b="1" sz="1700">
                <a:solidFill>
                  <a:srgbClr val="0056D6"/>
                </a:solidFill>
                <a:latin typeface="Calibri"/>
                <a:ea typeface="Calibri"/>
                <a:cs typeface="Calibri"/>
                <a:sym typeface="Calibri"/>
              </a:defRPr>
            </a:pPr>
            <a:r>
              <a:t>نستعمل الاستدلال المنطقي و القسمة ، بما أن طول المضمار ٢٤ مترا ويقف طفل كل ٣ أمتار </a:t>
            </a:r>
          </a:p>
          <a:p>
            <a:pPr algn="r" rtl="0">
              <a:lnSpc>
                <a:spcPct val="125000"/>
              </a:lnSpc>
              <a:defRPr b="1" sz="1700">
                <a:solidFill>
                  <a:srgbClr val="0056D6"/>
                </a:solidFill>
                <a:latin typeface="Calibri"/>
                <a:ea typeface="Calibri"/>
                <a:cs typeface="Calibri"/>
                <a:sym typeface="Calibri"/>
              </a:defRPr>
            </a:pPr>
            <a:r>
              <a:t>فإن عدد الأطفال = ٢٤ ÷  ٣ = ٨   إذن الإجابة صحيحة</a:t>
            </a:r>
          </a:p>
        </p:txBody>
      </p:sp>
      <p:sp>
        <p:nvSpPr>
          <p:cNvPr id="499" name="باستعمال ورقة على شكل دائرة مجزأة إلى ٢٤ جزءا متساويا لتمثيل مضمار الألعاب وقطع العد لتمثيل الأطفال…"/>
          <p:cNvSpPr txBox="1"/>
          <p:nvPr/>
        </p:nvSpPr>
        <p:spPr>
          <a:xfrm>
            <a:off x="2563414" y="1196900"/>
            <a:ext cx="5368324" cy="2354928"/>
          </a:xfrm>
          <a:prstGeom prst="rect">
            <a:avLst/>
          </a:prstGeom>
          <a:ln w="3175">
            <a:miter lim="400000"/>
          </a:ln>
          <a:extLst>
            <a:ext uri="{C572A759-6A51-4108-AA02-DFA0A04FC94B}">
              <ma14:wrappingTextBoxFlag xmlns:ma14="http://schemas.microsoft.com/office/mac/drawingml/2011/main" val="1"/>
            </a:ext>
          </a:extLst>
        </p:spPr>
        <p:txBody>
          <a:bodyPr lIns="34289" tIns="34289" rIns="34289" bIns="34289">
            <a:spAutoFit/>
          </a:bodyPr>
          <a:lstStyle/>
          <a:p>
            <a:pPr algn="r" rtl="0">
              <a:defRPr b="1" sz="1800">
                <a:solidFill>
                  <a:srgbClr val="0056D6"/>
                </a:solidFill>
                <a:latin typeface="Calibri"/>
                <a:ea typeface="Calibri"/>
                <a:cs typeface="Calibri"/>
                <a:sym typeface="Calibri"/>
              </a:defRPr>
            </a:pPr>
            <a:r>
              <a:t>باستعمال ورقة على شكل دائرة مجزأة إلى ٢٤ جزءا متساويا لتمثيل مضمار الألعاب وقطع العد لتمثيل الأطفال</a:t>
            </a:r>
          </a:p>
          <a:p>
            <a:pPr algn="r" rtl="0">
              <a:defRPr b="1" sz="1800">
                <a:solidFill>
                  <a:srgbClr val="0056D6"/>
                </a:solidFill>
                <a:latin typeface="Calibri"/>
                <a:ea typeface="Calibri"/>
                <a:cs typeface="Calibri"/>
                <a:sym typeface="Calibri"/>
              </a:defRPr>
            </a:pPr>
          </a:p>
          <a:p>
            <a:pPr algn="r" rtl="0">
              <a:defRPr b="1" sz="1800">
                <a:solidFill>
                  <a:srgbClr val="0056D6"/>
                </a:solidFill>
                <a:latin typeface="Calibri"/>
                <a:ea typeface="Calibri"/>
                <a:cs typeface="Calibri"/>
                <a:sym typeface="Calibri"/>
              </a:defRPr>
            </a:pPr>
          </a:p>
          <a:p>
            <a:pPr algn="r" rtl="0">
              <a:defRPr b="1" sz="1800">
                <a:solidFill>
                  <a:srgbClr val="0056D6"/>
                </a:solidFill>
                <a:latin typeface="Calibri"/>
                <a:ea typeface="Calibri"/>
                <a:cs typeface="Calibri"/>
                <a:sym typeface="Calibri"/>
              </a:defRPr>
            </a:pPr>
            <a:r>
              <a:t>نضع واحدة من قطع العد في أول جزء ثم نعد ثلاثة أجزاء ونضع قطعة أخرى وهكذا حتى تنتهي الأجزاء جميعا فنجد أننا احتجنا إلى ثمان من قطع العد إذن عدد الأطفال في المضمار هو ثمانية أطفال</a:t>
            </a:r>
          </a:p>
        </p:txBody>
      </p:sp>
      <p:pic>
        <p:nvPicPr>
          <p:cNvPr id="500" name="IMG_3731.png" descr="IMG_3731.png"/>
          <p:cNvPicPr>
            <a:picLocks noChangeAspect="1"/>
          </p:cNvPicPr>
          <p:nvPr/>
        </p:nvPicPr>
        <p:blipFill>
          <a:blip r:embed="rId6">
            <a:extLst/>
          </a:blip>
          <a:srcRect l="10851" t="42126" r="71259" b="18410"/>
          <a:stretch>
            <a:fillRect/>
          </a:stretch>
        </p:blipFill>
        <p:spPr>
          <a:xfrm>
            <a:off x="758328" y="1058365"/>
            <a:ext cx="2042261" cy="2042261"/>
          </a:xfrm>
          <a:prstGeom prst="rect">
            <a:avLst/>
          </a:prstGeom>
          <a:ln w="12700">
            <a:miter lim="400000"/>
          </a:ln>
        </p:spPr>
      </p:pic>
      <p:sp>
        <p:nvSpPr>
          <p:cNvPr id="501" name="مسألة ٨">
            <a:hlinkClick r:id="rId7" invalidUrl="" action="ppaction://hlinksldjump" tgtFrame="" tooltip="" history="1" highlightClick="0" endSnd="0"/>
          </p:cNvPr>
          <p:cNvSpPr/>
          <p:nvPr/>
        </p:nvSpPr>
        <p:spPr>
          <a:xfrm>
            <a:off x="6131433" y="245919"/>
            <a:ext cx="1176203" cy="301292"/>
          </a:xfrm>
          <a:prstGeom prst="roundRect">
            <a:avLst>
              <a:gd name="adj" fmla="val 30555"/>
            </a:avLst>
          </a:prstGeom>
          <a:ln w="12700">
            <a:miter lim="400000"/>
          </a:ln>
          <a:extLst>
            <a:ext uri="{C572A759-6A51-4108-AA02-DFA0A04FC94B}">
              <ma14:wrappingTextBoxFlag xmlns:ma14="http://schemas.microsoft.com/office/mac/drawingml/2011/main" val="1"/>
            </a:ext>
          </a:extLst>
        </p:spPr>
        <p:txBody>
          <a:bodyPr lIns="0" tIns="0" rIns="0" bIns="0" anchor="ctr"/>
          <a:lstStyle>
            <a:lvl1pPr algn="ctr" defTabSz="825500">
              <a:defRPr sz="1500">
                <a:solidFill>
                  <a:srgbClr val="FFFFFF"/>
                </a:solidFill>
                <a:latin typeface="Khalid Art bold"/>
                <a:ea typeface="Khalid Art bold"/>
                <a:cs typeface="Khalid Art bold"/>
                <a:sym typeface="Khalid Art bold"/>
              </a:defRPr>
            </a:lvl1pPr>
          </a:lstStyle>
          <a:p>
            <a:pPr rtl="0">
              <a:defRPr/>
            </a:pPr>
            <a:r>
              <a:t>مسألة ٨</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1" presetID="22" grpId="1" fill="hold">
                                  <p:stCondLst>
                                    <p:cond delay="0"/>
                                  </p:stCondLst>
                                  <p:iterate type="el" backwards="0">
                                    <p:tmAbs val="0"/>
                                  </p:iterate>
                                  <p:childTnLst>
                                    <p:set>
                                      <p:cBhvr>
                                        <p:cTn id="6" fill="hold"/>
                                        <p:tgtEl>
                                          <p:spTgt spid="490"/>
                                        </p:tgtEl>
                                        <p:attrNameLst>
                                          <p:attrName>style.visibility</p:attrName>
                                        </p:attrNameLst>
                                      </p:cBhvr>
                                      <p:to>
                                        <p:strVal val="visible"/>
                                      </p:to>
                                    </p:set>
                                    <p:animEffect filter="wipe(up)" transition="in">
                                      <p:cBhvr>
                                        <p:cTn id="7" dur="1000"/>
                                        <p:tgtEl>
                                          <p:spTgt spid="490"/>
                                        </p:tgtEl>
                                      </p:cBhvr>
                                    </p:animEffect>
                                  </p:childTnLst>
                                </p:cTn>
                              </p:par>
                            </p:childTnLst>
                          </p:cTn>
                        </p:par>
                        <p:par>
                          <p:cTn id="8" fill="hold">
                            <p:stCondLst>
                              <p:cond delay="1000"/>
                            </p:stCondLst>
                            <p:childTnLst>
                              <p:par>
                                <p:cTn id="9" presetClass="entr" nodeType="afterEffect" presetSubtype="2" presetID="22" grpId="2" fill="hold">
                                  <p:stCondLst>
                                    <p:cond delay="0"/>
                                  </p:stCondLst>
                                  <p:iterate type="el" backwards="0">
                                    <p:tmAbs val="0"/>
                                  </p:iterate>
                                  <p:childTnLst>
                                    <p:set>
                                      <p:cBhvr>
                                        <p:cTn id="10" fill="hold"/>
                                        <p:tgtEl>
                                          <p:spTgt spid="491"/>
                                        </p:tgtEl>
                                        <p:attrNameLst>
                                          <p:attrName>style.visibility</p:attrName>
                                        </p:attrNameLst>
                                      </p:cBhvr>
                                      <p:to>
                                        <p:strVal val="visible"/>
                                      </p:to>
                                    </p:set>
                                    <p:animEffect filter="wipe(right)" transition="in">
                                      <p:cBhvr>
                                        <p:cTn id="11" dur="1000"/>
                                        <p:tgtEl>
                                          <p:spTgt spid="491"/>
                                        </p:tgtEl>
                                      </p:cBhvr>
                                    </p:animEffect>
                                  </p:childTnLst>
                                </p:cTn>
                              </p:par>
                            </p:childTnLst>
                          </p:cTn>
                        </p:par>
                      </p:childTnLst>
                    </p:cTn>
                  </p:par>
                  <p:par>
                    <p:cTn id="12" fill="hold">
                      <p:stCondLst>
                        <p:cond delay="indefinite"/>
                      </p:stCondLst>
                      <p:childTnLst>
                        <p:par>
                          <p:cTn id="13" fill="hold">
                            <p:stCondLst>
                              <p:cond delay="0"/>
                            </p:stCondLst>
                            <p:childTnLst>
                              <p:par>
                                <p:cTn id="14" presetClass="entr" nodeType="clickEffect" presetSubtype="1" presetID="22" grpId="3" fill="hold">
                                  <p:stCondLst>
                                    <p:cond delay="0"/>
                                  </p:stCondLst>
                                  <p:iterate type="el" backwards="0">
                                    <p:tmAbs val="0"/>
                                  </p:iterate>
                                  <p:childTnLst>
                                    <p:set>
                                      <p:cBhvr>
                                        <p:cTn id="15" fill="hold"/>
                                        <p:tgtEl>
                                          <p:spTgt spid="492"/>
                                        </p:tgtEl>
                                        <p:attrNameLst>
                                          <p:attrName>style.visibility</p:attrName>
                                        </p:attrNameLst>
                                      </p:cBhvr>
                                      <p:to>
                                        <p:strVal val="visible"/>
                                      </p:to>
                                    </p:set>
                                    <p:animEffect filter="wipe(up)" transition="in">
                                      <p:cBhvr>
                                        <p:cTn id="16" dur="1000"/>
                                        <p:tgtEl>
                                          <p:spTgt spid="492"/>
                                        </p:tgtEl>
                                      </p:cBhvr>
                                    </p:animEffect>
                                  </p:childTnLst>
                                </p:cTn>
                              </p:par>
                            </p:childTnLst>
                          </p:cTn>
                        </p:par>
                        <p:par>
                          <p:cTn id="17" fill="hold">
                            <p:stCondLst>
                              <p:cond delay="1000"/>
                            </p:stCondLst>
                            <p:childTnLst>
                              <p:par>
                                <p:cTn id="18" presetClass="entr" nodeType="afterEffect" presetSubtype="2" presetID="22" grpId="4" fill="hold">
                                  <p:stCondLst>
                                    <p:cond delay="0"/>
                                  </p:stCondLst>
                                  <p:iterate type="el" backwards="0">
                                    <p:tmAbs val="0"/>
                                  </p:iterate>
                                  <p:childTnLst>
                                    <p:set>
                                      <p:cBhvr>
                                        <p:cTn id="19" fill="hold"/>
                                        <p:tgtEl>
                                          <p:spTgt spid="493"/>
                                        </p:tgtEl>
                                        <p:attrNameLst>
                                          <p:attrName>style.visibility</p:attrName>
                                        </p:attrNameLst>
                                      </p:cBhvr>
                                      <p:to>
                                        <p:strVal val="visible"/>
                                      </p:to>
                                    </p:set>
                                    <p:animEffect filter="wipe(right)" transition="in">
                                      <p:cBhvr>
                                        <p:cTn id="20" dur="1000"/>
                                        <p:tgtEl>
                                          <p:spTgt spid="49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93" grpId="4"/>
      <p:bldP build="whole" bldLvl="1" animBg="1" rev="0" advAuto="0" spid="490" grpId="1"/>
      <p:bldP build="whole" bldLvl="1" animBg="1" rev="0" advAuto="0" spid="492" grpId="3"/>
      <p:bldP build="whole" bldLvl="1" animBg="1" rev="0" advAuto="0" spid="491" grpId="2"/>
    </p:bldLst>
  </p:timing>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518" name="Google Shape;500;p15"/>
          <p:cNvGrpSpPr/>
          <p:nvPr/>
        </p:nvGrpSpPr>
        <p:grpSpPr>
          <a:xfrm>
            <a:off x="7433349" y="4065250"/>
            <a:ext cx="1603199" cy="868829"/>
            <a:chOff x="0" y="0"/>
            <a:chExt cx="1603197" cy="868827"/>
          </a:xfrm>
        </p:grpSpPr>
        <p:sp>
          <p:nvSpPr>
            <p:cNvPr id="503" name="Google Shape;501;p15"/>
            <p:cNvSpPr/>
            <p:nvPr/>
          </p:nvSpPr>
          <p:spPr>
            <a:xfrm>
              <a:off x="3971" y="-1"/>
              <a:ext cx="1599227" cy="866844"/>
            </a:xfrm>
            <a:custGeom>
              <a:avLst/>
              <a:gdLst/>
              <a:ahLst/>
              <a:cxnLst>
                <a:cxn ang="0">
                  <a:pos x="wd2" y="hd2"/>
                </a:cxn>
                <a:cxn ang="5400000">
                  <a:pos x="wd2" y="hd2"/>
                </a:cxn>
                <a:cxn ang="10800000">
                  <a:pos x="wd2" y="hd2"/>
                </a:cxn>
                <a:cxn ang="16200000">
                  <a:pos x="wd2" y="hd2"/>
                </a:cxn>
              </a:cxnLst>
              <a:rect l="0" t="0" r="r" b="b"/>
              <a:pathLst>
                <a:path w="21351" h="21600" fill="norm" stroke="1" extrusionOk="0">
                  <a:moveTo>
                    <a:pt x="10494" y="0"/>
                  </a:moveTo>
                  <a:cubicBezTo>
                    <a:pt x="13592" y="0"/>
                    <a:pt x="16250" y="3968"/>
                    <a:pt x="17386" y="9622"/>
                  </a:cubicBezTo>
                  <a:lnTo>
                    <a:pt x="17652" y="11429"/>
                  </a:lnTo>
                  <a:lnTo>
                    <a:pt x="17726" y="11635"/>
                  </a:lnTo>
                  <a:lnTo>
                    <a:pt x="17785" y="11587"/>
                  </a:lnTo>
                  <a:cubicBezTo>
                    <a:pt x="17992" y="11456"/>
                    <a:pt x="18218" y="11383"/>
                    <a:pt x="18457" y="11383"/>
                  </a:cubicBezTo>
                  <a:cubicBezTo>
                    <a:pt x="19409" y="11383"/>
                    <a:pt x="20182" y="12548"/>
                    <a:pt x="20182" y="13985"/>
                  </a:cubicBezTo>
                  <a:lnTo>
                    <a:pt x="20101" y="14589"/>
                  </a:lnTo>
                  <a:lnTo>
                    <a:pt x="20312" y="14621"/>
                  </a:lnTo>
                  <a:cubicBezTo>
                    <a:pt x="20905" y="14804"/>
                    <a:pt x="21351" y="15595"/>
                    <a:pt x="21351" y="16543"/>
                  </a:cubicBezTo>
                  <a:cubicBezTo>
                    <a:pt x="21351" y="17085"/>
                    <a:pt x="21205" y="17576"/>
                    <a:pt x="20970" y="17931"/>
                  </a:cubicBezTo>
                  <a:lnTo>
                    <a:pt x="20896" y="18006"/>
                  </a:lnTo>
                  <a:lnTo>
                    <a:pt x="20880" y="18043"/>
                  </a:lnTo>
                  <a:cubicBezTo>
                    <a:pt x="20673" y="18374"/>
                    <a:pt x="20270" y="18801"/>
                    <a:pt x="19642" y="19152"/>
                  </a:cubicBezTo>
                  <a:lnTo>
                    <a:pt x="19249" y="19340"/>
                  </a:lnTo>
                  <a:lnTo>
                    <a:pt x="19223" y="19645"/>
                  </a:lnTo>
                  <a:cubicBezTo>
                    <a:pt x="19127" y="20203"/>
                    <a:pt x="18870" y="20692"/>
                    <a:pt x="18513" y="21041"/>
                  </a:cubicBezTo>
                  <a:lnTo>
                    <a:pt x="17937" y="21433"/>
                  </a:lnTo>
                  <a:lnTo>
                    <a:pt x="17938" y="21452"/>
                  </a:lnTo>
                  <a:lnTo>
                    <a:pt x="17935" y="21434"/>
                  </a:lnTo>
                  <a:lnTo>
                    <a:pt x="17909" y="21451"/>
                  </a:lnTo>
                  <a:cubicBezTo>
                    <a:pt x="17688" y="21548"/>
                    <a:pt x="17448" y="21600"/>
                    <a:pt x="17199" y="21600"/>
                  </a:cubicBezTo>
                  <a:cubicBezTo>
                    <a:pt x="16485" y="21600"/>
                    <a:pt x="15857" y="21172"/>
                    <a:pt x="15485" y="20521"/>
                  </a:cubicBezTo>
                  <a:lnTo>
                    <a:pt x="15303" y="20122"/>
                  </a:lnTo>
                  <a:lnTo>
                    <a:pt x="15249" y="20157"/>
                  </a:lnTo>
                  <a:cubicBezTo>
                    <a:pt x="15060" y="20252"/>
                    <a:pt x="14851" y="20304"/>
                    <a:pt x="14633" y="20304"/>
                  </a:cubicBezTo>
                  <a:cubicBezTo>
                    <a:pt x="13977" y="20304"/>
                    <a:pt x="13415" y="19832"/>
                    <a:pt x="13175" y="19159"/>
                  </a:cubicBezTo>
                  <a:lnTo>
                    <a:pt x="13091" y="18839"/>
                  </a:lnTo>
                  <a:lnTo>
                    <a:pt x="12748" y="18553"/>
                  </a:lnTo>
                  <a:cubicBezTo>
                    <a:pt x="11719" y="17556"/>
                    <a:pt x="11615" y="16141"/>
                    <a:pt x="11963" y="14979"/>
                  </a:cubicBezTo>
                  <a:cubicBezTo>
                    <a:pt x="12118" y="14462"/>
                    <a:pt x="12430" y="14142"/>
                    <a:pt x="12836" y="13957"/>
                  </a:cubicBezTo>
                  <a:lnTo>
                    <a:pt x="13476" y="13781"/>
                  </a:lnTo>
                  <a:lnTo>
                    <a:pt x="13453" y="13667"/>
                  </a:lnTo>
                  <a:cubicBezTo>
                    <a:pt x="13423" y="13445"/>
                    <a:pt x="13407" y="13216"/>
                    <a:pt x="13407" y="12982"/>
                  </a:cubicBezTo>
                  <a:cubicBezTo>
                    <a:pt x="13407" y="12513"/>
                    <a:pt x="13470" y="12066"/>
                    <a:pt x="13584" y="11660"/>
                  </a:cubicBezTo>
                  <a:lnTo>
                    <a:pt x="13665" y="11479"/>
                  </a:lnTo>
                  <a:lnTo>
                    <a:pt x="13045" y="10955"/>
                  </a:lnTo>
                  <a:cubicBezTo>
                    <a:pt x="12211" y="10404"/>
                    <a:pt x="11312" y="10105"/>
                    <a:pt x="10379" y="10105"/>
                  </a:cubicBezTo>
                  <a:cubicBezTo>
                    <a:pt x="8980" y="10105"/>
                    <a:pt x="7657" y="10778"/>
                    <a:pt x="6516" y="11966"/>
                  </a:cubicBezTo>
                  <a:lnTo>
                    <a:pt x="5909" y="12730"/>
                  </a:lnTo>
                  <a:lnTo>
                    <a:pt x="6419" y="12914"/>
                  </a:lnTo>
                  <a:cubicBezTo>
                    <a:pt x="6961" y="13324"/>
                    <a:pt x="7340" y="14282"/>
                    <a:pt x="7340" y="15400"/>
                  </a:cubicBezTo>
                  <a:lnTo>
                    <a:pt x="7270" y="16026"/>
                  </a:lnTo>
                  <a:lnTo>
                    <a:pt x="7454" y="16060"/>
                  </a:lnTo>
                  <a:cubicBezTo>
                    <a:pt x="7973" y="16249"/>
                    <a:pt x="8362" y="17069"/>
                    <a:pt x="8362" y="18053"/>
                  </a:cubicBezTo>
                  <a:cubicBezTo>
                    <a:pt x="8362" y="18614"/>
                    <a:pt x="8235" y="19123"/>
                    <a:pt x="8029" y="19491"/>
                  </a:cubicBezTo>
                  <a:lnTo>
                    <a:pt x="7965" y="19569"/>
                  </a:lnTo>
                  <a:lnTo>
                    <a:pt x="7950" y="19608"/>
                  </a:lnTo>
                  <a:cubicBezTo>
                    <a:pt x="7590" y="20294"/>
                    <a:pt x="6541" y="21380"/>
                    <a:pt x="4605" y="21431"/>
                  </a:cubicBezTo>
                  <a:cubicBezTo>
                    <a:pt x="4070" y="21446"/>
                    <a:pt x="3591" y="21412"/>
                    <a:pt x="3163" y="21337"/>
                  </a:cubicBezTo>
                  <a:lnTo>
                    <a:pt x="2852" y="21244"/>
                  </a:lnTo>
                  <a:lnTo>
                    <a:pt x="2821" y="21452"/>
                  </a:lnTo>
                  <a:lnTo>
                    <a:pt x="2833" y="21239"/>
                  </a:lnTo>
                  <a:lnTo>
                    <a:pt x="2028" y="20999"/>
                  </a:lnTo>
                  <a:cubicBezTo>
                    <a:pt x="48" y="20111"/>
                    <a:pt x="-249" y="18037"/>
                    <a:pt x="157" y="16430"/>
                  </a:cubicBezTo>
                  <a:cubicBezTo>
                    <a:pt x="292" y="15895"/>
                    <a:pt x="565" y="15563"/>
                    <a:pt x="919" y="15371"/>
                  </a:cubicBezTo>
                  <a:lnTo>
                    <a:pt x="1480" y="15188"/>
                  </a:lnTo>
                  <a:lnTo>
                    <a:pt x="1459" y="15070"/>
                  </a:lnTo>
                  <a:cubicBezTo>
                    <a:pt x="1433" y="14841"/>
                    <a:pt x="1419" y="14603"/>
                    <a:pt x="1419" y="14360"/>
                  </a:cubicBezTo>
                  <a:cubicBezTo>
                    <a:pt x="1419" y="12415"/>
                    <a:pt x="2301" y="10838"/>
                    <a:pt x="3388" y="10838"/>
                  </a:cubicBezTo>
                  <a:lnTo>
                    <a:pt x="3421" y="10845"/>
                  </a:lnTo>
                  <a:lnTo>
                    <a:pt x="3601" y="9622"/>
                  </a:lnTo>
                  <a:cubicBezTo>
                    <a:pt x="4737" y="3968"/>
                    <a:pt x="7395" y="0"/>
                    <a:pt x="10494" y="0"/>
                  </a:cubicBezTo>
                  <a:close/>
                </a:path>
              </a:pathLst>
            </a:custGeom>
            <a:solidFill>
              <a:srgbClr val="FFFFFF">
                <a:alpha val="48240"/>
              </a:srgbClr>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grpSp>
          <p:nvGrpSpPr>
            <p:cNvPr id="516" name="Google Shape;502;p15"/>
            <p:cNvGrpSpPr/>
            <p:nvPr/>
          </p:nvGrpSpPr>
          <p:grpSpPr>
            <a:xfrm>
              <a:off x="79466" y="65541"/>
              <a:ext cx="1455524" cy="740409"/>
              <a:chOff x="0" y="0"/>
              <a:chExt cx="1455522" cy="740408"/>
            </a:xfrm>
          </p:grpSpPr>
          <p:grpSp>
            <p:nvGrpSpPr>
              <p:cNvPr id="509" name="Google Shape;503;p15"/>
              <p:cNvGrpSpPr/>
              <p:nvPr/>
            </p:nvGrpSpPr>
            <p:grpSpPr>
              <a:xfrm>
                <a:off x="191768" y="-1"/>
                <a:ext cx="1003042" cy="638734"/>
                <a:chOff x="0" y="0"/>
                <a:chExt cx="1003040" cy="638733"/>
              </a:xfrm>
            </p:grpSpPr>
            <p:sp>
              <p:nvSpPr>
                <p:cNvPr id="504" name="Google Shape;504;p15"/>
                <p:cNvSpPr/>
                <p:nvPr/>
              </p:nvSpPr>
              <p:spPr>
                <a:xfrm rot="5400000">
                  <a:off x="273353" y="-260592"/>
                  <a:ext cx="469097" cy="99028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9671" y="21600"/>
                        <a:pt x="0" y="16765"/>
                        <a:pt x="0" y="10800"/>
                      </a:cubicBezTo>
                      <a:cubicBezTo>
                        <a:pt x="0" y="4835"/>
                        <a:pt x="9671" y="0"/>
                        <a:pt x="21600" y="0"/>
                      </a:cubicBezTo>
                      <a:lnTo>
                        <a:pt x="21600" y="0"/>
                      </a:lnTo>
                      <a:cubicBezTo>
                        <a:pt x="9671" y="1017"/>
                        <a:pt x="1649" y="6677"/>
                        <a:pt x="3684" y="12642"/>
                      </a:cubicBezTo>
                      <a:cubicBezTo>
                        <a:pt x="5248" y="17227"/>
                        <a:pt x="12431" y="20818"/>
                        <a:pt x="21600" y="21600"/>
                      </a:cubicBezTo>
                      <a:close/>
                    </a:path>
                  </a:pathLst>
                </a:custGeom>
                <a:solidFill>
                  <a:srgbClr val="E06666"/>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sp>
              <p:nvSpPr>
                <p:cNvPr id="505" name="Google Shape;505;p15"/>
                <p:cNvSpPr/>
                <p:nvPr/>
              </p:nvSpPr>
              <p:spPr>
                <a:xfrm rot="5400000">
                  <a:off x="302194" y="-224634"/>
                  <a:ext cx="406692" cy="98109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9671" y="21600"/>
                        <a:pt x="0" y="16765"/>
                        <a:pt x="0" y="10800"/>
                      </a:cubicBezTo>
                      <a:cubicBezTo>
                        <a:pt x="0" y="4835"/>
                        <a:pt x="9671" y="0"/>
                        <a:pt x="21600" y="0"/>
                      </a:cubicBezTo>
                      <a:cubicBezTo>
                        <a:pt x="9671" y="1156"/>
                        <a:pt x="1875" y="6929"/>
                        <a:pt x="4188" y="12894"/>
                      </a:cubicBezTo>
                      <a:cubicBezTo>
                        <a:pt x="5896" y="17300"/>
                        <a:pt x="12787" y="20746"/>
                        <a:pt x="21600" y="21600"/>
                      </a:cubicBezTo>
                      <a:close/>
                    </a:path>
                  </a:pathLst>
                </a:custGeom>
                <a:solidFill>
                  <a:srgbClr val="F6B26B"/>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sp>
              <p:nvSpPr>
                <p:cNvPr id="506" name="Google Shape;506;p15"/>
                <p:cNvSpPr/>
                <p:nvPr/>
              </p:nvSpPr>
              <p:spPr>
                <a:xfrm rot="5400000">
                  <a:off x="305250" y="-164252"/>
                  <a:ext cx="397103" cy="98109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9671" y="21600"/>
                        <a:pt x="0" y="16765"/>
                        <a:pt x="0" y="10800"/>
                      </a:cubicBezTo>
                      <a:cubicBezTo>
                        <a:pt x="0" y="4835"/>
                        <a:pt x="9671" y="0"/>
                        <a:pt x="21600" y="0"/>
                      </a:cubicBezTo>
                      <a:cubicBezTo>
                        <a:pt x="9671" y="890"/>
                        <a:pt x="1443" y="6447"/>
                        <a:pt x="3223" y="12411"/>
                      </a:cubicBezTo>
                      <a:cubicBezTo>
                        <a:pt x="4641" y="17162"/>
                        <a:pt x="12099" y="20891"/>
                        <a:pt x="21600" y="21600"/>
                      </a:cubicBezTo>
                      <a:close/>
                    </a:path>
                  </a:pathLst>
                </a:custGeom>
                <a:solidFill>
                  <a:srgbClr val="FFD966"/>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sp>
              <p:nvSpPr>
                <p:cNvPr id="507" name="Google Shape;507;p15"/>
                <p:cNvSpPr/>
                <p:nvPr/>
              </p:nvSpPr>
              <p:spPr>
                <a:xfrm rot="5400000">
                  <a:off x="304153" y="-116041"/>
                  <a:ext cx="399298" cy="99198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9671" y="21600"/>
                        <a:pt x="0" y="16765"/>
                        <a:pt x="0" y="10800"/>
                      </a:cubicBezTo>
                      <a:cubicBezTo>
                        <a:pt x="0" y="4835"/>
                        <a:pt x="9671" y="0"/>
                        <a:pt x="21600" y="0"/>
                      </a:cubicBezTo>
                      <a:cubicBezTo>
                        <a:pt x="9671" y="1127"/>
                        <a:pt x="1827" y="6876"/>
                        <a:pt x="4080" y="12840"/>
                      </a:cubicBezTo>
                      <a:cubicBezTo>
                        <a:pt x="5759" y="17284"/>
                        <a:pt x="12712" y="20760"/>
                        <a:pt x="21600" y="21600"/>
                      </a:cubicBezTo>
                      <a:close/>
                    </a:path>
                  </a:pathLst>
                </a:custGeom>
                <a:solidFill>
                  <a:srgbClr val="93C47D"/>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sp>
              <p:nvSpPr>
                <p:cNvPr id="508" name="Google Shape;508;p15"/>
                <p:cNvSpPr/>
                <p:nvPr/>
              </p:nvSpPr>
              <p:spPr>
                <a:xfrm rot="5400000">
                  <a:off x="299594" y="-62352"/>
                  <a:ext cx="401491" cy="100068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9671" y="21600"/>
                        <a:pt x="0" y="16765"/>
                        <a:pt x="0" y="10800"/>
                      </a:cubicBezTo>
                      <a:cubicBezTo>
                        <a:pt x="0" y="4835"/>
                        <a:pt x="9671" y="0"/>
                        <a:pt x="21600" y="0"/>
                      </a:cubicBezTo>
                      <a:lnTo>
                        <a:pt x="21600" y="0"/>
                      </a:lnTo>
                      <a:cubicBezTo>
                        <a:pt x="9671" y="1034"/>
                        <a:pt x="1677" y="6708"/>
                        <a:pt x="3746" y="12673"/>
                      </a:cubicBezTo>
                      <a:cubicBezTo>
                        <a:pt x="5328" y="17236"/>
                        <a:pt x="12474" y="20809"/>
                        <a:pt x="21600" y="21600"/>
                      </a:cubicBezTo>
                      <a:close/>
                    </a:path>
                  </a:pathLst>
                </a:custGeom>
                <a:solidFill>
                  <a:srgbClr val="6FA8DC"/>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grpSp>
          <p:grpSp>
            <p:nvGrpSpPr>
              <p:cNvPr id="512" name="Google Shape;509;p15"/>
              <p:cNvGrpSpPr/>
              <p:nvPr/>
            </p:nvGrpSpPr>
            <p:grpSpPr>
              <a:xfrm>
                <a:off x="-1" y="401050"/>
                <a:ext cx="492165" cy="334141"/>
                <a:chOff x="0" y="0"/>
                <a:chExt cx="492163" cy="334139"/>
              </a:xfrm>
            </p:grpSpPr>
            <p:sp>
              <p:nvSpPr>
                <p:cNvPr id="510" name="Google Shape;510;p15"/>
                <p:cNvSpPr/>
                <p:nvPr/>
              </p:nvSpPr>
              <p:spPr>
                <a:xfrm>
                  <a:off x="-1" y="0"/>
                  <a:ext cx="492165" cy="334140"/>
                </a:xfrm>
                <a:custGeom>
                  <a:avLst/>
                  <a:gdLst/>
                  <a:ahLst/>
                  <a:cxnLst>
                    <a:cxn ang="0">
                      <a:pos x="wd2" y="hd2"/>
                    </a:cxn>
                    <a:cxn ang="5400000">
                      <a:pos x="wd2" y="hd2"/>
                    </a:cxn>
                    <a:cxn ang="10800000">
                      <a:pos x="wd2" y="hd2"/>
                    </a:cxn>
                    <a:cxn ang="16200000">
                      <a:pos x="wd2" y="hd2"/>
                    </a:cxn>
                  </a:cxnLst>
                  <a:rect l="0" t="0" r="r" b="b"/>
                  <a:pathLst>
                    <a:path w="20652" h="21377" fill="norm" stroke="1" extrusionOk="0">
                      <a:moveTo>
                        <a:pt x="8367" y="0"/>
                      </a:moveTo>
                      <a:cubicBezTo>
                        <a:pt x="10046" y="0"/>
                        <a:pt x="11525" y="1243"/>
                        <a:pt x="12399" y="3133"/>
                      </a:cubicBezTo>
                      <a:lnTo>
                        <a:pt x="12828" y="4289"/>
                      </a:lnTo>
                      <a:lnTo>
                        <a:pt x="12955" y="4188"/>
                      </a:lnTo>
                      <a:cubicBezTo>
                        <a:pt x="13401" y="3913"/>
                        <a:pt x="13890" y="3761"/>
                        <a:pt x="14405" y="3761"/>
                      </a:cubicBezTo>
                      <a:cubicBezTo>
                        <a:pt x="16461" y="3761"/>
                        <a:pt x="18128" y="6197"/>
                        <a:pt x="18128" y="9203"/>
                      </a:cubicBezTo>
                      <a:lnTo>
                        <a:pt x="17954" y="10467"/>
                      </a:lnTo>
                      <a:lnTo>
                        <a:pt x="18410" y="10534"/>
                      </a:lnTo>
                      <a:cubicBezTo>
                        <a:pt x="19689" y="10916"/>
                        <a:pt x="20652" y="12571"/>
                        <a:pt x="20652" y="14555"/>
                      </a:cubicBezTo>
                      <a:cubicBezTo>
                        <a:pt x="20652" y="15688"/>
                        <a:pt x="20338" y="16714"/>
                        <a:pt x="19829" y="17457"/>
                      </a:cubicBezTo>
                      <a:lnTo>
                        <a:pt x="19670" y="17614"/>
                      </a:lnTo>
                      <a:lnTo>
                        <a:pt x="19635" y="17692"/>
                      </a:lnTo>
                      <a:cubicBezTo>
                        <a:pt x="18744" y="19075"/>
                        <a:pt x="16155" y="21267"/>
                        <a:pt x="11374" y="21371"/>
                      </a:cubicBezTo>
                      <a:cubicBezTo>
                        <a:pt x="802" y="21600"/>
                        <a:pt x="-948" y="15603"/>
                        <a:pt x="388" y="11282"/>
                      </a:cubicBezTo>
                      <a:cubicBezTo>
                        <a:pt x="722" y="10202"/>
                        <a:pt x="1396" y="9533"/>
                        <a:pt x="2272" y="9145"/>
                      </a:cubicBezTo>
                      <a:lnTo>
                        <a:pt x="3655" y="8776"/>
                      </a:lnTo>
                      <a:lnTo>
                        <a:pt x="3604" y="8538"/>
                      </a:lnTo>
                      <a:cubicBezTo>
                        <a:pt x="3540" y="8075"/>
                        <a:pt x="3506" y="7596"/>
                        <a:pt x="3506" y="7106"/>
                      </a:cubicBezTo>
                      <a:cubicBezTo>
                        <a:pt x="3506" y="3181"/>
                        <a:pt x="5682" y="0"/>
                        <a:pt x="8367" y="0"/>
                      </a:cubicBezTo>
                      <a:close/>
                    </a:path>
                  </a:pathLst>
                </a:custGeom>
                <a:solidFill>
                  <a:srgbClr val="FFFFFF"/>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sp>
              <p:nvSpPr>
                <p:cNvPr id="511" name="Google Shape;511;p15"/>
                <p:cNvSpPr/>
                <p:nvPr/>
              </p:nvSpPr>
              <p:spPr>
                <a:xfrm>
                  <a:off x="8075" y="206013"/>
                  <a:ext cx="469218" cy="116823"/>
                </a:xfrm>
                <a:custGeom>
                  <a:avLst/>
                  <a:gdLst/>
                  <a:ahLst/>
                  <a:cxnLst>
                    <a:cxn ang="0">
                      <a:pos x="wd2" y="hd2"/>
                    </a:cxn>
                    <a:cxn ang="5400000">
                      <a:pos x="wd2" y="hd2"/>
                    </a:cxn>
                    <a:cxn ang="10800000">
                      <a:pos x="wd2" y="hd2"/>
                    </a:cxn>
                    <a:cxn ang="16200000">
                      <a:pos x="wd2" y="hd2"/>
                    </a:cxn>
                  </a:cxnLst>
                  <a:rect l="0" t="0" r="r" b="b"/>
                  <a:pathLst>
                    <a:path w="21600" h="21132" fill="norm" stroke="1" extrusionOk="0">
                      <a:moveTo>
                        <a:pt x="0" y="0"/>
                      </a:moveTo>
                      <a:lnTo>
                        <a:pt x="437" y="2370"/>
                      </a:lnTo>
                      <a:cubicBezTo>
                        <a:pt x="2115" y="10033"/>
                        <a:pt x="5938" y="15899"/>
                        <a:pt x="13143" y="15488"/>
                      </a:cubicBezTo>
                      <a:cubicBezTo>
                        <a:pt x="16763" y="15282"/>
                        <a:pt x="19346" y="12477"/>
                        <a:pt x="21038" y="9325"/>
                      </a:cubicBezTo>
                      <a:lnTo>
                        <a:pt x="21600" y="8143"/>
                      </a:lnTo>
                      <a:lnTo>
                        <a:pt x="21266" y="10047"/>
                      </a:lnTo>
                      <a:lnTo>
                        <a:pt x="21095" y="10491"/>
                      </a:lnTo>
                      <a:lnTo>
                        <a:pt x="21057" y="10713"/>
                      </a:lnTo>
                      <a:cubicBezTo>
                        <a:pt x="20099" y="14624"/>
                        <a:pt x="17315" y="20821"/>
                        <a:pt x="12175" y="21114"/>
                      </a:cubicBezTo>
                      <a:cubicBezTo>
                        <a:pt x="3651" y="21600"/>
                        <a:pt x="462" y="12184"/>
                        <a:pt x="6" y="2291"/>
                      </a:cubicBezTo>
                      <a:close/>
                    </a:path>
                  </a:pathLst>
                </a:custGeom>
                <a:solidFill>
                  <a:srgbClr val="D8D8D8"/>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grpSp>
          <p:grpSp>
            <p:nvGrpSpPr>
              <p:cNvPr id="515" name="Google Shape;512;p15"/>
              <p:cNvGrpSpPr/>
              <p:nvPr/>
            </p:nvGrpSpPr>
            <p:grpSpPr>
              <a:xfrm>
                <a:off x="892429" y="361536"/>
                <a:ext cx="563094" cy="378873"/>
                <a:chOff x="0" y="0"/>
                <a:chExt cx="563092" cy="378871"/>
              </a:xfrm>
            </p:grpSpPr>
            <p:sp>
              <p:nvSpPr>
                <p:cNvPr id="513" name="Google Shape;513;p15"/>
                <p:cNvSpPr/>
                <p:nvPr/>
              </p:nvSpPr>
              <p:spPr>
                <a:xfrm rot="10800000">
                  <a:off x="-1" y="0"/>
                  <a:ext cx="563094" cy="378872"/>
                </a:xfrm>
                <a:custGeom>
                  <a:avLst/>
                  <a:gdLst/>
                  <a:ahLst/>
                  <a:cxnLst>
                    <a:cxn ang="0">
                      <a:pos x="wd2" y="hd2"/>
                    </a:cxn>
                    <a:cxn ang="5400000">
                      <a:pos x="wd2" y="hd2"/>
                    </a:cxn>
                    <a:cxn ang="10800000">
                      <a:pos x="wd2" y="hd2"/>
                    </a:cxn>
                    <a:cxn ang="16200000">
                      <a:pos x="wd2" y="hd2"/>
                    </a:cxn>
                  </a:cxnLst>
                  <a:rect l="0" t="0" r="r" b="b"/>
                  <a:pathLst>
                    <a:path w="21227" h="21600" fill="norm" stroke="1" extrusionOk="0">
                      <a:moveTo>
                        <a:pt x="12626" y="21600"/>
                      </a:moveTo>
                      <a:cubicBezTo>
                        <a:pt x="10901" y="21600"/>
                        <a:pt x="9381" y="20532"/>
                        <a:pt x="8483" y="18907"/>
                      </a:cubicBezTo>
                      <a:lnTo>
                        <a:pt x="8041" y="17914"/>
                      </a:lnTo>
                      <a:lnTo>
                        <a:pt x="7911" y="18000"/>
                      </a:lnTo>
                      <a:cubicBezTo>
                        <a:pt x="7453" y="18237"/>
                        <a:pt x="6950" y="18368"/>
                        <a:pt x="6421" y="18368"/>
                      </a:cubicBezTo>
                      <a:cubicBezTo>
                        <a:pt x="4307" y="18368"/>
                        <a:pt x="2594" y="16274"/>
                        <a:pt x="2594" y="13690"/>
                      </a:cubicBezTo>
                      <a:lnTo>
                        <a:pt x="2773" y="12604"/>
                      </a:lnTo>
                      <a:lnTo>
                        <a:pt x="2305" y="12547"/>
                      </a:lnTo>
                      <a:cubicBezTo>
                        <a:pt x="989" y="12218"/>
                        <a:pt x="0" y="10795"/>
                        <a:pt x="0" y="9091"/>
                      </a:cubicBezTo>
                      <a:cubicBezTo>
                        <a:pt x="0" y="8117"/>
                        <a:pt x="323" y="7235"/>
                        <a:pt x="845" y="6596"/>
                      </a:cubicBezTo>
                      <a:lnTo>
                        <a:pt x="1009" y="6461"/>
                      </a:lnTo>
                      <a:lnTo>
                        <a:pt x="1045" y="6394"/>
                      </a:lnTo>
                      <a:cubicBezTo>
                        <a:pt x="1503" y="5800"/>
                        <a:pt x="2397" y="5031"/>
                        <a:pt x="3791" y="4401"/>
                      </a:cubicBezTo>
                      <a:lnTo>
                        <a:pt x="4663" y="4062"/>
                      </a:lnTo>
                      <a:lnTo>
                        <a:pt x="4721" y="3514"/>
                      </a:lnTo>
                      <a:cubicBezTo>
                        <a:pt x="5149" y="1508"/>
                        <a:pt x="6997" y="0"/>
                        <a:pt x="9212" y="0"/>
                      </a:cubicBezTo>
                      <a:cubicBezTo>
                        <a:pt x="10794" y="0"/>
                        <a:pt x="12189" y="770"/>
                        <a:pt x="13013" y="1940"/>
                      </a:cubicBezTo>
                      <a:lnTo>
                        <a:pt x="13418" y="2656"/>
                      </a:lnTo>
                      <a:lnTo>
                        <a:pt x="13537" y="2594"/>
                      </a:lnTo>
                      <a:cubicBezTo>
                        <a:pt x="13957" y="2423"/>
                        <a:pt x="14419" y="2329"/>
                        <a:pt x="14904" y="2329"/>
                      </a:cubicBezTo>
                      <a:cubicBezTo>
                        <a:pt x="16358" y="2329"/>
                        <a:pt x="17606" y="3178"/>
                        <a:pt x="18139" y="4388"/>
                      </a:cubicBezTo>
                      <a:lnTo>
                        <a:pt x="18325" y="4964"/>
                      </a:lnTo>
                      <a:lnTo>
                        <a:pt x="19085" y="5478"/>
                      </a:lnTo>
                      <a:cubicBezTo>
                        <a:pt x="21369" y="7270"/>
                        <a:pt x="21600" y="9814"/>
                        <a:pt x="20828" y="11903"/>
                      </a:cubicBezTo>
                      <a:cubicBezTo>
                        <a:pt x="20484" y="12832"/>
                        <a:pt x="19791" y="13407"/>
                        <a:pt x="18892" y="13740"/>
                      </a:cubicBezTo>
                      <a:lnTo>
                        <a:pt x="17470" y="14057"/>
                      </a:lnTo>
                      <a:lnTo>
                        <a:pt x="17522" y="14262"/>
                      </a:lnTo>
                      <a:cubicBezTo>
                        <a:pt x="17588" y="14660"/>
                        <a:pt x="17623" y="15071"/>
                        <a:pt x="17623" y="15493"/>
                      </a:cubicBezTo>
                      <a:cubicBezTo>
                        <a:pt x="17623" y="18866"/>
                        <a:pt x="15386" y="21600"/>
                        <a:pt x="12626" y="21600"/>
                      </a:cubicBezTo>
                      <a:close/>
                    </a:path>
                  </a:pathLst>
                </a:custGeom>
                <a:solidFill>
                  <a:srgbClr val="FFFFFF"/>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sp>
              <p:nvSpPr>
                <p:cNvPr id="514" name="Google Shape;514;p15"/>
                <p:cNvSpPr/>
                <p:nvPr/>
              </p:nvSpPr>
              <p:spPr>
                <a:xfrm rot="10800000">
                  <a:off x="12395" y="205605"/>
                  <a:ext cx="530527" cy="15800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75" y="21600"/>
                      </a:moveTo>
                      <a:lnTo>
                        <a:pt x="178" y="21186"/>
                      </a:lnTo>
                      <a:cubicBezTo>
                        <a:pt x="63" y="20408"/>
                        <a:pt x="0" y="19568"/>
                        <a:pt x="0" y="18692"/>
                      </a:cubicBezTo>
                      <a:cubicBezTo>
                        <a:pt x="0" y="16689"/>
                        <a:pt x="329" y="14876"/>
                        <a:pt x="861" y="13563"/>
                      </a:cubicBezTo>
                      <a:lnTo>
                        <a:pt x="1027" y="13286"/>
                      </a:lnTo>
                      <a:lnTo>
                        <a:pt x="1064" y="13147"/>
                      </a:lnTo>
                      <a:cubicBezTo>
                        <a:pt x="1530" y="11925"/>
                        <a:pt x="2441" y="10346"/>
                        <a:pt x="3860" y="9049"/>
                      </a:cubicBezTo>
                      <a:lnTo>
                        <a:pt x="4747" y="8353"/>
                      </a:lnTo>
                      <a:lnTo>
                        <a:pt x="4806" y="7225"/>
                      </a:lnTo>
                      <a:cubicBezTo>
                        <a:pt x="5241" y="3102"/>
                        <a:pt x="7123" y="0"/>
                        <a:pt x="9378" y="0"/>
                      </a:cubicBezTo>
                      <a:cubicBezTo>
                        <a:pt x="10989" y="0"/>
                        <a:pt x="12409" y="1583"/>
                        <a:pt x="13247" y="3990"/>
                      </a:cubicBezTo>
                      <a:lnTo>
                        <a:pt x="13660" y="5462"/>
                      </a:lnTo>
                      <a:lnTo>
                        <a:pt x="13781" y="5334"/>
                      </a:lnTo>
                      <a:cubicBezTo>
                        <a:pt x="14209" y="4983"/>
                        <a:pt x="14679" y="4789"/>
                        <a:pt x="15172" y="4789"/>
                      </a:cubicBezTo>
                      <a:cubicBezTo>
                        <a:pt x="16653" y="4789"/>
                        <a:pt x="17923" y="6535"/>
                        <a:pt x="18466" y="9022"/>
                      </a:cubicBezTo>
                      <a:lnTo>
                        <a:pt x="18655" y="10206"/>
                      </a:lnTo>
                      <a:lnTo>
                        <a:pt x="19429" y="11263"/>
                      </a:lnTo>
                      <a:cubicBezTo>
                        <a:pt x="20882" y="13566"/>
                        <a:pt x="21519" y="16473"/>
                        <a:pt x="21600" y="19379"/>
                      </a:cubicBezTo>
                      <a:cubicBezTo>
                        <a:pt x="21596" y="19811"/>
                        <a:pt x="21592" y="20243"/>
                        <a:pt x="21588" y="20675"/>
                      </a:cubicBezTo>
                      <a:lnTo>
                        <a:pt x="21428" y="19637"/>
                      </a:lnTo>
                      <a:cubicBezTo>
                        <a:pt x="21088" y="17951"/>
                        <a:pt x="20510" y="16351"/>
                        <a:pt x="19638" y="14970"/>
                      </a:cubicBezTo>
                      <a:lnTo>
                        <a:pt x="18864" y="13913"/>
                      </a:lnTo>
                      <a:lnTo>
                        <a:pt x="18675" y="12728"/>
                      </a:lnTo>
                      <a:cubicBezTo>
                        <a:pt x="18132" y="10241"/>
                        <a:pt x="16862" y="8496"/>
                        <a:pt x="15382" y="8496"/>
                      </a:cubicBezTo>
                      <a:cubicBezTo>
                        <a:pt x="14888" y="8496"/>
                        <a:pt x="14418" y="8690"/>
                        <a:pt x="13990" y="9040"/>
                      </a:cubicBezTo>
                      <a:lnTo>
                        <a:pt x="13869" y="9168"/>
                      </a:lnTo>
                      <a:lnTo>
                        <a:pt x="13457" y="7696"/>
                      </a:lnTo>
                      <a:cubicBezTo>
                        <a:pt x="12618" y="5289"/>
                        <a:pt x="11198" y="3706"/>
                        <a:pt x="9587" y="3706"/>
                      </a:cubicBezTo>
                      <a:cubicBezTo>
                        <a:pt x="7332" y="3706"/>
                        <a:pt x="5450" y="6808"/>
                        <a:pt x="5015" y="10932"/>
                      </a:cubicBezTo>
                      <a:lnTo>
                        <a:pt x="4957" y="12060"/>
                      </a:lnTo>
                      <a:lnTo>
                        <a:pt x="4069" y="12755"/>
                      </a:lnTo>
                      <a:cubicBezTo>
                        <a:pt x="2650" y="14052"/>
                        <a:pt x="1739" y="15632"/>
                        <a:pt x="1273" y="16854"/>
                      </a:cubicBezTo>
                      <a:lnTo>
                        <a:pt x="1237" y="16992"/>
                      </a:lnTo>
                      <a:lnTo>
                        <a:pt x="1070" y="17270"/>
                      </a:lnTo>
                      <a:cubicBezTo>
                        <a:pt x="804" y="17926"/>
                        <a:pt x="589" y="18708"/>
                        <a:pt x="440" y="19575"/>
                      </a:cubicBezTo>
                      <a:lnTo>
                        <a:pt x="275" y="21600"/>
                      </a:lnTo>
                      <a:close/>
                    </a:path>
                  </a:pathLst>
                </a:custGeom>
                <a:solidFill>
                  <a:srgbClr val="D8D8D8"/>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grpSp>
        </p:grpSp>
        <p:sp>
          <p:nvSpPr>
            <p:cNvPr id="517" name="Google Shape;515;p15"/>
            <p:cNvSpPr/>
            <p:nvPr/>
          </p:nvSpPr>
          <p:spPr>
            <a:xfrm>
              <a:off x="-1" y="1985"/>
              <a:ext cx="1599227" cy="866843"/>
            </a:xfrm>
            <a:custGeom>
              <a:avLst/>
              <a:gdLst/>
              <a:ahLst/>
              <a:cxnLst>
                <a:cxn ang="0">
                  <a:pos x="wd2" y="hd2"/>
                </a:cxn>
                <a:cxn ang="5400000">
                  <a:pos x="wd2" y="hd2"/>
                </a:cxn>
                <a:cxn ang="10800000">
                  <a:pos x="wd2" y="hd2"/>
                </a:cxn>
                <a:cxn ang="16200000">
                  <a:pos x="wd2" y="hd2"/>
                </a:cxn>
              </a:cxnLst>
              <a:rect l="0" t="0" r="r" b="b"/>
              <a:pathLst>
                <a:path w="21351" h="21600" fill="norm" stroke="1" extrusionOk="0">
                  <a:moveTo>
                    <a:pt x="10494" y="0"/>
                  </a:moveTo>
                  <a:cubicBezTo>
                    <a:pt x="13592" y="0"/>
                    <a:pt x="16250" y="3968"/>
                    <a:pt x="17386" y="9622"/>
                  </a:cubicBezTo>
                  <a:lnTo>
                    <a:pt x="17652" y="11429"/>
                  </a:lnTo>
                  <a:lnTo>
                    <a:pt x="17726" y="11635"/>
                  </a:lnTo>
                  <a:lnTo>
                    <a:pt x="17785" y="11587"/>
                  </a:lnTo>
                  <a:cubicBezTo>
                    <a:pt x="17992" y="11456"/>
                    <a:pt x="18218" y="11383"/>
                    <a:pt x="18457" y="11383"/>
                  </a:cubicBezTo>
                  <a:cubicBezTo>
                    <a:pt x="19409" y="11383"/>
                    <a:pt x="20182" y="12548"/>
                    <a:pt x="20182" y="13985"/>
                  </a:cubicBezTo>
                  <a:lnTo>
                    <a:pt x="20101" y="14589"/>
                  </a:lnTo>
                  <a:lnTo>
                    <a:pt x="20312" y="14621"/>
                  </a:lnTo>
                  <a:cubicBezTo>
                    <a:pt x="20905" y="14804"/>
                    <a:pt x="21351" y="15595"/>
                    <a:pt x="21351" y="16543"/>
                  </a:cubicBezTo>
                  <a:cubicBezTo>
                    <a:pt x="21351" y="17085"/>
                    <a:pt x="21205" y="17576"/>
                    <a:pt x="20970" y="17931"/>
                  </a:cubicBezTo>
                  <a:lnTo>
                    <a:pt x="20896" y="18006"/>
                  </a:lnTo>
                  <a:lnTo>
                    <a:pt x="20880" y="18043"/>
                  </a:lnTo>
                  <a:cubicBezTo>
                    <a:pt x="20673" y="18374"/>
                    <a:pt x="20270" y="18801"/>
                    <a:pt x="19642" y="19152"/>
                  </a:cubicBezTo>
                  <a:lnTo>
                    <a:pt x="19249" y="19340"/>
                  </a:lnTo>
                  <a:lnTo>
                    <a:pt x="19223" y="19645"/>
                  </a:lnTo>
                  <a:cubicBezTo>
                    <a:pt x="19127" y="20203"/>
                    <a:pt x="18870" y="20692"/>
                    <a:pt x="18513" y="21041"/>
                  </a:cubicBezTo>
                  <a:lnTo>
                    <a:pt x="17937" y="21433"/>
                  </a:lnTo>
                  <a:lnTo>
                    <a:pt x="17938" y="21452"/>
                  </a:lnTo>
                  <a:cubicBezTo>
                    <a:pt x="17937" y="21446"/>
                    <a:pt x="17936" y="21440"/>
                    <a:pt x="17935" y="21434"/>
                  </a:cubicBezTo>
                  <a:lnTo>
                    <a:pt x="17909" y="21451"/>
                  </a:lnTo>
                  <a:cubicBezTo>
                    <a:pt x="17688" y="21548"/>
                    <a:pt x="17448" y="21600"/>
                    <a:pt x="17199" y="21600"/>
                  </a:cubicBezTo>
                  <a:cubicBezTo>
                    <a:pt x="16485" y="21600"/>
                    <a:pt x="15857" y="21172"/>
                    <a:pt x="15485" y="20521"/>
                  </a:cubicBezTo>
                  <a:lnTo>
                    <a:pt x="15303" y="20122"/>
                  </a:lnTo>
                  <a:lnTo>
                    <a:pt x="15249" y="20157"/>
                  </a:lnTo>
                  <a:cubicBezTo>
                    <a:pt x="15060" y="20252"/>
                    <a:pt x="14851" y="20304"/>
                    <a:pt x="14633" y="20304"/>
                  </a:cubicBezTo>
                  <a:cubicBezTo>
                    <a:pt x="13977" y="20304"/>
                    <a:pt x="13415" y="19832"/>
                    <a:pt x="13175" y="19159"/>
                  </a:cubicBezTo>
                  <a:lnTo>
                    <a:pt x="13091" y="18839"/>
                  </a:lnTo>
                  <a:lnTo>
                    <a:pt x="12748" y="18553"/>
                  </a:lnTo>
                  <a:cubicBezTo>
                    <a:pt x="11719" y="17556"/>
                    <a:pt x="11615" y="16141"/>
                    <a:pt x="11963" y="14979"/>
                  </a:cubicBezTo>
                  <a:cubicBezTo>
                    <a:pt x="12118" y="14462"/>
                    <a:pt x="12430" y="14142"/>
                    <a:pt x="12836" y="13957"/>
                  </a:cubicBezTo>
                  <a:lnTo>
                    <a:pt x="13476" y="13781"/>
                  </a:lnTo>
                  <a:lnTo>
                    <a:pt x="13453" y="13667"/>
                  </a:lnTo>
                  <a:cubicBezTo>
                    <a:pt x="13423" y="13445"/>
                    <a:pt x="13407" y="13216"/>
                    <a:pt x="13407" y="12982"/>
                  </a:cubicBezTo>
                  <a:cubicBezTo>
                    <a:pt x="13407" y="12513"/>
                    <a:pt x="13470" y="12066"/>
                    <a:pt x="13584" y="11660"/>
                  </a:cubicBezTo>
                  <a:lnTo>
                    <a:pt x="13665" y="11479"/>
                  </a:lnTo>
                  <a:lnTo>
                    <a:pt x="13045" y="10955"/>
                  </a:lnTo>
                  <a:cubicBezTo>
                    <a:pt x="12211" y="10404"/>
                    <a:pt x="11312" y="10105"/>
                    <a:pt x="10379" y="10105"/>
                  </a:cubicBezTo>
                  <a:cubicBezTo>
                    <a:pt x="8980" y="10105"/>
                    <a:pt x="7657" y="10778"/>
                    <a:pt x="6516" y="11966"/>
                  </a:cubicBezTo>
                  <a:lnTo>
                    <a:pt x="5909" y="12730"/>
                  </a:lnTo>
                  <a:lnTo>
                    <a:pt x="6419" y="12914"/>
                  </a:lnTo>
                  <a:cubicBezTo>
                    <a:pt x="6961" y="13324"/>
                    <a:pt x="7340" y="14282"/>
                    <a:pt x="7340" y="15400"/>
                  </a:cubicBezTo>
                  <a:lnTo>
                    <a:pt x="7270" y="16026"/>
                  </a:lnTo>
                  <a:lnTo>
                    <a:pt x="7454" y="16060"/>
                  </a:lnTo>
                  <a:cubicBezTo>
                    <a:pt x="7973" y="16249"/>
                    <a:pt x="8362" y="17069"/>
                    <a:pt x="8362" y="18053"/>
                  </a:cubicBezTo>
                  <a:cubicBezTo>
                    <a:pt x="8362" y="18614"/>
                    <a:pt x="8235" y="19123"/>
                    <a:pt x="8029" y="19491"/>
                  </a:cubicBezTo>
                  <a:lnTo>
                    <a:pt x="7965" y="19569"/>
                  </a:lnTo>
                  <a:lnTo>
                    <a:pt x="7950" y="19608"/>
                  </a:lnTo>
                  <a:cubicBezTo>
                    <a:pt x="7590" y="20294"/>
                    <a:pt x="6541" y="21380"/>
                    <a:pt x="4605" y="21431"/>
                  </a:cubicBezTo>
                  <a:cubicBezTo>
                    <a:pt x="4070" y="21446"/>
                    <a:pt x="3591" y="21412"/>
                    <a:pt x="3163" y="21337"/>
                  </a:cubicBezTo>
                  <a:lnTo>
                    <a:pt x="2852" y="21244"/>
                  </a:lnTo>
                  <a:lnTo>
                    <a:pt x="2821" y="21452"/>
                  </a:lnTo>
                  <a:lnTo>
                    <a:pt x="2028" y="20999"/>
                  </a:lnTo>
                  <a:cubicBezTo>
                    <a:pt x="48" y="20111"/>
                    <a:pt x="-249" y="18037"/>
                    <a:pt x="157" y="16430"/>
                  </a:cubicBezTo>
                  <a:cubicBezTo>
                    <a:pt x="292" y="15895"/>
                    <a:pt x="565" y="15563"/>
                    <a:pt x="919" y="15371"/>
                  </a:cubicBezTo>
                  <a:lnTo>
                    <a:pt x="1480" y="15188"/>
                  </a:lnTo>
                  <a:lnTo>
                    <a:pt x="1459" y="15070"/>
                  </a:lnTo>
                  <a:cubicBezTo>
                    <a:pt x="1433" y="14841"/>
                    <a:pt x="1419" y="14603"/>
                    <a:pt x="1419" y="14360"/>
                  </a:cubicBezTo>
                  <a:cubicBezTo>
                    <a:pt x="1419" y="12415"/>
                    <a:pt x="2301" y="10838"/>
                    <a:pt x="3388" y="10838"/>
                  </a:cubicBezTo>
                  <a:lnTo>
                    <a:pt x="3421" y="10845"/>
                  </a:lnTo>
                  <a:lnTo>
                    <a:pt x="3601" y="9622"/>
                  </a:lnTo>
                  <a:cubicBezTo>
                    <a:pt x="4737" y="3968"/>
                    <a:pt x="7395" y="0"/>
                    <a:pt x="10494" y="0"/>
                  </a:cubicBezTo>
                  <a:close/>
                </a:path>
              </a:pathLst>
            </a:custGeom>
            <a:noFill/>
            <a:ln w="12700" cap="flat">
              <a:solidFill>
                <a:srgbClr val="F2F2F2"/>
              </a:solidFill>
              <a:prstDash val="dash"/>
              <a:miter lim="800000"/>
            </a:ln>
            <a:effectLst>
              <a:outerShdw sx="100000" sy="100000" kx="0" ky="0" algn="b" rotWithShape="0" blurRad="38100" dist="0" dir="5400000">
                <a:srgbClr val="000000">
                  <a:alpha val="40000"/>
                </a:srgbClr>
              </a:outerShdw>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grpSp>
      <p:grpSp>
        <p:nvGrpSpPr>
          <p:cNvPr id="523" name="تجميع"/>
          <p:cNvGrpSpPr/>
          <p:nvPr/>
        </p:nvGrpSpPr>
        <p:grpSpPr>
          <a:xfrm>
            <a:off x="7731993" y="770078"/>
            <a:ext cx="1176203" cy="692251"/>
            <a:chOff x="0" y="0"/>
            <a:chExt cx="1176201" cy="692249"/>
          </a:xfrm>
        </p:grpSpPr>
        <p:grpSp>
          <p:nvGrpSpPr>
            <p:cNvPr id="521" name="تجميع"/>
            <p:cNvGrpSpPr/>
            <p:nvPr/>
          </p:nvGrpSpPr>
          <p:grpSpPr>
            <a:xfrm>
              <a:off x="277778" y="35802"/>
              <a:ext cx="620645" cy="620645"/>
              <a:chOff x="0" y="0"/>
              <a:chExt cx="620643" cy="620643"/>
            </a:xfrm>
          </p:grpSpPr>
          <p:sp>
            <p:nvSpPr>
              <p:cNvPr id="519" name="Google Shape;324;p12"/>
              <p:cNvSpPr/>
              <p:nvPr/>
            </p:nvSpPr>
            <p:spPr>
              <a:xfrm>
                <a:off x="-1" y="-1"/>
                <a:ext cx="620645" cy="620645"/>
              </a:xfrm>
              <a:prstGeom prst="ellipse">
                <a:avLst/>
              </a:prstGeom>
              <a:solidFill>
                <a:srgbClr val="FFFFFF">
                  <a:alpha val="25140"/>
                </a:srgbClr>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sp>
            <p:nvSpPr>
              <p:cNvPr id="520" name="Google Shape;325;p12"/>
              <p:cNvSpPr/>
              <p:nvPr/>
            </p:nvSpPr>
            <p:spPr>
              <a:xfrm>
                <a:off x="29640" y="21739"/>
                <a:ext cx="577165" cy="577166"/>
              </a:xfrm>
              <a:prstGeom prst="ellipse">
                <a:avLst/>
              </a:prstGeom>
              <a:noFill/>
              <a:ln w="12700" cap="flat">
                <a:solidFill>
                  <a:srgbClr val="F2F2F2"/>
                </a:solidFill>
                <a:prstDash val="dash"/>
                <a:miter lim="8000"/>
              </a:ln>
              <a:effectLst>
                <a:outerShdw sx="100000" sy="100000" kx="0" ky="0" algn="b" rotWithShape="0" blurRad="38100" dist="0" dir="5400000">
                  <a:srgbClr val="000000">
                    <a:alpha val="40000"/>
                  </a:srgbClr>
                </a:outerShdw>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grpSp>
        <p:sp>
          <p:nvSpPr>
            <p:cNvPr id="522" name="٨"/>
            <p:cNvSpPr/>
            <p:nvPr/>
          </p:nvSpPr>
          <p:spPr>
            <a:xfrm>
              <a:off x="0" y="0"/>
              <a:ext cx="1176202" cy="692250"/>
            </a:xfrm>
            <a:prstGeom prst="roundRect">
              <a:avLst>
                <a:gd name="adj" fmla="val 13298"/>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lgn="ctr" defTabSz="825500">
                <a:defRPr b="1" sz="3000">
                  <a:solidFill>
                    <a:schemeClr val="accent1">
                      <a:satOff val="-49514"/>
                      <a:lumOff val="-14901"/>
                    </a:schemeClr>
                  </a:solidFill>
                  <a:latin typeface="Noto Naskh Arabic"/>
                  <a:ea typeface="Noto Naskh Arabic"/>
                  <a:cs typeface="Noto Naskh Arabic"/>
                  <a:sym typeface="Noto Naskh Arabic"/>
                </a:defRPr>
              </a:lvl1pPr>
            </a:lstStyle>
            <a:p>
              <a:pPr rtl="0">
                <a:defRPr/>
              </a:pPr>
              <a:r>
                <a:t>٨</a:t>
              </a:r>
            </a:p>
          </p:txBody>
        </p:sp>
      </p:grpSp>
      <p:grpSp>
        <p:nvGrpSpPr>
          <p:cNvPr id="538" name="تجميع">
            <a:hlinkClick r:id="" invalidUrl="" action="ppaction://hlinkshowjump?jump=nextslide" tgtFrame="" tooltip="" history="1" highlightClick="0" endSnd="0"/>
          </p:cNvPr>
          <p:cNvGrpSpPr/>
          <p:nvPr/>
        </p:nvGrpSpPr>
        <p:grpSpPr>
          <a:xfrm>
            <a:off x="651901" y="822814"/>
            <a:ext cx="1682668" cy="946530"/>
            <a:chOff x="0" y="0"/>
            <a:chExt cx="1682666" cy="946529"/>
          </a:xfrm>
        </p:grpSpPr>
        <p:grpSp>
          <p:nvGrpSpPr>
            <p:cNvPr id="536" name="تجميع"/>
            <p:cNvGrpSpPr/>
            <p:nvPr/>
          </p:nvGrpSpPr>
          <p:grpSpPr>
            <a:xfrm>
              <a:off x="21867" y="0"/>
              <a:ext cx="1660800" cy="946530"/>
              <a:chOff x="0" y="0"/>
              <a:chExt cx="1660799" cy="946529"/>
            </a:xfrm>
          </p:grpSpPr>
          <p:sp>
            <p:nvSpPr>
              <p:cNvPr id="524" name="Google Shape;278;p11"/>
              <p:cNvSpPr/>
              <p:nvPr/>
            </p:nvSpPr>
            <p:spPr>
              <a:xfrm>
                <a:off x="0" y="293594"/>
                <a:ext cx="1147984" cy="454294"/>
              </a:xfrm>
              <a:prstGeom prst="roundRect">
                <a:avLst>
                  <a:gd name="adj" fmla="val 50000"/>
                </a:avLst>
              </a:prstGeom>
              <a:noFill/>
              <a:ln w="12700" cap="flat">
                <a:solidFill>
                  <a:srgbClr val="F2F2F2"/>
                </a:solidFill>
                <a:prstDash val="dash"/>
                <a:miter lim="800000"/>
              </a:ln>
              <a:effectLst>
                <a:outerShdw sx="100000" sy="100000" kx="0" ky="0" algn="b" rotWithShape="0" blurRad="38100" dist="0" dir="5400000">
                  <a:srgbClr val="000000">
                    <a:alpha val="40000"/>
                  </a:srgbClr>
                </a:outerShdw>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grpSp>
            <p:nvGrpSpPr>
              <p:cNvPr id="535" name="Google Shape;302;p11"/>
              <p:cNvGrpSpPr/>
              <p:nvPr/>
            </p:nvGrpSpPr>
            <p:grpSpPr>
              <a:xfrm rot="1320000">
                <a:off x="921121" y="87615"/>
                <a:ext cx="617701" cy="771299"/>
                <a:chOff x="0" y="0"/>
                <a:chExt cx="617700" cy="771297"/>
              </a:xfrm>
            </p:grpSpPr>
            <p:sp>
              <p:nvSpPr>
                <p:cNvPr id="525" name="Google Shape;303;p11"/>
                <p:cNvSpPr/>
                <p:nvPr/>
              </p:nvSpPr>
              <p:spPr>
                <a:xfrm flipH="1" rot="12071842">
                  <a:off x="107758" y="50001"/>
                  <a:ext cx="402185" cy="67129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965" y="21554"/>
                      </a:moveTo>
                      <a:cubicBezTo>
                        <a:pt x="17508" y="21554"/>
                        <a:pt x="20465" y="20175"/>
                        <a:pt x="21149" y="18342"/>
                      </a:cubicBezTo>
                      <a:lnTo>
                        <a:pt x="21265" y="17706"/>
                      </a:lnTo>
                      <a:lnTo>
                        <a:pt x="21354" y="17686"/>
                      </a:lnTo>
                      <a:cubicBezTo>
                        <a:pt x="21506" y="17602"/>
                        <a:pt x="21600" y="17487"/>
                        <a:pt x="21600" y="17360"/>
                      </a:cubicBezTo>
                      <a:lnTo>
                        <a:pt x="21600" y="15517"/>
                      </a:lnTo>
                      <a:cubicBezTo>
                        <a:pt x="21600" y="15390"/>
                        <a:pt x="21506" y="15275"/>
                        <a:pt x="21354" y="15191"/>
                      </a:cubicBezTo>
                      <a:lnTo>
                        <a:pt x="21311" y="15182"/>
                      </a:lnTo>
                      <a:lnTo>
                        <a:pt x="21295" y="9538"/>
                      </a:lnTo>
                      <a:lnTo>
                        <a:pt x="21367" y="9538"/>
                      </a:lnTo>
                      <a:lnTo>
                        <a:pt x="21367" y="4009"/>
                      </a:lnTo>
                      <a:lnTo>
                        <a:pt x="21154" y="4009"/>
                      </a:lnTo>
                      <a:lnTo>
                        <a:pt x="14063" y="1302"/>
                      </a:lnTo>
                      <a:lnTo>
                        <a:pt x="14127" y="1283"/>
                      </a:lnTo>
                      <a:lnTo>
                        <a:pt x="11103" y="129"/>
                      </a:lnTo>
                      <a:lnTo>
                        <a:pt x="11103" y="0"/>
                      </a:lnTo>
                      <a:lnTo>
                        <a:pt x="10934" y="65"/>
                      </a:lnTo>
                      <a:lnTo>
                        <a:pt x="10773" y="3"/>
                      </a:lnTo>
                      <a:lnTo>
                        <a:pt x="7428" y="1280"/>
                      </a:lnTo>
                      <a:lnTo>
                        <a:pt x="7538" y="1313"/>
                      </a:lnTo>
                      <a:lnTo>
                        <a:pt x="615" y="3955"/>
                      </a:lnTo>
                      <a:lnTo>
                        <a:pt x="576" y="3927"/>
                      </a:lnTo>
                      <a:lnTo>
                        <a:pt x="576" y="3970"/>
                      </a:lnTo>
                      <a:lnTo>
                        <a:pt x="413" y="4032"/>
                      </a:lnTo>
                      <a:lnTo>
                        <a:pt x="564" y="4032"/>
                      </a:lnTo>
                      <a:lnTo>
                        <a:pt x="564" y="9538"/>
                      </a:lnTo>
                      <a:lnTo>
                        <a:pt x="593" y="9538"/>
                      </a:lnTo>
                      <a:lnTo>
                        <a:pt x="609" y="15090"/>
                      </a:lnTo>
                      <a:lnTo>
                        <a:pt x="256" y="15167"/>
                      </a:lnTo>
                      <a:cubicBezTo>
                        <a:pt x="98" y="15251"/>
                        <a:pt x="0" y="15366"/>
                        <a:pt x="0" y="15493"/>
                      </a:cubicBezTo>
                      <a:lnTo>
                        <a:pt x="0" y="17336"/>
                      </a:lnTo>
                      <a:cubicBezTo>
                        <a:pt x="0" y="17463"/>
                        <a:pt x="98" y="17579"/>
                        <a:pt x="256" y="17662"/>
                      </a:cubicBezTo>
                      <a:lnTo>
                        <a:pt x="597" y="17736"/>
                      </a:lnTo>
                      <a:lnTo>
                        <a:pt x="708" y="18342"/>
                      </a:lnTo>
                      <a:lnTo>
                        <a:pt x="746" y="18395"/>
                      </a:lnTo>
                      <a:lnTo>
                        <a:pt x="794" y="18637"/>
                      </a:lnTo>
                      <a:cubicBezTo>
                        <a:pt x="1478" y="20328"/>
                        <a:pt x="4434" y="21600"/>
                        <a:pt x="7978" y="21600"/>
                      </a:cubicBezTo>
                      <a:lnTo>
                        <a:pt x="11047" y="21600"/>
                      </a:lnTo>
                      <a:lnTo>
                        <a:pt x="11047" y="21554"/>
                      </a:lnTo>
                      <a:close/>
                    </a:path>
                  </a:pathLst>
                </a:custGeom>
                <a:solidFill>
                  <a:srgbClr val="FFFFFF">
                    <a:alpha val="48240"/>
                  </a:srgbClr>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grpSp>
              <p:nvGrpSpPr>
                <p:cNvPr id="533" name="Google Shape;304;p11"/>
                <p:cNvGrpSpPr/>
                <p:nvPr/>
              </p:nvGrpSpPr>
              <p:grpSpPr>
                <a:xfrm>
                  <a:off x="52654" y="47084"/>
                  <a:ext cx="513342" cy="673060"/>
                  <a:chOff x="0" y="0"/>
                  <a:chExt cx="513340" cy="673059"/>
                </a:xfrm>
              </p:grpSpPr>
              <p:sp>
                <p:nvSpPr>
                  <p:cNvPr id="526" name="Google Shape;305;p11"/>
                  <p:cNvSpPr/>
                  <p:nvPr/>
                </p:nvSpPr>
                <p:spPr>
                  <a:xfrm flipH="1" rot="12079655">
                    <a:off x="37204" y="359520"/>
                    <a:ext cx="318821" cy="26462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155" y="21600"/>
                        </a:lnTo>
                        <a:lnTo>
                          <a:pt x="155" y="9049"/>
                        </a:lnTo>
                        <a:lnTo>
                          <a:pt x="0" y="9049"/>
                        </a:lnTo>
                        <a:lnTo>
                          <a:pt x="10722" y="0"/>
                        </a:lnTo>
                        <a:lnTo>
                          <a:pt x="21381" y="8996"/>
                        </a:lnTo>
                        <a:lnTo>
                          <a:pt x="21600" y="8996"/>
                        </a:lnTo>
                        <a:close/>
                      </a:path>
                    </a:pathLst>
                  </a:custGeom>
                  <a:solidFill>
                    <a:srgbClr val="F7D38F"/>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sp>
                <p:nvSpPr>
                  <p:cNvPr id="527" name="Google Shape;306;p11"/>
                  <p:cNvSpPr/>
                  <p:nvPr/>
                </p:nvSpPr>
                <p:spPr>
                  <a:xfrm flipH="1" rot="12079655">
                    <a:off x="47886" y="334804"/>
                    <a:ext cx="156627" cy="26347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316" y="21600"/>
                        </a:lnTo>
                        <a:lnTo>
                          <a:pt x="316" y="8995"/>
                        </a:lnTo>
                        <a:lnTo>
                          <a:pt x="0" y="8995"/>
                        </a:lnTo>
                        <a:lnTo>
                          <a:pt x="21600" y="0"/>
                        </a:lnTo>
                        <a:close/>
                      </a:path>
                    </a:pathLst>
                  </a:custGeom>
                  <a:solidFill>
                    <a:srgbClr val="FFFFFF">
                      <a:alpha val="27060"/>
                    </a:srgbClr>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sp>
                <p:nvSpPr>
                  <p:cNvPr id="528" name="Google Shape;307;p11"/>
                  <p:cNvSpPr/>
                  <p:nvPr/>
                </p:nvSpPr>
                <p:spPr>
                  <a:xfrm flipH="1" rot="1279655">
                    <a:off x="118652" y="45770"/>
                    <a:ext cx="315545" cy="48589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638" y="0"/>
                        </a:moveTo>
                        <a:lnTo>
                          <a:pt x="13962" y="0"/>
                        </a:lnTo>
                        <a:cubicBezTo>
                          <a:pt x="18181" y="0"/>
                          <a:pt x="21600" y="2252"/>
                          <a:pt x="21600" y="5029"/>
                        </a:cubicBezTo>
                        <a:lnTo>
                          <a:pt x="21600" y="21600"/>
                        </a:lnTo>
                        <a:lnTo>
                          <a:pt x="17785" y="18299"/>
                        </a:lnTo>
                        <a:lnTo>
                          <a:pt x="14218" y="21578"/>
                        </a:lnTo>
                        <a:lnTo>
                          <a:pt x="10563" y="18299"/>
                        </a:lnTo>
                        <a:lnTo>
                          <a:pt x="6908" y="21179"/>
                        </a:lnTo>
                        <a:lnTo>
                          <a:pt x="3342" y="18299"/>
                        </a:lnTo>
                        <a:lnTo>
                          <a:pt x="0" y="21201"/>
                        </a:lnTo>
                        <a:lnTo>
                          <a:pt x="0" y="5029"/>
                        </a:lnTo>
                        <a:cubicBezTo>
                          <a:pt x="0" y="2252"/>
                          <a:pt x="3419" y="0"/>
                          <a:pt x="7638" y="0"/>
                        </a:cubicBezTo>
                        <a:close/>
                      </a:path>
                    </a:pathLst>
                  </a:custGeom>
                  <a:solidFill>
                    <a:srgbClr val="EFB436"/>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sp>
                <p:nvSpPr>
                  <p:cNvPr id="529" name="Google Shape;308;p11"/>
                  <p:cNvSpPr/>
                  <p:nvPr/>
                </p:nvSpPr>
                <p:spPr>
                  <a:xfrm flipH="1" rot="1279655">
                    <a:off x="171003" y="44848"/>
                    <a:ext cx="206946" cy="48849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179" y="0"/>
                        </a:moveTo>
                        <a:lnTo>
                          <a:pt x="15406" y="0"/>
                        </a:lnTo>
                        <a:cubicBezTo>
                          <a:pt x="17014" y="0"/>
                          <a:pt x="18546" y="141"/>
                          <a:pt x="19939" y="396"/>
                        </a:cubicBezTo>
                        <a:lnTo>
                          <a:pt x="21600" y="785"/>
                        </a:lnTo>
                        <a:lnTo>
                          <a:pt x="20812" y="18573"/>
                        </a:lnTo>
                        <a:lnTo>
                          <a:pt x="15796" y="21600"/>
                        </a:lnTo>
                        <a:lnTo>
                          <a:pt x="14092" y="20596"/>
                        </a:lnTo>
                        <a:close/>
                        <a:moveTo>
                          <a:pt x="5762" y="0"/>
                        </a:moveTo>
                        <a:lnTo>
                          <a:pt x="7376" y="0"/>
                        </a:lnTo>
                        <a:lnTo>
                          <a:pt x="8233" y="19347"/>
                        </a:lnTo>
                        <a:lnTo>
                          <a:pt x="4650" y="21201"/>
                        </a:lnTo>
                        <a:lnTo>
                          <a:pt x="0" y="18736"/>
                        </a:lnTo>
                        <a:lnTo>
                          <a:pt x="808" y="494"/>
                        </a:lnTo>
                        <a:lnTo>
                          <a:pt x="1229" y="396"/>
                        </a:lnTo>
                        <a:cubicBezTo>
                          <a:pt x="2622" y="141"/>
                          <a:pt x="4154" y="0"/>
                          <a:pt x="5762" y="0"/>
                        </a:cubicBezTo>
                        <a:close/>
                      </a:path>
                    </a:pathLst>
                  </a:custGeom>
                  <a:solidFill>
                    <a:srgbClr val="FFFFFF">
                      <a:alpha val="27060"/>
                    </a:srgbClr>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sp>
                <p:nvSpPr>
                  <p:cNvPr id="530" name="Google Shape;309;p11"/>
                  <p:cNvSpPr/>
                  <p:nvPr/>
                </p:nvSpPr>
                <p:spPr>
                  <a:xfrm flipH="1" rot="1279655">
                    <a:off x="187841" y="53472"/>
                    <a:ext cx="315545" cy="11416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638" y="0"/>
                        </a:moveTo>
                        <a:lnTo>
                          <a:pt x="13962" y="0"/>
                        </a:lnTo>
                        <a:cubicBezTo>
                          <a:pt x="18181" y="0"/>
                          <a:pt x="21600" y="9517"/>
                          <a:pt x="21600" y="21257"/>
                        </a:cubicBezTo>
                        <a:lnTo>
                          <a:pt x="21600" y="21600"/>
                        </a:lnTo>
                        <a:lnTo>
                          <a:pt x="0" y="21600"/>
                        </a:lnTo>
                        <a:lnTo>
                          <a:pt x="0" y="21257"/>
                        </a:lnTo>
                        <a:cubicBezTo>
                          <a:pt x="0" y="9517"/>
                          <a:pt x="3419" y="0"/>
                          <a:pt x="7638" y="0"/>
                        </a:cubicBezTo>
                        <a:close/>
                      </a:path>
                    </a:pathLst>
                  </a:custGeom>
                  <a:solidFill>
                    <a:srgbClr val="EB8CA1"/>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sp>
                <p:nvSpPr>
                  <p:cNvPr id="531" name="Google Shape;310;p11"/>
                  <p:cNvSpPr/>
                  <p:nvPr/>
                </p:nvSpPr>
                <p:spPr>
                  <a:xfrm flipH="1" rot="1279655">
                    <a:off x="104916" y="566529"/>
                    <a:ext cx="101928" cy="5114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781" y="0"/>
                        </a:moveTo>
                        <a:cubicBezTo>
                          <a:pt x="13499" y="0"/>
                          <a:pt x="16088" y="1105"/>
                          <a:pt x="18443" y="3105"/>
                        </a:cubicBezTo>
                        <a:lnTo>
                          <a:pt x="21600" y="6544"/>
                        </a:lnTo>
                        <a:lnTo>
                          <a:pt x="10815" y="21600"/>
                        </a:lnTo>
                        <a:lnTo>
                          <a:pt x="0" y="6501"/>
                        </a:lnTo>
                        <a:lnTo>
                          <a:pt x="3118" y="3105"/>
                        </a:lnTo>
                        <a:cubicBezTo>
                          <a:pt x="5473" y="1105"/>
                          <a:pt x="8062" y="0"/>
                          <a:pt x="10781" y="0"/>
                        </a:cubicBezTo>
                        <a:close/>
                      </a:path>
                    </a:pathLst>
                  </a:custGeom>
                  <a:solidFill>
                    <a:srgbClr val="000000"/>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sp>
                <p:nvSpPr>
                  <p:cNvPr id="532" name="Google Shape;311;p11"/>
                  <p:cNvSpPr/>
                  <p:nvPr/>
                </p:nvSpPr>
                <p:spPr>
                  <a:xfrm flipH="1" rot="1274888">
                    <a:off x="150321" y="151473"/>
                    <a:ext cx="326887" cy="76969"/>
                  </a:xfrm>
                  <a:prstGeom prst="roundRect">
                    <a:avLst>
                      <a:gd name="adj" fmla="val 16667"/>
                    </a:avLst>
                  </a:prstGeom>
                  <a:solidFill>
                    <a:srgbClr val="A8BFD6"/>
                  </a:solidFill>
                  <a:ln w="12700" cap="flat">
                    <a:noFill/>
                    <a:miter lim="400000"/>
                  </a:ln>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grpSp>
            <p:sp>
              <p:nvSpPr>
                <p:cNvPr id="534" name="Google Shape;312;p11"/>
                <p:cNvSpPr/>
                <p:nvPr/>
              </p:nvSpPr>
              <p:spPr>
                <a:xfrm flipH="1" rot="12076800">
                  <a:off x="119547" y="72223"/>
                  <a:ext cx="380730" cy="63361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965" y="21554"/>
                      </a:moveTo>
                      <a:cubicBezTo>
                        <a:pt x="17508" y="21554"/>
                        <a:pt x="20465" y="20175"/>
                        <a:pt x="21149" y="18342"/>
                      </a:cubicBezTo>
                      <a:lnTo>
                        <a:pt x="21265" y="17706"/>
                      </a:lnTo>
                      <a:lnTo>
                        <a:pt x="21354" y="17686"/>
                      </a:lnTo>
                      <a:cubicBezTo>
                        <a:pt x="21506" y="17602"/>
                        <a:pt x="21600" y="17487"/>
                        <a:pt x="21600" y="17360"/>
                      </a:cubicBezTo>
                      <a:lnTo>
                        <a:pt x="21600" y="15517"/>
                      </a:lnTo>
                      <a:cubicBezTo>
                        <a:pt x="21600" y="15390"/>
                        <a:pt x="21506" y="15275"/>
                        <a:pt x="21354" y="15191"/>
                      </a:cubicBezTo>
                      <a:lnTo>
                        <a:pt x="21311" y="15182"/>
                      </a:lnTo>
                      <a:lnTo>
                        <a:pt x="21295" y="9538"/>
                      </a:lnTo>
                      <a:lnTo>
                        <a:pt x="21367" y="9538"/>
                      </a:lnTo>
                      <a:lnTo>
                        <a:pt x="21367" y="4009"/>
                      </a:lnTo>
                      <a:lnTo>
                        <a:pt x="21154" y="4009"/>
                      </a:lnTo>
                      <a:lnTo>
                        <a:pt x="14063" y="1302"/>
                      </a:lnTo>
                      <a:lnTo>
                        <a:pt x="14127" y="1283"/>
                      </a:lnTo>
                      <a:lnTo>
                        <a:pt x="11103" y="129"/>
                      </a:lnTo>
                      <a:lnTo>
                        <a:pt x="11103" y="0"/>
                      </a:lnTo>
                      <a:lnTo>
                        <a:pt x="10934" y="65"/>
                      </a:lnTo>
                      <a:lnTo>
                        <a:pt x="10773" y="3"/>
                      </a:lnTo>
                      <a:lnTo>
                        <a:pt x="7428" y="1280"/>
                      </a:lnTo>
                      <a:lnTo>
                        <a:pt x="7538" y="1313"/>
                      </a:lnTo>
                      <a:lnTo>
                        <a:pt x="615" y="3955"/>
                      </a:lnTo>
                      <a:lnTo>
                        <a:pt x="576" y="3927"/>
                      </a:lnTo>
                      <a:lnTo>
                        <a:pt x="576" y="3970"/>
                      </a:lnTo>
                      <a:lnTo>
                        <a:pt x="413" y="4032"/>
                      </a:lnTo>
                      <a:lnTo>
                        <a:pt x="564" y="4032"/>
                      </a:lnTo>
                      <a:lnTo>
                        <a:pt x="564" y="9538"/>
                      </a:lnTo>
                      <a:lnTo>
                        <a:pt x="593" y="9538"/>
                      </a:lnTo>
                      <a:lnTo>
                        <a:pt x="609" y="15090"/>
                      </a:lnTo>
                      <a:lnTo>
                        <a:pt x="256" y="15167"/>
                      </a:lnTo>
                      <a:cubicBezTo>
                        <a:pt x="98" y="15251"/>
                        <a:pt x="0" y="15366"/>
                        <a:pt x="0" y="15493"/>
                      </a:cubicBezTo>
                      <a:lnTo>
                        <a:pt x="0" y="17336"/>
                      </a:lnTo>
                      <a:cubicBezTo>
                        <a:pt x="0" y="17463"/>
                        <a:pt x="98" y="17579"/>
                        <a:pt x="256" y="17662"/>
                      </a:cubicBezTo>
                      <a:lnTo>
                        <a:pt x="597" y="17736"/>
                      </a:lnTo>
                      <a:lnTo>
                        <a:pt x="708" y="18342"/>
                      </a:lnTo>
                      <a:lnTo>
                        <a:pt x="746" y="18395"/>
                      </a:lnTo>
                      <a:lnTo>
                        <a:pt x="794" y="18637"/>
                      </a:lnTo>
                      <a:cubicBezTo>
                        <a:pt x="1478" y="20328"/>
                        <a:pt x="4434" y="21600"/>
                        <a:pt x="7978" y="21600"/>
                      </a:cubicBezTo>
                      <a:lnTo>
                        <a:pt x="11047" y="21600"/>
                      </a:lnTo>
                      <a:lnTo>
                        <a:pt x="11047" y="21554"/>
                      </a:lnTo>
                      <a:close/>
                    </a:path>
                  </a:pathLst>
                </a:custGeom>
                <a:noFill/>
                <a:ln w="12700" cap="flat">
                  <a:solidFill>
                    <a:srgbClr val="FFFFFF"/>
                  </a:solidFill>
                  <a:prstDash val="dash"/>
                  <a:miter lim="800000"/>
                </a:ln>
                <a:effectLst>
                  <a:outerShdw sx="100000" sy="100000" kx="0" ky="0" algn="b" rotWithShape="0" blurRad="38100" dist="0" dir="5400000">
                    <a:srgbClr val="000000">
                      <a:alpha val="40000"/>
                    </a:srgbClr>
                  </a:outerShdw>
                </a:effectLst>
              </p:spPr>
              <p:txBody>
                <a:bodyPr wrap="square" lIns="34289" tIns="34289" rIns="34289" bIns="34289" numCol="1" anchor="ctr">
                  <a:noAutofit/>
                </a:bodyPr>
                <a:lstStyle/>
                <a:p>
                  <a:pPr algn="ctr" rtl="0">
                    <a:defRPr sz="1200">
                      <a:solidFill>
                        <a:srgbClr val="FFFFFF"/>
                      </a:solidFill>
                      <a:latin typeface="Calibri"/>
                      <a:ea typeface="Calibri"/>
                      <a:cs typeface="Calibri"/>
                      <a:sym typeface="Calibri"/>
                    </a:defRPr>
                  </a:pPr>
                </a:p>
              </p:txBody>
            </p:sp>
          </p:grpSp>
        </p:grpSp>
        <p:sp>
          <p:nvSpPr>
            <p:cNvPr id="537" name="الحل"/>
            <p:cNvSpPr/>
            <p:nvPr/>
          </p:nvSpPr>
          <p:spPr>
            <a:xfrm>
              <a:off x="0" y="322619"/>
              <a:ext cx="1176202" cy="431619"/>
            </a:xfrm>
            <a:prstGeom prst="roundRect">
              <a:avLst>
                <a:gd name="adj" fmla="val 21329"/>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lgn="ctr" defTabSz="825500">
                <a:defRPr b="1" sz="1900">
                  <a:solidFill>
                    <a:schemeClr val="accent1">
                      <a:satOff val="-49514"/>
                      <a:lumOff val="-14901"/>
                    </a:schemeClr>
                  </a:solidFill>
                  <a:latin typeface="Noto Naskh Arabic"/>
                  <a:ea typeface="Noto Naskh Arabic"/>
                  <a:cs typeface="Noto Naskh Arabic"/>
                  <a:sym typeface="Noto Naskh Arabic"/>
                </a:defRPr>
              </a:lvl1pPr>
            </a:lstStyle>
            <a:p>
              <a:pPr rtl="0">
                <a:defRPr/>
              </a:pPr>
              <a:r>
                <a:t>الحل </a:t>
              </a:r>
            </a:p>
          </p:txBody>
        </p:sp>
      </p:grpSp>
      <p:sp>
        <p:nvSpPr>
          <p:cNvPr id="539" name="المقدمة">
            <a:hlinkClick r:id="rId2" invalidUrl="" action="ppaction://hlinksldjump" tgtFrame="" tooltip="" history="1" highlightClick="0" endSnd="0"/>
          </p:cNvPr>
          <p:cNvSpPr/>
          <p:nvPr/>
        </p:nvSpPr>
        <p:spPr>
          <a:xfrm>
            <a:off x="1854572" y="245590"/>
            <a:ext cx="1176202" cy="301292"/>
          </a:xfrm>
          <a:prstGeom prst="roundRect">
            <a:avLst>
              <a:gd name="adj" fmla="val 30555"/>
            </a:avLst>
          </a:prstGeom>
          <a:ln w="12700">
            <a:miter lim="400000"/>
          </a:ln>
          <a:extLst>
            <a:ext uri="{C572A759-6A51-4108-AA02-DFA0A04FC94B}">
              <ma14:wrappingTextBoxFlag xmlns:ma14="http://schemas.microsoft.com/office/mac/drawingml/2011/main" val="1"/>
            </a:ext>
          </a:extLst>
        </p:spPr>
        <p:txBody>
          <a:bodyPr lIns="0" tIns="0" rIns="0" bIns="0" anchor="ctr"/>
          <a:lstStyle>
            <a:lvl1pPr algn="ctr" defTabSz="825500">
              <a:defRPr sz="1500">
                <a:solidFill>
                  <a:srgbClr val="FFFFFF"/>
                </a:solidFill>
                <a:latin typeface="Khalid Art bold"/>
                <a:ea typeface="Khalid Art bold"/>
                <a:cs typeface="Khalid Art bold"/>
                <a:sym typeface="Khalid Art bold"/>
              </a:defRPr>
            </a:lvl1pPr>
          </a:lstStyle>
          <a:p>
            <a:pPr rtl="0">
              <a:defRPr/>
            </a:pPr>
            <a:r>
              <a:t>المقدمة</a:t>
            </a:r>
          </a:p>
        </p:txBody>
      </p:sp>
      <p:sp>
        <p:nvSpPr>
          <p:cNvPr id="540" name="الواجب">
            <a:hlinkClick r:id="rId3" invalidUrl="" action="ppaction://hlinksldjump" tgtFrame="" tooltip="" history="1" highlightClick="0" endSnd="0"/>
          </p:cNvPr>
          <p:cNvSpPr/>
          <p:nvPr/>
        </p:nvSpPr>
        <p:spPr>
          <a:xfrm>
            <a:off x="7504093" y="233219"/>
            <a:ext cx="1176203" cy="301292"/>
          </a:xfrm>
          <a:prstGeom prst="roundRect">
            <a:avLst>
              <a:gd name="adj" fmla="val 30555"/>
            </a:avLst>
          </a:prstGeom>
          <a:ln w="12700">
            <a:miter lim="400000"/>
          </a:ln>
          <a:extLst>
            <a:ext uri="{C572A759-6A51-4108-AA02-DFA0A04FC94B}">
              <ma14:wrappingTextBoxFlag xmlns:ma14="http://schemas.microsoft.com/office/mac/drawingml/2011/main" val="1"/>
            </a:ext>
          </a:extLst>
        </p:spPr>
        <p:txBody>
          <a:bodyPr lIns="0" tIns="0" rIns="0" bIns="0" anchor="ctr"/>
          <a:lstStyle>
            <a:lvl1pPr algn="ctr" defTabSz="825500">
              <a:defRPr sz="1500">
                <a:solidFill>
                  <a:srgbClr val="FFFFFF"/>
                </a:solidFill>
                <a:latin typeface="Khalid Art bold"/>
                <a:ea typeface="Khalid Art bold"/>
                <a:cs typeface="Khalid Art bold"/>
                <a:sym typeface="Khalid Art bold"/>
              </a:defRPr>
            </a:lvl1pPr>
          </a:lstStyle>
          <a:p>
            <a:pPr rtl="0">
              <a:defRPr/>
            </a:pPr>
            <a:r>
              <a:t>الواجب</a:t>
            </a:r>
          </a:p>
        </p:txBody>
      </p:sp>
      <p:sp>
        <p:nvSpPr>
          <p:cNvPr id="541" name="المنزل">
            <a:hlinkClick r:id="rId4" invalidUrl="" action="ppaction://hlinksldjump" tgtFrame="" tooltip="" history="1" highlightClick="0" endSnd="0"/>
          </p:cNvPr>
          <p:cNvSpPr/>
          <p:nvPr/>
        </p:nvSpPr>
        <p:spPr>
          <a:xfrm>
            <a:off x="864594" y="228028"/>
            <a:ext cx="364837" cy="32677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0" y="11938"/>
                </a:lnTo>
                <a:lnTo>
                  <a:pt x="3392" y="11938"/>
                </a:lnTo>
                <a:lnTo>
                  <a:pt x="3392" y="21600"/>
                </a:lnTo>
                <a:lnTo>
                  <a:pt x="8837" y="21600"/>
                </a:lnTo>
                <a:lnTo>
                  <a:pt x="8837" y="13819"/>
                </a:lnTo>
                <a:lnTo>
                  <a:pt x="12694" y="13819"/>
                </a:lnTo>
                <a:lnTo>
                  <a:pt x="12694" y="21600"/>
                </a:lnTo>
                <a:lnTo>
                  <a:pt x="18160" y="21600"/>
                </a:lnTo>
                <a:lnTo>
                  <a:pt x="18160" y="11938"/>
                </a:lnTo>
                <a:lnTo>
                  <a:pt x="21600" y="11938"/>
                </a:lnTo>
                <a:lnTo>
                  <a:pt x="18160" y="8135"/>
                </a:lnTo>
                <a:lnTo>
                  <a:pt x="18160" y="3553"/>
                </a:lnTo>
                <a:lnTo>
                  <a:pt x="16218" y="3553"/>
                </a:lnTo>
                <a:lnTo>
                  <a:pt x="16218" y="5984"/>
                </a:lnTo>
                <a:lnTo>
                  <a:pt x="10800" y="0"/>
                </a:lnTo>
                <a:close/>
              </a:path>
            </a:pathLst>
          </a:custGeom>
          <a:ln w="3175">
            <a:solidFill>
              <a:srgbClr val="5C5C5C">
                <a:alpha val="60502"/>
              </a:srgbClr>
            </a:solidFill>
          </a:ln>
        </p:spPr>
        <p:txBody>
          <a:bodyPr lIns="34289" tIns="34289" rIns="34289" bIns="34289" anchor="ctr"/>
          <a:lstStyle/>
          <a:p>
            <a:pPr/>
          </a:p>
        </p:txBody>
      </p:sp>
      <p:sp>
        <p:nvSpPr>
          <p:cNvPr id="542" name="مسألة  ٥">
            <a:hlinkClick r:id="rId5" invalidUrl="" action="ppaction://hlinksldjump" tgtFrame="" tooltip="" history="1" highlightClick="0" endSnd="0"/>
          </p:cNvPr>
          <p:cNvSpPr/>
          <p:nvPr/>
        </p:nvSpPr>
        <p:spPr>
          <a:xfrm>
            <a:off x="3263835" y="233219"/>
            <a:ext cx="1176202" cy="301292"/>
          </a:xfrm>
          <a:prstGeom prst="roundRect">
            <a:avLst>
              <a:gd name="adj" fmla="val 30555"/>
            </a:avLst>
          </a:prstGeom>
          <a:ln w="12700">
            <a:miter lim="400000"/>
          </a:ln>
          <a:extLst>
            <a:ext uri="{C572A759-6A51-4108-AA02-DFA0A04FC94B}">
              <ma14:wrappingTextBoxFlag xmlns:ma14="http://schemas.microsoft.com/office/mac/drawingml/2011/main" val="1"/>
            </a:ext>
          </a:extLst>
        </p:spPr>
        <p:txBody>
          <a:bodyPr lIns="0" tIns="0" rIns="0" bIns="0" anchor="ctr"/>
          <a:lstStyle>
            <a:lvl1pPr algn="ctr" defTabSz="825500">
              <a:defRPr sz="1500">
                <a:solidFill>
                  <a:srgbClr val="FFFFFF"/>
                </a:solidFill>
                <a:latin typeface="Khalid Art bold"/>
                <a:ea typeface="Khalid Art bold"/>
                <a:cs typeface="Khalid Art bold"/>
                <a:sym typeface="Khalid Art bold"/>
              </a:defRPr>
            </a:lvl1pPr>
          </a:lstStyle>
          <a:p>
            <a:pPr rtl="0">
              <a:defRPr/>
            </a:pPr>
            <a:r>
              <a:t>مسألة  ٥</a:t>
            </a:r>
          </a:p>
        </p:txBody>
      </p:sp>
      <p:sp>
        <p:nvSpPr>
          <p:cNvPr id="543" name="مسألة ٧">
            <a:hlinkClick r:id="rId6" invalidUrl="" action="ppaction://hlinksldjump" tgtFrame="" tooltip="" history="1" highlightClick="0" endSnd="0"/>
          </p:cNvPr>
          <p:cNvSpPr/>
          <p:nvPr/>
        </p:nvSpPr>
        <p:spPr>
          <a:xfrm>
            <a:off x="4698703" y="233219"/>
            <a:ext cx="1176203" cy="301292"/>
          </a:xfrm>
          <a:prstGeom prst="roundRect">
            <a:avLst>
              <a:gd name="adj" fmla="val 30555"/>
            </a:avLst>
          </a:prstGeom>
          <a:ln w="12700">
            <a:miter lim="400000"/>
          </a:ln>
          <a:extLst>
            <a:ext uri="{C572A759-6A51-4108-AA02-DFA0A04FC94B}">
              <ma14:wrappingTextBoxFlag xmlns:ma14="http://schemas.microsoft.com/office/mac/drawingml/2011/main" val="1"/>
            </a:ext>
          </a:extLst>
        </p:spPr>
        <p:txBody>
          <a:bodyPr lIns="0" tIns="0" rIns="0" bIns="0" anchor="ctr"/>
          <a:lstStyle>
            <a:lvl1pPr algn="ctr" defTabSz="825500">
              <a:defRPr sz="1500">
                <a:solidFill>
                  <a:srgbClr val="FFFFFF"/>
                </a:solidFill>
                <a:latin typeface="Khalid Art bold"/>
                <a:ea typeface="Khalid Art bold"/>
                <a:cs typeface="Khalid Art bold"/>
                <a:sym typeface="Khalid Art bold"/>
              </a:defRPr>
            </a:lvl1pPr>
          </a:lstStyle>
          <a:p>
            <a:pPr rtl="0">
              <a:defRPr/>
            </a:pPr>
            <a:r>
              <a:t>مسألة ٧</a:t>
            </a:r>
          </a:p>
        </p:txBody>
      </p:sp>
      <p:pic>
        <p:nvPicPr>
          <p:cNvPr id="544" name="IMG_3723.png" descr="IMG_3723.png"/>
          <p:cNvPicPr>
            <a:picLocks noChangeAspect="1"/>
          </p:cNvPicPr>
          <p:nvPr/>
        </p:nvPicPr>
        <p:blipFill>
          <a:blip r:embed="rId7">
            <a:extLst/>
          </a:blip>
          <a:srcRect l="0" t="0" r="14507" b="0"/>
          <a:stretch>
            <a:fillRect/>
          </a:stretch>
        </p:blipFill>
        <p:spPr>
          <a:xfrm>
            <a:off x="1984560" y="1166138"/>
            <a:ext cx="6348191" cy="2811250"/>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32" presetID="4" grpId="1" fill="hold">
                                  <p:stCondLst>
                                    <p:cond delay="0"/>
                                  </p:stCondLst>
                                  <p:iterate type="el" backwards="0">
                                    <p:tmAbs val="0"/>
                                  </p:iterate>
                                  <p:childTnLst>
                                    <p:set>
                                      <p:cBhvr>
                                        <p:cTn id="6" fill="hold"/>
                                        <p:tgtEl>
                                          <p:spTgt spid="523"/>
                                        </p:tgtEl>
                                        <p:attrNameLst>
                                          <p:attrName>style.visibility</p:attrName>
                                        </p:attrNameLst>
                                      </p:cBhvr>
                                      <p:to>
                                        <p:strVal val="visible"/>
                                      </p:to>
                                    </p:set>
                                    <p:animEffect filter="box(out)" transition="in">
                                      <p:cBhvr>
                                        <p:cTn id="7" dur="1000"/>
                                        <p:tgtEl>
                                          <p:spTgt spid="523"/>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5" presetID="3" grpId="2" fill="hold">
                                  <p:stCondLst>
                                    <p:cond delay="0"/>
                                  </p:stCondLst>
                                  <p:iterate type="el" backwards="0">
                                    <p:tmAbs val="0"/>
                                  </p:iterate>
                                  <p:childTnLst>
                                    <p:set>
                                      <p:cBhvr>
                                        <p:cTn id="11" fill="hold"/>
                                        <p:tgtEl>
                                          <p:spTgt spid="538"/>
                                        </p:tgtEl>
                                        <p:attrNameLst>
                                          <p:attrName>style.visibility</p:attrName>
                                        </p:attrNameLst>
                                      </p:cBhvr>
                                      <p:to>
                                        <p:strVal val="visible"/>
                                      </p:to>
                                    </p:set>
                                    <p:animEffect filter="blinds(vertical)" transition="in">
                                      <p:cBhvr>
                                        <p:cTn id="12" dur="1000"/>
                                        <p:tgtEl>
                                          <p:spTgt spid="53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23" grpId="1"/>
      <p:bldP build="whole" bldLvl="1" animBg="1" rev="0" advAuto="0" spid="538" grpId="2"/>
    </p:bldLst>
  </p:timing>
</p:sld>
</file>

<file path=ppt/theme/theme1.xml><?xml version="1.0" encoding="utf-8"?>
<a:theme xmlns:a="http://schemas.openxmlformats.org/drawingml/2006/main" xmlns:r="http://schemas.openxmlformats.org/officeDocument/2006/relationships" name="SlidesMania">
  <a:themeElements>
    <a:clrScheme name="SlidesMania">
      <a:dk1>
        <a:srgbClr val="000000"/>
      </a:dk1>
      <a:lt1>
        <a:srgbClr val="FF9D96"/>
      </a:lt1>
      <a:dk2>
        <a:srgbClr val="A7A7A7"/>
      </a:dk2>
      <a:lt2>
        <a:srgbClr val="535353"/>
      </a:lt2>
      <a:accent1>
        <a:srgbClr val="FF7D88"/>
      </a:accent1>
      <a:accent2>
        <a:srgbClr val="FF9D96"/>
      </a:accent2>
      <a:accent3>
        <a:srgbClr val="F7A976"/>
      </a:accent3>
      <a:accent4>
        <a:srgbClr val="A9CC70"/>
      </a:accent4>
      <a:accent5>
        <a:srgbClr val="5BBD9A"/>
      </a:accent5>
      <a:accent6>
        <a:srgbClr val="96A5E0"/>
      </a:accent6>
      <a:hlink>
        <a:srgbClr val="0000FF"/>
      </a:hlink>
      <a:folHlink>
        <a:srgbClr val="FF00FF"/>
      </a:folHlink>
    </a:clrScheme>
    <a:fontScheme name="SlidesMania">
      <a:majorFont>
        <a:latin typeface="Arial"/>
        <a:ea typeface="Arial"/>
        <a:cs typeface="Arial"/>
      </a:majorFont>
      <a:minorFont>
        <a:latin typeface="Helvetica"/>
        <a:ea typeface="Helvetica"/>
        <a:cs typeface="Helvetica"/>
      </a:minorFont>
    </a:fontScheme>
    <a:fmtScheme name="SlidesMani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25400" dist="12700" dir="5400000">
              <a:srgbClr val="000000">
                <a:alpha val="35000"/>
              </a:srgbClr>
            </a:outerShdw>
          </a:effectLst>
        </a:effectStyle>
        <a:effectStyle>
          <a:effectLst>
            <a:outerShdw sx="100000" sy="100000" kx="0" ky="0" algn="b" rotWithShape="0" blurRad="25400" dist="12700" dir="5400000">
              <a:srgbClr val="000000">
                <a:alpha val="35000"/>
              </a:srgbClr>
            </a:outerShdw>
          </a:effectLst>
        </a:effectStyle>
        <a:effectStyle>
          <a:effectLst>
            <a:outerShdw sx="100000" sy="100000" kx="0" ky="0" algn="b" rotWithShape="0" blurRad="25400" dist="127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round/>
        </a:ln>
        <a:effectLst>
          <a:outerShdw sx="100000" sy="100000" kx="0" ky="0" algn="b" rotWithShape="0" blurRad="25400" dist="12700" dir="5400000">
            <a:srgbClr val="000000">
              <a:alpha val="35000"/>
            </a:srgbClr>
          </a:outerShdw>
        </a:effectLst>
        <a:sp3d/>
      </a:spPr>
      <a:bodyPr rot="0" spcFirstLastPara="1" vertOverflow="overflow" horzOverflow="overflow" vert="horz" wrap="square" lIns="34289" tIns="34289" rIns="34289" bIns="34289" numCol="1" spcCol="38100" rtlCol="0" anchor="ctr" upright="0">
        <a:spAutoFit/>
      </a:bodyPr>
      <a:lstStyle>
        <a:defPPr marL="0" marR="0" indent="0" algn="l" defTabSz="685800" rtl="1" fontAlgn="auto" latinLnBrk="0" hangingPunct="0">
          <a:lnSpc>
            <a:spcPct val="100000"/>
          </a:lnSpc>
          <a:spcBef>
            <a:spcPts val="0"/>
          </a:spcBef>
          <a:spcAft>
            <a:spcPts val="0"/>
          </a:spcAft>
          <a:buClrTx/>
          <a:buSzTx/>
          <a:buFontTx/>
          <a:buNone/>
          <a:tabLst/>
          <a:defRPr b="0" baseline="0" cap="none" i="0" spc="0" strike="noStrike" sz="10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round/>
        </a:ln>
        <a:effectLst>
          <a:outerShdw sx="100000" sy="100000" kx="0" ky="0" algn="b" rotWithShape="0" blurRad="25400" dist="127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3175" cap="flat">
          <a:noFill/>
          <a:miter lim="400000"/>
        </a:ln>
        <a:effectLst/>
        <a:sp3d/>
      </a:spPr>
      <a:bodyPr rot="0" spcFirstLastPara="1" vertOverflow="overflow" horzOverflow="overflow" vert="horz" wrap="square" lIns="34289" tIns="34289" rIns="34289" bIns="34289" numCol="1" spcCol="38100" rtlCol="0" anchor="t" upright="0">
        <a:spAutoFit/>
      </a:bodyPr>
      <a:lstStyle>
        <a:defPPr marL="0" marR="0" indent="0" algn="l" defTabSz="685800" rtl="1" fontAlgn="auto" latinLnBrk="0" hangingPunct="0">
          <a:lnSpc>
            <a:spcPct val="100000"/>
          </a:lnSpc>
          <a:spcBef>
            <a:spcPts val="0"/>
          </a:spcBef>
          <a:spcAft>
            <a:spcPts val="0"/>
          </a:spcAft>
          <a:buClrTx/>
          <a:buSzTx/>
          <a:buFontTx/>
          <a:buNone/>
          <a:tabLst/>
          <a:defRPr b="0" baseline="0" cap="none" i="0" spc="0" strike="noStrike" sz="10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SlidesMania">
  <a:themeElements>
    <a:clrScheme name="SlidesMania">
      <a:dk1>
        <a:srgbClr val="000000"/>
      </a:dk1>
      <a:lt1>
        <a:srgbClr val="FFFFFF"/>
      </a:lt1>
      <a:dk2>
        <a:srgbClr val="A7A7A7"/>
      </a:dk2>
      <a:lt2>
        <a:srgbClr val="535353"/>
      </a:lt2>
      <a:accent1>
        <a:srgbClr val="FF7D88"/>
      </a:accent1>
      <a:accent2>
        <a:srgbClr val="FF9D96"/>
      </a:accent2>
      <a:accent3>
        <a:srgbClr val="F7A976"/>
      </a:accent3>
      <a:accent4>
        <a:srgbClr val="A9CC70"/>
      </a:accent4>
      <a:accent5>
        <a:srgbClr val="5BBD9A"/>
      </a:accent5>
      <a:accent6>
        <a:srgbClr val="96A5E0"/>
      </a:accent6>
      <a:hlink>
        <a:srgbClr val="0000FF"/>
      </a:hlink>
      <a:folHlink>
        <a:srgbClr val="FF00FF"/>
      </a:folHlink>
    </a:clrScheme>
    <a:fontScheme name="SlidesMania">
      <a:majorFont>
        <a:latin typeface="Arial"/>
        <a:ea typeface="Arial"/>
        <a:cs typeface="Arial"/>
      </a:majorFont>
      <a:minorFont>
        <a:latin typeface="Helvetica"/>
        <a:ea typeface="Helvetica"/>
        <a:cs typeface="Helvetica"/>
      </a:minorFont>
    </a:fontScheme>
    <a:fmtScheme name="SlidesMani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25400" dist="12700" dir="5400000">
              <a:srgbClr val="000000">
                <a:alpha val="35000"/>
              </a:srgbClr>
            </a:outerShdw>
          </a:effectLst>
        </a:effectStyle>
        <a:effectStyle>
          <a:effectLst>
            <a:outerShdw sx="100000" sy="100000" kx="0" ky="0" algn="b" rotWithShape="0" blurRad="25400" dist="12700" dir="5400000">
              <a:srgbClr val="000000">
                <a:alpha val="35000"/>
              </a:srgbClr>
            </a:outerShdw>
          </a:effectLst>
        </a:effectStyle>
        <a:effectStyle>
          <a:effectLst>
            <a:outerShdw sx="100000" sy="100000" kx="0" ky="0" algn="b" rotWithShape="0" blurRad="25400" dist="127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round/>
        </a:ln>
        <a:effectLst>
          <a:outerShdw sx="100000" sy="100000" kx="0" ky="0" algn="b" rotWithShape="0" blurRad="25400" dist="12700" dir="5400000">
            <a:srgbClr val="000000">
              <a:alpha val="35000"/>
            </a:srgbClr>
          </a:outerShdw>
        </a:effectLst>
        <a:sp3d/>
      </a:spPr>
      <a:bodyPr rot="0" spcFirstLastPara="1" vertOverflow="overflow" horzOverflow="overflow" vert="horz" wrap="square" lIns="34289" tIns="34289" rIns="34289" bIns="34289" numCol="1" spcCol="38100" rtlCol="0" anchor="ctr" upright="0">
        <a:spAutoFit/>
      </a:bodyPr>
      <a:lstStyle>
        <a:defPPr marL="0" marR="0" indent="0" algn="l" defTabSz="685800" rtl="1" fontAlgn="auto" latinLnBrk="0" hangingPunct="0">
          <a:lnSpc>
            <a:spcPct val="100000"/>
          </a:lnSpc>
          <a:spcBef>
            <a:spcPts val="0"/>
          </a:spcBef>
          <a:spcAft>
            <a:spcPts val="0"/>
          </a:spcAft>
          <a:buClrTx/>
          <a:buSzTx/>
          <a:buFontTx/>
          <a:buNone/>
          <a:tabLst/>
          <a:defRPr b="0" baseline="0" cap="none" i="0" spc="0" strike="noStrike" sz="10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round/>
        </a:ln>
        <a:effectLst>
          <a:outerShdw sx="100000" sy="100000" kx="0" ky="0" algn="b" rotWithShape="0" blurRad="25400" dist="127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3175" cap="flat">
          <a:noFill/>
          <a:miter lim="400000"/>
        </a:ln>
        <a:effectLst/>
        <a:sp3d/>
      </a:spPr>
      <a:bodyPr rot="0" spcFirstLastPara="1" vertOverflow="overflow" horzOverflow="overflow" vert="horz" wrap="square" lIns="34289" tIns="34289" rIns="34289" bIns="34289" numCol="1" spcCol="38100" rtlCol="0" anchor="t" upright="0">
        <a:spAutoFit/>
      </a:bodyPr>
      <a:lstStyle>
        <a:defPPr marL="0" marR="0" indent="0" algn="l" defTabSz="685800" rtl="1" fontAlgn="auto" latinLnBrk="0" hangingPunct="0">
          <a:lnSpc>
            <a:spcPct val="100000"/>
          </a:lnSpc>
          <a:spcBef>
            <a:spcPts val="0"/>
          </a:spcBef>
          <a:spcAft>
            <a:spcPts val="0"/>
          </a:spcAft>
          <a:buClrTx/>
          <a:buSzTx/>
          <a:buFontTx/>
          <a:buNone/>
          <a:tabLst/>
          <a:defRPr b="0" baseline="0" cap="none" i="0" spc="0" strike="noStrike" sz="10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