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6" name="Shape 9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19200" rtl="1" latinLnBrk="0">
      <a:defRPr sz="1600">
        <a:latin typeface="+mj-lt"/>
        <a:ea typeface="+mj-ea"/>
        <a:cs typeface="+mj-cs"/>
        <a:sym typeface="Calibri"/>
      </a:defRPr>
    </a:lvl1pPr>
    <a:lvl2pPr indent="228600" defTabSz="1219200" rtl="1" latinLnBrk="0">
      <a:defRPr sz="1600">
        <a:latin typeface="+mj-lt"/>
        <a:ea typeface="+mj-ea"/>
        <a:cs typeface="+mj-cs"/>
        <a:sym typeface="Calibri"/>
      </a:defRPr>
    </a:lvl2pPr>
    <a:lvl3pPr indent="457200" defTabSz="1219200" rtl="1" latinLnBrk="0">
      <a:defRPr sz="1600">
        <a:latin typeface="+mj-lt"/>
        <a:ea typeface="+mj-ea"/>
        <a:cs typeface="+mj-cs"/>
        <a:sym typeface="Calibri"/>
      </a:defRPr>
    </a:lvl3pPr>
    <a:lvl4pPr indent="685800" defTabSz="1219200" rtl="1" latinLnBrk="0">
      <a:defRPr sz="1600">
        <a:latin typeface="+mj-lt"/>
        <a:ea typeface="+mj-ea"/>
        <a:cs typeface="+mj-cs"/>
        <a:sym typeface="Calibri"/>
      </a:defRPr>
    </a:lvl4pPr>
    <a:lvl5pPr indent="914400" defTabSz="1219200" rtl="1" latinLnBrk="0">
      <a:defRPr sz="1600">
        <a:latin typeface="+mj-lt"/>
        <a:ea typeface="+mj-ea"/>
        <a:cs typeface="+mj-cs"/>
        <a:sym typeface="Calibri"/>
      </a:defRPr>
    </a:lvl5pPr>
    <a:lvl6pPr indent="1143000" defTabSz="1219200" rtl="1" latinLnBrk="0">
      <a:defRPr sz="1600">
        <a:latin typeface="+mj-lt"/>
        <a:ea typeface="+mj-ea"/>
        <a:cs typeface="+mj-cs"/>
        <a:sym typeface="Calibri"/>
      </a:defRPr>
    </a:lvl6pPr>
    <a:lvl7pPr indent="1371600" defTabSz="1219200" rtl="1" latinLnBrk="0">
      <a:defRPr sz="1600">
        <a:latin typeface="+mj-lt"/>
        <a:ea typeface="+mj-ea"/>
        <a:cs typeface="+mj-cs"/>
        <a:sym typeface="Calibri"/>
      </a:defRPr>
    </a:lvl7pPr>
    <a:lvl8pPr indent="1600200" defTabSz="1219200" rtl="1" latinLnBrk="0">
      <a:defRPr sz="1600">
        <a:latin typeface="+mj-lt"/>
        <a:ea typeface="+mj-ea"/>
        <a:cs typeface="+mj-cs"/>
        <a:sym typeface="Calibri"/>
      </a:defRPr>
    </a:lvl8pPr>
    <a:lvl9pPr indent="1828800" defTabSz="1219200" rtl="1" latinLnBrk="0">
      <a:defRPr sz="1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نص العنوان"/>
          <p:cNvSpPr txBox="1"/>
          <p:nvPr>
            <p:ph type="title"/>
          </p:nvPr>
        </p:nvSpPr>
        <p:spPr>
          <a:xfrm>
            <a:off x="914399" y="2840565"/>
            <a:ext cx="10363201" cy="196003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/>
          </p:nvPr>
        </p:nvSpPr>
        <p:spPr>
          <a:xfrm>
            <a:off x="1828799" y="5181600"/>
            <a:ext cx="8534401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10972801" cy="603462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963082" y="5875866"/>
            <a:ext cx="10363206" cy="1816102"/>
          </a:xfrm>
          <a:prstGeom prst="rect">
            <a:avLst/>
          </a:prstGeom>
        </p:spPr>
        <p:txBody>
          <a:bodyPr anchor="t"/>
          <a:lstStyle>
            <a:lvl1pPr algn="l">
              <a:defRPr b="1" cap="all"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1" name="مستوى النص الأول…"/>
          <p:cNvSpPr txBox="1"/>
          <p:nvPr>
            <p:ph type="body" sz="quarter" idx="1"/>
          </p:nvPr>
        </p:nvSpPr>
        <p:spPr>
          <a:xfrm>
            <a:off x="963082" y="3875613"/>
            <a:ext cx="10363206" cy="200025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5384801" cy="6034623"/>
          </a:xfrm>
          <a:prstGeom prst="rect">
            <a:avLst/>
          </a:prstGeom>
        </p:spPr>
        <p:txBody>
          <a:bodyPr/>
          <a:lstStyle>
            <a:lvl1pPr marL="440871" indent="-440871">
              <a:defRPr sz="3600"/>
            </a:lvl1pPr>
            <a:lvl2pPr marL="885823" indent="-428623">
              <a:defRPr sz="3600"/>
            </a:lvl2pPr>
            <a:lvl3pPr marL="1325877" indent="-411477">
              <a:defRPr sz="3600"/>
            </a:lvl3pPr>
            <a:lvl4pPr marL="1828800" indent="-457200">
              <a:defRPr sz="3600"/>
            </a:lvl4pPr>
            <a:lvl5pPr marL="2286000" indent="-457200"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609599" y="2046815"/>
            <a:ext cx="5386918" cy="8530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3200"/>
            </a:lvl1pPr>
            <a:lvl2pPr marL="0" indent="0">
              <a:spcBef>
                <a:spcPts val="500"/>
              </a:spcBef>
              <a:buSzTx/>
              <a:buFontTx/>
              <a:buNone/>
              <a:defRPr b="1" sz="3200"/>
            </a:lvl2pPr>
            <a:lvl3pPr marL="0" indent="0">
              <a:spcBef>
                <a:spcPts val="500"/>
              </a:spcBef>
              <a:buSzTx/>
              <a:buFontTx/>
              <a:buNone/>
              <a:defRPr b="1" sz="3200"/>
            </a:lvl3pPr>
            <a:lvl4pPr marL="0" indent="0">
              <a:spcBef>
                <a:spcPts val="500"/>
              </a:spcBef>
              <a:buSzTx/>
              <a:buFontTx/>
              <a:buNone/>
              <a:defRPr b="1" sz="3200"/>
            </a:lvl4pPr>
            <a:lvl5pPr marL="0" indent="0">
              <a:spcBef>
                <a:spcPts val="500"/>
              </a:spcBef>
              <a:buSzTx/>
              <a:buFontTx/>
              <a:buNone/>
              <a:defRPr b="1"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Text Placeholder 4"/>
          <p:cNvSpPr/>
          <p:nvPr>
            <p:ph type="body" sz="quarter" idx="21"/>
          </p:nvPr>
        </p:nvSpPr>
        <p:spPr>
          <a:xfrm>
            <a:off x="6193362" y="2046815"/>
            <a:ext cx="5389038" cy="853023"/>
          </a:xfrm>
          <a:prstGeom prst="rect">
            <a:avLst/>
          </a:prstGeom>
          <a:ln w="12700"/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3"/>
          <p:cNvSpPr/>
          <p:nvPr/>
        </p:nvSpPr>
        <p:spPr>
          <a:xfrm>
            <a:off x="1581497" y="775496"/>
            <a:ext cx="21649982" cy="11910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0957" tIns="60957" rIns="60957" bIns="60957"/>
          <a:lstStyle/>
          <a:p>
            <a:pPr/>
          </a:p>
        </p:txBody>
      </p:sp>
      <p:pic>
        <p:nvPicPr>
          <p:cNvPr id="67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0"/>
          <a:stretch>
            <a:fillRect/>
          </a:stretch>
        </p:blipFill>
        <p:spPr>
          <a:xfrm>
            <a:off x="-37020" y="12457146"/>
            <a:ext cx="3648772" cy="1046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IMG_4033.png" descr="IMG_4033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0" t="1255" r="0" b="1255"/>
          <a:stretch>
            <a:fillRect/>
          </a:stretch>
        </p:blipFill>
        <p:spPr>
          <a:xfrm>
            <a:off x="1787415" y="939667"/>
            <a:ext cx="2592302" cy="2278162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نص العنوان"/>
          <p:cNvSpPr txBox="1"/>
          <p:nvPr>
            <p:ph type="title"/>
          </p:nvPr>
        </p:nvSpPr>
        <p:spPr>
          <a:xfrm>
            <a:off x="609599" y="364066"/>
            <a:ext cx="4011089" cy="154940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7" name="مستوى النص الأول…"/>
          <p:cNvSpPr txBox="1"/>
          <p:nvPr>
            <p:ph type="body" sz="quarter" idx="1"/>
          </p:nvPr>
        </p:nvSpPr>
        <p:spPr>
          <a:xfrm>
            <a:off x="4766733" y="364066"/>
            <a:ext cx="6815667" cy="7804156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8" name="Text Placeholder 3"/>
          <p:cNvSpPr/>
          <p:nvPr>
            <p:ph type="body" sz="quarter" idx="21"/>
          </p:nvPr>
        </p:nvSpPr>
        <p:spPr>
          <a:xfrm>
            <a:off x="609596" y="1913466"/>
            <a:ext cx="4011092" cy="6254756"/>
          </a:xfrm>
          <a:prstGeom prst="rect">
            <a:avLst/>
          </a:prstGeom>
          <a:ln w="12700"/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نص العنوان"/>
          <p:cNvSpPr txBox="1"/>
          <p:nvPr>
            <p:ph type="title"/>
          </p:nvPr>
        </p:nvSpPr>
        <p:spPr>
          <a:xfrm>
            <a:off x="2389717" y="6400800"/>
            <a:ext cx="7315206" cy="75565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7" name="Picture Placeholder 2"/>
          <p:cNvSpPr/>
          <p:nvPr>
            <p:ph type="pic" sz="quarter" idx="21"/>
          </p:nvPr>
        </p:nvSpPr>
        <p:spPr>
          <a:xfrm>
            <a:off x="2389717" y="817029"/>
            <a:ext cx="7315206" cy="5486406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8" name="مستوى النص الأول…"/>
          <p:cNvSpPr txBox="1"/>
          <p:nvPr>
            <p:ph type="body" sz="quarter" idx="1"/>
          </p:nvPr>
        </p:nvSpPr>
        <p:spPr>
          <a:xfrm>
            <a:off x="2389717" y="7156445"/>
            <a:ext cx="7315206" cy="10731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1800"/>
            </a:lvl1pPr>
            <a:lvl2pPr marL="0" indent="0">
              <a:spcBef>
                <a:spcPts val="200"/>
              </a:spcBef>
              <a:buSzTx/>
              <a:buFontTx/>
              <a:buNone/>
              <a:defRPr sz="1800"/>
            </a:lvl2pPr>
            <a:lvl3pPr marL="0" indent="0">
              <a:spcBef>
                <a:spcPts val="200"/>
              </a:spcBef>
              <a:buSzTx/>
              <a:buFontTx/>
              <a:buNone/>
              <a:defRPr sz="1800"/>
            </a:lvl3pPr>
            <a:lvl4pPr marL="0" indent="0">
              <a:spcBef>
                <a:spcPts val="200"/>
              </a:spcBef>
              <a:buSzTx/>
              <a:buFontTx/>
              <a:buNone/>
              <a:defRPr sz="1800"/>
            </a:lvl4pPr>
            <a:lvl5pPr marL="0" indent="0">
              <a:spcBef>
                <a:spcPts val="200"/>
              </a:spcBef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609599" y="366183"/>
            <a:ext cx="10972801" cy="152400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3" name="IMG_0807.jpeg" descr="IMG_08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مستوى النص الأول…"/>
          <p:cNvSpPr txBox="1"/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" name="رقم الشريحة"/>
          <p:cNvSpPr txBox="1"/>
          <p:nvPr>
            <p:ph type="sldNum" sz="quarter" idx="2"/>
          </p:nvPr>
        </p:nvSpPr>
        <p:spPr>
          <a:xfrm>
            <a:off x="11241413" y="8553016"/>
            <a:ext cx="340991" cy="331069"/>
          </a:xfrm>
          <a:prstGeom prst="rect">
            <a:avLst/>
          </a:prstGeom>
          <a:ln w="25400">
            <a:miter lim="400000"/>
          </a:ln>
        </p:spPr>
        <p:txBody>
          <a:bodyPr wrap="none" lIns="60957" tIns="60957" rIns="60957" bIns="60957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0056" marR="0" indent="-450056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885820" marR="0" indent="-42862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14450" marR="0" indent="-40005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851660" marR="0" indent="-48006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3088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7660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2232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680455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137657" marR="0" indent="-480057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s://www.liveworksheets.com/ll3072174dj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1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slide" Target="slide3.xml"/><Relationship Id="rId4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slide" Target="slide3.xml"/><Relationship Id="rId4" Type="http://schemas.openxmlformats.org/officeDocument/2006/relationships/image" Target="../media/image1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slide" Target="slide3.xml"/><Relationship Id="rId4" Type="http://schemas.openxmlformats.org/officeDocument/2006/relationships/image" Target="../media/image2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7.png"/><Relationship Id="rId4" Type="http://schemas.openxmlformats.org/officeDocument/2006/relationships/image" Target="../media/image2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slide" Target="slide3.xml"/><Relationship Id="rId4" Type="http://schemas.openxmlformats.org/officeDocument/2006/relationships/image" Target="../media/image2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3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slide" Target="slide3.xml"/><Relationship Id="rId4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slide" Target="slide3.xml"/><Relationship Id="rId4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slide" Target="slide3.xml"/><Relationship Id="rId4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طيل مستدير الزوايا"/>
          <p:cNvSpPr/>
          <p:nvPr/>
        </p:nvSpPr>
        <p:spPr>
          <a:xfrm>
            <a:off x="5490818" y="3071602"/>
            <a:ext cx="15095788" cy="3881116"/>
          </a:xfrm>
          <a:prstGeom prst="roundRect">
            <a:avLst>
              <a:gd name="adj" fmla="val 13089"/>
            </a:avLst>
          </a:prstGeom>
          <a:solidFill>
            <a:srgbClr val="FFFFFF"/>
          </a:solidFill>
          <a:ln w="63500">
            <a:solidFill>
              <a:schemeClr val="accent1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215" y="3933856"/>
            <a:ext cx="9782147" cy="9782144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مربع نص 1"/>
          <p:cNvSpPr txBox="1"/>
          <p:nvPr/>
        </p:nvSpPr>
        <p:spPr>
          <a:xfrm>
            <a:off x="7744115" y="2938785"/>
            <a:ext cx="10852190" cy="39192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rtl="0">
              <a:defRPr sz="9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منتصف</a:t>
            </a:r>
            <a:r>
              <a:t> الفصل</a:t>
            </a:r>
          </a:p>
          <a:p>
            <a:pPr algn="ctr" rtl="0">
              <a:defRPr sz="74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</a:t>
            </a:r>
            <a:r>
              <a:t>الثاني عشر</a:t>
            </a:r>
            <a:endParaRPr b="1">
              <a:latin typeface="+mj-lt"/>
              <a:ea typeface="+mj-ea"/>
              <a:cs typeface="+mj-cs"/>
              <a:sym typeface="Calibri"/>
            </a:endParaRPr>
          </a:p>
          <a:p>
            <a:pPr algn="ctr" rtl="0">
              <a:defRPr sz="2600"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الدروس من ١٢-١ الى ١٢-٣</a:t>
            </a:r>
          </a:p>
        </p:txBody>
      </p:sp>
      <p:pic>
        <p:nvPicPr>
          <p:cNvPr id="101" name="IMG_1141.png" descr="IMG_1141.png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26419" t="5676" r="26419" b="38459"/>
          <a:stretch>
            <a:fillRect/>
          </a:stretch>
        </p:blipFill>
        <p:spPr>
          <a:xfrm>
            <a:off x="7744115" y="5012159"/>
            <a:ext cx="1833655" cy="1473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honto.png" descr="phonto.png"/>
          <p:cNvPicPr>
            <a:picLocks noChangeAspect="1"/>
          </p:cNvPicPr>
          <p:nvPr/>
        </p:nvPicPr>
        <p:blipFill>
          <a:blip r:embed="rId5">
            <a:extLst/>
          </a:blip>
          <a:srcRect l="32933" t="42237" r="26031" b="37767"/>
          <a:stretch>
            <a:fillRect/>
          </a:stretch>
        </p:blipFill>
        <p:spPr>
          <a:xfrm>
            <a:off x="8799936" y="11965251"/>
            <a:ext cx="4497296" cy="966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G_4033.png" descr="IMG_4033.png"/>
          <p:cNvPicPr>
            <a:picLocks noChangeAspect="1"/>
          </p:cNvPicPr>
          <p:nvPr/>
        </p:nvPicPr>
        <p:blipFill>
          <a:blip r:embed="rId6">
            <a:extLst/>
          </a:blip>
          <a:srcRect l="5582" t="5287" r="5582" b="5287"/>
          <a:stretch>
            <a:fillRect/>
          </a:stretch>
        </p:blipFill>
        <p:spPr>
          <a:xfrm>
            <a:off x="1530839" y="4959349"/>
            <a:ext cx="2091946" cy="1898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G_3844.jpeg" descr="IMG_3844.jpeg"/>
          <p:cNvPicPr>
            <a:picLocks noChangeAspect="1"/>
          </p:cNvPicPr>
          <p:nvPr/>
        </p:nvPicPr>
        <p:blipFill>
          <a:blip r:embed="rId7">
            <a:extLst/>
          </a:blip>
          <a:srcRect l="232" t="0" r="232" b="0"/>
          <a:stretch>
            <a:fillRect/>
          </a:stretch>
        </p:blipFill>
        <p:spPr>
          <a:xfrm>
            <a:off x="16808748" y="5012159"/>
            <a:ext cx="1471304" cy="14736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0" name="تجميع"/>
          <p:cNvGrpSpPr/>
          <p:nvPr/>
        </p:nvGrpSpPr>
        <p:grpSpPr>
          <a:xfrm>
            <a:off x="17544356" y="-1"/>
            <a:ext cx="6972062" cy="2004466"/>
            <a:chOff x="0" y="0"/>
            <a:chExt cx="6972061" cy="2004464"/>
          </a:xfrm>
        </p:grpSpPr>
        <p:sp>
          <p:nvSpPr>
            <p:cNvPr id="105" name="الفصل"/>
            <p:cNvSpPr txBox="1"/>
            <p:nvPr/>
          </p:nvSpPr>
          <p:spPr>
            <a:xfrm>
              <a:off x="4286372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474747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8" name="تجميع"/>
            <p:cNvGrpSpPr/>
            <p:nvPr/>
          </p:nvGrpSpPr>
          <p:grpSpPr>
            <a:xfrm>
              <a:off x="5140498" y="559315"/>
              <a:ext cx="981041" cy="1445150"/>
              <a:chOff x="0" y="0"/>
              <a:chExt cx="981040" cy="1445148"/>
            </a:xfrm>
          </p:grpSpPr>
          <p:sp>
            <p:nvSpPr>
              <p:cNvPr id="106" name="دائرة"/>
              <p:cNvSpPr/>
              <p:nvPr/>
            </p:nvSpPr>
            <p:spPr>
              <a:xfrm>
                <a:off x="108245" y="203626"/>
                <a:ext cx="834696" cy="834696"/>
              </a:xfrm>
              <a:prstGeom prst="ellipse">
                <a:avLst/>
              </a:prstGeom>
              <a:solidFill>
                <a:srgbClr val="FFAB40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defTabSz="2438400" rtl="0"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7" name="١٢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90000"/>
                  </a:lnSpc>
                  <a:spcBef>
                    <a:spcPts val="2600"/>
                  </a:spcBef>
                  <a:defRPr sz="77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١٢</a:t>
                </a:r>
              </a:p>
            </p:txBody>
          </p:sp>
        </p:grpSp>
        <p:sp>
          <p:nvSpPr>
            <p:cNvPr id="109" name="المحيط والمساحة والحجم"/>
            <p:cNvSpPr txBox="1"/>
            <p:nvPr/>
          </p:nvSpPr>
          <p:spPr>
            <a:xfrm>
              <a:off x="0" y="644323"/>
              <a:ext cx="5153199" cy="10533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121408">
                <a:lnSpc>
                  <a:spcPct val="90000"/>
                </a:lnSpc>
                <a:spcBef>
                  <a:spcPts val="2300"/>
                </a:spcBef>
                <a:defRPr sz="3480">
                  <a:solidFill>
                    <a:srgbClr val="474747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المحيط والمساحة والحجم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rcRect l="17519" t="24754" r="19674" b="18516"/>
          <a:stretch>
            <a:fillRect/>
          </a:stretch>
        </p:blipFill>
        <p:spPr>
          <a:xfrm flipH="1" rot="16200000">
            <a:off x="21868119" y="11516114"/>
            <a:ext cx="1122564" cy="759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6770" y="7907118"/>
            <a:ext cx="4905114" cy="4905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3801.png" descr="IMG_3801.png"/>
          <p:cNvPicPr>
            <a:picLocks noChangeAspect="1"/>
          </p:cNvPicPr>
          <p:nvPr/>
        </p:nvPicPr>
        <p:blipFill>
          <a:blip r:embed="rId4">
            <a:extLst/>
          </a:blip>
          <a:srcRect l="0" t="2788" r="0" b="5577"/>
          <a:stretch>
            <a:fillRect/>
          </a:stretch>
        </p:blipFill>
        <p:spPr>
          <a:xfrm>
            <a:off x="10395350" y="775496"/>
            <a:ext cx="12836247" cy="77649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79038" y="8327968"/>
            <a:ext cx="4652658" cy="46526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1" name="Group 7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69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70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72" name="IMG_3801.png" descr="IMG_3801.png"/>
          <p:cNvPicPr>
            <a:picLocks noChangeAspect="1"/>
          </p:cNvPicPr>
          <p:nvPr/>
        </p:nvPicPr>
        <p:blipFill>
          <a:blip r:embed="rId4">
            <a:extLst/>
          </a:blip>
          <a:srcRect l="0" t="2788" r="0" b="5577"/>
          <a:stretch>
            <a:fillRect/>
          </a:stretch>
        </p:blipFill>
        <p:spPr>
          <a:xfrm>
            <a:off x="10395350" y="775496"/>
            <a:ext cx="12836247" cy="77649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المساحة = ٤١ سم٢"/>
          <p:cNvSpPr txBox="1"/>
          <p:nvPr/>
        </p:nvSpPr>
        <p:spPr>
          <a:xfrm>
            <a:off x="7611704" y="5745334"/>
            <a:ext cx="5967494" cy="9854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defTabSz="2438400" rtl="0">
              <a:defRPr b="1" sz="6800">
                <a:solidFill>
                  <a:srgbClr val="0061FE"/>
                </a:solidFill>
              </a:defRPr>
            </a:pPr>
            <a:r>
              <a:t>المساحة = ٤١ سم</a:t>
            </a:r>
            <a:r>
              <a:rPr baseline="31999"/>
              <a:t>٢</a:t>
            </a:r>
            <a: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405071" y="8165480"/>
            <a:ext cx="6182506" cy="512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17113" y="11470690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G_3802.png" descr="IMG_380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54670" y="939667"/>
            <a:ext cx="11759325" cy="114658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36531" y="8472801"/>
            <a:ext cx="4507826" cy="450782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2" name="Group 7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80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81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83" name="IMG_3802.png" descr="IMG_3802.png"/>
          <p:cNvPicPr>
            <a:picLocks noChangeAspect="1"/>
          </p:cNvPicPr>
          <p:nvPr/>
        </p:nvPicPr>
        <p:blipFill>
          <a:blip r:embed="rId4">
            <a:extLst/>
          </a:blip>
          <a:srcRect l="23717" t="0" r="0" b="88282"/>
          <a:stretch>
            <a:fillRect/>
          </a:stretch>
        </p:blipFill>
        <p:spPr>
          <a:xfrm>
            <a:off x="13934140" y="775496"/>
            <a:ext cx="8970275" cy="1343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3802.png" descr="IMG_3802.png"/>
          <p:cNvPicPr>
            <a:picLocks noChangeAspect="1"/>
          </p:cNvPicPr>
          <p:nvPr/>
        </p:nvPicPr>
        <p:blipFill>
          <a:blip r:embed="rId4">
            <a:extLst/>
          </a:blip>
          <a:srcRect l="64303" t="18243" r="0" b="44560"/>
          <a:stretch>
            <a:fillRect/>
          </a:stretch>
        </p:blipFill>
        <p:spPr>
          <a:xfrm>
            <a:off x="18419225" y="2118918"/>
            <a:ext cx="4197631" cy="4264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3802.png" descr="IMG_3802.png"/>
          <p:cNvPicPr>
            <a:picLocks noChangeAspect="1"/>
          </p:cNvPicPr>
          <p:nvPr/>
        </p:nvPicPr>
        <p:blipFill>
          <a:blip r:embed="rId4">
            <a:extLst/>
          </a:blip>
          <a:srcRect l="58272" t="59973" r="0" b="2830"/>
          <a:stretch>
            <a:fillRect/>
          </a:stretch>
        </p:blipFill>
        <p:spPr>
          <a:xfrm>
            <a:off x="16589082" y="7353183"/>
            <a:ext cx="4906916" cy="4264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G_3802.png" descr="IMG_3802.png"/>
          <p:cNvPicPr>
            <a:picLocks noChangeAspect="1"/>
          </p:cNvPicPr>
          <p:nvPr/>
        </p:nvPicPr>
        <p:blipFill>
          <a:blip r:embed="rId4">
            <a:extLst/>
          </a:blip>
          <a:srcRect l="10632" t="17195" r="39768" b="51690"/>
          <a:stretch>
            <a:fillRect/>
          </a:stretch>
        </p:blipFill>
        <p:spPr>
          <a:xfrm>
            <a:off x="7242595" y="2465931"/>
            <a:ext cx="5832592" cy="3567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3802.png" descr="IMG_3802.png"/>
          <p:cNvPicPr>
            <a:picLocks noChangeAspect="1"/>
          </p:cNvPicPr>
          <p:nvPr/>
        </p:nvPicPr>
        <p:blipFill>
          <a:blip r:embed="rId4">
            <a:extLst/>
          </a:blip>
          <a:srcRect l="17174" t="61254" r="41097" b="0"/>
          <a:stretch>
            <a:fillRect/>
          </a:stretch>
        </p:blipFill>
        <p:spPr>
          <a:xfrm>
            <a:off x="7082280" y="7023341"/>
            <a:ext cx="4906915" cy="444255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المساحة = ٢١ كلم٢"/>
          <p:cNvSpPr txBox="1"/>
          <p:nvPr/>
        </p:nvSpPr>
        <p:spPr>
          <a:xfrm>
            <a:off x="13075070" y="3756978"/>
            <a:ext cx="5967494" cy="8186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defTabSz="2438400" rtl="0">
              <a:defRPr b="1" sz="5500">
                <a:solidFill>
                  <a:srgbClr val="0061FE"/>
                </a:solidFill>
              </a:defRPr>
            </a:pPr>
            <a:r>
              <a:t>المساحة = ٢١ كلم</a:t>
            </a:r>
            <a:r>
              <a:rPr baseline="31999"/>
              <a:t>٢</a:t>
            </a:r>
            <a:r>
              <a:t>  </a:t>
            </a:r>
          </a:p>
        </p:txBody>
      </p:sp>
      <p:sp>
        <p:nvSpPr>
          <p:cNvPr id="189" name="المساحة = ١٢٦ سم٢"/>
          <p:cNvSpPr txBox="1"/>
          <p:nvPr/>
        </p:nvSpPr>
        <p:spPr>
          <a:xfrm>
            <a:off x="1396055" y="3558840"/>
            <a:ext cx="5967495" cy="8186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defTabSz="2438400" rtl="0">
              <a:defRPr b="1" sz="5500">
                <a:solidFill>
                  <a:srgbClr val="0061FE"/>
                </a:solidFill>
              </a:defRPr>
            </a:pPr>
            <a:r>
              <a:t>المساحة = ١٢٦ سم</a:t>
            </a:r>
            <a:r>
              <a:rPr baseline="31999"/>
              <a:t>٢</a:t>
            </a:r>
            <a:r>
              <a:t>  </a:t>
            </a:r>
          </a:p>
        </p:txBody>
      </p:sp>
      <p:sp>
        <p:nvSpPr>
          <p:cNvPr id="190" name="المساحة = ٩ سم٢"/>
          <p:cNvSpPr txBox="1"/>
          <p:nvPr/>
        </p:nvSpPr>
        <p:spPr>
          <a:xfrm>
            <a:off x="10950394" y="8835323"/>
            <a:ext cx="5967494" cy="81865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defTabSz="2438400" rtl="0">
              <a:defRPr b="1" sz="5500">
                <a:solidFill>
                  <a:srgbClr val="0061FE"/>
                </a:solidFill>
              </a:defRPr>
            </a:pPr>
            <a:r>
              <a:t>المساحة = ٩ سم</a:t>
            </a:r>
            <a:r>
              <a:rPr baseline="31999"/>
              <a:t>٢</a:t>
            </a:r>
            <a:r>
              <a:t>  </a:t>
            </a:r>
          </a:p>
        </p:txBody>
      </p:sp>
      <p:sp>
        <p:nvSpPr>
          <p:cNvPr id="191" name="المساحة = ٨٠ م٢"/>
          <p:cNvSpPr txBox="1"/>
          <p:nvPr/>
        </p:nvSpPr>
        <p:spPr>
          <a:xfrm>
            <a:off x="1581497" y="8835323"/>
            <a:ext cx="5967495" cy="81865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defTabSz="2438400" rtl="0">
              <a:defRPr b="1" sz="5500">
                <a:solidFill>
                  <a:srgbClr val="0061FE"/>
                </a:solidFill>
              </a:defRPr>
            </a:pPr>
            <a:r>
              <a:t>المساحة = ٨٠ م</a:t>
            </a:r>
            <a:r>
              <a:rPr baseline="31999"/>
              <a:t>٢</a:t>
            </a:r>
            <a: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G_3574.png" descr="IMG_35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254" y="6016476"/>
            <a:ext cx="7290367" cy="7290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2052483" y="11581319"/>
            <a:ext cx="1044838" cy="7065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3803.png" descr="IMG_3803.png"/>
          <p:cNvPicPr>
            <a:picLocks noChangeAspect="1"/>
          </p:cNvPicPr>
          <p:nvPr/>
        </p:nvPicPr>
        <p:blipFill>
          <a:blip r:embed="rId4">
            <a:extLst/>
          </a:blip>
          <a:srcRect l="3725" t="5396" r="0" b="0"/>
          <a:stretch>
            <a:fillRect/>
          </a:stretch>
        </p:blipFill>
        <p:spPr>
          <a:xfrm>
            <a:off x="8518723" y="775496"/>
            <a:ext cx="14409517" cy="6582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G_3573.png" descr="IMG_3573.png"/>
          <p:cNvPicPr>
            <a:picLocks noChangeAspect="1"/>
          </p:cNvPicPr>
          <p:nvPr/>
        </p:nvPicPr>
        <p:blipFill>
          <a:blip r:embed="rId2">
            <a:extLst/>
          </a:blip>
          <a:srcRect l="4010" t="18485" r="4010" b="18485"/>
          <a:stretch>
            <a:fillRect/>
          </a:stretch>
        </p:blipFill>
        <p:spPr>
          <a:xfrm>
            <a:off x="17958025" y="8897075"/>
            <a:ext cx="5958959" cy="40834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0" name="Group 7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98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99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01" name="IMG_3803.png" descr="IMG_3803.png"/>
          <p:cNvPicPr>
            <a:picLocks noChangeAspect="1"/>
          </p:cNvPicPr>
          <p:nvPr/>
        </p:nvPicPr>
        <p:blipFill>
          <a:blip r:embed="rId4">
            <a:extLst/>
          </a:blip>
          <a:srcRect l="3725" t="5396" r="0" b="0"/>
          <a:stretch>
            <a:fillRect/>
          </a:stretch>
        </p:blipFill>
        <p:spPr>
          <a:xfrm>
            <a:off x="6528224" y="939667"/>
            <a:ext cx="14409516" cy="6582464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مستطيل مستدير الزوايا"/>
          <p:cNvSpPr/>
          <p:nvPr/>
        </p:nvSpPr>
        <p:spPr>
          <a:xfrm>
            <a:off x="9522965" y="6106821"/>
            <a:ext cx="4778206" cy="1247858"/>
          </a:xfrm>
          <a:prstGeom prst="roundRect">
            <a:avLst>
              <a:gd name="adj" fmla="val 15878"/>
            </a:avLst>
          </a:prstGeom>
          <a:ln w="63500">
            <a:solidFill>
              <a:srgbClr val="B92D5D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66" y="5541821"/>
            <a:ext cx="7428364" cy="7428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780477" y="11340741"/>
            <a:ext cx="1014747" cy="686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G_3804.png" descr="IMG_3804.png"/>
          <p:cNvPicPr>
            <a:picLocks noChangeAspect="1"/>
          </p:cNvPicPr>
          <p:nvPr/>
        </p:nvPicPr>
        <p:blipFill>
          <a:blip r:embed="rId4">
            <a:extLst/>
          </a:blip>
          <a:srcRect l="8419" t="14142" r="0" b="6187"/>
          <a:stretch>
            <a:fillRect/>
          </a:stretch>
        </p:blipFill>
        <p:spPr>
          <a:xfrm>
            <a:off x="7038228" y="988925"/>
            <a:ext cx="16084656" cy="32505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G_3568.png" descr="IMG_35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19054" y="9241952"/>
            <a:ext cx="3867259" cy="386726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الخطوة الأولى: أعد المربعات الكاملة في الشكل…"/>
          <p:cNvSpPr txBox="1"/>
          <p:nvPr/>
        </p:nvSpPr>
        <p:spPr>
          <a:xfrm>
            <a:off x="6822723" y="5334672"/>
            <a:ext cx="12447230" cy="29856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r" defTabSz="2438400" rtl="0">
              <a:lnSpc>
                <a:spcPct val="150000"/>
              </a:lnSpc>
              <a:defRPr b="1" sz="5100">
                <a:solidFill>
                  <a:srgbClr val="0061FE"/>
                </a:solidFill>
              </a:defRPr>
            </a:pPr>
            <a:r>
              <a:t>الخطوة الأولى: أعد المربعات الكاملة في الشكل </a:t>
            </a:r>
          </a:p>
          <a:p>
            <a:pPr algn="r" defTabSz="2438400" rtl="0">
              <a:lnSpc>
                <a:spcPct val="150000"/>
              </a:lnSpc>
              <a:defRPr b="1" sz="5100">
                <a:solidFill>
                  <a:srgbClr val="0061FE"/>
                </a:solidFill>
              </a:defRPr>
            </a:pPr>
            <a:r>
              <a:t>الخطوة الثانية: أعد أجزاء المربعات</a:t>
            </a:r>
          </a:p>
          <a:p>
            <a:pPr algn="r" defTabSz="2438400" rtl="0">
              <a:lnSpc>
                <a:spcPct val="150000"/>
              </a:lnSpc>
              <a:defRPr b="1" sz="5100">
                <a:solidFill>
                  <a:srgbClr val="0061FE"/>
                </a:solidFill>
              </a:defRPr>
            </a:pPr>
            <a:r>
              <a:t>الخطوة الثالثة: أجمع المربعات الكاملة وأجزاء المربعات</a:t>
            </a:r>
          </a:p>
        </p:txBody>
      </p:sp>
      <p:grpSp>
        <p:nvGrpSpPr>
          <p:cNvPr id="212" name="Group 7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210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11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13" name="IMG_3804.png" descr="IMG_3804.png"/>
          <p:cNvPicPr>
            <a:picLocks noChangeAspect="1"/>
          </p:cNvPicPr>
          <p:nvPr/>
        </p:nvPicPr>
        <p:blipFill>
          <a:blip r:embed="rId4">
            <a:extLst/>
          </a:blip>
          <a:srcRect l="8419" t="14142" r="0" b="6187"/>
          <a:stretch>
            <a:fillRect/>
          </a:stretch>
        </p:blipFill>
        <p:spPr>
          <a:xfrm>
            <a:off x="7038228" y="988925"/>
            <a:ext cx="16084656" cy="32505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rcRect l="0" t="16214" r="3715" b="16214"/>
          <a:stretch>
            <a:fillRect/>
          </a:stretch>
        </p:blipFill>
        <p:spPr>
          <a:xfrm>
            <a:off x="-1" y="7583522"/>
            <a:ext cx="7690334" cy="539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1971160" y="11626561"/>
            <a:ext cx="1020329" cy="689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G_3797.png" descr="IMG_3797.png"/>
          <p:cNvPicPr>
            <a:picLocks noChangeAspect="1"/>
          </p:cNvPicPr>
          <p:nvPr/>
        </p:nvPicPr>
        <p:blipFill>
          <a:blip r:embed="rId4">
            <a:extLst/>
          </a:blip>
          <a:srcRect l="3033" t="0" r="2440" b="14494"/>
          <a:stretch>
            <a:fillRect/>
          </a:stretch>
        </p:blipFill>
        <p:spPr>
          <a:xfrm>
            <a:off x="7324728" y="775496"/>
            <a:ext cx="15906633" cy="7660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16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17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19" name="IMG_3559.png" descr="IMG_3559.png"/>
          <p:cNvPicPr>
            <a:picLocks noChangeAspect="1"/>
          </p:cNvPicPr>
          <p:nvPr/>
        </p:nvPicPr>
        <p:blipFill>
          <a:blip r:embed="rId3">
            <a:extLst/>
          </a:blip>
          <a:srcRect l="0" t="16214" r="3715" b="16214"/>
          <a:stretch>
            <a:fillRect/>
          </a:stretch>
        </p:blipFill>
        <p:spPr>
          <a:xfrm>
            <a:off x="18080744" y="9102973"/>
            <a:ext cx="5982460" cy="4198375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المحيط= ٢٠ سم"/>
          <p:cNvSpPr txBox="1"/>
          <p:nvPr/>
        </p:nvSpPr>
        <p:spPr>
          <a:xfrm>
            <a:off x="4854025" y="3217730"/>
            <a:ext cx="6219951" cy="9854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 defTabSz="2438400" rtl="0">
              <a:defRPr b="1" sz="6800">
                <a:solidFill>
                  <a:srgbClr val="0061FE"/>
                </a:solidFill>
              </a:defRPr>
            </a:lvl1pPr>
          </a:lstStyle>
          <a:p>
            <a:pPr/>
            <a:r>
              <a:t>المحيط= ٢٠ سم </a:t>
            </a:r>
          </a:p>
        </p:txBody>
      </p:sp>
      <p:pic>
        <p:nvPicPr>
          <p:cNvPr id="121" name="IMG_3797.png" descr="IMG_3797.png"/>
          <p:cNvPicPr>
            <a:picLocks noChangeAspect="1"/>
          </p:cNvPicPr>
          <p:nvPr/>
        </p:nvPicPr>
        <p:blipFill>
          <a:blip r:embed="rId4">
            <a:extLst/>
          </a:blip>
          <a:srcRect l="11665" t="0" r="2440" b="76891"/>
          <a:stretch>
            <a:fillRect/>
          </a:stretch>
        </p:blipFill>
        <p:spPr>
          <a:xfrm>
            <a:off x="12653781" y="775496"/>
            <a:ext cx="10421079" cy="1492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G_3797.png" descr="IMG_3797.png"/>
          <p:cNvPicPr>
            <a:picLocks noChangeAspect="1"/>
          </p:cNvPicPr>
          <p:nvPr/>
        </p:nvPicPr>
        <p:blipFill>
          <a:blip r:embed="rId4">
            <a:extLst/>
          </a:blip>
          <a:srcRect l="51696" t="23450" r="2440" b="5794"/>
          <a:stretch>
            <a:fillRect/>
          </a:stretch>
        </p:blipFill>
        <p:spPr>
          <a:xfrm>
            <a:off x="11891202" y="1787272"/>
            <a:ext cx="5564283" cy="45701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G_3797.png" descr="IMG_3797.png"/>
          <p:cNvPicPr>
            <a:picLocks noChangeAspect="1"/>
          </p:cNvPicPr>
          <p:nvPr/>
        </p:nvPicPr>
        <p:blipFill>
          <a:blip r:embed="rId4">
            <a:extLst/>
          </a:blip>
          <a:srcRect l="3540" t="20100" r="47822" b="9144"/>
          <a:stretch>
            <a:fillRect/>
          </a:stretch>
        </p:blipFill>
        <p:spPr>
          <a:xfrm>
            <a:off x="11963615" y="7047987"/>
            <a:ext cx="5900892" cy="4570184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المحيط= ٥٦ م"/>
          <p:cNvSpPr txBox="1"/>
          <p:nvPr/>
        </p:nvSpPr>
        <p:spPr>
          <a:xfrm>
            <a:off x="5611396" y="8610265"/>
            <a:ext cx="5462580" cy="9854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 defTabSz="2438400" rtl="0">
              <a:defRPr b="1" sz="6800">
                <a:solidFill>
                  <a:srgbClr val="0061FE"/>
                </a:solidFill>
              </a:defRPr>
            </a:lvl1pPr>
          </a:lstStyle>
          <a:p>
            <a:pPr/>
            <a:r>
              <a:t>المحيط= ٥٦ م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020" y="5914016"/>
            <a:ext cx="7066482" cy="706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2017593" y="11650194"/>
            <a:ext cx="962817" cy="651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G_3798.png" descr="IMG_3798.png"/>
          <p:cNvPicPr>
            <a:picLocks noChangeAspect="1"/>
          </p:cNvPicPr>
          <p:nvPr/>
        </p:nvPicPr>
        <p:blipFill>
          <a:blip r:embed="rId4">
            <a:extLst/>
          </a:blip>
          <a:srcRect l="2633" t="2937" r="2633" b="4817"/>
          <a:stretch>
            <a:fillRect/>
          </a:stretch>
        </p:blipFill>
        <p:spPr>
          <a:xfrm>
            <a:off x="9920291" y="775496"/>
            <a:ext cx="13311312" cy="88046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5938" r="0" b="0"/>
          <a:stretch>
            <a:fillRect/>
          </a:stretch>
        </p:blipFill>
        <p:spPr>
          <a:xfrm>
            <a:off x="20050841" y="9936130"/>
            <a:ext cx="4577212" cy="38476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3" name="Group 7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31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32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34" name="IMG_3798.png" descr="IMG_3798.png"/>
          <p:cNvPicPr>
            <a:picLocks noChangeAspect="1"/>
          </p:cNvPicPr>
          <p:nvPr/>
        </p:nvPicPr>
        <p:blipFill>
          <a:blip r:embed="rId4">
            <a:extLst/>
          </a:blip>
          <a:srcRect l="2633" t="2937" r="2633" b="4817"/>
          <a:stretch>
            <a:fillRect/>
          </a:stretch>
        </p:blipFill>
        <p:spPr>
          <a:xfrm>
            <a:off x="9920291" y="775496"/>
            <a:ext cx="13311312" cy="8804624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مستطيل مستدير الزوايا"/>
          <p:cNvSpPr/>
          <p:nvPr/>
        </p:nvSpPr>
        <p:spPr>
          <a:xfrm>
            <a:off x="12618932" y="8300561"/>
            <a:ext cx="4778206" cy="1247858"/>
          </a:xfrm>
          <a:prstGeom prst="roundRect">
            <a:avLst>
              <a:gd name="adj" fmla="val 15878"/>
            </a:avLst>
          </a:prstGeom>
          <a:ln w="63500">
            <a:solidFill>
              <a:srgbClr val="B92D5D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66" y="5541821"/>
            <a:ext cx="7428364" cy="7428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780477" y="11340741"/>
            <a:ext cx="1014747" cy="686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G_3799.png" descr="IMG_3799.png"/>
          <p:cNvPicPr>
            <a:picLocks noChangeAspect="1"/>
          </p:cNvPicPr>
          <p:nvPr/>
        </p:nvPicPr>
        <p:blipFill>
          <a:blip r:embed="rId4">
            <a:extLst/>
          </a:blip>
          <a:srcRect l="4921" t="13748" r="0" b="0"/>
          <a:stretch>
            <a:fillRect/>
          </a:stretch>
        </p:blipFill>
        <p:spPr>
          <a:xfrm>
            <a:off x="8513540" y="775496"/>
            <a:ext cx="14537194" cy="3523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G_3568.png" descr="IMG_35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59488" y="9966314"/>
            <a:ext cx="3142898" cy="31428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4" name="Group 7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42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43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45" name="IMG_3799.png" descr="IMG_3799.png"/>
          <p:cNvPicPr>
            <a:picLocks noChangeAspect="1"/>
          </p:cNvPicPr>
          <p:nvPr/>
        </p:nvPicPr>
        <p:blipFill>
          <a:blip r:embed="rId4">
            <a:extLst/>
          </a:blip>
          <a:srcRect l="4921" t="13748" r="0" b="0"/>
          <a:stretch>
            <a:fillRect/>
          </a:stretch>
        </p:blipFill>
        <p:spPr>
          <a:xfrm>
            <a:off x="8513540" y="775496"/>
            <a:ext cx="14537194" cy="352319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محيطها = ١٦ م"/>
          <p:cNvSpPr txBox="1"/>
          <p:nvPr/>
        </p:nvSpPr>
        <p:spPr>
          <a:xfrm>
            <a:off x="10819614" y="5745334"/>
            <a:ext cx="7482238" cy="9854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 defTabSz="2438400" rtl="0">
              <a:defRPr b="1" sz="6800">
                <a:solidFill>
                  <a:srgbClr val="0061FE"/>
                </a:solidFill>
              </a:defRPr>
            </a:lvl1pPr>
          </a:lstStyle>
          <a:p>
            <a:pPr/>
            <a:r>
              <a:t>محيطها = ١٦ م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64" y="6533830"/>
            <a:ext cx="7182171" cy="7182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724845" y="11569666"/>
            <a:ext cx="1058666" cy="7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G_3800.png" descr="IMG_3800.png"/>
          <p:cNvPicPr>
            <a:picLocks noChangeAspect="1"/>
          </p:cNvPicPr>
          <p:nvPr/>
        </p:nvPicPr>
        <p:blipFill>
          <a:blip r:embed="rId4">
            <a:extLst/>
          </a:blip>
          <a:srcRect l="3128" t="0" r="2245" b="7527"/>
          <a:stretch>
            <a:fillRect/>
          </a:stretch>
        </p:blipFill>
        <p:spPr>
          <a:xfrm>
            <a:off x="10400907" y="775496"/>
            <a:ext cx="12830683" cy="8283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G_3571.png" descr="IMG_357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14525" y="9134363"/>
            <a:ext cx="4369476" cy="4369476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المساحة = ٨ سم٢"/>
          <p:cNvSpPr txBox="1"/>
          <p:nvPr/>
        </p:nvSpPr>
        <p:spPr>
          <a:xfrm>
            <a:off x="7719900" y="4034303"/>
            <a:ext cx="5462580" cy="9854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defTabSz="2438400" rtl="0">
              <a:defRPr b="1" sz="6800">
                <a:solidFill>
                  <a:srgbClr val="0061FE"/>
                </a:solidFill>
              </a:defRPr>
            </a:pPr>
            <a:r>
              <a:t>المساحة = ٨ سم</a:t>
            </a:r>
            <a:r>
              <a:rPr baseline="31999"/>
              <a:t>٢</a:t>
            </a:r>
            <a:r>
              <a:t>  </a:t>
            </a:r>
          </a:p>
        </p:txBody>
      </p:sp>
      <p:grpSp>
        <p:nvGrpSpPr>
          <p:cNvPr id="156" name="Group 7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54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55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59" name="تجميع"/>
          <p:cNvGrpSpPr/>
          <p:nvPr/>
        </p:nvGrpSpPr>
        <p:grpSpPr>
          <a:xfrm>
            <a:off x="5609042" y="939667"/>
            <a:ext cx="17358057" cy="1337224"/>
            <a:chOff x="0" y="0"/>
            <a:chExt cx="17358056" cy="1337222"/>
          </a:xfrm>
        </p:grpSpPr>
        <p:pic>
          <p:nvPicPr>
            <p:cNvPr id="157" name="IMG_3800.png" descr="IMG_3800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128" t="0" r="2245" b="82678"/>
            <a:stretch>
              <a:fillRect/>
            </a:stretch>
          </p:blipFill>
          <p:spPr>
            <a:xfrm>
              <a:off x="6795996" y="0"/>
              <a:ext cx="10562061" cy="12773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" name="IMG_3800.png" descr="IMG_3800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4102" t="19922" r="2910" b="64479"/>
            <a:stretch>
              <a:fillRect/>
            </a:stretch>
          </p:blipFill>
          <p:spPr>
            <a:xfrm>
              <a:off x="0" y="187007"/>
              <a:ext cx="7030484" cy="11502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0" name="IMG_3800.png" descr="IMG_3800.png"/>
          <p:cNvPicPr>
            <a:picLocks noChangeAspect="1"/>
          </p:cNvPicPr>
          <p:nvPr/>
        </p:nvPicPr>
        <p:blipFill>
          <a:blip r:embed="rId4">
            <a:extLst/>
          </a:blip>
          <a:srcRect l="50000" t="38503" r="2910" b="4712"/>
          <a:stretch>
            <a:fillRect/>
          </a:stretch>
        </p:blipFill>
        <p:spPr>
          <a:xfrm>
            <a:off x="13847303" y="2875903"/>
            <a:ext cx="4838724" cy="385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3800.png" descr="IMG_3800.png"/>
          <p:cNvPicPr>
            <a:picLocks noChangeAspect="1"/>
          </p:cNvPicPr>
          <p:nvPr/>
        </p:nvPicPr>
        <p:blipFill>
          <a:blip r:embed="rId4">
            <a:extLst/>
          </a:blip>
          <a:srcRect l="0" t="36378" r="52910" b="6837"/>
          <a:stretch>
            <a:fillRect/>
          </a:stretch>
        </p:blipFill>
        <p:spPr>
          <a:xfrm>
            <a:off x="13847303" y="8182727"/>
            <a:ext cx="4838725" cy="385490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المساحة = ١٤ سم٢"/>
          <p:cNvSpPr txBox="1"/>
          <p:nvPr/>
        </p:nvSpPr>
        <p:spPr>
          <a:xfrm>
            <a:off x="7467443" y="9617443"/>
            <a:ext cx="5967494" cy="9854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defTabSz="2438400" rtl="0">
              <a:defRPr b="1" sz="6800">
                <a:solidFill>
                  <a:srgbClr val="0061FE"/>
                </a:solidFill>
              </a:defRPr>
            </a:pPr>
            <a:r>
              <a:t>المساحة = ١٤ سم</a:t>
            </a:r>
            <a:r>
              <a:rPr baseline="31999"/>
              <a:t>٢</a:t>
            </a:r>
            <a: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