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hape 4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تجميع"/>
          <p:cNvGrpSpPr/>
          <p:nvPr/>
        </p:nvGrpSpPr>
        <p:grpSpPr>
          <a:xfrm>
            <a:off x="-880305" y="-393492"/>
            <a:ext cx="26144610" cy="16974664"/>
            <a:chOff x="0" y="0"/>
            <a:chExt cx="26144609" cy="16974663"/>
          </a:xfrm>
        </p:grpSpPr>
        <p:pic>
          <p:nvPicPr>
            <p:cNvPr id="273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5219256"/>
              <a:ext cx="5658222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10877476"/>
              <a:ext cx="5658222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-438966"/>
              <a:ext cx="5658222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6" name="نص العنوان"/>
          <p:cNvSpPr txBox="1"/>
          <p:nvPr>
            <p:ph type="title"/>
          </p:nvPr>
        </p:nvSpPr>
        <p:spPr>
          <a:xfrm>
            <a:off x="15475266" y="5726998"/>
            <a:ext cx="5543202" cy="1212802"/>
          </a:xfrm>
          <a:prstGeom prst="rect">
            <a:avLst/>
          </a:prstGeom>
        </p:spPr>
        <p:txBody>
          <a:bodyPr lIns="0" tIns="0" rIns="0" bIns="0" anchor="ctr"/>
          <a:lstStyle>
            <a:lvl1pPr algn="r"/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7" name="مستوى النص الأول…"/>
          <p:cNvSpPr txBox="1"/>
          <p:nvPr>
            <p:ph type="body" sz="quarter" idx="1"/>
          </p:nvPr>
        </p:nvSpPr>
        <p:spPr>
          <a:xfrm>
            <a:off x="14028931" y="7261866"/>
            <a:ext cx="7022402" cy="3135202"/>
          </a:xfrm>
          <a:prstGeom prst="rect">
            <a:avLst/>
          </a:prstGeom>
          <a:ln w="12700"/>
        </p:spPr>
        <p:txBody>
          <a:bodyPr lIns="243798" tIns="243798" rIns="243798" bIns="243798" anchor="ctr"/>
          <a:lstStyle>
            <a:lvl1pPr marL="706966" indent="-567266" algn="r">
              <a:buClrTx/>
              <a:buSzTx/>
              <a:buNone/>
              <a:defRPr sz="3600"/>
            </a:lvl1pPr>
            <a:lvl2pPr marL="706966" indent="-110066" algn="r">
              <a:buClrTx/>
              <a:buSzTx/>
              <a:buNone/>
              <a:defRPr sz="3600"/>
            </a:lvl2pPr>
            <a:lvl3pPr marL="706966" indent="139699" algn="r">
              <a:buClrTx/>
              <a:buSzTx/>
              <a:buNone/>
              <a:defRPr sz="3600"/>
            </a:lvl3pPr>
            <a:lvl4pPr marL="706966" indent="139699" algn="r">
              <a:buClrTx/>
              <a:buSzTx/>
              <a:buNone/>
              <a:defRPr sz="3600"/>
            </a:lvl4pPr>
            <a:lvl5pPr marL="706966" indent="139699" algn="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92" name="Google Shape;1187;p27"/>
          <p:cNvGrpSpPr/>
          <p:nvPr/>
        </p:nvGrpSpPr>
        <p:grpSpPr>
          <a:xfrm>
            <a:off x="20699481" y="10506691"/>
            <a:ext cx="3679666" cy="3323519"/>
            <a:chOff x="0" y="-4"/>
            <a:chExt cx="3679664" cy="3323517"/>
          </a:xfrm>
        </p:grpSpPr>
        <p:sp>
          <p:nvSpPr>
            <p:cNvPr id="288" name="Google Shape;1188;p27"/>
            <p:cNvSpPr/>
            <p:nvPr/>
          </p:nvSpPr>
          <p:spPr>
            <a:xfrm flipH="1" rot="20346552">
              <a:off x="168045" y="589736"/>
              <a:ext cx="725360" cy="784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1189;p27"/>
            <p:cNvSpPr/>
            <p:nvPr/>
          </p:nvSpPr>
          <p:spPr>
            <a:xfrm flipH="1" rot="20346552">
              <a:off x="608292" y="162418"/>
              <a:ext cx="583786" cy="85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1190;p27"/>
            <p:cNvSpPr/>
            <p:nvPr/>
          </p:nvSpPr>
          <p:spPr>
            <a:xfrm flipH="1" rot="20346552">
              <a:off x="81398" y="93125"/>
              <a:ext cx="627847" cy="57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1191;p27"/>
            <p:cNvSpPr/>
            <p:nvPr/>
          </p:nvSpPr>
          <p:spPr>
            <a:xfrm flipH="1" rot="20346552">
              <a:off x="1399965" y="898150"/>
              <a:ext cx="1961522" cy="214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1" name="Google Shape;1192;p27"/>
          <p:cNvGrpSpPr/>
          <p:nvPr/>
        </p:nvGrpSpPr>
        <p:grpSpPr>
          <a:xfrm>
            <a:off x="9009907" y="-2013888"/>
            <a:ext cx="4157333" cy="3296873"/>
            <a:chOff x="-1" y="-1"/>
            <a:chExt cx="4157331" cy="3296872"/>
          </a:xfrm>
        </p:grpSpPr>
        <p:grpSp>
          <p:nvGrpSpPr>
            <p:cNvPr id="299" name="Google Shape;1193;p27"/>
            <p:cNvGrpSpPr/>
            <p:nvPr/>
          </p:nvGrpSpPr>
          <p:grpSpPr>
            <a:xfrm>
              <a:off x="-2" y="-2"/>
              <a:ext cx="3927930" cy="3296873"/>
              <a:chOff x="0" y="-1"/>
              <a:chExt cx="3927928" cy="3296872"/>
            </a:xfrm>
          </p:grpSpPr>
          <p:sp>
            <p:nvSpPr>
              <p:cNvPr id="293" name="Google Shape;1194;p27"/>
              <p:cNvSpPr/>
              <p:nvPr/>
            </p:nvSpPr>
            <p:spPr>
              <a:xfrm>
                <a:off x="1041250" y="-2"/>
                <a:ext cx="1735037" cy="173504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" name="Google Shape;1195;p27"/>
              <p:cNvSpPr/>
              <p:nvPr/>
            </p:nvSpPr>
            <p:spPr>
              <a:xfrm>
                <a:off x="1700695" y="590056"/>
                <a:ext cx="1735037" cy="173503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" name="Google Shape;1196;p27"/>
              <p:cNvSpPr/>
              <p:nvPr/>
            </p:nvSpPr>
            <p:spPr>
              <a:xfrm>
                <a:off x="138862" y="624750"/>
                <a:ext cx="1735037" cy="173503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" name="Google Shape;1197;p27"/>
              <p:cNvSpPr/>
              <p:nvPr/>
            </p:nvSpPr>
            <p:spPr>
              <a:xfrm>
                <a:off x="-1" y="1388277"/>
                <a:ext cx="1735036" cy="17350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" name="Google Shape;1198;p27"/>
              <p:cNvSpPr/>
              <p:nvPr/>
            </p:nvSpPr>
            <p:spPr>
              <a:xfrm>
                <a:off x="728831" y="1561833"/>
                <a:ext cx="1735037" cy="173503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1199;p27"/>
              <p:cNvSpPr/>
              <p:nvPr/>
            </p:nvSpPr>
            <p:spPr>
              <a:xfrm>
                <a:off x="1735353" y="1423058"/>
                <a:ext cx="2192575" cy="173503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200;p27"/>
            <p:cNvSpPr/>
            <p:nvPr/>
          </p:nvSpPr>
          <p:spPr>
            <a:xfrm>
              <a:off x="274641" y="9946"/>
              <a:ext cx="3882690" cy="297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3" name="Google Shape;1201;p27"/>
          <p:cNvGrpSpPr/>
          <p:nvPr/>
        </p:nvGrpSpPr>
        <p:grpSpPr>
          <a:xfrm>
            <a:off x="-2658630" y="2913633"/>
            <a:ext cx="6694362" cy="4295465"/>
            <a:chOff x="-6" y="0"/>
            <a:chExt cx="6694361" cy="4295463"/>
          </a:xfrm>
        </p:grpSpPr>
        <p:grpSp>
          <p:nvGrpSpPr>
            <p:cNvPr id="311" name="Google Shape;1202;p27"/>
            <p:cNvGrpSpPr/>
            <p:nvPr/>
          </p:nvGrpSpPr>
          <p:grpSpPr>
            <a:xfrm>
              <a:off x="243457" y="0"/>
              <a:ext cx="6450899" cy="4137653"/>
              <a:chOff x="0" y="0"/>
              <a:chExt cx="6450897" cy="4137652"/>
            </a:xfrm>
          </p:grpSpPr>
          <p:grpSp>
            <p:nvGrpSpPr>
              <p:cNvPr id="308" name="Google Shape;1203;p27"/>
              <p:cNvGrpSpPr/>
              <p:nvPr/>
            </p:nvGrpSpPr>
            <p:grpSpPr>
              <a:xfrm>
                <a:off x="-1" y="0"/>
                <a:ext cx="6450899" cy="4137653"/>
                <a:chOff x="0" y="0"/>
                <a:chExt cx="6450897" cy="4137652"/>
              </a:xfrm>
            </p:grpSpPr>
            <p:sp>
              <p:nvSpPr>
                <p:cNvPr id="302" name="Google Shape;1204;p27"/>
                <p:cNvSpPr/>
                <p:nvPr/>
              </p:nvSpPr>
              <p:spPr>
                <a:xfrm rot="20118682">
                  <a:off x="1276604" y="252344"/>
                  <a:ext cx="1685603" cy="21810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1205;p27"/>
                <p:cNvSpPr/>
                <p:nvPr/>
              </p:nvSpPr>
              <p:spPr>
                <a:xfrm>
                  <a:off x="2562958" y="543196"/>
                  <a:ext cx="2185039" cy="192998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1206;p27"/>
                <p:cNvSpPr/>
                <p:nvPr/>
              </p:nvSpPr>
              <p:spPr>
                <a:xfrm>
                  <a:off x="-1" y="1241239"/>
                  <a:ext cx="1929975" cy="19299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1207;p27"/>
                <p:cNvSpPr/>
                <p:nvPr/>
              </p:nvSpPr>
              <p:spPr>
                <a:xfrm>
                  <a:off x="541407" y="2129777"/>
                  <a:ext cx="1839475" cy="18394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1208;p27"/>
                <p:cNvSpPr/>
                <p:nvPr/>
              </p:nvSpPr>
              <p:spPr>
                <a:xfrm>
                  <a:off x="1918025" y="2084541"/>
                  <a:ext cx="1929977" cy="19299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1209;p27"/>
                <p:cNvSpPr/>
                <p:nvPr/>
              </p:nvSpPr>
              <p:spPr>
                <a:xfrm rot="18632664">
                  <a:off x="3704919" y="1618015"/>
                  <a:ext cx="2439235" cy="193068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9" name="Google Shape;1210;p27"/>
              <p:cNvSpPr/>
              <p:nvPr/>
            </p:nvSpPr>
            <p:spPr>
              <a:xfrm>
                <a:off x="1432325" y="1544815"/>
                <a:ext cx="1929939" cy="192993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" name="Google Shape;1211;p27"/>
              <p:cNvSpPr/>
              <p:nvPr/>
            </p:nvSpPr>
            <p:spPr>
              <a:xfrm>
                <a:off x="2673626" y="1544815"/>
                <a:ext cx="1929939" cy="192993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2" name="Google Shape;1212;p27"/>
            <p:cNvSpPr/>
            <p:nvPr/>
          </p:nvSpPr>
          <p:spPr>
            <a:xfrm>
              <a:off x="-7" y="741534"/>
              <a:ext cx="5918054" cy="355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" name="Google Shape;1213;p27"/>
          <p:cNvGrpSpPr/>
          <p:nvPr/>
        </p:nvGrpSpPr>
        <p:grpSpPr>
          <a:xfrm>
            <a:off x="275558" y="10397066"/>
            <a:ext cx="1772010" cy="3050289"/>
            <a:chOff x="-15" y="0"/>
            <a:chExt cx="1772008" cy="3050288"/>
          </a:xfrm>
        </p:grpSpPr>
        <p:grpSp>
          <p:nvGrpSpPr>
            <p:cNvPr id="325" name="Google Shape;1214;p27"/>
            <p:cNvGrpSpPr/>
            <p:nvPr/>
          </p:nvGrpSpPr>
          <p:grpSpPr>
            <a:xfrm>
              <a:off x="-16" y="-1"/>
              <a:ext cx="1772010" cy="3050290"/>
              <a:chOff x="-15" y="0"/>
              <a:chExt cx="1772008" cy="3050288"/>
            </a:xfrm>
          </p:grpSpPr>
          <p:sp>
            <p:nvSpPr>
              <p:cNvPr id="314" name="Google Shape;1215;p27"/>
              <p:cNvSpPr/>
              <p:nvPr/>
            </p:nvSpPr>
            <p:spPr>
              <a:xfrm>
                <a:off x="397954" y="508217"/>
                <a:ext cx="530795" cy="1928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" name="Google Shape;1216;p27"/>
              <p:cNvSpPr/>
              <p:nvPr/>
            </p:nvSpPr>
            <p:spPr>
              <a:xfrm>
                <a:off x="964452" y="843459"/>
                <a:ext cx="417927" cy="1793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2" h="21600" fill="norm" stroke="1" extrusionOk="0">
                    <a:moveTo>
                      <a:pt x="16769" y="0"/>
                    </a:moveTo>
                    <a:cubicBezTo>
                      <a:pt x="16273" y="0"/>
                      <a:pt x="15777" y="0"/>
                      <a:pt x="15777" y="140"/>
                    </a:cubicBezTo>
                    <a:cubicBezTo>
                      <a:pt x="14764" y="854"/>
                      <a:pt x="-3818" y="16340"/>
                      <a:pt x="709" y="21319"/>
                    </a:cubicBezTo>
                    <a:cubicBezTo>
                      <a:pt x="1205" y="21460"/>
                      <a:pt x="1205" y="21600"/>
                      <a:pt x="1722" y="21600"/>
                    </a:cubicBezTo>
                    <a:lnTo>
                      <a:pt x="2218" y="21600"/>
                    </a:lnTo>
                    <a:cubicBezTo>
                      <a:pt x="2714" y="21600"/>
                      <a:pt x="2714" y="21460"/>
                      <a:pt x="2714" y="21319"/>
                    </a:cubicBezTo>
                    <a:cubicBezTo>
                      <a:pt x="-1792" y="16340"/>
                      <a:pt x="17782" y="567"/>
                      <a:pt x="17782" y="281"/>
                    </a:cubicBezTo>
                    <a:cubicBezTo>
                      <a:pt x="17782" y="140"/>
                      <a:pt x="17286" y="0"/>
                      <a:pt x="167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" name="Google Shape;1217;p27"/>
              <p:cNvSpPr/>
              <p:nvPr/>
            </p:nvSpPr>
            <p:spPr>
              <a:xfrm>
                <a:off x="-16" y="-1"/>
                <a:ext cx="806653" cy="938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" name="Google Shape;1218;p27"/>
              <p:cNvSpPr/>
              <p:nvPr/>
            </p:nvSpPr>
            <p:spPr>
              <a:xfrm>
                <a:off x="920525" y="359053"/>
                <a:ext cx="842019" cy="97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" name="Google Shape;1219;p27"/>
              <p:cNvSpPr/>
              <p:nvPr/>
            </p:nvSpPr>
            <p:spPr>
              <a:xfrm>
                <a:off x="119777" y="1126719"/>
                <a:ext cx="660692" cy="591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220;p27"/>
              <p:cNvSpPr/>
              <p:nvPr/>
            </p:nvSpPr>
            <p:spPr>
              <a:xfrm>
                <a:off x="1110815" y="1209316"/>
                <a:ext cx="661179" cy="591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" name="Google Shape;1221;p27"/>
              <p:cNvSpPr/>
              <p:nvPr/>
            </p:nvSpPr>
            <p:spPr>
              <a:xfrm>
                <a:off x="362498" y="1341958"/>
                <a:ext cx="406312" cy="327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" name="Google Shape;1222;p27"/>
              <p:cNvSpPr/>
              <p:nvPr/>
            </p:nvSpPr>
            <p:spPr>
              <a:xfrm>
                <a:off x="1087497" y="1445449"/>
                <a:ext cx="429784" cy="306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" name="Google Shape;1223;p27"/>
              <p:cNvSpPr/>
              <p:nvPr/>
            </p:nvSpPr>
            <p:spPr>
              <a:xfrm>
                <a:off x="939605" y="725395"/>
                <a:ext cx="625801" cy="412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" name="Google Shape;1224;p27"/>
              <p:cNvSpPr/>
              <p:nvPr/>
            </p:nvSpPr>
            <p:spPr>
              <a:xfrm>
                <a:off x="84315" y="418331"/>
                <a:ext cx="719958" cy="31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Google Shape;1225;p27"/>
              <p:cNvSpPr/>
              <p:nvPr/>
            </p:nvSpPr>
            <p:spPr>
              <a:xfrm>
                <a:off x="237829" y="1870091"/>
                <a:ext cx="1463239" cy="1180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6" name="Google Shape;1226;p27"/>
            <p:cNvSpPr/>
            <p:nvPr/>
          </p:nvSpPr>
          <p:spPr>
            <a:xfrm>
              <a:off x="206169" y="2200467"/>
              <a:ext cx="1562256" cy="380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9" name="Google Shape;1227;p27"/>
          <p:cNvGrpSpPr/>
          <p:nvPr/>
        </p:nvGrpSpPr>
        <p:grpSpPr>
          <a:xfrm>
            <a:off x="20597539" y="668703"/>
            <a:ext cx="5381598" cy="2936886"/>
            <a:chOff x="-4" y="0"/>
            <a:chExt cx="5381596" cy="2936884"/>
          </a:xfrm>
        </p:grpSpPr>
        <p:grpSp>
          <p:nvGrpSpPr>
            <p:cNvPr id="337" name="Google Shape;1228;p27"/>
            <p:cNvGrpSpPr/>
            <p:nvPr/>
          </p:nvGrpSpPr>
          <p:grpSpPr>
            <a:xfrm>
              <a:off x="200048" y="-1"/>
              <a:ext cx="5181545" cy="2925246"/>
              <a:chOff x="0" y="0"/>
              <a:chExt cx="5181543" cy="2925244"/>
            </a:xfrm>
          </p:grpSpPr>
          <p:grpSp>
            <p:nvGrpSpPr>
              <p:cNvPr id="334" name="Google Shape;1229;p27"/>
              <p:cNvGrpSpPr/>
              <p:nvPr/>
            </p:nvGrpSpPr>
            <p:grpSpPr>
              <a:xfrm>
                <a:off x="0" y="-1"/>
                <a:ext cx="5181544" cy="2925246"/>
                <a:chOff x="0" y="0"/>
                <a:chExt cx="5181542" cy="2925244"/>
              </a:xfrm>
            </p:grpSpPr>
            <p:sp>
              <p:nvSpPr>
                <p:cNvPr id="328" name="Google Shape;1230;p27"/>
                <p:cNvSpPr/>
                <p:nvPr/>
              </p:nvSpPr>
              <p:spPr>
                <a:xfrm rot="20118682">
                  <a:off x="1048985" y="222334"/>
                  <a:ext cx="1385065" cy="14643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1231;p27"/>
                <p:cNvSpPr/>
                <p:nvPr/>
              </p:nvSpPr>
              <p:spPr>
                <a:xfrm>
                  <a:off x="2105983" y="417612"/>
                  <a:ext cx="1795443" cy="129579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1232;p27"/>
                <p:cNvSpPr/>
                <p:nvPr/>
              </p:nvSpPr>
              <p:spPr>
                <a:xfrm>
                  <a:off x="-1" y="886278"/>
                  <a:ext cx="1585863" cy="129579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1233;p27"/>
                <p:cNvSpPr/>
                <p:nvPr/>
              </p:nvSpPr>
              <p:spPr>
                <a:xfrm>
                  <a:off x="444874" y="1482842"/>
                  <a:ext cx="1511497" cy="123502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1234;p27"/>
                <p:cNvSpPr/>
                <p:nvPr/>
              </p:nvSpPr>
              <p:spPr>
                <a:xfrm>
                  <a:off x="1576042" y="1452471"/>
                  <a:ext cx="1585863" cy="129578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1235;p27"/>
                <p:cNvSpPr/>
                <p:nvPr/>
              </p:nvSpPr>
              <p:spPr>
                <a:xfrm rot="18632664">
                  <a:off x="3227641" y="994156"/>
                  <a:ext cx="1637699" cy="158644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5" name="Google Shape;1236;p27"/>
              <p:cNvSpPr/>
              <p:nvPr/>
            </p:nvSpPr>
            <p:spPr>
              <a:xfrm>
                <a:off x="1176942" y="1090099"/>
                <a:ext cx="1585831" cy="129576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237;p27"/>
              <p:cNvSpPr/>
              <p:nvPr/>
            </p:nvSpPr>
            <p:spPr>
              <a:xfrm>
                <a:off x="2196919" y="1090099"/>
                <a:ext cx="1585831" cy="129576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1238;p27"/>
            <p:cNvSpPr/>
            <p:nvPr/>
          </p:nvSpPr>
          <p:spPr>
            <a:xfrm>
              <a:off x="-5" y="550777"/>
              <a:ext cx="4862865" cy="2386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0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5" b="39210"/>
          <a:stretch>
            <a:fillRect/>
          </a:stretch>
        </p:blipFill>
        <p:spPr>
          <a:xfrm>
            <a:off x="12102145" y="5831703"/>
            <a:ext cx="3853613" cy="979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4" t="2596" r="2595" b="6024"/>
          <a:stretch>
            <a:fillRect/>
          </a:stretch>
        </p:blipFill>
        <p:spPr>
          <a:xfrm>
            <a:off x="473846" y="382958"/>
            <a:ext cx="1946023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نص العنوان"/>
          <p:cNvSpPr txBox="1"/>
          <p:nvPr>
            <p:ph type="title"/>
          </p:nvPr>
        </p:nvSpPr>
        <p:spPr>
          <a:xfrm>
            <a:off x="3346665" y="5087465"/>
            <a:ext cx="7833602" cy="1212802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50" name="مستوى النص الأول…"/>
          <p:cNvSpPr txBox="1"/>
          <p:nvPr>
            <p:ph type="body" sz="quarter" idx="1"/>
          </p:nvPr>
        </p:nvSpPr>
        <p:spPr>
          <a:xfrm>
            <a:off x="3346667" y="6895600"/>
            <a:ext cx="7432803" cy="3135202"/>
          </a:xfrm>
          <a:prstGeom prst="rect">
            <a:avLst/>
          </a:prstGeom>
        </p:spPr>
        <p:txBody>
          <a:bodyPr lIns="243798" tIns="243798" rIns="243798" bIns="243798"/>
          <a:lstStyle>
            <a:lvl1pPr marL="706966" indent="-567266">
              <a:buClrTx/>
              <a:buSzTx/>
              <a:buNone/>
              <a:defRPr sz="3600"/>
            </a:lvl1pPr>
            <a:lvl2pPr marL="706966" indent="-110066">
              <a:buClrTx/>
              <a:buSzTx/>
              <a:buNone/>
              <a:defRPr sz="3600"/>
            </a:lvl2pPr>
            <a:lvl3pPr marL="706966" indent="139699">
              <a:buClrTx/>
              <a:buSzTx/>
              <a:buNone/>
              <a:defRPr sz="3600"/>
            </a:lvl3pPr>
            <a:lvl4pPr marL="706966" indent="139699">
              <a:buClrTx/>
              <a:buSzTx/>
              <a:buNone/>
              <a:defRPr sz="3600"/>
            </a:lvl4pPr>
            <a:lvl5pPr marL="706966" indent="139699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62" name="Google Shape;1148;p26"/>
          <p:cNvGrpSpPr/>
          <p:nvPr/>
        </p:nvGrpSpPr>
        <p:grpSpPr>
          <a:xfrm>
            <a:off x="21519317" y="602833"/>
            <a:ext cx="3005834" cy="2161865"/>
            <a:chOff x="0" y="0"/>
            <a:chExt cx="3005833" cy="2161863"/>
          </a:xfrm>
        </p:grpSpPr>
        <p:sp>
          <p:nvSpPr>
            <p:cNvPr id="351" name="Google Shape;1149;p26"/>
            <p:cNvSpPr/>
            <p:nvPr/>
          </p:nvSpPr>
          <p:spPr>
            <a:xfrm>
              <a:off x="218993" y="0"/>
              <a:ext cx="2786841" cy="150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150;p26"/>
            <p:cNvSpPr/>
            <p:nvPr/>
          </p:nvSpPr>
          <p:spPr>
            <a:xfrm>
              <a:off x="548615" y="995935"/>
              <a:ext cx="811340" cy="97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151;p26"/>
            <p:cNvSpPr/>
            <p:nvPr/>
          </p:nvSpPr>
          <p:spPr>
            <a:xfrm>
              <a:off x="1236469" y="579961"/>
              <a:ext cx="819402" cy="1144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152;p26"/>
            <p:cNvSpPr/>
            <p:nvPr/>
          </p:nvSpPr>
          <p:spPr>
            <a:xfrm>
              <a:off x="1924911" y="267983"/>
              <a:ext cx="754063" cy="82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5" y="0"/>
                  </a:moveTo>
                  <a:cubicBezTo>
                    <a:pt x="-161" y="0"/>
                    <a:pt x="-161" y="1909"/>
                    <a:pt x="485" y="2537"/>
                  </a:cubicBezTo>
                  <a:cubicBezTo>
                    <a:pt x="6384" y="2537"/>
                    <a:pt x="12282" y="3164"/>
                    <a:pt x="18153" y="4446"/>
                  </a:cubicBezTo>
                  <a:cubicBezTo>
                    <a:pt x="17507" y="10146"/>
                    <a:pt x="14894" y="15246"/>
                    <a:pt x="12282" y="20319"/>
                  </a:cubicBezTo>
                  <a:cubicBezTo>
                    <a:pt x="11609" y="20319"/>
                    <a:pt x="12282" y="21600"/>
                    <a:pt x="12282" y="21600"/>
                  </a:cubicBezTo>
                  <a:lnTo>
                    <a:pt x="12928" y="21600"/>
                  </a:lnTo>
                  <a:cubicBezTo>
                    <a:pt x="13575" y="21600"/>
                    <a:pt x="13575" y="21600"/>
                    <a:pt x="14221" y="20946"/>
                  </a:cubicBezTo>
                  <a:cubicBezTo>
                    <a:pt x="15541" y="19037"/>
                    <a:pt x="21439" y="6982"/>
                    <a:pt x="20119" y="3164"/>
                  </a:cubicBezTo>
                  <a:cubicBezTo>
                    <a:pt x="20119" y="3164"/>
                    <a:pt x="19473" y="2537"/>
                    <a:pt x="18827" y="1909"/>
                  </a:cubicBezTo>
                  <a:cubicBezTo>
                    <a:pt x="12928" y="628"/>
                    <a:pt x="7030" y="0"/>
                    <a:pt x="4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153;p26"/>
            <p:cNvSpPr/>
            <p:nvPr/>
          </p:nvSpPr>
          <p:spPr>
            <a:xfrm>
              <a:off x="2307916" y="947937"/>
              <a:ext cx="339992" cy="33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154;p26"/>
            <p:cNvSpPr/>
            <p:nvPr/>
          </p:nvSpPr>
          <p:spPr>
            <a:xfrm>
              <a:off x="1772935" y="72993"/>
              <a:ext cx="315992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155;p26"/>
            <p:cNvSpPr/>
            <p:nvPr/>
          </p:nvSpPr>
          <p:spPr>
            <a:xfrm>
              <a:off x="1068962" y="437969"/>
              <a:ext cx="339992" cy="339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156;p26"/>
            <p:cNvSpPr/>
            <p:nvPr/>
          </p:nvSpPr>
          <p:spPr>
            <a:xfrm>
              <a:off x="1481946" y="1578897"/>
              <a:ext cx="339993" cy="34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157;p26"/>
            <p:cNvSpPr/>
            <p:nvPr/>
          </p:nvSpPr>
          <p:spPr>
            <a:xfrm>
              <a:off x="363985" y="825945"/>
              <a:ext cx="339992" cy="315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158;p26"/>
            <p:cNvSpPr/>
            <p:nvPr/>
          </p:nvSpPr>
          <p:spPr>
            <a:xfrm>
              <a:off x="-1" y="1214921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159;p26"/>
            <p:cNvSpPr/>
            <p:nvPr/>
          </p:nvSpPr>
          <p:spPr>
            <a:xfrm>
              <a:off x="509980" y="1846881"/>
              <a:ext cx="339992" cy="314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1" name="Google Shape;1166;p26"/>
          <p:cNvGrpSpPr/>
          <p:nvPr/>
        </p:nvGrpSpPr>
        <p:grpSpPr>
          <a:xfrm>
            <a:off x="21793687" y="10018114"/>
            <a:ext cx="3397130" cy="2694013"/>
            <a:chOff x="17" y="0"/>
            <a:chExt cx="3397129" cy="2694012"/>
          </a:xfrm>
        </p:grpSpPr>
        <p:grpSp>
          <p:nvGrpSpPr>
            <p:cNvPr id="369" name="Google Shape;1167;p26"/>
            <p:cNvGrpSpPr/>
            <p:nvPr/>
          </p:nvGrpSpPr>
          <p:grpSpPr>
            <a:xfrm>
              <a:off x="187470" y="0"/>
              <a:ext cx="3209677" cy="2694013"/>
              <a:chOff x="0" y="0"/>
              <a:chExt cx="3209676" cy="2694012"/>
            </a:xfrm>
          </p:grpSpPr>
          <p:sp>
            <p:nvSpPr>
              <p:cNvPr id="363" name="Google Shape;1168;p26"/>
              <p:cNvSpPr/>
              <p:nvPr/>
            </p:nvSpPr>
            <p:spPr>
              <a:xfrm flipH="1">
                <a:off x="941053" y="0"/>
                <a:ext cx="141777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" name="Google Shape;1169;p26"/>
              <p:cNvSpPr/>
              <p:nvPr/>
            </p:nvSpPr>
            <p:spPr>
              <a:xfrm flipH="1">
                <a:off x="402192" y="482159"/>
                <a:ext cx="1417775" cy="141777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70;p26"/>
              <p:cNvSpPr/>
              <p:nvPr/>
            </p:nvSpPr>
            <p:spPr>
              <a:xfrm flipH="1">
                <a:off x="1678431" y="510509"/>
                <a:ext cx="1417775" cy="141777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" name="Google Shape;1171;p26"/>
              <p:cNvSpPr/>
              <p:nvPr/>
            </p:nvSpPr>
            <p:spPr>
              <a:xfrm flipH="1">
                <a:off x="1791903" y="1134418"/>
                <a:ext cx="1417773" cy="141777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" name="Google Shape;1172;p26"/>
              <p:cNvSpPr/>
              <p:nvPr/>
            </p:nvSpPr>
            <p:spPr>
              <a:xfrm flipH="1">
                <a:off x="1196343" y="1276238"/>
                <a:ext cx="1417775" cy="141777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" name="Google Shape;1173;p26"/>
              <p:cNvSpPr/>
              <p:nvPr/>
            </p:nvSpPr>
            <p:spPr>
              <a:xfrm flipH="1">
                <a:off x="-1" y="1162840"/>
                <a:ext cx="1791647" cy="141777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0" name="Google Shape;1174;p26"/>
            <p:cNvSpPr/>
            <p:nvPr/>
          </p:nvSpPr>
          <p:spPr>
            <a:xfrm flipH="1">
              <a:off x="17" y="8127"/>
              <a:ext cx="3172708" cy="2433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0" name="Google Shape;1175;p26"/>
          <p:cNvGrpSpPr/>
          <p:nvPr/>
        </p:nvGrpSpPr>
        <p:grpSpPr>
          <a:xfrm>
            <a:off x="-2" y="362397"/>
            <a:ext cx="4056828" cy="1785598"/>
            <a:chOff x="-1" y="-1"/>
            <a:chExt cx="4056827" cy="1785597"/>
          </a:xfrm>
        </p:grpSpPr>
        <p:grpSp>
          <p:nvGrpSpPr>
            <p:cNvPr id="378" name="Google Shape;1176;p26"/>
            <p:cNvGrpSpPr/>
            <p:nvPr/>
          </p:nvGrpSpPr>
          <p:grpSpPr>
            <a:xfrm>
              <a:off x="-2" y="-2"/>
              <a:ext cx="3588245" cy="1785598"/>
              <a:chOff x="-1" y="-2"/>
              <a:chExt cx="3588243" cy="1785597"/>
            </a:xfrm>
          </p:grpSpPr>
          <p:grpSp>
            <p:nvGrpSpPr>
              <p:cNvPr id="376" name="Google Shape;1177;p26"/>
              <p:cNvGrpSpPr/>
              <p:nvPr/>
            </p:nvGrpSpPr>
            <p:grpSpPr>
              <a:xfrm>
                <a:off x="-2" y="-3"/>
                <a:ext cx="3587831" cy="1559322"/>
                <a:chOff x="-1" y="-1"/>
                <a:chExt cx="3587829" cy="1559319"/>
              </a:xfrm>
            </p:grpSpPr>
            <p:sp>
              <p:nvSpPr>
                <p:cNvPr id="372" name="Google Shape;1178;p26"/>
                <p:cNvSpPr/>
                <p:nvPr/>
              </p:nvSpPr>
              <p:spPr>
                <a:xfrm>
                  <a:off x="618715" y="97857"/>
                  <a:ext cx="1614723" cy="14495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3" name="Google Shape;1179;p26"/>
                <p:cNvSpPr/>
                <p:nvPr/>
              </p:nvSpPr>
              <p:spPr>
                <a:xfrm>
                  <a:off x="1509566" y="-2"/>
                  <a:ext cx="1277769" cy="114704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4" name="Google Shape;1180;p26"/>
                <p:cNvSpPr/>
                <p:nvPr/>
              </p:nvSpPr>
              <p:spPr>
                <a:xfrm>
                  <a:off x="-2" y="733553"/>
                  <a:ext cx="1277769" cy="82570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5" name="Google Shape;1181;p26"/>
                <p:cNvSpPr/>
                <p:nvPr/>
              </p:nvSpPr>
              <p:spPr>
                <a:xfrm>
                  <a:off x="1973108" y="412270"/>
                  <a:ext cx="1614721" cy="114704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7" name="Google Shape;1182;p26"/>
              <p:cNvSpPr/>
              <p:nvPr/>
            </p:nvSpPr>
            <p:spPr>
              <a:xfrm>
                <a:off x="50645" y="781753"/>
                <a:ext cx="3537598" cy="100384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9" name="Google Shape;1183;p26"/>
            <p:cNvSpPr/>
            <p:nvPr/>
          </p:nvSpPr>
          <p:spPr>
            <a:xfrm>
              <a:off x="144120" y="880"/>
              <a:ext cx="3912707" cy="1636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8" y="4204"/>
                  </a:moveTo>
                  <a:cubicBezTo>
                    <a:pt x="10516" y="5614"/>
                    <a:pt x="10516" y="7300"/>
                    <a:pt x="10242" y="8698"/>
                  </a:cubicBezTo>
                  <a:lnTo>
                    <a:pt x="10108" y="8698"/>
                  </a:lnTo>
                  <a:cubicBezTo>
                    <a:pt x="10108" y="8698"/>
                    <a:pt x="9973" y="8698"/>
                    <a:pt x="9834" y="8132"/>
                  </a:cubicBezTo>
                  <a:cubicBezTo>
                    <a:pt x="9699" y="7011"/>
                    <a:pt x="9699" y="5614"/>
                    <a:pt x="10108" y="4493"/>
                  </a:cubicBezTo>
                  <a:lnTo>
                    <a:pt x="10108" y="4204"/>
                  </a:lnTo>
                  <a:close/>
                  <a:moveTo>
                    <a:pt x="15947" y="6734"/>
                  </a:moveTo>
                  <a:lnTo>
                    <a:pt x="15947" y="7011"/>
                  </a:lnTo>
                  <a:cubicBezTo>
                    <a:pt x="16221" y="8698"/>
                    <a:pt x="16221" y="10384"/>
                    <a:pt x="15812" y="10939"/>
                  </a:cubicBezTo>
                  <a:cubicBezTo>
                    <a:pt x="15611" y="11077"/>
                    <a:pt x="15471" y="11158"/>
                    <a:pt x="15387" y="11158"/>
                  </a:cubicBezTo>
                  <a:cubicBezTo>
                    <a:pt x="15303" y="11158"/>
                    <a:pt x="15270" y="11077"/>
                    <a:pt x="15270" y="10939"/>
                  </a:cubicBezTo>
                  <a:cubicBezTo>
                    <a:pt x="15270" y="9264"/>
                    <a:pt x="15404" y="7855"/>
                    <a:pt x="15947" y="6734"/>
                  </a:cubicBezTo>
                  <a:close/>
                  <a:moveTo>
                    <a:pt x="3994" y="11782"/>
                  </a:moveTo>
                  <a:cubicBezTo>
                    <a:pt x="4537" y="11782"/>
                    <a:pt x="4945" y="12348"/>
                    <a:pt x="5214" y="13191"/>
                  </a:cubicBezTo>
                  <a:cubicBezTo>
                    <a:pt x="5354" y="14034"/>
                    <a:pt x="5214" y="14866"/>
                    <a:pt x="4805" y="15432"/>
                  </a:cubicBezTo>
                  <a:cubicBezTo>
                    <a:pt x="4738" y="15570"/>
                    <a:pt x="4671" y="15640"/>
                    <a:pt x="4604" y="15640"/>
                  </a:cubicBezTo>
                  <a:cubicBezTo>
                    <a:pt x="4537" y="15640"/>
                    <a:pt x="4470" y="15570"/>
                    <a:pt x="4403" y="15432"/>
                  </a:cubicBezTo>
                  <a:cubicBezTo>
                    <a:pt x="3994" y="14311"/>
                    <a:pt x="3994" y="13191"/>
                    <a:pt x="3994" y="12059"/>
                  </a:cubicBezTo>
                  <a:lnTo>
                    <a:pt x="3994" y="11782"/>
                  </a:lnTo>
                  <a:close/>
                  <a:moveTo>
                    <a:pt x="12960" y="843"/>
                  </a:moveTo>
                  <a:cubicBezTo>
                    <a:pt x="14319" y="1398"/>
                    <a:pt x="15404" y="3084"/>
                    <a:pt x="15812" y="5614"/>
                  </a:cubicBezTo>
                  <a:cubicBezTo>
                    <a:pt x="15136" y="7011"/>
                    <a:pt x="14727" y="8975"/>
                    <a:pt x="14862" y="11227"/>
                  </a:cubicBezTo>
                  <a:cubicBezTo>
                    <a:pt x="15018" y="11713"/>
                    <a:pt x="15130" y="12013"/>
                    <a:pt x="15359" y="12013"/>
                  </a:cubicBezTo>
                  <a:cubicBezTo>
                    <a:pt x="15522" y="12013"/>
                    <a:pt x="15745" y="11851"/>
                    <a:pt x="16086" y="11505"/>
                  </a:cubicBezTo>
                  <a:cubicBezTo>
                    <a:pt x="16897" y="10661"/>
                    <a:pt x="16763" y="7855"/>
                    <a:pt x="16355" y="5614"/>
                  </a:cubicBezTo>
                  <a:cubicBezTo>
                    <a:pt x="16495" y="5325"/>
                    <a:pt x="16629" y="5325"/>
                    <a:pt x="16897" y="5325"/>
                  </a:cubicBezTo>
                  <a:cubicBezTo>
                    <a:pt x="18396" y="6168"/>
                    <a:pt x="19755" y="8421"/>
                    <a:pt x="20432" y="11505"/>
                  </a:cubicBezTo>
                  <a:cubicBezTo>
                    <a:pt x="20840" y="13191"/>
                    <a:pt x="20840" y="15432"/>
                    <a:pt x="20158" y="17118"/>
                  </a:cubicBezTo>
                  <a:cubicBezTo>
                    <a:pt x="19207" y="19359"/>
                    <a:pt x="15544" y="20768"/>
                    <a:pt x="9699" y="20768"/>
                  </a:cubicBezTo>
                  <a:cubicBezTo>
                    <a:pt x="6030" y="20768"/>
                    <a:pt x="2770" y="20202"/>
                    <a:pt x="2770" y="20202"/>
                  </a:cubicBezTo>
                  <a:cubicBezTo>
                    <a:pt x="1545" y="19925"/>
                    <a:pt x="868" y="19082"/>
                    <a:pt x="594" y="17396"/>
                  </a:cubicBezTo>
                  <a:cubicBezTo>
                    <a:pt x="326" y="15998"/>
                    <a:pt x="1002" y="14034"/>
                    <a:pt x="2227" y="12902"/>
                  </a:cubicBezTo>
                  <a:cubicBezTo>
                    <a:pt x="2635" y="12348"/>
                    <a:pt x="3044" y="12059"/>
                    <a:pt x="3586" y="12059"/>
                  </a:cubicBezTo>
                  <a:cubicBezTo>
                    <a:pt x="3452" y="13468"/>
                    <a:pt x="3720" y="14866"/>
                    <a:pt x="4129" y="16275"/>
                  </a:cubicBezTo>
                  <a:cubicBezTo>
                    <a:pt x="4297" y="16622"/>
                    <a:pt x="4571" y="16864"/>
                    <a:pt x="4817" y="16864"/>
                  </a:cubicBezTo>
                  <a:cubicBezTo>
                    <a:pt x="4968" y="16864"/>
                    <a:pt x="5113" y="16772"/>
                    <a:pt x="5214" y="16552"/>
                  </a:cubicBezTo>
                  <a:cubicBezTo>
                    <a:pt x="5762" y="15709"/>
                    <a:pt x="6030" y="14311"/>
                    <a:pt x="5896" y="12902"/>
                  </a:cubicBezTo>
                  <a:cubicBezTo>
                    <a:pt x="5622" y="11782"/>
                    <a:pt x="4945" y="10661"/>
                    <a:pt x="4263" y="10661"/>
                  </a:cubicBezTo>
                  <a:cubicBezTo>
                    <a:pt x="4537" y="7855"/>
                    <a:pt x="5488" y="5325"/>
                    <a:pt x="6847" y="4204"/>
                  </a:cubicBezTo>
                  <a:cubicBezTo>
                    <a:pt x="7580" y="3200"/>
                    <a:pt x="8262" y="2691"/>
                    <a:pt x="8844" y="2691"/>
                  </a:cubicBezTo>
                  <a:cubicBezTo>
                    <a:pt x="9224" y="2691"/>
                    <a:pt x="9565" y="2922"/>
                    <a:pt x="9834" y="3361"/>
                  </a:cubicBezTo>
                  <a:cubicBezTo>
                    <a:pt x="9291" y="4770"/>
                    <a:pt x="9157" y="6734"/>
                    <a:pt x="9565" y="8421"/>
                  </a:cubicBezTo>
                  <a:cubicBezTo>
                    <a:pt x="9565" y="8975"/>
                    <a:pt x="9834" y="9541"/>
                    <a:pt x="10242" y="9541"/>
                  </a:cubicBezTo>
                  <a:cubicBezTo>
                    <a:pt x="10376" y="9541"/>
                    <a:pt x="10516" y="9264"/>
                    <a:pt x="10650" y="8975"/>
                  </a:cubicBezTo>
                  <a:cubicBezTo>
                    <a:pt x="11193" y="7300"/>
                    <a:pt x="11058" y="5048"/>
                    <a:pt x="10516" y="3361"/>
                  </a:cubicBezTo>
                  <a:cubicBezTo>
                    <a:pt x="10924" y="2530"/>
                    <a:pt x="11467" y="1686"/>
                    <a:pt x="12009" y="1398"/>
                  </a:cubicBezTo>
                  <a:cubicBezTo>
                    <a:pt x="12283" y="1120"/>
                    <a:pt x="12686" y="1120"/>
                    <a:pt x="12960" y="843"/>
                  </a:cubicBezTo>
                  <a:close/>
                  <a:moveTo>
                    <a:pt x="12826" y="0"/>
                  </a:moveTo>
                  <a:cubicBezTo>
                    <a:pt x="12417" y="0"/>
                    <a:pt x="12143" y="277"/>
                    <a:pt x="11735" y="566"/>
                  </a:cubicBezTo>
                  <a:cubicBezTo>
                    <a:pt x="11058" y="843"/>
                    <a:pt x="10516" y="1686"/>
                    <a:pt x="9973" y="2807"/>
                  </a:cubicBezTo>
                  <a:cubicBezTo>
                    <a:pt x="9599" y="2160"/>
                    <a:pt x="9140" y="1813"/>
                    <a:pt x="8609" y="1813"/>
                  </a:cubicBezTo>
                  <a:cubicBezTo>
                    <a:pt x="7977" y="1813"/>
                    <a:pt x="7250" y="2299"/>
                    <a:pt x="6439" y="3361"/>
                  </a:cubicBezTo>
                  <a:cubicBezTo>
                    <a:pt x="4945" y="4770"/>
                    <a:pt x="3994" y="7577"/>
                    <a:pt x="3586" y="10939"/>
                  </a:cubicBezTo>
                  <a:cubicBezTo>
                    <a:pt x="3044" y="10939"/>
                    <a:pt x="2501" y="11227"/>
                    <a:pt x="2093" y="11782"/>
                  </a:cubicBezTo>
                  <a:cubicBezTo>
                    <a:pt x="594" y="13468"/>
                    <a:pt x="-217" y="15709"/>
                    <a:pt x="51" y="17673"/>
                  </a:cubicBezTo>
                  <a:cubicBezTo>
                    <a:pt x="191" y="19636"/>
                    <a:pt x="1276" y="21046"/>
                    <a:pt x="2635" y="21323"/>
                  </a:cubicBezTo>
                  <a:cubicBezTo>
                    <a:pt x="2635" y="21323"/>
                    <a:pt x="6030" y="21600"/>
                    <a:pt x="9699" y="21600"/>
                  </a:cubicBezTo>
                  <a:cubicBezTo>
                    <a:pt x="15812" y="21600"/>
                    <a:pt x="19481" y="20480"/>
                    <a:pt x="20566" y="17961"/>
                  </a:cubicBezTo>
                  <a:cubicBezTo>
                    <a:pt x="21249" y="15998"/>
                    <a:pt x="21383" y="13468"/>
                    <a:pt x="20840" y="11227"/>
                  </a:cubicBezTo>
                  <a:cubicBezTo>
                    <a:pt x="20024" y="7855"/>
                    <a:pt x="18531" y="5048"/>
                    <a:pt x="16763" y="4204"/>
                  </a:cubicBezTo>
                  <a:cubicBezTo>
                    <a:pt x="16495" y="4204"/>
                    <a:pt x="16221" y="4493"/>
                    <a:pt x="16086" y="4770"/>
                  </a:cubicBezTo>
                  <a:cubicBezTo>
                    <a:pt x="15544" y="1964"/>
                    <a:pt x="14319" y="277"/>
                    <a:pt x="12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/>
            </a:p>
          </p:txBody>
        </p:sp>
      </p:grpSp>
      <p:pic>
        <p:nvPicPr>
          <p:cNvPr id="381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5" b="39210"/>
          <a:stretch>
            <a:fillRect/>
          </a:stretch>
        </p:blipFill>
        <p:spPr>
          <a:xfrm>
            <a:off x="21750734" y="12902381"/>
            <a:ext cx="2633354" cy="66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4" t="2596" r="2595" b="6024"/>
          <a:stretch>
            <a:fillRect/>
          </a:stretch>
        </p:blipFill>
        <p:spPr>
          <a:xfrm>
            <a:off x="19804855" y="526130"/>
            <a:ext cx="1946022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تجميع"/>
          <p:cNvGrpSpPr/>
          <p:nvPr/>
        </p:nvGrpSpPr>
        <p:grpSpPr>
          <a:xfrm>
            <a:off x="-880305" y="-393492"/>
            <a:ext cx="26144610" cy="16974664"/>
            <a:chOff x="0" y="0"/>
            <a:chExt cx="26144609" cy="16974663"/>
          </a:xfrm>
        </p:grpSpPr>
        <p:pic>
          <p:nvPicPr>
            <p:cNvPr id="383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5219256"/>
              <a:ext cx="5658222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10877476"/>
              <a:ext cx="5658222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-438966"/>
              <a:ext cx="5658222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تجميع"/>
          <p:cNvGrpSpPr/>
          <p:nvPr/>
        </p:nvGrpSpPr>
        <p:grpSpPr>
          <a:xfrm>
            <a:off x="-880305" y="-393492"/>
            <a:ext cx="26144610" cy="16974664"/>
            <a:chOff x="0" y="0"/>
            <a:chExt cx="26144609" cy="16974663"/>
          </a:xfrm>
        </p:grpSpPr>
        <p:pic>
          <p:nvPicPr>
            <p:cNvPr id="403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5219256"/>
              <a:ext cx="5658222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10877476"/>
              <a:ext cx="5658222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438965" y="-438966"/>
              <a:ext cx="5658222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6975117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13511270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5219256"/>
              <a:ext cx="5658221" cy="653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1087747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29" b="0"/>
            <a:stretch>
              <a:fillRect/>
            </a:stretch>
          </p:blipFill>
          <p:spPr>
            <a:xfrm rot="16200000">
              <a:off x="20047423" y="-438966"/>
              <a:ext cx="5658221" cy="653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6" name="Google Shape;1623;p38"/>
          <p:cNvSpPr/>
          <p:nvPr/>
        </p:nvSpPr>
        <p:spPr>
          <a:xfrm>
            <a:off x="23618062" y="12831666"/>
            <a:ext cx="661183" cy="661183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8" tIns="121918" rIns="121918" bIns="121918" anchor="ctr"/>
          <a:lstStyle/>
          <a:p>
            <a:pPr/>
          </a:p>
        </p:txBody>
      </p:sp>
      <p:pic>
        <p:nvPicPr>
          <p:cNvPr id="4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5" b="39210"/>
          <a:stretch>
            <a:fillRect/>
          </a:stretch>
        </p:blipFill>
        <p:spPr>
          <a:xfrm>
            <a:off x="21750733" y="12818965"/>
            <a:ext cx="2633354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8" name="الجدول"/>
          <p:cNvGraphicFramePr/>
          <p:nvPr/>
        </p:nvGraphicFramePr>
        <p:xfrm>
          <a:off x="22205233" y="200660"/>
          <a:ext cx="11909790" cy="10137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4" t="2596" r="2595" b="6024"/>
          <a:stretch>
            <a:fillRect/>
          </a:stretch>
        </p:blipFill>
        <p:spPr>
          <a:xfrm>
            <a:off x="22460781" y="0"/>
            <a:ext cx="1946022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مستطيل"/>
          <p:cNvSpPr/>
          <p:nvPr/>
        </p:nvSpPr>
        <p:spPr>
          <a:xfrm>
            <a:off x="23745062" y="1865131"/>
            <a:ext cx="433488" cy="1062206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8" tIns="121918" rIns="121918" bIns="121918" anchor="ctr"/>
          <a:lstStyle/>
          <a:p>
            <a:pPr/>
          </a:p>
        </p:txBody>
      </p:sp>
      <p:sp>
        <p:nvSpPr>
          <p:cNvPr id="42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تجميع"/>
          <p:cNvGrpSpPr/>
          <p:nvPr/>
        </p:nvGrpSpPr>
        <p:grpSpPr>
          <a:xfrm>
            <a:off x="-77816" y="-58173"/>
            <a:ext cx="24539636" cy="13866213"/>
            <a:chOff x="-1" y="-1"/>
            <a:chExt cx="24539634" cy="13866212"/>
          </a:xfrm>
        </p:grpSpPr>
        <p:grpSp>
          <p:nvGrpSpPr>
            <p:cNvPr id="432" name="Group 2"/>
            <p:cNvGrpSpPr/>
            <p:nvPr/>
          </p:nvGrpSpPr>
          <p:grpSpPr>
            <a:xfrm>
              <a:off x="-1" y="-2"/>
              <a:ext cx="24539633" cy="13866213"/>
              <a:chOff x="0" y="0"/>
              <a:chExt cx="24539632" cy="13866211"/>
            </a:xfrm>
          </p:grpSpPr>
          <p:pic>
            <p:nvPicPr>
              <p:cNvPr id="428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2"/>
                <a:ext cx="12286677" cy="6927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9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7" cy="6927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2"/>
                <a:ext cx="12286678" cy="6927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1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8" cy="6927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6" name="Google Shape;11;p2"/>
            <p:cNvGrpSpPr/>
            <p:nvPr/>
          </p:nvGrpSpPr>
          <p:grpSpPr>
            <a:xfrm>
              <a:off x="15082375" y="-1"/>
              <a:ext cx="9457259" cy="5602461"/>
              <a:chOff x="0" y="-1"/>
              <a:chExt cx="9457257" cy="5602460"/>
            </a:xfrm>
          </p:grpSpPr>
          <p:sp>
            <p:nvSpPr>
              <p:cNvPr id="433" name="Google Shape;12;p2"/>
              <p:cNvSpPr/>
              <p:nvPr/>
            </p:nvSpPr>
            <p:spPr>
              <a:xfrm>
                <a:off x="2643794" y="-2"/>
                <a:ext cx="6813465" cy="4091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rgbClr val="C2DC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3;p2"/>
              <p:cNvSpPr/>
              <p:nvPr/>
            </p:nvSpPr>
            <p:spPr>
              <a:xfrm>
                <a:off x="0" y="307341"/>
                <a:ext cx="5728406" cy="1603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rgbClr val="A4CA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4;p2"/>
              <p:cNvSpPr/>
              <p:nvPr/>
            </p:nvSpPr>
            <p:spPr>
              <a:xfrm>
                <a:off x="6232010" y="3565818"/>
                <a:ext cx="2884492" cy="2036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rgbClr val="A4CA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39" name="Google Shape;15;p2"/>
            <p:cNvGrpSpPr/>
            <p:nvPr/>
          </p:nvGrpSpPr>
          <p:grpSpPr>
            <a:xfrm>
              <a:off x="-2" y="9122757"/>
              <a:ext cx="9381003" cy="4743454"/>
              <a:chOff x="0" y="0"/>
              <a:chExt cx="9381001" cy="4743453"/>
            </a:xfrm>
          </p:grpSpPr>
          <p:sp>
            <p:nvSpPr>
              <p:cNvPr id="437" name="Google Shape;16;p2"/>
              <p:cNvSpPr/>
              <p:nvPr/>
            </p:nvSpPr>
            <p:spPr>
              <a:xfrm rot="16200000">
                <a:off x="3492950" y="-1144598"/>
                <a:ext cx="2395100" cy="9381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" name="Google Shape;17;p2"/>
              <p:cNvSpPr/>
              <p:nvPr/>
            </p:nvSpPr>
            <p:spPr>
              <a:xfrm rot="16200000">
                <a:off x="728427" y="-728428"/>
                <a:ext cx="3193325" cy="4650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41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1" b="26451"/>
          <a:stretch>
            <a:fillRect/>
          </a:stretch>
        </p:blipFill>
        <p:spPr>
          <a:xfrm>
            <a:off x="1178470" y="936715"/>
            <a:ext cx="3532319" cy="273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5" b="39210"/>
          <a:stretch>
            <a:fillRect/>
          </a:stretch>
        </p:blipFill>
        <p:spPr>
          <a:xfrm>
            <a:off x="18901872" y="11608116"/>
            <a:ext cx="4223238" cy="107355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خط"/>
          <p:cNvSpPr/>
          <p:nvPr/>
        </p:nvSpPr>
        <p:spPr>
          <a:xfrm>
            <a:off x="1114969" y="668671"/>
            <a:ext cx="14249600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4" name="خط"/>
          <p:cNvSpPr/>
          <p:nvPr/>
        </p:nvSpPr>
        <p:spPr>
          <a:xfrm>
            <a:off x="8987558" y="13081922"/>
            <a:ext cx="14370321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5" name="خط"/>
          <p:cNvSpPr/>
          <p:nvPr/>
        </p:nvSpPr>
        <p:spPr>
          <a:xfrm flipH="1" flipV="1">
            <a:off x="1083219" y="637152"/>
            <a:ext cx="63503" cy="9645262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6" name="خط"/>
          <p:cNvSpPr/>
          <p:nvPr/>
        </p:nvSpPr>
        <p:spPr>
          <a:xfrm flipV="1">
            <a:off x="23288026" y="5643466"/>
            <a:ext cx="2" cy="7457299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7" name="رقم الشريحة"/>
          <p:cNvSpPr txBox="1"/>
          <p:nvPr>
            <p:ph type="sldNum" sz="quarter" idx="2"/>
          </p:nvPr>
        </p:nvSpPr>
        <p:spPr>
          <a:xfrm>
            <a:off x="30006847" y="22832502"/>
            <a:ext cx="879554" cy="867796"/>
          </a:xfrm>
          <a:prstGeom prst="rect">
            <a:avLst/>
          </a:prstGeom>
        </p:spPr>
        <p:txBody>
          <a:bodyPr lIns="162558" tIns="162558" rIns="162558" bIns="162558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0C1E4F"/>
                          </a:solidFill>
                        </a:rPr>
                        <a:t>مساحة المستطيل والمربع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1.xml"/><Relationship Id="rId12" Type="http://schemas.openxmlformats.org/officeDocument/2006/relationships/image" Target="../media/image27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7.png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1.xml"/><Relationship Id="rId12" Type="http://schemas.openxmlformats.org/officeDocument/2006/relationships/image" Target="../media/image27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8.png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6.png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qm2963406cg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10.jpeg"/><Relationship Id="rId5" Type="http://schemas.openxmlformats.org/officeDocument/2006/relationships/image" Target="../media/image31.png"/><Relationship Id="rId6" Type="http://schemas.openxmlformats.org/officeDocument/2006/relationships/image" Target="../media/image11.jpeg"/><Relationship Id="rId7" Type="http://schemas.openxmlformats.org/officeDocument/2006/relationships/image" Target="../media/image32.png"/><Relationship Id="rId8" Type="http://schemas.openxmlformats.org/officeDocument/2006/relationships/slide" Target="slide3.xml"/><Relationship Id="rId9" Type="http://schemas.openxmlformats.org/officeDocument/2006/relationships/slide" Target="slide6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10.xml"/><Relationship Id="rId13" Type="http://schemas.openxmlformats.org/officeDocument/2006/relationships/slide" Target="slide18.xml"/><Relationship Id="rId14" Type="http://schemas.openxmlformats.org/officeDocument/2006/relationships/slide" Target="slide20.xml"/><Relationship Id="rId15" Type="http://schemas.openxmlformats.org/officeDocument/2006/relationships/slide" Target="slide2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1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hyperlink" Target="https://drive.google.com/file/d/1WK_XR3EyUFAwpziCVRsXpBfrfSclIXRH/view?usp=drivesdk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4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5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1.xml"/><Relationship Id="rId12" Type="http://schemas.openxmlformats.org/officeDocument/2006/relationships/image" Target="../media/image18.png"/><Relationship Id="rId13" Type="http://schemas.openxmlformats.org/officeDocument/2006/relationships/image" Target="../media/image9.jpeg"/><Relationship Id="rId14" Type="http://schemas.openxmlformats.org/officeDocument/2006/relationships/hyperlink" Target="https://drive.google.com/file/d/1WK_XR3EyUFAwpziCVRsXpBfrfSclIXRH/view?usp=drivesdk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4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5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8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8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1.xml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dr9g0q-imBM?playlist=dr9g0q-imB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59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457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8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465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460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3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461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2" name="١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</p:grpSp>
        <p:sp>
          <p:nvSpPr>
            <p:cNvPr id="464" name="المحيط والمساحة والحجم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21408">
                <a:lnSpc>
                  <a:spcPct val="90000"/>
                </a:lnSpc>
                <a:spcBef>
                  <a:spcPts val="2300"/>
                </a:spcBef>
                <a:defRPr sz="348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المحيط والمساحة والحجم</a:t>
              </a:r>
            </a:p>
          </p:txBody>
        </p:sp>
      </p:grpSp>
      <p:sp>
        <p:nvSpPr>
          <p:cNvPr id="466" name="الفصل الثاني عشر:المحيط والمساحة والحجم…"/>
          <p:cNvSpPr txBox="1"/>
          <p:nvPr>
            <p:ph type="title" idx="4294967295"/>
          </p:nvPr>
        </p:nvSpPr>
        <p:spPr>
          <a:xfrm>
            <a:off x="53770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0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 عشر:المحيط والمساحة والحجم</a:t>
            </a:r>
          </a:p>
          <a:p>
            <a:pPr algn="ctr" rtl="0">
              <a:lnSpc>
                <a:spcPct val="150000"/>
              </a:lnSpc>
              <a:defRPr sz="70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١٢-٣</a:t>
            </a:r>
            <a:r>
              <a:rPr>
                <a:solidFill>
                  <a:srgbClr val="FF5A54"/>
                </a:solidFill>
              </a:rPr>
              <a:t> </a:t>
            </a:r>
            <a:r>
              <a:t>مساحة المستطيل والمربع </a:t>
            </a:r>
          </a:p>
        </p:txBody>
      </p:sp>
      <p:pic>
        <p:nvPicPr>
          <p:cNvPr id="467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6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81" name="IMG_3517.png" descr="IMG_3517.png"/>
          <p:cNvPicPr>
            <a:picLocks noChangeAspect="1"/>
          </p:cNvPicPr>
          <p:nvPr/>
        </p:nvPicPr>
        <p:blipFill>
          <a:blip r:embed="rId12">
            <a:extLst/>
          </a:blip>
          <a:srcRect l="0" t="8035" r="0" b="45720"/>
          <a:stretch>
            <a:fillRect/>
          </a:stretch>
        </p:blipFill>
        <p:spPr>
          <a:xfrm>
            <a:off x="4816672" y="1865131"/>
            <a:ext cx="18250740" cy="4541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1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799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797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786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784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782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3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5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1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78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8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800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0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0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1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1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14" name="IMG_3517.png" descr="IMG_3517.png"/>
          <p:cNvPicPr>
            <a:picLocks noChangeAspect="1"/>
          </p:cNvPicPr>
          <p:nvPr/>
        </p:nvPicPr>
        <p:blipFill>
          <a:blip r:embed="rId11">
            <a:extLst/>
          </a:blip>
          <a:srcRect l="0" t="8035" r="0" b="45720"/>
          <a:stretch>
            <a:fillRect/>
          </a:stretch>
        </p:blipFill>
        <p:spPr>
          <a:xfrm>
            <a:off x="4816672" y="1865131"/>
            <a:ext cx="18250740" cy="4541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7" name="تجميع"/>
          <p:cNvGrpSpPr/>
          <p:nvPr/>
        </p:nvGrpSpPr>
        <p:grpSpPr>
          <a:xfrm>
            <a:off x="17913478" y="6624738"/>
            <a:ext cx="5831584" cy="987877"/>
            <a:chOff x="0" y="0"/>
            <a:chExt cx="5831583" cy="987876"/>
          </a:xfrm>
        </p:grpSpPr>
        <p:sp>
          <p:nvSpPr>
            <p:cNvPr id="815" name="م = ١٤ سم"/>
            <p:cNvSpPr txBox="1"/>
            <p:nvPr/>
          </p:nvSpPr>
          <p:spPr>
            <a:xfrm>
              <a:off x="-1" y="55971"/>
              <a:ext cx="5831585" cy="9319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 = </a:t>
              </a:r>
              <a:r>
                <a:rPr>
                  <a:solidFill>
                    <a:srgbClr val="0061FE"/>
                  </a:solidFill>
                </a:rPr>
                <a:t>٩٦ سم    </a:t>
              </a:r>
            </a:p>
          </p:txBody>
        </p:sp>
        <p:sp>
          <p:nvSpPr>
            <p:cNvPr id="816" name="٢"/>
            <p:cNvSpPr txBox="1"/>
            <p:nvPr/>
          </p:nvSpPr>
          <p:spPr>
            <a:xfrm>
              <a:off x="1064821" y="0"/>
              <a:ext cx="681627" cy="7837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820" name="تجميع"/>
          <p:cNvGrpSpPr/>
          <p:nvPr/>
        </p:nvGrpSpPr>
        <p:grpSpPr>
          <a:xfrm>
            <a:off x="11520237" y="6550852"/>
            <a:ext cx="5831584" cy="987877"/>
            <a:chOff x="0" y="0"/>
            <a:chExt cx="5831583" cy="987876"/>
          </a:xfrm>
        </p:grpSpPr>
        <p:sp>
          <p:nvSpPr>
            <p:cNvPr id="818" name="م = ١٤ سم"/>
            <p:cNvSpPr txBox="1"/>
            <p:nvPr/>
          </p:nvSpPr>
          <p:spPr>
            <a:xfrm>
              <a:off x="-1" y="55971"/>
              <a:ext cx="5831585" cy="9319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 = </a:t>
              </a:r>
              <a:r>
                <a:rPr>
                  <a:solidFill>
                    <a:srgbClr val="0061FE"/>
                  </a:solidFill>
                </a:rPr>
                <a:t>٥١ م    </a:t>
              </a:r>
            </a:p>
          </p:txBody>
        </p:sp>
        <p:sp>
          <p:nvSpPr>
            <p:cNvPr id="819" name="٢"/>
            <p:cNvSpPr txBox="1"/>
            <p:nvPr/>
          </p:nvSpPr>
          <p:spPr>
            <a:xfrm>
              <a:off x="1255321" y="0"/>
              <a:ext cx="681627" cy="7837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823" name="تجميع"/>
          <p:cNvGrpSpPr/>
          <p:nvPr/>
        </p:nvGrpSpPr>
        <p:grpSpPr>
          <a:xfrm>
            <a:off x="5175083" y="6845300"/>
            <a:ext cx="5831584" cy="12701"/>
            <a:chOff x="0" y="0"/>
            <a:chExt cx="5831583" cy="12699"/>
          </a:xfrm>
        </p:grpSpPr>
        <p:sp>
          <p:nvSpPr>
            <p:cNvPr id="821" name="م = ١٤ سم"/>
            <p:cNvSpPr/>
            <p:nvPr/>
          </p:nvSpPr>
          <p:spPr>
            <a:xfrm>
              <a:off x="0" y="12699"/>
              <a:ext cx="58315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 = </a:t>
              </a:r>
              <a:r>
                <a:rPr>
                  <a:solidFill>
                    <a:srgbClr val="0061FE"/>
                  </a:solidFill>
                </a:rPr>
                <a:t>٢٢٥ سم    </a:t>
              </a:r>
            </a:p>
          </p:txBody>
        </p:sp>
        <p:sp>
          <p:nvSpPr>
            <p:cNvPr id="822" name="٢"/>
            <p:cNvSpPr/>
            <p:nvPr/>
          </p:nvSpPr>
          <p:spPr>
            <a:xfrm>
              <a:off x="915134" y="0"/>
              <a:ext cx="68162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843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841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839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828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826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824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5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27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3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83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8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0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84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5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4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4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4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5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5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56" name="IMG_3517.png" descr="IMG_3517.png"/>
          <p:cNvPicPr>
            <a:picLocks noChangeAspect="1"/>
          </p:cNvPicPr>
          <p:nvPr/>
        </p:nvPicPr>
        <p:blipFill>
          <a:blip r:embed="rId11">
            <a:extLst/>
          </a:blip>
          <a:srcRect l="41629" t="51958" r="0" b="35583"/>
          <a:stretch>
            <a:fillRect/>
          </a:stretch>
        </p:blipFill>
        <p:spPr>
          <a:xfrm>
            <a:off x="7453389" y="1865131"/>
            <a:ext cx="15654035" cy="1797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5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5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6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8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6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6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63" name="IMG_4038.png" descr="IMG_403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6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7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905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903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892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890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888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89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1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7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89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2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04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906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1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20" name="IMG_3517.png" descr="IMG_3517.png"/>
          <p:cNvPicPr>
            <a:picLocks noChangeAspect="1"/>
          </p:cNvPicPr>
          <p:nvPr/>
        </p:nvPicPr>
        <p:blipFill>
          <a:blip r:embed="rId11">
            <a:extLst/>
          </a:blip>
          <a:srcRect l="70856" t="51958" r="0" b="35749"/>
          <a:stretch>
            <a:fillRect/>
          </a:stretch>
        </p:blipFill>
        <p:spPr>
          <a:xfrm>
            <a:off x="10074135" y="2205917"/>
            <a:ext cx="7815840" cy="17738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3" name="تجميع"/>
          <p:cNvGrpSpPr/>
          <p:nvPr/>
        </p:nvGrpSpPr>
        <p:grpSpPr>
          <a:xfrm>
            <a:off x="10807192" y="4197103"/>
            <a:ext cx="5831585" cy="987877"/>
            <a:chOff x="0" y="0"/>
            <a:chExt cx="5831583" cy="987876"/>
          </a:xfrm>
        </p:grpSpPr>
        <p:sp>
          <p:nvSpPr>
            <p:cNvPr id="921" name="م = ١٤ سم"/>
            <p:cNvSpPr txBox="1"/>
            <p:nvPr/>
          </p:nvSpPr>
          <p:spPr>
            <a:xfrm>
              <a:off x="-1" y="55971"/>
              <a:ext cx="5831585" cy="9319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 = </a:t>
              </a:r>
              <a:r>
                <a:rPr>
                  <a:solidFill>
                    <a:srgbClr val="0061FE"/>
                  </a:solidFill>
                </a:rPr>
                <a:t>٩ كلم    </a:t>
              </a:r>
            </a:p>
          </p:txBody>
        </p:sp>
        <p:sp>
          <p:nvSpPr>
            <p:cNvPr id="922" name="٢"/>
            <p:cNvSpPr txBox="1"/>
            <p:nvPr/>
          </p:nvSpPr>
          <p:spPr>
            <a:xfrm>
              <a:off x="1064821" y="0"/>
              <a:ext cx="681627" cy="7837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926" name="تجميع"/>
          <p:cNvGrpSpPr/>
          <p:nvPr/>
        </p:nvGrpSpPr>
        <p:grpSpPr>
          <a:xfrm>
            <a:off x="10418755" y="8308121"/>
            <a:ext cx="5831584" cy="987877"/>
            <a:chOff x="0" y="0"/>
            <a:chExt cx="5831583" cy="987876"/>
          </a:xfrm>
        </p:grpSpPr>
        <p:sp>
          <p:nvSpPr>
            <p:cNvPr id="924" name="م = ١٤ سم"/>
            <p:cNvSpPr txBox="1"/>
            <p:nvPr/>
          </p:nvSpPr>
          <p:spPr>
            <a:xfrm>
              <a:off x="-1" y="55971"/>
              <a:ext cx="5831585" cy="9319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 = </a:t>
              </a:r>
              <a:r>
                <a:rPr>
                  <a:solidFill>
                    <a:srgbClr val="0061FE"/>
                  </a:solidFill>
                </a:rPr>
                <a:t>٤٨ سم    </a:t>
              </a:r>
            </a:p>
          </p:txBody>
        </p:sp>
        <p:sp>
          <p:nvSpPr>
            <p:cNvPr id="925" name="٢"/>
            <p:cNvSpPr txBox="1"/>
            <p:nvPr/>
          </p:nvSpPr>
          <p:spPr>
            <a:xfrm>
              <a:off x="1064821" y="0"/>
              <a:ext cx="681627" cy="7837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927" name="IMG_3517.png" descr="IMG_3517.png"/>
          <p:cNvPicPr>
            <a:picLocks noChangeAspect="1"/>
          </p:cNvPicPr>
          <p:nvPr/>
        </p:nvPicPr>
        <p:blipFill>
          <a:blip r:embed="rId11">
            <a:extLst/>
          </a:blip>
          <a:srcRect l="42347" t="51625" r="28509" b="36083"/>
          <a:stretch>
            <a:fillRect/>
          </a:stretch>
        </p:blipFill>
        <p:spPr>
          <a:xfrm>
            <a:off x="9815155" y="6171527"/>
            <a:ext cx="7815842" cy="17738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7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945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943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932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930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928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9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31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3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7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93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3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2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44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94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5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4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5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7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5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5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5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7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5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8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8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8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8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91" name="IMG_3517.png" descr="IMG_3517.png"/>
          <p:cNvPicPr>
            <a:picLocks noChangeAspect="1"/>
          </p:cNvPicPr>
          <p:nvPr/>
        </p:nvPicPr>
        <p:blipFill>
          <a:blip r:embed="rId12">
            <a:extLst/>
          </a:blip>
          <a:srcRect l="39926" t="65589" r="1703" b="24617"/>
          <a:stretch>
            <a:fillRect/>
          </a:stretch>
        </p:blipFill>
        <p:spPr>
          <a:xfrm>
            <a:off x="9227937" y="2366040"/>
            <a:ext cx="14353229" cy="129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IMG_3517.png" descr="IMG_3517.png"/>
          <p:cNvPicPr>
            <a:picLocks noChangeAspect="1"/>
          </p:cNvPicPr>
          <p:nvPr/>
        </p:nvPicPr>
        <p:blipFill>
          <a:blip r:embed="rId12">
            <a:extLst/>
          </a:blip>
          <a:srcRect l="1255" t="63136" r="61494" b="4811"/>
          <a:stretch>
            <a:fillRect/>
          </a:stretch>
        </p:blipFill>
        <p:spPr>
          <a:xfrm>
            <a:off x="3076851" y="2775272"/>
            <a:ext cx="7188254" cy="3328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2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1010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1008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997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995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993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4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6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8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2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1000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1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3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4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5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6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7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9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011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1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1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1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2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2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2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25" name="IMG_3517.png" descr="IMG_3517.png"/>
          <p:cNvPicPr>
            <a:picLocks noChangeAspect="1"/>
          </p:cNvPicPr>
          <p:nvPr/>
        </p:nvPicPr>
        <p:blipFill>
          <a:blip r:embed="rId11">
            <a:extLst/>
          </a:blip>
          <a:srcRect l="39926" t="65589" r="1703" b="24617"/>
          <a:stretch>
            <a:fillRect/>
          </a:stretch>
        </p:blipFill>
        <p:spPr>
          <a:xfrm>
            <a:off x="9227937" y="2366040"/>
            <a:ext cx="14353229" cy="129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IMG_3517.png" descr="IMG_3517.png"/>
          <p:cNvPicPr>
            <a:picLocks noChangeAspect="1"/>
          </p:cNvPicPr>
          <p:nvPr/>
        </p:nvPicPr>
        <p:blipFill>
          <a:blip r:embed="rId11">
            <a:extLst/>
          </a:blip>
          <a:srcRect l="1255" t="63136" r="61494" b="4811"/>
          <a:stretch>
            <a:fillRect/>
          </a:stretch>
        </p:blipFill>
        <p:spPr>
          <a:xfrm>
            <a:off x="3076851" y="2775272"/>
            <a:ext cx="7188254" cy="3328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9" name="تجميع"/>
          <p:cNvGrpSpPr/>
          <p:nvPr/>
        </p:nvGrpSpPr>
        <p:grpSpPr>
          <a:xfrm>
            <a:off x="10173081" y="5985979"/>
            <a:ext cx="11515588" cy="1190186"/>
            <a:chOff x="0" y="0"/>
            <a:chExt cx="11515587" cy="1190185"/>
          </a:xfrm>
        </p:grpSpPr>
        <p:sp>
          <p:nvSpPr>
            <p:cNvPr id="1027" name="م = ١٤ سم"/>
            <p:cNvSpPr txBox="1"/>
            <p:nvPr/>
          </p:nvSpPr>
          <p:spPr>
            <a:xfrm>
              <a:off x="314137" y="107254"/>
              <a:ext cx="11201451" cy="10829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no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مساحة المخطط  = </a:t>
              </a:r>
              <a:r>
                <a:rPr>
                  <a:solidFill>
                    <a:srgbClr val="0061FE"/>
                  </a:solidFill>
                </a:rPr>
                <a:t>٦٩ × ٣١ =</a:t>
              </a:r>
              <a:r>
                <a:t>  ٢١٣٩</a:t>
              </a:r>
              <a:r>
                <a:rPr>
                  <a:solidFill>
                    <a:srgbClr val="0061FE"/>
                  </a:solidFill>
                </a:rPr>
                <a:t> م    </a:t>
              </a:r>
            </a:p>
          </p:txBody>
        </p:sp>
        <p:sp>
          <p:nvSpPr>
            <p:cNvPr id="1028" name="٢"/>
            <p:cNvSpPr txBox="1"/>
            <p:nvPr/>
          </p:nvSpPr>
          <p:spPr>
            <a:xfrm>
              <a:off x="0" y="0"/>
              <a:ext cx="1309285" cy="808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no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049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1047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1045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1034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1032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1030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31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33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3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39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103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3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4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46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04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5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61" name="تجميع"/>
          <p:cNvGrpSpPr/>
          <p:nvPr/>
        </p:nvGrpSpPr>
        <p:grpSpPr>
          <a:xfrm>
            <a:off x="1389840" y="74747"/>
            <a:ext cx="7640419" cy="2291294"/>
            <a:chOff x="0" y="0"/>
            <a:chExt cx="7640417" cy="2291292"/>
          </a:xfrm>
        </p:grpSpPr>
        <p:grpSp>
          <p:nvGrpSpPr>
            <p:cNvPr id="1057" name="تجميع"/>
            <p:cNvGrpSpPr/>
            <p:nvPr/>
          </p:nvGrpSpPr>
          <p:grpSpPr>
            <a:xfrm>
              <a:off x="-1" y="125913"/>
              <a:ext cx="4134890" cy="2165380"/>
              <a:chOff x="0" y="0"/>
              <a:chExt cx="4134889" cy="2165378"/>
            </a:xfrm>
          </p:grpSpPr>
          <p:grpSp>
            <p:nvGrpSpPr>
              <p:cNvPr id="1055" name="تجميع"/>
              <p:cNvGrpSpPr/>
              <p:nvPr/>
            </p:nvGrpSpPr>
            <p:grpSpPr>
              <a:xfrm>
                <a:off x="171289" y="-1"/>
                <a:ext cx="3792312" cy="2165380"/>
                <a:chOff x="0" y="0"/>
                <a:chExt cx="3792310" cy="2165378"/>
              </a:xfrm>
            </p:grpSpPr>
            <p:sp>
              <p:nvSpPr>
                <p:cNvPr id="1053" name="Google Shape;1998;p46"/>
                <p:cNvSpPr/>
                <p:nvPr/>
              </p:nvSpPr>
              <p:spPr>
                <a:xfrm>
                  <a:off x="0" y="0"/>
                  <a:ext cx="3562778" cy="1950344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4" name="Google Shape;2003;p46"/>
                <p:cNvSpPr/>
                <p:nvPr/>
              </p:nvSpPr>
              <p:spPr>
                <a:xfrm>
                  <a:off x="254197" y="229181"/>
                  <a:ext cx="3538114" cy="1936198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6" name="تــــــأكد"/>
              <p:cNvSpPr/>
              <p:nvPr/>
            </p:nvSpPr>
            <p:spPr>
              <a:xfrm>
                <a:off x="-1" y="534642"/>
                <a:ext cx="41348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تدرب</a:t>
                </a:r>
              </a:p>
            </p:txBody>
          </p:sp>
        </p:grpSp>
        <p:grpSp>
          <p:nvGrpSpPr>
            <p:cNvPr id="1060" name="تجميع"/>
            <p:cNvGrpSpPr/>
            <p:nvPr/>
          </p:nvGrpSpPr>
          <p:grpSpPr>
            <a:xfrm>
              <a:off x="3993231" y="-1"/>
              <a:ext cx="3647187" cy="2153120"/>
              <a:chOff x="0" y="0"/>
              <a:chExt cx="3647186" cy="2153119"/>
            </a:xfrm>
          </p:grpSpPr>
          <p:sp>
            <p:nvSpPr>
              <p:cNvPr id="1058" name="Google Shape;525;p13"/>
              <p:cNvSpPr/>
              <p:nvPr/>
            </p:nvSpPr>
            <p:spPr>
              <a:xfrm>
                <a:off x="-1" y="1639111"/>
                <a:ext cx="2601514" cy="514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5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8" y="-1"/>
                <a:ext cx="1822219" cy="18222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062" name="IMG_3523.png" descr="IMG_3523.png"/>
          <p:cNvPicPr>
            <a:picLocks noChangeAspect="1"/>
          </p:cNvPicPr>
          <p:nvPr/>
        </p:nvPicPr>
        <p:blipFill>
          <a:blip r:embed="rId11">
            <a:extLst/>
          </a:blip>
          <a:srcRect l="7656" t="4106" r="5700" b="4106"/>
          <a:stretch>
            <a:fillRect/>
          </a:stretch>
        </p:blipFill>
        <p:spPr>
          <a:xfrm>
            <a:off x="2787092" y="2366040"/>
            <a:ext cx="20646465" cy="2381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6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6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9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7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6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69" name="IMG_4038.png" descr="IMG_403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9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7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13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1111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1109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1098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1096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1094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95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97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99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0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03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1101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02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04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5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6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7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8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10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112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25" name="تجميع"/>
          <p:cNvGrpSpPr/>
          <p:nvPr/>
        </p:nvGrpSpPr>
        <p:grpSpPr>
          <a:xfrm>
            <a:off x="1389840" y="74747"/>
            <a:ext cx="7640419" cy="2291294"/>
            <a:chOff x="0" y="0"/>
            <a:chExt cx="7640417" cy="2291292"/>
          </a:xfrm>
        </p:grpSpPr>
        <p:grpSp>
          <p:nvGrpSpPr>
            <p:cNvPr id="1121" name="تجميع"/>
            <p:cNvGrpSpPr/>
            <p:nvPr/>
          </p:nvGrpSpPr>
          <p:grpSpPr>
            <a:xfrm>
              <a:off x="-1" y="125913"/>
              <a:ext cx="4134890" cy="2165380"/>
              <a:chOff x="0" y="0"/>
              <a:chExt cx="4134889" cy="2165378"/>
            </a:xfrm>
          </p:grpSpPr>
          <p:grpSp>
            <p:nvGrpSpPr>
              <p:cNvPr id="1119" name="تجميع"/>
              <p:cNvGrpSpPr/>
              <p:nvPr/>
            </p:nvGrpSpPr>
            <p:grpSpPr>
              <a:xfrm>
                <a:off x="171289" y="-1"/>
                <a:ext cx="3792312" cy="2165380"/>
                <a:chOff x="0" y="0"/>
                <a:chExt cx="3792310" cy="2165378"/>
              </a:xfrm>
            </p:grpSpPr>
            <p:sp>
              <p:nvSpPr>
                <p:cNvPr id="1117" name="Google Shape;1998;p46"/>
                <p:cNvSpPr/>
                <p:nvPr/>
              </p:nvSpPr>
              <p:spPr>
                <a:xfrm>
                  <a:off x="0" y="0"/>
                  <a:ext cx="3562778" cy="1950344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003;p46"/>
                <p:cNvSpPr/>
                <p:nvPr/>
              </p:nvSpPr>
              <p:spPr>
                <a:xfrm>
                  <a:off x="254197" y="229181"/>
                  <a:ext cx="3538114" cy="1936198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20" name="تــــــأكد"/>
              <p:cNvSpPr/>
              <p:nvPr/>
            </p:nvSpPr>
            <p:spPr>
              <a:xfrm>
                <a:off x="-1" y="534642"/>
                <a:ext cx="41348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تدرب</a:t>
                </a:r>
              </a:p>
            </p:txBody>
          </p:sp>
        </p:grpSp>
        <p:grpSp>
          <p:nvGrpSpPr>
            <p:cNvPr id="1124" name="تجميع"/>
            <p:cNvGrpSpPr/>
            <p:nvPr/>
          </p:nvGrpSpPr>
          <p:grpSpPr>
            <a:xfrm>
              <a:off x="3993231" y="-1"/>
              <a:ext cx="3647187" cy="2153120"/>
              <a:chOff x="0" y="0"/>
              <a:chExt cx="3647186" cy="2153119"/>
            </a:xfrm>
          </p:grpSpPr>
          <p:sp>
            <p:nvSpPr>
              <p:cNvPr id="1122" name="Google Shape;525;p13"/>
              <p:cNvSpPr/>
              <p:nvPr/>
            </p:nvSpPr>
            <p:spPr>
              <a:xfrm>
                <a:off x="-1" y="1639111"/>
                <a:ext cx="2601514" cy="514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2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8" y="-1"/>
                <a:ext cx="1822219" cy="18222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126" name="IMG_3523.png" descr="IMG_3523.png"/>
          <p:cNvPicPr>
            <a:picLocks noChangeAspect="1"/>
          </p:cNvPicPr>
          <p:nvPr/>
        </p:nvPicPr>
        <p:blipFill>
          <a:blip r:embed="rId11">
            <a:extLst/>
          </a:blip>
          <a:srcRect l="7656" t="4106" r="5700" b="4106"/>
          <a:stretch>
            <a:fillRect/>
          </a:stretch>
        </p:blipFill>
        <p:spPr>
          <a:xfrm>
            <a:off x="2787092" y="2366040"/>
            <a:ext cx="20646465" cy="2381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0" name="تجميع"/>
          <p:cNvGrpSpPr/>
          <p:nvPr/>
        </p:nvGrpSpPr>
        <p:grpSpPr>
          <a:xfrm>
            <a:off x="5894609" y="5711736"/>
            <a:ext cx="17539113" cy="3552552"/>
            <a:chOff x="0" y="0"/>
            <a:chExt cx="17539112" cy="3552550"/>
          </a:xfrm>
        </p:grpSpPr>
        <p:sp>
          <p:nvSpPr>
            <p:cNvPr id="1127" name="م = ١٤ سم"/>
            <p:cNvSpPr txBox="1"/>
            <p:nvPr/>
          </p:nvSpPr>
          <p:spPr>
            <a:xfrm>
              <a:off x="0" y="101432"/>
              <a:ext cx="17539113" cy="34511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t">
              <a:no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أصغر مساحة ممكنة  = </a:t>
              </a:r>
              <a:r>
                <a:rPr>
                  <a:solidFill>
                    <a:srgbClr val="0061FE"/>
                  </a:solidFill>
                </a:rPr>
                <a:t>٩٠ × ٤٥ =</a:t>
              </a:r>
              <a:r>
                <a:t>  ٤٠٥٠</a:t>
              </a:r>
              <a:r>
                <a:rPr>
                  <a:solidFill>
                    <a:srgbClr val="0061FE"/>
                  </a:solidFill>
                </a:rPr>
                <a:t> م  </a:t>
              </a:r>
              <a:endParaRPr>
                <a:solidFill>
                  <a:srgbClr val="0061FE"/>
                </a:solidFill>
              </a:endParaRPr>
            </a:p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solidFill>
                  <a:srgbClr val="0061FE"/>
                </a:solidFill>
              </a:endParaRPr>
            </a:p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 </a:t>
              </a:r>
              <a:endParaRPr>
                <a:solidFill>
                  <a:srgbClr val="0061FE"/>
                </a:solidFill>
              </a:endParaRPr>
            </a:p>
            <a:p>
              <a:pPr algn="ctr" rtl="0">
                <a:lnSpc>
                  <a:spcPct val="75000"/>
                </a:lnSpc>
                <a:defRPr b="1" sz="59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أكبر مساحة ممكنة  = </a:t>
              </a:r>
              <a:r>
                <a:rPr>
                  <a:solidFill>
                    <a:srgbClr val="0061FE"/>
                  </a:solidFill>
                </a:rPr>
                <a:t>١٢٠ × ٩٠ =</a:t>
              </a:r>
              <a:r>
                <a:t>  ١٠٨٠٠</a:t>
              </a:r>
              <a:r>
                <a:rPr>
                  <a:solidFill>
                    <a:srgbClr val="0061FE"/>
                  </a:solidFill>
                </a:rPr>
                <a:t> م  </a:t>
              </a:r>
            </a:p>
          </p:txBody>
        </p:sp>
        <p:sp>
          <p:nvSpPr>
            <p:cNvPr id="1128" name="٢"/>
            <p:cNvSpPr txBox="1"/>
            <p:nvPr/>
          </p:nvSpPr>
          <p:spPr>
            <a:xfrm>
              <a:off x="2253563" y="2221968"/>
              <a:ext cx="1309285" cy="6758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no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129" name="٢"/>
            <p:cNvSpPr txBox="1"/>
            <p:nvPr/>
          </p:nvSpPr>
          <p:spPr>
            <a:xfrm>
              <a:off x="2481006" y="0"/>
              <a:ext cx="1309285" cy="7735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noAutofit/>
            </a:bodyPr>
            <a:lstStyle>
              <a:lvl1pPr algn="ctr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150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1148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1146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1135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1133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1131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32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34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3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40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113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3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4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5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47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14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15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5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15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6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6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61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6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6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6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6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93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17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6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69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7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94" name="IMG_3518.png" descr="IMG_3518.png"/>
          <p:cNvPicPr>
            <a:picLocks noChangeAspect="1"/>
          </p:cNvPicPr>
          <p:nvPr/>
        </p:nvPicPr>
        <p:blipFill>
          <a:blip r:embed="rId12">
            <a:extLst/>
          </a:blip>
          <a:srcRect l="17086" t="60058" r="3368" b="5104"/>
          <a:stretch>
            <a:fillRect/>
          </a:stretch>
        </p:blipFill>
        <p:spPr>
          <a:xfrm>
            <a:off x="2680122" y="2545223"/>
            <a:ext cx="21268425" cy="18995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4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1212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1210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1199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1197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1195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96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98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0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4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120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0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0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9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11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213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2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1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1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20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2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2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2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27" name="IMG_3518.png" descr="IMG_3518.png"/>
          <p:cNvPicPr>
            <a:picLocks noChangeAspect="1"/>
          </p:cNvPicPr>
          <p:nvPr/>
        </p:nvPicPr>
        <p:blipFill>
          <a:blip r:embed="rId11">
            <a:extLst/>
          </a:blip>
          <a:srcRect l="17086" t="60058" r="3368" b="5104"/>
          <a:stretch>
            <a:fillRect/>
          </a:stretch>
        </p:blipFill>
        <p:spPr>
          <a:xfrm>
            <a:off x="2680122" y="2545223"/>
            <a:ext cx="21268425" cy="189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نعم تتضاعف…"/>
          <p:cNvSpPr txBox="1"/>
          <p:nvPr/>
        </p:nvSpPr>
        <p:spPr>
          <a:xfrm>
            <a:off x="7432740" y="4630203"/>
            <a:ext cx="11585162" cy="74374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9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نعم تتضاعف</a:t>
            </a:r>
          </a:p>
          <a:p>
            <a:pPr algn="ctr" rtl="0">
              <a:lnSpc>
                <a:spcPct val="150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مساحة المستطيل = ل × ض</a:t>
            </a:r>
          </a:p>
          <a:p>
            <a:pPr algn="ctr" rtl="0">
              <a:lnSpc>
                <a:spcPct val="150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تتضاعف تصبح = ٢ ل × ٢ ض</a:t>
            </a:r>
          </a:p>
          <a:p>
            <a:pPr algn="ctr" rtl="0">
              <a:lnSpc>
                <a:spcPct val="150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٤ × ل × ض</a:t>
            </a:r>
          </a:p>
          <a:p>
            <a:pPr algn="ctr" rtl="0">
              <a:lnSpc>
                <a:spcPct val="150000"/>
              </a:lnSpc>
              <a:defRPr b="1" sz="59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٤ × المساحة الأصلية</a:t>
            </a:r>
            <a:endParaRPr>
              <a:solidFill>
                <a:srgbClr val="0061FE"/>
              </a:solidFill>
            </a:endParaRPr>
          </a:p>
        </p:txBody>
      </p:sp>
      <p:grpSp>
        <p:nvGrpSpPr>
          <p:cNvPr id="1248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1246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1244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1233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1231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1229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30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32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3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38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123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3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3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3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45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24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7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1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3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4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5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78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79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0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3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1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4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6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4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1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5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6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7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2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5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7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0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498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99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257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250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8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5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66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261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9" name="IMG_3521.jpeg"/>
          <p:cNvGrpSpPr/>
          <p:nvPr/>
        </p:nvGrpSpPr>
        <p:grpSpPr>
          <a:xfrm>
            <a:off x="4100050" y="1228071"/>
            <a:ext cx="9471423" cy="11546682"/>
            <a:chOff x="0" y="0"/>
            <a:chExt cx="9471421" cy="11546681"/>
          </a:xfrm>
        </p:grpSpPr>
        <p:pic>
          <p:nvPicPr>
            <p:cNvPr id="1268" name="IMG_3521.jpeg" descr="IMG_352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84" t="0" r="784" b="0"/>
            <a:stretch>
              <a:fillRect/>
            </a:stretch>
          </p:blipFill>
          <p:spPr>
            <a:xfrm>
              <a:off x="50800" y="50800"/>
              <a:ext cx="9369896" cy="11445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7" name="IMG_3521.jpeg" descr="IMG_352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1422" cy="11546682"/>
            </a:xfrm>
            <a:prstGeom prst="rect">
              <a:avLst/>
            </a:prstGeom>
            <a:effectLst/>
          </p:spPr>
        </p:pic>
      </p:grpSp>
      <p:grpSp>
        <p:nvGrpSpPr>
          <p:cNvPr id="1272" name="IMG_3522.jpeg"/>
          <p:cNvGrpSpPr/>
          <p:nvPr/>
        </p:nvGrpSpPr>
        <p:grpSpPr>
          <a:xfrm>
            <a:off x="13225321" y="277228"/>
            <a:ext cx="1486298" cy="1406526"/>
            <a:chOff x="0" y="0"/>
            <a:chExt cx="1486296" cy="1406525"/>
          </a:xfrm>
        </p:grpSpPr>
        <p:pic>
          <p:nvPicPr>
            <p:cNvPr id="1271" name="IMG_3522.jpeg" descr="IMG_352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713" r="0" b="2715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70" name="IMG_3522.jpeg" descr="IMG_352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2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278" name="تجميع"/>
            <p:cNvGrpSpPr/>
            <p:nvPr/>
          </p:nvGrpSpPr>
          <p:grpSpPr>
            <a:xfrm>
              <a:off x="-1" y="0"/>
              <a:ext cx="12521377" cy="5411062"/>
              <a:chOff x="0" y="0"/>
              <a:chExt cx="12521375" cy="5411061"/>
            </a:xfrm>
          </p:grpSpPr>
          <p:sp>
            <p:nvSpPr>
              <p:cNvPr id="1275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76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650;p80"/>
              <p:cNvSpPr/>
              <p:nvPr/>
            </p:nvSpPr>
            <p:spPr>
              <a:xfrm>
                <a:off x="0" y="2496236"/>
                <a:ext cx="6233230" cy="2914826"/>
              </a:xfrm>
              <a:prstGeom prst="roundRect">
                <a:avLst>
                  <a:gd name="adj" fmla="val 10363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7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282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83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288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284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89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90" name="صفحة :"/>
          <p:cNvSpPr txBox="1"/>
          <p:nvPr/>
        </p:nvSpPr>
        <p:spPr>
          <a:xfrm>
            <a:off x="9247818" y="6975457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graphicFrame>
        <p:nvGraphicFramePr>
          <p:cNvPr id="129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292" name="٦ ، ٨ ، ١٢"/>
          <p:cNvSpPr txBox="1"/>
          <p:nvPr/>
        </p:nvSpPr>
        <p:spPr>
          <a:xfrm>
            <a:off x="5845455" y="5495094"/>
            <a:ext cx="4187633" cy="10514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، ١٣ ،٢٢</a:t>
            </a:r>
          </a:p>
        </p:txBody>
      </p:sp>
      <p:sp>
        <p:nvSpPr>
          <p:cNvPr id="1293" name="١٩٦"/>
          <p:cNvSpPr txBox="1"/>
          <p:nvPr/>
        </p:nvSpPr>
        <p:spPr>
          <a:xfrm>
            <a:off x="6479344" y="7087352"/>
            <a:ext cx="2919856" cy="10514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٢٠٠ - ٢٠١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7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5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6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8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8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526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524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513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511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509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0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2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4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8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516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7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9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1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4.jpeg" descr="IMG_4024.jpeg"/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5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527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29" name="IMG_3511.png" descr="IMG_3511.png"/>
          <p:cNvPicPr>
            <a:picLocks noChangeAspect="1"/>
          </p:cNvPicPr>
          <p:nvPr/>
        </p:nvPicPr>
        <p:blipFill>
          <a:blip r:embed="rId33">
            <a:extLst/>
          </a:blip>
          <a:srcRect l="0" t="35038" r="0" b="13156"/>
          <a:stretch>
            <a:fillRect/>
          </a:stretch>
        </p:blipFill>
        <p:spPr>
          <a:xfrm>
            <a:off x="5882459" y="4332215"/>
            <a:ext cx="11972938" cy="4207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3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4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38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36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7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1" name="IMG_3512.png" descr="IMG_3512.png"/>
          <p:cNvPicPr>
            <a:picLocks noChangeAspect="1"/>
          </p:cNvPicPr>
          <p:nvPr/>
        </p:nvPicPr>
        <p:blipFill>
          <a:blip r:embed="rId12">
            <a:extLst/>
          </a:blip>
          <a:srcRect l="8505" t="20251" r="7300" b="51550"/>
          <a:stretch>
            <a:fillRect/>
          </a:stretch>
        </p:blipFill>
        <p:spPr>
          <a:xfrm>
            <a:off x="3620155" y="2953092"/>
            <a:ext cx="19210461" cy="3220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G_3499.jpeg" descr="IMG_3499.jpeg"/>
          <p:cNvPicPr>
            <a:picLocks noChangeAspect="1"/>
          </p:cNvPicPr>
          <p:nvPr/>
        </p:nvPicPr>
        <p:blipFill>
          <a:blip r:embed="rId13">
            <a:extLst/>
          </a:blip>
          <a:srcRect l="7069" t="46697" r="7069" b="7888"/>
          <a:stretch>
            <a:fillRect/>
          </a:stretch>
        </p:blipFill>
        <p:spPr>
          <a:xfrm>
            <a:off x="5938809" y="6857999"/>
            <a:ext cx="13830915" cy="3661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2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560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558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547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545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543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4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6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8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9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2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550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1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3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4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5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6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4.jpeg" descr="IMG_4024.jpeg"/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9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561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7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74" name="تجميع"/>
            <p:cNvGrpSpPr/>
            <p:nvPr/>
          </p:nvGrpSpPr>
          <p:grpSpPr>
            <a:xfrm>
              <a:off x="0" y="0"/>
              <a:ext cx="7670664" cy="2291289"/>
              <a:chOff x="0" y="0"/>
              <a:chExt cx="7670663" cy="2291288"/>
            </a:xfrm>
          </p:grpSpPr>
          <p:grpSp>
            <p:nvGrpSpPr>
              <p:cNvPr id="570" name="تجميع"/>
              <p:cNvGrpSpPr/>
              <p:nvPr/>
            </p:nvGrpSpPr>
            <p:grpSpPr>
              <a:xfrm>
                <a:off x="0" y="125913"/>
                <a:ext cx="4134887" cy="2165376"/>
                <a:chOff x="0" y="0"/>
                <a:chExt cx="4134886" cy="2165374"/>
              </a:xfrm>
            </p:grpSpPr>
            <p:grpSp>
              <p:nvGrpSpPr>
                <p:cNvPr id="568" name="تجميع"/>
                <p:cNvGrpSpPr/>
                <p:nvPr/>
              </p:nvGrpSpPr>
              <p:grpSpPr>
                <a:xfrm>
                  <a:off x="171289" y="0"/>
                  <a:ext cx="3792308" cy="2165375"/>
                  <a:chOff x="0" y="0"/>
                  <a:chExt cx="3792307" cy="2165374"/>
                </a:xfrm>
              </p:grpSpPr>
              <p:sp>
                <p:nvSpPr>
                  <p:cNvPr id="566" name="Google Shape;1998;p46"/>
                  <p:cNvSpPr/>
                  <p:nvPr/>
                </p:nvSpPr>
                <p:spPr>
                  <a:xfrm>
                    <a:off x="0" y="0"/>
                    <a:ext cx="3562775" cy="1950340"/>
                  </a:xfrm>
                  <a:prstGeom prst="roundRect">
                    <a:avLst>
                      <a:gd name="adj" fmla="val 16117"/>
                    </a:avLst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63500" dir="27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7" name="Google Shape;2003;p46"/>
                  <p:cNvSpPr/>
                  <p:nvPr/>
                </p:nvSpPr>
                <p:spPr>
                  <a:xfrm>
                    <a:off x="254197" y="229181"/>
                    <a:ext cx="3538111" cy="1936194"/>
                  </a:xfrm>
                  <a:prstGeom prst="roundRect">
                    <a:avLst>
                      <a:gd name="adj" fmla="val 16248"/>
                    </a:avLst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569" name="نشاط عملي"/>
                <p:cNvSpPr/>
                <p:nvPr/>
              </p:nvSpPr>
              <p:spPr>
                <a:xfrm>
                  <a:off x="0" y="471142"/>
                  <a:ext cx="4134887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spAutoFit/>
                </a:bodyPr>
                <a:lstStyle>
                  <a:lvl1pPr algn="ctr" rtl="0">
                    <a:lnSpc>
                      <a:spcPct val="75000"/>
                    </a:lnSpc>
                    <a:defRPr sz="6000">
                      <a:solidFill>
                        <a:srgbClr val="333333"/>
                      </a:solidFill>
                      <a:latin typeface="UKIJ Bom"/>
                      <a:ea typeface="UKIJ Bom"/>
                      <a:cs typeface="UKIJ Bom"/>
                      <a:sym typeface="UKIJ Bom"/>
                    </a:defRPr>
                  </a:lvl1pPr>
                </a:lstStyle>
                <a:p>
                  <a:pPr/>
                  <a:r>
                    <a:t>نشاط عملي</a:t>
                  </a:r>
                </a:p>
              </p:txBody>
            </p:sp>
          </p:grpSp>
          <p:grpSp>
            <p:nvGrpSpPr>
              <p:cNvPr id="573" name="تجميع"/>
              <p:cNvGrpSpPr/>
              <p:nvPr/>
            </p:nvGrpSpPr>
            <p:grpSpPr>
              <a:xfrm>
                <a:off x="4023480" y="0"/>
                <a:ext cx="3647184" cy="2153116"/>
                <a:chOff x="0" y="0"/>
                <a:chExt cx="3647183" cy="2153115"/>
              </a:xfrm>
            </p:grpSpPr>
            <p:sp>
              <p:nvSpPr>
                <p:cNvPr id="571" name="Google Shape;525;p13"/>
                <p:cNvSpPr/>
                <p:nvPr/>
              </p:nvSpPr>
              <p:spPr>
                <a:xfrm>
                  <a:off x="0" y="1639109"/>
                  <a:ext cx="2601511" cy="514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809" y="1553"/>
                      </a:moveTo>
                      <a:cubicBezTo>
                        <a:pt x="537" y="1553"/>
                        <a:pt x="338" y="1553"/>
                        <a:pt x="136" y="1889"/>
                      </a:cubicBezTo>
                      <a:cubicBezTo>
                        <a:pt x="0" y="1889"/>
                        <a:pt x="0" y="2224"/>
                        <a:pt x="0" y="2574"/>
                      </a:cubicBezTo>
                      <a:cubicBezTo>
                        <a:pt x="0" y="2910"/>
                        <a:pt x="66" y="3246"/>
                        <a:pt x="136" y="3246"/>
                      </a:cubicBezTo>
                      <a:lnTo>
                        <a:pt x="202" y="3246"/>
                      </a:lnTo>
                      <a:cubicBezTo>
                        <a:pt x="404" y="2910"/>
                        <a:pt x="607" y="2910"/>
                        <a:pt x="809" y="2910"/>
                      </a:cubicBezTo>
                      <a:cubicBezTo>
                        <a:pt x="875" y="2910"/>
                        <a:pt x="942" y="2574"/>
                        <a:pt x="942" y="2224"/>
                      </a:cubicBezTo>
                      <a:cubicBezTo>
                        <a:pt x="942" y="1889"/>
                        <a:pt x="875" y="1553"/>
                        <a:pt x="809" y="1553"/>
                      </a:cubicBezTo>
                      <a:close/>
                      <a:moveTo>
                        <a:pt x="1615" y="1889"/>
                      </a:moveTo>
                      <a:cubicBezTo>
                        <a:pt x="1548" y="1889"/>
                        <a:pt x="1479" y="1889"/>
                        <a:pt x="1479" y="2574"/>
                      </a:cubicBezTo>
                      <a:cubicBezTo>
                        <a:pt x="1479" y="2910"/>
                        <a:pt x="1479" y="3246"/>
                        <a:pt x="1615" y="3246"/>
                      </a:cubicBezTo>
                      <a:cubicBezTo>
                        <a:pt x="1817" y="3581"/>
                        <a:pt x="2086" y="3931"/>
                        <a:pt x="2354" y="4603"/>
                      </a:cubicBezTo>
                      <a:lnTo>
                        <a:pt x="2424" y="4603"/>
                      </a:lnTo>
                      <a:cubicBezTo>
                        <a:pt x="2557" y="4603"/>
                        <a:pt x="2623" y="3581"/>
                        <a:pt x="2490" y="3246"/>
                      </a:cubicBezTo>
                      <a:cubicBezTo>
                        <a:pt x="2221" y="2574"/>
                        <a:pt x="1953" y="2224"/>
                        <a:pt x="1615" y="1889"/>
                      </a:cubicBezTo>
                      <a:close/>
                      <a:moveTo>
                        <a:pt x="13645" y="0"/>
                      </a:moveTo>
                      <a:cubicBezTo>
                        <a:pt x="13528" y="0"/>
                        <a:pt x="13429" y="937"/>
                        <a:pt x="13592" y="1203"/>
                      </a:cubicBezTo>
                      <a:lnTo>
                        <a:pt x="13659" y="1553"/>
                      </a:lnTo>
                      <a:cubicBezTo>
                        <a:pt x="13794" y="2224"/>
                        <a:pt x="13861" y="3246"/>
                        <a:pt x="13930" y="4267"/>
                      </a:cubicBezTo>
                      <a:cubicBezTo>
                        <a:pt x="13930" y="4952"/>
                        <a:pt x="13997" y="4952"/>
                        <a:pt x="14063" y="4952"/>
                      </a:cubicBezTo>
                      <a:cubicBezTo>
                        <a:pt x="14129" y="4952"/>
                        <a:pt x="14199" y="4603"/>
                        <a:pt x="14199" y="4267"/>
                      </a:cubicBezTo>
                      <a:cubicBezTo>
                        <a:pt x="14129" y="2910"/>
                        <a:pt x="13997" y="1553"/>
                        <a:pt x="13861" y="532"/>
                      </a:cubicBezTo>
                      <a:cubicBezTo>
                        <a:pt x="13794" y="196"/>
                        <a:pt x="13794" y="196"/>
                        <a:pt x="13728" y="196"/>
                      </a:cubicBezTo>
                      <a:cubicBezTo>
                        <a:pt x="13700" y="56"/>
                        <a:pt x="13672" y="0"/>
                        <a:pt x="13645" y="0"/>
                      </a:cubicBezTo>
                      <a:close/>
                      <a:moveTo>
                        <a:pt x="12985" y="867"/>
                      </a:moveTo>
                      <a:cubicBezTo>
                        <a:pt x="12919" y="867"/>
                        <a:pt x="12853" y="867"/>
                        <a:pt x="12853" y="1203"/>
                      </a:cubicBezTo>
                      <a:cubicBezTo>
                        <a:pt x="12717" y="2224"/>
                        <a:pt x="12650" y="2910"/>
                        <a:pt x="12717" y="3931"/>
                      </a:cubicBezTo>
                      <a:cubicBezTo>
                        <a:pt x="12717" y="4603"/>
                        <a:pt x="12717" y="5288"/>
                        <a:pt x="12786" y="5960"/>
                      </a:cubicBezTo>
                      <a:cubicBezTo>
                        <a:pt x="12786" y="6211"/>
                        <a:pt x="12819" y="6449"/>
                        <a:pt x="12861" y="6449"/>
                      </a:cubicBezTo>
                      <a:cubicBezTo>
                        <a:pt x="12880" y="6449"/>
                        <a:pt x="12900" y="6407"/>
                        <a:pt x="12919" y="6309"/>
                      </a:cubicBezTo>
                      <a:cubicBezTo>
                        <a:pt x="12985" y="6309"/>
                        <a:pt x="13055" y="5960"/>
                        <a:pt x="13055" y="5624"/>
                      </a:cubicBezTo>
                      <a:cubicBezTo>
                        <a:pt x="12985" y="4952"/>
                        <a:pt x="12985" y="4603"/>
                        <a:pt x="12985" y="3931"/>
                      </a:cubicBezTo>
                      <a:cubicBezTo>
                        <a:pt x="12985" y="3246"/>
                        <a:pt x="12985" y="2574"/>
                        <a:pt x="13055" y="1889"/>
                      </a:cubicBezTo>
                      <a:cubicBezTo>
                        <a:pt x="13121" y="1553"/>
                        <a:pt x="13055" y="1203"/>
                        <a:pt x="12985" y="867"/>
                      </a:cubicBezTo>
                      <a:close/>
                      <a:moveTo>
                        <a:pt x="21464" y="1889"/>
                      </a:moveTo>
                      <a:cubicBezTo>
                        <a:pt x="21398" y="1889"/>
                        <a:pt x="21331" y="2224"/>
                        <a:pt x="21331" y="2574"/>
                      </a:cubicBezTo>
                      <a:cubicBezTo>
                        <a:pt x="21262" y="3931"/>
                        <a:pt x="21196" y="4952"/>
                        <a:pt x="21063" y="6309"/>
                      </a:cubicBezTo>
                      <a:cubicBezTo>
                        <a:pt x="20993" y="6309"/>
                        <a:pt x="20993" y="6981"/>
                        <a:pt x="21063" y="7331"/>
                      </a:cubicBezTo>
                      <a:lnTo>
                        <a:pt x="21129" y="7331"/>
                      </a:lnTo>
                      <a:lnTo>
                        <a:pt x="21129" y="6981"/>
                      </a:lnTo>
                      <a:lnTo>
                        <a:pt x="21262" y="6981"/>
                      </a:lnTo>
                      <a:cubicBezTo>
                        <a:pt x="21464" y="5624"/>
                        <a:pt x="21534" y="4267"/>
                        <a:pt x="21600" y="2574"/>
                      </a:cubicBezTo>
                      <a:cubicBezTo>
                        <a:pt x="21600" y="2224"/>
                        <a:pt x="21534" y="1889"/>
                        <a:pt x="21464" y="1889"/>
                      </a:cubicBezTo>
                      <a:close/>
                      <a:moveTo>
                        <a:pt x="3180" y="4882"/>
                      </a:moveTo>
                      <a:cubicBezTo>
                        <a:pt x="3080" y="4882"/>
                        <a:pt x="3047" y="5722"/>
                        <a:pt x="3163" y="6309"/>
                      </a:cubicBezTo>
                      <a:cubicBezTo>
                        <a:pt x="3365" y="6645"/>
                        <a:pt x="3634" y="7331"/>
                        <a:pt x="3903" y="8352"/>
                      </a:cubicBezTo>
                      <a:lnTo>
                        <a:pt x="3969" y="8352"/>
                      </a:lnTo>
                      <a:lnTo>
                        <a:pt x="3969" y="8002"/>
                      </a:lnTo>
                      <a:lnTo>
                        <a:pt x="4039" y="8002"/>
                      </a:lnTo>
                      <a:cubicBezTo>
                        <a:pt x="4105" y="7666"/>
                        <a:pt x="4105" y="7331"/>
                        <a:pt x="4039" y="6981"/>
                      </a:cubicBezTo>
                      <a:cubicBezTo>
                        <a:pt x="3767" y="6309"/>
                        <a:pt x="3498" y="5624"/>
                        <a:pt x="3230" y="4952"/>
                      </a:cubicBezTo>
                      <a:cubicBezTo>
                        <a:pt x="3210" y="4896"/>
                        <a:pt x="3194" y="4882"/>
                        <a:pt x="3180" y="4882"/>
                      </a:cubicBezTo>
                      <a:close/>
                      <a:moveTo>
                        <a:pt x="4778" y="9023"/>
                      </a:moveTo>
                      <a:cubicBezTo>
                        <a:pt x="4642" y="9023"/>
                        <a:pt x="4576" y="9023"/>
                        <a:pt x="4576" y="9359"/>
                      </a:cubicBezTo>
                      <a:cubicBezTo>
                        <a:pt x="4509" y="9709"/>
                        <a:pt x="4509" y="10045"/>
                        <a:pt x="4576" y="10380"/>
                      </a:cubicBezTo>
                      <a:lnTo>
                        <a:pt x="5316" y="12423"/>
                      </a:lnTo>
                      <a:lnTo>
                        <a:pt x="5382" y="12423"/>
                      </a:lnTo>
                      <a:cubicBezTo>
                        <a:pt x="5451" y="12423"/>
                        <a:pt x="5518" y="12423"/>
                        <a:pt x="5518" y="12087"/>
                      </a:cubicBezTo>
                      <a:cubicBezTo>
                        <a:pt x="5584" y="11737"/>
                        <a:pt x="5518" y="11402"/>
                        <a:pt x="5451" y="11402"/>
                      </a:cubicBezTo>
                      <a:lnTo>
                        <a:pt x="4778" y="9023"/>
                      </a:lnTo>
                      <a:close/>
                      <a:moveTo>
                        <a:pt x="20556" y="8799"/>
                      </a:moveTo>
                      <a:cubicBezTo>
                        <a:pt x="20522" y="8799"/>
                        <a:pt x="20486" y="8869"/>
                        <a:pt x="20456" y="9023"/>
                      </a:cubicBezTo>
                      <a:cubicBezTo>
                        <a:pt x="20254" y="9709"/>
                        <a:pt x="19985" y="10380"/>
                        <a:pt x="19783" y="11066"/>
                      </a:cubicBezTo>
                      <a:cubicBezTo>
                        <a:pt x="19716" y="11402"/>
                        <a:pt x="19647" y="11737"/>
                        <a:pt x="19716" y="12087"/>
                      </a:cubicBezTo>
                      <a:cubicBezTo>
                        <a:pt x="19716" y="12423"/>
                        <a:pt x="19783" y="12423"/>
                        <a:pt x="19849" y="12423"/>
                      </a:cubicBezTo>
                      <a:lnTo>
                        <a:pt x="19919" y="12423"/>
                      </a:lnTo>
                      <a:cubicBezTo>
                        <a:pt x="20187" y="11737"/>
                        <a:pt x="20390" y="11066"/>
                        <a:pt x="20658" y="10045"/>
                      </a:cubicBezTo>
                      <a:cubicBezTo>
                        <a:pt x="20761" y="9527"/>
                        <a:pt x="20667" y="8799"/>
                        <a:pt x="20556" y="8799"/>
                      </a:cubicBezTo>
                      <a:close/>
                      <a:moveTo>
                        <a:pt x="14063" y="7666"/>
                      </a:moveTo>
                      <a:cubicBezTo>
                        <a:pt x="13997" y="7666"/>
                        <a:pt x="13930" y="8002"/>
                        <a:pt x="13930" y="8352"/>
                      </a:cubicBezTo>
                      <a:cubicBezTo>
                        <a:pt x="13861" y="9023"/>
                        <a:pt x="13861" y="9359"/>
                        <a:pt x="13794" y="10045"/>
                      </a:cubicBezTo>
                      <a:cubicBezTo>
                        <a:pt x="13659" y="9709"/>
                        <a:pt x="13592" y="9023"/>
                        <a:pt x="13459" y="8688"/>
                      </a:cubicBezTo>
                      <a:cubicBezTo>
                        <a:pt x="13423" y="8520"/>
                        <a:pt x="13390" y="8436"/>
                        <a:pt x="13357" y="8436"/>
                      </a:cubicBezTo>
                      <a:cubicBezTo>
                        <a:pt x="13323" y="8436"/>
                        <a:pt x="13290" y="8520"/>
                        <a:pt x="13257" y="8688"/>
                      </a:cubicBezTo>
                      <a:cubicBezTo>
                        <a:pt x="13188" y="9023"/>
                        <a:pt x="13188" y="9359"/>
                        <a:pt x="13257" y="9709"/>
                      </a:cubicBezTo>
                      <a:cubicBezTo>
                        <a:pt x="13390" y="10380"/>
                        <a:pt x="13526" y="10730"/>
                        <a:pt x="13659" y="11066"/>
                      </a:cubicBezTo>
                      <a:lnTo>
                        <a:pt x="13592" y="12087"/>
                      </a:lnTo>
                      <a:cubicBezTo>
                        <a:pt x="13592" y="12423"/>
                        <a:pt x="13592" y="12759"/>
                        <a:pt x="13659" y="13108"/>
                      </a:cubicBezTo>
                      <a:lnTo>
                        <a:pt x="13728" y="13108"/>
                      </a:lnTo>
                      <a:lnTo>
                        <a:pt x="13728" y="12759"/>
                      </a:lnTo>
                      <a:cubicBezTo>
                        <a:pt x="13728" y="12926"/>
                        <a:pt x="13744" y="13024"/>
                        <a:pt x="13769" y="13024"/>
                      </a:cubicBezTo>
                      <a:cubicBezTo>
                        <a:pt x="13794" y="13024"/>
                        <a:pt x="13828" y="12926"/>
                        <a:pt x="13861" y="12759"/>
                      </a:cubicBezTo>
                      <a:lnTo>
                        <a:pt x="13930" y="12087"/>
                      </a:lnTo>
                      <a:lnTo>
                        <a:pt x="13997" y="12087"/>
                      </a:lnTo>
                      <a:cubicBezTo>
                        <a:pt x="14016" y="12185"/>
                        <a:pt x="14035" y="12227"/>
                        <a:pt x="14055" y="12227"/>
                      </a:cubicBezTo>
                      <a:cubicBezTo>
                        <a:pt x="14102" y="12227"/>
                        <a:pt x="14152" y="11989"/>
                        <a:pt x="14199" y="11737"/>
                      </a:cubicBezTo>
                      <a:cubicBezTo>
                        <a:pt x="14265" y="11402"/>
                        <a:pt x="14199" y="11066"/>
                        <a:pt x="14129" y="10730"/>
                      </a:cubicBezTo>
                      <a:lnTo>
                        <a:pt x="14063" y="10730"/>
                      </a:lnTo>
                      <a:cubicBezTo>
                        <a:pt x="14129" y="10045"/>
                        <a:pt x="14129" y="9359"/>
                        <a:pt x="14199" y="8688"/>
                      </a:cubicBezTo>
                      <a:cubicBezTo>
                        <a:pt x="14199" y="8352"/>
                        <a:pt x="14129" y="7666"/>
                        <a:pt x="14063" y="7666"/>
                      </a:cubicBezTo>
                      <a:close/>
                      <a:moveTo>
                        <a:pt x="14938" y="12087"/>
                      </a:moveTo>
                      <a:cubicBezTo>
                        <a:pt x="14872" y="12087"/>
                        <a:pt x="14736" y="12087"/>
                        <a:pt x="14736" y="12759"/>
                      </a:cubicBezTo>
                      <a:cubicBezTo>
                        <a:pt x="14736" y="13108"/>
                        <a:pt x="14803" y="13444"/>
                        <a:pt x="14872" y="13444"/>
                      </a:cubicBezTo>
                      <a:cubicBezTo>
                        <a:pt x="15140" y="13780"/>
                        <a:pt x="15409" y="14116"/>
                        <a:pt x="15678" y="14465"/>
                      </a:cubicBezTo>
                      <a:lnTo>
                        <a:pt x="15744" y="14465"/>
                      </a:lnTo>
                      <a:cubicBezTo>
                        <a:pt x="15880" y="14116"/>
                        <a:pt x="15880" y="13108"/>
                        <a:pt x="15744" y="13108"/>
                      </a:cubicBezTo>
                      <a:cubicBezTo>
                        <a:pt x="15476" y="12759"/>
                        <a:pt x="15207" y="12423"/>
                        <a:pt x="14938" y="12087"/>
                      </a:cubicBezTo>
                      <a:close/>
                      <a:moveTo>
                        <a:pt x="16553" y="13444"/>
                      </a:moveTo>
                      <a:cubicBezTo>
                        <a:pt x="16487" y="13444"/>
                        <a:pt x="16417" y="13780"/>
                        <a:pt x="16417" y="14116"/>
                      </a:cubicBezTo>
                      <a:cubicBezTo>
                        <a:pt x="16351" y="14465"/>
                        <a:pt x="16417" y="14801"/>
                        <a:pt x="16487" y="14801"/>
                      </a:cubicBezTo>
                      <a:lnTo>
                        <a:pt x="17359" y="14801"/>
                      </a:lnTo>
                      <a:cubicBezTo>
                        <a:pt x="17428" y="14801"/>
                        <a:pt x="17495" y="14801"/>
                        <a:pt x="17495" y="14116"/>
                      </a:cubicBezTo>
                      <a:cubicBezTo>
                        <a:pt x="17495" y="13780"/>
                        <a:pt x="17428" y="13444"/>
                        <a:pt x="17359" y="13444"/>
                      </a:cubicBezTo>
                      <a:close/>
                      <a:moveTo>
                        <a:pt x="19043" y="12423"/>
                      </a:moveTo>
                      <a:cubicBezTo>
                        <a:pt x="18775" y="12759"/>
                        <a:pt x="18503" y="13108"/>
                        <a:pt x="18168" y="13108"/>
                      </a:cubicBezTo>
                      <a:cubicBezTo>
                        <a:pt x="18102" y="13444"/>
                        <a:pt x="18032" y="13780"/>
                        <a:pt x="18102" y="14116"/>
                      </a:cubicBezTo>
                      <a:cubicBezTo>
                        <a:pt x="18102" y="14465"/>
                        <a:pt x="18168" y="14801"/>
                        <a:pt x="18235" y="14801"/>
                      </a:cubicBezTo>
                      <a:lnTo>
                        <a:pt x="18304" y="14801"/>
                      </a:lnTo>
                      <a:cubicBezTo>
                        <a:pt x="18572" y="14465"/>
                        <a:pt x="18841" y="14116"/>
                        <a:pt x="19110" y="13780"/>
                      </a:cubicBezTo>
                      <a:cubicBezTo>
                        <a:pt x="19176" y="13780"/>
                        <a:pt x="19246" y="13444"/>
                        <a:pt x="19246" y="13108"/>
                      </a:cubicBezTo>
                      <a:cubicBezTo>
                        <a:pt x="19176" y="12759"/>
                        <a:pt x="19110" y="12423"/>
                        <a:pt x="19043" y="12423"/>
                      </a:cubicBezTo>
                      <a:close/>
                      <a:moveTo>
                        <a:pt x="6191" y="13108"/>
                      </a:moveTo>
                      <a:cubicBezTo>
                        <a:pt x="6124" y="13108"/>
                        <a:pt x="6055" y="13108"/>
                        <a:pt x="5989" y="13444"/>
                      </a:cubicBezTo>
                      <a:cubicBezTo>
                        <a:pt x="5989" y="13780"/>
                        <a:pt x="5989" y="14116"/>
                        <a:pt x="6055" y="14465"/>
                      </a:cubicBezTo>
                      <a:cubicBezTo>
                        <a:pt x="6327" y="15137"/>
                        <a:pt x="6595" y="15822"/>
                        <a:pt x="6797" y="16508"/>
                      </a:cubicBezTo>
                      <a:lnTo>
                        <a:pt x="6864" y="16508"/>
                      </a:lnTo>
                      <a:cubicBezTo>
                        <a:pt x="6930" y="16508"/>
                        <a:pt x="6997" y="16508"/>
                        <a:pt x="6997" y="16158"/>
                      </a:cubicBezTo>
                      <a:cubicBezTo>
                        <a:pt x="7066" y="15822"/>
                        <a:pt x="6997" y="15487"/>
                        <a:pt x="6930" y="15137"/>
                      </a:cubicBezTo>
                      <a:lnTo>
                        <a:pt x="6191" y="13108"/>
                      </a:lnTo>
                      <a:close/>
                      <a:moveTo>
                        <a:pt x="13168" y="15053"/>
                      </a:moveTo>
                      <a:cubicBezTo>
                        <a:pt x="13152" y="15053"/>
                        <a:pt x="13132" y="15081"/>
                        <a:pt x="13121" y="15137"/>
                      </a:cubicBezTo>
                      <a:cubicBezTo>
                        <a:pt x="12919" y="16158"/>
                        <a:pt x="12650" y="16844"/>
                        <a:pt x="12448" y="17515"/>
                      </a:cubicBezTo>
                      <a:cubicBezTo>
                        <a:pt x="12382" y="17865"/>
                        <a:pt x="12315" y="18201"/>
                        <a:pt x="12382" y="18536"/>
                      </a:cubicBezTo>
                      <a:cubicBezTo>
                        <a:pt x="12382" y="18886"/>
                        <a:pt x="12448" y="18886"/>
                        <a:pt x="12515" y="18886"/>
                      </a:cubicBezTo>
                      <a:lnTo>
                        <a:pt x="12584" y="18886"/>
                      </a:lnTo>
                      <a:cubicBezTo>
                        <a:pt x="12853" y="18201"/>
                        <a:pt x="13055" y="17179"/>
                        <a:pt x="13257" y="16158"/>
                      </a:cubicBezTo>
                      <a:cubicBezTo>
                        <a:pt x="13365" y="15612"/>
                        <a:pt x="13251" y="15053"/>
                        <a:pt x="13168" y="15053"/>
                      </a:cubicBezTo>
                      <a:close/>
                      <a:moveTo>
                        <a:pt x="7678" y="17039"/>
                      </a:moveTo>
                      <a:cubicBezTo>
                        <a:pt x="7631" y="17039"/>
                        <a:pt x="7584" y="17277"/>
                        <a:pt x="7537" y="17515"/>
                      </a:cubicBezTo>
                      <a:cubicBezTo>
                        <a:pt x="7537" y="17865"/>
                        <a:pt x="7537" y="18201"/>
                        <a:pt x="7603" y="18536"/>
                      </a:cubicBezTo>
                      <a:cubicBezTo>
                        <a:pt x="7872" y="18886"/>
                        <a:pt x="8141" y="19558"/>
                        <a:pt x="8412" y="19893"/>
                      </a:cubicBezTo>
                      <a:lnTo>
                        <a:pt x="8479" y="19893"/>
                      </a:lnTo>
                      <a:cubicBezTo>
                        <a:pt x="8681" y="19893"/>
                        <a:pt x="8681" y="18536"/>
                        <a:pt x="8479" y="18536"/>
                      </a:cubicBezTo>
                      <a:cubicBezTo>
                        <a:pt x="8277" y="18201"/>
                        <a:pt x="8008" y="17515"/>
                        <a:pt x="7739" y="17179"/>
                      </a:cubicBezTo>
                      <a:cubicBezTo>
                        <a:pt x="7720" y="17081"/>
                        <a:pt x="7698" y="17039"/>
                        <a:pt x="7678" y="17039"/>
                      </a:cubicBezTo>
                      <a:close/>
                      <a:moveTo>
                        <a:pt x="9252" y="19516"/>
                      </a:moveTo>
                      <a:cubicBezTo>
                        <a:pt x="9141" y="19516"/>
                        <a:pt x="9102" y="20915"/>
                        <a:pt x="9285" y="20915"/>
                      </a:cubicBezTo>
                      <a:cubicBezTo>
                        <a:pt x="9556" y="21264"/>
                        <a:pt x="9825" y="21264"/>
                        <a:pt x="10094" y="21600"/>
                      </a:cubicBezTo>
                      <a:cubicBezTo>
                        <a:pt x="10160" y="21600"/>
                        <a:pt x="10296" y="21264"/>
                        <a:pt x="10296" y="20915"/>
                      </a:cubicBezTo>
                      <a:cubicBezTo>
                        <a:pt x="10296" y="20243"/>
                        <a:pt x="10227" y="20243"/>
                        <a:pt x="10160" y="19893"/>
                      </a:cubicBezTo>
                      <a:cubicBezTo>
                        <a:pt x="9891" y="19893"/>
                        <a:pt x="9623" y="19893"/>
                        <a:pt x="9285" y="19558"/>
                      </a:cubicBezTo>
                      <a:cubicBezTo>
                        <a:pt x="9274" y="19530"/>
                        <a:pt x="9263" y="19516"/>
                        <a:pt x="9252" y="19516"/>
                      </a:cubicBezTo>
                      <a:close/>
                      <a:moveTo>
                        <a:pt x="11775" y="19222"/>
                      </a:moveTo>
                      <a:cubicBezTo>
                        <a:pt x="11506" y="19558"/>
                        <a:pt x="11171" y="19893"/>
                        <a:pt x="10900" y="19893"/>
                      </a:cubicBezTo>
                      <a:cubicBezTo>
                        <a:pt x="10833" y="20243"/>
                        <a:pt x="10767" y="20579"/>
                        <a:pt x="10833" y="20915"/>
                      </a:cubicBezTo>
                      <a:cubicBezTo>
                        <a:pt x="10833" y="21264"/>
                        <a:pt x="10833" y="21600"/>
                        <a:pt x="10969" y="21600"/>
                      </a:cubicBezTo>
                      <a:cubicBezTo>
                        <a:pt x="11304" y="21264"/>
                        <a:pt x="11573" y="20915"/>
                        <a:pt x="11841" y="20579"/>
                      </a:cubicBezTo>
                      <a:cubicBezTo>
                        <a:pt x="11911" y="20579"/>
                        <a:pt x="11977" y="20243"/>
                        <a:pt x="11911" y="19558"/>
                      </a:cubicBezTo>
                      <a:cubicBezTo>
                        <a:pt x="11911" y="19222"/>
                        <a:pt x="11841" y="19222"/>
                        <a:pt x="11775" y="192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572" name="IMG_8403.png" descr="IMG_8403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4758" t="0" r="70945" b="67605"/>
                <a:stretch>
                  <a:fillRect/>
                </a:stretch>
              </p:blipFill>
              <p:spPr>
                <a:xfrm>
                  <a:off x="1824967" y="0"/>
                  <a:ext cx="1822217" cy="182221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75" name="IMG_3466.png" descr="IMG_346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7469" t="3502" r="27130" b="84263"/>
            <a:stretch>
              <a:fillRect/>
            </a:stretch>
          </p:blipFill>
          <p:spPr>
            <a:xfrm>
              <a:off x="3835332" y="984691"/>
              <a:ext cx="1026368" cy="1026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7" name="IMG_3513.png" descr="IMG_3513.png"/>
          <p:cNvPicPr>
            <a:picLocks noChangeAspect="1"/>
          </p:cNvPicPr>
          <p:nvPr/>
        </p:nvPicPr>
        <p:blipFill>
          <a:blip r:embed="rId12">
            <a:extLst/>
          </a:blip>
          <a:srcRect l="7557" t="9430" r="4870" b="28513"/>
          <a:stretch>
            <a:fillRect/>
          </a:stretch>
        </p:blipFill>
        <p:spPr>
          <a:xfrm>
            <a:off x="8536049" y="1731621"/>
            <a:ext cx="13675644" cy="733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G_3513.png" descr="IMG_3513.png"/>
          <p:cNvPicPr>
            <a:picLocks noChangeAspect="1"/>
          </p:cNvPicPr>
          <p:nvPr/>
        </p:nvPicPr>
        <p:blipFill>
          <a:blip r:embed="rId12">
            <a:extLst/>
          </a:blip>
          <a:srcRect l="12099" t="75648" r="5485" b="1965"/>
          <a:stretch>
            <a:fillRect/>
          </a:stretch>
        </p:blipFill>
        <p:spPr>
          <a:xfrm>
            <a:off x="5139211" y="9336408"/>
            <a:ext cx="15326215" cy="31507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596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594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583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581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579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0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2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8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58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5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597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0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0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0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5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60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0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0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11" name="IMG_3514.png" descr="IMG_3514.png"/>
          <p:cNvPicPr>
            <a:picLocks noChangeAspect="1"/>
          </p:cNvPicPr>
          <p:nvPr/>
        </p:nvPicPr>
        <p:blipFill>
          <a:blip r:embed="rId11">
            <a:extLst/>
          </a:blip>
          <a:srcRect l="9150" t="26045" r="6235" b="8460"/>
          <a:stretch>
            <a:fillRect/>
          </a:stretch>
        </p:blipFill>
        <p:spPr>
          <a:xfrm>
            <a:off x="3694611" y="5471755"/>
            <a:ext cx="16994933" cy="4110015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612" name="IMG_3514.png" descr="IMG_3514.png"/>
          <p:cNvPicPr>
            <a:picLocks noChangeAspect="1"/>
          </p:cNvPicPr>
          <p:nvPr/>
        </p:nvPicPr>
        <p:blipFill>
          <a:blip r:embed="rId11">
            <a:extLst/>
          </a:blip>
          <a:srcRect l="66250" t="6888" r="5517" b="76085"/>
          <a:stretch>
            <a:fillRect/>
          </a:stretch>
        </p:blipFill>
        <p:spPr>
          <a:xfrm>
            <a:off x="15609965" y="3677203"/>
            <a:ext cx="6563596" cy="1236812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grpSp>
        <p:nvGrpSpPr>
          <p:cNvPr id="632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630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628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617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615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613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4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6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2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62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7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9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63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4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4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3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3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39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4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4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4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45" name="IMG_3515.png" descr="IMG_3515.png"/>
          <p:cNvPicPr>
            <a:picLocks noChangeAspect="1"/>
          </p:cNvPicPr>
          <p:nvPr/>
        </p:nvPicPr>
        <p:blipFill>
          <a:blip r:embed="rId11">
            <a:extLst/>
          </a:blip>
          <a:srcRect l="0" t="15886" r="26944" b="0"/>
          <a:stretch>
            <a:fillRect/>
          </a:stretch>
        </p:blipFill>
        <p:spPr>
          <a:xfrm>
            <a:off x="4348526" y="2659871"/>
            <a:ext cx="15408005" cy="9427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G_3515.png" descr="IMG_3515.png"/>
          <p:cNvPicPr>
            <a:picLocks noChangeAspect="1"/>
          </p:cNvPicPr>
          <p:nvPr/>
        </p:nvPicPr>
        <p:blipFill>
          <a:blip r:embed="rId11">
            <a:extLst/>
          </a:blip>
          <a:srcRect l="15547" t="5220" r="65786" b="87040"/>
          <a:stretch>
            <a:fillRect/>
          </a:stretch>
        </p:blipFill>
        <p:spPr>
          <a:xfrm>
            <a:off x="17275746" y="1495043"/>
            <a:ext cx="5285579" cy="11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G_3515.png" descr="IMG_3515.png"/>
          <p:cNvPicPr>
            <a:picLocks noChangeAspect="1"/>
          </p:cNvPicPr>
          <p:nvPr/>
        </p:nvPicPr>
        <p:blipFill>
          <a:blip r:embed="rId11">
            <a:extLst/>
          </a:blip>
          <a:srcRect l="75698" t="23962" r="1336" b="34817"/>
          <a:stretch>
            <a:fillRect/>
          </a:stretch>
        </p:blipFill>
        <p:spPr>
          <a:xfrm>
            <a:off x="19869942" y="4698302"/>
            <a:ext cx="3761482" cy="3587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7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665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663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652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650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648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49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1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57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65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5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5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2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64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66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7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7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7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4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67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7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80" name="IMG_3516.png" descr="IMG_3516.png"/>
          <p:cNvPicPr>
            <a:picLocks noChangeAspect="1"/>
          </p:cNvPicPr>
          <p:nvPr/>
        </p:nvPicPr>
        <p:blipFill>
          <a:blip r:embed="rId11">
            <a:extLst/>
          </a:blip>
          <a:srcRect l="7993" t="52590" r="7427" b="4754"/>
          <a:stretch>
            <a:fillRect/>
          </a:stretch>
        </p:blipFill>
        <p:spPr>
          <a:xfrm>
            <a:off x="4353399" y="6896100"/>
            <a:ext cx="16618145" cy="4362472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681" name="IMG_3516.png" descr="IMG_3516.png"/>
          <p:cNvPicPr>
            <a:picLocks noChangeAspect="1"/>
          </p:cNvPicPr>
          <p:nvPr/>
        </p:nvPicPr>
        <p:blipFill>
          <a:blip r:embed="rId11">
            <a:extLst/>
          </a:blip>
          <a:srcRect l="66265" t="40600" r="7710" b="47658"/>
          <a:stretch>
            <a:fillRect/>
          </a:stretch>
        </p:blipFill>
        <p:spPr>
          <a:xfrm>
            <a:off x="2638255" y="5189197"/>
            <a:ext cx="5113309" cy="1200747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</p:pic>
      <p:pic>
        <p:nvPicPr>
          <p:cNvPr id="682" name="IMG_3516.png" descr="IMG_3516.png"/>
          <p:cNvPicPr>
            <a:picLocks noChangeAspect="1"/>
          </p:cNvPicPr>
          <p:nvPr/>
        </p:nvPicPr>
        <p:blipFill>
          <a:blip r:embed="rId11">
            <a:extLst/>
          </a:blip>
          <a:srcRect l="7417" t="0" r="5357" b="61276"/>
          <a:stretch>
            <a:fillRect/>
          </a:stretch>
        </p:blipFill>
        <p:spPr>
          <a:xfrm>
            <a:off x="7541261" y="1865131"/>
            <a:ext cx="15343627" cy="35456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2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700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698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687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685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683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4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86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8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2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69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7" name="IMG_4024.jpeg" descr="IMG_4024.jpeg"/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9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70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0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06" name="IMG_3519.png" descr="IMG_3519.png"/>
          <p:cNvPicPr>
            <a:picLocks noChangeAspect="1"/>
          </p:cNvPicPr>
          <p:nvPr/>
        </p:nvPicPr>
        <p:blipFill>
          <a:blip r:embed="rId11">
            <a:extLst/>
          </a:blip>
          <a:srcRect l="77552" t="2748" r="0" b="53505"/>
          <a:stretch>
            <a:fillRect/>
          </a:stretch>
        </p:blipFill>
        <p:spPr>
          <a:xfrm>
            <a:off x="20037661" y="5500838"/>
            <a:ext cx="3396015" cy="3571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G_3519.png" descr="IMG_3519.png"/>
          <p:cNvPicPr>
            <a:picLocks noChangeAspect="1"/>
          </p:cNvPicPr>
          <p:nvPr/>
        </p:nvPicPr>
        <p:blipFill>
          <a:blip r:embed="rId11">
            <a:extLst/>
          </a:blip>
          <a:srcRect l="21216" t="31168" r="63332" b="59395"/>
          <a:stretch>
            <a:fillRect/>
          </a:stretch>
        </p:blipFill>
        <p:spPr>
          <a:xfrm>
            <a:off x="18779554" y="1563625"/>
            <a:ext cx="4234886" cy="1395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G_3520.png" descr="IMG_3520.png"/>
          <p:cNvPicPr>
            <a:picLocks noChangeAspect="1"/>
          </p:cNvPicPr>
          <p:nvPr/>
        </p:nvPicPr>
        <p:blipFill>
          <a:blip r:embed="rId12">
            <a:extLst/>
          </a:blip>
          <a:srcRect l="0" t="40190" r="25456" b="0"/>
          <a:stretch>
            <a:fillRect/>
          </a:stretch>
        </p:blipFill>
        <p:spPr>
          <a:xfrm>
            <a:off x="2525665" y="2963664"/>
            <a:ext cx="17989238" cy="7788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71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7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2" name="مثال…"/>
              <p:cNvSpPr txBox="1"/>
              <p:nvPr/>
            </p:nvSpPr>
            <p:spPr>
              <a:xfrm>
                <a:off x="495245" y="2225560"/>
                <a:ext cx="4134887" cy="18214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71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7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37" name="تجميع"/>
          <p:cNvGrpSpPr/>
          <p:nvPr/>
        </p:nvGrpSpPr>
        <p:grpSpPr>
          <a:xfrm>
            <a:off x="-38531" y="2545223"/>
            <a:ext cx="2002182" cy="9987010"/>
            <a:chOff x="0" y="0"/>
            <a:chExt cx="2002180" cy="9987009"/>
          </a:xfrm>
        </p:grpSpPr>
        <p:grpSp>
          <p:nvGrpSpPr>
            <p:cNvPr id="735" name="تجميع"/>
            <p:cNvGrpSpPr/>
            <p:nvPr/>
          </p:nvGrpSpPr>
          <p:grpSpPr>
            <a:xfrm>
              <a:off x="-1" y="0"/>
              <a:ext cx="2002182" cy="9987010"/>
              <a:chOff x="0" y="0"/>
              <a:chExt cx="2002180" cy="9987009"/>
            </a:xfrm>
          </p:grpSpPr>
          <p:grpSp>
            <p:nvGrpSpPr>
              <p:cNvPr id="733" name="تجميع"/>
              <p:cNvGrpSpPr/>
              <p:nvPr/>
            </p:nvGrpSpPr>
            <p:grpSpPr>
              <a:xfrm>
                <a:off x="332186" y="0"/>
                <a:ext cx="1412429" cy="9987010"/>
                <a:chOff x="0" y="0"/>
                <a:chExt cx="1412428" cy="9987009"/>
              </a:xfrm>
            </p:grpSpPr>
            <p:grpSp>
              <p:nvGrpSpPr>
                <p:cNvPr id="722" name="تجميع"/>
                <p:cNvGrpSpPr/>
                <p:nvPr/>
              </p:nvGrpSpPr>
              <p:grpSpPr>
                <a:xfrm>
                  <a:off x="-1" y="-1"/>
                  <a:ext cx="1412430" cy="9987011"/>
                  <a:chOff x="0" y="0"/>
                  <a:chExt cx="1412428" cy="9987009"/>
                </a:xfrm>
              </p:grpSpPr>
              <p:grpSp>
                <p:nvGrpSpPr>
                  <p:cNvPr id="720" name="تجميع"/>
                  <p:cNvGrpSpPr/>
                  <p:nvPr/>
                </p:nvGrpSpPr>
                <p:grpSpPr>
                  <a:xfrm>
                    <a:off x="-1" y="118480"/>
                    <a:ext cx="1412430" cy="9868530"/>
                    <a:chOff x="0" y="0"/>
                    <a:chExt cx="1412428" cy="9868528"/>
                  </a:xfrm>
                </p:grpSpPr>
                <p:sp>
                  <p:nvSpPr>
                    <p:cNvPr id="718" name="مستطيل مستدير الزوايا"/>
                    <p:cNvSpPr/>
                    <p:nvPr/>
                  </p:nvSpPr>
                  <p:spPr>
                    <a:xfrm>
                      <a:off x="-1" y="0"/>
                      <a:ext cx="1412430" cy="104932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19" name="مستطيل"/>
                    <p:cNvSpPr/>
                    <p:nvPr/>
                  </p:nvSpPr>
                  <p:spPr>
                    <a:xfrm>
                      <a:off x="64351" y="545213"/>
                      <a:ext cx="1279563" cy="93233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21" name="أدوات"/>
                  <p:cNvSpPr txBox="1"/>
                  <p:nvPr/>
                </p:nvSpPr>
                <p:spPr>
                  <a:xfrm>
                    <a:off x="52658" y="-1"/>
                    <a:ext cx="1328861" cy="94233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2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5755" y="759931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145755" y="9090026"/>
                  <a:ext cx="1105084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7" name="تجميع"/>
                <p:cNvGrpSpPr/>
                <p:nvPr/>
              </p:nvGrpSpPr>
              <p:grpSpPr>
                <a:xfrm>
                  <a:off x="125529" y="3536369"/>
                  <a:ext cx="1113032" cy="2716175"/>
                  <a:chOff x="0" y="0"/>
                  <a:chExt cx="1113031" cy="2716173"/>
                </a:xfrm>
              </p:grpSpPr>
              <p:pic>
                <p:nvPicPr>
                  <p:cNvPr id="72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tretch>
                    <a:fillRect/>
                  </a:stretch>
                </p:blipFill>
                <p:spPr>
                  <a:xfrm>
                    <a:off x="7947" y="-1"/>
                    <a:ext cx="1105085" cy="8595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2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5"/>
                    <a:ext cx="1105085" cy="859509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2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5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3"/>
                  <a:ext cx="1105084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14158" t="12402" r="14158" b="12401"/>
                <a:stretch>
                  <a:fillRect/>
                </a:stretch>
              </p:blipFill>
              <p:spPr>
                <a:xfrm>
                  <a:off x="139124" y="1685223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20115" t="5493" r="20114" b="5493"/>
                <a:stretch>
                  <a:fillRect/>
                </a:stretch>
              </p:blipFill>
              <p:spPr>
                <a:xfrm>
                  <a:off x="122468" y="8166480"/>
                  <a:ext cx="1105084" cy="8595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2" name="IMG_4024.jpeg" descr="IMG_4024.jpeg"/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3" cy="8595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34" name="نشاط"/>
              <p:cNvSpPr txBox="1"/>
              <p:nvPr/>
            </p:nvSpPr>
            <p:spPr>
              <a:xfrm>
                <a:off x="-1" y="9017111"/>
                <a:ext cx="2002182" cy="5410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736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2" cy="85933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