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المساحة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M_1ULlj19ho?playlist=M_1ULlj19ho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1.xml"/><Relationship Id="rId9" Type="http://schemas.openxmlformats.org/officeDocument/2006/relationships/slide" Target="slide13.xml"/><Relationship Id="rId10" Type="http://schemas.openxmlformats.org/officeDocument/2006/relationships/slide" Target="slide15.xml"/><Relationship Id="rId11" Type="http://schemas.openxmlformats.org/officeDocument/2006/relationships/slide" Target="slide17.xml"/><Relationship Id="rId12" Type="http://schemas.openxmlformats.org/officeDocument/2006/relationships/image" Target="../media/image25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0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1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M_1ULlj19ho?playlist=M_1ULlj19ho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2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M_1ULlj19ho?playlist=M_1ULlj19ho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image" Target="../media/image24.png"/><Relationship Id="rId12" Type="http://schemas.openxmlformats.org/officeDocument/2006/relationships/image" Target="../media/image26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0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1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M_1ULlj19ho?playlist=M_1ULlj19ho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2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4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0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1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M_1ULlj19ho?playlist=M_1ULlj19ho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2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sx2963395zq" TargetMode="External"/><Relationship Id="rId3" Type="http://schemas.openxmlformats.org/officeDocument/2006/relationships/image" Target="../media/image28.png"/><Relationship Id="rId4" Type="http://schemas.openxmlformats.org/officeDocument/2006/relationships/image" Target="../media/image9.jpeg"/><Relationship Id="rId5" Type="http://schemas.openxmlformats.org/officeDocument/2006/relationships/image" Target="../media/image29.png"/><Relationship Id="rId6" Type="http://schemas.openxmlformats.org/officeDocument/2006/relationships/image" Target="../media/image10.jpeg"/><Relationship Id="rId7" Type="http://schemas.openxmlformats.org/officeDocument/2006/relationships/image" Target="../media/image30.png"/><Relationship Id="rId8" Type="http://schemas.openxmlformats.org/officeDocument/2006/relationships/slide" Target="slide3.xml"/><Relationship Id="rId9" Type="http://schemas.openxmlformats.org/officeDocument/2006/relationships/slide" Target="slide5.xml"/><Relationship Id="rId10" Type="http://schemas.openxmlformats.org/officeDocument/2006/relationships/slide" Target="slide4.xml"/><Relationship Id="rId11" Type="http://schemas.openxmlformats.org/officeDocument/2006/relationships/slide" Target="slide6.xml"/><Relationship Id="rId12" Type="http://schemas.openxmlformats.org/officeDocument/2006/relationships/slide" Target="slide9.xml"/><Relationship Id="rId13" Type="http://schemas.openxmlformats.org/officeDocument/2006/relationships/slide" Target="slide13.xml"/><Relationship Id="rId14" Type="http://schemas.openxmlformats.org/officeDocument/2006/relationships/slide" Target="slide15.xml"/><Relationship Id="rId15" Type="http://schemas.openxmlformats.org/officeDocument/2006/relationships/slide" Target="slide17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slide" Target="slide1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WK_XR3EyUFAwpziCVRsXpBfrfSclIXRH/view?usp=drivesdk" TargetMode="External"/><Relationship Id="rId3" Type="http://schemas.openxmlformats.org/officeDocument/2006/relationships/image" Target="../media/image10.png"/><Relationship Id="rId4" Type="http://schemas.openxmlformats.org/officeDocument/2006/relationships/hyperlink" Target="https://ar.oryxlearning.com/grade/5th-grade/maths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classroomscreen.com/app/wv1/0718e87f-b0f9-4181-9962-19e14b37322f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apps.mathlearningcenter.org/number-frames/" TargetMode="External"/><Relationship Id="rId9" Type="http://schemas.openxmlformats.org/officeDocument/2006/relationships/image" Target="../media/image11.png"/><Relationship Id="rId10" Type="http://schemas.openxmlformats.org/officeDocument/2006/relationships/hyperlink" Target="https://apps.mathlearningcenter.org/number-pieces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heelofnames.com/ar/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www.youtube-nocookie.com/embed/M_1ULlj19ho?playlist=M_1ULlj19ho&amp;autoplay=1&amp;iv_load_policy=3&amp;loop=1&amp;modestbranding=1&amp;start=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v-clock.com/timer/#countdown=00:01:00&amp;enabled=0&amp;seconds=0&amp;sound=glow&amp;loop=1" TargetMode="External"/><Relationship Id="rId17" Type="http://schemas.openxmlformats.org/officeDocument/2006/relationships/image" Target="../media/image12.png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slide" Target="slide3.xml"/><Relationship Id="rId24" Type="http://schemas.openxmlformats.org/officeDocument/2006/relationships/slide" Target="slide5.xml"/><Relationship Id="rId25" Type="http://schemas.openxmlformats.org/officeDocument/2006/relationships/slide" Target="slide4.xml"/><Relationship Id="rId26" Type="http://schemas.openxmlformats.org/officeDocument/2006/relationships/slide" Target="slide6.xml"/><Relationship Id="rId27" Type="http://schemas.openxmlformats.org/officeDocument/2006/relationships/slide" Target="slide9.xml"/><Relationship Id="rId28" Type="http://schemas.openxmlformats.org/officeDocument/2006/relationships/slide" Target="slide13.xml"/><Relationship Id="rId29" Type="http://schemas.openxmlformats.org/officeDocument/2006/relationships/slide" Target="slide15.xml"/><Relationship Id="rId30" Type="http://schemas.openxmlformats.org/officeDocument/2006/relationships/slide" Target="slide17.xml"/><Relationship Id="rId31" Type="http://schemas.openxmlformats.org/officeDocument/2006/relationships/image" Target="../media/image15.png"/><Relationship Id="rId32" Type="http://schemas.openxmlformats.org/officeDocument/2006/relationships/image" Target="../media/image9.png"/><Relationship Id="rId33" Type="http://schemas.openxmlformats.org/officeDocument/2006/relationships/image" Target="../media/image16.png"/><Relationship Id="rId34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3.xml"/><Relationship Id="rId10" Type="http://schemas.openxmlformats.org/officeDocument/2006/relationships/slide" Target="slide15.xml"/><Relationship Id="rId11" Type="http://schemas.openxmlformats.org/officeDocument/2006/relationships/slide" Target="slide17.xml"/><Relationship Id="rId12" Type="http://schemas.openxmlformats.org/officeDocument/2006/relationships/image" Target="../media/image19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0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1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M_1ULlj19ho?playlist=M_1ULlj19ho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2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image" Target="../media/image20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M_1ULlj19ho?playlist=M_1ULlj19ho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image" Target="../media/image21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M_1ULlj19ho?playlist=M_1ULlj19ho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image" Target="../media/image22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M_1ULlj19ho?playlist=M_1ULlj19ho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image" Target="../media/image23.png"/><Relationship Id="rId12" Type="http://schemas.openxmlformats.org/officeDocument/2006/relationships/hyperlink" Target="https://drive.google.com/file/d/1WK_XR3EyUFAwpziCVRsXpBfrfSclIXRH/view?usp=drivesdk" TargetMode="External"/><Relationship Id="rId13" Type="http://schemas.openxmlformats.org/officeDocument/2006/relationships/image" Target="../media/image10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1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M_1ULlj19ho?playlist=M_1ULlj19ho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2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3.xml"/><Relationship Id="rId10" Type="http://schemas.openxmlformats.org/officeDocument/2006/relationships/slide" Target="slide15.xml"/><Relationship Id="rId11" Type="http://schemas.openxmlformats.org/officeDocument/2006/relationships/slide" Target="slide17.xml"/><Relationship Id="rId12" Type="http://schemas.openxmlformats.org/officeDocument/2006/relationships/image" Target="../media/image25.png"/><Relationship Id="rId13" Type="http://schemas.openxmlformats.org/officeDocument/2006/relationships/hyperlink" Target="https://drive.google.com/file/d/1WK_XR3EyUFAwpziCVRsXpBfrfSclIXRH/view?usp=drivesdk" TargetMode="External"/><Relationship Id="rId14" Type="http://schemas.openxmlformats.org/officeDocument/2006/relationships/image" Target="../media/image10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1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M_1ULlj19ho?playlist=M_1ULlj19ho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2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1"/>
          <p:cNvSpPr/>
          <p:nvPr/>
        </p:nvSpPr>
        <p:spPr>
          <a:xfrm>
            <a:off x="5956749" y="5033533"/>
            <a:ext cx="14385979" cy="1219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8" name="تجميع"/>
          <p:cNvGrpSpPr/>
          <p:nvPr/>
        </p:nvGrpSpPr>
        <p:grpSpPr>
          <a:xfrm>
            <a:off x="11537883" y="8175242"/>
            <a:ext cx="3017269" cy="1437641"/>
            <a:chOff x="0" y="-108886"/>
            <a:chExt cx="3017268" cy="1437639"/>
          </a:xfrm>
        </p:grpSpPr>
        <p:sp>
          <p:nvSpPr>
            <p:cNvPr id="276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" name="صفحة"/>
            <p:cNvSpPr txBox="1"/>
            <p:nvPr/>
          </p:nvSpPr>
          <p:spPr>
            <a:xfrm>
              <a:off x="232353" y="-108887"/>
              <a:ext cx="2552562" cy="1437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</a:t>
              </a:r>
            </a:p>
          </p:txBody>
        </p:sp>
      </p:grpSp>
      <p:grpSp>
        <p:nvGrpSpPr>
          <p:cNvPr id="284" name="تجميع"/>
          <p:cNvGrpSpPr/>
          <p:nvPr/>
        </p:nvGrpSpPr>
        <p:grpSpPr>
          <a:xfrm>
            <a:off x="17411938" y="974816"/>
            <a:ext cx="6972062" cy="2004465"/>
            <a:chOff x="0" y="0"/>
            <a:chExt cx="6972061" cy="2004464"/>
          </a:xfrm>
        </p:grpSpPr>
        <p:sp>
          <p:nvSpPr>
            <p:cNvPr id="279" name="الفصل"/>
            <p:cNvSpPr txBox="1"/>
            <p:nvPr/>
          </p:nvSpPr>
          <p:spPr>
            <a:xfrm>
              <a:off x="428637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82" name="تجميع"/>
            <p:cNvGrpSpPr/>
            <p:nvPr/>
          </p:nvGrpSpPr>
          <p:grpSpPr>
            <a:xfrm>
              <a:off x="5140498" y="559315"/>
              <a:ext cx="981041" cy="1445150"/>
              <a:chOff x="0" y="0"/>
              <a:chExt cx="981040" cy="1445148"/>
            </a:xfrm>
          </p:grpSpPr>
          <p:sp>
            <p:nvSpPr>
              <p:cNvPr id="280" name="دائرة"/>
              <p:cNvSpPr/>
              <p:nvPr/>
            </p:nvSpPr>
            <p:spPr>
              <a:xfrm>
                <a:off x="108245" y="2036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81" name="١٢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77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١٢</a:t>
                </a:r>
              </a:p>
            </p:txBody>
          </p:sp>
        </p:grpSp>
        <p:sp>
          <p:nvSpPr>
            <p:cNvPr id="283" name="المحيط والمساحة والحجم"/>
            <p:cNvSpPr txBox="1"/>
            <p:nvPr/>
          </p:nvSpPr>
          <p:spPr>
            <a:xfrm>
              <a:off x="0" y="644323"/>
              <a:ext cx="5153199" cy="10533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121408">
                <a:lnSpc>
                  <a:spcPct val="90000"/>
                </a:lnSpc>
                <a:spcBef>
                  <a:spcPts val="2300"/>
                </a:spcBef>
                <a:defRPr sz="348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المحيط والمساحة والحجم</a:t>
              </a:r>
            </a:p>
          </p:txBody>
        </p:sp>
      </p:grpSp>
      <p:sp>
        <p:nvSpPr>
          <p:cNvPr id="285" name="الفصل الثاني عشر:المحيط والمساحة والحجم…"/>
          <p:cNvSpPr txBox="1"/>
          <p:nvPr>
            <p:ph type="title" idx="4294967295"/>
          </p:nvPr>
        </p:nvSpPr>
        <p:spPr>
          <a:xfrm>
            <a:off x="5427870" y="4244999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0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الثاني عشر:المحيط والمساحة والحجم</a:t>
            </a:r>
          </a:p>
          <a:p>
            <a:pPr algn="ctr" rtl="0">
              <a:lnSpc>
                <a:spcPct val="150000"/>
              </a:lnSpc>
              <a:defRPr sz="70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١٢-٢</a:t>
            </a:r>
            <a:r>
              <a:rPr>
                <a:solidFill>
                  <a:srgbClr val="FF5A54"/>
                </a:solidFill>
              </a:rPr>
              <a:t> </a:t>
            </a:r>
            <a:r>
              <a:t>المساحة </a:t>
            </a:r>
          </a:p>
        </p:txBody>
      </p:sp>
      <p:pic>
        <p:nvPicPr>
          <p:cNvPr id="286" name="IMG_9916.png" descr="IMG_99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05782" y="6754965"/>
            <a:ext cx="6019238" cy="5234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9954.png" descr="IMG_9954.png"/>
          <p:cNvPicPr>
            <a:picLocks noChangeAspect="1"/>
          </p:cNvPicPr>
          <p:nvPr/>
        </p:nvPicPr>
        <p:blipFill>
          <a:blip r:embed="rId3">
            <a:extLst/>
          </a:blip>
          <a:srcRect l="0" t="0" r="58728" b="1314"/>
          <a:stretch>
            <a:fillRect/>
          </a:stretch>
        </p:blipFill>
        <p:spPr>
          <a:xfrm>
            <a:off x="2653956" y="3903511"/>
            <a:ext cx="3302775" cy="3302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9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58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8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90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9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9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9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9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597" name="IMG_3492.png" descr="IMG_3492.png"/>
          <p:cNvPicPr>
            <a:picLocks noChangeAspect="1"/>
          </p:cNvPicPr>
          <p:nvPr/>
        </p:nvPicPr>
        <p:blipFill>
          <a:blip r:embed="rId11">
            <a:extLst/>
          </a:blip>
          <a:srcRect l="0" t="10409" r="0" b="44166"/>
          <a:stretch>
            <a:fillRect/>
          </a:stretch>
        </p:blipFill>
        <p:spPr>
          <a:xfrm>
            <a:off x="4764285" y="2293552"/>
            <a:ext cx="18303001" cy="45016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0" name="تجميع"/>
          <p:cNvGrpSpPr/>
          <p:nvPr/>
        </p:nvGrpSpPr>
        <p:grpSpPr>
          <a:xfrm>
            <a:off x="17275747" y="6739335"/>
            <a:ext cx="5831582" cy="987879"/>
            <a:chOff x="0" y="0"/>
            <a:chExt cx="5831581" cy="987878"/>
          </a:xfrm>
        </p:grpSpPr>
        <p:sp>
          <p:nvSpPr>
            <p:cNvPr id="598" name="م = ١٤ سم"/>
            <p:cNvSpPr txBox="1"/>
            <p:nvPr/>
          </p:nvSpPr>
          <p:spPr>
            <a:xfrm>
              <a:off x="0" y="55971"/>
              <a:ext cx="5831582" cy="93190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b="1" sz="59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solidFill>
                    <a:srgbClr val="B92D5D"/>
                  </a:solidFill>
                </a:rPr>
                <a:t>م = </a:t>
              </a:r>
              <a:r>
                <a:t>١٤ سم    </a:t>
              </a:r>
            </a:p>
          </p:txBody>
        </p:sp>
        <p:sp>
          <p:nvSpPr>
            <p:cNvPr id="599" name="٢"/>
            <p:cNvSpPr txBox="1"/>
            <p:nvPr/>
          </p:nvSpPr>
          <p:spPr>
            <a:xfrm>
              <a:off x="1064821" y="0"/>
              <a:ext cx="681626" cy="78371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75000"/>
                </a:lnSpc>
                <a:defRPr b="1" sz="43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٢</a:t>
              </a:r>
            </a:p>
          </p:txBody>
        </p:sp>
      </p:grpSp>
      <p:grpSp>
        <p:nvGrpSpPr>
          <p:cNvPr id="603" name="تجميع"/>
          <p:cNvGrpSpPr/>
          <p:nvPr/>
        </p:nvGrpSpPr>
        <p:grpSpPr>
          <a:xfrm>
            <a:off x="10099293" y="6710211"/>
            <a:ext cx="5831583" cy="1017003"/>
            <a:chOff x="0" y="0"/>
            <a:chExt cx="5831581" cy="1017001"/>
          </a:xfrm>
        </p:grpSpPr>
        <p:sp>
          <p:nvSpPr>
            <p:cNvPr id="601" name="م = ٣١ سم"/>
            <p:cNvSpPr txBox="1"/>
            <p:nvPr/>
          </p:nvSpPr>
          <p:spPr>
            <a:xfrm>
              <a:off x="0" y="85094"/>
              <a:ext cx="5831582" cy="93190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b="1" sz="59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solidFill>
                    <a:srgbClr val="B92D5D"/>
                  </a:solidFill>
                </a:rPr>
                <a:t>م = </a:t>
              </a:r>
              <a:r>
                <a:t>٣١ سم   </a:t>
              </a:r>
            </a:p>
          </p:txBody>
        </p:sp>
        <p:sp>
          <p:nvSpPr>
            <p:cNvPr id="602" name="٢"/>
            <p:cNvSpPr txBox="1"/>
            <p:nvPr/>
          </p:nvSpPr>
          <p:spPr>
            <a:xfrm>
              <a:off x="1080131" y="0"/>
              <a:ext cx="681626" cy="78371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75000"/>
                </a:lnSpc>
                <a:defRPr b="1" sz="43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٢</a:t>
              </a:r>
            </a:p>
          </p:txBody>
        </p:sp>
      </p:grpSp>
      <p:grpSp>
        <p:nvGrpSpPr>
          <p:cNvPr id="606" name="تجميع"/>
          <p:cNvGrpSpPr/>
          <p:nvPr/>
        </p:nvGrpSpPr>
        <p:grpSpPr>
          <a:xfrm>
            <a:off x="3115680" y="6643943"/>
            <a:ext cx="5831583" cy="998176"/>
            <a:chOff x="0" y="0"/>
            <a:chExt cx="5831581" cy="998175"/>
          </a:xfrm>
        </p:grpSpPr>
        <p:sp>
          <p:nvSpPr>
            <p:cNvPr id="604" name="م = ١٧ سم"/>
            <p:cNvSpPr txBox="1"/>
            <p:nvPr/>
          </p:nvSpPr>
          <p:spPr>
            <a:xfrm>
              <a:off x="0" y="66268"/>
              <a:ext cx="5831582" cy="93190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b="1" sz="59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solidFill>
                    <a:srgbClr val="B92D5D"/>
                  </a:solidFill>
                </a:rPr>
                <a:t>م = </a:t>
              </a:r>
              <a:r>
                <a:t>١٧ سم   </a:t>
              </a:r>
            </a:p>
          </p:txBody>
        </p:sp>
        <p:sp>
          <p:nvSpPr>
            <p:cNvPr id="605" name="٢"/>
            <p:cNvSpPr txBox="1"/>
            <p:nvPr/>
          </p:nvSpPr>
          <p:spPr>
            <a:xfrm>
              <a:off x="1030480" y="0"/>
              <a:ext cx="681625" cy="78371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75000"/>
                </a:lnSpc>
                <a:defRPr b="1" sz="43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٢</a:t>
              </a:r>
            </a:p>
          </p:txBody>
        </p:sp>
      </p:grpSp>
      <p:grpSp>
        <p:nvGrpSpPr>
          <p:cNvPr id="626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624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622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611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609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607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08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10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1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16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61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1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1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23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2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63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2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658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635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633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634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7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636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7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8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9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0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1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2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3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4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1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3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4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56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659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8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64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6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6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63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67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6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66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6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670" name="IMG_3492.png" descr="IMG_3492.png"/>
          <p:cNvPicPr>
            <a:picLocks noChangeAspect="1"/>
          </p:cNvPicPr>
          <p:nvPr/>
        </p:nvPicPr>
        <p:blipFill>
          <a:blip r:embed="rId12">
            <a:extLst/>
          </a:blip>
          <a:srcRect l="40591" t="56368" r="1445" b="21861"/>
          <a:stretch>
            <a:fillRect/>
          </a:stretch>
        </p:blipFill>
        <p:spPr>
          <a:xfrm>
            <a:off x="11009486" y="2545223"/>
            <a:ext cx="12532552" cy="2548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IMG_3492.png" descr="IMG_3492.png"/>
          <p:cNvPicPr>
            <a:picLocks noChangeAspect="1"/>
          </p:cNvPicPr>
          <p:nvPr/>
        </p:nvPicPr>
        <p:blipFill>
          <a:blip r:embed="rId12">
            <a:extLst/>
          </a:blip>
          <a:srcRect l="17739" t="54520" r="63829" b="14160"/>
          <a:stretch>
            <a:fillRect/>
          </a:stretch>
        </p:blipFill>
        <p:spPr>
          <a:xfrm>
            <a:off x="6821409" y="2366036"/>
            <a:ext cx="3985072" cy="36666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91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68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68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67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67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67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7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7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77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78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8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679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80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82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3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4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5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86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8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90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98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9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9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97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0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9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0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0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704" name="IMG_3492.png" descr="IMG_3492.png"/>
          <p:cNvPicPr>
            <a:picLocks noChangeAspect="1"/>
          </p:cNvPicPr>
          <p:nvPr/>
        </p:nvPicPr>
        <p:blipFill>
          <a:blip r:embed="rId11">
            <a:extLst/>
          </a:blip>
          <a:srcRect l="40591" t="56368" r="1445" b="21861"/>
          <a:stretch>
            <a:fillRect/>
          </a:stretch>
        </p:blipFill>
        <p:spPr>
          <a:xfrm>
            <a:off x="9554404" y="2397271"/>
            <a:ext cx="13987634" cy="2844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5" name="IMG_3492.png" descr="IMG_3492.png"/>
          <p:cNvPicPr>
            <a:picLocks noChangeAspect="1"/>
          </p:cNvPicPr>
          <p:nvPr/>
        </p:nvPicPr>
        <p:blipFill>
          <a:blip r:embed="rId11">
            <a:extLst/>
          </a:blip>
          <a:srcRect l="17739" t="54520" r="63829" b="14160"/>
          <a:stretch>
            <a:fillRect/>
          </a:stretch>
        </p:blipFill>
        <p:spPr>
          <a:xfrm>
            <a:off x="4272350" y="2366036"/>
            <a:ext cx="5079123" cy="4673250"/>
          </a:xfrm>
          <a:prstGeom prst="rect">
            <a:avLst/>
          </a:prstGeom>
          <a:ln w="12700">
            <a:miter lim="400000"/>
          </a:ln>
        </p:spPr>
      </p:pic>
      <p:sp>
        <p:nvSpPr>
          <p:cNvPr id="706" name="مساحة القلب  = ٢٨ وحدة مربعة"/>
          <p:cNvSpPr txBox="1"/>
          <p:nvPr/>
        </p:nvSpPr>
        <p:spPr>
          <a:xfrm>
            <a:off x="10723881" y="7176165"/>
            <a:ext cx="9089483" cy="9319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75000"/>
              </a:lnSpc>
              <a:defRPr b="1" sz="59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B92D5D"/>
                </a:solidFill>
              </a:rPr>
              <a:t>مساحة القلب  = </a:t>
            </a:r>
            <a:r>
              <a:t>٢٨ وحدة مربعة   </a:t>
            </a:r>
          </a:p>
        </p:txBody>
      </p:sp>
      <p:grpSp>
        <p:nvGrpSpPr>
          <p:cNvPr id="726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724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722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711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709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707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08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10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1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16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71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1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1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1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23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2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73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2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73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2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738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73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3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37" name="مسائل…"/>
              <p:cNvSpPr txBox="1"/>
              <p:nvPr/>
            </p:nvSpPr>
            <p:spPr>
              <a:xfrm>
                <a:off x="495245" y="2225560"/>
                <a:ext cx="4134887" cy="17848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/>
                  <a:t> </a:t>
                </a:r>
                <a:r>
                  <a:rPr sz="36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741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739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4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4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69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746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44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45" name="IMG_4038.png" descr="IMG_4038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8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47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70" name="IMG_3493.png" descr="IMG_3493.png"/>
          <p:cNvPicPr>
            <a:picLocks noChangeAspect="1"/>
          </p:cNvPicPr>
          <p:nvPr/>
        </p:nvPicPr>
        <p:blipFill>
          <a:blip r:embed="rId12">
            <a:extLst/>
          </a:blip>
          <a:srcRect l="0" t="8952" r="3037" b="8952"/>
          <a:stretch>
            <a:fillRect/>
          </a:stretch>
        </p:blipFill>
        <p:spPr>
          <a:xfrm>
            <a:off x="3480830" y="2737571"/>
            <a:ext cx="19953056" cy="13229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78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78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77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77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77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7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7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76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77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8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778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79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81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2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3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4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5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8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89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9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794" name="IMG_3493.png" descr="IMG_3493.png"/>
          <p:cNvPicPr>
            <a:picLocks noChangeAspect="1"/>
          </p:cNvPicPr>
          <p:nvPr/>
        </p:nvPicPr>
        <p:blipFill>
          <a:blip r:embed="rId11">
            <a:extLst/>
          </a:blip>
          <a:srcRect l="0" t="8952" r="3037" b="8952"/>
          <a:stretch>
            <a:fillRect/>
          </a:stretch>
        </p:blipFill>
        <p:spPr>
          <a:xfrm>
            <a:off x="3480830" y="2737571"/>
            <a:ext cx="19953056" cy="1322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5" name="IMG_3495.png" descr="IMG_3495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815155" y="4438241"/>
            <a:ext cx="7700821" cy="69674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5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81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81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80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79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79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9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9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01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2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0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803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04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06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7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8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9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0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1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14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824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820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81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1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19" name="مسائل…"/>
              <p:cNvSpPr txBox="1"/>
              <p:nvPr/>
            </p:nvSpPr>
            <p:spPr>
              <a:xfrm>
                <a:off x="495245" y="2225560"/>
                <a:ext cx="4134887" cy="17848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/>
                  <a:t> </a:t>
                </a:r>
                <a:r>
                  <a:rPr sz="36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823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821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2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833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826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7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2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4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835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42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837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8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9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0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1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45" name="IMG_3484.jpeg"/>
          <p:cNvGrpSpPr/>
          <p:nvPr/>
        </p:nvGrpSpPr>
        <p:grpSpPr>
          <a:xfrm>
            <a:off x="4100050" y="1228071"/>
            <a:ext cx="9471423" cy="11546682"/>
            <a:chOff x="0" y="0"/>
            <a:chExt cx="9471421" cy="11546681"/>
          </a:xfrm>
        </p:grpSpPr>
        <p:pic>
          <p:nvPicPr>
            <p:cNvPr id="844" name="IMG_3484.jpeg" descr="IMG_3484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44" t="0" r="644" b="0"/>
            <a:stretch>
              <a:fillRect/>
            </a:stretch>
          </p:blipFill>
          <p:spPr>
            <a:xfrm>
              <a:off x="50800" y="50800"/>
              <a:ext cx="9369896" cy="114451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43" name="IMG_3484.jpeg" descr="IMG_3484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471422" cy="11546682"/>
            </a:xfrm>
            <a:prstGeom prst="rect">
              <a:avLst/>
            </a:prstGeom>
            <a:effectLst/>
          </p:spPr>
        </p:pic>
      </p:grpSp>
      <p:grpSp>
        <p:nvGrpSpPr>
          <p:cNvPr id="848" name="IMG_3485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847" name="IMG_3485.jpeg" descr="IMG_3485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713" r="0" b="2713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46" name="IMG_3485.jpeg" descr="IMG_3485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84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58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852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53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854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855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856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857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859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860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861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864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862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3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865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877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875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872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866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73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4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76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878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1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879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880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8" name="تجميع"/>
          <p:cNvGrpSpPr/>
          <p:nvPr/>
        </p:nvGrpSpPr>
        <p:grpSpPr>
          <a:xfrm>
            <a:off x="5845454" y="2790277"/>
            <a:ext cx="18139826" cy="6953337"/>
            <a:chOff x="0" y="0"/>
            <a:chExt cx="18139824" cy="6953336"/>
          </a:xfrm>
        </p:grpSpPr>
        <p:grpSp>
          <p:nvGrpSpPr>
            <p:cNvPr id="886" name="تجميع"/>
            <p:cNvGrpSpPr/>
            <p:nvPr/>
          </p:nvGrpSpPr>
          <p:grpSpPr>
            <a:xfrm>
              <a:off x="-1" y="0"/>
              <a:ext cx="12521377" cy="5411062"/>
              <a:chOff x="0" y="0"/>
              <a:chExt cx="12521375" cy="5411061"/>
            </a:xfrm>
          </p:grpSpPr>
          <p:sp>
            <p:nvSpPr>
              <p:cNvPr id="883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884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4650;p80"/>
              <p:cNvSpPr/>
              <p:nvPr/>
            </p:nvSpPr>
            <p:spPr>
              <a:xfrm>
                <a:off x="0" y="2496236"/>
                <a:ext cx="6233230" cy="2914826"/>
              </a:xfrm>
              <a:prstGeom prst="roundRect">
                <a:avLst>
                  <a:gd name="adj" fmla="val 10363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887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071589" y="0"/>
              <a:ext cx="8068236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89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890" name="ختاماً"/>
          <p:cNvSpPr txBox="1"/>
          <p:nvPr/>
        </p:nvSpPr>
        <p:spPr>
          <a:xfrm>
            <a:off x="17819487" y="10024595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891" name="لا تستسلم على الاطلاق  ، الأشياء الجميلة تأخذ وقتا كن صبورا"/>
          <p:cNvSpPr txBox="1"/>
          <p:nvPr/>
        </p:nvSpPr>
        <p:spPr>
          <a:xfrm>
            <a:off x="5845455" y="10165831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896" name="Google Shape;1160;p26"/>
          <p:cNvGrpSpPr/>
          <p:nvPr/>
        </p:nvGrpSpPr>
        <p:grpSpPr>
          <a:xfrm>
            <a:off x="7593006" y="11250909"/>
            <a:ext cx="1305645" cy="1328511"/>
            <a:chOff x="0" y="0"/>
            <a:chExt cx="1305644" cy="1328509"/>
          </a:xfrm>
        </p:grpSpPr>
        <p:sp>
          <p:nvSpPr>
            <p:cNvPr id="892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3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4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5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897" name="سؤال :"/>
          <p:cNvSpPr txBox="1"/>
          <p:nvPr/>
        </p:nvSpPr>
        <p:spPr>
          <a:xfrm>
            <a:off x="9504931" y="5495094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898" name="صفحة :"/>
          <p:cNvSpPr txBox="1"/>
          <p:nvPr/>
        </p:nvSpPr>
        <p:spPr>
          <a:xfrm>
            <a:off x="9247818" y="6975457"/>
            <a:ext cx="2263574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899" name="٦ ، ٨ ، ١٢"/>
          <p:cNvSpPr txBox="1"/>
          <p:nvPr/>
        </p:nvSpPr>
        <p:spPr>
          <a:xfrm>
            <a:off x="5845455" y="5495094"/>
            <a:ext cx="4187634" cy="10245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٦ ، ٨ ، ١٢</a:t>
            </a:r>
          </a:p>
        </p:txBody>
      </p:sp>
      <p:sp>
        <p:nvSpPr>
          <p:cNvPr id="900" name="١٩٦"/>
          <p:cNvSpPr txBox="1"/>
          <p:nvPr/>
        </p:nvSpPr>
        <p:spPr>
          <a:xfrm>
            <a:off x="6479343" y="7087353"/>
            <a:ext cx="2919857" cy="92834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١٩٦</a:t>
            </a:r>
          </a:p>
        </p:txBody>
      </p:sp>
      <p:graphicFrame>
        <p:nvGraphicFramePr>
          <p:cNvPr id="901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290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29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9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9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30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30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31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31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31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30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6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31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18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3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3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2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2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2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2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2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26" name="IMG_4012.png" descr="IMG_4012.pn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7" name="IMG_4015.jpeg" descr="IMG_4015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28" name="IMG_4016.jpeg" descr="IMG_4016.jpeg">
                    <a:hlinkClick r:id="rId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29" name="صورة 20" descr="صورة 20">
                    <a:hlinkClick r:id="rId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1" name="IMG_4017.jpeg" descr="IMG_4017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2" name="IMG_4020.jpeg" descr="IMG_4020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" name="IMG_4022.jpeg" descr="IMG_4022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4" name="IMG_4023.png" descr="IMG_4023.pn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" name="IMG_4024.jpeg" descr="IMG_4024.jpeg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3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39" name="Picture 2" descr="Picture 2">
              <a:hlinkClick r:id="rId1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41" name="IMG_6062.png" descr="IMG_6062.png"/>
          <p:cNvPicPr>
            <a:picLocks noChangeAspect="1"/>
          </p:cNvPicPr>
          <p:nvPr/>
        </p:nvPicPr>
        <p:blipFill>
          <a:blip r:embed="rId21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G_6050.png" descr="IMG_6050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4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46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344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45" name="IMG_8404.png" descr="IMG_8404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7" name="IMG_8403.png" descr="IMG_8403.png"/>
          <p:cNvPicPr>
            <a:picLocks noChangeAspect="1"/>
          </p:cNvPicPr>
          <p:nvPr/>
        </p:nvPicPr>
        <p:blipFill>
          <a:blip r:embed="rId3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G_9418.png" descr="IMG_9418.png"/>
          <p:cNvPicPr>
            <a:picLocks noChangeAspect="1"/>
          </p:cNvPicPr>
          <p:nvPr/>
        </p:nvPicPr>
        <p:blipFill>
          <a:blip r:embed="rId33">
            <a:extLst/>
          </a:blip>
          <a:srcRect l="40639" t="40298" r="0" b="47759"/>
          <a:stretch>
            <a:fillRect/>
          </a:stretch>
        </p:blipFill>
        <p:spPr>
          <a:xfrm>
            <a:off x="18782126" y="6635041"/>
            <a:ext cx="4774176" cy="1807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G_3486.png" descr="IMG_3486.png"/>
          <p:cNvPicPr>
            <a:picLocks noChangeAspect="1"/>
          </p:cNvPicPr>
          <p:nvPr/>
        </p:nvPicPr>
        <p:blipFill>
          <a:blip r:embed="rId34">
            <a:extLst/>
          </a:blip>
          <a:srcRect l="53961" t="81414" r="5658" b="1421"/>
          <a:stretch>
            <a:fillRect/>
          </a:stretch>
        </p:blipFill>
        <p:spPr>
          <a:xfrm>
            <a:off x="12191999" y="7538725"/>
            <a:ext cx="4918987" cy="2320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G_3486.png" descr="IMG_3486.png"/>
          <p:cNvPicPr>
            <a:picLocks noChangeAspect="1"/>
          </p:cNvPicPr>
          <p:nvPr/>
        </p:nvPicPr>
        <p:blipFill>
          <a:blip r:embed="rId34">
            <a:extLst/>
          </a:blip>
          <a:srcRect l="4622" t="20478" r="4622" b="46279"/>
          <a:stretch>
            <a:fillRect/>
          </a:stretch>
        </p:blipFill>
        <p:spPr>
          <a:xfrm>
            <a:off x="7721752" y="2411303"/>
            <a:ext cx="9681018" cy="39347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354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352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5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359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357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58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6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62" name="IMG_3487.png" descr="IMG_3487.png"/>
          <p:cNvPicPr>
            <a:picLocks noChangeAspect="1"/>
          </p:cNvPicPr>
          <p:nvPr/>
        </p:nvPicPr>
        <p:blipFill>
          <a:blip r:embed="rId12">
            <a:extLst/>
          </a:blip>
          <a:srcRect l="4456" t="20990" r="58999" b="1417"/>
          <a:stretch>
            <a:fillRect/>
          </a:stretch>
        </p:blipFill>
        <p:spPr>
          <a:xfrm>
            <a:off x="3875420" y="3592194"/>
            <a:ext cx="5661858" cy="5643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IMG_3487.png" descr="IMG_3487.png"/>
          <p:cNvPicPr>
            <a:picLocks noChangeAspect="1"/>
          </p:cNvPicPr>
          <p:nvPr/>
        </p:nvPicPr>
        <p:blipFill>
          <a:blip r:embed="rId12">
            <a:extLst/>
          </a:blip>
          <a:srcRect l="40594" t="27613" r="8093" b="10910"/>
          <a:stretch>
            <a:fillRect/>
          </a:stretch>
        </p:blipFill>
        <p:spPr>
          <a:xfrm>
            <a:off x="10518204" y="3309471"/>
            <a:ext cx="11904638" cy="66954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3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38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7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6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6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6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6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6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69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0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71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72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74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6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7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8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8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82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8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95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391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38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38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90" name="مفردات"/>
              <p:cNvSpPr txBox="1"/>
              <p:nvPr/>
            </p:nvSpPr>
            <p:spPr>
              <a:xfrm>
                <a:off x="495245" y="25499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مفردات</a:t>
                </a:r>
              </a:p>
            </p:txBody>
          </p:sp>
        </p:grpSp>
        <p:grpSp>
          <p:nvGrpSpPr>
            <p:cNvPr id="394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39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9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70477" t="67605" r="5227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96" name="IMG_3488.png" descr="IMG_3488.png"/>
          <p:cNvPicPr>
            <a:picLocks noChangeAspect="1"/>
          </p:cNvPicPr>
          <p:nvPr/>
        </p:nvPicPr>
        <p:blipFill>
          <a:blip r:embed="rId11">
            <a:extLst/>
          </a:blip>
          <a:srcRect l="3846" t="0" r="2367" b="2071"/>
          <a:stretch>
            <a:fillRect/>
          </a:stretch>
        </p:blipFill>
        <p:spPr>
          <a:xfrm>
            <a:off x="4359047" y="2545223"/>
            <a:ext cx="16990516" cy="88705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6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14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12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01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99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97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98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00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0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6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0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0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0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13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1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1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28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24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42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2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3" name="مثال"/>
              <p:cNvSpPr txBox="1"/>
              <p:nvPr/>
            </p:nvSpPr>
            <p:spPr>
              <a:xfrm>
                <a:off x="495245" y="25499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427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2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2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29" name="IMG_3489.png" descr="IMG_3489.png"/>
          <p:cNvPicPr>
            <a:picLocks noChangeAspect="1"/>
          </p:cNvPicPr>
          <p:nvPr/>
        </p:nvPicPr>
        <p:blipFill>
          <a:blip r:embed="rId11">
            <a:extLst/>
          </a:blip>
          <a:srcRect l="3457" t="10501" r="7185" b="0"/>
          <a:stretch>
            <a:fillRect/>
          </a:stretch>
        </p:blipFill>
        <p:spPr>
          <a:xfrm>
            <a:off x="5920715" y="2894692"/>
            <a:ext cx="13275899" cy="9287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IMG_3489.png" descr="IMG_3489.png"/>
          <p:cNvPicPr>
            <a:picLocks noChangeAspect="1"/>
          </p:cNvPicPr>
          <p:nvPr/>
        </p:nvPicPr>
        <p:blipFill>
          <a:blip r:embed="rId11">
            <a:extLst/>
          </a:blip>
          <a:srcRect l="41993" t="1138" r="36255" b="90630"/>
          <a:stretch>
            <a:fillRect/>
          </a:stretch>
        </p:blipFill>
        <p:spPr>
          <a:xfrm>
            <a:off x="17798196" y="1510993"/>
            <a:ext cx="4933853" cy="13041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4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4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3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43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43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3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3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3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4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3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3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4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4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4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2509" t="0" r="73269" b="67706"/>
          <a:stretch>
            <a:fillRect/>
          </a:stretch>
        </p:blipFill>
        <p:spPr>
          <a:xfrm>
            <a:off x="20771674" y="9830299"/>
            <a:ext cx="2973313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5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454" name="IMG_3490.png" descr="IMG_3490.png"/>
          <p:cNvPicPr>
            <a:picLocks noChangeAspect="1"/>
          </p:cNvPicPr>
          <p:nvPr/>
        </p:nvPicPr>
        <p:blipFill>
          <a:blip r:embed="rId11">
            <a:extLst/>
          </a:blip>
          <a:srcRect l="2149" t="24900" r="28336" b="47114"/>
          <a:stretch>
            <a:fillRect/>
          </a:stretch>
        </p:blipFill>
        <p:spPr>
          <a:xfrm>
            <a:off x="9783228" y="3247629"/>
            <a:ext cx="11163267" cy="3139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IMG_3490.png" descr="IMG_3490.png"/>
          <p:cNvPicPr>
            <a:picLocks noChangeAspect="1"/>
          </p:cNvPicPr>
          <p:nvPr/>
        </p:nvPicPr>
        <p:blipFill>
          <a:blip r:embed="rId11">
            <a:extLst/>
          </a:blip>
          <a:srcRect l="72111" t="25459" r="3517" b="40567"/>
          <a:stretch>
            <a:fillRect/>
          </a:stretch>
        </p:blipFill>
        <p:spPr>
          <a:xfrm>
            <a:off x="19912011" y="4854917"/>
            <a:ext cx="3677525" cy="3580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G_3490.png" descr="IMG_3490.png"/>
          <p:cNvPicPr>
            <a:picLocks noChangeAspect="1"/>
          </p:cNvPicPr>
          <p:nvPr/>
        </p:nvPicPr>
        <p:blipFill>
          <a:blip r:embed="rId11">
            <a:extLst/>
          </a:blip>
          <a:srcRect l="20021" t="18355" r="63265" b="75670"/>
          <a:stretch>
            <a:fillRect/>
          </a:stretch>
        </p:blipFill>
        <p:spPr>
          <a:xfrm>
            <a:off x="18777407" y="1832355"/>
            <a:ext cx="4338343" cy="1083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تجميع" descr="تجميع"/>
          <p:cNvPicPr>
            <a:picLocks noChangeAspect="1"/>
          </p:cNvPicPr>
          <p:nvPr/>
        </p:nvPicPr>
        <p:blipFill>
          <a:blip r:embed="rId11">
            <a:extLst/>
          </a:blip>
          <a:srcRect l="9192" t="0" r="30511" b="87759"/>
          <a:stretch>
            <a:fillRect/>
          </a:stretch>
        </p:blipFill>
        <p:spPr>
          <a:xfrm>
            <a:off x="8302646" y="1593257"/>
            <a:ext cx="9845350" cy="1396062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</p:spPr>
      </p:pic>
      <p:pic>
        <p:nvPicPr>
          <p:cNvPr id="458" name="IMG_3490.png" descr="IMG_3490.png"/>
          <p:cNvPicPr>
            <a:picLocks noChangeAspect="1"/>
          </p:cNvPicPr>
          <p:nvPr/>
        </p:nvPicPr>
        <p:blipFill>
          <a:blip r:embed="rId11">
            <a:extLst/>
          </a:blip>
          <a:srcRect l="13146" t="53172" r="32363" b="1219"/>
          <a:stretch>
            <a:fillRect/>
          </a:stretch>
        </p:blipFill>
        <p:spPr>
          <a:xfrm>
            <a:off x="9390585" y="6645220"/>
            <a:ext cx="10069771" cy="58871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7" name="تجميع"/>
          <p:cNvGrpSpPr/>
          <p:nvPr/>
        </p:nvGrpSpPr>
        <p:grpSpPr>
          <a:xfrm>
            <a:off x="631982" y="0"/>
            <a:ext cx="7670664" cy="2291289"/>
            <a:chOff x="0" y="0"/>
            <a:chExt cx="7670663" cy="2291288"/>
          </a:xfrm>
        </p:grpSpPr>
        <p:grpSp>
          <p:nvGrpSpPr>
            <p:cNvPr id="463" name="تجميع"/>
            <p:cNvGrpSpPr/>
            <p:nvPr/>
          </p:nvGrpSpPr>
          <p:grpSpPr>
            <a:xfrm>
              <a:off x="-1" y="125913"/>
              <a:ext cx="4134888" cy="2165376"/>
              <a:chOff x="495245" y="2078856"/>
              <a:chExt cx="4134886" cy="2165374"/>
            </a:xfrm>
          </p:grpSpPr>
          <p:grpSp>
            <p:nvGrpSpPr>
              <p:cNvPr id="46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5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62" name="مثالان…"/>
              <p:cNvSpPr txBox="1"/>
              <p:nvPr/>
            </p:nvSpPr>
            <p:spPr>
              <a:xfrm>
                <a:off x="495245" y="2167756"/>
                <a:ext cx="4134887" cy="20497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مثالان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</a:rPr>
                  <a:t>من واقع الحياة</a:t>
                </a:r>
              </a:p>
            </p:txBody>
          </p:sp>
        </p:grpSp>
        <p:grpSp>
          <p:nvGrpSpPr>
            <p:cNvPr id="466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6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6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87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485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483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472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470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46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69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71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7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77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47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7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7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84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8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2509" t="0" r="73269" b="67706"/>
          <a:stretch>
            <a:fillRect/>
          </a:stretch>
        </p:blipFill>
        <p:spPr>
          <a:xfrm>
            <a:off x="20771674" y="9830299"/>
            <a:ext cx="2973313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9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491" name="IMG_3491.png" descr="IMG_3491.png"/>
          <p:cNvPicPr>
            <a:picLocks noChangeAspect="1"/>
          </p:cNvPicPr>
          <p:nvPr/>
        </p:nvPicPr>
        <p:blipFill>
          <a:blip r:embed="rId11">
            <a:extLst/>
          </a:blip>
          <a:srcRect l="0" t="1830" r="0" b="0"/>
          <a:stretch>
            <a:fillRect/>
          </a:stretch>
        </p:blipFill>
        <p:spPr>
          <a:xfrm>
            <a:off x="5854562" y="2040205"/>
            <a:ext cx="17375614" cy="102717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0" name="تجميع"/>
          <p:cNvGrpSpPr/>
          <p:nvPr/>
        </p:nvGrpSpPr>
        <p:grpSpPr>
          <a:xfrm>
            <a:off x="631982" y="0"/>
            <a:ext cx="7670664" cy="2291289"/>
            <a:chOff x="0" y="0"/>
            <a:chExt cx="7670663" cy="2291288"/>
          </a:xfrm>
        </p:grpSpPr>
        <p:grpSp>
          <p:nvGrpSpPr>
            <p:cNvPr id="496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49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9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95" name="مثالان…"/>
              <p:cNvSpPr txBox="1"/>
              <p:nvPr/>
            </p:nvSpPr>
            <p:spPr>
              <a:xfrm>
                <a:off x="495245" y="2167756"/>
                <a:ext cx="4134887" cy="20497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مثالان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</a:rPr>
                  <a:t>من واقع الحياة</a:t>
                </a:r>
              </a:p>
            </p:txBody>
          </p:sp>
        </p:grpSp>
        <p:grpSp>
          <p:nvGrpSpPr>
            <p:cNvPr id="499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9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9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20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518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516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505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503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501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02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04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0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0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10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50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0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1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17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1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52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52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552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529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527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528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51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530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553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58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55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5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57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6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5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60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6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564" name="IMG_3492.png" descr="IMG_3492.png"/>
          <p:cNvPicPr>
            <a:picLocks noChangeAspect="1"/>
          </p:cNvPicPr>
          <p:nvPr/>
        </p:nvPicPr>
        <p:blipFill>
          <a:blip r:embed="rId12">
            <a:extLst/>
          </a:blip>
          <a:srcRect l="0" t="10409" r="0" b="44166"/>
          <a:stretch>
            <a:fillRect/>
          </a:stretch>
        </p:blipFill>
        <p:spPr>
          <a:xfrm>
            <a:off x="4764285" y="2293552"/>
            <a:ext cx="18303001" cy="45016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4" name="تجميع"/>
          <p:cNvGrpSpPr/>
          <p:nvPr/>
        </p:nvGrpSpPr>
        <p:grpSpPr>
          <a:xfrm>
            <a:off x="-38530" y="2545223"/>
            <a:ext cx="2002179" cy="9987005"/>
            <a:chOff x="0" y="0"/>
            <a:chExt cx="2002178" cy="9987003"/>
          </a:xfrm>
        </p:grpSpPr>
        <p:grpSp>
          <p:nvGrpSpPr>
            <p:cNvPr id="582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580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569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567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565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66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68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70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1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74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572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73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75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6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7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8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9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81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83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