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محيط المضلع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2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28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28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28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7.png"/><Relationship Id="rId12" Type="http://schemas.openxmlformats.org/officeDocument/2006/relationships/image" Target="../media/image29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9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slide" Target="slide22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oz2963385dy" TargetMode="External"/><Relationship Id="rId3" Type="http://schemas.openxmlformats.org/officeDocument/2006/relationships/image" Target="../media/image30.png"/><Relationship Id="rId4" Type="http://schemas.openxmlformats.org/officeDocument/2006/relationships/image" Target="../media/image10.jpeg"/><Relationship Id="rId5" Type="http://schemas.openxmlformats.org/officeDocument/2006/relationships/image" Target="../media/image31.png"/><Relationship Id="rId6" Type="http://schemas.openxmlformats.org/officeDocument/2006/relationships/image" Target="../media/image11.jpeg"/><Relationship Id="rId7" Type="http://schemas.openxmlformats.org/officeDocument/2006/relationships/image" Target="../media/image32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12.xml"/><Relationship Id="rId13" Type="http://schemas.openxmlformats.org/officeDocument/2006/relationships/slide" Target="slide18.xml"/><Relationship Id="rId14" Type="http://schemas.openxmlformats.org/officeDocument/2006/relationships/slide" Target="slide20.xml"/><Relationship Id="rId15" Type="http://schemas.openxmlformats.org/officeDocument/2006/relationships/slide" Target="slide2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slide" Target="slide22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WK_XR3EyUFAwpziCVRsXpBfrfSclIXRH/view?usp=drivesdk" TargetMode="External"/><Relationship Id="rId3" Type="http://schemas.openxmlformats.org/officeDocument/2006/relationships/image" Target="../media/image10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2.png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2.xml"/><Relationship Id="rId28" Type="http://schemas.openxmlformats.org/officeDocument/2006/relationships/slide" Target="slide18.xml"/><Relationship Id="rId29" Type="http://schemas.openxmlformats.org/officeDocument/2006/relationships/slide" Target="slide20.xml"/><Relationship Id="rId30" Type="http://schemas.openxmlformats.org/officeDocument/2006/relationships/slide" Target="slide22.xml"/><Relationship Id="rId31" Type="http://schemas.openxmlformats.org/officeDocument/2006/relationships/image" Target="../media/image15.png"/><Relationship Id="rId32" Type="http://schemas.openxmlformats.org/officeDocument/2006/relationships/image" Target="../media/image9.png"/><Relationship Id="rId33" Type="http://schemas.openxmlformats.org/officeDocument/2006/relationships/image" Target="../media/image16.png"/><Relationship Id="rId34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2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19.png"/><Relationship Id="rId13" Type="http://schemas.openxmlformats.org/officeDocument/2006/relationships/image" Target="../media/image9.jpeg"/><Relationship Id="rId14" Type="http://schemas.openxmlformats.org/officeDocument/2006/relationships/hyperlink" Target="https://drive.google.com/file/d/1WK_XR3EyUFAwpziCVRsXpBfrfSclIXRH/view?usp=drivesdk" TargetMode="External"/><Relationship Id="rId15" Type="http://schemas.openxmlformats.org/officeDocument/2006/relationships/image" Target="../media/image10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1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2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2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0ygOj0e4-YQ?playlist=0ygOj0e4-Y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</p:grpSp>
        <p:sp>
          <p:nvSpPr>
            <p:cNvPr id="283" name="المحيط والمساحة والحجم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121408">
                <a:lnSpc>
                  <a:spcPct val="90000"/>
                </a:lnSpc>
                <a:spcBef>
                  <a:spcPts val="2300"/>
                </a:spcBef>
                <a:defRPr sz="348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المحيط والمساحة والحجم</a:t>
              </a:r>
            </a:p>
          </p:txBody>
        </p:sp>
      </p:grpSp>
      <p:sp>
        <p:nvSpPr>
          <p:cNvPr id="285" name="الفصل الثاني عشر:المحيط والمساحة والحجم…"/>
          <p:cNvSpPr txBox="1"/>
          <p:nvPr>
            <p:ph type="title" idx="4294967295"/>
          </p:nvPr>
        </p:nvSpPr>
        <p:spPr>
          <a:xfrm>
            <a:off x="5427870" y="4244999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0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 عشر:المحيط والمساحة والحجم</a:t>
            </a:r>
          </a:p>
          <a:p>
            <a:pPr algn="ctr" rtl="0">
              <a:lnSpc>
                <a:spcPct val="150000"/>
              </a:lnSpc>
              <a:defRPr sz="70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١٢-١</a:t>
            </a:r>
            <a:r>
              <a:rPr>
                <a:solidFill>
                  <a:srgbClr val="FF5A54"/>
                </a:solidFill>
              </a:rPr>
              <a:t> </a:t>
            </a:r>
            <a:r>
              <a:t>محيط المضلع </a:t>
            </a:r>
          </a:p>
        </p:txBody>
      </p:sp>
      <p:pic>
        <p:nvPicPr>
          <p:cNvPr id="286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5782" y="6754965"/>
            <a:ext cx="6019238" cy="52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1060197" y="9800756"/>
            <a:ext cx="3002855" cy="300285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5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66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562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56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5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61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565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56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67" name="IMG_3469.png" descr="IMG_3469.png"/>
          <p:cNvPicPr>
            <a:picLocks noChangeAspect="1"/>
          </p:cNvPicPr>
          <p:nvPr/>
        </p:nvPicPr>
        <p:blipFill>
          <a:blip r:embed="rId11">
            <a:extLst/>
          </a:blip>
          <a:srcRect l="6023" t="28976" r="32275" b="14000"/>
          <a:stretch>
            <a:fillRect/>
          </a:stretch>
        </p:blipFill>
        <p:spPr>
          <a:xfrm>
            <a:off x="3189715" y="5663888"/>
            <a:ext cx="15727814" cy="3749561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</p:pic>
      <p:pic>
        <p:nvPicPr>
          <p:cNvPr id="568" name="IMG_3469.png" descr="IMG_3469.png"/>
          <p:cNvPicPr>
            <a:picLocks noChangeAspect="1"/>
          </p:cNvPicPr>
          <p:nvPr/>
        </p:nvPicPr>
        <p:blipFill>
          <a:blip r:embed="rId11">
            <a:extLst/>
          </a:blip>
          <a:srcRect l="71931" t="0" r="4585" b="7071"/>
          <a:stretch>
            <a:fillRect/>
          </a:stretch>
        </p:blipFill>
        <p:spPr>
          <a:xfrm>
            <a:off x="19082574" y="4549775"/>
            <a:ext cx="4522603" cy="4616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G_3469.png" descr="IMG_3469.png"/>
          <p:cNvPicPr>
            <a:picLocks noChangeAspect="1"/>
          </p:cNvPicPr>
          <p:nvPr/>
        </p:nvPicPr>
        <p:blipFill>
          <a:blip r:embed="rId11">
            <a:extLst/>
          </a:blip>
          <a:srcRect l="48987" t="8865" r="31898" b="72687"/>
          <a:stretch>
            <a:fillRect/>
          </a:stretch>
        </p:blipFill>
        <p:spPr>
          <a:xfrm>
            <a:off x="14200499" y="3097974"/>
            <a:ext cx="5184721" cy="1290784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</p:pic>
      <p:grpSp>
        <p:nvGrpSpPr>
          <p:cNvPr id="589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87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85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74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72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71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73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9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7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8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4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6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9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01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97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59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9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6" name="مثال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00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9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9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02" name="IMG_3470.png" descr="IMG_3470.png"/>
          <p:cNvPicPr>
            <a:picLocks noChangeAspect="1"/>
          </p:cNvPicPr>
          <p:nvPr/>
        </p:nvPicPr>
        <p:blipFill>
          <a:blip r:embed="rId11">
            <a:extLst/>
          </a:blip>
          <a:srcRect l="3802" t="14989" r="9735" b="0"/>
          <a:stretch>
            <a:fillRect/>
          </a:stretch>
        </p:blipFill>
        <p:spPr>
          <a:xfrm>
            <a:off x="4372005" y="3264283"/>
            <a:ext cx="15846531" cy="8854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IMG_3470.png" descr="IMG_3470.png"/>
          <p:cNvPicPr>
            <a:picLocks noChangeAspect="1"/>
          </p:cNvPicPr>
          <p:nvPr/>
        </p:nvPicPr>
        <p:blipFill>
          <a:blip r:embed="rId11">
            <a:extLst/>
          </a:blip>
          <a:srcRect l="23804" t="4817" r="55443" b="86857"/>
          <a:stretch>
            <a:fillRect/>
          </a:stretch>
        </p:blipFill>
        <p:spPr>
          <a:xfrm>
            <a:off x="17218909" y="1721709"/>
            <a:ext cx="5653318" cy="12887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2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1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0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0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0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0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0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1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1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1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2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2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2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2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5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3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3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3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3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5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6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5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5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6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6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6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6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6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67" name="IMG_3471.png" descr="IMG_3471.png"/>
          <p:cNvPicPr>
            <a:picLocks noChangeAspect="1"/>
          </p:cNvPicPr>
          <p:nvPr/>
        </p:nvPicPr>
        <p:blipFill>
          <a:blip r:embed="rId12">
            <a:extLst/>
          </a:blip>
          <a:srcRect l="35259" t="0" r="6741" b="67343"/>
          <a:stretch>
            <a:fillRect/>
          </a:stretch>
        </p:blipFill>
        <p:spPr>
          <a:xfrm>
            <a:off x="8290122" y="1651396"/>
            <a:ext cx="13238416" cy="52065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8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8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7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7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6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6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7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7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7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7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7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7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2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86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9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9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9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9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9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9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9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00" name="IMG_3471.png" descr="IMG_3471.png"/>
          <p:cNvPicPr>
            <a:picLocks noChangeAspect="1"/>
          </p:cNvPicPr>
          <p:nvPr/>
        </p:nvPicPr>
        <p:blipFill>
          <a:blip r:embed="rId11">
            <a:extLst/>
          </a:blip>
          <a:srcRect l="59578" t="884" r="6741" b="90785"/>
          <a:stretch>
            <a:fillRect/>
          </a:stretch>
        </p:blipFill>
        <p:spPr>
          <a:xfrm>
            <a:off x="15138042" y="1733615"/>
            <a:ext cx="7322771" cy="1265027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مح = ٣٠ + ١٦ + ١٨ = ٦٤ ملم"/>
          <p:cNvSpPr txBox="1"/>
          <p:nvPr/>
        </p:nvSpPr>
        <p:spPr>
          <a:xfrm>
            <a:off x="13658265" y="7334670"/>
            <a:ext cx="9364608" cy="1148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>
                <a:solidFill>
                  <a:srgbClr val="B92D5D"/>
                </a:solidFill>
              </a:rPr>
              <a:t>مح = </a:t>
            </a:r>
            <a:r>
              <a:t>٣٠ + ١٦ + ١٨ = ٦٤ ملم  </a:t>
            </a:r>
          </a:p>
        </p:txBody>
      </p:sp>
      <p:pic>
        <p:nvPicPr>
          <p:cNvPr id="702" name="IMG_3471.png" descr="IMG_3471.png"/>
          <p:cNvPicPr>
            <a:picLocks noChangeAspect="1"/>
          </p:cNvPicPr>
          <p:nvPr/>
        </p:nvPicPr>
        <p:blipFill>
          <a:blip r:embed="rId11">
            <a:extLst/>
          </a:blip>
          <a:srcRect l="69973" t="8958" r="6741" b="74795"/>
          <a:stretch>
            <a:fillRect/>
          </a:stretch>
        </p:blipFill>
        <p:spPr>
          <a:xfrm>
            <a:off x="16482618" y="3230428"/>
            <a:ext cx="6793558" cy="3310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G_3471.png" descr="IMG_3471.png"/>
          <p:cNvPicPr>
            <a:picLocks noChangeAspect="1"/>
          </p:cNvPicPr>
          <p:nvPr/>
        </p:nvPicPr>
        <p:blipFill>
          <a:blip r:embed="rId11">
            <a:extLst/>
          </a:blip>
          <a:srcRect l="38822" t="9548" r="36079" b="67480"/>
          <a:stretch>
            <a:fillRect/>
          </a:stretch>
        </p:blipFill>
        <p:spPr>
          <a:xfrm>
            <a:off x="4858294" y="2917299"/>
            <a:ext cx="6661922" cy="4258888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مح = ٣٧ سم"/>
          <p:cNvSpPr txBox="1"/>
          <p:nvPr/>
        </p:nvSpPr>
        <p:spPr>
          <a:xfrm>
            <a:off x="4699906" y="7334670"/>
            <a:ext cx="5277206" cy="1148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>
                <a:solidFill>
                  <a:srgbClr val="B92D5D"/>
                </a:solidFill>
              </a:rPr>
              <a:t>مح = </a:t>
            </a:r>
            <a:r>
              <a:t>٣٧ سم  </a:t>
            </a:r>
          </a:p>
        </p:txBody>
      </p:sp>
      <p:grpSp>
        <p:nvGrpSpPr>
          <p:cNvPr id="724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2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2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0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0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0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0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10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1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1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1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2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2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2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2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5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3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3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3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3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5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6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6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5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6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6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6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6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6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68" name="IMG_3471.png" descr="IMG_3471.png"/>
          <p:cNvPicPr>
            <a:picLocks noChangeAspect="1"/>
          </p:cNvPicPr>
          <p:nvPr/>
        </p:nvPicPr>
        <p:blipFill>
          <a:blip r:embed="rId12">
            <a:extLst/>
          </a:blip>
          <a:srcRect l="3764" t="34232" r="7268" b="31904"/>
          <a:stretch>
            <a:fillRect/>
          </a:stretch>
        </p:blipFill>
        <p:spPr>
          <a:xfrm>
            <a:off x="5428257" y="1865132"/>
            <a:ext cx="17639183" cy="46895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8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8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7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7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7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7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74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5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7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76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77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79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0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1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2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3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8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87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9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9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9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9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9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0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01" name="IMG_3471.png" descr="IMG_3471.png"/>
          <p:cNvPicPr>
            <a:picLocks noChangeAspect="1"/>
          </p:cNvPicPr>
          <p:nvPr/>
        </p:nvPicPr>
        <p:blipFill>
          <a:blip r:embed="rId11">
            <a:extLst/>
          </a:blip>
          <a:srcRect l="45177" t="34232" r="7268" b="57425"/>
          <a:stretch>
            <a:fillRect/>
          </a:stretch>
        </p:blipFill>
        <p:spPr>
          <a:xfrm>
            <a:off x="14148476" y="1754187"/>
            <a:ext cx="8726616" cy="1069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IMG_3471.png" descr="IMG_3471.png"/>
          <p:cNvPicPr>
            <a:picLocks noChangeAspect="1"/>
          </p:cNvPicPr>
          <p:nvPr/>
        </p:nvPicPr>
        <p:blipFill>
          <a:blip r:embed="rId11">
            <a:extLst/>
          </a:blip>
          <a:srcRect l="4572" t="41658" r="65957" b="31519"/>
          <a:stretch>
            <a:fillRect/>
          </a:stretch>
        </p:blipFill>
        <p:spPr>
          <a:xfrm>
            <a:off x="11718494" y="7538725"/>
            <a:ext cx="6423796" cy="4083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IMG_3471.png" descr="IMG_3471.png"/>
          <p:cNvPicPr>
            <a:picLocks noChangeAspect="1"/>
          </p:cNvPicPr>
          <p:nvPr/>
        </p:nvPicPr>
        <p:blipFill>
          <a:blip r:embed="rId11">
            <a:extLst/>
          </a:blip>
          <a:srcRect l="67844" t="42606" r="6613" b="33020"/>
          <a:stretch>
            <a:fillRect/>
          </a:stretch>
        </p:blipFill>
        <p:spPr>
          <a:xfrm>
            <a:off x="18796031" y="3015717"/>
            <a:ext cx="4948917" cy="329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IMG_3471.png" descr="IMG_3471.png"/>
          <p:cNvPicPr>
            <a:picLocks noChangeAspect="1"/>
          </p:cNvPicPr>
          <p:nvPr/>
        </p:nvPicPr>
        <p:blipFill>
          <a:blip r:embed="rId11">
            <a:extLst/>
          </a:blip>
          <a:srcRect l="36064" t="41027" r="36064" b="34599"/>
          <a:stretch>
            <a:fillRect/>
          </a:stretch>
        </p:blipFill>
        <p:spPr>
          <a:xfrm>
            <a:off x="6754415" y="2719016"/>
            <a:ext cx="5437411" cy="3321410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مح = ٢٠ سم"/>
          <p:cNvSpPr txBox="1"/>
          <p:nvPr/>
        </p:nvSpPr>
        <p:spPr>
          <a:xfrm>
            <a:off x="14930403" y="3516851"/>
            <a:ext cx="4041232" cy="1148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>
                <a:solidFill>
                  <a:srgbClr val="B92D5D"/>
                </a:solidFill>
              </a:rPr>
              <a:t>مح = </a:t>
            </a:r>
            <a:r>
              <a:t>٢٠ سم  </a:t>
            </a:r>
          </a:p>
        </p:txBody>
      </p:sp>
      <p:sp>
        <p:nvSpPr>
          <p:cNvPr id="806" name="مح = ٦٨ م"/>
          <p:cNvSpPr txBox="1"/>
          <p:nvPr/>
        </p:nvSpPr>
        <p:spPr>
          <a:xfrm>
            <a:off x="2479236" y="3516851"/>
            <a:ext cx="4441342" cy="1148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>
                <a:solidFill>
                  <a:srgbClr val="B92D5D"/>
                </a:solidFill>
              </a:rPr>
              <a:t>مح = </a:t>
            </a:r>
            <a:r>
              <a:t>٦٨ م  </a:t>
            </a:r>
          </a:p>
        </p:txBody>
      </p:sp>
      <p:sp>
        <p:nvSpPr>
          <p:cNvPr id="807" name="مح = ٣٩ م"/>
          <p:cNvSpPr txBox="1"/>
          <p:nvPr/>
        </p:nvSpPr>
        <p:spPr>
          <a:xfrm>
            <a:off x="6809584" y="8954490"/>
            <a:ext cx="4441342" cy="1148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>
                <a:solidFill>
                  <a:srgbClr val="B92D5D"/>
                </a:solidFill>
              </a:rPr>
              <a:t>مح = </a:t>
            </a:r>
            <a:r>
              <a:t>٣٩ م  </a:t>
            </a:r>
          </a:p>
        </p:txBody>
      </p:sp>
      <p:grpSp>
        <p:nvGrpSpPr>
          <p:cNvPr id="82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2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2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1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1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1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1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1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1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2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3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2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5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3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3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3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5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3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6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6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6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6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6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6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6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7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71" name="IMG_3471.png" descr="IMG_3471.png"/>
          <p:cNvPicPr>
            <a:picLocks noChangeAspect="1"/>
          </p:cNvPicPr>
          <p:nvPr/>
        </p:nvPicPr>
        <p:blipFill>
          <a:blip r:embed="rId12">
            <a:extLst/>
          </a:blip>
          <a:srcRect l="42648" t="67895" r="7207" b="15438"/>
          <a:stretch>
            <a:fillRect/>
          </a:stretch>
        </p:blipFill>
        <p:spPr>
          <a:xfrm>
            <a:off x="9831814" y="1754186"/>
            <a:ext cx="13773657" cy="319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IMG_3471.png" descr="IMG_3471.png"/>
          <p:cNvPicPr>
            <a:picLocks noChangeAspect="1"/>
          </p:cNvPicPr>
          <p:nvPr/>
        </p:nvPicPr>
        <p:blipFill>
          <a:blip r:embed="rId12">
            <a:extLst/>
          </a:blip>
          <a:srcRect l="9474" t="71967" r="58763" b="2280"/>
          <a:stretch>
            <a:fillRect/>
          </a:stretch>
        </p:blipFill>
        <p:spPr>
          <a:xfrm>
            <a:off x="6990070" y="3802147"/>
            <a:ext cx="6598074" cy="3736597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892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9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8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7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7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7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7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7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78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9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8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80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81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83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4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5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6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7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8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91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9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9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9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0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0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0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0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05" name="IMG_3471.png" descr="IMG_3471.png"/>
          <p:cNvPicPr>
            <a:picLocks noChangeAspect="1"/>
          </p:cNvPicPr>
          <p:nvPr/>
        </p:nvPicPr>
        <p:blipFill>
          <a:blip r:embed="rId11">
            <a:extLst/>
          </a:blip>
          <a:srcRect l="42648" t="67895" r="7207" b="15438"/>
          <a:stretch>
            <a:fillRect/>
          </a:stretch>
        </p:blipFill>
        <p:spPr>
          <a:xfrm>
            <a:off x="9831814" y="1754186"/>
            <a:ext cx="13773657" cy="319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IMG_3471.png" descr="IMG_3471.png"/>
          <p:cNvPicPr>
            <a:picLocks noChangeAspect="1"/>
          </p:cNvPicPr>
          <p:nvPr/>
        </p:nvPicPr>
        <p:blipFill>
          <a:blip r:embed="rId11">
            <a:extLst/>
          </a:blip>
          <a:srcRect l="9474" t="71967" r="58763" b="2280"/>
          <a:stretch>
            <a:fillRect/>
          </a:stretch>
        </p:blipFill>
        <p:spPr>
          <a:xfrm>
            <a:off x="6160361" y="3802147"/>
            <a:ext cx="6598074" cy="3736597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907" name="طول السياج = ٣٢+ ٣٢ + ١٤ + ١٤ = ٩٢ م"/>
          <p:cNvSpPr txBox="1"/>
          <p:nvPr/>
        </p:nvSpPr>
        <p:spPr>
          <a:xfrm>
            <a:off x="6404989" y="8984202"/>
            <a:ext cx="13695526" cy="1198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75000"/>
              </a:lnSpc>
              <a:defRPr b="1" sz="6800">
                <a:solidFill>
                  <a:srgbClr val="0061FE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>
                <a:solidFill>
                  <a:srgbClr val="B92D5D"/>
                </a:solidFill>
              </a:rPr>
              <a:t>طول السياج = </a:t>
            </a:r>
            <a:r>
              <a:t>٣٢+ ٣٢ + ١٤ + ١٤ = ٩٢ م  </a:t>
            </a:r>
          </a:p>
        </p:txBody>
      </p:sp>
      <p:grpSp>
        <p:nvGrpSpPr>
          <p:cNvPr id="92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2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2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1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1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0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1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1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1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1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1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1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2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2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93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2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3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93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3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939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93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3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38" name="مسائل…"/>
              <p:cNvSpPr txBox="1"/>
              <p:nvPr/>
            </p:nvSpPr>
            <p:spPr>
              <a:xfrm>
                <a:off x="495245" y="2225560"/>
                <a:ext cx="4134887" cy="17195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42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40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4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4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70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94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4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46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6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4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71" name="IMG_3472.png" descr="IMG_3472.png"/>
          <p:cNvPicPr>
            <a:picLocks noChangeAspect="1"/>
          </p:cNvPicPr>
          <p:nvPr/>
        </p:nvPicPr>
        <p:blipFill>
          <a:blip r:embed="rId12">
            <a:extLst/>
          </a:blip>
          <a:srcRect l="11531" t="15837" r="0" b="0"/>
          <a:stretch>
            <a:fillRect/>
          </a:stretch>
        </p:blipFill>
        <p:spPr>
          <a:xfrm>
            <a:off x="4159447" y="2545223"/>
            <a:ext cx="18907835" cy="17249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8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8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7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7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7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7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77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8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8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79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80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82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3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4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5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6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8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90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2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998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99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9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97" name="مسائل…"/>
              <p:cNvSpPr txBox="1"/>
              <p:nvPr/>
            </p:nvSpPr>
            <p:spPr>
              <a:xfrm>
                <a:off x="495245" y="2225560"/>
                <a:ext cx="4134887" cy="17195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0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9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0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0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04" name="IMG_3472.png" descr="IMG_3472.png"/>
          <p:cNvPicPr>
            <a:picLocks noChangeAspect="1"/>
          </p:cNvPicPr>
          <p:nvPr/>
        </p:nvPicPr>
        <p:blipFill>
          <a:blip r:embed="rId11">
            <a:extLst/>
          </a:blip>
          <a:srcRect l="11531" t="15837" r="0" b="0"/>
          <a:stretch>
            <a:fillRect/>
          </a:stretch>
        </p:blipFill>
        <p:spPr>
          <a:xfrm>
            <a:off x="4159447" y="2545223"/>
            <a:ext cx="18907835" cy="1724934"/>
          </a:xfrm>
          <a:prstGeom prst="rect">
            <a:avLst/>
          </a:prstGeom>
          <a:ln w="12700">
            <a:miter lim="400000"/>
          </a:ln>
        </p:spPr>
      </p:pic>
      <p:sp>
        <p:nvSpPr>
          <p:cNvPr id="1005" name="٥ سم  ، ٦ سم  أو ٤ سم ، ٧ سم،…"/>
          <p:cNvSpPr txBox="1"/>
          <p:nvPr/>
        </p:nvSpPr>
        <p:spPr>
          <a:xfrm>
            <a:off x="7509568" y="5726781"/>
            <a:ext cx="12207678" cy="27837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75000"/>
              </a:lnSpc>
              <a:defRPr b="1" sz="6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٥ سم  ، ٦ سم  </a:t>
            </a:r>
            <a:r>
              <a:rPr>
                <a:solidFill>
                  <a:srgbClr val="B92D5D"/>
                </a:solidFill>
              </a:rPr>
              <a:t>أو</a:t>
            </a:r>
            <a:r>
              <a:t> ٤ سم ، ٧ سم،</a:t>
            </a:r>
          </a:p>
          <a:p>
            <a:pPr algn="ctr" rtl="0">
              <a:lnSpc>
                <a:spcPct val="75000"/>
              </a:lnSpc>
              <a:defRPr b="1" sz="6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lnSpc>
                <a:spcPct val="75000"/>
              </a:lnSpc>
              <a:defRPr b="1" sz="6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r>
              <a:rPr>
                <a:solidFill>
                  <a:srgbClr val="B92D5D"/>
                </a:solidFill>
              </a:rPr>
              <a:t>محيط كل من المستطيلين</a:t>
            </a:r>
            <a:r>
              <a:t> =۲۲ سم.</a:t>
            </a:r>
          </a:p>
        </p:txBody>
      </p:sp>
      <p:grpSp>
        <p:nvGrpSpPr>
          <p:cNvPr id="102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102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102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01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00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00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0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0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11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2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1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1013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14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16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7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8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9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0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2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2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034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027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35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3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43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038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6" name="IMG_3460.jpeg"/>
          <p:cNvGrpSpPr/>
          <p:nvPr/>
        </p:nvGrpSpPr>
        <p:grpSpPr>
          <a:xfrm>
            <a:off x="4100050" y="1228071"/>
            <a:ext cx="9471423" cy="11546682"/>
            <a:chOff x="0" y="0"/>
            <a:chExt cx="9471421" cy="11546681"/>
          </a:xfrm>
        </p:grpSpPr>
        <p:pic>
          <p:nvPicPr>
            <p:cNvPr id="1045" name="IMG_3460.jpeg" descr="IMG_3460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895" t="0" r="895" b="0"/>
            <a:stretch>
              <a:fillRect/>
            </a:stretch>
          </p:blipFill>
          <p:spPr>
            <a:xfrm>
              <a:off x="50800" y="50800"/>
              <a:ext cx="9369896" cy="114451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4" name="IMG_3460.jpeg" descr="IMG_3460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71422" cy="11546682"/>
            </a:xfrm>
            <a:prstGeom prst="rect">
              <a:avLst/>
            </a:prstGeom>
            <a:effectLst/>
          </p:spPr>
        </p:pic>
      </p:grpSp>
      <p:grpSp>
        <p:nvGrpSpPr>
          <p:cNvPr id="1049" name="IMG_3461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048" name="IMG_3461.jpeg" descr="IMG_3461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134" r="0" b="2134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7" name="IMG_3461.jpeg" descr="IMG_3461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05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5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053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5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5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5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5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06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06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06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06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06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6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07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07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07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06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7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079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08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81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087" name="تجميع"/>
            <p:cNvGrpSpPr/>
            <p:nvPr/>
          </p:nvGrpSpPr>
          <p:grpSpPr>
            <a:xfrm>
              <a:off x="-1" y="0"/>
              <a:ext cx="12521377" cy="5411062"/>
              <a:chOff x="0" y="0"/>
              <a:chExt cx="12521375" cy="5411061"/>
            </a:xfrm>
          </p:grpSpPr>
          <p:sp>
            <p:nvSpPr>
              <p:cNvPr id="1084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085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650;p80"/>
              <p:cNvSpPr/>
              <p:nvPr/>
            </p:nvSpPr>
            <p:spPr>
              <a:xfrm>
                <a:off x="0" y="2496236"/>
                <a:ext cx="6233230" cy="2914826"/>
              </a:xfrm>
              <a:prstGeom prst="roundRect">
                <a:avLst>
                  <a:gd name="adj" fmla="val 10363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88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90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091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092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097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093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98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099" name="صفحة :"/>
          <p:cNvSpPr txBox="1"/>
          <p:nvPr/>
        </p:nvSpPr>
        <p:spPr>
          <a:xfrm>
            <a:off x="9247818" y="6975457"/>
            <a:ext cx="2263574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100" name="٨ ، ١١ ، ١٧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 ، ١١ ، ١٧</a:t>
            </a:r>
          </a:p>
        </p:txBody>
      </p:sp>
      <p:sp>
        <p:nvSpPr>
          <p:cNvPr id="1101" name="١٩٣"/>
          <p:cNvSpPr txBox="1"/>
          <p:nvPr/>
        </p:nvSpPr>
        <p:spPr>
          <a:xfrm>
            <a:off x="6479343" y="7087353"/>
            <a:ext cx="2919857" cy="9283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١٩٣</a:t>
            </a:r>
          </a:p>
        </p:txBody>
      </p:sp>
      <p:graphicFrame>
        <p:nvGraphicFramePr>
          <p:cNvPr id="1102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3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6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8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9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9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1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6050.png" descr="IMG_6050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4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4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45" name="IMG_8404.png" descr="IMG_8404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7" name="IMG_8403.png" descr="IMG_8403.png"/>
          <p:cNvPicPr>
            <a:picLocks noChangeAspect="1"/>
          </p:cNvPicPr>
          <p:nvPr/>
        </p:nvPicPr>
        <p:blipFill>
          <a:blip r:embed="rId3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9418.png" descr="IMG_9418.png"/>
          <p:cNvPicPr>
            <a:picLocks noChangeAspect="1"/>
          </p:cNvPicPr>
          <p:nvPr/>
        </p:nvPicPr>
        <p:blipFill>
          <a:blip r:embed="rId33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3462.png" descr="IMG_3462.png"/>
          <p:cNvPicPr>
            <a:picLocks noChangeAspect="1"/>
          </p:cNvPicPr>
          <p:nvPr/>
        </p:nvPicPr>
        <p:blipFill>
          <a:blip r:embed="rId34">
            <a:extLst/>
          </a:blip>
          <a:srcRect l="18476" t="24424" r="4552" b="56557"/>
          <a:stretch>
            <a:fillRect/>
          </a:stretch>
        </p:blipFill>
        <p:spPr>
          <a:xfrm>
            <a:off x="9187168" y="2776484"/>
            <a:ext cx="8558280" cy="2237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3462.png" descr="IMG_3462.png"/>
          <p:cNvPicPr>
            <a:picLocks noChangeAspect="1"/>
          </p:cNvPicPr>
          <p:nvPr/>
        </p:nvPicPr>
        <p:blipFill>
          <a:blip r:embed="rId34">
            <a:extLst/>
          </a:blip>
          <a:srcRect l="54383" t="67652" r="5081" b="8219"/>
          <a:stretch>
            <a:fillRect/>
          </a:stretch>
        </p:blipFill>
        <p:spPr>
          <a:xfrm>
            <a:off x="12463839" y="6928944"/>
            <a:ext cx="4506943" cy="2838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54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62" name="IMG_3473.png" descr="IMG_3473.png"/>
          <p:cNvPicPr>
            <a:picLocks noChangeAspect="1"/>
          </p:cNvPicPr>
          <p:nvPr/>
        </p:nvPicPr>
        <p:blipFill>
          <a:blip r:embed="rId12">
            <a:extLst/>
          </a:blip>
          <a:srcRect l="52752" t="26206" r="4632" b="0"/>
          <a:stretch>
            <a:fillRect/>
          </a:stretch>
        </p:blipFill>
        <p:spPr>
          <a:xfrm>
            <a:off x="10899075" y="2116026"/>
            <a:ext cx="10702334" cy="8559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G_3450.jpeg" descr="IMG_3450.jpeg"/>
          <p:cNvPicPr>
            <a:picLocks noChangeAspect="1"/>
          </p:cNvPicPr>
          <p:nvPr/>
        </p:nvPicPr>
        <p:blipFill>
          <a:blip r:embed="rId13">
            <a:extLst/>
          </a:blip>
          <a:srcRect l="4674" t="7767" r="43740" b="25290"/>
          <a:stretch>
            <a:fillRect/>
          </a:stretch>
        </p:blipFill>
        <p:spPr>
          <a:xfrm>
            <a:off x="3469971" y="4168068"/>
            <a:ext cx="7429173" cy="4454816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38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8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7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6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6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9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0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71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2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4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8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8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2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8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87" name="IMG_3464.png" descr="IMG_346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765070" y="2249241"/>
            <a:ext cx="15660970" cy="97388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6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392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39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1" name="مفردات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مفردات</a:t>
                </a:r>
              </a:p>
            </p:txBody>
          </p:sp>
        </p:grpSp>
        <p:grpSp>
          <p:nvGrpSpPr>
            <p:cNvPr id="395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39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0477" t="67605" r="5227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1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0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9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0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1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2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2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2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2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3" name="مثال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42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2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29" name="IMG_3465.png" descr="IMG_3465.png"/>
          <p:cNvPicPr>
            <a:picLocks noChangeAspect="1"/>
          </p:cNvPicPr>
          <p:nvPr/>
        </p:nvPicPr>
        <p:blipFill>
          <a:blip r:embed="rId11">
            <a:extLst/>
          </a:blip>
          <a:srcRect l="15083" t="6751" r="27260" b="79434"/>
          <a:stretch>
            <a:fillRect/>
          </a:stretch>
        </p:blipFill>
        <p:spPr>
          <a:xfrm>
            <a:off x="10289093" y="1386701"/>
            <a:ext cx="12623378" cy="1580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G_3465.png" descr="IMG_3465.png"/>
          <p:cNvPicPr>
            <a:picLocks noChangeAspect="1"/>
          </p:cNvPicPr>
          <p:nvPr/>
        </p:nvPicPr>
        <p:blipFill>
          <a:blip r:embed="rId11">
            <a:extLst/>
          </a:blip>
          <a:srcRect l="1685" t="21986" r="794" b="0"/>
          <a:stretch>
            <a:fillRect/>
          </a:stretch>
        </p:blipFill>
        <p:spPr>
          <a:xfrm>
            <a:off x="3187472" y="3245000"/>
            <a:ext cx="19333913" cy="80830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4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4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3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3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3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3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4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454" name="IMG_3466.png" descr="IMG_3466.png"/>
          <p:cNvPicPr>
            <a:picLocks noChangeAspect="1"/>
          </p:cNvPicPr>
          <p:nvPr/>
        </p:nvPicPr>
        <p:blipFill>
          <a:blip r:embed="rId11">
            <a:extLst/>
          </a:blip>
          <a:srcRect l="73126" t="4672" r="1417" b="11426"/>
          <a:stretch>
            <a:fillRect/>
          </a:stretch>
        </p:blipFill>
        <p:spPr>
          <a:xfrm>
            <a:off x="18651958" y="3037597"/>
            <a:ext cx="4490338" cy="65323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5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3" name="تجميع"/>
            <p:cNvGrpSpPr/>
            <p:nvPr/>
          </p:nvGrpSpPr>
          <p:grpSpPr>
            <a:xfrm>
              <a:off x="0" y="0"/>
              <a:ext cx="7670664" cy="2291289"/>
              <a:chOff x="0" y="0"/>
              <a:chExt cx="7670663" cy="2291288"/>
            </a:xfrm>
          </p:grpSpPr>
          <p:grpSp>
            <p:nvGrpSpPr>
              <p:cNvPr id="459" name="تجميع"/>
              <p:cNvGrpSpPr/>
              <p:nvPr/>
            </p:nvGrpSpPr>
            <p:grpSpPr>
              <a:xfrm>
                <a:off x="0" y="125913"/>
                <a:ext cx="4134887" cy="2165376"/>
                <a:chOff x="0" y="0"/>
                <a:chExt cx="4134886" cy="2165374"/>
              </a:xfrm>
            </p:grpSpPr>
            <p:grpSp>
              <p:nvGrpSpPr>
                <p:cNvPr id="457" name="تجميع"/>
                <p:cNvGrpSpPr/>
                <p:nvPr/>
              </p:nvGrpSpPr>
              <p:grpSpPr>
                <a:xfrm>
                  <a:off x="171289" y="0"/>
                  <a:ext cx="3792308" cy="2165375"/>
                  <a:chOff x="0" y="0"/>
                  <a:chExt cx="3792307" cy="2165374"/>
                </a:xfrm>
              </p:grpSpPr>
              <p:sp>
                <p:nvSpPr>
                  <p:cNvPr id="455" name="Google Shape;1998;p46"/>
                  <p:cNvSpPr/>
                  <p:nvPr/>
                </p:nvSpPr>
                <p:spPr>
                  <a:xfrm>
                    <a:off x="0" y="0"/>
                    <a:ext cx="3562775" cy="1950340"/>
                  </a:xfrm>
                  <a:prstGeom prst="roundRect">
                    <a:avLst>
                      <a:gd name="adj" fmla="val 16117"/>
                    </a:avLst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50800" dist="63500" dir="27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56" name="Google Shape;2003;p46"/>
                  <p:cNvSpPr/>
                  <p:nvPr/>
                </p:nvSpPr>
                <p:spPr>
                  <a:xfrm>
                    <a:off x="254197" y="229181"/>
                    <a:ext cx="3538111" cy="1936194"/>
                  </a:xfrm>
                  <a:prstGeom prst="roundRect">
                    <a:avLst>
                      <a:gd name="adj" fmla="val 16248"/>
                    </a:avLst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458" name="نشاط عملي"/>
                <p:cNvSpPr/>
                <p:nvPr/>
              </p:nvSpPr>
              <p:spPr>
                <a:xfrm>
                  <a:off x="0" y="471142"/>
                  <a:ext cx="4134887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>
                  <a:outerShdw sx="100000" sy="100000" kx="0" ky="0" algn="b" rotWithShape="0" blurRad="381000" dist="114300" dir="0">
                    <a:srgbClr val="000000">
                      <a:alpha val="7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t">
                  <a:spAutoFit/>
                </a:bodyPr>
                <a:lstStyle>
                  <a:lvl1pPr algn="ctr" rtl="0">
                    <a:lnSpc>
                      <a:spcPct val="75000"/>
                    </a:lnSpc>
                    <a:defRPr sz="6000">
                      <a:solidFill>
                        <a:srgbClr val="333333"/>
                      </a:solidFill>
                      <a:latin typeface="UKIJ Bom"/>
                      <a:ea typeface="UKIJ Bom"/>
                      <a:cs typeface="UKIJ Bom"/>
                      <a:sym typeface="UKIJ Bom"/>
                    </a:defRPr>
                  </a:lvl1pPr>
                </a:lstStyle>
                <a:p>
                  <a:pPr/>
                  <a:r>
                    <a:t>نشاط عملي</a:t>
                  </a:r>
                </a:p>
              </p:txBody>
            </p:sp>
          </p:grpSp>
          <p:grpSp>
            <p:nvGrpSpPr>
              <p:cNvPr id="462" name="تجميع"/>
              <p:cNvGrpSpPr/>
              <p:nvPr/>
            </p:nvGrpSpPr>
            <p:grpSpPr>
              <a:xfrm>
                <a:off x="4023480" y="0"/>
                <a:ext cx="3647184" cy="2153116"/>
                <a:chOff x="0" y="0"/>
                <a:chExt cx="3647183" cy="2153115"/>
              </a:xfrm>
            </p:grpSpPr>
            <p:sp>
              <p:nvSpPr>
                <p:cNvPr id="460" name="Google Shape;525;p13"/>
                <p:cNvSpPr/>
                <p:nvPr/>
              </p:nvSpPr>
              <p:spPr>
                <a:xfrm>
                  <a:off x="0" y="1639109"/>
                  <a:ext cx="2601511" cy="514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809" y="1553"/>
                      </a:moveTo>
                      <a:cubicBezTo>
                        <a:pt x="537" y="1553"/>
                        <a:pt x="338" y="1553"/>
                        <a:pt x="136" y="1889"/>
                      </a:cubicBezTo>
                      <a:cubicBezTo>
                        <a:pt x="0" y="1889"/>
                        <a:pt x="0" y="2224"/>
                        <a:pt x="0" y="2574"/>
                      </a:cubicBezTo>
                      <a:cubicBezTo>
                        <a:pt x="0" y="2910"/>
                        <a:pt x="66" y="3246"/>
                        <a:pt x="136" y="3246"/>
                      </a:cubicBezTo>
                      <a:lnTo>
                        <a:pt x="202" y="3246"/>
                      </a:lnTo>
                      <a:cubicBezTo>
                        <a:pt x="404" y="2910"/>
                        <a:pt x="607" y="2910"/>
                        <a:pt x="809" y="2910"/>
                      </a:cubicBezTo>
                      <a:cubicBezTo>
                        <a:pt x="875" y="2910"/>
                        <a:pt x="942" y="2574"/>
                        <a:pt x="942" y="2224"/>
                      </a:cubicBezTo>
                      <a:cubicBezTo>
                        <a:pt x="942" y="1889"/>
                        <a:pt x="875" y="1553"/>
                        <a:pt x="809" y="1553"/>
                      </a:cubicBezTo>
                      <a:close/>
                      <a:moveTo>
                        <a:pt x="1615" y="1889"/>
                      </a:moveTo>
                      <a:cubicBezTo>
                        <a:pt x="1548" y="1889"/>
                        <a:pt x="1479" y="1889"/>
                        <a:pt x="1479" y="2574"/>
                      </a:cubicBezTo>
                      <a:cubicBezTo>
                        <a:pt x="1479" y="2910"/>
                        <a:pt x="1479" y="3246"/>
                        <a:pt x="1615" y="3246"/>
                      </a:cubicBezTo>
                      <a:cubicBezTo>
                        <a:pt x="1817" y="3581"/>
                        <a:pt x="2086" y="3931"/>
                        <a:pt x="2354" y="4603"/>
                      </a:cubicBezTo>
                      <a:lnTo>
                        <a:pt x="2424" y="4603"/>
                      </a:lnTo>
                      <a:cubicBezTo>
                        <a:pt x="2557" y="4603"/>
                        <a:pt x="2623" y="3581"/>
                        <a:pt x="2490" y="3246"/>
                      </a:cubicBezTo>
                      <a:cubicBezTo>
                        <a:pt x="2221" y="2574"/>
                        <a:pt x="1953" y="2224"/>
                        <a:pt x="1615" y="1889"/>
                      </a:cubicBezTo>
                      <a:close/>
                      <a:moveTo>
                        <a:pt x="13645" y="0"/>
                      </a:moveTo>
                      <a:cubicBezTo>
                        <a:pt x="13528" y="0"/>
                        <a:pt x="13429" y="937"/>
                        <a:pt x="13592" y="1203"/>
                      </a:cubicBezTo>
                      <a:lnTo>
                        <a:pt x="13659" y="1553"/>
                      </a:lnTo>
                      <a:cubicBezTo>
                        <a:pt x="13794" y="2224"/>
                        <a:pt x="13861" y="3246"/>
                        <a:pt x="13930" y="4267"/>
                      </a:cubicBezTo>
                      <a:cubicBezTo>
                        <a:pt x="13930" y="4952"/>
                        <a:pt x="13997" y="4952"/>
                        <a:pt x="14063" y="4952"/>
                      </a:cubicBezTo>
                      <a:cubicBezTo>
                        <a:pt x="14129" y="4952"/>
                        <a:pt x="14199" y="4603"/>
                        <a:pt x="14199" y="4267"/>
                      </a:cubicBezTo>
                      <a:cubicBezTo>
                        <a:pt x="14129" y="2910"/>
                        <a:pt x="13997" y="1553"/>
                        <a:pt x="13861" y="532"/>
                      </a:cubicBezTo>
                      <a:cubicBezTo>
                        <a:pt x="13794" y="196"/>
                        <a:pt x="13794" y="196"/>
                        <a:pt x="13728" y="196"/>
                      </a:cubicBezTo>
                      <a:cubicBezTo>
                        <a:pt x="13700" y="56"/>
                        <a:pt x="13672" y="0"/>
                        <a:pt x="13645" y="0"/>
                      </a:cubicBezTo>
                      <a:close/>
                      <a:moveTo>
                        <a:pt x="12985" y="867"/>
                      </a:moveTo>
                      <a:cubicBezTo>
                        <a:pt x="12919" y="867"/>
                        <a:pt x="12853" y="867"/>
                        <a:pt x="12853" y="1203"/>
                      </a:cubicBezTo>
                      <a:cubicBezTo>
                        <a:pt x="12717" y="2224"/>
                        <a:pt x="12650" y="2910"/>
                        <a:pt x="12717" y="3931"/>
                      </a:cubicBezTo>
                      <a:cubicBezTo>
                        <a:pt x="12717" y="4603"/>
                        <a:pt x="12717" y="5288"/>
                        <a:pt x="12786" y="5960"/>
                      </a:cubicBezTo>
                      <a:cubicBezTo>
                        <a:pt x="12786" y="6211"/>
                        <a:pt x="12819" y="6449"/>
                        <a:pt x="12861" y="6449"/>
                      </a:cubicBezTo>
                      <a:cubicBezTo>
                        <a:pt x="12880" y="6449"/>
                        <a:pt x="12900" y="6407"/>
                        <a:pt x="12919" y="6309"/>
                      </a:cubicBezTo>
                      <a:cubicBezTo>
                        <a:pt x="12985" y="6309"/>
                        <a:pt x="13055" y="5960"/>
                        <a:pt x="13055" y="5624"/>
                      </a:cubicBezTo>
                      <a:cubicBezTo>
                        <a:pt x="12985" y="4952"/>
                        <a:pt x="12985" y="4603"/>
                        <a:pt x="12985" y="3931"/>
                      </a:cubicBezTo>
                      <a:cubicBezTo>
                        <a:pt x="12985" y="3246"/>
                        <a:pt x="12985" y="2574"/>
                        <a:pt x="13055" y="1889"/>
                      </a:cubicBezTo>
                      <a:cubicBezTo>
                        <a:pt x="13121" y="1553"/>
                        <a:pt x="13055" y="1203"/>
                        <a:pt x="12985" y="867"/>
                      </a:cubicBezTo>
                      <a:close/>
                      <a:moveTo>
                        <a:pt x="21464" y="1889"/>
                      </a:moveTo>
                      <a:cubicBezTo>
                        <a:pt x="21398" y="1889"/>
                        <a:pt x="21331" y="2224"/>
                        <a:pt x="21331" y="2574"/>
                      </a:cubicBezTo>
                      <a:cubicBezTo>
                        <a:pt x="21262" y="3931"/>
                        <a:pt x="21196" y="4952"/>
                        <a:pt x="21063" y="6309"/>
                      </a:cubicBezTo>
                      <a:cubicBezTo>
                        <a:pt x="20993" y="6309"/>
                        <a:pt x="20993" y="6981"/>
                        <a:pt x="21063" y="7331"/>
                      </a:cubicBezTo>
                      <a:lnTo>
                        <a:pt x="21129" y="7331"/>
                      </a:lnTo>
                      <a:lnTo>
                        <a:pt x="21129" y="6981"/>
                      </a:lnTo>
                      <a:lnTo>
                        <a:pt x="21262" y="6981"/>
                      </a:lnTo>
                      <a:cubicBezTo>
                        <a:pt x="21464" y="5624"/>
                        <a:pt x="21534" y="4267"/>
                        <a:pt x="21600" y="2574"/>
                      </a:cubicBezTo>
                      <a:cubicBezTo>
                        <a:pt x="21600" y="2224"/>
                        <a:pt x="21534" y="1889"/>
                        <a:pt x="21464" y="1889"/>
                      </a:cubicBezTo>
                      <a:close/>
                      <a:moveTo>
                        <a:pt x="3180" y="4882"/>
                      </a:moveTo>
                      <a:cubicBezTo>
                        <a:pt x="3080" y="4882"/>
                        <a:pt x="3047" y="5722"/>
                        <a:pt x="3163" y="6309"/>
                      </a:cubicBezTo>
                      <a:cubicBezTo>
                        <a:pt x="3365" y="6645"/>
                        <a:pt x="3634" y="7331"/>
                        <a:pt x="3903" y="8352"/>
                      </a:cubicBezTo>
                      <a:lnTo>
                        <a:pt x="3969" y="8352"/>
                      </a:lnTo>
                      <a:lnTo>
                        <a:pt x="3969" y="8002"/>
                      </a:lnTo>
                      <a:lnTo>
                        <a:pt x="4039" y="8002"/>
                      </a:lnTo>
                      <a:cubicBezTo>
                        <a:pt x="4105" y="7666"/>
                        <a:pt x="4105" y="7331"/>
                        <a:pt x="4039" y="6981"/>
                      </a:cubicBezTo>
                      <a:cubicBezTo>
                        <a:pt x="3767" y="6309"/>
                        <a:pt x="3498" y="5624"/>
                        <a:pt x="3230" y="4952"/>
                      </a:cubicBezTo>
                      <a:cubicBezTo>
                        <a:pt x="3210" y="4896"/>
                        <a:pt x="3194" y="4882"/>
                        <a:pt x="3180" y="4882"/>
                      </a:cubicBezTo>
                      <a:close/>
                      <a:moveTo>
                        <a:pt x="4778" y="9023"/>
                      </a:moveTo>
                      <a:cubicBezTo>
                        <a:pt x="4642" y="9023"/>
                        <a:pt x="4576" y="9023"/>
                        <a:pt x="4576" y="9359"/>
                      </a:cubicBezTo>
                      <a:cubicBezTo>
                        <a:pt x="4509" y="9709"/>
                        <a:pt x="4509" y="10045"/>
                        <a:pt x="4576" y="10380"/>
                      </a:cubicBezTo>
                      <a:lnTo>
                        <a:pt x="5316" y="12423"/>
                      </a:lnTo>
                      <a:lnTo>
                        <a:pt x="5382" y="12423"/>
                      </a:lnTo>
                      <a:cubicBezTo>
                        <a:pt x="5451" y="12423"/>
                        <a:pt x="5518" y="12423"/>
                        <a:pt x="5518" y="12087"/>
                      </a:cubicBezTo>
                      <a:cubicBezTo>
                        <a:pt x="5584" y="11737"/>
                        <a:pt x="5518" y="11402"/>
                        <a:pt x="5451" y="11402"/>
                      </a:cubicBezTo>
                      <a:lnTo>
                        <a:pt x="4778" y="9023"/>
                      </a:lnTo>
                      <a:close/>
                      <a:moveTo>
                        <a:pt x="20556" y="8799"/>
                      </a:moveTo>
                      <a:cubicBezTo>
                        <a:pt x="20522" y="8799"/>
                        <a:pt x="20486" y="8869"/>
                        <a:pt x="20456" y="9023"/>
                      </a:cubicBezTo>
                      <a:cubicBezTo>
                        <a:pt x="20254" y="9709"/>
                        <a:pt x="19985" y="10380"/>
                        <a:pt x="19783" y="11066"/>
                      </a:cubicBezTo>
                      <a:cubicBezTo>
                        <a:pt x="19716" y="11402"/>
                        <a:pt x="19647" y="11737"/>
                        <a:pt x="19716" y="12087"/>
                      </a:cubicBezTo>
                      <a:cubicBezTo>
                        <a:pt x="19716" y="12423"/>
                        <a:pt x="19783" y="12423"/>
                        <a:pt x="19849" y="12423"/>
                      </a:cubicBezTo>
                      <a:lnTo>
                        <a:pt x="19919" y="12423"/>
                      </a:lnTo>
                      <a:cubicBezTo>
                        <a:pt x="20187" y="11737"/>
                        <a:pt x="20390" y="11066"/>
                        <a:pt x="20658" y="10045"/>
                      </a:cubicBezTo>
                      <a:cubicBezTo>
                        <a:pt x="20761" y="9527"/>
                        <a:pt x="20667" y="8799"/>
                        <a:pt x="20556" y="8799"/>
                      </a:cubicBezTo>
                      <a:close/>
                      <a:moveTo>
                        <a:pt x="14063" y="7666"/>
                      </a:moveTo>
                      <a:cubicBezTo>
                        <a:pt x="13997" y="7666"/>
                        <a:pt x="13930" y="8002"/>
                        <a:pt x="13930" y="8352"/>
                      </a:cubicBezTo>
                      <a:cubicBezTo>
                        <a:pt x="13861" y="9023"/>
                        <a:pt x="13861" y="9359"/>
                        <a:pt x="13794" y="10045"/>
                      </a:cubicBezTo>
                      <a:cubicBezTo>
                        <a:pt x="13659" y="9709"/>
                        <a:pt x="13592" y="9023"/>
                        <a:pt x="13459" y="8688"/>
                      </a:cubicBezTo>
                      <a:cubicBezTo>
                        <a:pt x="13423" y="8520"/>
                        <a:pt x="13390" y="8436"/>
                        <a:pt x="13357" y="8436"/>
                      </a:cubicBezTo>
                      <a:cubicBezTo>
                        <a:pt x="13323" y="8436"/>
                        <a:pt x="13290" y="8520"/>
                        <a:pt x="13257" y="8688"/>
                      </a:cubicBezTo>
                      <a:cubicBezTo>
                        <a:pt x="13188" y="9023"/>
                        <a:pt x="13188" y="9359"/>
                        <a:pt x="13257" y="9709"/>
                      </a:cubicBezTo>
                      <a:cubicBezTo>
                        <a:pt x="13390" y="10380"/>
                        <a:pt x="13526" y="10730"/>
                        <a:pt x="13659" y="11066"/>
                      </a:cubicBezTo>
                      <a:lnTo>
                        <a:pt x="13592" y="12087"/>
                      </a:lnTo>
                      <a:cubicBezTo>
                        <a:pt x="13592" y="12423"/>
                        <a:pt x="13592" y="12759"/>
                        <a:pt x="13659" y="13108"/>
                      </a:cubicBezTo>
                      <a:lnTo>
                        <a:pt x="13728" y="13108"/>
                      </a:lnTo>
                      <a:lnTo>
                        <a:pt x="13728" y="12759"/>
                      </a:lnTo>
                      <a:cubicBezTo>
                        <a:pt x="13728" y="12926"/>
                        <a:pt x="13744" y="13024"/>
                        <a:pt x="13769" y="13024"/>
                      </a:cubicBezTo>
                      <a:cubicBezTo>
                        <a:pt x="13794" y="13024"/>
                        <a:pt x="13828" y="12926"/>
                        <a:pt x="13861" y="12759"/>
                      </a:cubicBezTo>
                      <a:lnTo>
                        <a:pt x="13930" y="12087"/>
                      </a:lnTo>
                      <a:lnTo>
                        <a:pt x="13997" y="12087"/>
                      </a:lnTo>
                      <a:cubicBezTo>
                        <a:pt x="14016" y="12185"/>
                        <a:pt x="14035" y="12227"/>
                        <a:pt x="14055" y="12227"/>
                      </a:cubicBezTo>
                      <a:cubicBezTo>
                        <a:pt x="14102" y="12227"/>
                        <a:pt x="14152" y="11989"/>
                        <a:pt x="14199" y="11737"/>
                      </a:cubicBezTo>
                      <a:cubicBezTo>
                        <a:pt x="14265" y="11402"/>
                        <a:pt x="14199" y="11066"/>
                        <a:pt x="14129" y="10730"/>
                      </a:cubicBezTo>
                      <a:lnTo>
                        <a:pt x="14063" y="10730"/>
                      </a:lnTo>
                      <a:cubicBezTo>
                        <a:pt x="14129" y="10045"/>
                        <a:pt x="14129" y="9359"/>
                        <a:pt x="14199" y="8688"/>
                      </a:cubicBezTo>
                      <a:cubicBezTo>
                        <a:pt x="14199" y="8352"/>
                        <a:pt x="14129" y="7666"/>
                        <a:pt x="14063" y="7666"/>
                      </a:cubicBezTo>
                      <a:close/>
                      <a:moveTo>
                        <a:pt x="14938" y="12087"/>
                      </a:moveTo>
                      <a:cubicBezTo>
                        <a:pt x="14872" y="12087"/>
                        <a:pt x="14736" y="12087"/>
                        <a:pt x="14736" y="12759"/>
                      </a:cubicBezTo>
                      <a:cubicBezTo>
                        <a:pt x="14736" y="13108"/>
                        <a:pt x="14803" y="13444"/>
                        <a:pt x="14872" y="13444"/>
                      </a:cubicBezTo>
                      <a:cubicBezTo>
                        <a:pt x="15140" y="13780"/>
                        <a:pt x="15409" y="14116"/>
                        <a:pt x="15678" y="14465"/>
                      </a:cubicBezTo>
                      <a:lnTo>
                        <a:pt x="15744" y="14465"/>
                      </a:lnTo>
                      <a:cubicBezTo>
                        <a:pt x="15880" y="14116"/>
                        <a:pt x="15880" y="13108"/>
                        <a:pt x="15744" y="13108"/>
                      </a:cubicBezTo>
                      <a:cubicBezTo>
                        <a:pt x="15476" y="12759"/>
                        <a:pt x="15207" y="12423"/>
                        <a:pt x="14938" y="12087"/>
                      </a:cubicBezTo>
                      <a:close/>
                      <a:moveTo>
                        <a:pt x="16553" y="13444"/>
                      </a:moveTo>
                      <a:cubicBezTo>
                        <a:pt x="16487" y="13444"/>
                        <a:pt x="16417" y="13780"/>
                        <a:pt x="16417" y="14116"/>
                      </a:cubicBezTo>
                      <a:cubicBezTo>
                        <a:pt x="16351" y="14465"/>
                        <a:pt x="16417" y="14801"/>
                        <a:pt x="16487" y="14801"/>
                      </a:cubicBezTo>
                      <a:lnTo>
                        <a:pt x="17359" y="14801"/>
                      </a:lnTo>
                      <a:cubicBezTo>
                        <a:pt x="17428" y="14801"/>
                        <a:pt x="17495" y="14801"/>
                        <a:pt x="17495" y="14116"/>
                      </a:cubicBezTo>
                      <a:cubicBezTo>
                        <a:pt x="17495" y="13780"/>
                        <a:pt x="17428" y="13444"/>
                        <a:pt x="17359" y="13444"/>
                      </a:cubicBezTo>
                      <a:close/>
                      <a:moveTo>
                        <a:pt x="19043" y="12423"/>
                      </a:moveTo>
                      <a:cubicBezTo>
                        <a:pt x="18775" y="12759"/>
                        <a:pt x="18503" y="13108"/>
                        <a:pt x="18168" y="13108"/>
                      </a:cubicBezTo>
                      <a:cubicBezTo>
                        <a:pt x="18102" y="13444"/>
                        <a:pt x="18032" y="13780"/>
                        <a:pt x="18102" y="14116"/>
                      </a:cubicBezTo>
                      <a:cubicBezTo>
                        <a:pt x="18102" y="14465"/>
                        <a:pt x="18168" y="14801"/>
                        <a:pt x="18235" y="14801"/>
                      </a:cubicBezTo>
                      <a:lnTo>
                        <a:pt x="18304" y="14801"/>
                      </a:lnTo>
                      <a:cubicBezTo>
                        <a:pt x="18572" y="14465"/>
                        <a:pt x="18841" y="14116"/>
                        <a:pt x="19110" y="13780"/>
                      </a:cubicBezTo>
                      <a:cubicBezTo>
                        <a:pt x="19176" y="13780"/>
                        <a:pt x="19246" y="13444"/>
                        <a:pt x="19246" y="13108"/>
                      </a:cubicBezTo>
                      <a:cubicBezTo>
                        <a:pt x="19176" y="12759"/>
                        <a:pt x="19110" y="12423"/>
                        <a:pt x="19043" y="12423"/>
                      </a:cubicBezTo>
                      <a:close/>
                      <a:moveTo>
                        <a:pt x="6191" y="13108"/>
                      </a:moveTo>
                      <a:cubicBezTo>
                        <a:pt x="6124" y="13108"/>
                        <a:pt x="6055" y="13108"/>
                        <a:pt x="5989" y="13444"/>
                      </a:cubicBezTo>
                      <a:cubicBezTo>
                        <a:pt x="5989" y="13780"/>
                        <a:pt x="5989" y="14116"/>
                        <a:pt x="6055" y="14465"/>
                      </a:cubicBezTo>
                      <a:cubicBezTo>
                        <a:pt x="6327" y="15137"/>
                        <a:pt x="6595" y="15822"/>
                        <a:pt x="6797" y="16508"/>
                      </a:cubicBezTo>
                      <a:lnTo>
                        <a:pt x="6864" y="16508"/>
                      </a:lnTo>
                      <a:cubicBezTo>
                        <a:pt x="6930" y="16508"/>
                        <a:pt x="6997" y="16508"/>
                        <a:pt x="6997" y="16158"/>
                      </a:cubicBezTo>
                      <a:cubicBezTo>
                        <a:pt x="7066" y="15822"/>
                        <a:pt x="6997" y="15487"/>
                        <a:pt x="6930" y="15137"/>
                      </a:cubicBezTo>
                      <a:lnTo>
                        <a:pt x="6191" y="13108"/>
                      </a:lnTo>
                      <a:close/>
                      <a:moveTo>
                        <a:pt x="13168" y="15053"/>
                      </a:moveTo>
                      <a:cubicBezTo>
                        <a:pt x="13152" y="15053"/>
                        <a:pt x="13132" y="15081"/>
                        <a:pt x="13121" y="15137"/>
                      </a:cubicBezTo>
                      <a:cubicBezTo>
                        <a:pt x="12919" y="16158"/>
                        <a:pt x="12650" y="16844"/>
                        <a:pt x="12448" y="17515"/>
                      </a:cubicBezTo>
                      <a:cubicBezTo>
                        <a:pt x="12382" y="17865"/>
                        <a:pt x="12315" y="18201"/>
                        <a:pt x="12382" y="18536"/>
                      </a:cubicBezTo>
                      <a:cubicBezTo>
                        <a:pt x="12382" y="18886"/>
                        <a:pt x="12448" y="18886"/>
                        <a:pt x="12515" y="18886"/>
                      </a:cubicBezTo>
                      <a:lnTo>
                        <a:pt x="12584" y="18886"/>
                      </a:lnTo>
                      <a:cubicBezTo>
                        <a:pt x="12853" y="18201"/>
                        <a:pt x="13055" y="17179"/>
                        <a:pt x="13257" y="16158"/>
                      </a:cubicBezTo>
                      <a:cubicBezTo>
                        <a:pt x="13365" y="15612"/>
                        <a:pt x="13251" y="15053"/>
                        <a:pt x="13168" y="15053"/>
                      </a:cubicBezTo>
                      <a:close/>
                      <a:moveTo>
                        <a:pt x="7678" y="17039"/>
                      </a:moveTo>
                      <a:cubicBezTo>
                        <a:pt x="7631" y="17039"/>
                        <a:pt x="7584" y="17277"/>
                        <a:pt x="7537" y="17515"/>
                      </a:cubicBezTo>
                      <a:cubicBezTo>
                        <a:pt x="7537" y="17865"/>
                        <a:pt x="7537" y="18201"/>
                        <a:pt x="7603" y="18536"/>
                      </a:cubicBezTo>
                      <a:cubicBezTo>
                        <a:pt x="7872" y="18886"/>
                        <a:pt x="8141" y="19558"/>
                        <a:pt x="8412" y="19893"/>
                      </a:cubicBezTo>
                      <a:lnTo>
                        <a:pt x="8479" y="19893"/>
                      </a:lnTo>
                      <a:cubicBezTo>
                        <a:pt x="8681" y="19893"/>
                        <a:pt x="8681" y="18536"/>
                        <a:pt x="8479" y="18536"/>
                      </a:cubicBezTo>
                      <a:cubicBezTo>
                        <a:pt x="8277" y="18201"/>
                        <a:pt x="8008" y="17515"/>
                        <a:pt x="7739" y="17179"/>
                      </a:cubicBezTo>
                      <a:cubicBezTo>
                        <a:pt x="7720" y="17081"/>
                        <a:pt x="7698" y="17039"/>
                        <a:pt x="7678" y="17039"/>
                      </a:cubicBezTo>
                      <a:close/>
                      <a:moveTo>
                        <a:pt x="9252" y="19516"/>
                      </a:moveTo>
                      <a:cubicBezTo>
                        <a:pt x="9141" y="19516"/>
                        <a:pt x="9102" y="20915"/>
                        <a:pt x="9285" y="20915"/>
                      </a:cubicBezTo>
                      <a:cubicBezTo>
                        <a:pt x="9556" y="21264"/>
                        <a:pt x="9825" y="21264"/>
                        <a:pt x="10094" y="21600"/>
                      </a:cubicBezTo>
                      <a:cubicBezTo>
                        <a:pt x="10160" y="21600"/>
                        <a:pt x="10296" y="21264"/>
                        <a:pt x="10296" y="20915"/>
                      </a:cubicBezTo>
                      <a:cubicBezTo>
                        <a:pt x="10296" y="20243"/>
                        <a:pt x="10227" y="20243"/>
                        <a:pt x="10160" y="19893"/>
                      </a:cubicBezTo>
                      <a:cubicBezTo>
                        <a:pt x="9891" y="19893"/>
                        <a:pt x="9623" y="19893"/>
                        <a:pt x="9285" y="19558"/>
                      </a:cubicBezTo>
                      <a:cubicBezTo>
                        <a:pt x="9274" y="19530"/>
                        <a:pt x="9263" y="19516"/>
                        <a:pt x="9252" y="19516"/>
                      </a:cubicBezTo>
                      <a:close/>
                      <a:moveTo>
                        <a:pt x="11775" y="19222"/>
                      </a:moveTo>
                      <a:cubicBezTo>
                        <a:pt x="11506" y="19558"/>
                        <a:pt x="11171" y="19893"/>
                        <a:pt x="10900" y="19893"/>
                      </a:cubicBezTo>
                      <a:cubicBezTo>
                        <a:pt x="10833" y="20243"/>
                        <a:pt x="10767" y="20579"/>
                        <a:pt x="10833" y="20915"/>
                      </a:cubicBezTo>
                      <a:cubicBezTo>
                        <a:pt x="10833" y="21264"/>
                        <a:pt x="10833" y="21600"/>
                        <a:pt x="10969" y="21600"/>
                      </a:cubicBezTo>
                      <a:cubicBezTo>
                        <a:pt x="11304" y="21264"/>
                        <a:pt x="11573" y="20915"/>
                        <a:pt x="11841" y="20579"/>
                      </a:cubicBezTo>
                      <a:cubicBezTo>
                        <a:pt x="11911" y="20579"/>
                        <a:pt x="11977" y="20243"/>
                        <a:pt x="11911" y="19558"/>
                      </a:cubicBezTo>
                      <a:cubicBezTo>
                        <a:pt x="11911" y="19222"/>
                        <a:pt x="11841" y="19222"/>
                        <a:pt x="11775" y="192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461" name="IMG_8403.png" descr="IMG_8403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4758" t="0" r="70945" b="67605"/>
                <a:stretch>
                  <a:fillRect/>
                </a:stretch>
              </p:blipFill>
              <p:spPr>
                <a:xfrm>
                  <a:off x="1824967" y="0"/>
                  <a:ext cx="1822217" cy="182221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464" name="IMG_3466.png" descr="IMG_346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7469" t="3502" r="27130" b="84263"/>
            <a:stretch>
              <a:fillRect/>
            </a:stretch>
          </p:blipFill>
          <p:spPr>
            <a:xfrm>
              <a:off x="3835332" y="984691"/>
              <a:ext cx="1026368" cy="1026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6" name="IMG_3466.png" descr="IMG_3466.png"/>
          <p:cNvPicPr>
            <a:picLocks noChangeAspect="1"/>
          </p:cNvPicPr>
          <p:nvPr/>
        </p:nvPicPr>
        <p:blipFill>
          <a:blip r:embed="rId11">
            <a:extLst/>
          </a:blip>
          <a:srcRect l="0" t="16562" r="28269" b="0"/>
          <a:stretch>
            <a:fillRect/>
          </a:stretch>
        </p:blipFill>
        <p:spPr>
          <a:xfrm>
            <a:off x="2994824" y="3009374"/>
            <a:ext cx="16231965" cy="83336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8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8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7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6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7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1060197" y="9800756"/>
            <a:ext cx="3002855" cy="300285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98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494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49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9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3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497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49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9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99" name="IMG_3467.png" descr="IMG_3467.png"/>
          <p:cNvPicPr>
            <a:picLocks noChangeAspect="1"/>
          </p:cNvPicPr>
          <p:nvPr/>
        </p:nvPicPr>
        <p:blipFill>
          <a:blip r:embed="rId11">
            <a:extLst/>
          </a:blip>
          <a:srcRect l="5674" t="25078" r="11310" b="15501"/>
          <a:stretch>
            <a:fillRect/>
          </a:stretch>
        </p:blipFill>
        <p:spPr>
          <a:xfrm>
            <a:off x="2912899" y="5115936"/>
            <a:ext cx="18958650" cy="4555021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</p:pic>
      <p:pic>
        <p:nvPicPr>
          <p:cNvPr id="500" name="IMG_3467.png" descr="IMG_3467.png"/>
          <p:cNvPicPr>
            <a:picLocks noChangeAspect="1"/>
          </p:cNvPicPr>
          <p:nvPr/>
        </p:nvPicPr>
        <p:blipFill>
          <a:blip r:embed="rId11">
            <a:extLst/>
          </a:blip>
          <a:srcRect l="68068" t="4275" r="10321" b="76814"/>
          <a:stretch>
            <a:fillRect/>
          </a:stretch>
        </p:blipFill>
        <p:spPr>
          <a:xfrm>
            <a:off x="17467353" y="3134755"/>
            <a:ext cx="5156687" cy="1514611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</p:pic>
      <p:grpSp>
        <p:nvGrpSpPr>
          <p:cNvPr id="52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1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1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0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0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0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0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0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0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0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1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1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3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28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52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2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27" name="مثال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53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2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3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33" name="IMG_3468.png" descr="IMG_3468.png"/>
          <p:cNvPicPr>
            <a:picLocks noChangeAspect="1"/>
          </p:cNvPicPr>
          <p:nvPr/>
        </p:nvPicPr>
        <p:blipFill>
          <a:blip r:embed="rId11">
            <a:extLst/>
          </a:blip>
          <a:srcRect l="0" t="16382" r="0" b="0"/>
          <a:stretch>
            <a:fillRect/>
          </a:stretch>
        </p:blipFill>
        <p:spPr>
          <a:xfrm>
            <a:off x="4053314" y="3435055"/>
            <a:ext cx="16718305" cy="7881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G_3468.png" descr="IMG_3468.png"/>
          <p:cNvPicPr>
            <a:picLocks noChangeAspect="1"/>
          </p:cNvPicPr>
          <p:nvPr/>
        </p:nvPicPr>
        <p:blipFill>
          <a:blip r:embed="rId11">
            <a:extLst/>
          </a:blip>
          <a:srcRect l="26027" t="3829" r="51526" b="84492"/>
          <a:stretch>
            <a:fillRect/>
          </a:stretch>
        </p:blipFill>
        <p:spPr>
          <a:xfrm>
            <a:off x="17916563" y="1699683"/>
            <a:ext cx="4544087" cy="13328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4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5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5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3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3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3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3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40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4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4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4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4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5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5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