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6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1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72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84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94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5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0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6.xml"/><Relationship Id="rId3" Type="http://schemas.openxmlformats.org/officeDocument/2006/relationships/image" Target="../media/image1.jpeg"/><Relationship Id="rId4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5.xml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117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19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0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1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2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4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6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8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0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2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4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6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8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0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2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3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4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5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6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8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0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1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3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5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7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8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9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0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1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3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5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7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9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1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3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5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7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9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81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1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183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37" name="Google Shape;242;p28"/>
          <p:cNvGrpSpPr/>
          <p:nvPr/>
        </p:nvGrpSpPr>
        <p:grpSpPr>
          <a:xfrm>
            <a:off x="6962324" y="-1351891"/>
            <a:ext cx="7748817" cy="3682416"/>
            <a:chOff x="0" y="0"/>
            <a:chExt cx="7748816" cy="3682414"/>
          </a:xfrm>
        </p:grpSpPr>
        <p:sp>
          <p:nvSpPr>
            <p:cNvPr id="212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81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238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20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282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3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321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2" name="صفحة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</a:t>
              </a:r>
            </a:p>
          </p:txBody>
        </p:sp>
      </p:grpSp>
      <p:pic>
        <p:nvPicPr>
          <p:cNvPr id="324" name="IMG_5601.png" descr="IMG_5601.png"/>
          <p:cNvPicPr>
            <a:picLocks noChangeAspect="1"/>
          </p:cNvPicPr>
          <p:nvPr/>
        </p:nvPicPr>
        <p:blipFill>
          <a:blip r:embed="rId2">
            <a:extLst/>
          </a:blip>
          <a:srcRect l="12294" t="13402" r="0" b="17934"/>
          <a:stretch>
            <a:fillRect/>
          </a:stretch>
        </p:blipFill>
        <p:spPr>
          <a:xfrm>
            <a:off x="5902729" y="3006250"/>
            <a:ext cx="4303952" cy="18285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0" name="تجميع"/>
          <p:cNvGrpSpPr/>
          <p:nvPr/>
        </p:nvGrpSpPr>
        <p:grpSpPr>
          <a:xfrm>
            <a:off x="15580889" y="593227"/>
            <a:ext cx="8289310" cy="2734247"/>
            <a:chOff x="0" y="0"/>
            <a:chExt cx="8289308" cy="2734246"/>
          </a:xfrm>
        </p:grpSpPr>
        <p:sp>
          <p:nvSpPr>
            <p:cNvPr id="325" name="الفصل"/>
            <p:cNvSpPr txBox="1"/>
            <p:nvPr/>
          </p:nvSpPr>
          <p:spPr>
            <a:xfrm>
              <a:off x="5321072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328" name="تجميع"/>
            <p:cNvGrpSpPr/>
            <p:nvPr/>
          </p:nvGrpSpPr>
          <p:grpSpPr>
            <a:xfrm>
              <a:off x="5738535" y="776354"/>
              <a:ext cx="2057111" cy="1774190"/>
              <a:chOff x="0" y="0"/>
              <a:chExt cx="2057109" cy="1774189"/>
            </a:xfrm>
          </p:grpSpPr>
          <p:sp>
            <p:nvSpPr>
              <p:cNvPr id="326" name="دائرة"/>
              <p:cNvSpPr/>
              <p:nvPr/>
            </p:nvSpPr>
            <p:spPr>
              <a:xfrm>
                <a:off x="638396" y="3784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١٢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329" name="المحيط والمساحة والحجم"/>
            <p:cNvSpPr txBox="1"/>
            <p:nvPr/>
          </p:nvSpPr>
          <p:spPr>
            <a:xfrm>
              <a:off x="0" y="491051"/>
              <a:ext cx="6473899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المحيط والمساحة والحجم</a:t>
              </a:r>
            </a:p>
          </p:txBody>
        </p:sp>
      </p:grpSp>
      <p:pic>
        <p:nvPicPr>
          <p:cNvPr id="331" name="IMG_3446.png" descr="IMG_3446.png"/>
          <p:cNvPicPr>
            <a:picLocks noChangeAspect="1"/>
          </p:cNvPicPr>
          <p:nvPr/>
        </p:nvPicPr>
        <p:blipFill>
          <a:blip r:embed="rId3">
            <a:extLst/>
          </a:blip>
          <a:srcRect l="0" t="0" r="40805" b="10749"/>
          <a:stretch>
            <a:fillRect/>
          </a:stretch>
        </p:blipFill>
        <p:spPr>
          <a:xfrm>
            <a:off x="8669400" y="4799210"/>
            <a:ext cx="9369038" cy="3275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406;p31"/>
          <p:cNvSpPr/>
          <p:nvPr/>
        </p:nvSpPr>
        <p:spPr>
          <a:xfrm flipH="1" rot="10800000">
            <a:off x="12592648" y="2132413"/>
            <a:ext cx="11016663" cy="472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4" name="Google Shape;407;p31"/>
          <p:cNvSpPr/>
          <p:nvPr/>
        </p:nvSpPr>
        <p:spPr>
          <a:xfrm rot="5400000">
            <a:off x="22758626" y="6003799"/>
            <a:ext cx="837375" cy="8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76200">
            <a:solidFill>
              <a:srgbClr val="34679A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5" name="Google Shape;408;p31"/>
          <p:cNvSpPr txBox="1"/>
          <p:nvPr>
            <p:ph type="title"/>
          </p:nvPr>
        </p:nvSpPr>
        <p:spPr>
          <a:xfrm>
            <a:off x="15670159" y="640489"/>
            <a:ext cx="6153138" cy="1595626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336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5997171" y="660956"/>
            <a:ext cx="5626800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" name="Google Shape;405;p31"/>
          <p:cNvGrpSpPr/>
          <p:nvPr/>
        </p:nvGrpSpPr>
        <p:grpSpPr>
          <a:xfrm>
            <a:off x="1123762" y="5988217"/>
            <a:ext cx="11020151" cy="4725589"/>
            <a:chOff x="0" y="0"/>
            <a:chExt cx="11020150" cy="4725587"/>
          </a:xfrm>
        </p:grpSpPr>
        <p:sp>
          <p:nvSpPr>
            <p:cNvPr id="337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407;p31"/>
            <p:cNvSpPr/>
            <p:nvPr/>
          </p:nvSpPr>
          <p:spPr>
            <a:xfrm rot="5400000">
              <a:off x="10165977" y="3871386"/>
              <a:ext cx="837375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0" name="Google Shape;408;p31"/>
          <p:cNvSpPr txBox="1"/>
          <p:nvPr/>
        </p:nvSpPr>
        <p:spPr>
          <a:xfrm>
            <a:off x="4249360" y="4348774"/>
            <a:ext cx="6153138" cy="1595626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365504" rtl="0">
              <a:defRPr b="1" sz="6719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384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341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85" name="IMG_3441.png" descr="IMG_3441.png"/>
          <p:cNvPicPr>
            <a:picLocks noChangeAspect="1"/>
          </p:cNvPicPr>
          <p:nvPr/>
        </p:nvPicPr>
        <p:blipFill>
          <a:blip r:embed="rId3">
            <a:extLst/>
          </a:blip>
          <a:srcRect l="0" t="23007" r="0" b="42647"/>
          <a:stretch>
            <a:fillRect/>
          </a:stretch>
        </p:blipFill>
        <p:spPr>
          <a:xfrm>
            <a:off x="12554548" y="2681106"/>
            <a:ext cx="10987132" cy="3929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G_3441.png" descr="IMG_3441.png"/>
          <p:cNvPicPr>
            <a:picLocks noChangeAspect="1"/>
          </p:cNvPicPr>
          <p:nvPr/>
        </p:nvPicPr>
        <p:blipFill>
          <a:blip r:embed="rId3">
            <a:extLst/>
          </a:blip>
          <a:srcRect l="46939" t="59949" r="1422" b="19430"/>
          <a:stretch>
            <a:fillRect/>
          </a:stretch>
        </p:blipFill>
        <p:spPr>
          <a:xfrm>
            <a:off x="4303363" y="4310675"/>
            <a:ext cx="5382893" cy="2237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G_3441.png" descr="IMG_3441.png"/>
          <p:cNvPicPr>
            <a:picLocks noChangeAspect="1"/>
          </p:cNvPicPr>
          <p:nvPr/>
        </p:nvPicPr>
        <p:blipFill>
          <a:blip r:embed="rId3">
            <a:extLst/>
          </a:blip>
          <a:srcRect l="60932" t="79380" r="0" b="0"/>
          <a:stretch>
            <a:fillRect/>
          </a:stretch>
        </p:blipFill>
        <p:spPr>
          <a:xfrm>
            <a:off x="4555540" y="7040440"/>
            <a:ext cx="4769782" cy="2621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6" grpId="1"/>
      <p:bldP build="whole" bldLvl="1" animBg="1" rev="0" advAuto="0" spid="38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64;p32"/>
          <p:cNvGrpSpPr/>
          <p:nvPr/>
        </p:nvGrpSpPr>
        <p:grpSpPr>
          <a:xfrm>
            <a:off x="851090" y="7862430"/>
            <a:ext cx="2398226" cy="4137870"/>
            <a:chOff x="0" y="0"/>
            <a:chExt cx="2398224" cy="4137869"/>
          </a:xfrm>
        </p:grpSpPr>
        <p:sp>
          <p:nvSpPr>
            <p:cNvPr id="389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40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390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1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2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3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4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5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6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7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1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2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3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4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5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6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7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8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9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0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1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2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3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4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5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6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7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8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9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0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1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2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3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4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5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6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8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0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1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2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3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6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7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8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9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442" name="IMG_3443.png" descr="IMG_3443.png"/>
          <p:cNvPicPr>
            <a:picLocks noChangeAspect="1"/>
          </p:cNvPicPr>
          <p:nvPr/>
        </p:nvPicPr>
        <p:blipFill>
          <a:blip r:embed="rId2">
            <a:extLst/>
          </a:blip>
          <a:srcRect l="8382" t="0" r="0" b="68472"/>
          <a:stretch>
            <a:fillRect/>
          </a:stretch>
        </p:blipFill>
        <p:spPr>
          <a:xfrm>
            <a:off x="2943147" y="3184655"/>
            <a:ext cx="19716974" cy="5886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355;p29"/>
          <p:cNvSpPr txBox="1"/>
          <p:nvPr>
            <p:ph type="title"/>
          </p:nvPr>
        </p:nvSpPr>
        <p:spPr>
          <a:xfrm>
            <a:off x="1759904" y="759866"/>
            <a:ext cx="20544003" cy="2469880"/>
          </a:xfrm>
          <a:prstGeom prst="rect">
            <a:avLst/>
          </a:prstGeom>
        </p:spPr>
        <p:txBody>
          <a:bodyPr/>
          <a:lstStyle>
            <a:lvl1pPr defTabSz="2048255">
              <a:defRPr b="0" sz="1176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449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445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8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450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69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3063" y="1274723"/>
            <a:ext cx="3200212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G_3443.png" descr="IMG_3443.png"/>
          <p:cNvPicPr>
            <a:picLocks noChangeAspect="1"/>
          </p:cNvPicPr>
          <p:nvPr/>
        </p:nvPicPr>
        <p:blipFill>
          <a:blip r:embed="rId3">
            <a:extLst/>
          </a:blip>
          <a:srcRect l="11572" t="48476" r="7997" b="0"/>
          <a:stretch>
            <a:fillRect/>
          </a:stretch>
        </p:blipFill>
        <p:spPr>
          <a:xfrm>
            <a:off x="3682381" y="3610954"/>
            <a:ext cx="15096645" cy="8389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G_3443.png" descr="IMG_3443.png"/>
          <p:cNvPicPr>
            <a:picLocks noChangeAspect="1"/>
          </p:cNvPicPr>
          <p:nvPr/>
        </p:nvPicPr>
        <p:blipFill>
          <a:blip r:embed="rId3">
            <a:extLst/>
          </a:blip>
          <a:srcRect l="57634" t="42187" r="7997" b="51226"/>
          <a:stretch>
            <a:fillRect/>
          </a:stretch>
        </p:blipFill>
        <p:spPr>
          <a:xfrm>
            <a:off x="9116541" y="1007427"/>
            <a:ext cx="9636540" cy="1601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474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475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1" t="14478" r="12742" b="14538"/>
          <a:stretch>
            <a:fillRect/>
          </a:stretch>
        </p:blipFill>
        <p:spPr>
          <a:xfrm>
            <a:off x="18416071" y="1609858"/>
            <a:ext cx="734134" cy="730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8" y="1"/>
                </a:moveTo>
                <a:cubicBezTo>
                  <a:pt x="7303" y="-34"/>
                  <a:pt x="4771" y="1058"/>
                  <a:pt x="2849" y="3181"/>
                </a:cubicBezTo>
                <a:cubicBezTo>
                  <a:pt x="-1846" y="8365"/>
                  <a:pt x="-552" y="17283"/>
                  <a:pt x="5369" y="20519"/>
                </a:cubicBezTo>
                <a:cubicBezTo>
                  <a:pt x="6680" y="21236"/>
                  <a:pt x="8367" y="21566"/>
                  <a:pt x="10056" y="21513"/>
                </a:cubicBezTo>
                <a:cubicBezTo>
                  <a:pt x="11746" y="21460"/>
                  <a:pt x="13438" y="21026"/>
                  <a:pt x="14765" y="20227"/>
                </a:cubicBezTo>
                <a:cubicBezTo>
                  <a:pt x="18101" y="18217"/>
                  <a:pt x="19754" y="14484"/>
                  <a:pt x="19752" y="10769"/>
                </a:cubicBezTo>
                <a:lnTo>
                  <a:pt x="19752" y="10582"/>
                </a:lnTo>
                <a:cubicBezTo>
                  <a:pt x="19693" y="6859"/>
                  <a:pt x="17973" y="3188"/>
                  <a:pt x="14594" y="1299"/>
                </a:cubicBezTo>
                <a:cubicBezTo>
                  <a:pt x="13081" y="452"/>
                  <a:pt x="11486" y="22"/>
                  <a:pt x="991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6" name="IMG_3447.png" descr="IMG_3447.png"/>
          <p:cNvPicPr>
            <a:picLocks noChangeAspect="1"/>
          </p:cNvPicPr>
          <p:nvPr/>
        </p:nvPicPr>
        <p:blipFill>
          <a:blip r:embed="rId4">
            <a:extLst/>
          </a:blip>
          <a:srcRect l="938" t="0" r="2116" b="12314"/>
          <a:stretch>
            <a:fillRect/>
          </a:stretch>
        </p:blipFill>
        <p:spPr>
          <a:xfrm>
            <a:off x="2170670" y="2485047"/>
            <a:ext cx="19162061" cy="7598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2"/>
      <p:bldP build="whole" bldLvl="1" animBg="1" rev="0" advAuto="0" spid="47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479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480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194310" y="1241529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481" name="IMG_3447.png" descr="IMG_3447.png"/>
          <p:cNvPicPr>
            <a:picLocks noChangeAspect="1"/>
          </p:cNvPicPr>
          <p:nvPr/>
        </p:nvPicPr>
        <p:blipFill>
          <a:blip r:embed="rId3">
            <a:extLst/>
          </a:blip>
          <a:srcRect l="16676" t="0" r="2116" b="69919"/>
          <a:stretch>
            <a:fillRect/>
          </a:stretch>
        </p:blipFill>
        <p:spPr>
          <a:xfrm>
            <a:off x="2084742" y="834798"/>
            <a:ext cx="17338744" cy="2815955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مح = ٢ل + ٢ض"/>
          <p:cNvSpPr txBox="1"/>
          <p:nvPr/>
        </p:nvSpPr>
        <p:spPr>
          <a:xfrm>
            <a:off x="8848990" y="3650626"/>
            <a:ext cx="5729860" cy="1247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b="1" sz="6700">
                <a:solidFill>
                  <a:srgbClr val="0056D6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>
                <a:solidFill>
                  <a:srgbClr val="99244F"/>
                </a:solidFill>
              </a:rPr>
              <a:t>مح =</a:t>
            </a:r>
            <a:r>
              <a:t> ٢ل + ٢ض</a:t>
            </a:r>
          </a:p>
        </p:txBody>
      </p:sp>
      <p:pic>
        <p:nvPicPr>
          <p:cNvPr id="483" name="IMG_3447.png" descr="IMG_3447.png"/>
          <p:cNvPicPr>
            <a:picLocks noChangeAspect="1"/>
          </p:cNvPicPr>
          <p:nvPr/>
        </p:nvPicPr>
        <p:blipFill>
          <a:blip r:embed="rId3">
            <a:extLst/>
          </a:blip>
          <a:srcRect l="24994" t="29260" r="1647" b="45869"/>
          <a:stretch>
            <a:fillRect/>
          </a:stretch>
        </p:blipFill>
        <p:spPr>
          <a:xfrm>
            <a:off x="3910537" y="5039610"/>
            <a:ext cx="17947657" cy="2667802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مح = ٢(٨) + ٢(٥)…"/>
          <p:cNvSpPr txBox="1"/>
          <p:nvPr/>
        </p:nvSpPr>
        <p:spPr>
          <a:xfrm>
            <a:off x="6660401" y="6858000"/>
            <a:ext cx="7749518" cy="22865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b="1" sz="6700">
                <a:solidFill>
                  <a:srgbClr val="0056D6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>
                <a:solidFill>
                  <a:srgbClr val="99244F"/>
                </a:solidFill>
              </a:rPr>
              <a:t>مح =</a:t>
            </a:r>
            <a:r>
              <a:t> ٢(٨) + ٢(٥) </a:t>
            </a:r>
          </a:p>
          <a:p>
            <a:pPr algn="ctr" rtl="0">
              <a:defRPr b="1" sz="6700">
                <a:solidFill>
                  <a:srgbClr val="0056D6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= ١٦ + ١٠ = ٢٦ سم</a:t>
            </a:r>
          </a:p>
        </p:txBody>
      </p:sp>
      <p:sp>
        <p:nvSpPr>
          <p:cNvPr id="485" name="لأن كل ضلعين متقابلين في المستطيل متطابقان."/>
          <p:cNvSpPr txBox="1"/>
          <p:nvPr/>
        </p:nvSpPr>
        <p:spPr>
          <a:xfrm>
            <a:off x="6140333" y="11770899"/>
            <a:ext cx="12103334" cy="9730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5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لأن كل ضلعين متقابلين في المستطيل متطابقان.</a:t>
            </a:r>
          </a:p>
        </p:txBody>
      </p:sp>
      <p:pic>
        <p:nvPicPr>
          <p:cNvPr id="486" name="IMG_3447.png" descr="IMG_3447.png"/>
          <p:cNvPicPr>
            <a:picLocks noChangeAspect="1"/>
          </p:cNvPicPr>
          <p:nvPr/>
        </p:nvPicPr>
        <p:blipFill>
          <a:blip r:embed="rId3">
            <a:extLst/>
          </a:blip>
          <a:srcRect l="21077" t="55077" r="1523" b="19919"/>
          <a:stretch>
            <a:fillRect/>
          </a:stretch>
        </p:blipFill>
        <p:spPr>
          <a:xfrm>
            <a:off x="2898903" y="9281493"/>
            <a:ext cx="18959000" cy="2685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496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488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9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0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1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2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3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4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5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528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497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8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9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0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1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2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3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4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5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6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7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8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9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0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1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2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3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4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5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6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7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8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9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0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1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2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3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4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5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6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7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533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529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0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1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2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535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536" name="ص ١٨٩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١٨٩</a:t>
            </a:r>
          </a:p>
        </p:txBody>
      </p:sp>
      <p:sp>
        <p:nvSpPr>
          <p:cNvPr id="537" name="٤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5" grpId="1"/>
      <p:bldP build="whole" bldLvl="1" animBg="1" rev="0" advAuto="0" spid="537" grpId="2"/>
      <p:bldP build="whole" bldLvl="1" animBg="1" rev="0" advAuto="0" spid="536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