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256" r:id="rId3"/>
    <p:sldId id="4221" r:id="rId4"/>
    <p:sldId id="258" r:id="rId5"/>
    <p:sldId id="259" r:id="rId6"/>
    <p:sldId id="261" r:id="rId7"/>
    <p:sldId id="272" r:id="rId8"/>
    <p:sldId id="262" r:id="rId9"/>
    <p:sldId id="267" r:id="rId10"/>
    <p:sldId id="264" r:id="rId11"/>
    <p:sldId id="265" r:id="rId12"/>
    <p:sldId id="266" r:id="rId13"/>
    <p:sldId id="268" r:id="rId14"/>
    <p:sldId id="269" r:id="rId15"/>
    <p:sldId id="270" r:id="rId16"/>
    <p:sldId id="4347" r:id="rId1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JvQEr6RDgsPE+i1+fWBjg==" hashData="9A2+P+Qbn8Lrtw8DMSGxQtwvZoGQpipTaXcwidAOX/GH5FI6ni9/uNgCZu80YcrAz95QlJCfwcpSrBh6Y1+0hw=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CB2"/>
    <a:srgbClr val="FFD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214" autoAdjust="0"/>
    <p:restoredTop sz="94660"/>
  </p:normalViewPr>
  <p:slideViewPr>
    <p:cSldViewPr snapToGrid="0">
      <p:cViewPr>
        <p:scale>
          <a:sx n="70" d="100"/>
          <a:sy n="70" d="100"/>
        </p:scale>
        <p:origin x="544" y="-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DF6B30-E04F-9E42-C72E-87965A387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8F14F2-94C8-8749-1E9F-BC589F285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B2148E9-D116-EB82-FAA8-95D91177D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BD54-4765-49AF-B547-024C6AB68AAB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B771E22-C375-CF3F-12E2-7C849F928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94A033-5A5A-13BC-0B63-CA03073E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09C5-936C-4AA2-8DB0-D60330922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6882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FB0587-D888-9C6A-A70E-29314F05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A7CE6BE-1E6B-6C08-7538-3FFB7FA26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D23AA1-9DB4-4D23-0881-7F9FC8975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BD54-4765-49AF-B547-024C6AB68AAB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FD6804-0AD1-980D-22E3-5AF2DEFA7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378F31-4B44-CF7D-B4EB-DB5556CC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09C5-936C-4AA2-8DB0-D60330922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859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5F8FD2D-EF85-49F6-B832-5750A189F9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10FDC3-CC9A-C783-5861-F5803DB2F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21A4799-623E-EE1A-2548-F7527B903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BD54-4765-49AF-B547-024C6AB68AAB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884B9E0-352E-D082-6F7A-DDECB54E6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20C5CC-AB60-5785-F089-ADE23F268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09C5-936C-4AA2-8DB0-D60330922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6489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59930E-0D33-41C2-91E2-687E82F3E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FC1B9E3-7982-43B5-8D75-8161357DA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C47F67-ACA6-434D-9A61-F126A366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A21E-E101-4310-901E-673E7EA8BD81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4927C3B-409C-4A01-BAA1-296D47E6F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2CDC9FC-3AFA-479B-A028-A7D3998B5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B432-D7E1-47AC-BEEE-76B7A4F5923F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0E8419D-25E6-4CC9-AC10-951B743696AD}"/>
              </a:ext>
            </a:extLst>
          </p:cNvPr>
          <p:cNvSpPr txBox="1"/>
          <p:nvPr userDrawn="1"/>
        </p:nvSpPr>
        <p:spPr>
          <a:xfrm>
            <a:off x="0" y="3963185"/>
            <a:ext cx="304800" cy="21929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50" b="0" dirty="0"/>
              <a:t>Sab</a:t>
            </a:r>
          </a:p>
          <a:p>
            <a:r>
              <a:rPr lang="en-US" sz="1050" b="0" dirty="0"/>
              <a:t>I</a:t>
            </a:r>
          </a:p>
          <a:p>
            <a:r>
              <a:rPr lang="en-US" sz="1050" b="0" dirty="0"/>
              <a:t>r</a:t>
            </a:r>
          </a:p>
          <a:p>
            <a:r>
              <a:rPr lang="en-US" sz="1050" b="0" dirty="0"/>
              <a:t>A</a:t>
            </a:r>
          </a:p>
          <a:p>
            <a:r>
              <a:rPr lang="en-US" sz="1050" b="0" dirty="0"/>
              <a:t>L</a:t>
            </a:r>
          </a:p>
          <a:p>
            <a:r>
              <a:rPr lang="en-US" sz="1050" b="0" dirty="0"/>
              <a:t>Saya</a:t>
            </a:r>
          </a:p>
          <a:p>
            <a:r>
              <a:rPr lang="en-US" sz="1050" b="0" dirty="0"/>
              <a:t>l</a:t>
            </a:r>
          </a:p>
          <a:p>
            <a:r>
              <a:rPr lang="en-US" sz="1050" b="0" dirty="0" err="1"/>
              <a:t>i</a:t>
            </a:r>
            <a:endParaRPr lang="ar-SA" b="0" dirty="0"/>
          </a:p>
        </p:txBody>
      </p:sp>
    </p:spTree>
    <p:extLst>
      <p:ext uri="{BB962C8B-B14F-4D97-AF65-F5344CB8AC3E}">
        <p14:creationId xmlns:p14="http://schemas.microsoft.com/office/powerpoint/2010/main" val="2160884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38B026-D0D1-44A6-BC4B-0A0A64BA6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90A3F71-83C6-4DBD-A211-0EF7478CC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E9585C1-FA9F-46A9-B3CD-7B7448772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A21E-E101-4310-901E-673E7EA8BD81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09FF91-73D6-47F4-A5AC-F4CCE6459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8E47C0A-B7F3-4E17-BB6D-9F8428496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B432-D7E1-47AC-BEEE-76B7A4F5923F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BDCC270-177A-4435-84D9-0942444C9664}"/>
              </a:ext>
            </a:extLst>
          </p:cNvPr>
          <p:cNvSpPr txBox="1"/>
          <p:nvPr userDrawn="1"/>
        </p:nvSpPr>
        <p:spPr>
          <a:xfrm>
            <a:off x="0" y="4765119"/>
            <a:ext cx="200891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Saya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28461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88E9B1-AD8E-4F05-A1B1-D407A3B8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1C9AE8B-3CC4-47F2-BFD7-3FC1472BC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C3BE0A-A5E9-4EE3-8FD5-D2BC338AD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A21E-E101-4310-901E-673E7EA8BD81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A0E5027-3DD1-4A99-B2FA-B76B598C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E9B0CB4-B41A-4644-80B7-A8323CF6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B432-D7E1-47AC-BEEE-76B7A4F59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6528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1ED65E-0B6B-4573-ADDF-77544FE4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BF7CF23-9980-47D7-8D84-C859C2FD9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D38F6FD-3D82-4623-934A-08C1E1C7E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EF69061-472F-44C2-A8AF-71F8925A9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A21E-E101-4310-901E-673E7EA8BD81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EB8A68E-7528-4299-9DC4-63698893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9B9A1A-D995-4992-8A51-821B9D9BD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B432-D7E1-47AC-BEEE-76B7A4F59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0184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45E7E8-D8C4-4AC1-9475-12EE306C9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B41380D-8A83-424A-825C-E23B92DEE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96BA942-7C93-41DE-B059-52F6EB6CB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D5F70C7-89E5-4D7A-92CB-DBDCE8207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933A7CB-385B-43CD-9394-F1F80C0D4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5DCEB53-13B6-46D7-AC96-CAB7467D8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A21E-E101-4310-901E-673E7EA8BD81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E8F4E68-9928-4F9B-8D6E-A1FC9150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FFB12BD-9C3E-445D-9403-7D5A2F734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B432-D7E1-47AC-BEEE-76B7A4F59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7338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E23E5A-A63F-4BDF-B251-85F29250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BFB66B0-7956-4F5F-BF7B-C33626B05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A21E-E101-4310-901E-673E7EA8BD81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DF36267-5CFF-43E0-B30F-59E811EF4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F026E93-2C07-4038-B348-BDAF73B0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B432-D7E1-47AC-BEEE-76B7A4F59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59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4A4701D-500A-4C4A-9BF9-9B1BA64D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A21E-E101-4310-901E-673E7EA8BD81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DA9F95D-144C-482E-978D-7582DF3A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BA6AB33-B81F-4B28-AC20-00A6F832A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B432-D7E1-47AC-BEEE-76B7A4F59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654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3BB6FB-FE8E-41EF-8893-7718B0C50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630776-1E0B-4C77-9B85-DD96562D7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A76FE6E-6CA6-4535-8525-48DA5A8DB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9F2BB0-1F8C-41EE-B648-1BF3E226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A21E-E101-4310-901E-673E7EA8BD81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C16ED40-C7CE-452A-A38A-F1E752EB8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D5CD551-DCF8-4C9C-A1B1-5F39B63F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B432-D7E1-47AC-BEEE-76B7A4F59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996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5820557-EF5A-9E35-11F5-D8ABD1D7F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1732FA8-121C-2CC3-D2A4-D6731379C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52DA41-C2AA-C75B-C11C-F371782EF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BD54-4765-49AF-B547-024C6AB68AAB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A1E9B9-959C-34F4-9650-2692F5666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11BCAD-8E17-440E-1746-13B094387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09C5-936C-4AA2-8DB0-D60330922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7303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846C35-47AC-474D-A2D8-16D08E1E2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1DD3BCB-362C-402C-AD02-E241B23007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1C9DC48-81B8-4E64-BE1A-57B6ECA8A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CA7AC69-6CB8-4AB8-A8A5-0A55E6C66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A21E-E101-4310-901E-673E7EA8BD81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00F8D9A-B542-499F-9726-80F30E168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A3AAD72-5488-4EF8-B979-0EB0ECF0F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B432-D7E1-47AC-BEEE-76B7A4F59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3845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080C8A-4A7E-44B1-9C41-2F998EBC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75AA63D-FAA5-40D8-8CE9-0E4D3CD0C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BA12C39-1A4C-47D5-B733-A21672CF8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A21E-E101-4310-901E-673E7EA8BD81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753357-51CC-4F2D-AE29-70E8B7AD3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C7E466-5E9C-4D92-9F4C-D2DB2684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B432-D7E1-47AC-BEEE-76B7A4F59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7516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F76D3-73E4-4719-A22D-9284AAE4A0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5D396E8-A495-457E-898E-9B0E139C9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F0F126-B71D-4249-BFAC-EEB5F62C6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A21E-E101-4310-901E-673E7EA8BD81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4A13AF-AA9F-4856-A210-356994095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094F92-3C43-43D4-AA24-793E844FB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B432-D7E1-47AC-BEEE-76B7A4F59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7019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87233" y="2655767"/>
            <a:ext cx="54176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97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5B6486-1EE3-0E99-9815-F66993D5A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03B9335-4B30-3DAE-D96C-0CB21F14C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D0426C-1B92-B1DB-9908-3B732CB9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BD54-4765-49AF-B547-024C6AB68AAB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CA4D65-51CA-793A-03CE-CE94BFA2F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F39C22F-1C66-2E41-A63C-CA9E20BC6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09C5-936C-4AA2-8DB0-D60330922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157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38BBD-5FE9-C839-2C51-69409BDAE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BAE450-20CB-1B95-69CC-49CF71122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815D562-3130-2622-EF11-F6A04DE4B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3C5218B-B6AD-1ECA-E194-6BD9EE44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BD54-4765-49AF-B547-024C6AB68AAB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AD807EE-D299-D6A6-AC6E-03FA0F4BD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AD41D2-1699-F6B8-F4D0-EA044796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09C5-936C-4AA2-8DB0-D60330922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013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49E696-C3E9-2A28-6509-053B424D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97ABD0D-3D83-48BA-A42C-DD25A4F43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78E2655-9127-15FC-8497-CB48B3B52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9686F79-B2C1-7C86-5E9B-034BB79BF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F941309-A78A-6C07-3110-81B131ED22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1431050-F590-EFB8-18F6-57A794FDC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BD54-4765-49AF-B547-024C6AB68AAB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FA81759-5846-C080-A56B-01738FDC3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A56D478-343A-F4EB-447D-D9B907C5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09C5-936C-4AA2-8DB0-D60330922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495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B9FB84-693A-AFB2-75BB-58024BE2C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A8EF4D4-B102-7D67-D11C-34238475C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BD54-4765-49AF-B547-024C6AB68AAB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F83B5-9B60-4C29-DEC1-1392A485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70E33BA-61BA-AB2F-F1D2-A9F66AD44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09C5-936C-4AA2-8DB0-D60330922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9421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CD7F5A5-C327-E6C5-8AB8-BC10FA0C8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BD54-4765-49AF-B547-024C6AB68AAB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A5AD56D-44AA-7687-5B04-0ABFF8C82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ECD016D-133C-5D55-5C0B-1C979153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09C5-936C-4AA2-8DB0-D60330922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9597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971385-09AD-7562-F650-25191FACB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6110BF3-9334-6E64-948E-7F215303A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C3ABDC3-DD37-AADE-97EA-6A79AA194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64B075D-A9A4-1D8F-52FE-6D51A3A4A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BD54-4765-49AF-B547-024C6AB68AAB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817FE31-7500-E77C-8253-C7A090FC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7995D87-D188-94D6-5D06-5322FA431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09C5-936C-4AA2-8DB0-D60330922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016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88C8D7-C746-1B84-A96C-BCFFC661F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BA04070-D691-17AE-E905-F50951E287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F329E26-18B0-E23A-6475-38A7580AB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7E5013F-5C6F-ACDB-80B5-E6444B37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BD54-4765-49AF-B547-024C6AB68AAB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8620E73-A5DF-96F2-51E1-E2A02C7E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1C6F415-5452-8579-3F48-A0478BCB2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09C5-936C-4AA2-8DB0-D60330922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561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E98B4A3-C0FA-5951-59F7-FB4D16B4D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638CC2-D85A-C94F-A3BF-94D5871DD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00EF10-4B6E-3451-0734-B736B55E3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ABD54-4765-49AF-B547-024C6AB68AAB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681ACF1-379A-D9A7-D183-9E681980F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4FE70AB-BC46-011A-FC7F-6FE343E04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B09C5-936C-4AA2-8DB0-D60330922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B171EAB-FA6A-4A11-BF1B-5B5D48DF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A674B6F-1904-414F-9AF6-BC7862B2A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4660596-0A96-4BB1-8B34-35F79F462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FA21E-E101-4310-901E-673E7EA8BD81}" type="datetimeFigureOut">
              <a:rPr lang="ar-SA" smtClean="0"/>
              <a:t>14/08/45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7051D12-16E4-467F-BE83-83A3D73FD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6100CDA-E395-4897-AB12-ECA6CD0BC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B432-D7E1-47AC-BEEE-76B7A4F592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760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gif"/><Relationship Id="rId7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hyperlink" Target="https://salla.sa/almalm-alrqmye/category/oqKPxQ" TargetMode="External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12" Type="http://schemas.openxmlformats.org/officeDocument/2006/relationships/hyperlink" Target="https://sabir511.com/category/RvDojV" TargetMode="External"/><Relationship Id="rId2" Type="http://schemas.openxmlformats.org/officeDocument/2006/relationships/hyperlink" Target="https://t.me/sabir511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sabir511.com/category/azXnDR" TargetMode="External"/><Relationship Id="rId11" Type="http://schemas.openxmlformats.org/officeDocument/2006/relationships/hyperlink" Target="https://sabir511.com/category/jgazmR" TargetMode="External"/><Relationship Id="rId5" Type="http://schemas.openxmlformats.org/officeDocument/2006/relationships/hyperlink" Target="https://sabir511.com/yjWQNp" TargetMode="External"/><Relationship Id="rId10" Type="http://schemas.openxmlformats.org/officeDocument/2006/relationships/image" Target="../media/image57.svg"/><Relationship Id="rId4" Type="http://schemas.openxmlformats.org/officeDocument/2006/relationships/hyperlink" Target="https://t.me/sabir_511/32717" TargetMode="External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6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gif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2FF3B94-0AD0-4DCB-A697-43EED1EF2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984" y="2771212"/>
            <a:ext cx="8298048" cy="408678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53D5C16-4EF4-4135-9CCC-DC1E88A44F14}"/>
              </a:ext>
            </a:extLst>
          </p:cNvPr>
          <p:cNvSpPr txBox="1"/>
          <p:nvPr/>
        </p:nvSpPr>
        <p:spPr>
          <a:xfrm>
            <a:off x="8418983" y="2252870"/>
            <a:ext cx="3070652" cy="1569660"/>
          </a:xfrm>
          <a:prstGeom prst="rect">
            <a:avLst/>
          </a:prstGeom>
          <a:solidFill>
            <a:srgbClr val="FFDE7C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rPr>
              <a:t>الحركة</a:t>
            </a:r>
          </a:p>
        </p:txBody>
      </p:sp>
    </p:spTree>
    <p:extLst>
      <p:ext uri="{BB962C8B-B14F-4D97-AF65-F5344CB8AC3E}">
        <p14:creationId xmlns:p14="http://schemas.microsoft.com/office/powerpoint/2010/main" val="13578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F5F95D7C-C4D7-4012-ADA3-456223D8F3FE}"/>
              </a:ext>
            </a:extLst>
          </p:cNvPr>
          <p:cNvGrpSpPr/>
          <p:nvPr/>
        </p:nvGrpSpPr>
        <p:grpSpPr>
          <a:xfrm>
            <a:off x="1491010" y="-78172"/>
            <a:ext cx="7979847" cy="1228724"/>
            <a:chOff x="3221704" y="2680"/>
            <a:chExt cx="5742267" cy="1228724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8CE62428-5960-47BB-8EAB-7CE1D689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704" y="2680"/>
              <a:ext cx="5742267" cy="1228724"/>
            </a:xfrm>
            <a:prstGeom prst="rect">
              <a:avLst/>
            </a:prstGeom>
          </p:spPr>
        </p:pic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319E544A-D682-43A8-8C69-183572D8BD72}"/>
                </a:ext>
              </a:extLst>
            </p:cNvPr>
            <p:cNvSpPr/>
            <p:nvPr/>
          </p:nvSpPr>
          <p:spPr>
            <a:xfrm>
              <a:off x="5966518" y="325190"/>
              <a:ext cx="2783168" cy="604143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قارن بين الصورتين ماذا تستنتج ؟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A8E36EB8-1538-49E4-A3BB-937FF7B0A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99" y="130024"/>
            <a:ext cx="718457" cy="718457"/>
          </a:xfrm>
          <a:prstGeom prst="rect">
            <a:avLst/>
          </a:prstGeom>
        </p:spPr>
      </p:pic>
      <p:pic>
        <p:nvPicPr>
          <p:cNvPr id="16" name="صورة 15" descr="صورة تحتوي على علامة&#10;&#10;تم إنشاء الوصف تلقائياً">
            <a:extLst>
              <a:ext uri="{FF2B5EF4-FFF2-40B4-BE49-F238E27FC236}">
                <a16:creationId xmlns:a16="http://schemas.microsoft.com/office/drawing/2014/main" id="{91D94F5F-4AED-4D63-8FED-DA53643CB0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2" b="1"/>
          <a:stretch/>
        </p:blipFill>
        <p:spPr>
          <a:xfrm>
            <a:off x="-51658" y="5878286"/>
            <a:ext cx="12192000" cy="96607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527388F-DF6D-448C-B0FD-E20BECC30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817" y="4912216"/>
            <a:ext cx="4269241" cy="96607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57DC217B-A6CC-46FC-80E7-38E2B27B3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80" y="4967232"/>
            <a:ext cx="3898737" cy="96607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613DFF2-72B1-40A8-BAA2-6F3F01FCD2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0773" y="4830693"/>
            <a:ext cx="3259698" cy="209076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B80D79E5-0EEE-4495-B11D-4AB884232A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6871" y="5463051"/>
            <a:ext cx="2460170" cy="2090764"/>
          </a:xfrm>
          <a:prstGeom prst="rect">
            <a:avLst/>
          </a:prstGeom>
        </p:spPr>
      </p:pic>
      <p:pic>
        <p:nvPicPr>
          <p:cNvPr id="25" name="صورة 24" descr="صورة تحتوي على مبنى, مدينة, خارجي, خلفية&#10;&#10;تم إنشاء الوصف تلقائياً">
            <a:extLst>
              <a:ext uri="{FF2B5EF4-FFF2-40B4-BE49-F238E27FC236}">
                <a16:creationId xmlns:a16="http://schemas.microsoft.com/office/drawing/2014/main" id="{6BDEF22E-4875-4397-92CD-262142CD64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505"/>
            <a:ext cx="12015058" cy="3959885"/>
          </a:xfrm>
          <a:prstGeom prst="rect">
            <a:avLst/>
          </a:prstGeom>
        </p:spPr>
      </p:pic>
      <p:sp>
        <p:nvSpPr>
          <p:cNvPr id="26" name="مستطيل مستدير الزوايا 13">
            <a:extLst>
              <a:ext uri="{FF2B5EF4-FFF2-40B4-BE49-F238E27FC236}">
                <a16:creationId xmlns:a16="http://schemas.microsoft.com/office/drawing/2014/main" id="{DF954E58-537C-4E8D-A2E3-0E4196EA404F}"/>
              </a:ext>
            </a:extLst>
          </p:cNvPr>
          <p:cNvSpPr/>
          <p:nvPr/>
        </p:nvSpPr>
        <p:spPr>
          <a:xfrm>
            <a:off x="7270624" y="1759535"/>
            <a:ext cx="4744435" cy="119891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ECB2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لوصف حركة جسم متحرك يجب  التحقق من حالة الحركة لهذا الجسم </a:t>
            </a:r>
            <a:r>
              <a:rPr kumimoji="0" lang="ar-SA" sz="24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مستطيل مستدير الزوايا 14">
            <a:extLst>
              <a:ext uri="{FF2B5EF4-FFF2-40B4-BE49-F238E27FC236}">
                <a16:creationId xmlns:a16="http://schemas.microsoft.com/office/drawing/2014/main" id="{DA851B19-983F-42C9-90C1-960CBAA8DB03}"/>
              </a:ext>
            </a:extLst>
          </p:cNvPr>
          <p:cNvSpPr/>
          <p:nvPr/>
        </p:nvSpPr>
        <p:spPr>
          <a:xfrm>
            <a:off x="1734503" y="1848735"/>
            <a:ext cx="3506924" cy="941847"/>
          </a:xfrm>
          <a:prstGeom prst="roundRect">
            <a:avLst/>
          </a:prstGeom>
          <a:noFill/>
          <a:ln>
            <a:solidFill>
              <a:srgbClr val="FFECB2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يكون الجسم متحرك إذا تغيّر موضعه باستمرار حركته.</a:t>
            </a:r>
          </a:p>
        </p:txBody>
      </p:sp>
      <p:sp>
        <p:nvSpPr>
          <p:cNvPr id="28" name="وسيلة شرح مع سهم إلى الأسفل 15">
            <a:extLst>
              <a:ext uri="{FF2B5EF4-FFF2-40B4-BE49-F238E27FC236}">
                <a16:creationId xmlns:a16="http://schemas.microsoft.com/office/drawing/2014/main" id="{0963B314-EA30-4053-B5D9-DB4FF2A3E2A6}"/>
              </a:ext>
            </a:extLst>
          </p:cNvPr>
          <p:cNvSpPr/>
          <p:nvPr/>
        </p:nvSpPr>
        <p:spPr>
          <a:xfrm>
            <a:off x="176942" y="3862379"/>
            <a:ext cx="5272679" cy="658731"/>
          </a:xfrm>
          <a:prstGeom prst="downArrowCallout">
            <a:avLst>
              <a:gd name="adj1" fmla="val 28463"/>
              <a:gd name="adj2" fmla="val 25000"/>
              <a:gd name="adj3" fmla="val 51054"/>
              <a:gd name="adj4" fmla="val 64977"/>
            </a:avLst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ملحوظة يمكن أن تكون الحركة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سريعة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أو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بطيئة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F2FA1B24-0D3C-4CE8-A404-759BE6CF4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58" y="4938390"/>
            <a:ext cx="3898737" cy="9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1.29076 0.0046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4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07D835B-898C-45C6-9E3F-17AA0E1EF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9144" t="53846" r="36907" b="8187"/>
          <a:stretch>
            <a:fillRect/>
          </a:stretch>
        </p:blipFill>
        <p:spPr bwMode="auto">
          <a:xfrm>
            <a:off x="6851459" y="2578315"/>
            <a:ext cx="4777901" cy="3671673"/>
          </a:xfrm>
          <a:prstGeom prst="roundRect">
            <a:avLst>
              <a:gd name="adj" fmla="val 9849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12" name="مستطيل مستدير الزوايا 5">
            <a:extLst>
              <a:ext uri="{FF2B5EF4-FFF2-40B4-BE49-F238E27FC236}">
                <a16:creationId xmlns:a16="http://schemas.microsoft.com/office/drawing/2014/main" id="{499F8836-B2D7-4025-8337-53A2D3C86F36}"/>
              </a:ext>
            </a:extLst>
          </p:cNvPr>
          <p:cNvSpPr/>
          <p:nvPr/>
        </p:nvSpPr>
        <p:spPr>
          <a:xfrm>
            <a:off x="6802010" y="1796479"/>
            <a:ext cx="4876800" cy="482600"/>
          </a:xfrm>
          <a:prstGeom prst="roundRect">
            <a:avLst>
              <a:gd name="adj" fmla="val 10929"/>
            </a:avLst>
          </a:prstGeom>
          <a:solidFill>
            <a:srgbClr val="A0B6E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لماذا هؤلاء المتسابقون في حالة حركة ؟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17DE261-F8A4-48E9-970B-C7A73C479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05300"/>
            <a:ext cx="2266014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7C9DE973-F6CB-43D2-8069-5A9EB498D8FC}"/>
              </a:ext>
            </a:extLst>
          </p:cNvPr>
          <p:cNvGrpSpPr/>
          <p:nvPr/>
        </p:nvGrpSpPr>
        <p:grpSpPr>
          <a:xfrm>
            <a:off x="2057071" y="-27549"/>
            <a:ext cx="7053943" cy="1228724"/>
            <a:chOff x="3491614" y="2680"/>
            <a:chExt cx="4927369" cy="1228724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65989803-135B-4537-8775-87E93A71C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1614" y="2680"/>
              <a:ext cx="4927369" cy="1228724"/>
            </a:xfrm>
            <a:prstGeom prst="rect">
              <a:avLst/>
            </a:prstGeom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0B258441-150E-402E-9986-42C1D3E0C9E9}"/>
                </a:ext>
              </a:extLst>
            </p:cNvPr>
            <p:cNvSpPr/>
            <p:nvPr/>
          </p:nvSpPr>
          <p:spPr>
            <a:xfrm>
              <a:off x="5791200" y="434824"/>
              <a:ext cx="2185144" cy="436033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B2AF2FEF-70B0-433B-9813-CDE8F01D3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5430" y="103872"/>
            <a:ext cx="2895600" cy="895004"/>
          </a:xfrm>
          <a:prstGeom prst="rect">
            <a:avLst/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EF5D7B64-B29F-4560-8B7D-1CA79977F866}"/>
              </a:ext>
            </a:extLst>
          </p:cNvPr>
          <p:cNvSpPr/>
          <p:nvPr/>
        </p:nvSpPr>
        <p:spPr>
          <a:xfrm>
            <a:off x="757980" y="3124200"/>
            <a:ext cx="2820988" cy="609600"/>
          </a:xfrm>
          <a:prstGeom prst="wedgeRoundRectCallout">
            <a:avLst>
              <a:gd name="adj1" fmla="val -33277"/>
              <a:gd name="adj2" fmla="val 144181"/>
              <a:gd name="adj3" fmla="val 16667"/>
            </a:avLst>
          </a:prstGeom>
          <a:solidFill>
            <a:srgbClr val="FFDE7C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A0B6E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لأن مواقعهم تتغير</a:t>
            </a:r>
          </a:p>
        </p:txBody>
      </p:sp>
    </p:spTree>
    <p:extLst>
      <p:ext uri="{BB962C8B-B14F-4D97-AF65-F5344CB8AC3E}">
        <p14:creationId xmlns:p14="http://schemas.microsoft.com/office/powerpoint/2010/main" val="351383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890;p40">
            <a:extLst>
              <a:ext uri="{FF2B5EF4-FFF2-40B4-BE49-F238E27FC236}">
                <a16:creationId xmlns:a16="http://schemas.microsoft.com/office/drawing/2014/main" id="{696EC110-A38F-463A-BC3F-C23E0C70E99F}"/>
              </a:ext>
            </a:extLst>
          </p:cNvPr>
          <p:cNvSpPr/>
          <p:nvPr/>
        </p:nvSpPr>
        <p:spPr>
          <a:xfrm rot="10800000">
            <a:off x="-1" y="-2"/>
            <a:ext cx="7402425" cy="6857998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25" name="Google Shape;891;p40">
            <a:extLst>
              <a:ext uri="{FF2B5EF4-FFF2-40B4-BE49-F238E27FC236}">
                <a16:creationId xmlns:a16="http://schemas.microsoft.com/office/drawing/2014/main" id="{9CEC2282-6366-46BC-B96C-545B3AA2DEF6}"/>
              </a:ext>
            </a:extLst>
          </p:cNvPr>
          <p:cNvGrpSpPr/>
          <p:nvPr/>
        </p:nvGrpSpPr>
        <p:grpSpPr>
          <a:xfrm rot="-918591" flipH="1">
            <a:off x="7976095" y="1493444"/>
            <a:ext cx="3759075" cy="3965557"/>
            <a:chOff x="2368761" y="841731"/>
            <a:chExt cx="3148926" cy="3321893"/>
          </a:xfrm>
        </p:grpSpPr>
        <p:sp>
          <p:nvSpPr>
            <p:cNvPr id="26" name="Google Shape;892;p40">
              <a:extLst>
                <a:ext uri="{FF2B5EF4-FFF2-40B4-BE49-F238E27FC236}">
                  <a16:creationId xmlns:a16="http://schemas.microsoft.com/office/drawing/2014/main" id="{27C80B46-0181-46C7-B6EA-D15B1CB72653}"/>
                </a:ext>
              </a:extLst>
            </p:cNvPr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93;p40">
              <a:extLst>
                <a:ext uri="{FF2B5EF4-FFF2-40B4-BE49-F238E27FC236}">
                  <a16:creationId xmlns:a16="http://schemas.microsoft.com/office/drawing/2014/main" id="{F82608F8-22EC-4028-9AE1-9D405EEDE034}"/>
                </a:ext>
              </a:extLst>
            </p:cNvPr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D9D2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	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894;p40">
            <a:extLst>
              <a:ext uri="{FF2B5EF4-FFF2-40B4-BE49-F238E27FC236}">
                <a16:creationId xmlns:a16="http://schemas.microsoft.com/office/drawing/2014/main" id="{BC391B76-8567-489E-9518-CFE773759D8F}"/>
              </a:ext>
            </a:extLst>
          </p:cNvPr>
          <p:cNvGrpSpPr/>
          <p:nvPr/>
        </p:nvGrpSpPr>
        <p:grpSpPr>
          <a:xfrm>
            <a:off x="7874913" y="1775662"/>
            <a:ext cx="3652167" cy="3646200"/>
            <a:chOff x="6543536" y="1448270"/>
            <a:chExt cx="3652167" cy="3646200"/>
          </a:xfrm>
        </p:grpSpPr>
        <p:sp>
          <p:nvSpPr>
            <p:cNvPr id="29" name="Google Shape;895;p40">
              <a:extLst>
                <a:ext uri="{FF2B5EF4-FFF2-40B4-BE49-F238E27FC236}">
                  <a16:creationId xmlns:a16="http://schemas.microsoft.com/office/drawing/2014/main" id="{4428BEF2-E22B-453A-841C-57C34713A3F2}"/>
                </a:ext>
              </a:extLst>
            </p:cNvPr>
            <p:cNvSpPr/>
            <p:nvPr/>
          </p:nvSpPr>
          <p:spPr>
            <a:xfrm flipH="1">
              <a:off x="6543536" y="1448270"/>
              <a:ext cx="3646200" cy="36462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96;p40">
              <a:extLst>
                <a:ext uri="{FF2B5EF4-FFF2-40B4-BE49-F238E27FC236}">
                  <a16:creationId xmlns:a16="http://schemas.microsoft.com/office/drawing/2014/main" id="{C7C797F5-8C58-4141-A7E5-79EF12B37463}"/>
                </a:ext>
              </a:extLst>
            </p:cNvPr>
            <p:cNvSpPr/>
            <p:nvPr/>
          </p:nvSpPr>
          <p:spPr>
            <a:xfrm flipH="1">
              <a:off x="6549503" y="1453679"/>
              <a:ext cx="3646200" cy="7290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Google Shape;897;p40">
            <a:extLst>
              <a:ext uri="{FF2B5EF4-FFF2-40B4-BE49-F238E27FC236}">
                <a16:creationId xmlns:a16="http://schemas.microsoft.com/office/drawing/2014/main" id="{5F1F4A7B-E0AF-4392-A2FD-DCAFA36993B0}"/>
              </a:ext>
            </a:extLst>
          </p:cNvPr>
          <p:cNvSpPr/>
          <p:nvPr/>
        </p:nvSpPr>
        <p:spPr>
          <a:xfrm rot="1936539" flipH="1">
            <a:off x="9910389" y="1471442"/>
            <a:ext cx="2151541" cy="608441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" name="Google Shape;903;p40">
            <a:extLst>
              <a:ext uri="{FF2B5EF4-FFF2-40B4-BE49-F238E27FC236}">
                <a16:creationId xmlns:a16="http://schemas.microsoft.com/office/drawing/2014/main" id="{8A6367EB-9E5F-49DA-B223-72A63E404EA4}"/>
              </a:ext>
            </a:extLst>
          </p:cNvPr>
          <p:cNvGrpSpPr/>
          <p:nvPr/>
        </p:nvGrpSpPr>
        <p:grpSpPr>
          <a:xfrm>
            <a:off x="982675" y="1448285"/>
            <a:ext cx="437755" cy="434298"/>
            <a:chOff x="9479277" y="3818260"/>
            <a:chExt cx="437755" cy="434298"/>
          </a:xfrm>
        </p:grpSpPr>
        <p:sp>
          <p:nvSpPr>
            <p:cNvPr id="33" name="Google Shape;904;p40">
              <a:extLst>
                <a:ext uri="{FF2B5EF4-FFF2-40B4-BE49-F238E27FC236}">
                  <a16:creationId xmlns:a16="http://schemas.microsoft.com/office/drawing/2014/main" id="{04DAB805-3CB3-463B-99B4-BCC97E467161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905;p40">
              <a:extLst>
                <a:ext uri="{FF2B5EF4-FFF2-40B4-BE49-F238E27FC236}">
                  <a16:creationId xmlns:a16="http://schemas.microsoft.com/office/drawing/2014/main" id="{5E6AA005-FA2B-4855-864A-F93D4AF81DFF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485E4C50-DA41-4F3F-BF1B-B443991F4987}"/>
              </a:ext>
            </a:extLst>
          </p:cNvPr>
          <p:cNvSpPr/>
          <p:nvPr/>
        </p:nvSpPr>
        <p:spPr>
          <a:xfrm>
            <a:off x="8241523" y="2798605"/>
            <a:ext cx="29129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ما هي الحركة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النسبية ؟</a:t>
            </a:r>
          </a:p>
        </p:txBody>
      </p:sp>
      <p:sp>
        <p:nvSpPr>
          <p:cNvPr id="37" name="Google Shape;1000;p45">
            <a:extLst>
              <a:ext uri="{FF2B5EF4-FFF2-40B4-BE49-F238E27FC236}">
                <a16:creationId xmlns:a16="http://schemas.microsoft.com/office/drawing/2014/main" id="{26BC28BE-2029-4D56-9150-1970EF5FC6CF}"/>
              </a:ext>
            </a:extLst>
          </p:cNvPr>
          <p:cNvSpPr/>
          <p:nvPr/>
        </p:nvSpPr>
        <p:spPr>
          <a:xfrm>
            <a:off x="1375628" y="1460183"/>
            <a:ext cx="5585199" cy="4202297"/>
          </a:xfrm>
          <a:custGeom>
            <a:avLst/>
            <a:gdLst/>
            <a:ahLst/>
            <a:cxnLst/>
            <a:rect l="l" t="t" r="r" b="b"/>
            <a:pathLst>
              <a:path w="10653" h="7441" extrusionOk="0">
                <a:moveTo>
                  <a:pt x="5317" y="268"/>
                </a:moveTo>
                <a:cubicBezTo>
                  <a:pt x="5406" y="268"/>
                  <a:pt x="5460" y="322"/>
                  <a:pt x="5460" y="393"/>
                </a:cubicBezTo>
                <a:cubicBezTo>
                  <a:pt x="5460" y="482"/>
                  <a:pt x="5406" y="518"/>
                  <a:pt x="5317" y="518"/>
                </a:cubicBezTo>
                <a:cubicBezTo>
                  <a:pt x="5246" y="518"/>
                  <a:pt x="5192" y="482"/>
                  <a:pt x="5192" y="393"/>
                </a:cubicBezTo>
                <a:cubicBezTo>
                  <a:pt x="5192" y="322"/>
                  <a:pt x="5246" y="268"/>
                  <a:pt x="5317" y="268"/>
                </a:cubicBezTo>
                <a:close/>
                <a:moveTo>
                  <a:pt x="9849" y="786"/>
                </a:moveTo>
                <a:lnTo>
                  <a:pt x="9849" y="6638"/>
                </a:lnTo>
                <a:lnTo>
                  <a:pt x="785" y="6638"/>
                </a:lnTo>
                <a:lnTo>
                  <a:pt x="785" y="786"/>
                </a:lnTo>
                <a:close/>
                <a:moveTo>
                  <a:pt x="5977" y="6906"/>
                </a:moveTo>
                <a:cubicBezTo>
                  <a:pt x="6067" y="6906"/>
                  <a:pt x="6120" y="6959"/>
                  <a:pt x="6120" y="7031"/>
                </a:cubicBezTo>
                <a:cubicBezTo>
                  <a:pt x="6120" y="7120"/>
                  <a:pt x="6067" y="7173"/>
                  <a:pt x="5977" y="7173"/>
                </a:cubicBezTo>
                <a:lnTo>
                  <a:pt x="4657" y="7173"/>
                </a:lnTo>
                <a:cubicBezTo>
                  <a:pt x="4586" y="7173"/>
                  <a:pt x="4514" y="7120"/>
                  <a:pt x="4514" y="7031"/>
                </a:cubicBezTo>
                <a:cubicBezTo>
                  <a:pt x="4514" y="6959"/>
                  <a:pt x="4586" y="6906"/>
                  <a:pt x="4657" y="6906"/>
                </a:cubicBezTo>
                <a:close/>
                <a:moveTo>
                  <a:pt x="535" y="1"/>
                </a:moveTo>
                <a:cubicBezTo>
                  <a:pt x="232" y="1"/>
                  <a:pt x="0" y="233"/>
                  <a:pt x="0" y="518"/>
                </a:cubicBezTo>
                <a:lnTo>
                  <a:pt x="0" y="6906"/>
                </a:lnTo>
                <a:cubicBezTo>
                  <a:pt x="0" y="7209"/>
                  <a:pt x="232" y="7441"/>
                  <a:pt x="535" y="7441"/>
                </a:cubicBezTo>
                <a:lnTo>
                  <a:pt x="10117" y="7441"/>
                </a:lnTo>
                <a:cubicBezTo>
                  <a:pt x="10402" y="7441"/>
                  <a:pt x="10652" y="7209"/>
                  <a:pt x="10652" y="6906"/>
                </a:cubicBezTo>
                <a:lnTo>
                  <a:pt x="10652" y="518"/>
                </a:lnTo>
                <a:cubicBezTo>
                  <a:pt x="10652" y="233"/>
                  <a:pt x="10402" y="1"/>
                  <a:pt x="101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y2mate.com - الحركة_480p">
            <a:hlinkClick r:id="" action="ppaction://media"/>
            <a:extLst>
              <a:ext uri="{FF2B5EF4-FFF2-40B4-BE49-F238E27FC236}">
                <a16:creationId xmlns:a16="http://schemas.microsoft.com/office/drawing/2014/main" id="{5154F1AC-E05C-4DF5-9A3C-2AAEA8437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0571" y="1985603"/>
            <a:ext cx="4479451" cy="315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5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5946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7C9DE973-F6CB-43D2-8069-5A9EB498D8FC}"/>
              </a:ext>
            </a:extLst>
          </p:cNvPr>
          <p:cNvGrpSpPr/>
          <p:nvPr/>
        </p:nvGrpSpPr>
        <p:grpSpPr>
          <a:xfrm>
            <a:off x="2057071" y="-27549"/>
            <a:ext cx="7053943" cy="1228724"/>
            <a:chOff x="3491614" y="2680"/>
            <a:chExt cx="4927369" cy="1228724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65989803-135B-4537-8775-87E93A71C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1614" y="2680"/>
              <a:ext cx="4927369" cy="1228724"/>
            </a:xfrm>
            <a:prstGeom prst="rect">
              <a:avLst/>
            </a:prstGeom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0B258441-150E-402E-9986-42C1D3E0C9E9}"/>
                </a:ext>
              </a:extLst>
            </p:cNvPr>
            <p:cNvSpPr/>
            <p:nvPr/>
          </p:nvSpPr>
          <p:spPr>
            <a:xfrm>
              <a:off x="5791200" y="434824"/>
              <a:ext cx="2185144" cy="436033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B2AF2FEF-70B0-433B-9813-CDE8F01D3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5430" y="103872"/>
            <a:ext cx="2895600" cy="895004"/>
          </a:xfrm>
          <a:prstGeom prst="rect">
            <a:avLst/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3" name="مستطيل مستدير الزوايا 6">
            <a:extLst>
              <a:ext uri="{FF2B5EF4-FFF2-40B4-BE49-F238E27FC236}">
                <a16:creationId xmlns:a16="http://schemas.microsoft.com/office/drawing/2014/main" id="{9B7E56CE-DEA6-4585-8FD0-BD598C589166}"/>
              </a:ext>
            </a:extLst>
          </p:cNvPr>
          <p:cNvSpPr/>
          <p:nvPr/>
        </p:nvSpPr>
        <p:spPr>
          <a:xfrm>
            <a:off x="8477339" y="3587519"/>
            <a:ext cx="3352800" cy="499864"/>
          </a:xfrm>
          <a:prstGeom prst="roundRect">
            <a:avLst/>
          </a:prstGeom>
          <a:gradFill rotWithShape="1">
            <a:gsLst>
              <a:gs pos="0">
                <a:srgbClr val="70AD47">
                  <a:satMod val="103000"/>
                  <a:lumMod val="102000"/>
                  <a:tint val="94000"/>
                </a:srgbClr>
              </a:gs>
              <a:gs pos="50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كيف تغير موضع الطالب ؟</a:t>
            </a:r>
          </a:p>
        </p:txBody>
      </p:sp>
      <p:sp>
        <p:nvSpPr>
          <p:cNvPr id="34" name="مستطيل مستدير الزوايا 7">
            <a:extLst>
              <a:ext uri="{FF2B5EF4-FFF2-40B4-BE49-F238E27FC236}">
                <a16:creationId xmlns:a16="http://schemas.microsoft.com/office/drawing/2014/main" id="{5F864362-37E1-4701-A0E1-30A7EA268A3B}"/>
              </a:ext>
            </a:extLst>
          </p:cNvPr>
          <p:cNvSpPr/>
          <p:nvPr/>
        </p:nvSpPr>
        <p:spPr>
          <a:xfrm>
            <a:off x="343742" y="5338886"/>
            <a:ext cx="11586529" cy="922322"/>
          </a:xfrm>
          <a:prstGeom prst="roundRect">
            <a:avLst/>
          </a:prstGeom>
          <a:noFill/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إذا كانت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الحقيبة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هي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النقطة المرجعية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فإن الطالب قد تحرك من إحدى جهتي الكرة إلى الجهة الأخرى 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9C06204-3D38-4FFE-AFF3-B6FD86B719E4}"/>
              </a:ext>
            </a:extLst>
          </p:cNvPr>
          <p:cNvSpPr/>
          <p:nvPr/>
        </p:nvSpPr>
        <p:spPr>
          <a:xfrm>
            <a:off x="318401" y="4235429"/>
            <a:ext cx="11586529" cy="987274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A35D5D3C-3302-4DF6-81C1-0966530B7F2E}"/>
              </a:ext>
            </a:extLst>
          </p:cNvPr>
          <p:cNvSpPr txBox="1"/>
          <p:nvPr/>
        </p:nvSpPr>
        <p:spPr>
          <a:xfrm>
            <a:off x="-34905" y="4315954"/>
            <a:ext cx="11192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لتحديد ما إذا كان موضع شيء ما قد تغير أم لا، يتطلب الأمر تحديد نقطة مرجعية (نقطة إسناد) فالجسم يتغيّر موضعه إذا تحرّك بالنسبة إلى نقطة مرجعية محددة.</a:t>
            </a:r>
          </a:p>
        </p:txBody>
      </p:sp>
      <p:pic>
        <p:nvPicPr>
          <p:cNvPr id="6" name="صورة 5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C51D5BE9-9A02-4843-A5E0-400BAF5DA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851" y="2466737"/>
            <a:ext cx="1676400" cy="1371600"/>
          </a:xfrm>
          <a:prstGeom prst="rect">
            <a:avLst/>
          </a:prstGeom>
        </p:spPr>
      </p:pic>
      <p:pic>
        <p:nvPicPr>
          <p:cNvPr id="4" name="صورة 3" descr="صورة تحتوي على خارجي, سقيفة, طاولة طعام&#10;&#10;تم إنشاء الوصف تلقائياً">
            <a:extLst>
              <a:ext uri="{FF2B5EF4-FFF2-40B4-BE49-F238E27FC236}">
                <a16:creationId xmlns:a16="http://schemas.microsoft.com/office/drawing/2014/main" id="{7377C987-DCA7-4B7D-9C66-919E0DC8B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336" y="1460796"/>
            <a:ext cx="2933403" cy="175113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4A03330-9F53-43F4-986D-8079CA27FE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39" y="1551940"/>
            <a:ext cx="2933403" cy="17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5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">
            <a:extLst>
              <a:ext uri="{FF2B5EF4-FFF2-40B4-BE49-F238E27FC236}">
                <a16:creationId xmlns:a16="http://schemas.microsoft.com/office/drawing/2014/main" id="{1A9672AF-B379-44BF-B97F-A9671A000F7A}"/>
              </a:ext>
            </a:extLst>
          </p:cNvPr>
          <p:cNvSpPr/>
          <p:nvPr/>
        </p:nvSpPr>
        <p:spPr>
          <a:xfrm>
            <a:off x="424140" y="3000082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ED7D31">
              <a:alpha val="75000"/>
            </a:srgb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0" i="0" u="none" strike="noStrike" kern="0" cap="none" spc="0" normalizeH="0" baseline="0" noProof="0" dirty="0">
                <a:ln>
                  <a:noFill/>
                </a:ln>
                <a:solidFill>
                  <a:srgbClr val="7A7A7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٢</a:t>
            </a:r>
            <a:endParaRPr kumimoji="0" lang="en-GB" sz="6600" b="0" i="0" u="none" strike="noStrike" kern="0" cap="none" spc="0" normalizeH="0" baseline="0" noProof="0" dirty="0">
              <a:ln>
                <a:noFill/>
              </a:ln>
              <a:solidFill>
                <a:srgbClr val="7A7A7A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A_answer">
            <a:extLst>
              <a:ext uri="{FF2B5EF4-FFF2-40B4-BE49-F238E27FC236}">
                <a16:creationId xmlns:a16="http://schemas.microsoft.com/office/drawing/2014/main" id="{59939BBF-BB4B-46A6-937C-0529A1BD94D0}"/>
              </a:ext>
            </a:extLst>
          </p:cNvPr>
          <p:cNvSpPr/>
          <p:nvPr/>
        </p:nvSpPr>
        <p:spPr>
          <a:xfrm>
            <a:off x="1581941" y="3000083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ED7D31">
              <a:alpha val="75000"/>
            </a:srgbClr>
          </a:solidFill>
          <a:ln w="76200" cap="flat" cmpd="sng" algn="ctr">
            <a:noFill/>
            <a:prstDash val="solid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" panose="020B0604020202020204" pitchFamily="34" charset="0"/>
              </a:rPr>
              <a:t>اذا تحرك نسبة الى نقطة مرجعية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6" name="B">
            <a:extLst>
              <a:ext uri="{FF2B5EF4-FFF2-40B4-BE49-F238E27FC236}">
                <a16:creationId xmlns:a16="http://schemas.microsoft.com/office/drawing/2014/main" id="{CAEB0BFA-627B-4DF4-B773-4BD2F08C184D}"/>
              </a:ext>
            </a:extLst>
          </p:cNvPr>
          <p:cNvSpPr/>
          <p:nvPr/>
        </p:nvSpPr>
        <p:spPr>
          <a:xfrm>
            <a:off x="6428691" y="2998705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ED7D31">
              <a:alpha val="75000"/>
            </a:srgb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0" i="0" u="none" strike="noStrike" kern="0" cap="none" spc="0" normalizeH="0" baseline="0" noProof="0" dirty="0">
                <a:ln>
                  <a:noFill/>
                </a:ln>
                <a:solidFill>
                  <a:srgbClr val="7A7A7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١</a:t>
            </a:r>
            <a:endParaRPr kumimoji="0" lang="en-GB" sz="6600" b="0" i="0" u="none" strike="noStrike" kern="0" cap="none" spc="0" normalizeH="0" baseline="0" noProof="0" dirty="0">
              <a:ln>
                <a:noFill/>
              </a:ln>
              <a:solidFill>
                <a:srgbClr val="7A7A7A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B_answer">
            <a:extLst>
              <a:ext uri="{FF2B5EF4-FFF2-40B4-BE49-F238E27FC236}">
                <a16:creationId xmlns:a16="http://schemas.microsoft.com/office/drawing/2014/main" id="{D7C15E1E-6B8C-454E-948A-2E76B4A5F7A1}"/>
              </a:ext>
            </a:extLst>
          </p:cNvPr>
          <p:cNvSpPr/>
          <p:nvPr/>
        </p:nvSpPr>
        <p:spPr>
          <a:xfrm>
            <a:off x="7586491" y="3000083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ED7D31">
              <a:alpha val="75000"/>
            </a:srgbClr>
          </a:solidFill>
          <a:ln w="76200" cap="flat" cmpd="sng" algn="ctr">
            <a:noFill/>
            <a:prstDash val="solid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اذا زادت سرعته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C">
            <a:extLst>
              <a:ext uri="{FF2B5EF4-FFF2-40B4-BE49-F238E27FC236}">
                <a16:creationId xmlns:a16="http://schemas.microsoft.com/office/drawing/2014/main" id="{0A642D20-DD84-429F-8836-2AD413C5E995}"/>
              </a:ext>
            </a:extLst>
          </p:cNvPr>
          <p:cNvSpPr/>
          <p:nvPr/>
        </p:nvSpPr>
        <p:spPr>
          <a:xfrm>
            <a:off x="424140" y="4611243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ED7D31">
              <a:alpha val="75000"/>
            </a:srgb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0" i="0" u="none" strike="noStrike" kern="0" cap="none" spc="0" normalizeH="0" baseline="0" noProof="0" dirty="0">
                <a:ln>
                  <a:noFill/>
                </a:ln>
                <a:solidFill>
                  <a:srgbClr val="7A7A7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٤</a:t>
            </a:r>
            <a:endParaRPr kumimoji="0" lang="en-GB" sz="6600" b="0" i="0" u="none" strike="noStrike" kern="0" cap="none" spc="0" normalizeH="0" baseline="0" noProof="0" dirty="0">
              <a:ln>
                <a:noFill/>
              </a:ln>
              <a:solidFill>
                <a:srgbClr val="7A7A7A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C_answer">
            <a:extLst>
              <a:ext uri="{FF2B5EF4-FFF2-40B4-BE49-F238E27FC236}">
                <a16:creationId xmlns:a16="http://schemas.microsoft.com/office/drawing/2014/main" id="{30EC2817-A7E7-4DB3-8E76-CC9F1875761F}"/>
              </a:ext>
            </a:extLst>
          </p:cNvPr>
          <p:cNvSpPr/>
          <p:nvPr/>
        </p:nvSpPr>
        <p:spPr>
          <a:xfrm>
            <a:off x="1581941" y="4609866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ED7D31">
              <a:alpha val="75000"/>
            </a:srgbClr>
          </a:solidFill>
          <a:ln w="76200" cap="flat" cmpd="sng" algn="ctr">
            <a:noFill/>
            <a:prstDash val="solid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" panose="020B0604020202020204" pitchFamily="34" charset="0"/>
              </a:rPr>
              <a:t>اذا زادت المسافة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30" name="D">
            <a:extLst>
              <a:ext uri="{FF2B5EF4-FFF2-40B4-BE49-F238E27FC236}">
                <a16:creationId xmlns:a16="http://schemas.microsoft.com/office/drawing/2014/main" id="{6141F88C-13F1-4D77-83D4-86AD91926A71}"/>
              </a:ext>
            </a:extLst>
          </p:cNvPr>
          <p:cNvSpPr/>
          <p:nvPr/>
        </p:nvSpPr>
        <p:spPr>
          <a:xfrm>
            <a:off x="6428691" y="4609866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ED7D31">
              <a:alpha val="75000"/>
            </a:srgb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0" i="0" u="none" strike="noStrike" kern="0" cap="none" spc="0" normalizeH="0" baseline="0" noProof="0" dirty="0">
                <a:ln>
                  <a:noFill/>
                </a:ln>
                <a:solidFill>
                  <a:srgbClr val="7A7A7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٣</a:t>
            </a:r>
            <a:endParaRPr kumimoji="0" lang="en-GB" sz="6600" b="0" i="0" u="none" strike="noStrike" kern="0" cap="none" spc="0" normalizeH="0" baseline="0" noProof="0" dirty="0">
              <a:ln>
                <a:noFill/>
              </a:ln>
              <a:solidFill>
                <a:srgbClr val="7A7A7A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D_answer">
            <a:extLst>
              <a:ext uri="{FF2B5EF4-FFF2-40B4-BE49-F238E27FC236}">
                <a16:creationId xmlns:a16="http://schemas.microsoft.com/office/drawing/2014/main" id="{C565D855-35C4-4936-ABED-C4EB1D0E460C}"/>
              </a:ext>
            </a:extLst>
          </p:cNvPr>
          <p:cNvSpPr/>
          <p:nvPr/>
        </p:nvSpPr>
        <p:spPr>
          <a:xfrm>
            <a:off x="7586491" y="4609866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ED7D31">
              <a:alpha val="75000"/>
            </a:srgbClr>
          </a:solidFill>
          <a:ln w="76200" cap="flat" cmpd="sng" algn="ctr">
            <a:noFill/>
            <a:prstDash val="solid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اذا تحرك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Question box">
            <a:extLst>
              <a:ext uri="{FF2B5EF4-FFF2-40B4-BE49-F238E27FC236}">
                <a16:creationId xmlns:a16="http://schemas.microsoft.com/office/drawing/2014/main" id="{B2745F51-0DC5-4A99-B659-E39737648E4D}"/>
              </a:ext>
            </a:extLst>
          </p:cNvPr>
          <p:cNvSpPr/>
          <p:nvPr/>
        </p:nvSpPr>
        <p:spPr>
          <a:xfrm>
            <a:off x="336000" y="1687714"/>
            <a:ext cx="11520000" cy="1135117"/>
          </a:xfrm>
          <a:prstGeom prst="roundRect">
            <a:avLst/>
          </a:prstGeom>
          <a:solidFill>
            <a:srgbClr val="A0B6E0"/>
          </a:solidFill>
          <a:ln w="76200" cap="flat" cmpd="sng" algn="ctr">
            <a:noFill/>
            <a:prstDash val="solid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" panose="020B0604020202020204" pitchFamily="34" charset="0"/>
              </a:rPr>
              <a:t>يكون الجسم قد غير موقعه ؟</a:t>
            </a: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BB1DE8DE-252E-4C49-9887-9072EE389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0" y="132616"/>
            <a:ext cx="1003760" cy="811608"/>
          </a:xfrm>
          <a:prstGeom prst="rect">
            <a:avLst/>
          </a:prstGeom>
        </p:spPr>
      </p:pic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5E78A0C5-AF03-4324-B1B3-268D7ED50F71}"/>
              </a:ext>
            </a:extLst>
          </p:cNvPr>
          <p:cNvGrpSpPr/>
          <p:nvPr/>
        </p:nvGrpSpPr>
        <p:grpSpPr>
          <a:xfrm>
            <a:off x="3901737" y="-27549"/>
            <a:ext cx="4388526" cy="1228724"/>
            <a:chOff x="3491614" y="2680"/>
            <a:chExt cx="4927369" cy="1228724"/>
          </a:xfrm>
        </p:grpSpPr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9AB14A3D-3392-4745-87D5-ED559C9E8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1614" y="2680"/>
              <a:ext cx="4927369" cy="1228724"/>
            </a:xfrm>
            <a:prstGeom prst="rect">
              <a:avLst/>
            </a:prstGeom>
          </p:spPr>
        </p:pic>
        <p:sp>
          <p:nvSpPr>
            <p:cNvPr id="39" name="مستطيل 38">
              <a:extLst>
                <a:ext uri="{FF2B5EF4-FFF2-40B4-BE49-F238E27FC236}">
                  <a16:creationId xmlns:a16="http://schemas.microsoft.com/office/drawing/2014/main" id="{F3E75FDB-4921-4E58-B6AA-1FE5297D59C3}"/>
                </a:ext>
              </a:extLst>
            </p:cNvPr>
            <p:cNvSpPr/>
            <p:nvPr/>
          </p:nvSpPr>
          <p:spPr>
            <a:xfrm>
              <a:off x="5791200" y="434824"/>
              <a:ext cx="2185144" cy="436033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C269D26F-CADB-4E36-9B72-784E6D599390}"/>
              </a:ext>
            </a:extLst>
          </p:cNvPr>
          <p:cNvSpPr txBox="1"/>
          <p:nvPr/>
        </p:nvSpPr>
        <p:spPr>
          <a:xfrm>
            <a:off x="3245607" y="288485"/>
            <a:ext cx="43885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تقويم مرحلي</a:t>
            </a:r>
          </a:p>
        </p:txBody>
      </p:sp>
    </p:spTree>
    <p:extLst>
      <p:ext uri="{BB962C8B-B14F-4D97-AF65-F5344CB8AC3E}">
        <p14:creationId xmlns:p14="http://schemas.microsoft.com/office/powerpoint/2010/main" val="39425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419375E8-0B19-4F3D-7748-72D678E79998}"/>
              </a:ext>
            </a:extLst>
          </p:cNvPr>
          <p:cNvSpPr/>
          <p:nvPr/>
        </p:nvSpPr>
        <p:spPr>
          <a:xfrm>
            <a:off x="0" y="504825"/>
            <a:ext cx="12192000" cy="5962650"/>
          </a:xfrm>
          <a:prstGeom prst="rect">
            <a:avLst/>
          </a:prstGeom>
          <a:solidFill>
            <a:srgbClr val="F0DA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 descr="صورة تحتوي على الخط, نص, الرسومات, لقطة شاشة&#10;&#10;تم إنشاء الوصف تلقائياً">
            <a:hlinkClick r:id="rId2"/>
            <a:extLst>
              <a:ext uri="{FF2B5EF4-FFF2-40B4-BE49-F238E27FC236}">
                <a16:creationId xmlns:a16="http://schemas.microsoft.com/office/drawing/2014/main" id="{E70B8221-C918-CAB5-3919-71B11FB02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0" t="33334" r="19669" b="29279"/>
          <a:stretch/>
        </p:blipFill>
        <p:spPr>
          <a:xfrm>
            <a:off x="237228" y="504825"/>
            <a:ext cx="1767254" cy="1094642"/>
          </a:xfrm>
          <a:prstGeom prst="rect">
            <a:avLst/>
          </a:prstGeom>
        </p:spPr>
      </p:pic>
      <p:sp>
        <p:nvSpPr>
          <p:cNvPr id="5" name="مربع نص 4">
            <a:hlinkClick r:id="rId4"/>
            <a:extLst>
              <a:ext uri="{FF2B5EF4-FFF2-40B4-BE49-F238E27FC236}">
                <a16:creationId xmlns:a16="http://schemas.microsoft.com/office/drawing/2014/main" id="{FEC02E2A-B698-FA12-9B1D-C914C9433979}"/>
              </a:ext>
            </a:extLst>
          </p:cNvPr>
          <p:cNvSpPr txBox="1"/>
          <p:nvPr/>
        </p:nvSpPr>
        <p:spPr>
          <a:xfrm>
            <a:off x="9777426" y="6059195"/>
            <a:ext cx="2322430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1000" b="1" dirty="0">
                <a:solidFill>
                  <a:srgbClr val="FF0000"/>
                </a:solidFill>
              </a:rPr>
              <a:t>جميع الحقوق محفوظة للعلوم والتقنية للجميع </a:t>
            </a:r>
          </a:p>
        </p:txBody>
      </p:sp>
      <p:sp>
        <p:nvSpPr>
          <p:cNvPr id="6" name="شكل بيضاوي 5">
            <a:hlinkClick r:id="rId5"/>
            <a:extLst>
              <a:ext uri="{FF2B5EF4-FFF2-40B4-BE49-F238E27FC236}">
                <a16:creationId xmlns:a16="http://schemas.microsoft.com/office/drawing/2014/main" id="{06668202-3E01-E21B-29AB-2A334FB61A62}"/>
              </a:ext>
            </a:extLst>
          </p:cNvPr>
          <p:cNvSpPr/>
          <p:nvPr/>
        </p:nvSpPr>
        <p:spPr>
          <a:xfrm>
            <a:off x="8857787" y="824560"/>
            <a:ext cx="2587617" cy="228126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75" b="1" dirty="0">
                <a:solidFill>
                  <a:srgbClr val="16A7BA"/>
                </a:solidFill>
              </a:rPr>
              <a:t>للحصول على الدرس كامل</a:t>
            </a:r>
          </a:p>
        </p:txBody>
      </p:sp>
      <p:sp>
        <p:nvSpPr>
          <p:cNvPr id="7" name="شكل بيضاوي 6">
            <a:hlinkClick r:id="rId6"/>
            <a:extLst>
              <a:ext uri="{FF2B5EF4-FFF2-40B4-BE49-F238E27FC236}">
                <a16:creationId xmlns:a16="http://schemas.microsoft.com/office/drawing/2014/main" id="{03A132D7-40AE-9FE0-2467-B01DA961AA56}"/>
              </a:ext>
            </a:extLst>
          </p:cNvPr>
          <p:cNvSpPr/>
          <p:nvPr/>
        </p:nvSpPr>
        <p:spPr>
          <a:xfrm>
            <a:off x="5366243" y="634227"/>
            <a:ext cx="2856137" cy="2694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75" b="1" dirty="0">
                <a:solidFill>
                  <a:srgbClr val="16A7BA"/>
                </a:solidFill>
              </a:rPr>
              <a:t>عروض العلوم الفصل الدراسي الثالث 1م</a:t>
            </a:r>
          </a:p>
        </p:txBody>
      </p:sp>
      <p:pic>
        <p:nvPicPr>
          <p:cNvPr id="8" name="رسم 7" descr="إصبع سبابة يشير إلى اليمين بظهر يد">
            <a:extLst>
              <a:ext uri="{FF2B5EF4-FFF2-40B4-BE49-F238E27FC236}">
                <a16:creationId xmlns:a16="http://schemas.microsoft.com/office/drawing/2014/main" id="{3635BBEF-84EE-1FC0-F190-C2BAF39C1C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6561913" y="3030230"/>
            <a:ext cx="914400" cy="914400"/>
          </a:xfrm>
          <a:prstGeom prst="rect">
            <a:avLst/>
          </a:prstGeom>
        </p:spPr>
      </p:pic>
      <p:pic>
        <p:nvPicPr>
          <p:cNvPr id="9" name="رسم 8" descr="إصبع سبابة يشير إلى اليمين بظهر يد">
            <a:extLst>
              <a:ext uri="{FF2B5EF4-FFF2-40B4-BE49-F238E27FC236}">
                <a16:creationId xmlns:a16="http://schemas.microsoft.com/office/drawing/2014/main" id="{1A53D7FB-FD35-0E57-6365-9BF913318D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10322301" y="2788108"/>
            <a:ext cx="914400" cy="914400"/>
          </a:xfrm>
          <a:prstGeom prst="rect">
            <a:avLst/>
          </a:prstGeom>
        </p:spPr>
      </p:pic>
      <p:sp>
        <p:nvSpPr>
          <p:cNvPr id="10" name="شكل بيضاوي 9">
            <a:hlinkClick r:id="rId11"/>
            <a:extLst>
              <a:ext uri="{FF2B5EF4-FFF2-40B4-BE49-F238E27FC236}">
                <a16:creationId xmlns:a16="http://schemas.microsoft.com/office/drawing/2014/main" id="{3EE8368D-2ED3-1017-7903-0729F5E3397C}"/>
              </a:ext>
            </a:extLst>
          </p:cNvPr>
          <p:cNvSpPr/>
          <p:nvPr/>
        </p:nvSpPr>
        <p:spPr>
          <a:xfrm>
            <a:off x="1874546" y="776075"/>
            <a:ext cx="2856291" cy="2694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75" b="1" dirty="0">
                <a:solidFill>
                  <a:srgbClr val="16A7BA"/>
                </a:solidFill>
              </a:rPr>
              <a:t>عروض العلوم الفصل الدراسي الثالث 2م</a:t>
            </a:r>
          </a:p>
        </p:txBody>
      </p:sp>
      <p:pic>
        <p:nvPicPr>
          <p:cNvPr id="11" name="رسم 10" descr="إصبع سبابة يشير إلى اليمين بظهر يد">
            <a:extLst>
              <a:ext uri="{FF2B5EF4-FFF2-40B4-BE49-F238E27FC236}">
                <a16:creationId xmlns:a16="http://schemas.microsoft.com/office/drawing/2014/main" id="{353B389B-76F3-0D98-E8E9-43AD87FEE8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720237">
            <a:off x="2696728" y="3196907"/>
            <a:ext cx="914400" cy="914400"/>
          </a:xfrm>
          <a:prstGeom prst="rect">
            <a:avLst/>
          </a:prstGeom>
        </p:spPr>
      </p:pic>
      <p:sp>
        <p:nvSpPr>
          <p:cNvPr id="12" name="شكل بيضاوي 11">
            <a:hlinkClick r:id="rId12"/>
            <a:extLst>
              <a:ext uri="{FF2B5EF4-FFF2-40B4-BE49-F238E27FC236}">
                <a16:creationId xmlns:a16="http://schemas.microsoft.com/office/drawing/2014/main" id="{0E4B80C4-E03B-E2E4-30AE-0FDA522202C1}"/>
              </a:ext>
            </a:extLst>
          </p:cNvPr>
          <p:cNvSpPr/>
          <p:nvPr/>
        </p:nvSpPr>
        <p:spPr>
          <a:xfrm>
            <a:off x="7466164" y="3105826"/>
            <a:ext cx="2856137" cy="274141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75" b="1" dirty="0">
                <a:solidFill>
                  <a:srgbClr val="16A7BA"/>
                </a:solidFill>
              </a:rPr>
              <a:t>عروض العلوم الفصل الدراسي الثالث 3م</a:t>
            </a:r>
          </a:p>
        </p:txBody>
      </p:sp>
      <p:sp>
        <p:nvSpPr>
          <p:cNvPr id="13" name="شكل بيضاوي 12">
            <a:hlinkClick r:id="rId13"/>
            <a:extLst>
              <a:ext uri="{FF2B5EF4-FFF2-40B4-BE49-F238E27FC236}">
                <a16:creationId xmlns:a16="http://schemas.microsoft.com/office/drawing/2014/main" id="{1C119099-A70B-3A55-674D-65A8E7C38B8B}"/>
              </a:ext>
            </a:extLst>
          </p:cNvPr>
          <p:cNvSpPr/>
          <p:nvPr/>
        </p:nvSpPr>
        <p:spPr>
          <a:xfrm>
            <a:off x="3623984" y="3081718"/>
            <a:ext cx="2883977" cy="274141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75" b="1" dirty="0">
                <a:solidFill>
                  <a:srgbClr val="16A7BA"/>
                </a:solidFill>
              </a:rPr>
              <a:t>عروض لمواد أحرى</a:t>
            </a:r>
          </a:p>
          <a:p>
            <a:pPr algn="ctr"/>
            <a:r>
              <a:rPr lang="ar-SA" sz="3375" b="1" dirty="0">
                <a:solidFill>
                  <a:srgbClr val="16A7BA"/>
                </a:solidFill>
              </a:rPr>
              <a:t>منوعة المرحلة المتوسطة </a:t>
            </a:r>
          </a:p>
        </p:txBody>
      </p:sp>
      <p:pic>
        <p:nvPicPr>
          <p:cNvPr id="14" name="رسم 13" descr="إصبع سبابة يشير إلى اليمين بظهر يد">
            <a:extLst>
              <a:ext uri="{FF2B5EF4-FFF2-40B4-BE49-F238E27FC236}">
                <a16:creationId xmlns:a16="http://schemas.microsoft.com/office/drawing/2014/main" id="{263812E2-6A2C-A7E9-1296-BB85D36DC7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8402864" y="5529336"/>
            <a:ext cx="914400" cy="914400"/>
          </a:xfrm>
          <a:prstGeom prst="rect">
            <a:avLst/>
          </a:prstGeom>
        </p:spPr>
      </p:pic>
      <p:pic>
        <p:nvPicPr>
          <p:cNvPr id="15" name="رسم 14" descr="إصبع سبابة يشير إلى اليمين بظهر يد">
            <a:extLst>
              <a:ext uri="{FF2B5EF4-FFF2-40B4-BE49-F238E27FC236}">
                <a16:creationId xmlns:a16="http://schemas.microsoft.com/office/drawing/2014/main" id="{85DDBEE8-7FAD-5514-6F2A-B045A6C59C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4608772" y="5576592"/>
            <a:ext cx="914400" cy="914400"/>
          </a:xfrm>
          <a:prstGeom prst="rect">
            <a:avLst/>
          </a:prstGeom>
        </p:spPr>
      </p:pic>
      <p:pic>
        <p:nvPicPr>
          <p:cNvPr id="16" name="رسم 15" descr="إصبع سبابة يشير إلى اليمين بظهر يد">
            <a:extLst>
              <a:ext uri="{FF2B5EF4-FFF2-40B4-BE49-F238E27FC236}">
                <a16:creationId xmlns:a16="http://schemas.microsoft.com/office/drawing/2014/main" id="{91E3200D-0B74-C76B-D1F4-FD8E0FCF3E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1357699" y="5603806"/>
            <a:ext cx="765459" cy="765459"/>
          </a:xfrm>
          <a:prstGeom prst="rect">
            <a:avLst/>
          </a:prstGeom>
        </p:spPr>
      </p:pic>
      <p:sp>
        <p:nvSpPr>
          <p:cNvPr id="17" name="مربع نص 16">
            <a:hlinkClick r:id="rId4"/>
            <a:extLst>
              <a:ext uri="{FF2B5EF4-FFF2-40B4-BE49-F238E27FC236}">
                <a16:creationId xmlns:a16="http://schemas.microsoft.com/office/drawing/2014/main" id="{73007221-4A2C-EDC2-19F6-67614B189FC3}"/>
              </a:ext>
            </a:extLst>
          </p:cNvPr>
          <p:cNvSpPr txBox="1"/>
          <p:nvPr/>
        </p:nvSpPr>
        <p:spPr>
          <a:xfrm>
            <a:off x="418714" y="5274888"/>
            <a:ext cx="288397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16A7BA"/>
                </a:solidFill>
              </a:rPr>
              <a:t>وسائل داعمة ومساعدة </a:t>
            </a:r>
          </a:p>
        </p:txBody>
      </p:sp>
    </p:spTree>
    <p:extLst>
      <p:ext uri="{BB962C8B-B14F-4D97-AF65-F5344CB8AC3E}">
        <p14:creationId xmlns:p14="http://schemas.microsoft.com/office/powerpoint/2010/main" val="3748562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EB8214-B78B-B303-4809-B755D02AF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DADA34-A5E9-E4EC-B3D2-D099EE4CA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F340B1-96F6-0A4E-ECBE-A56975A14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F9BBFA-2A19-EA54-C70E-93311FD3C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21DF29-4AEB-EDF8-8A4A-FE9E2D34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77126C0-6357-02B5-4633-7C573E88A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05828685-208B-B1B7-FFB4-2736AEF55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81899460-9F7C-CEC3-29D3-AF7F9DC96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صورة 6" descr="يد بوسنيسمان الصغار في الراس">
            <a:extLst>
              <a:ext uri="{FF2B5EF4-FFF2-40B4-BE49-F238E27FC236}">
                <a16:creationId xmlns:a16="http://schemas.microsoft.com/office/drawing/2014/main" id="{3CE1ED34-60F6-7EBC-DC73-2CEB49136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54" y="2706279"/>
            <a:ext cx="1552165" cy="4151722"/>
          </a:xfrm>
          <a:prstGeom prst="rect">
            <a:avLst/>
          </a:prstGeom>
        </p:spPr>
      </p:pic>
      <p:pic>
        <p:nvPicPr>
          <p:cNvPr id="9" name="صورة 8" descr="تشين المدرسة الصغار علي اليد">
            <a:extLst>
              <a:ext uri="{FF2B5EF4-FFF2-40B4-BE49-F238E27FC236}">
                <a16:creationId xmlns:a16="http://schemas.microsoft.com/office/drawing/2014/main" id="{5B5CACE7-D8E1-42C8-96FA-473A912ED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14" y="3942320"/>
            <a:ext cx="892219" cy="2960004"/>
          </a:xfrm>
          <a:prstGeom prst="rect">
            <a:avLst/>
          </a:prstGeom>
        </p:spPr>
      </p:pic>
      <p:pic>
        <p:nvPicPr>
          <p:cNvPr id="13" name="صورة 12" descr="سيده الشركات الصغيرة ، يفكر">
            <a:extLst>
              <a:ext uri="{FF2B5EF4-FFF2-40B4-BE49-F238E27FC236}">
                <a16:creationId xmlns:a16="http://schemas.microsoft.com/office/drawing/2014/main" id="{9E0B93CF-30F9-48D3-0E20-23C950BED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0778" y="2706279"/>
            <a:ext cx="983339" cy="4151721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98A79A5-B4A4-62B1-8065-E472BD787163}"/>
              </a:ext>
            </a:extLst>
          </p:cNvPr>
          <p:cNvSpPr txBox="1"/>
          <p:nvPr/>
        </p:nvSpPr>
        <p:spPr>
          <a:xfrm>
            <a:off x="3040960" y="1432435"/>
            <a:ext cx="6129130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ماذا تتوقعون أن نتعلم خلال درس اليوم؟</a:t>
            </a:r>
          </a:p>
        </p:txBody>
      </p:sp>
      <p:pic>
        <p:nvPicPr>
          <p:cNvPr id="19" name="صورة 18" descr="بوسينيسمان يشير لاعلي">
            <a:extLst>
              <a:ext uri="{FF2B5EF4-FFF2-40B4-BE49-F238E27FC236}">
                <a16:creationId xmlns:a16="http://schemas.microsoft.com/office/drawing/2014/main" id="{FC2EF190-6724-C1A0-E8CA-2D5E6765B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87" y="2241583"/>
            <a:ext cx="1831153" cy="46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8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35;p24">
            <a:extLst>
              <a:ext uri="{FF2B5EF4-FFF2-40B4-BE49-F238E27FC236}">
                <a16:creationId xmlns:a16="http://schemas.microsoft.com/office/drawing/2014/main" id="{CD5F7ECD-D832-4E12-A3B9-12C43596A357}"/>
              </a:ext>
            </a:extLst>
          </p:cNvPr>
          <p:cNvSpPr/>
          <p:nvPr/>
        </p:nvSpPr>
        <p:spPr>
          <a:xfrm rot="19710440">
            <a:off x="433341" y="138006"/>
            <a:ext cx="2353950" cy="1783594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rgbClr val="CFE2F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23;p26">
            <a:extLst>
              <a:ext uri="{FF2B5EF4-FFF2-40B4-BE49-F238E27FC236}">
                <a16:creationId xmlns:a16="http://schemas.microsoft.com/office/drawing/2014/main" id="{C64DF7B7-6E98-4368-8AD5-1BB4218A1080}"/>
              </a:ext>
            </a:extLst>
          </p:cNvPr>
          <p:cNvSpPr/>
          <p:nvPr/>
        </p:nvSpPr>
        <p:spPr>
          <a:xfrm>
            <a:off x="1233700" y="442856"/>
            <a:ext cx="9857100" cy="5706900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20" name="Google Shape;238;p26">
            <a:extLst>
              <a:ext uri="{FF2B5EF4-FFF2-40B4-BE49-F238E27FC236}">
                <a16:creationId xmlns:a16="http://schemas.microsoft.com/office/drawing/2014/main" id="{4A19D35D-A26E-4DAC-90B3-AF486D766DFA}"/>
              </a:ext>
            </a:extLst>
          </p:cNvPr>
          <p:cNvGrpSpPr/>
          <p:nvPr/>
        </p:nvGrpSpPr>
        <p:grpSpPr>
          <a:xfrm>
            <a:off x="11545016" y="53695"/>
            <a:ext cx="437755" cy="434298"/>
            <a:chOff x="9479277" y="3818260"/>
            <a:chExt cx="437755" cy="434298"/>
          </a:xfrm>
        </p:grpSpPr>
        <p:sp>
          <p:nvSpPr>
            <p:cNvPr id="21" name="Google Shape;239;p26">
              <a:extLst>
                <a:ext uri="{FF2B5EF4-FFF2-40B4-BE49-F238E27FC236}">
                  <a16:creationId xmlns:a16="http://schemas.microsoft.com/office/drawing/2014/main" id="{D9E1CFC2-0949-43DB-959B-76B3F9662FED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40;p26">
              <a:extLst>
                <a:ext uri="{FF2B5EF4-FFF2-40B4-BE49-F238E27FC236}">
                  <a16:creationId xmlns:a16="http://schemas.microsoft.com/office/drawing/2014/main" id="{12800291-E1A8-40CA-B6DF-F4C012D9C25B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42;p26">
            <a:extLst>
              <a:ext uri="{FF2B5EF4-FFF2-40B4-BE49-F238E27FC236}">
                <a16:creationId xmlns:a16="http://schemas.microsoft.com/office/drawing/2014/main" id="{3E2655E3-5169-4F07-A05F-82E1D2399A95}"/>
              </a:ext>
            </a:extLst>
          </p:cNvPr>
          <p:cNvGrpSpPr/>
          <p:nvPr/>
        </p:nvGrpSpPr>
        <p:grpSpPr>
          <a:xfrm>
            <a:off x="1013671" y="332014"/>
            <a:ext cx="437755" cy="434298"/>
            <a:chOff x="9479277" y="3818260"/>
            <a:chExt cx="437755" cy="434298"/>
          </a:xfrm>
        </p:grpSpPr>
        <p:sp>
          <p:nvSpPr>
            <p:cNvPr id="24" name="Google Shape;243;p26">
              <a:extLst>
                <a:ext uri="{FF2B5EF4-FFF2-40B4-BE49-F238E27FC236}">
                  <a16:creationId xmlns:a16="http://schemas.microsoft.com/office/drawing/2014/main" id="{5EF65530-5D19-4CC6-8554-839CC59A93A7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44;p26">
              <a:extLst>
                <a:ext uri="{FF2B5EF4-FFF2-40B4-BE49-F238E27FC236}">
                  <a16:creationId xmlns:a16="http://schemas.microsoft.com/office/drawing/2014/main" id="{F44AA0D5-B4AB-434F-B9E7-6EF1412D6AF4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FE8BA66A-4F45-4FE4-A0EE-3B1D5A1D5744}"/>
              </a:ext>
            </a:extLst>
          </p:cNvPr>
          <p:cNvSpPr/>
          <p:nvPr/>
        </p:nvSpPr>
        <p:spPr>
          <a:xfrm rot="19729073">
            <a:off x="779667" y="771146"/>
            <a:ext cx="1909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الأهداف</a:t>
            </a: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D9D810DE-BA03-495D-9EE6-A1290469A653}"/>
              </a:ext>
            </a:extLst>
          </p:cNvPr>
          <p:cNvGrpSpPr/>
          <p:nvPr/>
        </p:nvGrpSpPr>
        <p:grpSpPr>
          <a:xfrm>
            <a:off x="3269536" y="238003"/>
            <a:ext cx="5400000" cy="1800000"/>
            <a:chOff x="3990776" y="570234"/>
            <a:chExt cx="4639997" cy="1343025"/>
          </a:xfrm>
        </p:grpSpPr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D9829D62-8AA1-4CDC-A928-CC0C5A01C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65" b="90071" l="1685" r="89888">
                          <a14:foregroundMark x1="34270" y1="39007" x2="34270" y2="39007"/>
                          <a14:foregroundMark x1="34270" y1="39007" x2="39027" y2="38193"/>
                          <a14:foregroundMark x1="38583" y1="36484" x2="28371" y2="37589"/>
                          <a14:foregroundMark x1="21629" y1="9220" x2="21629" y2="9220"/>
                          <a14:foregroundMark x1="23034" y1="22695" x2="23034" y2="22695"/>
                          <a14:foregroundMark x1="23034" y1="22695" x2="22191" y2="12057"/>
                          <a14:foregroundMark x1="23876" y1="12057" x2="19382" y2="10638"/>
                          <a14:foregroundMark x1="19382" y1="10638" x2="25843" y2="4965"/>
                          <a14:foregroundMark x1="25562" y1="34043" x2="29775" y2="67376"/>
                          <a14:foregroundMark x1="29775" y1="67376" x2="29775" y2="73050"/>
                          <a14:foregroundMark x1="15169" y1="90071" x2="15169" y2="90071"/>
                          <a14:foregroundMark x1="18539" y1="81560" x2="15449" y2="89362"/>
                          <a14:foregroundMark x1="38538" y1="36308" x2="31180" y2="34043"/>
                          <a14:foregroundMark x1="37079" y1="36879" x2="38636" y2="36687"/>
                          <a14:foregroundMark x1="19101" y1="43262" x2="20225" y2="35461"/>
                          <a14:foregroundMark x1="16292" y1="43262" x2="1685" y2="82270"/>
                          <a14:backgroundMark x1="51685" y1="43262" x2="51685" y2="43262"/>
                          <a14:backgroundMark x1="53090" y1="36879" x2="53090" y2="36879"/>
                          <a14:backgroundMark x1="53933" y1="31915" x2="71348" y2="17730"/>
                          <a14:backgroundMark x1="71348" y1="17730" x2="75000" y2="56738"/>
                          <a14:backgroundMark x1="75000" y1="56738" x2="80056" y2="10638"/>
                          <a14:backgroundMark x1="80056" y1="10638" x2="83708" y2="56028"/>
                          <a14:backgroundMark x1="83708" y1="56028" x2="68539" y2="63121"/>
                          <a14:backgroundMark x1="68539" y1="63121" x2="79775" y2="31206"/>
                          <a14:backgroundMark x1="79775" y1="31206" x2="81742" y2="80142"/>
                          <a14:backgroundMark x1="81742" y1="80142" x2="73034" y2="44681"/>
                          <a14:backgroundMark x1="73034" y1="44681" x2="75281" y2="30496"/>
                          <a14:backgroundMark x1="67978" y1="35461" x2="50281" y2="39716"/>
                          <a14:backgroundMark x1="50281" y1="39716" x2="64607" y2="37589"/>
                          <a14:backgroundMark x1="64607" y1="37589" x2="39607" y2="40426"/>
                          <a14:backgroundMark x1="19382" y1="41844" x2="19382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82"/>
            <a:stretch/>
          </p:blipFill>
          <p:spPr>
            <a:xfrm>
              <a:off x="3990776" y="570234"/>
              <a:ext cx="1787599" cy="1343025"/>
            </a:xfrm>
            <a:prstGeom prst="rect">
              <a:avLst/>
            </a:prstGeom>
          </p:spPr>
        </p:pic>
        <p:sp>
          <p:nvSpPr>
            <p:cNvPr id="29" name="مخطط انسيابي: محطة طرفية 28">
              <a:extLst>
                <a:ext uri="{FF2B5EF4-FFF2-40B4-BE49-F238E27FC236}">
                  <a16:creationId xmlns:a16="http://schemas.microsoft.com/office/drawing/2014/main" id="{4AA47BAD-8FCA-4280-A0B5-25CE74E388B6}"/>
                </a:ext>
              </a:extLst>
            </p:cNvPr>
            <p:cNvSpPr/>
            <p:nvPr/>
          </p:nvSpPr>
          <p:spPr>
            <a:xfrm>
              <a:off x="5622262" y="738086"/>
              <a:ext cx="3008511" cy="713595"/>
            </a:xfrm>
            <a:prstGeom prst="flowChartTerminator">
              <a:avLst/>
            </a:prstGeom>
            <a:noFill/>
            <a:ln w="25400" cap="flat" cmpd="sng" algn="ctr">
              <a:solidFill>
                <a:srgbClr val="D9EAD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5F311860-EAD6-4832-A4C2-2EE6576A3848}"/>
              </a:ext>
            </a:extLst>
          </p:cNvPr>
          <p:cNvGrpSpPr/>
          <p:nvPr/>
        </p:nvGrpSpPr>
        <p:grpSpPr>
          <a:xfrm>
            <a:off x="2224037" y="2022764"/>
            <a:ext cx="5400000" cy="1800000"/>
            <a:chOff x="3778913" y="2200588"/>
            <a:chExt cx="4600085" cy="1343025"/>
          </a:xfrm>
        </p:grpSpPr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B89A646B-B2C7-4F36-9E2E-876B15D5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65" b="90071" l="1685" r="89888">
                          <a14:foregroundMark x1="34270" y1="39007" x2="34270" y2="39007"/>
                          <a14:foregroundMark x1="34270" y1="39007" x2="39027" y2="38193"/>
                          <a14:foregroundMark x1="38583" y1="36484" x2="28371" y2="37589"/>
                          <a14:foregroundMark x1="21629" y1="9220" x2="21629" y2="9220"/>
                          <a14:foregroundMark x1="23034" y1="22695" x2="23034" y2="22695"/>
                          <a14:foregroundMark x1="23034" y1="22695" x2="22191" y2="12057"/>
                          <a14:foregroundMark x1="23876" y1="12057" x2="19382" y2="10638"/>
                          <a14:foregroundMark x1="19382" y1="10638" x2="25843" y2="4965"/>
                          <a14:foregroundMark x1="25562" y1="34043" x2="29775" y2="67376"/>
                          <a14:foregroundMark x1="29775" y1="67376" x2="29775" y2="73050"/>
                          <a14:foregroundMark x1="15169" y1="90071" x2="15169" y2="90071"/>
                          <a14:foregroundMark x1="18539" y1="81560" x2="15449" y2="89362"/>
                          <a14:foregroundMark x1="38538" y1="36308" x2="31180" y2="34043"/>
                          <a14:foregroundMark x1="37079" y1="36879" x2="38636" y2="36687"/>
                          <a14:foregroundMark x1="19101" y1="43262" x2="20225" y2="35461"/>
                          <a14:foregroundMark x1="16292" y1="43262" x2="1685" y2="82270"/>
                          <a14:backgroundMark x1="51685" y1="43262" x2="51685" y2="43262"/>
                          <a14:backgroundMark x1="53090" y1="36879" x2="53090" y2="36879"/>
                          <a14:backgroundMark x1="53933" y1="31915" x2="71348" y2="17730"/>
                          <a14:backgroundMark x1="71348" y1="17730" x2="75000" y2="56738"/>
                          <a14:backgroundMark x1="75000" y1="56738" x2="80056" y2="10638"/>
                          <a14:backgroundMark x1="80056" y1="10638" x2="83708" y2="56028"/>
                          <a14:backgroundMark x1="83708" y1="56028" x2="68539" y2="63121"/>
                          <a14:backgroundMark x1="68539" y1="63121" x2="79775" y2="31206"/>
                          <a14:backgroundMark x1="79775" y1="31206" x2="81742" y2="80142"/>
                          <a14:backgroundMark x1="81742" y1="80142" x2="73034" y2="44681"/>
                          <a14:backgroundMark x1="73034" y1="44681" x2="75281" y2="30496"/>
                          <a14:backgroundMark x1="67978" y1="35461" x2="50281" y2="39716"/>
                          <a14:backgroundMark x1="50281" y1="39716" x2="64607" y2="37589"/>
                          <a14:backgroundMark x1="64607" y1="37589" x2="39607" y2="40426"/>
                          <a14:backgroundMark x1="19382" y1="41844" x2="19382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82"/>
            <a:stretch/>
          </p:blipFill>
          <p:spPr>
            <a:xfrm>
              <a:off x="3778913" y="2200588"/>
              <a:ext cx="1787599" cy="1343025"/>
            </a:xfrm>
            <a:prstGeom prst="rect">
              <a:avLst/>
            </a:prstGeom>
          </p:spPr>
        </p:pic>
        <p:sp>
          <p:nvSpPr>
            <p:cNvPr id="32" name="مخطط انسيابي: محطة طرفية 31">
              <a:extLst>
                <a:ext uri="{FF2B5EF4-FFF2-40B4-BE49-F238E27FC236}">
                  <a16:creationId xmlns:a16="http://schemas.microsoft.com/office/drawing/2014/main" id="{BDB18999-DFFB-4407-8CC4-6BD9636E28F6}"/>
                </a:ext>
              </a:extLst>
            </p:cNvPr>
            <p:cNvSpPr/>
            <p:nvPr/>
          </p:nvSpPr>
          <p:spPr>
            <a:xfrm>
              <a:off x="5370487" y="2260155"/>
              <a:ext cx="3008511" cy="713595"/>
            </a:xfrm>
            <a:prstGeom prst="flowChartTerminator">
              <a:avLst/>
            </a:prstGeom>
            <a:solidFill>
              <a:schemeClr val="bg1"/>
            </a:solidFill>
            <a:ln w="25400" cap="flat" cmpd="sng" algn="ctr">
              <a:solidFill>
                <a:srgbClr val="D9EAD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3DCD7B-ACA8-48FD-A534-A57E4D824FD1}"/>
              </a:ext>
            </a:extLst>
          </p:cNvPr>
          <p:cNvGrpSpPr/>
          <p:nvPr/>
        </p:nvGrpSpPr>
        <p:grpSpPr>
          <a:xfrm>
            <a:off x="1356109" y="3689110"/>
            <a:ext cx="5400000" cy="1800000"/>
            <a:chOff x="3778914" y="3784756"/>
            <a:chExt cx="4600085" cy="1343025"/>
          </a:xfrm>
        </p:grpSpPr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C38B0D0E-85CE-4816-8DF2-2CA63F084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65" b="90071" l="1685" r="89888">
                          <a14:foregroundMark x1="34270" y1="39007" x2="34270" y2="39007"/>
                          <a14:foregroundMark x1="34270" y1="39007" x2="39027" y2="38193"/>
                          <a14:foregroundMark x1="38583" y1="36484" x2="28371" y2="37589"/>
                          <a14:foregroundMark x1="21629" y1="9220" x2="21629" y2="9220"/>
                          <a14:foregroundMark x1="23034" y1="22695" x2="23034" y2="22695"/>
                          <a14:foregroundMark x1="23034" y1="22695" x2="22191" y2="12057"/>
                          <a14:foregroundMark x1="23876" y1="12057" x2="19382" y2="10638"/>
                          <a14:foregroundMark x1="19382" y1="10638" x2="25843" y2="4965"/>
                          <a14:foregroundMark x1="25562" y1="34043" x2="29775" y2="67376"/>
                          <a14:foregroundMark x1="29775" y1="67376" x2="29775" y2="73050"/>
                          <a14:foregroundMark x1="15169" y1="90071" x2="15169" y2="90071"/>
                          <a14:foregroundMark x1="18539" y1="81560" x2="15449" y2="89362"/>
                          <a14:foregroundMark x1="38538" y1="36308" x2="31180" y2="34043"/>
                          <a14:foregroundMark x1="37079" y1="36879" x2="38636" y2="36687"/>
                          <a14:foregroundMark x1="19101" y1="43262" x2="20225" y2="35461"/>
                          <a14:foregroundMark x1="16292" y1="43262" x2="1685" y2="82270"/>
                          <a14:backgroundMark x1="51685" y1="43262" x2="51685" y2="43262"/>
                          <a14:backgroundMark x1="53090" y1="36879" x2="53090" y2="36879"/>
                          <a14:backgroundMark x1="53933" y1="31915" x2="71348" y2="17730"/>
                          <a14:backgroundMark x1="71348" y1="17730" x2="75000" y2="56738"/>
                          <a14:backgroundMark x1="75000" y1="56738" x2="80056" y2="10638"/>
                          <a14:backgroundMark x1="80056" y1="10638" x2="83708" y2="56028"/>
                          <a14:backgroundMark x1="83708" y1="56028" x2="68539" y2="63121"/>
                          <a14:backgroundMark x1="68539" y1="63121" x2="79775" y2="31206"/>
                          <a14:backgroundMark x1="79775" y1="31206" x2="81742" y2="80142"/>
                          <a14:backgroundMark x1="81742" y1="80142" x2="73034" y2="44681"/>
                          <a14:backgroundMark x1="73034" y1="44681" x2="75281" y2="30496"/>
                          <a14:backgroundMark x1="67978" y1="35461" x2="50281" y2="39716"/>
                          <a14:backgroundMark x1="50281" y1="39716" x2="64607" y2="37589"/>
                          <a14:backgroundMark x1="64607" y1="37589" x2="39607" y2="40426"/>
                          <a14:backgroundMark x1="19382" y1="41844" x2="19382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82"/>
            <a:stretch/>
          </p:blipFill>
          <p:spPr>
            <a:xfrm>
              <a:off x="3778914" y="3784756"/>
              <a:ext cx="1787599" cy="1343025"/>
            </a:xfrm>
            <a:prstGeom prst="rect">
              <a:avLst/>
            </a:prstGeom>
          </p:spPr>
        </p:pic>
        <p:sp>
          <p:nvSpPr>
            <p:cNvPr id="35" name="مخطط انسيابي: محطة طرفية 34">
              <a:extLst>
                <a:ext uri="{FF2B5EF4-FFF2-40B4-BE49-F238E27FC236}">
                  <a16:creationId xmlns:a16="http://schemas.microsoft.com/office/drawing/2014/main" id="{FA1A444F-BFD1-4283-A365-D9C55001DD1F}"/>
                </a:ext>
              </a:extLst>
            </p:cNvPr>
            <p:cNvSpPr/>
            <p:nvPr/>
          </p:nvSpPr>
          <p:spPr>
            <a:xfrm>
              <a:off x="5370488" y="3895520"/>
              <a:ext cx="3008511" cy="713595"/>
            </a:xfrm>
            <a:prstGeom prst="flowChartTerminator">
              <a:avLst/>
            </a:prstGeom>
            <a:solidFill>
              <a:schemeClr val="bg1"/>
            </a:solidFill>
            <a:ln w="25400" cap="flat" cmpd="sng" algn="ctr">
              <a:solidFill>
                <a:srgbClr val="D9EAD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9" name="Picture 3">
            <a:extLst>
              <a:ext uri="{FF2B5EF4-FFF2-40B4-BE49-F238E27FC236}">
                <a16:creationId xmlns:a16="http://schemas.microsoft.com/office/drawing/2014/main" id="{B6969827-5D2C-4948-9EA8-99B481E4B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0" t="25619" r="8344" b="69350"/>
          <a:stretch/>
        </p:blipFill>
        <p:spPr bwMode="auto">
          <a:xfrm>
            <a:off x="5448028" y="636224"/>
            <a:ext cx="2767923" cy="66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D345247E-C070-4B1D-B760-17317B65A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0" t="30431" r="8344" b="67141"/>
          <a:stretch/>
        </p:blipFill>
        <p:spPr bwMode="auto">
          <a:xfrm>
            <a:off x="4309734" y="2411987"/>
            <a:ext cx="3024324" cy="34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D9A1FBD9-070D-4F22-AEC6-92C8520CDD5C}"/>
              </a:ext>
            </a:extLst>
          </p:cNvPr>
          <p:cNvGrpSpPr/>
          <p:nvPr/>
        </p:nvGrpSpPr>
        <p:grpSpPr>
          <a:xfrm>
            <a:off x="0" y="5227419"/>
            <a:ext cx="5400000" cy="1800000"/>
            <a:chOff x="3778914" y="3784756"/>
            <a:chExt cx="4600085" cy="1343025"/>
          </a:xfrm>
        </p:grpSpPr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6EAE1435-7D6F-4D3C-9CC4-B1AA46AA1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65" b="90071" l="1685" r="89888">
                          <a14:foregroundMark x1="34270" y1="39007" x2="34270" y2="39007"/>
                          <a14:foregroundMark x1="34270" y1="39007" x2="39027" y2="38193"/>
                          <a14:foregroundMark x1="38583" y1="36484" x2="28371" y2="37589"/>
                          <a14:foregroundMark x1="21629" y1="9220" x2="21629" y2="9220"/>
                          <a14:foregroundMark x1="23034" y1="22695" x2="23034" y2="22695"/>
                          <a14:foregroundMark x1="23034" y1="22695" x2="22191" y2="12057"/>
                          <a14:foregroundMark x1="23876" y1="12057" x2="19382" y2="10638"/>
                          <a14:foregroundMark x1="19382" y1="10638" x2="25843" y2="4965"/>
                          <a14:foregroundMark x1="25562" y1="34043" x2="29775" y2="67376"/>
                          <a14:foregroundMark x1="29775" y1="67376" x2="29775" y2="73050"/>
                          <a14:foregroundMark x1="15169" y1="90071" x2="15169" y2="90071"/>
                          <a14:foregroundMark x1="18539" y1="81560" x2="15449" y2="89362"/>
                          <a14:foregroundMark x1="38538" y1="36308" x2="31180" y2="34043"/>
                          <a14:foregroundMark x1="37079" y1="36879" x2="38636" y2="36687"/>
                          <a14:foregroundMark x1="19101" y1="43262" x2="20225" y2="35461"/>
                          <a14:foregroundMark x1="16292" y1="43262" x2="1685" y2="82270"/>
                          <a14:backgroundMark x1="51685" y1="43262" x2="51685" y2="43262"/>
                          <a14:backgroundMark x1="53090" y1="36879" x2="53090" y2="36879"/>
                          <a14:backgroundMark x1="53933" y1="31915" x2="71348" y2="17730"/>
                          <a14:backgroundMark x1="71348" y1="17730" x2="75000" y2="56738"/>
                          <a14:backgroundMark x1="75000" y1="56738" x2="80056" y2="10638"/>
                          <a14:backgroundMark x1="80056" y1="10638" x2="83708" y2="56028"/>
                          <a14:backgroundMark x1="83708" y1="56028" x2="68539" y2="63121"/>
                          <a14:backgroundMark x1="68539" y1="63121" x2="79775" y2="31206"/>
                          <a14:backgroundMark x1="79775" y1="31206" x2="81742" y2="80142"/>
                          <a14:backgroundMark x1="81742" y1="80142" x2="73034" y2="44681"/>
                          <a14:backgroundMark x1="73034" y1="44681" x2="75281" y2="30496"/>
                          <a14:backgroundMark x1="67978" y1="35461" x2="50281" y2="39716"/>
                          <a14:backgroundMark x1="50281" y1="39716" x2="64607" y2="37589"/>
                          <a14:backgroundMark x1="64607" y1="37589" x2="39607" y2="40426"/>
                          <a14:backgroundMark x1="19382" y1="41844" x2="19382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82"/>
            <a:stretch/>
          </p:blipFill>
          <p:spPr>
            <a:xfrm>
              <a:off x="3778914" y="3784756"/>
              <a:ext cx="1787599" cy="1343025"/>
            </a:xfrm>
            <a:prstGeom prst="rect">
              <a:avLst/>
            </a:prstGeom>
          </p:spPr>
        </p:pic>
        <p:sp>
          <p:nvSpPr>
            <p:cNvPr id="49" name="مخطط انسيابي: محطة طرفية 48">
              <a:extLst>
                <a:ext uri="{FF2B5EF4-FFF2-40B4-BE49-F238E27FC236}">
                  <a16:creationId xmlns:a16="http://schemas.microsoft.com/office/drawing/2014/main" id="{30A4C930-1DEA-4559-BF08-771369C40FF1}"/>
                </a:ext>
              </a:extLst>
            </p:cNvPr>
            <p:cNvSpPr/>
            <p:nvPr/>
          </p:nvSpPr>
          <p:spPr>
            <a:xfrm>
              <a:off x="5370488" y="3895520"/>
              <a:ext cx="3008511" cy="713595"/>
            </a:xfrm>
            <a:prstGeom prst="flowChartTerminator">
              <a:avLst/>
            </a:prstGeom>
            <a:solidFill>
              <a:schemeClr val="bg1"/>
            </a:solidFill>
            <a:ln w="25400" cap="flat" cmpd="sng" algn="ctr">
              <a:solidFill>
                <a:srgbClr val="D9EAD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1" name="Picture 3">
            <a:extLst>
              <a:ext uri="{FF2B5EF4-FFF2-40B4-BE49-F238E27FC236}">
                <a16:creationId xmlns:a16="http://schemas.microsoft.com/office/drawing/2014/main" id="{1544DD03-29C0-40F1-8C83-85640292E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0" t="32666" r="8344" b="62539"/>
          <a:stretch/>
        </p:blipFill>
        <p:spPr bwMode="auto">
          <a:xfrm>
            <a:off x="3548784" y="3987671"/>
            <a:ext cx="2980593" cy="68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127B9907-051E-4EF4-9533-BE4A367CE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0" t="37259" r="8344" b="60051"/>
          <a:stretch/>
        </p:blipFill>
        <p:spPr bwMode="auto">
          <a:xfrm>
            <a:off x="2098447" y="5601862"/>
            <a:ext cx="2553324" cy="56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77B93265-8C6A-4FB2-819F-F85D93088861}"/>
              </a:ext>
            </a:extLst>
          </p:cNvPr>
          <p:cNvGrpSpPr/>
          <p:nvPr/>
        </p:nvGrpSpPr>
        <p:grpSpPr>
          <a:xfrm>
            <a:off x="8731054" y="216042"/>
            <a:ext cx="1320998" cy="1315335"/>
            <a:chOff x="8739883" y="634025"/>
            <a:chExt cx="1320998" cy="1315335"/>
          </a:xfrm>
        </p:grpSpPr>
        <p:grpSp>
          <p:nvGrpSpPr>
            <p:cNvPr id="6" name="Google Shape;226;p26">
              <a:extLst>
                <a:ext uri="{FF2B5EF4-FFF2-40B4-BE49-F238E27FC236}">
                  <a16:creationId xmlns:a16="http://schemas.microsoft.com/office/drawing/2014/main" id="{37CAAB79-B29D-48E4-918A-B0EEECA10586}"/>
                </a:ext>
              </a:extLst>
            </p:cNvPr>
            <p:cNvGrpSpPr/>
            <p:nvPr/>
          </p:nvGrpSpPr>
          <p:grpSpPr>
            <a:xfrm flipH="1">
              <a:off x="8739883" y="634025"/>
              <a:ext cx="1320998" cy="1315335"/>
              <a:chOff x="3178677" y="2025501"/>
              <a:chExt cx="1320998" cy="1265866"/>
            </a:xfrm>
          </p:grpSpPr>
          <p:sp>
            <p:nvSpPr>
              <p:cNvPr id="8" name="Google Shape;227;p26">
                <a:extLst>
                  <a:ext uri="{FF2B5EF4-FFF2-40B4-BE49-F238E27FC236}">
                    <a16:creationId xmlns:a16="http://schemas.microsoft.com/office/drawing/2014/main" id="{F18F2136-C5BC-4E0F-9CE3-EEB3079E500A}"/>
                  </a:ext>
                </a:extLst>
              </p:cNvPr>
              <p:cNvSpPr/>
              <p:nvPr/>
            </p:nvSpPr>
            <p:spPr>
              <a:xfrm>
                <a:off x="3179122" y="2025501"/>
                <a:ext cx="1320553" cy="1265866"/>
              </a:xfrm>
              <a:custGeom>
                <a:avLst/>
                <a:gdLst/>
                <a:ahLst/>
                <a:cxnLst/>
                <a:rect l="l" t="t" r="r" b="b"/>
                <a:pathLst>
                  <a:path w="2918349" h="2797493" extrusionOk="0">
                    <a:moveTo>
                      <a:pt x="1290514" y="0"/>
                    </a:moveTo>
                    <a:cubicBezTo>
                      <a:pt x="1381002" y="0"/>
                      <a:pt x="1466727" y="30480"/>
                      <a:pt x="1537212" y="88583"/>
                    </a:cubicBezTo>
                    <a:lnTo>
                      <a:pt x="2773557" y="1094423"/>
                    </a:lnTo>
                    <a:cubicBezTo>
                      <a:pt x="2865949" y="1169670"/>
                      <a:pt x="2919289" y="1280160"/>
                      <a:pt x="2918337" y="1399223"/>
                    </a:cubicBezTo>
                    <a:cubicBezTo>
                      <a:pt x="2918337" y="1518285"/>
                      <a:pt x="2865949" y="1628775"/>
                      <a:pt x="2773557" y="1704023"/>
                    </a:cubicBezTo>
                    <a:lnTo>
                      <a:pt x="1536259" y="2708910"/>
                    </a:lnTo>
                    <a:cubicBezTo>
                      <a:pt x="1464822" y="2767013"/>
                      <a:pt x="1380049" y="2797493"/>
                      <a:pt x="1289562" y="2797493"/>
                    </a:cubicBezTo>
                    <a:cubicBezTo>
                      <a:pt x="1072392" y="2797493"/>
                      <a:pt x="895227" y="2621280"/>
                      <a:pt x="895227" y="2405063"/>
                    </a:cubicBezTo>
                    <a:cubicBezTo>
                      <a:pt x="731397" y="2484120"/>
                      <a:pt x="484699" y="2499360"/>
                      <a:pt x="484699" y="2499360"/>
                    </a:cubicBezTo>
                    <a:lnTo>
                      <a:pt x="484663" y="2495982"/>
                    </a:lnTo>
                    <a:lnTo>
                      <a:pt x="437198" y="2495982"/>
                    </a:lnTo>
                    <a:cubicBezTo>
                      <a:pt x="196215" y="2495982"/>
                      <a:pt x="0" y="2301288"/>
                      <a:pt x="0" y="2062173"/>
                    </a:cubicBezTo>
                    <a:lnTo>
                      <a:pt x="0" y="986628"/>
                    </a:lnTo>
                    <a:cubicBezTo>
                      <a:pt x="0" y="747513"/>
                      <a:pt x="196215" y="552819"/>
                      <a:pt x="437198" y="552819"/>
                    </a:cubicBezTo>
                    <a:lnTo>
                      <a:pt x="463871" y="552819"/>
                    </a:lnTo>
                    <a:lnTo>
                      <a:pt x="463744" y="541020"/>
                    </a:lnTo>
                    <a:cubicBezTo>
                      <a:pt x="629479" y="539115"/>
                      <a:pt x="896179" y="446723"/>
                      <a:pt x="896179" y="446723"/>
                    </a:cubicBezTo>
                    <a:lnTo>
                      <a:pt x="896179" y="393383"/>
                    </a:lnTo>
                    <a:cubicBezTo>
                      <a:pt x="896179" y="176213"/>
                      <a:pt x="1073344" y="0"/>
                      <a:pt x="1290514" y="0"/>
                    </a:cubicBezTo>
                    <a:close/>
                  </a:path>
                </a:pathLst>
              </a:custGeom>
              <a:solidFill>
                <a:srgbClr val="C1E6EA"/>
              </a:solidFill>
              <a:ln>
                <a:noFill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28;p26">
                <a:extLst>
                  <a:ext uri="{FF2B5EF4-FFF2-40B4-BE49-F238E27FC236}">
                    <a16:creationId xmlns:a16="http://schemas.microsoft.com/office/drawing/2014/main" id="{8AEFAC98-E939-490D-82D1-73C338649B9D}"/>
                  </a:ext>
                </a:extLst>
              </p:cNvPr>
              <p:cNvSpPr/>
              <p:nvPr/>
            </p:nvSpPr>
            <p:spPr>
              <a:xfrm>
                <a:off x="3178677" y="2283179"/>
                <a:ext cx="236191" cy="881253"/>
              </a:xfrm>
              <a:custGeom>
                <a:avLst/>
                <a:gdLst/>
                <a:ahLst/>
                <a:cxnLst/>
                <a:rect l="l" t="t" r="r" b="b"/>
                <a:pathLst>
                  <a:path w="521969" h="1958339" extrusionOk="0">
                    <a:moveTo>
                      <a:pt x="510540" y="0"/>
                    </a:moveTo>
                    <a:lnTo>
                      <a:pt x="437198" y="0"/>
                    </a:lnTo>
                    <a:cubicBezTo>
                      <a:pt x="196215" y="0"/>
                      <a:pt x="0" y="196215"/>
                      <a:pt x="0" y="437197"/>
                    </a:cubicBezTo>
                    <a:lnTo>
                      <a:pt x="0" y="1521143"/>
                    </a:lnTo>
                    <a:cubicBezTo>
                      <a:pt x="0" y="1762125"/>
                      <a:pt x="196215" y="1958340"/>
                      <a:pt x="437198" y="1958340"/>
                    </a:cubicBezTo>
                    <a:lnTo>
                      <a:pt x="521970" y="1958340"/>
                    </a:lnTo>
                    <a:lnTo>
                      <a:pt x="510540" y="0"/>
                    </a:lnTo>
                    <a:close/>
                  </a:path>
                </a:pathLst>
              </a:custGeom>
              <a:solidFill>
                <a:srgbClr val="000000">
                  <a:alpha val="43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" name="Google Shape;229;p26">
              <a:extLst>
                <a:ext uri="{FF2B5EF4-FFF2-40B4-BE49-F238E27FC236}">
                  <a16:creationId xmlns:a16="http://schemas.microsoft.com/office/drawing/2014/main" id="{20D92039-8FBD-40B0-A787-CA09173D4684}"/>
                </a:ext>
              </a:extLst>
            </p:cNvPr>
            <p:cNvSpPr/>
            <p:nvPr/>
          </p:nvSpPr>
          <p:spPr>
            <a:xfrm flipH="1">
              <a:off x="9046262" y="1154415"/>
              <a:ext cx="707794" cy="354375"/>
            </a:xfrm>
            <a:custGeom>
              <a:avLst/>
              <a:gdLst/>
              <a:ahLst/>
              <a:cxnLst/>
              <a:rect l="l" t="t" r="r" b="b"/>
              <a:pathLst>
                <a:path w="2144830" h="1840911" extrusionOk="0">
                  <a:moveTo>
                    <a:pt x="37324" y="520784"/>
                  </a:moveTo>
                  <a:cubicBezTo>
                    <a:pt x="51454" y="577303"/>
                    <a:pt x="65987" y="633723"/>
                    <a:pt x="79713" y="690341"/>
                  </a:cubicBezTo>
                  <a:cubicBezTo>
                    <a:pt x="82138" y="700344"/>
                    <a:pt x="83536" y="710572"/>
                    <a:pt x="85769" y="720619"/>
                  </a:cubicBezTo>
                  <a:cubicBezTo>
                    <a:pt x="87574" y="728744"/>
                    <a:pt x="90019" y="736717"/>
                    <a:pt x="91824" y="744842"/>
                  </a:cubicBezTo>
                  <a:cubicBezTo>
                    <a:pt x="94057" y="754889"/>
                    <a:pt x="95566" y="765091"/>
                    <a:pt x="97880" y="775120"/>
                  </a:cubicBezTo>
                  <a:cubicBezTo>
                    <a:pt x="97889" y="775159"/>
                    <a:pt x="113014" y="835658"/>
                    <a:pt x="116047" y="847788"/>
                  </a:cubicBezTo>
                  <a:cubicBezTo>
                    <a:pt x="118066" y="855862"/>
                    <a:pt x="120735" y="863801"/>
                    <a:pt x="122103" y="872010"/>
                  </a:cubicBezTo>
                  <a:cubicBezTo>
                    <a:pt x="130504" y="922423"/>
                    <a:pt x="126421" y="896189"/>
                    <a:pt x="134214" y="950733"/>
                  </a:cubicBezTo>
                  <a:cubicBezTo>
                    <a:pt x="136232" y="978993"/>
                    <a:pt x="140269" y="1007180"/>
                    <a:pt x="140269" y="1035512"/>
                  </a:cubicBezTo>
                  <a:cubicBezTo>
                    <a:pt x="140269" y="1363226"/>
                    <a:pt x="101904" y="1241353"/>
                    <a:pt x="140269" y="1356461"/>
                  </a:cubicBezTo>
                  <a:cubicBezTo>
                    <a:pt x="146325" y="1352424"/>
                    <a:pt x="151926" y="1347604"/>
                    <a:pt x="158436" y="1344349"/>
                  </a:cubicBezTo>
                  <a:cubicBezTo>
                    <a:pt x="173066" y="1337034"/>
                    <a:pt x="185317" y="1338054"/>
                    <a:pt x="200826" y="1332238"/>
                  </a:cubicBezTo>
                  <a:cubicBezTo>
                    <a:pt x="209278" y="1329068"/>
                    <a:pt x="216484" y="1322982"/>
                    <a:pt x="225048" y="1320127"/>
                  </a:cubicBezTo>
                  <a:cubicBezTo>
                    <a:pt x="240839" y="1314863"/>
                    <a:pt x="257702" y="1313279"/>
                    <a:pt x="273493" y="1308015"/>
                  </a:cubicBezTo>
                  <a:lnTo>
                    <a:pt x="309827" y="1295904"/>
                  </a:lnTo>
                  <a:cubicBezTo>
                    <a:pt x="359986" y="1279185"/>
                    <a:pt x="280300" y="1305456"/>
                    <a:pt x="370383" y="1277737"/>
                  </a:cubicBezTo>
                  <a:cubicBezTo>
                    <a:pt x="382585" y="1273982"/>
                    <a:pt x="394606" y="1269663"/>
                    <a:pt x="406717" y="1265626"/>
                  </a:cubicBezTo>
                  <a:cubicBezTo>
                    <a:pt x="421122" y="1260824"/>
                    <a:pt x="433890" y="1256051"/>
                    <a:pt x="449107" y="1253515"/>
                  </a:cubicBezTo>
                  <a:cubicBezTo>
                    <a:pt x="607869" y="1227056"/>
                    <a:pt x="472566" y="1251813"/>
                    <a:pt x="582330" y="1235348"/>
                  </a:cubicBezTo>
                  <a:cubicBezTo>
                    <a:pt x="606615" y="1231705"/>
                    <a:pt x="630815" y="1227505"/>
                    <a:pt x="654998" y="1223237"/>
                  </a:cubicBezTo>
                  <a:cubicBezTo>
                    <a:pt x="679430" y="1218925"/>
                    <a:pt x="696461" y="1213919"/>
                    <a:pt x="721610" y="1211125"/>
                  </a:cubicBezTo>
                  <a:cubicBezTo>
                    <a:pt x="745768" y="1208441"/>
                    <a:pt x="770104" y="1207614"/>
                    <a:pt x="794277" y="1205070"/>
                  </a:cubicBezTo>
                  <a:cubicBezTo>
                    <a:pt x="808472" y="1203576"/>
                    <a:pt x="822491" y="1200682"/>
                    <a:pt x="836667" y="1199014"/>
                  </a:cubicBezTo>
                  <a:cubicBezTo>
                    <a:pt x="856814" y="1196644"/>
                    <a:pt x="877038" y="1194977"/>
                    <a:pt x="897223" y="1192959"/>
                  </a:cubicBezTo>
                  <a:cubicBezTo>
                    <a:pt x="918994" y="1187516"/>
                    <a:pt x="928665" y="1184690"/>
                    <a:pt x="951724" y="1180847"/>
                  </a:cubicBezTo>
                  <a:cubicBezTo>
                    <a:pt x="997907" y="1173150"/>
                    <a:pt x="1044820" y="1170376"/>
                    <a:pt x="1091003" y="1162680"/>
                  </a:cubicBezTo>
                  <a:cubicBezTo>
                    <a:pt x="1103114" y="1160662"/>
                    <a:pt x="1115297" y="1159033"/>
                    <a:pt x="1127337" y="1156625"/>
                  </a:cubicBezTo>
                  <a:cubicBezTo>
                    <a:pt x="1135498" y="1154993"/>
                    <a:pt x="1143321" y="1151746"/>
                    <a:pt x="1151560" y="1150569"/>
                  </a:cubicBezTo>
                  <a:cubicBezTo>
                    <a:pt x="1171642" y="1147700"/>
                    <a:pt x="1191954" y="1146754"/>
                    <a:pt x="1212116" y="1144514"/>
                  </a:cubicBezTo>
                  <a:cubicBezTo>
                    <a:pt x="1228290" y="1142717"/>
                    <a:pt x="1244413" y="1140477"/>
                    <a:pt x="1260561" y="1138458"/>
                  </a:cubicBezTo>
                  <a:cubicBezTo>
                    <a:pt x="1286802" y="1140477"/>
                    <a:pt x="1323126" y="1123739"/>
                    <a:pt x="1339284" y="1144514"/>
                  </a:cubicBezTo>
                  <a:cubicBezTo>
                    <a:pt x="1360388" y="1171647"/>
                    <a:pt x="1343002" y="1213164"/>
                    <a:pt x="1345340" y="1247459"/>
                  </a:cubicBezTo>
                  <a:cubicBezTo>
                    <a:pt x="1349058" y="1301982"/>
                    <a:pt x="1348466" y="1357055"/>
                    <a:pt x="1357451" y="1410961"/>
                  </a:cubicBezTo>
                  <a:cubicBezTo>
                    <a:pt x="1359470" y="1423072"/>
                    <a:pt x="1361311" y="1435215"/>
                    <a:pt x="1363507" y="1447295"/>
                  </a:cubicBezTo>
                  <a:cubicBezTo>
                    <a:pt x="1365348" y="1457421"/>
                    <a:pt x="1368106" y="1467384"/>
                    <a:pt x="1369562" y="1477573"/>
                  </a:cubicBezTo>
                  <a:cubicBezTo>
                    <a:pt x="1374165" y="1509794"/>
                    <a:pt x="1379177" y="1542011"/>
                    <a:pt x="1381673" y="1574463"/>
                  </a:cubicBezTo>
                  <a:cubicBezTo>
                    <a:pt x="1383692" y="1600704"/>
                    <a:pt x="1386308" y="1626906"/>
                    <a:pt x="1387729" y="1653186"/>
                  </a:cubicBezTo>
                  <a:cubicBezTo>
                    <a:pt x="1397560" y="1835051"/>
                    <a:pt x="1385992" y="1743966"/>
                    <a:pt x="1399840" y="1840911"/>
                  </a:cubicBezTo>
                  <a:cubicBezTo>
                    <a:pt x="1412825" y="1837665"/>
                    <a:pt x="1433139" y="1835471"/>
                    <a:pt x="1442230" y="1822744"/>
                  </a:cubicBezTo>
                  <a:cubicBezTo>
                    <a:pt x="1448548" y="1813899"/>
                    <a:pt x="1449843" y="1802362"/>
                    <a:pt x="1454341" y="1792466"/>
                  </a:cubicBezTo>
                  <a:cubicBezTo>
                    <a:pt x="1459944" y="1780139"/>
                    <a:pt x="1467300" y="1768631"/>
                    <a:pt x="1472508" y="1756132"/>
                  </a:cubicBezTo>
                  <a:cubicBezTo>
                    <a:pt x="1477418" y="1744348"/>
                    <a:pt x="1478910" y="1731217"/>
                    <a:pt x="1484619" y="1719798"/>
                  </a:cubicBezTo>
                  <a:cubicBezTo>
                    <a:pt x="1536891" y="1615257"/>
                    <a:pt x="1480827" y="1733950"/>
                    <a:pt x="1508842" y="1659242"/>
                  </a:cubicBezTo>
                  <a:cubicBezTo>
                    <a:pt x="1512012" y="1650789"/>
                    <a:pt x="1517170" y="1643215"/>
                    <a:pt x="1520953" y="1635019"/>
                  </a:cubicBezTo>
                  <a:cubicBezTo>
                    <a:pt x="1531413" y="1612355"/>
                    <a:pt x="1555441" y="1554405"/>
                    <a:pt x="1569398" y="1532074"/>
                  </a:cubicBezTo>
                  <a:cubicBezTo>
                    <a:pt x="1579491" y="1515926"/>
                    <a:pt x="1590557" y="1500347"/>
                    <a:pt x="1599676" y="1483629"/>
                  </a:cubicBezTo>
                  <a:cubicBezTo>
                    <a:pt x="1634992" y="1418883"/>
                    <a:pt x="1565534" y="1524933"/>
                    <a:pt x="1617843" y="1441239"/>
                  </a:cubicBezTo>
                  <a:cubicBezTo>
                    <a:pt x="1646920" y="1394716"/>
                    <a:pt x="1625693" y="1437298"/>
                    <a:pt x="1648121" y="1398850"/>
                  </a:cubicBezTo>
                  <a:cubicBezTo>
                    <a:pt x="1658592" y="1380899"/>
                    <a:pt x="1668720" y="1362740"/>
                    <a:pt x="1678399" y="1344349"/>
                  </a:cubicBezTo>
                  <a:cubicBezTo>
                    <a:pt x="1688910" y="1324378"/>
                    <a:pt x="1697066" y="1303145"/>
                    <a:pt x="1708677" y="1283793"/>
                  </a:cubicBezTo>
                  <a:cubicBezTo>
                    <a:pt x="1714733" y="1273700"/>
                    <a:pt x="1721580" y="1264042"/>
                    <a:pt x="1726844" y="1253515"/>
                  </a:cubicBezTo>
                  <a:cubicBezTo>
                    <a:pt x="1731705" y="1243792"/>
                    <a:pt x="1733841" y="1232828"/>
                    <a:pt x="1738956" y="1223237"/>
                  </a:cubicBezTo>
                  <a:cubicBezTo>
                    <a:pt x="1750034" y="1202466"/>
                    <a:pt x="1764761" y="1183735"/>
                    <a:pt x="1775289" y="1162680"/>
                  </a:cubicBezTo>
                  <a:cubicBezTo>
                    <a:pt x="1779326" y="1154606"/>
                    <a:pt x="1781985" y="1145680"/>
                    <a:pt x="1787401" y="1138458"/>
                  </a:cubicBezTo>
                  <a:cubicBezTo>
                    <a:pt x="1794252" y="1129323"/>
                    <a:pt x="1804772" y="1123370"/>
                    <a:pt x="1811623" y="1114235"/>
                  </a:cubicBezTo>
                  <a:cubicBezTo>
                    <a:pt x="1817039" y="1107013"/>
                    <a:pt x="1818727" y="1097524"/>
                    <a:pt x="1823734" y="1090013"/>
                  </a:cubicBezTo>
                  <a:cubicBezTo>
                    <a:pt x="1834931" y="1073218"/>
                    <a:pt x="1847957" y="1057716"/>
                    <a:pt x="1860068" y="1041568"/>
                  </a:cubicBezTo>
                  <a:cubicBezTo>
                    <a:pt x="1866124" y="1033494"/>
                    <a:pt x="1874487" y="1026716"/>
                    <a:pt x="1878235" y="1017345"/>
                  </a:cubicBezTo>
                  <a:cubicBezTo>
                    <a:pt x="1888448" y="991812"/>
                    <a:pt x="1891541" y="979417"/>
                    <a:pt x="1908513" y="956789"/>
                  </a:cubicBezTo>
                  <a:cubicBezTo>
                    <a:pt x="1919679" y="941901"/>
                    <a:pt x="1934030" y="929544"/>
                    <a:pt x="1944847" y="914400"/>
                  </a:cubicBezTo>
                  <a:cubicBezTo>
                    <a:pt x="1954306" y="901157"/>
                    <a:pt x="1959737" y="885342"/>
                    <a:pt x="1969069" y="872010"/>
                  </a:cubicBezTo>
                  <a:cubicBezTo>
                    <a:pt x="1973980" y="864994"/>
                    <a:pt x="1981663" y="860345"/>
                    <a:pt x="1987236" y="853843"/>
                  </a:cubicBezTo>
                  <a:cubicBezTo>
                    <a:pt x="1993804" y="846180"/>
                    <a:pt x="1998835" y="837284"/>
                    <a:pt x="2005403" y="829621"/>
                  </a:cubicBezTo>
                  <a:cubicBezTo>
                    <a:pt x="2010976" y="823119"/>
                    <a:pt x="2017997" y="817956"/>
                    <a:pt x="2023570" y="811454"/>
                  </a:cubicBezTo>
                  <a:cubicBezTo>
                    <a:pt x="2030138" y="803791"/>
                    <a:pt x="2035091" y="794827"/>
                    <a:pt x="2041737" y="787231"/>
                  </a:cubicBezTo>
                  <a:cubicBezTo>
                    <a:pt x="2049256" y="778638"/>
                    <a:pt x="2058529" y="771679"/>
                    <a:pt x="2065960" y="763009"/>
                  </a:cubicBezTo>
                  <a:cubicBezTo>
                    <a:pt x="2070696" y="757483"/>
                    <a:pt x="2073412" y="750433"/>
                    <a:pt x="2078071" y="744842"/>
                  </a:cubicBezTo>
                  <a:cubicBezTo>
                    <a:pt x="2092642" y="727357"/>
                    <a:pt x="2096542" y="726472"/>
                    <a:pt x="2114405" y="714564"/>
                  </a:cubicBezTo>
                  <a:cubicBezTo>
                    <a:pt x="2120460" y="706490"/>
                    <a:pt x="2126705" y="698554"/>
                    <a:pt x="2132571" y="690341"/>
                  </a:cubicBezTo>
                  <a:cubicBezTo>
                    <a:pt x="2136801" y="684419"/>
                    <a:pt x="2146110" y="679311"/>
                    <a:pt x="2144683" y="672174"/>
                  </a:cubicBezTo>
                  <a:cubicBezTo>
                    <a:pt x="2143733" y="667422"/>
                    <a:pt x="2102354" y="647979"/>
                    <a:pt x="2102293" y="647952"/>
                  </a:cubicBezTo>
                  <a:cubicBezTo>
                    <a:pt x="2092360" y="643537"/>
                    <a:pt x="2081558" y="641046"/>
                    <a:pt x="2072015" y="635841"/>
                  </a:cubicBezTo>
                  <a:cubicBezTo>
                    <a:pt x="2006576" y="600147"/>
                    <a:pt x="2059924" y="619698"/>
                    <a:pt x="2017514" y="605563"/>
                  </a:cubicBezTo>
                  <a:cubicBezTo>
                    <a:pt x="2011459" y="601526"/>
                    <a:pt x="2005270" y="597681"/>
                    <a:pt x="1999348" y="593451"/>
                  </a:cubicBezTo>
                  <a:cubicBezTo>
                    <a:pt x="1988330" y="585581"/>
                    <a:pt x="1969802" y="570309"/>
                    <a:pt x="1956958" y="563173"/>
                  </a:cubicBezTo>
                  <a:cubicBezTo>
                    <a:pt x="1945121" y="556597"/>
                    <a:pt x="1931643" y="552876"/>
                    <a:pt x="1920624" y="545006"/>
                  </a:cubicBezTo>
                  <a:cubicBezTo>
                    <a:pt x="1903163" y="532534"/>
                    <a:pt x="1888663" y="516354"/>
                    <a:pt x="1872179" y="502617"/>
                  </a:cubicBezTo>
                  <a:cubicBezTo>
                    <a:pt x="1864426" y="496156"/>
                    <a:pt x="1855620" y="491018"/>
                    <a:pt x="1847957" y="484450"/>
                  </a:cubicBezTo>
                  <a:cubicBezTo>
                    <a:pt x="1841455" y="478877"/>
                    <a:pt x="1836418" y="471706"/>
                    <a:pt x="1829790" y="466283"/>
                  </a:cubicBezTo>
                  <a:cubicBezTo>
                    <a:pt x="1814167" y="453501"/>
                    <a:pt x="1795618" y="444222"/>
                    <a:pt x="1781345" y="429949"/>
                  </a:cubicBezTo>
                  <a:cubicBezTo>
                    <a:pt x="1767215" y="415819"/>
                    <a:pt x="1754942" y="399549"/>
                    <a:pt x="1738956" y="387560"/>
                  </a:cubicBezTo>
                  <a:cubicBezTo>
                    <a:pt x="1722808" y="375449"/>
                    <a:pt x="1704784" y="365499"/>
                    <a:pt x="1690511" y="351226"/>
                  </a:cubicBezTo>
                  <a:cubicBezTo>
                    <a:pt x="1645432" y="306147"/>
                    <a:pt x="1700788" y="363216"/>
                    <a:pt x="1654177" y="308837"/>
                  </a:cubicBezTo>
                  <a:cubicBezTo>
                    <a:pt x="1638994" y="291124"/>
                    <a:pt x="1630934" y="286863"/>
                    <a:pt x="1611787" y="272503"/>
                  </a:cubicBezTo>
                  <a:cubicBezTo>
                    <a:pt x="1558636" y="192774"/>
                    <a:pt x="1612083" y="267801"/>
                    <a:pt x="1569398" y="218002"/>
                  </a:cubicBezTo>
                  <a:cubicBezTo>
                    <a:pt x="1562830" y="210339"/>
                    <a:pt x="1557877" y="201375"/>
                    <a:pt x="1551231" y="193780"/>
                  </a:cubicBezTo>
                  <a:cubicBezTo>
                    <a:pt x="1543712" y="185187"/>
                    <a:pt x="1534440" y="178227"/>
                    <a:pt x="1527009" y="169557"/>
                  </a:cubicBezTo>
                  <a:cubicBezTo>
                    <a:pt x="1500097" y="138160"/>
                    <a:pt x="1531715" y="162602"/>
                    <a:pt x="1496730" y="139279"/>
                  </a:cubicBezTo>
                  <a:cubicBezTo>
                    <a:pt x="1466174" y="93444"/>
                    <a:pt x="1482801" y="113237"/>
                    <a:pt x="1448285" y="78723"/>
                  </a:cubicBezTo>
                  <a:cubicBezTo>
                    <a:pt x="1442229" y="66612"/>
                    <a:pt x="1437085" y="54000"/>
                    <a:pt x="1430118" y="42389"/>
                  </a:cubicBezTo>
                  <a:cubicBezTo>
                    <a:pt x="1402623" y="-3438"/>
                    <a:pt x="1418622" y="38174"/>
                    <a:pt x="1405896" y="0"/>
                  </a:cubicBezTo>
                  <a:cubicBezTo>
                    <a:pt x="1377109" y="43179"/>
                    <a:pt x="1392646" y="11886"/>
                    <a:pt x="1399840" y="109001"/>
                  </a:cubicBezTo>
                  <a:cubicBezTo>
                    <a:pt x="1401777" y="135153"/>
                    <a:pt x="1408321" y="213177"/>
                    <a:pt x="1411952" y="242225"/>
                  </a:cubicBezTo>
                  <a:cubicBezTo>
                    <a:pt x="1414536" y="262901"/>
                    <a:pt x="1419926" y="288156"/>
                    <a:pt x="1424063" y="308837"/>
                  </a:cubicBezTo>
                  <a:cubicBezTo>
                    <a:pt x="1426081" y="329022"/>
                    <a:pt x="1427437" y="349285"/>
                    <a:pt x="1430118" y="369393"/>
                  </a:cubicBezTo>
                  <a:cubicBezTo>
                    <a:pt x="1431478" y="379595"/>
                    <a:pt x="1434718" y="389482"/>
                    <a:pt x="1436174" y="399671"/>
                  </a:cubicBezTo>
                  <a:cubicBezTo>
                    <a:pt x="1450562" y="500383"/>
                    <a:pt x="1434594" y="415987"/>
                    <a:pt x="1448285" y="484450"/>
                  </a:cubicBezTo>
                  <a:cubicBezTo>
                    <a:pt x="1447298" y="495303"/>
                    <a:pt x="1452728" y="553079"/>
                    <a:pt x="1430118" y="569229"/>
                  </a:cubicBezTo>
                  <a:cubicBezTo>
                    <a:pt x="1421273" y="575547"/>
                    <a:pt x="1410018" y="577523"/>
                    <a:pt x="1399840" y="581340"/>
                  </a:cubicBezTo>
                  <a:cubicBezTo>
                    <a:pt x="1393863" y="583581"/>
                    <a:pt x="1387729" y="585377"/>
                    <a:pt x="1381673" y="587396"/>
                  </a:cubicBezTo>
                  <a:cubicBezTo>
                    <a:pt x="1359469" y="585377"/>
                    <a:pt x="1337162" y="584287"/>
                    <a:pt x="1315062" y="581340"/>
                  </a:cubicBezTo>
                  <a:cubicBezTo>
                    <a:pt x="1306812" y="580240"/>
                    <a:pt x="1299049" y="576652"/>
                    <a:pt x="1290839" y="575284"/>
                  </a:cubicBezTo>
                  <a:cubicBezTo>
                    <a:pt x="1274786" y="572609"/>
                    <a:pt x="1258542" y="571247"/>
                    <a:pt x="1242394" y="569229"/>
                  </a:cubicBezTo>
                  <a:lnTo>
                    <a:pt x="1121281" y="575284"/>
                  </a:lnTo>
                  <a:lnTo>
                    <a:pt x="1024391" y="581340"/>
                  </a:lnTo>
                  <a:cubicBezTo>
                    <a:pt x="961840" y="584002"/>
                    <a:pt x="899242" y="585377"/>
                    <a:pt x="836667" y="587396"/>
                  </a:cubicBezTo>
                  <a:lnTo>
                    <a:pt x="679220" y="599507"/>
                  </a:lnTo>
                  <a:cubicBezTo>
                    <a:pt x="578273" y="599507"/>
                    <a:pt x="477366" y="595470"/>
                    <a:pt x="376439" y="593451"/>
                  </a:cubicBezTo>
                  <a:cubicBezTo>
                    <a:pt x="364328" y="591433"/>
                    <a:pt x="352091" y="590059"/>
                    <a:pt x="340105" y="587396"/>
                  </a:cubicBezTo>
                  <a:cubicBezTo>
                    <a:pt x="333874" y="586011"/>
                    <a:pt x="328321" y="581340"/>
                    <a:pt x="321938" y="581340"/>
                  </a:cubicBezTo>
                  <a:cubicBezTo>
                    <a:pt x="306380" y="581340"/>
                    <a:pt x="185206" y="591725"/>
                    <a:pt x="164492" y="593451"/>
                  </a:cubicBezTo>
                  <a:cubicBezTo>
                    <a:pt x="7050" y="587154"/>
                    <a:pt x="-37403" y="587396"/>
                    <a:pt x="31268" y="587396"/>
                  </a:cubicBezTo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C7C401B5-5F6A-41AE-83F5-68C9F042A456}"/>
              </a:ext>
            </a:extLst>
          </p:cNvPr>
          <p:cNvGrpSpPr/>
          <p:nvPr/>
        </p:nvGrpSpPr>
        <p:grpSpPr>
          <a:xfrm>
            <a:off x="8035290" y="1920259"/>
            <a:ext cx="1320998" cy="1265866"/>
            <a:chOff x="8739438" y="2105286"/>
            <a:chExt cx="1320998" cy="1265866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11" name="Google Shape;230;p26">
              <a:extLst>
                <a:ext uri="{FF2B5EF4-FFF2-40B4-BE49-F238E27FC236}">
                  <a16:creationId xmlns:a16="http://schemas.microsoft.com/office/drawing/2014/main" id="{2EB9F0FB-3210-4AF1-BAB2-FA238D10E513}"/>
                </a:ext>
              </a:extLst>
            </p:cNvPr>
            <p:cNvGrpSpPr/>
            <p:nvPr/>
          </p:nvGrpSpPr>
          <p:grpSpPr>
            <a:xfrm flipH="1">
              <a:off x="8739438" y="2105286"/>
              <a:ext cx="1320998" cy="1265866"/>
              <a:chOff x="3178902" y="3433126"/>
              <a:chExt cx="1320998" cy="1265866"/>
            </a:xfrm>
            <a:grpFill/>
          </p:grpSpPr>
          <p:sp>
            <p:nvSpPr>
              <p:cNvPr id="13" name="Google Shape;231;p26">
                <a:extLst>
                  <a:ext uri="{FF2B5EF4-FFF2-40B4-BE49-F238E27FC236}">
                    <a16:creationId xmlns:a16="http://schemas.microsoft.com/office/drawing/2014/main" id="{310FF13F-F49F-41AA-9B5D-5D18CBE6C24E}"/>
                  </a:ext>
                </a:extLst>
              </p:cNvPr>
              <p:cNvSpPr/>
              <p:nvPr/>
            </p:nvSpPr>
            <p:spPr>
              <a:xfrm>
                <a:off x="3179347" y="3433126"/>
                <a:ext cx="1320553" cy="1265866"/>
              </a:xfrm>
              <a:custGeom>
                <a:avLst/>
                <a:gdLst/>
                <a:ahLst/>
                <a:cxnLst/>
                <a:rect l="l" t="t" r="r" b="b"/>
                <a:pathLst>
                  <a:path w="2918349" h="2797493" extrusionOk="0">
                    <a:moveTo>
                      <a:pt x="1290514" y="0"/>
                    </a:moveTo>
                    <a:cubicBezTo>
                      <a:pt x="1381002" y="0"/>
                      <a:pt x="1466727" y="30480"/>
                      <a:pt x="1537212" y="88583"/>
                    </a:cubicBezTo>
                    <a:lnTo>
                      <a:pt x="2773557" y="1094423"/>
                    </a:lnTo>
                    <a:cubicBezTo>
                      <a:pt x="2865949" y="1169670"/>
                      <a:pt x="2919289" y="1280160"/>
                      <a:pt x="2918337" y="1399223"/>
                    </a:cubicBezTo>
                    <a:cubicBezTo>
                      <a:pt x="2918337" y="1518285"/>
                      <a:pt x="2865949" y="1628775"/>
                      <a:pt x="2773557" y="1704023"/>
                    </a:cubicBezTo>
                    <a:lnTo>
                      <a:pt x="1536259" y="2708910"/>
                    </a:lnTo>
                    <a:cubicBezTo>
                      <a:pt x="1464822" y="2767013"/>
                      <a:pt x="1380049" y="2797493"/>
                      <a:pt x="1289562" y="2797493"/>
                    </a:cubicBezTo>
                    <a:cubicBezTo>
                      <a:pt x="1072392" y="2797493"/>
                      <a:pt x="895227" y="2621280"/>
                      <a:pt x="895227" y="2405063"/>
                    </a:cubicBezTo>
                    <a:cubicBezTo>
                      <a:pt x="731397" y="2484120"/>
                      <a:pt x="484699" y="2499360"/>
                      <a:pt x="484699" y="2499360"/>
                    </a:cubicBezTo>
                    <a:lnTo>
                      <a:pt x="484663" y="2495982"/>
                    </a:lnTo>
                    <a:lnTo>
                      <a:pt x="437198" y="2495982"/>
                    </a:lnTo>
                    <a:cubicBezTo>
                      <a:pt x="196215" y="2495982"/>
                      <a:pt x="0" y="2301288"/>
                      <a:pt x="0" y="2062173"/>
                    </a:cubicBezTo>
                    <a:lnTo>
                      <a:pt x="0" y="986628"/>
                    </a:lnTo>
                    <a:cubicBezTo>
                      <a:pt x="0" y="747513"/>
                      <a:pt x="196215" y="552819"/>
                      <a:pt x="437198" y="552819"/>
                    </a:cubicBezTo>
                    <a:lnTo>
                      <a:pt x="463871" y="552819"/>
                    </a:lnTo>
                    <a:lnTo>
                      <a:pt x="463744" y="541020"/>
                    </a:lnTo>
                    <a:cubicBezTo>
                      <a:pt x="629479" y="539115"/>
                      <a:pt x="896179" y="446723"/>
                      <a:pt x="896179" y="446723"/>
                    </a:cubicBezTo>
                    <a:lnTo>
                      <a:pt x="896179" y="393383"/>
                    </a:lnTo>
                    <a:cubicBezTo>
                      <a:pt x="896179" y="176213"/>
                      <a:pt x="1073344" y="0"/>
                      <a:pt x="12905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32;p26">
                <a:extLst>
                  <a:ext uri="{FF2B5EF4-FFF2-40B4-BE49-F238E27FC236}">
                    <a16:creationId xmlns:a16="http://schemas.microsoft.com/office/drawing/2014/main" id="{C34F981F-2664-48DB-B8F8-3A76E4BB887B}"/>
                  </a:ext>
                </a:extLst>
              </p:cNvPr>
              <p:cNvSpPr/>
              <p:nvPr/>
            </p:nvSpPr>
            <p:spPr>
              <a:xfrm>
                <a:off x="3178902" y="3690804"/>
                <a:ext cx="236191" cy="881253"/>
              </a:xfrm>
              <a:custGeom>
                <a:avLst/>
                <a:gdLst/>
                <a:ahLst/>
                <a:cxnLst/>
                <a:rect l="l" t="t" r="r" b="b"/>
                <a:pathLst>
                  <a:path w="521969" h="1958339" extrusionOk="0">
                    <a:moveTo>
                      <a:pt x="510540" y="0"/>
                    </a:moveTo>
                    <a:lnTo>
                      <a:pt x="437198" y="0"/>
                    </a:lnTo>
                    <a:cubicBezTo>
                      <a:pt x="196215" y="0"/>
                      <a:pt x="0" y="196215"/>
                      <a:pt x="0" y="437197"/>
                    </a:cubicBezTo>
                    <a:lnTo>
                      <a:pt x="0" y="1521143"/>
                    </a:lnTo>
                    <a:cubicBezTo>
                      <a:pt x="0" y="1762125"/>
                      <a:pt x="196215" y="1958340"/>
                      <a:pt x="437198" y="1958340"/>
                    </a:cubicBezTo>
                    <a:lnTo>
                      <a:pt x="521970" y="1958340"/>
                    </a:lnTo>
                    <a:lnTo>
                      <a:pt x="5105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233;p26">
              <a:extLst>
                <a:ext uri="{FF2B5EF4-FFF2-40B4-BE49-F238E27FC236}">
                  <a16:creationId xmlns:a16="http://schemas.microsoft.com/office/drawing/2014/main" id="{FAB60C56-F0B3-4A45-8CC7-2ADBAB923897}"/>
                </a:ext>
              </a:extLst>
            </p:cNvPr>
            <p:cNvSpPr/>
            <p:nvPr/>
          </p:nvSpPr>
          <p:spPr>
            <a:xfrm flipH="1">
              <a:off x="9045817" y="2590111"/>
              <a:ext cx="707794" cy="354375"/>
            </a:xfrm>
            <a:custGeom>
              <a:avLst/>
              <a:gdLst/>
              <a:ahLst/>
              <a:cxnLst/>
              <a:rect l="l" t="t" r="r" b="b"/>
              <a:pathLst>
                <a:path w="2144830" h="1840911" extrusionOk="0">
                  <a:moveTo>
                    <a:pt x="37324" y="520784"/>
                  </a:moveTo>
                  <a:cubicBezTo>
                    <a:pt x="51454" y="577303"/>
                    <a:pt x="65987" y="633723"/>
                    <a:pt x="79713" y="690341"/>
                  </a:cubicBezTo>
                  <a:cubicBezTo>
                    <a:pt x="82138" y="700344"/>
                    <a:pt x="83536" y="710572"/>
                    <a:pt x="85769" y="720619"/>
                  </a:cubicBezTo>
                  <a:cubicBezTo>
                    <a:pt x="87574" y="728744"/>
                    <a:pt x="90019" y="736717"/>
                    <a:pt x="91824" y="744842"/>
                  </a:cubicBezTo>
                  <a:cubicBezTo>
                    <a:pt x="94057" y="754889"/>
                    <a:pt x="95566" y="765091"/>
                    <a:pt x="97880" y="775120"/>
                  </a:cubicBezTo>
                  <a:cubicBezTo>
                    <a:pt x="97889" y="775159"/>
                    <a:pt x="113014" y="835658"/>
                    <a:pt x="116047" y="847788"/>
                  </a:cubicBezTo>
                  <a:cubicBezTo>
                    <a:pt x="118066" y="855862"/>
                    <a:pt x="120735" y="863801"/>
                    <a:pt x="122103" y="872010"/>
                  </a:cubicBezTo>
                  <a:cubicBezTo>
                    <a:pt x="130504" y="922423"/>
                    <a:pt x="126421" y="896189"/>
                    <a:pt x="134214" y="950733"/>
                  </a:cubicBezTo>
                  <a:cubicBezTo>
                    <a:pt x="136232" y="978993"/>
                    <a:pt x="140269" y="1007180"/>
                    <a:pt x="140269" y="1035512"/>
                  </a:cubicBezTo>
                  <a:cubicBezTo>
                    <a:pt x="140269" y="1363226"/>
                    <a:pt x="101904" y="1241353"/>
                    <a:pt x="140269" y="1356461"/>
                  </a:cubicBezTo>
                  <a:cubicBezTo>
                    <a:pt x="146325" y="1352424"/>
                    <a:pt x="151926" y="1347604"/>
                    <a:pt x="158436" y="1344349"/>
                  </a:cubicBezTo>
                  <a:cubicBezTo>
                    <a:pt x="173066" y="1337034"/>
                    <a:pt x="185317" y="1338054"/>
                    <a:pt x="200826" y="1332238"/>
                  </a:cubicBezTo>
                  <a:cubicBezTo>
                    <a:pt x="209278" y="1329068"/>
                    <a:pt x="216484" y="1322982"/>
                    <a:pt x="225048" y="1320127"/>
                  </a:cubicBezTo>
                  <a:cubicBezTo>
                    <a:pt x="240839" y="1314863"/>
                    <a:pt x="257702" y="1313279"/>
                    <a:pt x="273493" y="1308015"/>
                  </a:cubicBezTo>
                  <a:lnTo>
                    <a:pt x="309827" y="1295904"/>
                  </a:lnTo>
                  <a:cubicBezTo>
                    <a:pt x="359986" y="1279185"/>
                    <a:pt x="280300" y="1305456"/>
                    <a:pt x="370383" y="1277737"/>
                  </a:cubicBezTo>
                  <a:cubicBezTo>
                    <a:pt x="382585" y="1273982"/>
                    <a:pt x="394606" y="1269663"/>
                    <a:pt x="406717" y="1265626"/>
                  </a:cubicBezTo>
                  <a:cubicBezTo>
                    <a:pt x="421122" y="1260824"/>
                    <a:pt x="433890" y="1256051"/>
                    <a:pt x="449107" y="1253515"/>
                  </a:cubicBezTo>
                  <a:cubicBezTo>
                    <a:pt x="607869" y="1227056"/>
                    <a:pt x="472566" y="1251813"/>
                    <a:pt x="582330" y="1235348"/>
                  </a:cubicBezTo>
                  <a:cubicBezTo>
                    <a:pt x="606615" y="1231705"/>
                    <a:pt x="630815" y="1227505"/>
                    <a:pt x="654998" y="1223237"/>
                  </a:cubicBezTo>
                  <a:cubicBezTo>
                    <a:pt x="679430" y="1218925"/>
                    <a:pt x="696461" y="1213919"/>
                    <a:pt x="721610" y="1211125"/>
                  </a:cubicBezTo>
                  <a:cubicBezTo>
                    <a:pt x="745768" y="1208441"/>
                    <a:pt x="770104" y="1207614"/>
                    <a:pt x="794277" y="1205070"/>
                  </a:cubicBezTo>
                  <a:cubicBezTo>
                    <a:pt x="808472" y="1203576"/>
                    <a:pt x="822491" y="1200682"/>
                    <a:pt x="836667" y="1199014"/>
                  </a:cubicBezTo>
                  <a:cubicBezTo>
                    <a:pt x="856814" y="1196644"/>
                    <a:pt x="877038" y="1194977"/>
                    <a:pt x="897223" y="1192959"/>
                  </a:cubicBezTo>
                  <a:cubicBezTo>
                    <a:pt x="918994" y="1187516"/>
                    <a:pt x="928665" y="1184690"/>
                    <a:pt x="951724" y="1180847"/>
                  </a:cubicBezTo>
                  <a:cubicBezTo>
                    <a:pt x="997907" y="1173150"/>
                    <a:pt x="1044820" y="1170376"/>
                    <a:pt x="1091003" y="1162680"/>
                  </a:cubicBezTo>
                  <a:cubicBezTo>
                    <a:pt x="1103114" y="1160662"/>
                    <a:pt x="1115297" y="1159033"/>
                    <a:pt x="1127337" y="1156625"/>
                  </a:cubicBezTo>
                  <a:cubicBezTo>
                    <a:pt x="1135498" y="1154993"/>
                    <a:pt x="1143321" y="1151746"/>
                    <a:pt x="1151560" y="1150569"/>
                  </a:cubicBezTo>
                  <a:cubicBezTo>
                    <a:pt x="1171642" y="1147700"/>
                    <a:pt x="1191954" y="1146754"/>
                    <a:pt x="1212116" y="1144514"/>
                  </a:cubicBezTo>
                  <a:cubicBezTo>
                    <a:pt x="1228290" y="1142717"/>
                    <a:pt x="1244413" y="1140477"/>
                    <a:pt x="1260561" y="1138458"/>
                  </a:cubicBezTo>
                  <a:cubicBezTo>
                    <a:pt x="1286802" y="1140477"/>
                    <a:pt x="1323126" y="1123739"/>
                    <a:pt x="1339284" y="1144514"/>
                  </a:cubicBezTo>
                  <a:cubicBezTo>
                    <a:pt x="1360388" y="1171647"/>
                    <a:pt x="1343002" y="1213164"/>
                    <a:pt x="1345340" y="1247459"/>
                  </a:cubicBezTo>
                  <a:cubicBezTo>
                    <a:pt x="1349058" y="1301982"/>
                    <a:pt x="1348466" y="1357055"/>
                    <a:pt x="1357451" y="1410961"/>
                  </a:cubicBezTo>
                  <a:cubicBezTo>
                    <a:pt x="1359470" y="1423072"/>
                    <a:pt x="1361311" y="1435215"/>
                    <a:pt x="1363507" y="1447295"/>
                  </a:cubicBezTo>
                  <a:cubicBezTo>
                    <a:pt x="1365348" y="1457421"/>
                    <a:pt x="1368106" y="1467384"/>
                    <a:pt x="1369562" y="1477573"/>
                  </a:cubicBezTo>
                  <a:cubicBezTo>
                    <a:pt x="1374165" y="1509794"/>
                    <a:pt x="1379177" y="1542011"/>
                    <a:pt x="1381673" y="1574463"/>
                  </a:cubicBezTo>
                  <a:cubicBezTo>
                    <a:pt x="1383692" y="1600704"/>
                    <a:pt x="1386308" y="1626906"/>
                    <a:pt x="1387729" y="1653186"/>
                  </a:cubicBezTo>
                  <a:cubicBezTo>
                    <a:pt x="1397560" y="1835051"/>
                    <a:pt x="1385992" y="1743966"/>
                    <a:pt x="1399840" y="1840911"/>
                  </a:cubicBezTo>
                  <a:cubicBezTo>
                    <a:pt x="1412825" y="1837665"/>
                    <a:pt x="1433139" y="1835471"/>
                    <a:pt x="1442230" y="1822744"/>
                  </a:cubicBezTo>
                  <a:cubicBezTo>
                    <a:pt x="1448548" y="1813899"/>
                    <a:pt x="1449843" y="1802362"/>
                    <a:pt x="1454341" y="1792466"/>
                  </a:cubicBezTo>
                  <a:cubicBezTo>
                    <a:pt x="1459944" y="1780139"/>
                    <a:pt x="1467300" y="1768631"/>
                    <a:pt x="1472508" y="1756132"/>
                  </a:cubicBezTo>
                  <a:cubicBezTo>
                    <a:pt x="1477418" y="1744348"/>
                    <a:pt x="1478910" y="1731217"/>
                    <a:pt x="1484619" y="1719798"/>
                  </a:cubicBezTo>
                  <a:cubicBezTo>
                    <a:pt x="1536891" y="1615257"/>
                    <a:pt x="1480827" y="1733950"/>
                    <a:pt x="1508842" y="1659242"/>
                  </a:cubicBezTo>
                  <a:cubicBezTo>
                    <a:pt x="1512012" y="1650789"/>
                    <a:pt x="1517170" y="1643215"/>
                    <a:pt x="1520953" y="1635019"/>
                  </a:cubicBezTo>
                  <a:cubicBezTo>
                    <a:pt x="1531413" y="1612355"/>
                    <a:pt x="1555441" y="1554405"/>
                    <a:pt x="1569398" y="1532074"/>
                  </a:cubicBezTo>
                  <a:cubicBezTo>
                    <a:pt x="1579491" y="1515926"/>
                    <a:pt x="1590557" y="1500347"/>
                    <a:pt x="1599676" y="1483629"/>
                  </a:cubicBezTo>
                  <a:cubicBezTo>
                    <a:pt x="1634992" y="1418883"/>
                    <a:pt x="1565534" y="1524933"/>
                    <a:pt x="1617843" y="1441239"/>
                  </a:cubicBezTo>
                  <a:cubicBezTo>
                    <a:pt x="1646920" y="1394716"/>
                    <a:pt x="1625693" y="1437298"/>
                    <a:pt x="1648121" y="1398850"/>
                  </a:cubicBezTo>
                  <a:cubicBezTo>
                    <a:pt x="1658592" y="1380899"/>
                    <a:pt x="1668720" y="1362740"/>
                    <a:pt x="1678399" y="1344349"/>
                  </a:cubicBezTo>
                  <a:cubicBezTo>
                    <a:pt x="1688910" y="1324378"/>
                    <a:pt x="1697066" y="1303145"/>
                    <a:pt x="1708677" y="1283793"/>
                  </a:cubicBezTo>
                  <a:cubicBezTo>
                    <a:pt x="1714733" y="1273700"/>
                    <a:pt x="1721580" y="1264042"/>
                    <a:pt x="1726844" y="1253515"/>
                  </a:cubicBezTo>
                  <a:cubicBezTo>
                    <a:pt x="1731705" y="1243792"/>
                    <a:pt x="1733841" y="1232828"/>
                    <a:pt x="1738956" y="1223237"/>
                  </a:cubicBezTo>
                  <a:cubicBezTo>
                    <a:pt x="1750034" y="1202466"/>
                    <a:pt x="1764761" y="1183735"/>
                    <a:pt x="1775289" y="1162680"/>
                  </a:cubicBezTo>
                  <a:cubicBezTo>
                    <a:pt x="1779326" y="1154606"/>
                    <a:pt x="1781985" y="1145680"/>
                    <a:pt x="1787401" y="1138458"/>
                  </a:cubicBezTo>
                  <a:cubicBezTo>
                    <a:pt x="1794252" y="1129323"/>
                    <a:pt x="1804772" y="1123370"/>
                    <a:pt x="1811623" y="1114235"/>
                  </a:cubicBezTo>
                  <a:cubicBezTo>
                    <a:pt x="1817039" y="1107013"/>
                    <a:pt x="1818727" y="1097524"/>
                    <a:pt x="1823734" y="1090013"/>
                  </a:cubicBezTo>
                  <a:cubicBezTo>
                    <a:pt x="1834931" y="1073218"/>
                    <a:pt x="1847957" y="1057716"/>
                    <a:pt x="1860068" y="1041568"/>
                  </a:cubicBezTo>
                  <a:cubicBezTo>
                    <a:pt x="1866124" y="1033494"/>
                    <a:pt x="1874487" y="1026716"/>
                    <a:pt x="1878235" y="1017345"/>
                  </a:cubicBezTo>
                  <a:cubicBezTo>
                    <a:pt x="1888448" y="991812"/>
                    <a:pt x="1891541" y="979417"/>
                    <a:pt x="1908513" y="956789"/>
                  </a:cubicBezTo>
                  <a:cubicBezTo>
                    <a:pt x="1919679" y="941901"/>
                    <a:pt x="1934030" y="929544"/>
                    <a:pt x="1944847" y="914400"/>
                  </a:cubicBezTo>
                  <a:cubicBezTo>
                    <a:pt x="1954306" y="901157"/>
                    <a:pt x="1959737" y="885342"/>
                    <a:pt x="1969069" y="872010"/>
                  </a:cubicBezTo>
                  <a:cubicBezTo>
                    <a:pt x="1973980" y="864994"/>
                    <a:pt x="1981663" y="860345"/>
                    <a:pt x="1987236" y="853843"/>
                  </a:cubicBezTo>
                  <a:cubicBezTo>
                    <a:pt x="1993804" y="846180"/>
                    <a:pt x="1998835" y="837284"/>
                    <a:pt x="2005403" y="829621"/>
                  </a:cubicBezTo>
                  <a:cubicBezTo>
                    <a:pt x="2010976" y="823119"/>
                    <a:pt x="2017997" y="817956"/>
                    <a:pt x="2023570" y="811454"/>
                  </a:cubicBezTo>
                  <a:cubicBezTo>
                    <a:pt x="2030138" y="803791"/>
                    <a:pt x="2035091" y="794827"/>
                    <a:pt x="2041737" y="787231"/>
                  </a:cubicBezTo>
                  <a:cubicBezTo>
                    <a:pt x="2049256" y="778638"/>
                    <a:pt x="2058529" y="771679"/>
                    <a:pt x="2065960" y="763009"/>
                  </a:cubicBezTo>
                  <a:cubicBezTo>
                    <a:pt x="2070696" y="757483"/>
                    <a:pt x="2073412" y="750433"/>
                    <a:pt x="2078071" y="744842"/>
                  </a:cubicBezTo>
                  <a:cubicBezTo>
                    <a:pt x="2092642" y="727357"/>
                    <a:pt x="2096542" y="726472"/>
                    <a:pt x="2114405" y="714564"/>
                  </a:cubicBezTo>
                  <a:cubicBezTo>
                    <a:pt x="2120460" y="706490"/>
                    <a:pt x="2126705" y="698554"/>
                    <a:pt x="2132571" y="690341"/>
                  </a:cubicBezTo>
                  <a:cubicBezTo>
                    <a:pt x="2136801" y="684419"/>
                    <a:pt x="2146110" y="679311"/>
                    <a:pt x="2144683" y="672174"/>
                  </a:cubicBezTo>
                  <a:cubicBezTo>
                    <a:pt x="2143733" y="667422"/>
                    <a:pt x="2102354" y="647979"/>
                    <a:pt x="2102293" y="647952"/>
                  </a:cubicBezTo>
                  <a:cubicBezTo>
                    <a:pt x="2092360" y="643537"/>
                    <a:pt x="2081558" y="641046"/>
                    <a:pt x="2072015" y="635841"/>
                  </a:cubicBezTo>
                  <a:cubicBezTo>
                    <a:pt x="2006576" y="600147"/>
                    <a:pt x="2059924" y="619698"/>
                    <a:pt x="2017514" y="605563"/>
                  </a:cubicBezTo>
                  <a:cubicBezTo>
                    <a:pt x="2011459" y="601526"/>
                    <a:pt x="2005270" y="597681"/>
                    <a:pt x="1999348" y="593451"/>
                  </a:cubicBezTo>
                  <a:cubicBezTo>
                    <a:pt x="1988330" y="585581"/>
                    <a:pt x="1969802" y="570309"/>
                    <a:pt x="1956958" y="563173"/>
                  </a:cubicBezTo>
                  <a:cubicBezTo>
                    <a:pt x="1945121" y="556597"/>
                    <a:pt x="1931643" y="552876"/>
                    <a:pt x="1920624" y="545006"/>
                  </a:cubicBezTo>
                  <a:cubicBezTo>
                    <a:pt x="1903163" y="532534"/>
                    <a:pt x="1888663" y="516354"/>
                    <a:pt x="1872179" y="502617"/>
                  </a:cubicBezTo>
                  <a:cubicBezTo>
                    <a:pt x="1864426" y="496156"/>
                    <a:pt x="1855620" y="491018"/>
                    <a:pt x="1847957" y="484450"/>
                  </a:cubicBezTo>
                  <a:cubicBezTo>
                    <a:pt x="1841455" y="478877"/>
                    <a:pt x="1836418" y="471706"/>
                    <a:pt x="1829790" y="466283"/>
                  </a:cubicBezTo>
                  <a:cubicBezTo>
                    <a:pt x="1814167" y="453501"/>
                    <a:pt x="1795618" y="444222"/>
                    <a:pt x="1781345" y="429949"/>
                  </a:cubicBezTo>
                  <a:cubicBezTo>
                    <a:pt x="1767215" y="415819"/>
                    <a:pt x="1754942" y="399549"/>
                    <a:pt x="1738956" y="387560"/>
                  </a:cubicBezTo>
                  <a:cubicBezTo>
                    <a:pt x="1722808" y="375449"/>
                    <a:pt x="1704784" y="365499"/>
                    <a:pt x="1690511" y="351226"/>
                  </a:cubicBezTo>
                  <a:cubicBezTo>
                    <a:pt x="1645432" y="306147"/>
                    <a:pt x="1700788" y="363216"/>
                    <a:pt x="1654177" y="308837"/>
                  </a:cubicBezTo>
                  <a:cubicBezTo>
                    <a:pt x="1638994" y="291124"/>
                    <a:pt x="1630934" y="286863"/>
                    <a:pt x="1611787" y="272503"/>
                  </a:cubicBezTo>
                  <a:cubicBezTo>
                    <a:pt x="1558636" y="192774"/>
                    <a:pt x="1612083" y="267801"/>
                    <a:pt x="1569398" y="218002"/>
                  </a:cubicBezTo>
                  <a:cubicBezTo>
                    <a:pt x="1562830" y="210339"/>
                    <a:pt x="1557877" y="201375"/>
                    <a:pt x="1551231" y="193780"/>
                  </a:cubicBezTo>
                  <a:cubicBezTo>
                    <a:pt x="1543712" y="185187"/>
                    <a:pt x="1534440" y="178227"/>
                    <a:pt x="1527009" y="169557"/>
                  </a:cubicBezTo>
                  <a:cubicBezTo>
                    <a:pt x="1500097" y="138160"/>
                    <a:pt x="1531715" y="162602"/>
                    <a:pt x="1496730" y="139279"/>
                  </a:cubicBezTo>
                  <a:cubicBezTo>
                    <a:pt x="1466174" y="93444"/>
                    <a:pt x="1482801" y="113237"/>
                    <a:pt x="1448285" y="78723"/>
                  </a:cubicBezTo>
                  <a:cubicBezTo>
                    <a:pt x="1442229" y="66612"/>
                    <a:pt x="1437085" y="54000"/>
                    <a:pt x="1430118" y="42389"/>
                  </a:cubicBezTo>
                  <a:cubicBezTo>
                    <a:pt x="1402623" y="-3438"/>
                    <a:pt x="1418622" y="38174"/>
                    <a:pt x="1405896" y="0"/>
                  </a:cubicBezTo>
                  <a:cubicBezTo>
                    <a:pt x="1377109" y="43179"/>
                    <a:pt x="1392646" y="11886"/>
                    <a:pt x="1399840" y="109001"/>
                  </a:cubicBezTo>
                  <a:cubicBezTo>
                    <a:pt x="1401777" y="135153"/>
                    <a:pt x="1408321" y="213177"/>
                    <a:pt x="1411952" y="242225"/>
                  </a:cubicBezTo>
                  <a:cubicBezTo>
                    <a:pt x="1414536" y="262901"/>
                    <a:pt x="1419926" y="288156"/>
                    <a:pt x="1424063" y="308837"/>
                  </a:cubicBezTo>
                  <a:cubicBezTo>
                    <a:pt x="1426081" y="329022"/>
                    <a:pt x="1427437" y="349285"/>
                    <a:pt x="1430118" y="369393"/>
                  </a:cubicBezTo>
                  <a:cubicBezTo>
                    <a:pt x="1431478" y="379595"/>
                    <a:pt x="1434718" y="389482"/>
                    <a:pt x="1436174" y="399671"/>
                  </a:cubicBezTo>
                  <a:cubicBezTo>
                    <a:pt x="1450562" y="500383"/>
                    <a:pt x="1434594" y="415987"/>
                    <a:pt x="1448285" y="484450"/>
                  </a:cubicBezTo>
                  <a:cubicBezTo>
                    <a:pt x="1447298" y="495303"/>
                    <a:pt x="1452728" y="553079"/>
                    <a:pt x="1430118" y="569229"/>
                  </a:cubicBezTo>
                  <a:cubicBezTo>
                    <a:pt x="1421273" y="575547"/>
                    <a:pt x="1410018" y="577523"/>
                    <a:pt x="1399840" y="581340"/>
                  </a:cubicBezTo>
                  <a:cubicBezTo>
                    <a:pt x="1393863" y="583581"/>
                    <a:pt x="1387729" y="585377"/>
                    <a:pt x="1381673" y="587396"/>
                  </a:cubicBezTo>
                  <a:cubicBezTo>
                    <a:pt x="1359469" y="585377"/>
                    <a:pt x="1337162" y="584287"/>
                    <a:pt x="1315062" y="581340"/>
                  </a:cubicBezTo>
                  <a:cubicBezTo>
                    <a:pt x="1306812" y="580240"/>
                    <a:pt x="1299049" y="576652"/>
                    <a:pt x="1290839" y="575284"/>
                  </a:cubicBezTo>
                  <a:cubicBezTo>
                    <a:pt x="1274786" y="572609"/>
                    <a:pt x="1258542" y="571247"/>
                    <a:pt x="1242394" y="569229"/>
                  </a:cubicBezTo>
                  <a:lnTo>
                    <a:pt x="1121281" y="575284"/>
                  </a:lnTo>
                  <a:lnTo>
                    <a:pt x="1024391" y="581340"/>
                  </a:lnTo>
                  <a:cubicBezTo>
                    <a:pt x="961840" y="584002"/>
                    <a:pt x="899242" y="585377"/>
                    <a:pt x="836667" y="587396"/>
                  </a:cubicBezTo>
                  <a:lnTo>
                    <a:pt x="679220" y="599507"/>
                  </a:lnTo>
                  <a:cubicBezTo>
                    <a:pt x="578273" y="599507"/>
                    <a:pt x="477366" y="595470"/>
                    <a:pt x="376439" y="593451"/>
                  </a:cubicBezTo>
                  <a:cubicBezTo>
                    <a:pt x="364328" y="591433"/>
                    <a:pt x="352091" y="590059"/>
                    <a:pt x="340105" y="587396"/>
                  </a:cubicBezTo>
                  <a:cubicBezTo>
                    <a:pt x="333874" y="586011"/>
                    <a:pt x="328321" y="581340"/>
                    <a:pt x="321938" y="581340"/>
                  </a:cubicBezTo>
                  <a:cubicBezTo>
                    <a:pt x="306380" y="581340"/>
                    <a:pt x="185206" y="591725"/>
                    <a:pt x="164492" y="593451"/>
                  </a:cubicBezTo>
                  <a:cubicBezTo>
                    <a:pt x="7050" y="587154"/>
                    <a:pt x="-37403" y="587396"/>
                    <a:pt x="31268" y="587396"/>
                  </a:cubicBezTo>
                </a:path>
              </a:pathLst>
            </a:custGeom>
            <a:grp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95C240A9-0760-4F0F-A744-931893B91290}"/>
              </a:ext>
            </a:extLst>
          </p:cNvPr>
          <p:cNvGrpSpPr/>
          <p:nvPr/>
        </p:nvGrpSpPr>
        <p:grpSpPr>
          <a:xfrm>
            <a:off x="7103682" y="3629638"/>
            <a:ext cx="1320998" cy="1265866"/>
            <a:chOff x="8780937" y="3527078"/>
            <a:chExt cx="1320998" cy="1265866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16" name="Google Shape;234;p26">
              <a:extLst>
                <a:ext uri="{FF2B5EF4-FFF2-40B4-BE49-F238E27FC236}">
                  <a16:creationId xmlns:a16="http://schemas.microsoft.com/office/drawing/2014/main" id="{FC0567A6-AA43-4545-9ED2-3087C9FE123E}"/>
                </a:ext>
              </a:extLst>
            </p:cNvPr>
            <p:cNvGrpSpPr/>
            <p:nvPr/>
          </p:nvGrpSpPr>
          <p:grpSpPr>
            <a:xfrm flipH="1">
              <a:off x="8780937" y="3527078"/>
              <a:ext cx="1320998" cy="1265866"/>
              <a:chOff x="3178902" y="4880926"/>
              <a:chExt cx="1320998" cy="1265866"/>
            </a:xfrm>
            <a:grpFill/>
          </p:grpSpPr>
          <p:sp>
            <p:nvSpPr>
              <p:cNvPr id="18" name="Google Shape;235;p26">
                <a:extLst>
                  <a:ext uri="{FF2B5EF4-FFF2-40B4-BE49-F238E27FC236}">
                    <a16:creationId xmlns:a16="http://schemas.microsoft.com/office/drawing/2014/main" id="{DC5D6399-4F75-4622-BDE1-110BB8E04EC1}"/>
                  </a:ext>
                </a:extLst>
              </p:cNvPr>
              <p:cNvSpPr/>
              <p:nvPr/>
            </p:nvSpPr>
            <p:spPr>
              <a:xfrm>
                <a:off x="3179347" y="4880926"/>
                <a:ext cx="1320553" cy="1265866"/>
              </a:xfrm>
              <a:custGeom>
                <a:avLst/>
                <a:gdLst/>
                <a:ahLst/>
                <a:cxnLst/>
                <a:rect l="l" t="t" r="r" b="b"/>
                <a:pathLst>
                  <a:path w="2918349" h="2797493" extrusionOk="0">
                    <a:moveTo>
                      <a:pt x="1290514" y="0"/>
                    </a:moveTo>
                    <a:cubicBezTo>
                      <a:pt x="1381002" y="0"/>
                      <a:pt x="1466727" y="30480"/>
                      <a:pt x="1537212" y="88583"/>
                    </a:cubicBezTo>
                    <a:lnTo>
                      <a:pt x="2773557" y="1094423"/>
                    </a:lnTo>
                    <a:cubicBezTo>
                      <a:pt x="2865949" y="1169670"/>
                      <a:pt x="2919289" y="1280160"/>
                      <a:pt x="2918337" y="1399223"/>
                    </a:cubicBezTo>
                    <a:cubicBezTo>
                      <a:pt x="2918337" y="1518285"/>
                      <a:pt x="2865949" y="1628775"/>
                      <a:pt x="2773557" y="1704023"/>
                    </a:cubicBezTo>
                    <a:lnTo>
                      <a:pt x="1536259" y="2708910"/>
                    </a:lnTo>
                    <a:cubicBezTo>
                      <a:pt x="1464822" y="2767013"/>
                      <a:pt x="1380049" y="2797493"/>
                      <a:pt x="1289562" y="2797493"/>
                    </a:cubicBezTo>
                    <a:cubicBezTo>
                      <a:pt x="1072392" y="2797493"/>
                      <a:pt x="895227" y="2621280"/>
                      <a:pt x="895227" y="2405063"/>
                    </a:cubicBezTo>
                    <a:cubicBezTo>
                      <a:pt x="731397" y="2484120"/>
                      <a:pt x="484699" y="2499360"/>
                      <a:pt x="484699" y="2499360"/>
                    </a:cubicBezTo>
                    <a:lnTo>
                      <a:pt x="484663" y="2495982"/>
                    </a:lnTo>
                    <a:lnTo>
                      <a:pt x="437198" y="2495982"/>
                    </a:lnTo>
                    <a:cubicBezTo>
                      <a:pt x="196215" y="2495982"/>
                      <a:pt x="0" y="2301288"/>
                      <a:pt x="0" y="2062173"/>
                    </a:cubicBezTo>
                    <a:lnTo>
                      <a:pt x="0" y="986628"/>
                    </a:lnTo>
                    <a:cubicBezTo>
                      <a:pt x="0" y="747513"/>
                      <a:pt x="196215" y="552819"/>
                      <a:pt x="437198" y="552819"/>
                    </a:cubicBezTo>
                    <a:lnTo>
                      <a:pt x="463871" y="552819"/>
                    </a:lnTo>
                    <a:lnTo>
                      <a:pt x="463744" y="541020"/>
                    </a:lnTo>
                    <a:cubicBezTo>
                      <a:pt x="629479" y="539115"/>
                      <a:pt x="896179" y="446723"/>
                      <a:pt x="896179" y="446723"/>
                    </a:cubicBezTo>
                    <a:lnTo>
                      <a:pt x="896179" y="393383"/>
                    </a:lnTo>
                    <a:cubicBezTo>
                      <a:pt x="896179" y="176213"/>
                      <a:pt x="1073344" y="0"/>
                      <a:pt x="12905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36;p26">
                <a:extLst>
                  <a:ext uri="{FF2B5EF4-FFF2-40B4-BE49-F238E27FC236}">
                    <a16:creationId xmlns:a16="http://schemas.microsoft.com/office/drawing/2014/main" id="{877A06A9-7DFE-41CE-8E27-5B127E5B7920}"/>
                  </a:ext>
                </a:extLst>
              </p:cNvPr>
              <p:cNvSpPr/>
              <p:nvPr/>
            </p:nvSpPr>
            <p:spPr>
              <a:xfrm>
                <a:off x="3178902" y="5138604"/>
                <a:ext cx="236191" cy="881253"/>
              </a:xfrm>
              <a:custGeom>
                <a:avLst/>
                <a:gdLst/>
                <a:ahLst/>
                <a:cxnLst/>
                <a:rect l="l" t="t" r="r" b="b"/>
                <a:pathLst>
                  <a:path w="521969" h="1958339" extrusionOk="0">
                    <a:moveTo>
                      <a:pt x="510540" y="0"/>
                    </a:moveTo>
                    <a:lnTo>
                      <a:pt x="437198" y="0"/>
                    </a:lnTo>
                    <a:cubicBezTo>
                      <a:pt x="196215" y="0"/>
                      <a:pt x="0" y="196215"/>
                      <a:pt x="0" y="437197"/>
                    </a:cubicBezTo>
                    <a:lnTo>
                      <a:pt x="0" y="1521143"/>
                    </a:lnTo>
                    <a:cubicBezTo>
                      <a:pt x="0" y="1762125"/>
                      <a:pt x="196215" y="1958340"/>
                      <a:pt x="437198" y="1958340"/>
                    </a:cubicBezTo>
                    <a:lnTo>
                      <a:pt x="521970" y="1958340"/>
                    </a:lnTo>
                    <a:lnTo>
                      <a:pt x="5105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7" name="Google Shape;237;p26">
              <a:extLst>
                <a:ext uri="{FF2B5EF4-FFF2-40B4-BE49-F238E27FC236}">
                  <a16:creationId xmlns:a16="http://schemas.microsoft.com/office/drawing/2014/main" id="{A3D7DF68-CE10-415A-A23A-E8265DD41300}"/>
                </a:ext>
              </a:extLst>
            </p:cNvPr>
            <p:cNvSpPr/>
            <p:nvPr/>
          </p:nvSpPr>
          <p:spPr>
            <a:xfrm flipH="1">
              <a:off x="9004751" y="4035726"/>
              <a:ext cx="707794" cy="354375"/>
            </a:xfrm>
            <a:custGeom>
              <a:avLst/>
              <a:gdLst/>
              <a:ahLst/>
              <a:cxnLst/>
              <a:rect l="l" t="t" r="r" b="b"/>
              <a:pathLst>
                <a:path w="2144830" h="1840911" extrusionOk="0">
                  <a:moveTo>
                    <a:pt x="37324" y="520784"/>
                  </a:moveTo>
                  <a:cubicBezTo>
                    <a:pt x="51454" y="577303"/>
                    <a:pt x="65987" y="633723"/>
                    <a:pt x="79713" y="690341"/>
                  </a:cubicBezTo>
                  <a:cubicBezTo>
                    <a:pt x="82138" y="700344"/>
                    <a:pt x="83536" y="710572"/>
                    <a:pt x="85769" y="720619"/>
                  </a:cubicBezTo>
                  <a:cubicBezTo>
                    <a:pt x="87574" y="728744"/>
                    <a:pt x="90019" y="736717"/>
                    <a:pt x="91824" y="744842"/>
                  </a:cubicBezTo>
                  <a:cubicBezTo>
                    <a:pt x="94057" y="754889"/>
                    <a:pt x="95566" y="765091"/>
                    <a:pt x="97880" y="775120"/>
                  </a:cubicBezTo>
                  <a:cubicBezTo>
                    <a:pt x="97889" y="775159"/>
                    <a:pt x="113014" y="835658"/>
                    <a:pt x="116047" y="847788"/>
                  </a:cubicBezTo>
                  <a:cubicBezTo>
                    <a:pt x="118066" y="855862"/>
                    <a:pt x="120735" y="863801"/>
                    <a:pt x="122103" y="872010"/>
                  </a:cubicBezTo>
                  <a:cubicBezTo>
                    <a:pt x="130504" y="922423"/>
                    <a:pt x="126421" y="896189"/>
                    <a:pt x="134214" y="950733"/>
                  </a:cubicBezTo>
                  <a:cubicBezTo>
                    <a:pt x="136232" y="978993"/>
                    <a:pt x="140269" y="1007180"/>
                    <a:pt x="140269" y="1035512"/>
                  </a:cubicBezTo>
                  <a:cubicBezTo>
                    <a:pt x="140269" y="1363226"/>
                    <a:pt x="101904" y="1241353"/>
                    <a:pt x="140269" y="1356461"/>
                  </a:cubicBezTo>
                  <a:cubicBezTo>
                    <a:pt x="146325" y="1352424"/>
                    <a:pt x="151926" y="1347604"/>
                    <a:pt x="158436" y="1344349"/>
                  </a:cubicBezTo>
                  <a:cubicBezTo>
                    <a:pt x="173066" y="1337034"/>
                    <a:pt x="185317" y="1338054"/>
                    <a:pt x="200826" y="1332238"/>
                  </a:cubicBezTo>
                  <a:cubicBezTo>
                    <a:pt x="209278" y="1329068"/>
                    <a:pt x="216484" y="1322982"/>
                    <a:pt x="225048" y="1320127"/>
                  </a:cubicBezTo>
                  <a:cubicBezTo>
                    <a:pt x="240839" y="1314863"/>
                    <a:pt x="257702" y="1313279"/>
                    <a:pt x="273493" y="1308015"/>
                  </a:cubicBezTo>
                  <a:lnTo>
                    <a:pt x="309827" y="1295904"/>
                  </a:lnTo>
                  <a:cubicBezTo>
                    <a:pt x="359986" y="1279185"/>
                    <a:pt x="280300" y="1305456"/>
                    <a:pt x="370383" y="1277737"/>
                  </a:cubicBezTo>
                  <a:cubicBezTo>
                    <a:pt x="382585" y="1273982"/>
                    <a:pt x="394606" y="1269663"/>
                    <a:pt x="406717" y="1265626"/>
                  </a:cubicBezTo>
                  <a:cubicBezTo>
                    <a:pt x="421122" y="1260824"/>
                    <a:pt x="433890" y="1256051"/>
                    <a:pt x="449107" y="1253515"/>
                  </a:cubicBezTo>
                  <a:cubicBezTo>
                    <a:pt x="607869" y="1227056"/>
                    <a:pt x="472566" y="1251813"/>
                    <a:pt x="582330" y="1235348"/>
                  </a:cubicBezTo>
                  <a:cubicBezTo>
                    <a:pt x="606615" y="1231705"/>
                    <a:pt x="630815" y="1227505"/>
                    <a:pt x="654998" y="1223237"/>
                  </a:cubicBezTo>
                  <a:cubicBezTo>
                    <a:pt x="679430" y="1218925"/>
                    <a:pt x="696461" y="1213919"/>
                    <a:pt x="721610" y="1211125"/>
                  </a:cubicBezTo>
                  <a:cubicBezTo>
                    <a:pt x="745768" y="1208441"/>
                    <a:pt x="770104" y="1207614"/>
                    <a:pt x="794277" y="1205070"/>
                  </a:cubicBezTo>
                  <a:cubicBezTo>
                    <a:pt x="808472" y="1203576"/>
                    <a:pt x="822491" y="1200682"/>
                    <a:pt x="836667" y="1199014"/>
                  </a:cubicBezTo>
                  <a:cubicBezTo>
                    <a:pt x="856814" y="1196644"/>
                    <a:pt x="877038" y="1194977"/>
                    <a:pt x="897223" y="1192959"/>
                  </a:cubicBezTo>
                  <a:cubicBezTo>
                    <a:pt x="918994" y="1187516"/>
                    <a:pt x="928665" y="1184690"/>
                    <a:pt x="951724" y="1180847"/>
                  </a:cubicBezTo>
                  <a:cubicBezTo>
                    <a:pt x="997907" y="1173150"/>
                    <a:pt x="1044820" y="1170376"/>
                    <a:pt x="1091003" y="1162680"/>
                  </a:cubicBezTo>
                  <a:cubicBezTo>
                    <a:pt x="1103114" y="1160662"/>
                    <a:pt x="1115297" y="1159033"/>
                    <a:pt x="1127337" y="1156625"/>
                  </a:cubicBezTo>
                  <a:cubicBezTo>
                    <a:pt x="1135498" y="1154993"/>
                    <a:pt x="1143321" y="1151746"/>
                    <a:pt x="1151560" y="1150569"/>
                  </a:cubicBezTo>
                  <a:cubicBezTo>
                    <a:pt x="1171642" y="1147700"/>
                    <a:pt x="1191954" y="1146754"/>
                    <a:pt x="1212116" y="1144514"/>
                  </a:cubicBezTo>
                  <a:cubicBezTo>
                    <a:pt x="1228290" y="1142717"/>
                    <a:pt x="1244413" y="1140477"/>
                    <a:pt x="1260561" y="1138458"/>
                  </a:cubicBezTo>
                  <a:cubicBezTo>
                    <a:pt x="1286802" y="1140477"/>
                    <a:pt x="1323126" y="1123739"/>
                    <a:pt x="1339284" y="1144514"/>
                  </a:cubicBezTo>
                  <a:cubicBezTo>
                    <a:pt x="1360388" y="1171647"/>
                    <a:pt x="1343002" y="1213164"/>
                    <a:pt x="1345340" y="1247459"/>
                  </a:cubicBezTo>
                  <a:cubicBezTo>
                    <a:pt x="1349058" y="1301982"/>
                    <a:pt x="1348466" y="1357055"/>
                    <a:pt x="1357451" y="1410961"/>
                  </a:cubicBezTo>
                  <a:cubicBezTo>
                    <a:pt x="1359470" y="1423072"/>
                    <a:pt x="1361311" y="1435215"/>
                    <a:pt x="1363507" y="1447295"/>
                  </a:cubicBezTo>
                  <a:cubicBezTo>
                    <a:pt x="1365348" y="1457421"/>
                    <a:pt x="1368106" y="1467384"/>
                    <a:pt x="1369562" y="1477573"/>
                  </a:cubicBezTo>
                  <a:cubicBezTo>
                    <a:pt x="1374165" y="1509794"/>
                    <a:pt x="1379177" y="1542011"/>
                    <a:pt x="1381673" y="1574463"/>
                  </a:cubicBezTo>
                  <a:cubicBezTo>
                    <a:pt x="1383692" y="1600704"/>
                    <a:pt x="1386308" y="1626906"/>
                    <a:pt x="1387729" y="1653186"/>
                  </a:cubicBezTo>
                  <a:cubicBezTo>
                    <a:pt x="1397560" y="1835051"/>
                    <a:pt x="1385992" y="1743966"/>
                    <a:pt x="1399840" y="1840911"/>
                  </a:cubicBezTo>
                  <a:cubicBezTo>
                    <a:pt x="1412825" y="1837665"/>
                    <a:pt x="1433139" y="1835471"/>
                    <a:pt x="1442230" y="1822744"/>
                  </a:cubicBezTo>
                  <a:cubicBezTo>
                    <a:pt x="1448548" y="1813899"/>
                    <a:pt x="1449843" y="1802362"/>
                    <a:pt x="1454341" y="1792466"/>
                  </a:cubicBezTo>
                  <a:cubicBezTo>
                    <a:pt x="1459944" y="1780139"/>
                    <a:pt x="1467300" y="1768631"/>
                    <a:pt x="1472508" y="1756132"/>
                  </a:cubicBezTo>
                  <a:cubicBezTo>
                    <a:pt x="1477418" y="1744348"/>
                    <a:pt x="1478910" y="1731217"/>
                    <a:pt x="1484619" y="1719798"/>
                  </a:cubicBezTo>
                  <a:cubicBezTo>
                    <a:pt x="1536891" y="1615257"/>
                    <a:pt x="1480827" y="1733950"/>
                    <a:pt x="1508842" y="1659242"/>
                  </a:cubicBezTo>
                  <a:cubicBezTo>
                    <a:pt x="1512012" y="1650789"/>
                    <a:pt x="1517170" y="1643215"/>
                    <a:pt x="1520953" y="1635019"/>
                  </a:cubicBezTo>
                  <a:cubicBezTo>
                    <a:pt x="1531413" y="1612355"/>
                    <a:pt x="1555441" y="1554405"/>
                    <a:pt x="1569398" y="1532074"/>
                  </a:cubicBezTo>
                  <a:cubicBezTo>
                    <a:pt x="1579491" y="1515926"/>
                    <a:pt x="1590557" y="1500347"/>
                    <a:pt x="1599676" y="1483629"/>
                  </a:cubicBezTo>
                  <a:cubicBezTo>
                    <a:pt x="1634992" y="1418883"/>
                    <a:pt x="1565534" y="1524933"/>
                    <a:pt x="1617843" y="1441239"/>
                  </a:cubicBezTo>
                  <a:cubicBezTo>
                    <a:pt x="1646920" y="1394716"/>
                    <a:pt x="1625693" y="1437298"/>
                    <a:pt x="1648121" y="1398850"/>
                  </a:cubicBezTo>
                  <a:cubicBezTo>
                    <a:pt x="1658592" y="1380899"/>
                    <a:pt x="1668720" y="1362740"/>
                    <a:pt x="1678399" y="1344349"/>
                  </a:cubicBezTo>
                  <a:cubicBezTo>
                    <a:pt x="1688910" y="1324378"/>
                    <a:pt x="1697066" y="1303145"/>
                    <a:pt x="1708677" y="1283793"/>
                  </a:cubicBezTo>
                  <a:cubicBezTo>
                    <a:pt x="1714733" y="1273700"/>
                    <a:pt x="1721580" y="1264042"/>
                    <a:pt x="1726844" y="1253515"/>
                  </a:cubicBezTo>
                  <a:cubicBezTo>
                    <a:pt x="1731705" y="1243792"/>
                    <a:pt x="1733841" y="1232828"/>
                    <a:pt x="1738956" y="1223237"/>
                  </a:cubicBezTo>
                  <a:cubicBezTo>
                    <a:pt x="1750034" y="1202466"/>
                    <a:pt x="1764761" y="1183735"/>
                    <a:pt x="1775289" y="1162680"/>
                  </a:cubicBezTo>
                  <a:cubicBezTo>
                    <a:pt x="1779326" y="1154606"/>
                    <a:pt x="1781985" y="1145680"/>
                    <a:pt x="1787401" y="1138458"/>
                  </a:cubicBezTo>
                  <a:cubicBezTo>
                    <a:pt x="1794252" y="1129323"/>
                    <a:pt x="1804772" y="1123370"/>
                    <a:pt x="1811623" y="1114235"/>
                  </a:cubicBezTo>
                  <a:cubicBezTo>
                    <a:pt x="1817039" y="1107013"/>
                    <a:pt x="1818727" y="1097524"/>
                    <a:pt x="1823734" y="1090013"/>
                  </a:cubicBezTo>
                  <a:cubicBezTo>
                    <a:pt x="1834931" y="1073218"/>
                    <a:pt x="1847957" y="1057716"/>
                    <a:pt x="1860068" y="1041568"/>
                  </a:cubicBezTo>
                  <a:cubicBezTo>
                    <a:pt x="1866124" y="1033494"/>
                    <a:pt x="1874487" y="1026716"/>
                    <a:pt x="1878235" y="1017345"/>
                  </a:cubicBezTo>
                  <a:cubicBezTo>
                    <a:pt x="1888448" y="991812"/>
                    <a:pt x="1891541" y="979417"/>
                    <a:pt x="1908513" y="956789"/>
                  </a:cubicBezTo>
                  <a:cubicBezTo>
                    <a:pt x="1919679" y="941901"/>
                    <a:pt x="1934030" y="929544"/>
                    <a:pt x="1944847" y="914400"/>
                  </a:cubicBezTo>
                  <a:cubicBezTo>
                    <a:pt x="1954306" y="901157"/>
                    <a:pt x="1959737" y="885342"/>
                    <a:pt x="1969069" y="872010"/>
                  </a:cubicBezTo>
                  <a:cubicBezTo>
                    <a:pt x="1973980" y="864994"/>
                    <a:pt x="1981663" y="860345"/>
                    <a:pt x="1987236" y="853843"/>
                  </a:cubicBezTo>
                  <a:cubicBezTo>
                    <a:pt x="1993804" y="846180"/>
                    <a:pt x="1998835" y="837284"/>
                    <a:pt x="2005403" y="829621"/>
                  </a:cubicBezTo>
                  <a:cubicBezTo>
                    <a:pt x="2010976" y="823119"/>
                    <a:pt x="2017997" y="817956"/>
                    <a:pt x="2023570" y="811454"/>
                  </a:cubicBezTo>
                  <a:cubicBezTo>
                    <a:pt x="2030138" y="803791"/>
                    <a:pt x="2035091" y="794827"/>
                    <a:pt x="2041737" y="787231"/>
                  </a:cubicBezTo>
                  <a:cubicBezTo>
                    <a:pt x="2049256" y="778638"/>
                    <a:pt x="2058529" y="771679"/>
                    <a:pt x="2065960" y="763009"/>
                  </a:cubicBezTo>
                  <a:cubicBezTo>
                    <a:pt x="2070696" y="757483"/>
                    <a:pt x="2073412" y="750433"/>
                    <a:pt x="2078071" y="744842"/>
                  </a:cubicBezTo>
                  <a:cubicBezTo>
                    <a:pt x="2092642" y="727357"/>
                    <a:pt x="2096542" y="726472"/>
                    <a:pt x="2114405" y="714564"/>
                  </a:cubicBezTo>
                  <a:cubicBezTo>
                    <a:pt x="2120460" y="706490"/>
                    <a:pt x="2126705" y="698554"/>
                    <a:pt x="2132571" y="690341"/>
                  </a:cubicBezTo>
                  <a:cubicBezTo>
                    <a:pt x="2136801" y="684419"/>
                    <a:pt x="2146110" y="679311"/>
                    <a:pt x="2144683" y="672174"/>
                  </a:cubicBezTo>
                  <a:cubicBezTo>
                    <a:pt x="2143733" y="667422"/>
                    <a:pt x="2102354" y="647979"/>
                    <a:pt x="2102293" y="647952"/>
                  </a:cubicBezTo>
                  <a:cubicBezTo>
                    <a:pt x="2092360" y="643537"/>
                    <a:pt x="2081558" y="641046"/>
                    <a:pt x="2072015" y="635841"/>
                  </a:cubicBezTo>
                  <a:cubicBezTo>
                    <a:pt x="2006576" y="600147"/>
                    <a:pt x="2059924" y="619698"/>
                    <a:pt x="2017514" y="605563"/>
                  </a:cubicBezTo>
                  <a:cubicBezTo>
                    <a:pt x="2011459" y="601526"/>
                    <a:pt x="2005270" y="597681"/>
                    <a:pt x="1999348" y="593451"/>
                  </a:cubicBezTo>
                  <a:cubicBezTo>
                    <a:pt x="1988330" y="585581"/>
                    <a:pt x="1969802" y="570309"/>
                    <a:pt x="1956958" y="563173"/>
                  </a:cubicBezTo>
                  <a:cubicBezTo>
                    <a:pt x="1945121" y="556597"/>
                    <a:pt x="1931643" y="552876"/>
                    <a:pt x="1920624" y="545006"/>
                  </a:cubicBezTo>
                  <a:cubicBezTo>
                    <a:pt x="1903163" y="532534"/>
                    <a:pt x="1888663" y="516354"/>
                    <a:pt x="1872179" y="502617"/>
                  </a:cubicBezTo>
                  <a:cubicBezTo>
                    <a:pt x="1864426" y="496156"/>
                    <a:pt x="1855620" y="491018"/>
                    <a:pt x="1847957" y="484450"/>
                  </a:cubicBezTo>
                  <a:cubicBezTo>
                    <a:pt x="1841455" y="478877"/>
                    <a:pt x="1836418" y="471706"/>
                    <a:pt x="1829790" y="466283"/>
                  </a:cubicBezTo>
                  <a:cubicBezTo>
                    <a:pt x="1814167" y="453501"/>
                    <a:pt x="1795618" y="444222"/>
                    <a:pt x="1781345" y="429949"/>
                  </a:cubicBezTo>
                  <a:cubicBezTo>
                    <a:pt x="1767215" y="415819"/>
                    <a:pt x="1754942" y="399549"/>
                    <a:pt x="1738956" y="387560"/>
                  </a:cubicBezTo>
                  <a:cubicBezTo>
                    <a:pt x="1722808" y="375449"/>
                    <a:pt x="1704784" y="365499"/>
                    <a:pt x="1690511" y="351226"/>
                  </a:cubicBezTo>
                  <a:cubicBezTo>
                    <a:pt x="1645432" y="306147"/>
                    <a:pt x="1700788" y="363216"/>
                    <a:pt x="1654177" y="308837"/>
                  </a:cubicBezTo>
                  <a:cubicBezTo>
                    <a:pt x="1638994" y="291124"/>
                    <a:pt x="1630934" y="286863"/>
                    <a:pt x="1611787" y="272503"/>
                  </a:cubicBezTo>
                  <a:cubicBezTo>
                    <a:pt x="1558636" y="192774"/>
                    <a:pt x="1612083" y="267801"/>
                    <a:pt x="1569398" y="218002"/>
                  </a:cubicBezTo>
                  <a:cubicBezTo>
                    <a:pt x="1562830" y="210339"/>
                    <a:pt x="1557877" y="201375"/>
                    <a:pt x="1551231" y="193780"/>
                  </a:cubicBezTo>
                  <a:cubicBezTo>
                    <a:pt x="1543712" y="185187"/>
                    <a:pt x="1534440" y="178227"/>
                    <a:pt x="1527009" y="169557"/>
                  </a:cubicBezTo>
                  <a:cubicBezTo>
                    <a:pt x="1500097" y="138160"/>
                    <a:pt x="1531715" y="162602"/>
                    <a:pt x="1496730" y="139279"/>
                  </a:cubicBezTo>
                  <a:cubicBezTo>
                    <a:pt x="1466174" y="93444"/>
                    <a:pt x="1482801" y="113237"/>
                    <a:pt x="1448285" y="78723"/>
                  </a:cubicBezTo>
                  <a:cubicBezTo>
                    <a:pt x="1442229" y="66612"/>
                    <a:pt x="1437085" y="54000"/>
                    <a:pt x="1430118" y="42389"/>
                  </a:cubicBezTo>
                  <a:cubicBezTo>
                    <a:pt x="1402623" y="-3438"/>
                    <a:pt x="1418622" y="38174"/>
                    <a:pt x="1405896" y="0"/>
                  </a:cubicBezTo>
                  <a:cubicBezTo>
                    <a:pt x="1377109" y="43179"/>
                    <a:pt x="1392646" y="11886"/>
                    <a:pt x="1399840" y="109001"/>
                  </a:cubicBezTo>
                  <a:cubicBezTo>
                    <a:pt x="1401777" y="135153"/>
                    <a:pt x="1408321" y="213177"/>
                    <a:pt x="1411952" y="242225"/>
                  </a:cubicBezTo>
                  <a:cubicBezTo>
                    <a:pt x="1414536" y="262901"/>
                    <a:pt x="1419926" y="288156"/>
                    <a:pt x="1424063" y="308837"/>
                  </a:cubicBezTo>
                  <a:cubicBezTo>
                    <a:pt x="1426081" y="329022"/>
                    <a:pt x="1427437" y="349285"/>
                    <a:pt x="1430118" y="369393"/>
                  </a:cubicBezTo>
                  <a:cubicBezTo>
                    <a:pt x="1431478" y="379595"/>
                    <a:pt x="1434718" y="389482"/>
                    <a:pt x="1436174" y="399671"/>
                  </a:cubicBezTo>
                  <a:cubicBezTo>
                    <a:pt x="1450562" y="500383"/>
                    <a:pt x="1434594" y="415987"/>
                    <a:pt x="1448285" y="484450"/>
                  </a:cubicBezTo>
                  <a:cubicBezTo>
                    <a:pt x="1447298" y="495303"/>
                    <a:pt x="1452728" y="553079"/>
                    <a:pt x="1430118" y="569229"/>
                  </a:cubicBezTo>
                  <a:cubicBezTo>
                    <a:pt x="1421273" y="575547"/>
                    <a:pt x="1410018" y="577523"/>
                    <a:pt x="1399840" y="581340"/>
                  </a:cubicBezTo>
                  <a:cubicBezTo>
                    <a:pt x="1393863" y="583581"/>
                    <a:pt x="1387729" y="585377"/>
                    <a:pt x="1381673" y="587396"/>
                  </a:cubicBezTo>
                  <a:cubicBezTo>
                    <a:pt x="1359469" y="585377"/>
                    <a:pt x="1337162" y="584287"/>
                    <a:pt x="1315062" y="581340"/>
                  </a:cubicBezTo>
                  <a:cubicBezTo>
                    <a:pt x="1306812" y="580240"/>
                    <a:pt x="1299049" y="576652"/>
                    <a:pt x="1290839" y="575284"/>
                  </a:cubicBezTo>
                  <a:cubicBezTo>
                    <a:pt x="1274786" y="572609"/>
                    <a:pt x="1258542" y="571247"/>
                    <a:pt x="1242394" y="569229"/>
                  </a:cubicBezTo>
                  <a:lnTo>
                    <a:pt x="1121281" y="575284"/>
                  </a:lnTo>
                  <a:lnTo>
                    <a:pt x="1024391" y="581340"/>
                  </a:lnTo>
                  <a:cubicBezTo>
                    <a:pt x="961840" y="584002"/>
                    <a:pt x="899242" y="585377"/>
                    <a:pt x="836667" y="587396"/>
                  </a:cubicBezTo>
                  <a:lnTo>
                    <a:pt x="679220" y="599507"/>
                  </a:lnTo>
                  <a:cubicBezTo>
                    <a:pt x="578273" y="599507"/>
                    <a:pt x="477366" y="595470"/>
                    <a:pt x="376439" y="593451"/>
                  </a:cubicBezTo>
                  <a:cubicBezTo>
                    <a:pt x="364328" y="591433"/>
                    <a:pt x="352091" y="590059"/>
                    <a:pt x="340105" y="587396"/>
                  </a:cubicBezTo>
                  <a:cubicBezTo>
                    <a:pt x="333874" y="586011"/>
                    <a:pt x="328321" y="581340"/>
                    <a:pt x="321938" y="581340"/>
                  </a:cubicBezTo>
                  <a:cubicBezTo>
                    <a:pt x="306380" y="581340"/>
                    <a:pt x="185206" y="591725"/>
                    <a:pt x="164492" y="593451"/>
                  </a:cubicBezTo>
                  <a:cubicBezTo>
                    <a:pt x="7050" y="587154"/>
                    <a:pt x="-37403" y="587396"/>
                    <a:pt x="31268" y="587396"/>
                  </a:cubicBezTo>
                </a:path>
              </a:pathLst>
            </a:custGeom>
            <a:grp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02D92B55-0C50-407D-9578-2DDC538E9A0B}"/>
              </a:ext>
            </a:extLst>
          </p:cNvPr>
          <p:cNvGrpSpPr/>
          <p:nvPr/>
        </p:nvGrpSpPr>
        <p:grpSpPr>
          <a:xfrm>
            <a:off x="5747573" y="5167947"/>
            <a:ext cx="1320998" cy="1265866"/>
            <a:chOff x="8780937" y="3527078"/>
            <a:chExt cx="1320998" cy="1265866"/>
          </a:xfrm>
          <a:solidFill>
            <a:schemeClr val="accent2">
              <a:lumMod val="60000"/>
              <a:lumOff val="40000"/>
            </a:schemeClr>
          </a:solidFill>
        </p:grpSpPr>
        <p:grpSp>
          <p:nvGrpSpPr>
            <p:cNvPr id="43" name="Google Shape;234;p26">
              <a:extLst>
                <a:ext uri="{FF2B5EF4-FFF2-40B4-BE49-F238E27FC236}">
                  <a16:creationId xmlns:a16="http://schemas.microsoft.com/office/drawing/2014/main" id="{E4342A4A-CA87-4327-9695-2B60B6B65BC9}"/>
                </a:ext>
              </a:extLst>
            </p:cNvPr>
            <p:cNvGrpSpPr/>
            <p:nvPr/>
          </p:nvGrpSpPr>
          <p:grpSpPr>
            <a:xfrm flipH="1">
              <a:off x="8780937" y="3527078"/>
              <a:ext cx="1320998" cy="1265866"/>
              <a:chOff x="3178902" y="4880926"/>
              <a:chExt cx="1320998" cy="1265866"/>
            </a:xfrm>
            <a:grpFill/>
          </p:grpSpPr>
          <p:sp>
            <p:nvSpPr>
              <p:cNvPr id="45" name="Google Shape;235;p26">
                <a:extLst>
                  <a:ext uri="{FF2B5EF4-FFF2-40B4-BE49-F238E27FC236}">
                    <a16:creationId xmlns:a16="http://schemas.microsoft.com/office/drawing/2014/main" id="{C120349A-DBAE-44B2-B696-33EE8CAAC5B3}"/>
                  </a:ext>
                </a:extLst>
              </p:cNvPr>
              <p:cNvSpPr/>
              <p:nvPr/>
            </p:nvSpPr>
            <p:spPr>
              <a:xfrm>
                <a:off x="3179347" y="4880926"/>
                <a:ext cx="1320553" cy="1265866"/>
              </a:xfrm>
              <a:custGeom>
                <a:avLst/>
                <a:gdLst/>
                <a:ahLst/>
                <a:cxnLst/>
                <a:rect l="l" t="t" r="r" b="b"/>
                <a:pathLst>
                  <a:path w="2918349" h="2797493" extrusionOk="0">
                    <a:moveTo>
                      <a:pt x="1290514" y="0"/>
                    </a:moveTo>
                    <a:cubicBezTo>
                      <a:pt x="1381002" y="0"/>
                      <a:pt x="1466727" y="30480"/>
                      <a:pt x="1537212" y="88583"/>
                    </a:cubicBezTo>
                    <a:lnTo>
                      <a:pt x="2773557" y="1094423"/>
                    </a:lnTo>
                    <a:cubicBezTo>
                      <a:pt x="2865949" y="1169670"/>
                      <a:pt x="2919289" y="1280160"/>
                      <a:pt x="2918337" y="1399223"/>
                    </a:cubicBezTo>
                    <a:cubicBezTo>
                      <a:pt x="2918337" y="1518285"/>
                      <a:pt x="2865949" y="1628775"/>
                      <a:pt x="2773557" y="1704023"/>
                    </a:cubicBezTo>
                    <a:lnTo>
                      <a:pt x="1536259" y="2708910"/>
                    </a:lnTo>
                    <a:cubicBezTo>
                      <a:pt x="1464822" y="2767013"/>
                      <a:pt x="1380049" y="2797493"/>
                      <a:pt x="1289562" y="2797493"/>
                    </a:cubicBezTo>
                    <a:cubicBezTo>
                      <a:pt x="1072392" y="2797493"/>
                      <a:pt x="895227" y="2621280"/>
                      <a:pt x="895227" y="2405063"/>
                    </a:cubicBezTo>
                    <a:cubicBezTo>
                      <a:pt x="731397" y="2484120"/>
                      <a:pt x="484699" y="2499360"/>
                      <a:pt x="484699" y="2499360"/>
                    </a:cubicBezTo>
                    <a:lnTo>
                      <a:pt x="484663" y="2495982"/>
                    </a:lnTo>
                    <a:lnTo>
                      <a:pt x="437198" y="2495982"/>
                    </a:lnTo>
                    <a:cubicBezTo>
                      <a:pt x="196215" y="2495982"/>
                      <a:pt x="0" y="2301288"/>
                      <a:pt x="0" y="2062173"/>
                    </a:cubicBezTo>
                    <a:lnTo>
                      <a:pt x="0" y="986628"/>
                    </a:lnTo>
                    <a:cubicBezTo>
                      <a:pt x="0" y="747513"/>
                      <a:pt x="196215" y="552819"/>
                      <a:pt x="437198" y="552819"/>
                    </a:cubicBezTo>
                    <a:lnTo>
                      <a:pt x="463871" y="552819"/>
                    </a:lnTo>
                    <a:lnTo>
                      <a:pt x="463744" y="541020"/>
                    </a:lnTo>
                    <a:cubicBezTo>
                      <a:pt x="629479" y="539115"/>
                      <a:pt x="896179" y="446723"/>
                      <a:pt x="896179" y="446723"/>
                    </a:cubicBezTo>
                    <a:lnTo>
                      <a:pt x="896179" y="393383"/>
                    </a:lnTo>
                    <a:cubicBezTo>
                      <a:pt x="896179" y="176213"/>
                      <a:pt x="1073344" y="0"/>
                      <a:pt x="12905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36;p26">
                <a:extLst>
                  <a:ext uri="{FF2B5EF4-FFF2-40B4-BE49-F238E27FC236}">
                    <a16:creationId xmlns:a16="http://schemas.microsoft.com/office/drawing/2014/main" id="{CC926307-131D-4F93-B13B-32DCFC762E36}"/>
                  </a:ext>
                </a:extLst>
              </p:cNvPr>
              <p:cNvSpPr/>
              <p:nvPr/>
            </p:nvSpPr>
            <p:spPr>
              <a:xfrm>
                <a:off x="3178902" y="5138604"/>
                <a:ext cx="236191" cy="881253"/>
              </a:xfrm>
              <a:custGeom>
                <a:avLst/>
                <a:gdLst/>
                <a:ahLst/>
                <a:cxnLst/>
                <a:rect l="l" t="t" r="r" b="b"/>
                <a:pathLst>
                  <a:path w="521969" h="1958339" extrusionOk="0">
                    <a:moveTo>
                      <a:pt x="510540" y="0"/>
                    </a:moveTo>
                    <a:lnTo>
                      <a:pt x="437198" y="0"/>
                    </a:lnTo>
                    <a:cubicBezTo>
                      <a:pt x="196215" y="0"/>
                      <a:pt x="0" y="196215"/>
                      <a:pt x="0" y="437197"/>
                    </a:cubicBezTo>
                    <a:lnTo>
                      <a:pt x="0" y="1521143"/>
                    </a:lnTo>
                    <a:cubicBezTo>
                      <a:pt x="0" y="1762125"/>
                      <a:pt x="196215" y="1958340"/>
                      <a:pt x="437198" y="1958340"/>
                    </a:cubicBezTo>
                    <a:lnTo>
                      <a:pt x="521970" y="1958340"/>
                    </a:lnTo>
                    <a:lnTo>
                      <a:pt x="5105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237;p26">
              <a:extLst>
                <a:ext uri="{FF2B5EF4-FFF2-40B4-BE49-F238E27FC236}">
                  <a16:creationId xmlns:a16="http://schemas.microsoft.com/office/drawing/2014/main" id="{4B79E395-7F95-4798-9E1C-7857C8DA20D8}"/>
                </a:ext>
              </a:extLst>
            </p:cNvPr>
            <p:cNvSpPr/>
            <p:nvPr/>
          </p:nvSpPr>
          <p:spPr>
            <a:xfrm flipH="1">
              <a:off x="9004751" y="4035726"/>
              <a:ext cx="707794" cy="354375"/>
            </a:xfrm>
            <a:custGeom>
              <a:avLst/>
              <a:gdLst/>
              <a:ahLst/>
              <a:cxnLst/>
              <a:rect l="l" t="t" r="r" b="b"/>
              <a:pathLst>
                <a:path w="2144830" h="1840911" extrusionOk="0">
                  <a:moveTo>
                    <a:pt x="37324" y="520784"/>
                  </a:moveTo>
                  <a:cubicBezTo>
                    <a:pt x="51454" y="577303"/>
                    <a:pt x="65987" y="633723"/>
                    <a:pt x="79713" y="690341"/>
                  </a:cubicBezTo>
                  <a:cubicBezTo>
                    <a:pt x="82138" y="700344"/>
                    <a:pt x="83536" y="710572"/>
                    <a:pt x="85769" y="720619"/>
                  </a:cubicBezTo>
                  <a:cubicBezTo>
                    <a:pt x="87574" y="728744"/>
                    <a:pt x="90019" y="736717"/>
                    <a:pt x="91824" y="744842"/>
                  </a:cubicBezTo>
                  <a:cubicBezTo>
                    <a:pt x="94057" y="754889"/>
                    <a:pt x="95566" y="765091"/>
                    <a:pt x="97880" y="775120"/>
                  </a:cubicBezTo>
                  <a:cubicBezTo>
                    <a:pt x="97889" y="775159"/>
                    <a:pt x="113014" y="835658"/>
                    <a:pt x="116047" y="847788"/>
                  </a:cubicBezTo>
                  <a:cubicBezTo>
                    <a:pt x="118066" y="855862"/>
                    <a:pt x="120735" y="863801"/>
                    <a:pt x="122103" y="872010"/>
                  </a:cubicBezTo>
                  <a:cubicBezTo>
                    <a:pt x="130504" y="922423"/>
                    <a:pt x="126421" y="896189"/>
                    <a:pt x="134214" y="950733"/>
                  </a:cubicBezTo>
                  <a:cubicBezTo>
                    <a:pt x="136232" y="978993"/>
                    <a:pt x="140269" y="1007180"/>
                    <a:pt x="140269" y="1035512"/>
                  </a:cubicBezTo>
                  <a:cubicBezTo>
                    <a:pt x="140269" y="1363226"/>
                    <a:pt x="101904" y="1241353"/>
                    <a:pt x="140269" y="1356461"/>
                  </a:cubicBezTo>
                  <a:cubicBezTo>
                    <a:pt x="146325" y="1352424"/>
                    <a:pt x="151926" y="1347604"/>
                    <a:pt x="158436" y="1344349"/>
                  </a:cubicBezTo>
                  <a:cubicBezTo>
                    <a:pt x="173066" y="1337034"/>
                    <a:pt x="185317" y="1338054"/>
                    <a:pt x="200826" y="1332238"/>
                  </a:cubicBezTo>
                  <a:cubicBezTo>
                    <a:pt x="209278" y="1329068"/>
                    <a:pt x="216484" y="1322982"/>
                    <a:pt x="225048" y="1320127"/>
                  </a:cubicBezTo>
                  <a:cubicBezTo>
                    <a:pt x="240839" y="1314863"/>
                    <a:pt x="257702" y="1313279"/>
                    <a:pt x="273493" y="1308015"/>
                  </a:cubicBezTo>
                  <a:lnTo>
                    <a:pt x="309827" y="1295904"/>
                  </a:lnTo>
                  <a:cubicBezTo>
                    <a:pt x="359986" y="1279185"/>
                    <a:pt x="280300" y="1305456"/>
                    <a:pt x="370383" y="1277737"/>
                  </a:cubicBezTo>
                  <a:cubicBezTo>
                    <a:pt x="382585" y="1273982"/>
                    <a:pt x="394606" y="1269663"/>
                    <a:pt x="406717" y="1265626"/>
                  </a:cubicBezTo>
                  <a:cubicBezTo>
                    <a:pt x="421122" y="1260824"/>
                    <a:pt x="433890" y="1256051"/>
                    <a:pt x="449107" y="1253515"/>
                  </a:cubicBezTo>
                  <a:cubicBezTo>
                    <a:pt x="607869" y="1227056"/>
                    <a:pt x="472566" y="1251813"/>
                    <a:pt x="582330" y="1235348"/>
                  </a:cubicBezTo>
                  <a:cubicBezTo>
                    <a:pt x="606615" y="1231705"/>
                    <a:pt x="630815" y="1227505"/>
                    <a:pt x="654998" y="1223237"/>
                  </a:cubicBezTo>
                  <a:cubicBezTo>
                    <a:pt x="679430" y="1218925"/>
                    <a:pt x="696461" y="1213919"/>
                    <a:pt x="721610" y="1211125"/>
                  </a:cubicBezTo>
                  <a:cubicBezTo>
                    <a:pt x="745768" y="1208441"/>
                    <a:pt x="770104" y="1207614"/>
                    <a:pt x="794277" y="1205070"/>
                  </a:cubicBezTo>
                  <a:cubicBezTo>
                    <a:pt x="808472" y="1203576"/>
                    <a:pt x="822491" y="1200682"/>
                    <a:pt x="836667" y="1199014"/>
                  </a:cubicBezTo>
                  <a:cubicBezTo>
                    <a:pt x="856814" y="1196644"/>
                    <a:pt x="877038" y="1194977"/>
                    <a:pt x="897223" y="1192959"/>
                  </a:cubicBezTo>
                  <a:cubicBezTo>
                    <a:pt x="918994" y="1187516"/>
                    <a:pt x="928665" y="1184690"/>
                    <a:pt x="951724" y="1180847"/>
                  </a:cubicBezTo>
                  <a:cubicBezTo>
                    <a:pt x="997907" y="1173150"/>
                    <a:pt x="1044820" y="1170376"/>
                    <a:pt x="1091003" y="1162680"/>
                  </a:cubicBezTo>
                  <a:cubicBezTo>
                    <a:pt x="1103114" y="1160662"/>
                    <a:pt x="1115297" y="1159033"/>
                    <a:pt x="1127337" y="1156625"/>
                  </a:cubicBezTo>
                  <a:cubicBezTo>
                    <a:pt x="1135498" y="1154993"/>
                    <a:pt x="1143321" y="1151746"/>
                    <a:pt x="1151560" y="1150569"/>
                  </a:cubicBezTo>
                  <a:cubicBezTo>
                    <a:pt x="1171642" y="1147700"/>
                    <a:pt x="1191954" y="1146754"/>
                    <a:pt x="1212116" y="1144514"/>
                  </a:cubicBezTo>
                  <a:cubicBezTo>
                    <a:pt x="1228290" y="1142717"/>
                    <a:pt x="1244413" y="1140477"/>
                    <a:pt x="1260561" y="1138458"/>
                  </a:cubicBezTo>
                  <a:cubicBezTo>
                    <a:pt x="1286802" y="1140477"/>
                    <a:pt x="1323126" y="1123739"/>
                    <a:pt x="1339284" y="1144514"/>
                  </a:cubicBezTo>
                  <a:cubicBezTo>
                    <a:pt x="1360388" y="1171647"/>
                    <a:pt x="1343002" y="1213164"/>
                    <a:pt x="1345340" y="1247459"/>
                  </a:cubicBezTo>
                  <a:cubicBezTo>
                    <a:pt x="1349058" y="1301982"/>
                    <a:pt x="1348466" y="1357055"/>
                    <a:pt x="1357451" y="1410961"/>
                  </a:cubicBezTo>
                  <a:cubicBezTo>
                    <a:pt x="1359470" y="1423072"/>
                    <a:pt x="1361311" y="1435215"/>
                    <a:pt x="1363507" y="1447295"/>
                  </a:cubicBezTo>
                  <a:cubicBezTo>
                    <a:pt x="1365348" y="1457421"/>
                    <a:pt x="1368106" y="1467384"/>
                    <a:pt x="1369562" y="1477573"/>
                  </a:cubicBezTo>
                  <a:cubicBezTo>
                    <a:pt x="1374165" y="1509794"/>
                    <a:pt x="1379177" y="1542011"/>
                    <a:pt x="1381673" y="1574463"/>
                  </a:cubicBezTo>
                  <a:cubicBezTo>
                    <a:pt x="1383692" y="1600704"/>
                    <a:pt x="1386308" y="1626906"/>
                    <a:pt x="1387729" y="1653186"/>
                  </a:cubicBezTo>
                  <a:cubicBezTo>
                    <a:pt x="1397560" y="1835051"/>
                    <a:pt x="1385992" y="1743966"/>
                    <a:pt x="1399840" y="1840911"/>
                  </a:cubicBezTo>
                  <a:cubicBezTo>
                    <a:pt x="1412825" y="1837665"/>
                    <a:pt x="1433139" y="1835471"/>
                    <a:pt x="1442230" y="1822744"/>
                  </a:cubicBezTo>
                  <a:cubicBezTo>
                    <a:pt x="1448548" y="1813899"/>
                    <a:pt x="1449843" y="1802362"/>
                    <a:pt x="1454341" y="1792466"/>
                  </a:cubicBezTo>
                  <a:cubicBezTo>
                    <a:pt x="1459944" y="1780139"/>
                    <a:pt x="1467300" y="1768631"/>
                    <a:pt x="1472508" y="1756132"/>
                  </a:cubicBezTo>
                  <a:cubicBezTo>
                    <a:pt x="1477418" y="1744348"/>
                    <a:pt x="1478910" y="1731217"/>
                    <a:pt x="1484619" y="1719798"/>
                  </a:cubicBezTo>
                  <a:cubicBezTo>
                    <a:pt x="1536891" y="1615257"/>
                    <a:pt x="1480827" y="1733950"/>
                    <a:pt x="1508842" y="1659242"/>
                  </a:cubicBezTo>
                  <a:cubicBezTo>
                    <a:pt x="1512012" y="1650789"/>
                    <a:pt x="1517170" y="1643215"/>
                    <a:pt x="1520953" y="1635019"/>
                  </a:cubicBezTo>
                  <a:cubicBezTo>
                    <a:pt x="1531413" y="1612355"/>
                    <a:pt x="1555441" y="1554405"/>
                    <a:pt x="1569398" y="1532074"/>
                  </a:cubicBezTo>
                  <a:cubicBezTo>
                    <a:pt x="1579491" y="1515926"/>
                    <a:pt x="1590557" y="1500347"/>
                    <a:pt x="1599676" y="1483629"/>
                  </a:cubicBezTo>
                  <a:cubicBezTo>
                    <a:pt x="1634992" y="1418883"/>
                    <a:pt x="1565534" y="1524933"/>
                    <a:pt x="1617843" y="1441239"/>
                  </a:cubicBezTo>
                  <a:cubicBezTo>
                    <a:pt x="1646920" y="1394716"/>
                    <a:pt x="1625693" y="1437298"/>
                    <a:pt x="1648121" y="1398850"/>
                  </a:cubicBezTo>
                  <a:cubicBezTo>
                    <a:pt x="1658592" y="1380899"/>
                    <a:pt x="1668720" y="1362740"/>
                    <a:pt x="1678399" y="1344349"/>
                  </a:cubicBezTo>
                  <a:cubicBezTo>
                    <a:pt x="1688910" y="1324378"/>
                    <a:pt x="1697066" y="1303145"/>
                    <a:pt x="1708677" y="1283793"/>
                  </a:cubicBezTo>
                  <a:cubicBezTo>
                    <a:pt x="1714733" y="1273700"/>
                    <a:pt x="1721580" y="1264042"/>
                    <a:pt x="1726844" y="1253515"/>
                  </a:cubicBezTo>
                  <a:cubicBezTo>
                    <a:pt x="1731705" y="1243792"/>
                    <a:pt x="1733841" y="1232828"/>
                    <a:pt x="1738956" y="1223237"/>
                  </a:cubicBezTo>
                  <a:cubicBezTo>
                    <a:pt x="1750034" y="1202466"/>
                    <a:pt x="1764761" y="1183735"/>
                    <a:pt x="1775289" y="1162680"/>
                  </a:cubicBezTo>
                  <a:cubicBezTo>
                    <a:pt x="1779326" y="1154606"/>
                    <a:pt x="1781985" y="1145680"/>
                    <a:pt x="1787401" y="1138458"/>
                  </a:cubicBezTo>
                  <a:cubicBezTo>
                    <a:pt x="1794252" y="1129323"/>
                    <a:pt x="1804772" y="1123370"/>
                    <a:pt x="1811623" y="1114235"/>
                  </a:cubicBezTo>
                  <a:cubicBezTo>
                    <a:pt x="1817039" y="1107013"/>
                    <a:pt x="1818727" y="1097524"/>
                    <a:pt x="1823734" y="1090013"/>
                  </a:cubicBezTo>
                  <a:cubicBezTo>
                    <a:pt x="1834931" y="1073218"/>
                    <a:pt x="1847957" y="1057716"/>
                    <a:pt x="1860068" y="1041568"/>
                  </a:cubicBezTo>
                  <a:cubicBezTo>
                    <a:pt x="1866124" y="1033494"/>
                    <a:pt x="1874487" y="1026716"/>
                    <a:pt x="1878235" y="1017345"/>
                  </a:cubicBezTo>
                  <a:cubicBezTo>
                    <a:pt x="1888448" y="991812"/>
                    <a:pt x="1891541" y="979417"/>
                    <a:pt x="1908513" y="956789"/>
                  </a:cubicBezTo>
                  <a:cubicBezTo>
                    <a:pt x="1919679" y="941901"/>
                    <a:pt x="1934030" y="929544"/>
                    <a:pt x="1944847" y="914400"/>
                  </a:cubicBezTo>
                  <a:cubicBezTo>
                    <a:pt x="1954306" y="901157"/>
                    <a:pt x="1959737" y="885342"/>
                    <a:pt x="1969069" y="872010"/>
                  </a:cubicBezTo>
                  <a:cubicBezTo>
                    <a:pt x="1973980" y="864994"/>
                    <a:pt x="1981663" y="860345"/>
                    <a:pt x="1987236" y="853843"/>
                  </a:cubicBezTo>
                  <a:cubicBezTo>
                    <a:pt x="1993804" y="846180"/>
                    <a:pt x="1998835" y="837284"/>
                    <a:pt x="2005403" y="829621"/>
                  </a:cubicBezTo>
                  <a:cubicBezTo>
                    <a:pt x="2010976" y="823119"/>
                    <a:pt x="2017997" y="817956"/>
                    <a:pt x="2023570" y="811454"/>
                  </a:cubicBezTo>
                  <a:cubicBezTo>
                    <a:pt x="2030138" y="803791"/>
                    <a:pt x="2035091" y="794827"/>
                    <a:pt x="2041737" y="787231"/>
                  </a:cubicBezTo>
                  <a:cubicBezTo>
                    <a:pt x="2049256" y="778638"/>
                    <a:pt x="2058529" y="771679"/>
                    <a:pt x="2065960" y="763009"/>
                  </a:cubicBezTo>
                  <a:cubicBezTo>
                    <a:pt x="2070696" y="757483"/>
                    <a:pt x="2073412" y="750433"/>
                    <a:pt x="2078071" y="744842"/>
                  </a:cubicBezTo>
                  <a:cubicBezTo>
                    <a:pt x="2092642" y="727357"/>
                    <a:pt x="2096542" y="726472"/>
                    <a:pt x="2114405" y="714564"/>
                  </a:cubicBezTo>
                  <a:cubicBezTo>
                    <a:pt x="2120460" y="706490"/>
                    <a:pt x="2126705" y="698554"/>
                    <a:pt x="2132571" y="690341"/>
                  </a:cubicBezTo>
                  <a:cubicBezTo>
                    <a:pt x="2136801" y="684419"/>
                    <a:pt x="2146110" y="679311"/>
                    <a:pt x="2144683" y="672174"/>
                  </a:cubicBezTo>
                  <a:cubicBezTo>
                    <a:pt x="2143733" y="667422"/>
                    <a:pt x="2102354" y="647979"/>
                    <a:pt x="2102293" y="647952"/>
                  </a:cubicBezTo>
                  <a:cubicBezTo>
                    <a:pt x="2092360" y="643537"/>
                    <a:pt x="2081558" y="641046"/>
                    <a:pt x="2072015" y="635841"/>
                  </a:cubicBezTo>
                  <a:cubicBezTo>
                    <a:pt x="2006576" y="600147"/>
                    <a:pt x="2059924" y="619698"/>
                    <a:pt x="2017514" y="605563"/>
                  </a:cubicBezTo>
                  <a:cubicBezTo>
                    <a:pt x="2011459" y="601526"/>
                    <a:pt x="2005270" y="597681"/>
                    <a:pt x="1999348" y="593451"/>
                  </a:cubicBezTo>
                  <a:cubicBezTo>
                    <a:pt x="1988330" y="585581"/>
                    <a:pt x="1969802" y="570309"/>
                    <a:pt x="1956958" y="563173"/>
                  </a:cubicBezTo>
                  <a:cubicBezTo>
                    <a:pt x="1945121" y="556597"/>
                    <a:pt x="1931643" y="552876"/>
                    <a:pt x="1920624" y="545006"/>
                  </a:cubicBezTo>
                  <a:cubicBezTo>
                    <a:pt x="1903163" y="532534"/>
                    <a:pt x="1888663" y="516354"/>
                    <a:pt x="1872179" y="502617"/>
                  </a:cubicBezTo>
                  <a:cubicBezTo>
                    <a:pt x="1864426" y="496156"/>
                    <a:pt x="1855620" y="491018"/>
                    <a:pt x="1847957" y="484450"/>
                  </a:cubicBezTo>
                  <a:cubicBezTo>
                    <a:pt x="1841455" y="478877"/>
                    <a:pt x="1836418" y="471706"/>
                    <a:pt x="1829790" y="466283"/>
                  </a:cubicBezTo>
                  <a:cubicBezTo>
                    <a:pt x="1814167" y="453501"/>
                    <a:pt x="1795618" y="444222"/>
                    <a:pt x="1781345" y="429949"/>
                  </a:cubicBezTo>
                  <a:cubicBezTo>
                    <a:pt x="1767215" y="415819"/>
                    <a:pt x="1754942" y="399549"/>
                    <a:pt x="1738956" y="387560"/>
                  </a:cubicBezTo>
                  <a:cubicBezTo>
                    <a:pt x="1722808" y="375449"/>
                    <a:pt x="1704784" y="365499"/>
                    <a:pt x="1690511" y="351226"/>
                  </a:cubicBezTo>
                  <a:cubicBezTo>
                    <a:pt x="1645432" y="306147"/>
                    <a:pt x="1700788" y="363216"/>
                    <a:pt x="1654177" y="308837"/>
                  </a:cubicBezTo>
                  <a:cubicBezTo>
                    <a:pt x="1638994" y="291124"/>
                    <a:pt x="1630934" y="286863"/>
                    <a:pt x="1611787" y="272503"/>
                  </a:cubicBezTo>
                  <a:cubicBezTo>
                    <a:pt x="1558636" y="192774"/>
                    <a:pt x="1612083" y="267801"/>
                    <a:pt x="1569398" y="218002"/>
                  </a:cubicBezTo>
                  <a:cubicBezTo>
                    <a:pt x="1562830" y="210339"/>
                    <a:pt x="1557877" y="201375"/>
                    <a:pt x="1551231" y="193780"/>
                  </a:cubicBezTo>
                  <a:cubicBezTo>
                    <a:pt x="1543712" y="185187"/>
                    <a:pt x="1534440" y="178227"/>
                    <a:pt x="1527009" y="169557"/>
                  </a:cubicBezTo>
                  <a:cubicBezTo>
                    <a:pt x="1500097" y="138160"/>
                    <a:pt x="1531715" y="162602"/>
                    <a:pt x="1496730" y="139279"/>
                  </a:cubicBezTo>
                  <a:cubicBezTo>
                    <a:pt x="1466174" y="93444"/>
                    <a:pt x="1482801" y="113237"/>
                    <a:pt x="1448285" y="78723"/>
                  </a:cubicBezTo>
                  <a:cubicBezTo>
                    <a:pt x="1442229" y="66612"/>
                    <a:pt x="1437085" y="54000"/>
                    <a:pt x="1430118" y="42389"/>
                  </a:cubicBezTo>
                  <a:cubicBezTo>
                    <a:pt x="1402623" y="-3438"/>
                    <a:pt x="1418622" y="38174"/>
                    <a:pt x="1405896" y="0"/>
                  </a:cubicBezTo>
                  <a:cubicBezTo>
                    <a:pt x="1377109" y="43179"/>
                    <a:pt x="1392646" y="11886"/>
                    <a:pt x="1399840" y="109001"/>
                  </a:cubicBezTo>
                  <a:cubicBezTo>
                    <a:pt x="1401777" y="135153"/>
                    <a:pt x="1408321" y="213177"/>
                    <a:pt x="1411952" y="242225"/>
                  </a:cubicBezTo>
                  <a:cubicBezTo>
                    <a:pt x="1414536" y="262901"/>
                    <a:pt x="1419926" y="288156"/>
                    <a:pt x="1424063" y="308837"/>
                  </a:cubicBezTo>
                  <a:cubicBezTo>
                    <a:pt x="1426081" y="329022"/>
                    <a:pt x="1427437" y="349285"/>
                    <a:pt x="1430118" y="369393"/>
                  </a:cubicBezTo>
                  <a:cubicBezTo>
                    <a:pt x="1431478" y="379595"/>
                    <a:pt x="1434718" y="389482"/>
                    <a:pt x="1436174" y="399671"/>
                  </a:cubicBezTo>
                  <a:cubicBezTo>
                    <a:pt x="1450562" y="500383"/>
                    <a:pt x="1434594" y="415987"/>
                    <a:pt x="1448285" y="484450"/>
                  </a:cubicBezTo>
                  <a:cubicBezTo>
                    <a:pt x="1447298" y="495303"/>
                    <a:pt x="1452728" y="553079"/>
                    <a:pt x="1430118" y="569229"/>
                  </a:cubicBezTo>
                  <a:cubicBezTo>
                    <a:pt x="1421273" y="575547"/>
                    <a:pt x="1410018" y="577523"/>
                    <a:pt x="1399840" y="581340"/>
                  </a:cubicBezTo>
                  <a:cubicBezTo>
                    <a:pt x="1393863" y="583581"/>
                    <a:pt x="1387729" y="585377"/>
                    <a:pt x="1381673" y="587396"/>
                  </a:cubicBezTo>
                  <a:cubicBezTo>
                    <a:pt x="1359469" y="585377"/>
                    <a:pt x="1337162" y="584287"/>
                    <a:pt x="1315062" y="581340"/>
                  </a:cubicBezTo>
                  <a:cubicBezTo>
                    <a:pt x="1306812" y="580240"/>
                    <a:pt x="1299049" y="576652"/>
                    <a:pt x="1290839" y="575284"/>
                  </a:cubicBezTo>
                  <a:cubicBezTo>
                    <a:pt x="1274786" y="572609"/>
                    <a:pt x="1258542" y="571247"/>
                    <a:pt x="1242394" y="569229"/>
                  </a:cubicBezTo>
                  <a:lnTo>
                    <a:pt x="1121281" y="575284"/>
                  </a:lnTo>
                  <a:lnTo>
                    <a:pt x="1024391" y="581340"/>
                  </a:lnTo>
                  <a:cubicBezTo>
                    <a:pt x="961840" y="584002"/>
                    <a:pt x="899242" y="585377"/>
                    <a:pt x="836667" y="587396"/>
                  </a:cubicBezTo>
                  <a:lnTo>
                    <a:pt x="679220" y="599507"/>
                  </a:lnTo>
                  <a:cubicBezTo>
                    <a:pt x="578273" y="599507"/>
                    <a:pt x="477366" y="595470"/>
                    <a:pt x="376439" y="593451"/>
                  </a:cubicBezTo>
                  <a:cubicBezTo>
                    <a:pt x="364328" y="591433"/>
                    <a:pt x="352091" y="590059"/>
                    <a:pt x="340105" y="587396"/>
                  </a:cubicBezTo>
                  <a:cubicBezTo>
                    <a:pt x="333874" y="586011"/>
                    <a:pt x="328321" y="581340"/>
                    <a:pt x="321938" y="581340"/>
                  </a:cubicBezTo>
                  <a:cubicBezTo>
                    <a:pt x="306380" y="581340"/>
                    <a:pt x="185206" y="591725"/>
                    <a:pt x="164492" y="593451"/>
                  </a:cubicBezTo>
                  <a:cubicBezTo>
                    <a:pt x="7050" y="587154"/>
                    <a:pt x="-37403" y="587396"/>
                    <a:pt x="31268" y="587396"/>
                  </a:cubicBezTo>
                </a:path>
              </a:pathLst>
            </a:custGeom>
            <a:grp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7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4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4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9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9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9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8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292ED758-9931-4BF8-AC2E-682699D875F8}"/>
              </a:ext>
            </a:extLst>
          </p:cNvPr>
          <p:cNvGrpSpPr/>
          <p:nvPr/>
        </p:nvGrpSpPr>
        <p:grpSpPr>
          <a:xfrm>
            <a:off x="1318665" y="57451"/>
            <a:ext cx="8768681" cy="6000599"/>
            <a:chOff x="1818268" y="714375"/>
            <a:chExt cx="10982795" cy="10110160"/>
          </a:xfrm>
        </p:grpSpPr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B8AD5B24-63A5-4960-B69D-FA6577F6D67E}"/>
                </a:ext>
              </a:extLst>
            </p:cNvPr>
            <p:cNvSpPr/>
            <p:nvPr/>
          </p:nvSpPr>
          <p:spPr>
            <a:xfrm>
              <a:off x="6191267" y="738696"/>
              <a:ext cx="2441623" cy="830328"/>
            </a:xfrm>
            <a:custGeom>
              <a:avLst/>
              <a:gdLst/>
              <a:ahLst/>
              <a:cxnLst/>
              <a:rect l="l" t="t" r="r" b="b"/>
              <a:pathLst>
                <a:path w="2449830" h="833119">
                  <a:moveTo>
                    <a:pt x="1169070" y="0"/>
                  </a:moveTo>
                  <a:lnTo>
                    <a:pt x="1101282" y="6599"/>
                  </a:lnTo>
                  <a:lnTo>
                    <a:pt x="1040506" y="25246"/>
                  </a:lnTo>
                  <a:lnTo>
                    <a:pt x="962554" y="68480"/>
                  </a:lnTo>
                  <a:lnTo>
                    <a:pt x="910671" y="100060"/>
                  </a:lnTo>
                  <a:lnTo>
                    <a:pt x="857448" y="133538"/>
                  </a:lnTo>
                  <a:lnTo>
                    <a:pt x="803211" y="168615"/>
                  </a:lnTo>
                  <a:lnTo>
                    <a:pt x="748286" y="204996"/>
                  </a:lnTo>
                  <a:lnTo>
                    <a:pt x="693000" y="242383"/>
                  </a:lnTo>
                  <a:lnTo>
                    <a:pt x="637679" y="280479"/>
                  </a:lnTo>
                  <a:lnTo>
                    <a:pt x="582651" y="318988"/>
                  </a:lnTo>
                  <a:lnTo>
                    <a:pt x="528241" y="357612"/>
                  </a:lnTo>
                  <a:lnTo>
                    <a:pt x="474776" y="396054"/>
                  </a:lnTo>
                  <a:lnTo>
                    <a:pt x="422583" y="434018"/>
                  </a:lnTo>
                  <a:lnTo>
                    <a:pt x="371988" y="471206"/>
                  </a:lnTo>
                  <a:lnTo>
                    <a:pt x="323318" y="507321"/>
                  </a:lnTo>
                  <a:lnTo>
                    <a:pt x="276900" y="542066"/>
                  </a:lnTo>
                  <a:lnTo>
                    <a:pt x="192123" y="606261"/>
                  </a:lnTo>
                  <a:lnTo>
                    <a:pt x="120270" y="661412"/>
                  </a:lnTo>
                  <a:lnTo>
                    <a:pt x="0" y="755517"/>
                  </a:lnTo>
                  <a:lnTo>
                    <a:pt x="21793" y="785481"/>
                  </a:lnTo>
                  <a:lnTo>
                    <a:pt x="79598" y="739915"/>
                  </a:lnTo>
                  <a:lnTo>
                    <a:pt x="167704" y="671712"/>
                  </a:lnTo>
                  <a:lnTo>
                    <a:pt x="245808" y="612134"/>
                  </a:lnTo>
                  <a:lnTo>
                    <a:pt x="289631" y="579051"/>
                  </a:lnTo>
                  <a:lnTo>
                    <a:pt x="336175" y="544189"/>
                  </a:lnTo>
                  <a:lnTo>
                    <a:pt x="385091" y="507862"/>
                  </a:lnTo>
                  <a:lnTo>
                    <a:pt x="436035" y="470382"/>
                  </a:lnTo>
                  <a:lnTo>
                    <a:pt x="488660" y="432062"/>
                  </a:lnTo>
                  <a:lnTo>
                    <a:pt x="542621" y="393216"/>
                  </a:lnTo>
                  <a:lnTo>
                    <a:pt x="597571" y="354157"/>
                  </a:lnTo>
                  <a:lnTo>
                    <a:pt x="653163" y="315196"/>
                  </a:lnTo>
                  <a:lnTo>
                    <a:pt x="709053" y="276648"/>
                  </a:lnTo>
                  <a:lnTo>
                    <a:pt x="764893" y="238826"/>
                  </a:lnTo>
                  <a:lnTo>
                    <a:pt x="820339" y="202042"/>
                  </a:lnTo>
                  <a:lnTo>
                    <a:pt x="875043" y="166609"/>
                  </a:lnTo>
                  <a:lnTo>
                    <a:pt x="928659" y="132841"/>
                  </a:lnTo>
                  <a:lnTo>
                    <a:pt x="980842" y="101050"/>
                  </a:lnTo>
                  <a:lnTo>
                    <a:pt x="1031245" y="71549"/>
                  </a:lnTo>
                  <a:lnTo>
                    <a:pt x="1066028" y="55146"/>
                  </a:lnTo>
                  <a:lnTo>
                    <a:pt x="1103269" y="44029"/>
                  </a:lnTo>
                  <a:lnTo>
                    <a:pt x="1142769" y="37920"/>
                  </a:lnTo>
                  <a:lnTo>
                    <a:pt x="1184330" y="36540"/>
                  </a:lnTo>
                  <a:lnTo>
                    <a:pt x="1227755" y="39612"/>
                  </a:lnTo>
                  <a:lnTo>
                    <a:pt x="1272845" y="46856"/>
                  </a:lnTo>
                  <a:lnTo>
                    <a:pt x="1319403" y="57995"/>
                  </a:lnTo>
                  <a:lnTo>
                    <a:pt x="1367230" y="72750"/>
                  </a:lnTo>
                  <a:lnTo>
                    <a:pt x="1416130" y="90843"/>
                  </a:lnTo>
                  <a:lnTo>
                    <a:pt x="1465903" y="111996"/>
                  </a:lnTo>
                  <a:lnTo>
                    <a:pt x="1516352" y="135929"/>
                  </a:lnTo>
                  <a:lnTo>
                    <a:pt x="1567278" y="162365"/>
                  </a:lnTo>
                  <a:lnTo>
                    <a:pt x="1618485" y="191025"/>
                  </a:lnTo>
                  <a:lnTo>
                    <a:pt x="1669773" y="221631"/>
                  </a:lnTo>
                  <a:lnTo>
                    <a:pt x="1720946" y="253905"/>
                  </a:lnTo>
                  <a:lnTo>
                    <a:pt x="1771805" y="287568"/>
                  </a:lnTo>
                  <a:lnTo>
                    <a:pt x="1822151" y="322342"/>
                  </a:lnTo>
                  <a:lnTo>
                    <a:pt x="1871788" y="357949"/>
                  </a:lnTo>
                  <a:lnTo>
                    <a:pt x="1920517" y="394110"/>
                  </a:lnTo>
                  <a:lnTo>
                    <a:pt x="1968140" y="430546"/>
                  </a:lnTo>
                  <a:lnTo>
                    <a:pt x="2014460" y="466980"/>
                  </a:lnTo>
                  <a:lnTo>
                    <a:pt x="2059278" y="503133"/>
                  </a:lnTo>
                  <a:lnTo>
                    <a:pt x="2102396" y="538727"/>
                  </a:lnTo>
                  <a:lnTo>
                    <a:pt x="2143617" y="573483"/>
                  </a:lnTo>
                  <a:lnTo>
                    <a:pt x="2182742" y="607123"/>
                  </a:lnTo>
                  <a:lnTo>
                    <a:pt x="2219574" y="639369"/>
                  </a:lnTo>
                  <a:lnTo>
                    <a:pt x="2253914" y="669942"/>
                  </a:lnTo>
                  <a:lnTo>
                    <a:pt x="2285565" y="698564"/>
                  </a:lnTo>
                  <a:lnTo>
                    <a:pt x="2314329" y="724957"/>
                  </a:lnTo>
                  <a:lnTo>
                    <a:pt x="2362402" y="769940"/>
                  </a:lnTo>
                  <a:lnTo>
                    <a:pt x="2418202" y="823899"/>
                  </a:lnTo>
                  <a:lnTo>
                    <a:pt x="2427168" y="832897"/>
                  </a:lnTo>
                  <a:lnTo>
                    <a:pt x="2449202" y="807086"/>
                  </a:lnTo>
                  <a:lnTo>
                    <a:pt x="2407540" y="766150"/>
                  </a:lnTo>
                  <a:lnTo>
                    <a:pt x="2353416" y="714839"/>
                  </a:lnTo>
                  <a:lnTo>
                    <a:pt x="2318103" y="682150"/>
                  </a:lnTo>
                  <a:lnTo>
                    <a:pt x="2277866" y="645581"/>
                  </a:lnTo>
                  <a:lnTo>
                    <a:pt x="2233135" y="605738"/>
                  </a:lnTo>
                  <a:lnTo>
                    <a:pt x="2184343" y="563229"/>
                  </a:lnTo>
                  <a:lnTo>
                    <a:pt x="2131920" y="518659"/>
                  </a:lnTo>
                  <a:lnTo>
                    <a:pt x="2076299" y="472635"/>
                  </a:lnTo>
                  <a:lnTo>
                    <a:pt x="2017911" y="425764"/>
                  </a:lnTo>
                  <a:lnTo>
                    <a:pt x="1957187" y="378652"/>
                  </a:lnTo>
                  <a:lnTo>
                    <a:pt x="1894559" y="331905"/>
                  </a:lnTo>
                  <a:lnTo>
                    <a:pt x="1834575" y="288959"/>
                  </a:lnTo>
                  <a:lnTo>
                    <a:pt x="1776216" y="248973"/>
                  </a:lnTo>
                  <a:lnTo>
                    <a:pt x="1719490" y="211950"/>
                  </a:lnTo>
                  <a:lnTo>
                    <a:pt x="1664405" y="177894"/>
                  </a:lnTo>
                  <a:lnTo>
                    <a:pt x="1610969" y="146808"/>
                  </a:lnTo>
                  <a:lnTo>
                    <a:pt x="1559190" y="118695"/>
                  </a:lnTo>
                  <a:lnTo>
                    <a:pt x="1509076" y="93558"/>
                  </a:lnTo>
                  <a:lnTo>
                    <a:pt x="1460635" y="71401"/>
                  </a:lnTo>
                  <a:lnTo>
                    <a:pt x="1413876" y="52227"/>
                  </a:lnTo>
                  <a:lnTo>
                    <a:pt x="1368805" y="36038"/>
                  </a:lnTo>
                  <a:lnTo>
                    <a:pt x="1325432" y="22839"/>
                  </a:lnTo>
                  <a:lnTo>
                    <a:pt x="1283763" y="12633"/>
                  </a:lnTo>
                  <a:lnTo>
                    <a:pt x="1243809" y="5422"/>
                  </a:lnTo>
                  <a:lnTo>
                    <a:pt x="1205575" y="1209"/>
                  </a:lnTo>
                  <a:lnTo>
                    <a:pt x="116907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6E45DA6C-42A2-4FDA-9EDD-6FF3EE43396B}"/>
                </a:ext>
              </a:extLst>
            </p:cNvPr>
            <p:cNvSpPr/>
            <p:nvPr/>
          </p:nvSpPr>
          <p:spPr>
            <a:xfrm>
              <a:off x="6013450" y="714375"/>
              <a:ext cx="2620726" cy="855011"/>
            </a:xfrm>
            <a:custGeom>
              <a:avLst/>
              <a:gdLst/>
              <a:ahLst/>
              <a:cxnLst/>
              <a:rect l="l" t="t" r="r" b="b"/>
              <a:pathLst>
                <a:path w="2629534" h="857885">
                  <a:moveTo>
                    <a:pt x="1313301" y="0"/>
                  </a:moveTo>
                  <a:lnTo>
                    <a:pt x="1244536" y="7498"/>
                  </a:lnTo>
                  <a:lnTo>
                    <a:pt x="1181637" y="26140"/>
                  </a:lnTo>
                  <a:lnTo>
                    <a:pt x="1102482" y="66261"/>
                  </a:lnTo>
                  <a:lnTo>
                    <a:pt x="1050922" y="94709"/>
                  </a:lnTo>
                  <a:lnTo>
                    <a:pt x="997985" y="124772"/>
                  </a:lnTo>
                  <a:lnTo>
                    <a:pt x="943941" y="156235"/>
                  </a:lnTo>
                  <a:lnTo>
                    <a:pt x="889055" y="188882"/>
                  </a:lnTo>
                  <a:lnTo>
                    <a:pt x="833595" y="222497"/>
                  </a:lnTo>
                  <a:lnTo>
                    <a:pt x="777829" y="256864"/>
                  </a:lnTo>
                  <a:lnTo>
                    <a:pt x="722023" y="291768"/>
                  </a:lnTo>
                  <a:lnTo>
                    <a:pt x="666445" y="326992"/>
                  </a:lnTo>
                  <a:lnTo>
                    <a:pt x="611362" y="362322"/>
                  </a:lnTo>
                  <a:lnTo>
                    <a:pt x="557042" y="397541"/>
                  </a:lnTo>
                  <a:lnTo>
                    <a:pt x="503752" y="432434"/>
                  </a:lnTo>
                  <a:lnTo>
                    <a:pt x="451758" y="466785"/>
                  </a:lnTo>
                  <a:lnTo>
                    <a:pt x="352731" y="532998"/>
                  </a:lnTo>
                  <a:lnTo>
                    <a:pt x="262100" y="594453"/>
                  </a:lnTo>
                  <a:lnTo>
                    <a:pt x="182002" y="649425"/>
                  </a:lnTo>
                  <a:lnTo>
                    <a:pt x="61959" y="733015"/>
                  </a:lnTo>
                  <a:lnTo>
                    <a:pt x="0" y="776897"/>
                  </a:lnTo>
                  <a:lnTo>
                    <a:pt x="20338" y="808012"/>
                  </a:lnTo>
                  <a:lnTo>
                    <a:pt x="98975" y="752413"/>
                  </a:lnTo>
                  <a:lnTo>
                    <a:pt x="192500" y="687374"/>
                  </a:lnTo>
                  <a:lnTo>
                    <a:pt x="272072" y="632717"/>
                  </a:lnTo>
                  <a:lnTo>
                    <a:pt x="362778" y="571146"/>
                  </a:lnTo>
                  <a:lnTo>
                    <a:pt x="462351" y="504482"/>
                  </a:lnTo>
                  <a:lnTo>
                    <a:pt x="514755" y="469809"/>
                  </a:lnTo>
                  <a:lnTo>
                    <a:pt x="568527" y="434545"/>
                  </a:lnTo>
                  <a:lnTo>
                    <a:pt x="623382" y="398919"/>
                  </a:lnTo>
                  <a:lnTo>
                    <a:pt x="679038" y="363157"/>
                  </a:lnTo>
                  <a:lnTo>
                    <a:pt x="735211" y="327488"/>
                  </a:lnTo>
                  <a:lnTo>
                    <a:pt x="791619" y="292138"/>
                  </a:lnTo>
                  <a:lnTo>
                    <a:pt x="847977" y="257337"/>
                  </a:lnTo>
                  <a:lnTo>
                    <a:pt x="904003" y="223310"/>
                  </a:lnTo>
                  <a:lnTo>
                    <a:pt x="959414" y="190286"/>
                  </a:lnTo>
                  <a:lnTo>
                    <a:pt x="1013925" y="158492"/>
                  </a:lnTo>
                  <a:lnTo>
                    <a:pt x="1067255" y="128156"/>
                  </a:lnTo>
                  <a:lnTo>
                    <a:pt x="1119119" y="99505"/>
                  </a:lnTo>
                  <a:lnTo>
                    <a:pt x="1169234" y="72768"/>
                  </a:lnTo>
                  <a:lnTo>
                    <a:pt x="1205597" y="56833"/>
                  </a:lnTo>
                  <a:lnTo>
                    <a:pt x="1243963" y="45777"/>
                  </a:lnTo>
                  <a:lnTo>
                    <a:pt x="1284170" y="39357"/>
                  </a:lnTo>
                  <a:lnTo>
                    <a:pt x="1326058" y="37330"/>
                  </a:lnTo>
                  <a:lnTo>
                    <a:pt x="1369463" y="39453"/>
                  </a:lnTo>
                  <a:lnTo>
                    <a:pt x="1414225" y="45482"/>
                  </a:lnTo>
                  <a:lnTo>
                    <a:pt x="1460180" y="55176"/>
                  </a:lnTo>
                  <a:lnTo>
                    <a:pt x="1507169" y="68291"/>
                  </a:lnTo>
                  <a:lnTo>
                    <a:pt x="1555028" y="84585"/>
                  </a:lnTo>
                  <a:lnTo>
                    <a:pt x="1603596" y="103814"/>
                  </a:lnTo>
                  <a:lnTo>
                    <a:pt x="1652712" y="125736"/>
                  </a:lnTo>
                  <a:lnTo>
                    <a:pt x="1702212" y="150107"/>
                  </a:lnTo>
                  <a:lnTo>
                    <a:pt x="1751937" y="176686"/>
                  </a:lnTo>
                  <a:lnTo>
                    <a:pt x="1801723" y="205228"/>
                  </a:lnTo>
                  <a:lnTo>
                    <a:pt x="1851409" y="235492"/>
                  </a:lnTo>
                  <a:lnTo>
                    <a:pt x="1900834" y="267233"/>
                  </a:lnTo>
                  <a:lnTo>
                    <a:pt x="1949835" y="300210"/>
                  </a:lnTo>
                  <a:lnTo>
                    <a:pt x="1998250" y="334180"/>
                  </a:lnTo>
                  <a:lnTo>
                    <a:pt x="2045919" y="368899"/>
                  </a:lnTo>
                  <a:lnTo>
                    <a:pt x="2092678" y="404125"/>
                  </a:lnTo>
                  <a:lnTo>
                    <a:pt x="2138367" y="439615"/>
                  </a:lnTo>
                  <a:lnTo>
                    <a:pt x="2182823" y="475125"/>
                  </a:lnTo>
                  <a:lnTo>
                    <a:pt x="2225886" y="510414"/>
                  </a:lnTo>
                  <a:lnTo>
                    <a:pt x="2267391" y="545238"/>
                  </a:lnTo>
                  <a:lnTo>
                    <a:pt x="2307180" y="579354"/>
                  </a:lnTo>
                  <a:lnTo>
                    <a:pt x="2345088" y="612519"/>
                  </a:lnTo>
                  <a:lnTo>
                    <a:pt x="2380955" y="644491"/>
                  </a:lnTo>
                  <a:lnTo>
                    <a:pt x="2414619" y="675027"/>
                  </a:lnTo>
                  <a:lnTo>
                    <a:pt x="2445917" y="703883"/>
                  </a:lnTo>
                  <a:lnTo>
                    <a:pt x="2474689" y="730817"/>
                  </a:lnTo>
                  <a:lnTo>
                    <a:pt x="2544225" y="797658"/>
                  </a:lnTo>
                  <a:lnTo>
                    <a:pt x="2594483" y="847947"/>
                  </a:lnTo>
                  <a:lnTo>
                    <a:pt x="2603491" y="857311"/>
                  </a:lnTo>
                  <a:lnTo>
                    <a:pt x="2629019" y="830464"/>
                  </a:lnTo>
                  <a:lnTo>
                    <a:pt x="2587221" y="788033"/>
                  </a:lnTo>
                  <a:lnTo>
                    <a:pt x="2532862" y="734913"/>
                  </a:lnTo>
                  <a:lnTo>
                    <a:pt x="2497355" y="701085"/>
                  </a:lnTo>
                  <a:lnTo>
                    <a:pt x="2456860" y="663255"/>
                  </a:lnTo>
                  <a:lnTo>
                    <a:pt x="2411802" y="622052"/>
                  </a:lnTo>
                  <a:lnTo>
                    <a:pt x="2362603" y="578109"/>
                  </a:lnTo>
                  <a:lnTo>
                    <a:pt x="2309687" y="532057"/>
                  </a:lnTo>
                  <a:lnTo>
                    <a:pt x="2253476" y="484526"/>
                  </a:lnTo>
                  <a:lnTo>
                    <a:pt x="2194395" y="436149"/>
                  </a:lnTo>
                  <a:lnTo>
                    <a:pt x="2132866" y="387557"/>
                  </a:lnTo>
                  <a:lnTo>
                    <a:pt x="2069313" y="339381"/>
                  </a:lnTo>
                  <a:lnTo>
                    <a:pt x="2011570" y="297449"/>
                  </a:lnTo>
                  <a:lnTo>
                    <a:pt x="1955200" y="258271"/>
                  </a:lnTo>
                  <a:lnTo>
                    <a:pt x="1900210" y="221849"/>
                  </a:lnTo>
                  <a:lnTo>
                    <a:pt x="1846604" y="188185"/>
                  </a:lnTo>
                  <a:lnTo>
                    <a:pt x="1794388" y="157280"/>
                  </a:lnTo>
                  <a:lnTo>
                    <a:pt x="1743567" y="129137"/>
                  </a:lnTo>
                  <a:lnTo>
                    <a:pt x="1694147" y="103757"/>
                  </a:lnTo>
                  <a:lnTo>
                    <a:pt x="1646133" y="81142"/>
                  </a:lnTo>
                  <a:lnTo>
                    <a:pt x="1599531" y="61295"/>
                  </a:lnTo>
                  <a:lnTo>
                    <a:pt x="1554346" y="44216"/>
                  </a:lnTo>
                  <a:lnTo>
                    <a:pt x="1510583" y="29909"/>
                  </a:lnTo>
                  <a:lnTo>
                    <a:pt x="1468249" y="18374"/>
                  </a:lnTo>
                  <a:lnTo>
                    <a:pt x="1427348" y="9614"/>
                  </a:lnTo>
                  <a:lnTo>
                    <a:pt x="1387886" y="3630"/>
                  </a:lnTo>
                  <a:lnTo>
                    <a:pt x="1349868" y="425"/>
                  </a:lnTo>
                  <a:lnTo>
                    <a:pt x="1313301" y="0"/>
                  </a:lnTo>
                  <a:close/>
                </a:path>
              </a:pathLst>
            </a:custGeom>
            <a:solidFill>
              <a:srgbClr val="5A494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15E8EDEE-4AEB-471C-BBCC-9C1F7D84125F}"/>
                </a:ext>
              </a:extLst>
            </p:cNvPr>
            <p:cNvSpPr/>
            <p:nvPr/>
          </p:nvSpPr>
          <p:spPr>
            <a:xfrm>
              <a:off x="7273405" y="726306"/>
              <a:ext cx="121092" cy="1211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7B31E781-80F6-4C13-ADC9-86D69AE7E2E4}"/>
                </a:ext>
              </a:extLst>
            </p:cNvPr>
            <p:cNvSpPr/>
            <p:nvPr/>
          </p:nvSpPr>
          <p:spPr>
            <a:xfrm>
              <a:off x="2016912" y="1576999"/>
              <a:ext cx="10784151" cy="9247536"/>
            </a:xfrm>
            <a:custGeom>
              <a:avLst/>
              <a:gdLst/>
              <a:ahLst/>
              <a:cxnLst/>
              <a:rect l="l" t="t" r="r" b="b"/>
              <a:pathLst>
                <a:path w="10820400" h="9278620">
                  <a:moveTo>
                    <a:pt x="10819779" y="0"/>
                  </a:moveTo>
                  <a:lnTo>
                    <a:pt x="0" y="0"/>
                  </a:lnTo>
                  <a:lnTo>
                    <a:pt x="267742" y="9246885"/>
                  </a:lnTo>
                  <a:lnTo>
                    <a:pt x="10551105" y="9278220"/>
                  </a:lnTo>
                  <a:lnTo>
                    <a:pt x="10819779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bject 8">
              <a:extLst>
                <a:ext uri="{FF2B5EF4-FFF2-40B4-BE49-F238E27FC236}">
                  <a16:creationId xmlns:a16="http://schemas.microsoft.com/office/drawing/2014/main" id="{EBACB701-D115-4CC5-8DA7-64BEF1C73384}"/>
                </a:ext>
              </a:extLst>
            </p:cNvPr>
            <p:cNvSpPr/>
            <p:nvPr/>
          </p:nvSpPr>
          <p:spPr>
            <a:xfrm>
              <a:off x="1886467" y="1446536"/>
              <a:ext cx="10784151" cy="9247536"/>
            </a:xfrm>
            <a:custGeom>
              <a:avLst/>
              <a:gdLst/>
              <a:ahLst/>
              <a:cxnLst/>
              <a:rect l="l" t="t" r="r" b="b"/>
              <a:pathLst>
                <a:path w="10820400" h="9278620">
                  <a:moveTo>
                    <a:pt x="10819779" y="0"/>
                  </a:moveTo>
                  <a:lnTo>
                    <a:pt x="0" y="0"/>
                  </a:lnTo>
                  <a:lnTo>
                    <a:pt x="267742" y="9246885"/>
                  </a:lnTo>
                  <a:lnTo>
                    <a:pt x="10551105" y="9278220"/>
                  </a:lnTo>
                  <a:lnTo>
                    <a:pt x="10819779" y="0"/>
                  </a:lnTo>
                  <a:close/>
                </a:path>
              </a:pathLst>
            </a:custGeom>
            <a:solidFill>
              <a:srgbClr val="E4EED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bject 9">
              <a:extLst>
                <a:ext uri="{FF2B5EF4-FFF2-40B4-BE49-F238E27FC236}">
                  <a16:creationId xmlns:a16="http://schemas.microsoft.com/office/drawing/2014/main" id="{DD4D43B1-2EF1-495F-8A6F-2390672EDC61}"/>
                </a:ext>
              </a:extLst>
            </p:cNvPr>
            <p:cNvSpPr/>
            <p:nvPr/>
          </p:nvSpPr>
          <p:spPr>
            <a:xfrm>
              <a:off x="2356082" y="1724837"/>
              <a:ext cx="9948646" cy="869726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AAA53FFF-2A3F-48AB-8B79-33DA049AFCC2}"/>
                </a:ext>
              </a:extLst>
            </p:cNvPr>
            <p:cNvSpPr/>
            <p:nvPr/>
          </p:nvSpPr>
          <p:spPr>
            <a:xfrm>
              <a:off x="2153302" y="1446533"/>
              <a:ext cx="10517078" cy="9247536"/>
            </a:xfrm>
            <a:custGeom>
              <a:avLst/>
              <a:gdLst/>
              <a:ahLst/>
              <a:cxnLst/>
              <a:rect l="l" t="t" r="r" b="b"/>
              <a:pathLst>
                <a:path w="10552430" h="9278620">
                  <a:moveTo>
                    <a:pt x="10552047" y="0"/>
                  </a:moveTo>
                  <a:lnTo>
                    <a:pt x="10320797" y="196347"/>
                  </a:lnTo>
                  <a:lnTo>
                    <a:pt x="10115723" y="9084279"/>
                  </a:lnTo>
                  <a:lnTo>
                    <a:pt x="378005" y="8918481"/>
                  </a:lnTo>
                  <a:lnTo>
                    <a:pt x="0" y="9246885"/>
                  </a:lnTo>
                  <a:lnTo>
                    <a:pt x="10283373" y="9278220"/>
                  </a:lnTo>
                  <a:lnTo>
                    <a:pt x="10552047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12E00F7C-0718-4F90-B85C-1D324DEA0032}"/>
                </a:ext>
              </a:extLst>
            </p:cNvPr>
            <p:cNvSpPr/>
            <p:nvPr/>
          </p:nvSpPr>
          <p:spPr>
            <a:xfrm>
              <a:off x="2356093" y="1724848"/>
              <a:ext cx="9948759" cy="8612131"/>
            </a:xfrm>
            <a:custGeom>
              <a:avLst/>
              <a:gdLst/>
              <a:ahLst/>
              <a:cxnLst/>
              <a:rect l="l" t="t" r="r" b="b"/>
              <a:pathLst>
                <a:path w="9982200" h="8641080">
                  <a:moveTo>
                    <a:pt x="9982056" y="0"/>
                  </a:moveTo>
                  <a:lnTo>
                    <a:pt x="0" y="104718"/>
                  </a:lnTo>
                  <a:lnTo>
                    <a:pt x="174523" y="8639240"/>
                  </a:lnTo>
                  <a:lnTo>
                    <a:pt x="294380" y="8640485"/>
                  </a:lnTo>
                  <a:lnTo>
                    <a:pt x="143983" y="248701"/>
                  </a:lnTo>
                  <a:lnTo>
                    <a:pt x="9980256" y="90039"/>
                  </a:lnTo>
                  <a:lnTo>
                    <a:pt x="9982056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bject 12">
              <a:extLst>
                <a:ext uri="{FF2B5EF4-FFF2-40B4-BE49-F238E27FC236}">
                  <a16:creationId xmlns:a16="http://schemas.microsoft.com/office/drawing/2014/main" id="{13BBBA2E-7137-4E7D-A0B5-C6ECFF148278}"/>
                </a:ext>
              </a:extLst>
            </p:cNvPr>
            <p:cNvSpPr/>
            <p:nvPr/>
          </p:nvSpPr>
          <p:spPr>
            <a:xfrm>
              <a:off x="1818268" y="1461229"/>
              <a:ext cx="10784151" cy="232264"/>
            </a:xfrm>
            <a:custGeom>
              <a:avLst/>
              <a:gdLst/>
              <a:ahLst/>
              <a:cxnLst/>
              <a:rect l="l" t="t" r="r" b="b"/>
              <a:pathLst>
                <a:path w="10820400" h="233044">
                  <a:moveTo>
                    <a:pt x="10819779" y="0"/>
                  </a:moveTo>
                  <a:lnTo>
                    <a:pt x="0" y="0"/>
                  </a:lnTo>
                  <a:lnTo>
                    <a:pt x="339514" y="232861"/>
                  </a:lnTo>
                  <a:lnTo>
                    <a:pt x="10588560" y="196347"/>
                  </a:lnTo>
                  <a:lnTo>
                    <a:pt x="108197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bject 13">
              <a:extLst>
                <a:ext uri="{FF2B5EF4-FFF2-40B4-BE49-F238E27FC236}">
                  <a16:creationId xmlns:a16="http://schemas.microsoft.com/office/drawing/2014/main" id="{79769C79-D576-43D5-A9E4-11550E86F785}"/>
                </a:ext>
              </a:extLst>
            </p:cNvPr>
            <p:cNvSpPr/>
            <p:nvPr/>
          </p:nvSpPr>
          <p:spPr>
            <a:xfrm>
              <a:off x="3011314" y="2391403"/>
              <a:ext cx="8827308" cy="7507770"/>
            </a:xfrm>
            <a:custGeom>
              <a:avLst/>
              <a:gdLst/>
              <a:ahLst/>
              <a:cxnLst/>
              <a:rect l="l" t="t" r="r" b="b"/>
              <a:pathLst>
                <a:path w="8856980" h="7533005">
                  <a:moveTo>
                    <a:pt x="2441244" y="99847"/>
                  </a:moveTo>
                  <a:lnTo>
                    <a:pt x="770191" y="279"/>
                  </a:lnTo>
                  <a:lnTo>
                    <a:pt x="78955" y="80035"/>
                  </a:lnTo>
                  <a:lnTo>
                    <a:pt x="149669" y="3247466"/>
                  </a:lnTo>
                  <a:lnTo>
                    <a:pt x="637082" y="3268281"/>
                  </a:lnTo>
                  <a:lnTo>
                    <a:pt x="922794" y="3277565"/>
                  </a:lnTo>
                  <a:lnTo>
                    <a:pt x="1117727" y="3277412"/>
                  </a:lnTo>
                  <a:lnTo>
                    <a:pt x="1332801" y="3269958"/>
                  </a:lnTo>
                  <a:lnTo>
                    <a:pt x="1637576" y="3268218"/>
                  </a:lnTo>
                  <a:lnTo>
                    <a:pt x="1967318" y="3277984"/>
                  </a:lnTo>
                  <a:lnTo>
                    <a:pt x="2231542" y="3290354"/>
                  </a:lnTo>
                  <a:lnTo>
                    <a:pt x="2339721" y="3296450"/>
                  </a:lnTo>
                  <a:lnTo>
                    <a:pt x="2441244" y="99847"/>
                  </a:lnTo>
                  <a:close/>
                </a:path>
                <a:path w="8856980" h="7533005">
                  <a:moveTo>
                    <a:pt x="2520200" y="4127296"/>
                  </a:moveTo>
                  <a:lnTo>
                    <a:pt x="737450" y="4021213"/>
                  </a:lnTo>
                  <a:lnTo>
                    <a:pt x="0" y="4106176"/>
                  </a:lnTo>
                  <a:lnTo>
                    <a:pt x="75438" y="7480363"/>
                  </a:lnTo>
                  <a:lnTo>
                    <a:pt x="595426" y="7502525"/>
                  </a:lnTo>
                  <a:lnTo>
                    <a:pt x="900239" y="7512405"/>
                  </a:lnTo>
                  <a:lnTo>
                    <a:pt x="1108202" y="7512253"/>
                  </a:lnTo>
                  <a:lnTo>
                    <a:pt x="1337652" y="7504303"/>
                  </a:lnTo>
                  <a:lnTo>
                    <a:pt x="1662811" y="7502461"/>
                  </a:lnTo>
                  <a:lnTo>
                    <a:pt x="2014601" y="7512863"/>
                  </a:lnTo>
                  <a:lnTo>
                    <a:pt x="2296477" y="7526033"/>
                  </a:lnTo>
                  <a:lnTo>
                    <a:pt x="2411895" y="7532522"/>
                  </a:lnTo>
                  <a:lnTo>
                    <a:pt x="2520200" y="4127296"/>
                  </a:lnTo>
                  <a:close/>
                </a:path>
                <a:path w="8856980" h="7533005">
                  <a:moveTo>
                    <a:pt x="5520156" y="3271101"/>
                  </a:moveTo>
                  <a:lnTo>
                    <a:pt x="5429288" y="144767"/>
                  </a:lnTo>
                  <a:lnTo>
                    <a:pt x="4248086" y="99898"/>
                  </a:lnTo>
                  <a:lnTo>
                    <a:pt x="3261576" y="114858"/>
                  </a:lnTo>
                  <a:lnTo>
                    <a:pt x="3209645" y="3301009"/>
                  </a:lnTo>
                  <a:lnTo>
                    <a:pt x="3667366" y="3326066"/>
                  </a:lnTo>
                  <a:lnTo>
                    <a:pt x="3937571" y="3337534"/>
                  </a:lnTo>
                  <a:lnTo>
                    <a:pt x="4126141" y="3338220"/>
                  </a:lnTo>
                  <a:lnTo>
                    <a:pt x="4338942" y="3330930"/>
                  </a:lnTo>
                  <a:lnTo>
                    <a:pt x="4669879" y="3315754"/>
                  </a:lnTo>
                  <a:lnTo>
                    <a:pt x="5059654" y="3295840"/>
                  </a:lnTo>
                  <a:lnTo>
                    <a:pt x="5384381" y="3278505"/>
                  </a:lnTo>
                  <a:lnTo>
                    <a:pt x="5520156" y="3271101"/>
                  </a:lnTo>
                  <a:close/>
                </a:path>
                <a:path w="8856980" h="7533005">
                  <a:moveTo>
                    <a:pt x="5535841" y="7321664"/>
                  </a:moveTo>
                  <a:lnTo>
                    <a:pt x="5443740" y="4157484"/>
                  </a:lnTo>
                  <a:lnTo>
                    <a:pt x="4246448" y="4112056"/>
                  </a:lnTo>
                  <a:lnTo>
                    <a:pt x="3246513" y="4127195"/>
                  </a:lnTo>
                  <a:lnTo>
                    <a:pt x="3193885" y="7351954"/>
                  </a:lnTo>
                  <a:lnTo>
                    <a:pt x="3657828" y="7377316"/>
                  </a:lnTo>
                  <a:lnTo>
                    <a:pt x="3931716" y="7388923"/>
                  </a:lnTo>
                  <a:lnTo>
                    <a:pt x="4122839" y="7389609"/>
                  </a:lnTo>
                  <a:lnTo>
                    <a:pt x="4338536" y="7382230"/>
                  </a:lnTo>
                  <a:lnTo>
                    <a:pt x="4673981" y="7366876"/>
                  </a:lnTo>
                  <a:lnTo>
                    <a:pt x="5069065" y="7346709"/>
                  </a:lnTo>
                  <a:lnTo>
                    <a:pt x="5398224" y="7329170"/>
                  </a:lnTo>
                  <a:lnTo>
                    <a:pt x="5535841" y="7321664"/>
                  </a:lnTo>
                  <a:close/>
                </a:path>
                <a:path w="8856980" h="7533005">
                  <a:moveTo>
                    <a:pt x="8856675" y="7388047"/>
                  </a:moveTo>
                  <a:lnTo>
                    <a:pt x="8808288" y="6827990"/>
                  </a:lnTo>
                  <a:lnTo>
                    <a:pt x="8783447" y="6519240"/>
                  </a:lnTo>
                  <a:lnTo>
                    <a:pt x="8774290" y="6351943"/>
                  </a:lnTo>
                  <a:lnTo>
                    <a:pt x="8772982" y="6216256"/>
                  </a:lnTo>
                  <a:lnTo>
                    <a:pt x="8775167" y="5802173"/>
                  </a:lnTo>
                  <a:lnTo>
                    <a:pt x="8779954" y="5094643"/>
                  </a:lnTo>
                  <a:lnTo>
                    <a:pt x="8786939" y="4129519"/>
                  </a:lnTo>
                  <a:lnTo>
                    <a:pt x="6373609" y="4033202"/>
                  </a:lnTo>
                  <a:lnTo>
                    <a:pt x="6317589" y="4961966"/>
                  </a:lnTo>
                  <a:lnTo>
                    <a:pt x="6291656" y="5503964"/>
                  </a:lnTo>
                  <a:lnTo>
                    <a:pt x="6289256" y="5868390"/>
                  </a:lnTo>
                  <a:lnTo>
                    <a:pt x="6303861" y="6264427"/>
                  </a:lnTo>
                  <a:lnTo>
                    <a:pt x="6305029" y="6615011"/>
                  </a:lnTo>
                  <a:lnTo>
                    <a:pt x="6289789" y="6976008"/>
                  </a:lnTo>
                  <a:lnTo>
                    <a:pt x="6271120" y="7258113"/>
                  </a:lnTo>
                  <a:lnTo>
                    <a:pt x="6262001" y="7371994"/>
                  </a:lnTo>
                  <a:lnTo>
                    <a:pt x="8856675" y="7388047"/>
                  </a:lnTo>
                  <a:close/>
                </a:path>
                <a:path w="8856980" h="7533005">
                  <a:moveTo>
                    <a:pt x="8856675" y="3359810"/>
                  </a:moveTo>
                  <a:lnTo>
                    <a:pt x="8808288" y="2798915"/>
                  </a:lnTo>
                  <a:lnTo>
                    <a:pt x="8783447" y="2489708"/>
                  </a:lnTo>
                  <a:lnTo>
                    <a:pt x="8774290" y="2322182"/>
                  </a:lnTo>
                  <a:lnTo>
                    <a:pt x="8772982" y="2186292"/>
                  </a:lnTo>
                  <a:lnTo>
                    <a:pt x="8775167" y="1771586"/>
                  </a:lnTo>
                  <a:lnTo>
                    <a:pt x="8779954" y="1063002"/>
                  </a:lnTo>
                  <a:lnTo>
                    <a:pt x="8786939" y="96456"/>
                  </a:lnTo>
                  <a:lnTo>
                    <a:pt x="6373609" y="0"/>
                  </a:lnTo>
                  <a:lnTo>
                    <a:pt x="6317589" y="930122"/>
                  </a:lnTo>
                  <a:lnTo>
                    <a:pt x="6291656" y="1472933"/>
                  </a:lnTo>
                  <a:lnTo>
                    <a:pt x="6289256" y="1837893"/>
                  </a:lnTo>
                  <a:lnTo>
                    <a:pt x="6303861" y="2234514"/>
                  </a:lnTo>
                  <a:lnTo>
                    <a:pt x="6305029" y="2585618"/>
                  </a:lnTo>
                  <a:lnTo>
                    <a:pt x="6289789" y="2947162"/>
                  </a:lnTo>
                  <a:lnTo>
                    <a:pt x="6271120" y="3229686"/>
                  </a:lnTo>
                  <a:lnTo>
                    <a:pt x="6262001" y="3343745"/>
                  </a:lnTo>
                  <a:lnTo>
                    <a:pt x="8856675" y="3359810"/>
                  </a:lnTo>
                  <a:close/>
                </a:path>
              </a:pathLst>
            </a:custGeom>
            <a:solidFill>
              <a:srgbClr val="F8F5E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FD7BA00D-DB43-4BD7-9AE3-4AAFFC06DDE9}"/>
                </a:ext>
              </a:extLst>
            </p:cNvPr>
            <p:cNvSpPr/>
            <p:nvPr/>
          </p:nvSpPr>
          <p:spPr>
            <a:xfrm>
              <a:off x="4008920" y="2350645"/>
              <a:ext cx="212853" cy="2128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bject 15">
              <a:extLst>
                <a:ext uri="{FF2B5EF4-FFF2-40B4-BE49-F238E27FC236}">
                  <a16:creationId xmlns:a16="http://schemas.microsoft.com/office/drawing/2014/main" id="{B5340BF8-E739-40AA-AC83-446232FF4123}"/>
                </a:ext>
              </a:extLst>
            </p:cNvPr>
            <p:cNvSpPr/>
            <p:nvPr/>
          </p:nvSpPr>
          <p:spPr>
            <a:xfrm>
              <a:off x="7194460" y="2364544"/>
              <a:ext cx="211299" cy="2113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7CA47245-A4AF-46BC-8FBE-D904F387A810}"/>
                </a:ext>
              </a:extLst>
            </p:cNvPr>
            <p:cNvSpPr/>
            <p:nvPr/>
          </p:nvSpPr>
          <p:spPr>
            <a:xfrm>
              <a:off x="4029931" y="6313032"/>
              <a:ext cx="227086" cy="22708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bject 17">
              <a:extLst>
                <a:ext uri="{FF2B5EF4-FFF2-40B4-BE49-F238E27FC236}">
                  <a16:creationId xmlns:a16="http://schemas.microsoft.com/office/drawing/2014/main" id="{63140CDE-350C-44BB-B9E5-F3D1704993B9}"/>
                </a:ext>
              </a:extLst>
            </p:cNvPr>
            <p:cNvSpPr/>
            <p:nvPr/>
          </p:nvSpPr>
          <p:spPr>
            <a:xfrm>
              <a:off x="10365057" y="6350101"/>
              <a:ext cx="227086" cy="22708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bject 18">
              <a:extLst>
                <a:ext uri="{FF2B5EF4-FFF2-40B4-BE49-F238E27FC236}">
                  <a16:creationId xmlns:a16="http://schemas.microsoft.com/office/drawing/2014/main" id="{5C3199B7-435A-4A69-8AF4-15AD0A2B21EF}"/>
                </a:ext>
              </a:extLst>
            </p:cNvPr>
            <p:cNvSpPr/>
            <p:nvPr/>
          </p:nvSpPr>
          <p:spPr>
            <a:xfrm>
              <a:off x="7212530" y="6368641"/>
              <a:ext cx="214187" cy="21419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bject 19">
              <a:extLst>
                <a:ext uri="{FF2B5EF4-FFF2-40B4-BE49-F238E27FC236}">
                  <a16:creationId xmlns:a16="http://schemas.microsoft.com/office/drawing/2014/main" id="{F23D357B-F4F2-4A9E-B862-0D98BD2AD630}"/>
                </a:ext>
              </a:extLst>
            </p:cNvPr>
            <p:cNvSpPr/>
            <p:nvPr/>
          </p:nvSpPr>
          <p:spPr>
            <a:xfrm>
              <a:off x="10302494" y="2292711"/>
              <a:ext cx="227086" cy="22709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object 68">
            <a:extLst>
              <a:ext uri="{FF2B5EF4-FFF2-40B4-BE49-F238E27FC236}">
                <a16:creationId xmlns:a16="http://schemas.microsoft.com/office/drawing/2014/main" id="{0127C444-AE5D-479F-85B2-3C831F232AFB}"/>
              </a:ext>
            </a:extLst>
          </p:cNvPr>
          <p:cNvSpPr txBox="1"/>
          <p:nvPr/>
        </p:nvSpPr>
        <p:spPr>
          <a:xfrm rot="19912529">
            <a:off x="7780177" y="3276513"/>
            <a:ext cx="1656228" cy="1784588"/>
          </a:xfrm>
          <a:prstGeom prst="rect">
            <a:avLst/>
          </a:prstGeom>
        </p:spPr>
        <p:txBody>
          <a:bodyPr vert="horz" wrap="square" lIns="0" tIns="151889" rIns="0" bIns="0" rtlCol="0">
            <a:spAutoFit/>
          </a:bodyPr>
          <a:lstStyle/>
          <a:p>
            <a:pPr marL="12657" marR="0" lvl="0" indent="0" algn="l" defTabSz="914400" rtl="0" eaLnBrk="1" fontAlgn="auto" latinLnBrk="0" hangingPunct="1">
              <a:lnSpc>
                <a:spcPct val="100000"/>
              </a:lnSpc>
              <a:spcBef>
                <a:spcPts val="11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15" normalizeH="0" baseline="0" noProof="0" dirty="0">
                <a:ln>
                  <a:noFill/>
                </a:ln>
                <a:solidFill>
                  <a:srgbClr val="CAB6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السرعة </a:t>
            </a:r>
          </a:p>
          <a:p>
            <a:pPr marL="12657" marR="0" lvl="0" indent="0" algn="l" defTabSz="914400" rtl="0" eaLnBrk="1" fontAlgn="auto" latinLnBrk="0" hangingPunct="1">
              <a:lnSpc>
                <a:spcPct val="100000"/>
              </a:lnSpc>
              <a:spcBef>
                <a:spcPts val="11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15" normalizeH="0" baseline="0" noProof="0" dirty="0">
                <a:ln>
                  <a:noFill/>
                </a:ln>
                <a:solidFill>
                  <a:srgbClr val="CAB6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المتوسطة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76" name="object 70">
            <a:extLst>
              <a:ext uri="{FF2B5EF4-FFF2-40B4-BE49-F238E27FC236}">
                <a16:creationId xmlns:a16="http://schemas.microsoft.com/office/drawing/2014/main" id="{53663886-BDB0-4F12-8BC9-CFB29B40CA93}"/>
              </a:ext>
            </a:extLst>
          </p:cNvPr>
          <p:cNvSpPr txBox="1"/>
          <p:nvPr/>
        </p:nvSpPr>
        <p:spPr>
          <a:xfrm rot="20228495">
            <a:off x="4862003" y="1118190"/>
            <a:ext cx="1656228" cy="1815366"/>
          </a:xfrm>
          <a:prstGeom prst="rect">
            <a:avLst/>
          </a:prstGeom>
        </p:spPr>
        <p:txBody>
          <a:bodyPr vert="horz" wrap="square" lIns="0" tIns="151889" rIns="0" bIns="0" rtlCol="0">
            <a:spAutoFit/>
          </a:bodyPr>
          <a:lstStyle/>
          <a:p>
            <a:pPr marL="12657" marR="0" lvl="0" indent="0" algn="ctr" defTabSz="914400" rtl="0" eaLnBrk="1" fontAlgn="auto" latinLnBrk="0" hangingPunct="1">
              <a:lnSpc>
                <a:spcPct val="100000"/>
              </a:lnSpc>
              <a:spcBef>
                <a:spcPts val="11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15" normalizeH="0" baseline="0" noProof="0" dirty="0">
                <a:ln>
                  <a:noFill/>
                </a:ln>
                <a:solidFill>
                  <a:srgbClr val="13BB5B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السرعة اللحظية 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77" name="object 72">
            <a:extLst>
              <a:ext uri="{FF2B5EF4-FFF2-40B4-BE49-F238E27FC236}">
                <a16:creationId xmlns:a16="http://schemas.microsoft.com/office/drawing/2014/main" id="{C88C5ED3-8C10-4ECE-A8E1-3E3785287BB1}"/>
              </a:ext>
            </a:extLst>
          </p:cNvPr>
          <p:cNvSpPr txBox="1"/>
          <p:nvPr/>
        </p:nvSpPr>
        <p:spPr>
          <a:xfrm rot="19976366">
            <a:off x="2613592" y="1230050"/>
            <a:ext cx="1656228" cy="984369"/>
          </a:xfrm>
          <a:prstGeom prst="rect">
            <a:avLst/>
          </a:prstGeom>
        </p:spPr>
        <p:txBody>
          <a:bodyPr vert="horz" wrap="square" lIns="0" tIns="151889" rIns="0" bIns="0" rtlCol="0">
            <a:spAutoFit/>
          </a:bodyPr>
          <a:lstStyle/>
          <a:p>
            <a:pPr marL="12657" marR="0" lvl="0" indent="0" algn="ctr" defTabSz="914400" rtl="0" eaLnBrk="1" fontAlgn="auto" latinLnBrk="0" hangingPunct="1">
              <a:lnSpc>
                <a:spcPct val="100000"/>
              </a:lnSpc>
              <a:spcBef>
                <a:spcPts val="11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1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الازاحة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79" name="object 76">
            <a:extLst>
              <a:ext uri="{FF2B5EF4-FFF2-40B4-BE49-F238E27FC236}">
                <a16:creationId xmlns:a16="http://schemas.microsoft.com/office/drawing/2014/main" id="{D5326FAF-3D89-4E6E-8C87-887D0770A716}"/>
              </a:ext>
            </a:extLst>
          </p:cNvPr>
          <p:cNvSpPr txBox="1"/>
          <p:nvPr/>
        </p:nvSpPr>
        <p:spPr>
          <a:xfrm rot="18640591">
            <a:off x="6899836" y="1345765"/>
            <a:ext cx="2584614" cy="1076702"/>
          </a:xfrm>
          <a:prstGeom prst="rect">
            <a:avLst/>
          </a:prstGeom>
        </p:spPr>
        <p:txBody>
          <a:bodyPr vert="horz" wrap="square" lIns="0" tIns="151889" rIns="0" bIns="0" rtlCol="0">
            <a:spAutoFit/>
          </a:bodyPr>
          <a:lstStyle/>
          <a:p>
            <a:pPr marL="12657" marR="0" lvl="0" indent="0" algn="ctr" defTabSz="914400" rtl="0" eaLnBrk="1" fontAlgn="auto" latinLnBrk="0" hangingPunct="1">
              <a:lnSpc>
                <a:spcPct val="100000"/>
              </a:lnSpc>
              <a:spcBef>
                <a:spcPts val="11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15" normalizeH="0" baseline="0" noProof="0" dirty="0">
                <a:ln>
                  <a:noFill/>
                </a:ln>
                <a:solidFill>
                  <a:srgbClr val="F8B74A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السرعة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159A6DC9-3D45-4D60-8474-421700D93EEA}"/>
              </a:ext>
            </a:extLst>
          </p:cNvPr>
          <p:cNvSpPr/>
          <p:nvPr/>
        </p:nvSpPr>
        <p:spPr>
          <a:xfrm>
            <a:off x="8721890" y="-50521"/>
            <a:ext cx="288187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المفردات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الجديدة </a:t>
            </a:r>
          </a:p>
        </p:txBody>
      </p:sp>
      <p:pic>
        <p:nvPicPr>
          <p:cNvPr id="85" name="Picture 2" descr="Sticker template for word science Free Vector">
            <a:extLst>
              <a:ext uri="{FF2B5EF4-FFF2-40B4-BE49-F238E27FC236}">
                <a16:creationId xmlns:a16="http://schemas.microsoft.com/office/drawing/2014/main" id="{0EE4F188-D630-46F5-92A1-238C94659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5636492"/>
            <a:ext cx="1411797" cy="9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67062706-1281-40C2-9AE6-F55A97C96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1" t="52324" r="10043" b="37061"/>
          <a:stretch>
            <a:fillRect/>
          </a:stretch>
        </p:blipFill>
        <p:spPr bwMode="auto">
          <a:xfrm>
            <a:off x="2147389" y="3269307"/>
            <a:ext cx="5079126" cy="244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56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صورة 34" descr="صورة تحتوي على شخص, تشبث, يد&#10;&#10;تم إنشاء الوصف تلقائياً">
            <a:extLst>
              <a:ext uri="{FF2B5EF4-FFF2-40B4-BE49-F238E27FC236}">
                <a16:creationId xmlns:a16="http://schemas.microsoft.com/office/drawing/2014/main" id="{5F7A29A6-D9C3-41B0-B725-136F20A23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56" y="1217983"/>
            <a:ext cx="1515319" cy="4245428"/>
          </a:xfrm>
          <a:prstGeom prst="rect">
            <a:avLst/>
          </a:prstGeom>
        </p:spPr>
      </p:pic>
      <p:pic>
        <p:nvPicPr>
          <p:cNvPr id="36" name="صورة 35" descr="صورة تحتوي على شخص, تشبث, يد&#10;&#10;تم إنشاء الوصف تلقائياً">
            <a:extLst>
              <a:ext uri="{FF2B5EF4-FFF2-40B4-BE49-F238E27FC236}">
                <a16:creationId xmlns:a16="http://schemas.microsoft.com/office/drawing/2014/main" id="{3F8504E1-C0CC-4598-9BBC-DC0AD8301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237" y="1217983"/>
            <a:ext cx="1515319" cy="4232366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45FF27A4-8EB0-4A5C-AF6C-5D0AAE9F1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4566" y="2179020"/>
            <a:ext cx="1876534" cy="1709122"/>
          </a:xfrm>
          <a:prstGeom prst="rect">
            <a:avLst/>
          </a:prstGeom>
        </p:spPr>
      </p:pic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902C6020-EAF1-41E6-97C2-3780E7433344}"/>
              </a:ext>
            </a:extLst>
          </p:cNvPr>
          <p:cNvSpPr/>
          <p:nvPr/>
        </p:nvSpPr>
        <p:spPr>
          <a:xfrm>
            <a:off x="7761237" y="1768489"/>
            <a:ext cx="2520000" cy="2520000"/>
          </a:xfrm>
          <a:prstGeom prst="ellips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2AA87ADC-1D6C-4273-B036-606885A30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2670" y="2527581"/>
            <a:ext cx="2520000" cy="1082074"/>
          </a:xfrm>
          <a:prstGeom prst="rect">
            <a:avLst/>
          </a:prstGeom>
        </p:spPr>
      </p:pic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036B0118-CCFF-45FA-A581-F39ABA9E6CD6}"/>
              </a:ext>
            </a:extLst>
          </p:cNvPr>
          <p:cNvSpPr/>
          <p:nvPr/>
        </p:nvSpPr>
        <p:spPr>
          <a:xfrm>
            <a:off x="2918056" y="1768489"/>
            <a:ext cx="2520000" cy="2520000"/>
          </a:xfrm>
          <a:prstGeom prst="ellips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BC435FFD-2AF8-44A2-8B65-4A44D3E53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5434" y="7153977"/>
            <a:ext cx="1466193" cy="148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5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394 C 0.05703 0.00394 0.10338 0.08611 0.10338 0.1875 C 0.10338 0.28866 0.05703 0.3713 -0.00013 0.3713 C -0.05716 0.3713 -0.10326 0.28866 -0.10326 0.1875 C -0.10326 0.08611 -0.05716 0.00394 -0.00013 0.00394 Z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835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-0.25 -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393 C 0.05703 0.00393 0.10339 0.08611 0.10339 0.1875 C 0.10339 0.28865 0.05703 0.37129 -0.00013 0.37129 C -0.05716 0.37129 -0.10325 0.28865 -0.10325 0.1875 C -0.10325 0.08611 -0.05716 0.00393 -0.00013 0.00393 Z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835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5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28242 0.0039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5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1 -0.02431 L 0.03281 -0.02431 C 0.04232 -0.03704 0.05039 -0.05394 0.06133 -0.0625 C 0.07201 -0.07107 0.08216 -0.08218 0.09349 -0.08796 C 0.09766 -0.09005 0.10195 -0.0912 0.10599 -0.09421 C 0.13737 -0.11945 0.23815 -0.2125 0.27018 -0.21806 L 0.28815 -0.2213 C 0.29518 -0.22245 0.30247 -0.22292 0.30951 -0.22454 C 0.36094 -0.23588 0.29662 -0.22708 0.35951 -0.23403 L 0.38451 -0.24028 C 0.39818 -0.24421 0.41185 -0.24884 0.42565 -0.25301 L 0.43633 -0.25625 L 0.47734 -0.26898 C 0.49128 -0.27315 0.49844 -0.27546 0.51133 -0.27847 C 0.51602 -0.27963 0.52083 -0.28125 0.52552 -0.28148 C 0.54466 -0.28333 0.56367 -0.2838 0.58268 -0.28472 C 0.5918 -0.28658 0.6082 -0.28889 0.61667 -0.29421 C 0.62122 -0.29722 0.62448 -0.30486 0.62917 -0.30695 C 0.64974 -0.31667 0.6707 -0.32269 0.69167 -0.32917 C 0.72188 -0.33866 0.75234 -0.34583 0.78268 -0.35463 C 0.79648 -0.35857 0.81016 -0.36296 0.82383 -0.36736 C 0.82734 -0.37153 0.83125 -0.375 0.83451 -0.38009 C 0.84089 -0.38982 0.85234 -0.41181 0.85234 -0.41181 C 0.8625 -0.45625 0.87201 -0.50116 0.88268 -0.54514 C 0.90234 -0.62523 0.89648 -0.59259 0.90417 -0.64028 C 0.90469 -0.64884 0.90599 -0.65718 0.90599 -0.66574 C 0.90599 -0.66898 0.90469 -0.67199 0.90417 -0.67523 C 0.90352 -0.6794 0.90273 -0.68357 0.90234 -0.68796 C 0.8974 -0.73796 0.90313 -0.7162 0.89349 -0.74514 C 0.89167 -0.75995 0.88893 -0.77454 0.88802 -0.78958 C 0.88659 -0.81482 0.88828 -0.84051 0.88633 -0.86574 C 0.88529 -0.87801 0.88125 -0.88889 0.87917 -0.9007 C 0.87826 -0.90579 0.87878 -0.91181 0.87734 -0.91667 C 0.875 -0.92477 0.86458 -0.94884 0.85951 -0.95463 C 0.85638 -0.95833 0.85234 -0.9588 0.84883 -0.96111 C 0.84466 -0.9588 0.84063 -0.95417 0.83633 -0.95463 C 0.83229 -0.95533 0.82865 -0.95972 0.82552 -0.96412 C 0.81367 -0.98195 0.80339 -1.00324 0.79167 -1.0213 C 0.7849 -1.03171 0.77826 -1.04283 0.77018 -1.05 C 0.76367 -1.05579 0.75599 -1.05671 0.74883 -1.05949 C 0.7431 -1.06158 0.72487 -1.06482 0.72018 -1.06574 C 0.71667 -1.06482 0.71302 -1.06134 0.70951 -1.0625 C 0.65287 -1.08102 0.64974 -1.08426 0.61133 -1.10695 C 0.61068 -1.1007 0.61302 -1.08982 0.60951 -1.08796 C 0.60664 -1.08658 0.57695 -1.09884 0.57201 -1.1007 C 0.56966 -1.09954 0.56706 -1.09954 0.56484 -1.09745 C 0.56107 -1.09421 0.55742 -1.08982 0.55417 -1.08472 C 0.54154 -1.06597 0.54675 -1.07477 0.53802 -1.05949 C 0.54219 -1.05625 0.54714 -1.05509 0.55052 -1.05 C 0.55404 -1.04468 0.56198 -1.0206 0.56484 -1.01181 C 0.56367 -1.00324 0.56406 -0.99375 0.56133 -0.98634 C 0.5526 -0.96343 0.53477 -0.97593 0.52383 -0.98009 C 0.50755 -0.98634 0.49141 -0.99306 0.47552 -1.00232 C 0.46576 -1.0081 0.45664 -1.01759 0.44701 -1.02454 C 0.44479 -1.02616 0.44232 -1.02732 0.43984 -1.02778 C 0.41667 -1.03148 0.39349 -1.0338 0.37018 -1.03727 C 0.36484 -1.03796 0.35951 -1.03935 0.35417 -1.04028 C 0.31484 -1.02986 0.27422 -1.02986 0.23633 -1.00857 C 0.2155 -0.99699 0.19453 -0.98611 0.17383 -0.97361 C 0.15938 -0.96505 0.14531 -0.9544 0.13099 -0.94514 C 0.12747 -0.94283 0.12383 -0.94097 0.12018 -0.93889 C 0.11289 -0.91921 0.12005 -0.94074 0.11484 -0.91343 C 0.11224 -0.89931 0.10599 -0.87222 0.10599 -0.87222 C 0.10768 -0.85 0.10768 -0.82708 0.11133 -0.80556 C 0.11263 -0.79745 0.11771 -0.79329 0.12018 -0.78634 C 0.1349 -0.74769 0.14583 -0.70417 0.16315 -0.66898 C 0.18425 -0.62593 0.21185 -0.58449 0.24349 -0.56736 C 0.24857 -0.56458 0.25417 -0.56528 0.25951 -0.56412 C 0.31497 -0.5294 0.34089 -0.51111 0.39883 -0.48472 C 0.4069 -0.48102 0.4155 -0.48056 0.42383 -0.47847 C 0.46576 -0.56852 0.45885 -0.5625 0.50417 -0.63079 C 0.50677 -0.63472 0.51016 -0.63727 0.51302 -0.64028 C 0.51432 -0.64352 0.51667 -0.64607 0.51667 -0.64977 C 0.51667 -0.68611 0.51445 -0.6757 0.50951 -0.69745 C 0.50807 -0.7037 0.50768 -0.71065 0.50599 -0.71644 C 0.50143 -0.73241 0.50143 -0.73079 0.49883 -0.75139 C 0.49857 -0.75347 0.49883 -0.75579 0.49883 -0.75787 L 0.49883 -0.75787 L 0.49883 -0.75787 L 0.49883 -0.75787 L 0.49883 -0.75787 " pathEditMode="relative" ptsTypes="AAAAAAAAAAAAAAAAAAAAAAAAAAAAAAAAAAAAAAAAAAAAAAAAAAAAAAAAAAAAAAAAAAAAAAAAAAAAAAAAA">
                                      <p:cBhvr>
                                        <p:cTn id="43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A02BB62-C058-4C60-8EE7-59B4A7880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4101" r="15857" b="79151"/>
          <a:stretch/>
        </p:blipFill>
        <p:spPr>
          <a:xfrm>
            <a:off x="6362537" y="-22724"/>
            <a:ext cx="5757279" cy="2062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صورة 19" descr="صورة تحتوي على نص, جهاز عرض, ترس&#10;&#10;تم إنشاء الوصف تلقائياً">
            <a:extLst>
              <a:ext uri="{FF2B5EF4-FFF2-40B4-BE49-F238E27FC236}">
                <a16:creationId xmlns:a16="http://schemas.microsoft.com/office/drawing/2014/main" id="{DA08B999-62E7-4F88-A658-D579F964D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791" y="6115501"/>
            <a:ext cx="1227679" cy="706217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A31DC1F-44BB-821C-87AA-A4A6BD88056B}"/>
              </a:ext>
            </a:extLst>
          </p:cNvPr>
          <p:cNvGrpSpPr/>
          <p:nvPr/>
        </p:nvGrpSpPr>
        <p:grpSpPr>
          <a:xfrm>
            <a:off x="1389231" y="879733"/>
            <a:ext cx="4530003" cy="2039250"/>
            <a:chOff x="6776175" y="2800065"/>
            <a:chExt cx="3956714" cy="2295845"/>
          </a:xfrm>
        </p:grpSpPr>
        <p:pic>
          <p:nvPicPr>
            <p:cNvPr id="3" name="صورة 2" descr="صورة تحتوي على نص, سبورة بيضاء&#10;&#10;تم إنشاء الوصف تلقائياً">
              <a:extLst>
                <a:ext uri="{FF2B5EF4-FFF2-40B4-BE49-F238E27FC236}">
                  <a16:creationId xmlns:a16="http://schemas.microsoft.com/office/drawing/2014/main" id="{E02394F8-75BD-04C0-3006-31EFF93DE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799" y="2800065"/>
              <a:ext cx="3691467" cy="2295845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7177E2DA-D7E4-8614-ADA8-246F3603A0E5}"/>
                </a:ext>
              </a:extLst>
            </p:cNvPr>
            <p:cNvSpPr/>
            <p:nvPr/>
          </p:nvSpPr>
          <p:spPr>
            <a:xfrm>
              <a:off x="7484533" y="3947987"/>
              <a:ext cx="2336800" cy="10134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20EA89A4-3FBB-1F01-DE78-5AFD37CA8F49}"/>
                </a:ext>
              </a:extLst>
            </p:cNvPr>
            <p:cNvSpPr/>
            <p:nvPr/>
          </p:nvSpPr>
          <p:spPr>
            <a:xfrm>
              <a:off x="6776175" y="3811712"/>
              <a:ext cx="3956714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 rtl="0">
                <a:buClr>
                  <a:srgbClr val="000000"/>
                </a:buClr>
                <a:buFont typeface="Arial"/>
                <a:buNone/>
              </a:pPr>
              <a:r>
                <a:rPr lang="ar-SA" sz="2800" b="1" kern="0" dirty="0">
                  <a:solidFill>
                    <a:srgbClr val="D01A20"/>
                  </a:solidFill>
                  <a:latin typeface="Arial"/>
                  <a:cs typeface="+mj-cs"/>
                  <a:sym typeface="Arial"/>
                </a:rPr>
                <a:t>نتأمل الصورة جيدا ثم نجيب على الأسئلة التالية فنحن نستطيع</a:t>
              </a: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86DE1202-97F1-7236-5E58-0A5373496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23626" r="17145" b="32826"/>
          <a:stretch/>
        </p:blipFill>
        <p:spPr>
          <a:xfrm>
            <a:off x="6733654" y="2708147"/>
            <a:ext cx="5015043" cy="3407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2AAC7CB-6543-C726-9666-C0145FC8F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4161" y="3222530"/>
            <a:ext cx="1375607" cy="162473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05FC4FA-9F09-508B-31ED-FA37D37BD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68493" r="16134" b="14889"/>
          <a:stretch/>
        </p:blipFill>
        <p:spPr>
          <a:xfrm>
            <a:off x="497693" y="4101310"/>
            <a:ext cx="5479362" cy="2645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7158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8C1AE15-BBD0-4FC9-9C4F-C2B606614294}"/>
              </a:ext>
            </a:extLst>
          </p:cNvPr>
          <p:cNvGrpSpPr/>
          <p:nvPr/>
        </p:nvGrpSpPr>
        <p:grpSpPr>
          <a:xfrm>
            <a:off x="2057071" y="-27549"/>
            <a:ext cx="7053943" cy="1228724"/>
            <a:chOff x="3491614" y="2680"/>
            <a:chExt cx="4927369" cy="1228724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2F683125-5CD5-4F4D-A4D5-DBF7232B4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1614" y="2680"/>
              <a:ext cx="4927369" cy="1228724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B9E9709B-704C-4696-A6D7-BEF20EA24E43}"/>
                </a:ext>
              </a:extLst>
            </p:cNvPr>
            <p:cNvSpPr/>
            <p:nvPr/>
          </p:nvSpPr>
          <p:spPr>
            <a:xfrm>
              <a:off x="5791200" y="434824"/>
              <a:ext cx="2185144" cy="436033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4E314B3-4C20-4F58-B9A6-138E9669D764}"/>
              </a:ext>
            </a:extLst>
          </p:cNvPr>
          <p:cNvSpPr txBox="1"/>
          <p:nvPr/>
        </p:nvSpPr>
        <p:spPr>
          <a:xfrm>
            <a:off x="4030458" y="288485"/>
            <a:ext cx="43885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الربط بالمعرفة السابقة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2DE4FAE-3951-41CA-B97E-C94A039261B1}"/>
              </a:ext>
            </a:extLst>
          </p:cNvPr>
          <p:cNvSpPr txBox="1"/>
          <p:nvPr/>
        </p:nvSpPr>
        <p:spPr>
          <a:xfrm>
            <a:off x="3838564" y="1811549"/>
            <a:ext cx="8150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ماهي السباقات التي  قمت بمشاهدتها أو المشاركة فيها من قبل ؟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D920D1DC-8F9D-4C88-A30C-927DB97CB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08" y="963751"/>
            <a:ext cx="997414" cy="997414"/>
          </a:xfrm>
          <a:prstGeom prst="rect">
            <a:avLst/>
          </a:prstGeom>
        </p:spPr>
      </p:pic>
      <p:pic>
        <p:nvPicPr>
          <p:cNvPr id="25" name="صورة 24" descr="صورة تحتوي على مضمار والحقل, رياضة&#10;&#10;تم إنشاء الوصف تلقائياً">
            <a:extLst>
              <a:ext uri="{FF2B5EF4-FFF2-40B4-BE49-F238E27FC236}">
                <a16:creationId xmlns:a16="http://schemas.microsoft.com/office/drawing/2014/main" id="{567ABAA1-E5AC-4BFC-B45E-87D8AE182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33" y="4405631"/>
            <a:ext cx="4324350" cy="2400301"/>
          </a:xfrm>
          <a:prstGeom prst="rect">
            <a:avLst/>
          </a:prstGeom>
        </p:spPr>
      </p:pic>
      <p:pic>
        <p:nvPicPr>
          <p:cNvPr id="27" name="صورة 26" descr="صورة تحتوي على طريق, عشب, خارجي, مسلك&#10;&#10;تم إنشاء الوصف تلقائياً">
            <a:extLst>
              <a:ext uri="{FF2B5EF4-FFF2-40B4-BE49-F238E27FC236}">
                <a16:creationId xmlns:a16="http://schemas.microsoft.com/office/drawing/2014/main" id="{0C4040A6-A378-4270-B17B-F90A756B9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9" y="4405632"/>
            <a:ext cx="2652415" cy="2400301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78BAE271-D6C2-48CE-A8C1-49169312C0E0}"/>
              </a:ext>
            </a:extLst>
          </p:cNvPr>
          <p:cNvSpPr txBox="1"/>
          <p:nvPr/>
        </p:nvSpPr>
        <p:spPr>
          <a:xfrm>
            <a:off x="5247490" y="3156407"/>
            <a:ext cx="4187825" cy="647700"/>
          </a:xfrm>
          <a:prstGeom prst="wedgeRoundRectCallout">
            <a:avLst>
              <a:gd name="adj1" fmla="val 66515"/>
              <a:gd name="adj2" fmla="val 51921"/>
              <a:gd name="adj3" fmla="val 16667"/>
            </a:avLst>
          </a:prstGeom>
          <a:solidFill>
            <a:srgbClr val="A5D1F9"/>
          </a:solidFill>
          <a:ln>
            <a:solidFill>
              <a:srgbClr val="FF0000"/>
            </a:solidFill>
          </a:ln>
        </p:spPr>
        <p:txBody>
          <a:bodyPr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ما الذي يتم قياسه في السباق ؟ 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6004134A-27D5-4028-ADE8-9D600EA2B4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1014" y="1201175"/>
            <a:ext cx="2842413" cy="6486557"/>
          </a:xfrm>
          <a:prstGeom prst="rect">
            <a:avLst/>
          </a:prstGeom>
        </p:spPr>
      </p:pic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43F87C37-1AB6-4B96-AF80-3FDA5EB06814}"/>
              </a:ext>
            </a:extLst>
          </p:cNvPr>
          <p:cNvGrpSpPr/>
          <p:nvPr/>
        </p:nvGrpSpPr>
        <p:grpSpPr>
          <a:xfrm>
            <a:off x="238573" y="1899358"/>
            <a:ext cx="2211532" cy="2386869"/>
            <a:chOff x="238573" y="1899358"/>
            <a:chExt cx="2211532" cy="2386869"/>
          </a:xfrm>
        </p:grpSpPr>
        <p:pic>
          <p:nvPicPr>
            <p:cNvPr id="32" name="صورة 31" descr="صورة تحتوي على قصاصة فنية&#10;&#10;تم إنشاء الوصف تلقائياً">
              <a:extLst>
                <a:ext uri="{FF2B5EF4-FFF2-40B4-BE49-F238E27FC236}">
                  <a16:creationId xmlns:a16="http://schemas.microsoft.com/office/drawing/2014/main" id="{165D9448-7E35-4E2C-8ABE-5FE53864D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573" y="1899358"/>
              <a:ext cx="2211532" cy="2386869"/>
            </a:xfrm>
            <a:prstGeom prst="rect">
              <a:avLst/>
            </a:prstGeom>
          </p:spPr>
        </p:pic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BFBBABAA-2525-413A-A071-296B067339E4}"/>
                </a:ext>
              </a:extLst>
            </p:cNvPr>
            <p:cNvSpPr txBox="1"/>
            <p:nvPr/>
          </p:nvSpPr>
          <p:spPr>
            <a:xfrm>
              <a:off x="621553" y="3429000"/>
              <a:ext cx="164409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السرعة</a:t>
              </a:r>
              <a:endPara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20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صورة تحتوي على طائرة ركاب, طائرة&#10;&#10;تم إنشاء الوصف تلقائياً">
            <a:extLst>
              <a:ext uri="{FF2B5EF4-FFF2-40B4-BE49-F238E27FC236}">
                <a16:creationId xmlns:a16="http://schemas.microsoft.com/office/drawing/2014/main" id="{9D8479DC-0F91-4721-8A47-5066E7C2B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0166" flipH="1">
            <a:off x="-4347130" y="1932540"/>
            <a:ext cx="4461686" cy="10869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DF6D7F-3FC0-4665-9245-E3B9D980B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644"/>
            <a:ext cx="5524596" cy="255886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05AE7BE-E953-4BC4-B4AE-DB545B28D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8169" y="-124393"/>
            <a:ext cx="7032173" cy="2558860"/>
          </a:xfrm>
          <a:prstGeom prst="rect">
            <a:avLst/>
          </a:prstGeom>
        </p:spPr>
      </p:pic>
      <p:pic>
        <p:nvPicPr>
          <p:cNvPr id="10" name="صورة 9" descr="صورة تحتوي على علامة&#10;&#10;تم إنشاء الوصف تلقائياً">
            <a:extLst>
              <a:ext uri="{FF2B5EF4-FFF2-40B4-BE49-F238E27FC236}">
                <a16:creationId xmlns:a16="http://schemas.microsoft.com/office/drawing/2014/main" id="{86AABAB0-F025-4EDA-B019-009023C16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2" b="1"/>
          <a:stretch/>
        </p:blipFill>
        <p:spPr>
          <a:xfrm>
            <a:off x="-51658" y="5878286"/>
            <a:ext cx="12192000" cy="966070"/>
          </a:xfrm>
          <a:prstGeom prst="rect">
            <a:avLst/>
          </a:prstGeom>
        </p:spPr>
      </p:pic>
      <p:pic>
        <p:nvPicPr>
          <p:cNvPr id="4" name="صورة 3" descr="صورة تحتوي على مبنى, مدينة, خارجي, خلفية&#10;&#10;تم إنشاء الوصف تلقائياً">
            <a:extLst>
              <a:ext uri="{FF2B5EF4-FFF2-40B4-BE49-F238E27FC236}">
                <a16:creationId xmlns:a16="http://schemas.microsoft.com/office/drawing/2014/main" id="{384EEE28-5ED7-474B-AD56-D86CF9B4A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2" y="2572505"/>
            <a:ext cx="11963400" cy="273972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2078050C-E7CF-4901-B20E-9AC303EDB7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817" y="4912216"/>
            <a:ext cx="4269241" cy="96607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16FF00D-5E6F-4B40-A83E-1D1E6129CA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58" y="4938390"/>
            <a:ext cx="3898737" cy="96607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F82B0A1-17F7-4F75-AD09-238FE94E3A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80" y="4967232"/>
            <a:ext cx="3898737" cy="96607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C7081D2C-3678-4FC1-A0D6-33F7FEE61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68942" y="4753592"/>
            <a:ext cx="3259698" cy="209076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B277A13D-1A27-4A50-AA25-0B6447EAB5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1601" y="5312229"/>
            <a:ext cx="2460170" cy="209076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194AADCC-FE6A-4B9A-96A2-6621626EAC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55386" y="2394401"/>
            <a:ext cx="1117387" cy="706296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1F97E5B-57C4-4151-9867-C3DEF7DA14EF}"/>
              </a:ext>
            </a:extLst>
          </p:cNvPr>
          <p:cNvSpPr/>
          <p:nvPr/>
        </p:nvSpPr>
        <p:spPr>
          <a:xfrm>
            <a:off x="-261257" y="-124393"/>
            <a:ext cx="12695989" cy="71783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نشاهد ونستنتج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649725B5-542F-456B-8F9D-10BC183505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59" y="2873829"/>
            <a:ext cx="3898738" cy="4318151"/>
          </a:xfrm>
          <a:prstGeom prst="rect">
            <a:avLst/>
          </a:prstGeom>
        </p:spPr>
      </p:pic>
      <p:pic>
        <p:nvPicPr>
          <p:cNvPr id="29" name="صورة 28" descr="صورة تحتوي على الأسلحة&#10;&#10;تم إنشاء الوصف تلقائياً">
            <a:extLst>
              <a:ext uri="{FF2B5EF4-FFF2-40B4-BE49-F238E27FC236}">
                <a16:creationId xmlns:a16="http://schemas.microsoft.com/office/drawing/2014/main" id="{7E7F55F9-CB8A-493C-80A5-218011A9BD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33" y="217209"/>
            <a:ext cx="4269241" cy="3201931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4C68922-1735-437B-DCC7-3EBB0A6697BE}"/>
              </a:ext>
            </a:extLst>
          </p:cNvPr>
          <p:cNvSpPr txBox="1"/>
          <p:nvPr/>
        </p:nvSpPr>
        <p:spPr>
          <a:xfrm>
            <a:off x="3227129" y="2216095"/>
            <a:ext cx="25260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</a:rPr>
              <a:t>ما ذا استنتجنا ؟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716A5A4-5326-08CC-8042-6CA775ABA6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673" y="1818015"/>
            <a:ext cx="652708" cy="6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1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55 -0.07222 L 0.15755 -0.07222 C 0.19974 -0.08727 0.14453 -0.06921 0.21641 -0.08171 C 0.22722 -0.08357 0.23776 -0.08889 0.24857 -0.0912 C 0.25742 -0.09306 0.26641 -0.09329 0.27539 -0.09444 C 0.28242 -0.09329 0.28959 -0.0919 0.29675 -0.0912 C 0.34974 -0.08565 0.40274 -0.08264 0.45573 -0.07546 C 0.46354 -0.07431 0.4711 -0.06898 0.47891 -0.06574 C 0.51081 -0.07222 0.48125 -0.06389 0.52891 -0.0912 C 0.53412 -0.09421 0.53959 -0.09514 0.54492 -0.09769 C 0.54922 -0.09954 0.55326 -0.10185 0.55742 -0.10394 C 0.56159 -0.10926 0.5655 -0.11551 0.56992 -0.11991 C 0.58607 -0.13519 0.57565 -0.11806 0.58607 -0.13241 C 0.62123 -0.18171 0.59141 -0.14676 0.6181 -0.1706 C 0.62123 -0.17338 0.62383 -0.17824 0.62709 -0.18009 C 0.6487 -0.19236 0.64779 -0.18495 0.66459 -0.19607 C 0.69558 -0.2162 0.67513 -0.20949 0.70026 -0.21505 C 0.70209 -0.2162 0.70404 -0.21667 0.7056 -0.21829 C 0.71472 -0.22732 0.72253 -0.24097 0.73242 -0.24676 C 0.74792 -0.25602 0.7763 -0.25972 0.79492 -0.26273 C 0.79675 -0.26366 0.79844 -0.26505 0.80026 -0.26574 C 0.87188 -0.29306 0.82045 -0.27269 0.9056 -0.29444 C 0.92409 -0.29907 0.94245 -0.30394 0.96094 -0.30718 C 0.9711 -0.3088 0.98125 -0.30926 0.99141 -0.31019 C 1.00196 -0.31667 1.00065 -0.31667 1.0181 -0.31667 C 1.02175 -0.31667 1.02526 -0.31458 1.02878 -0.31343 C 1.03946 -0.31968 1.0362 -0.31829 1.05378 -0.32292 C 1.06328 -0.32546 1.07292 -0.32732 1.08242 -0.3294 C 1.11797 -0.31875 1.08841 -0.32616 1.1681 -0.33241 L 1.21276 -0.33565 C 1.22279 -0.34167 1.22214 -0.34167 1.23776 -0.34514 C 1.24076 -0.34583 1.24375 -0.34514 1.24675 -0.34514 L 1.24675 -0.34514 " pathEditMode="relative" ptsTypes="AAAAAAAAAAAAAAAAAAAAAAAAAAAAAAAAA">
                                      <p:cBhvr>
                                        <p:cTn id="31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1.29141 0.03773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70" y="187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-1.29075 0.00463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44" y="23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1.12956 0.03588 " pathEditMode="relative" rAng="0" ptsTypes="AA">
                                      <p:cBhvr>
                                        <p:cTn id="37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484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F85A38C-EBEE-4244-BC7F-1F0FE57802E0}"/>
              </a:ext>
            </a:extLst>
          </p:cNvPr>
          <p:cNvSpPr txBox="1"/>
          <p:nvPr/>
        </p:nvSpPr>
        <p:spPr>
          <a:xfrm>
            <a:off x="6417415" y="1731986"/>
            <a:ext cx="6106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جميع الأجسام في الكون في حالة حركة دائمة</a:t>
            </a:r>
          </a:p>
        </p:txBody>
      </p:sp>
      <p:sp>
        <p:nvSpPr>
          <p:cNvPr id="14" name="مستطيل مستدير الزوايا 11">
            <a:extLst>
              <a:ext uri="{FF2B5EF4-FFF2-40B4-BE49-F238E27FC236}">
                <a16:creationId xmlns:a16="http://schemas.microsoft.com/office/drawing/2014/main" id="{D6F7B59A-2AD7-470F-BF1E-03BEF89F9116}"/>
              </a:ext>
            </a:extLst>
          </p:cNvPr>
          <p:cNvSpPr/>
          <p:nvPr/>
        </p:nvSpPr>
        <p:spPr>
          <a:xfrm>
            <a:off x="7604080" y="2331238"/>
            <a:ext cx="4343400" cy="2438400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 w="1905"/>
                <a:solidFill>
                  <a:srgbClr val="00569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Perpetua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400" b="1" i="0" u="none" strike="noStrike" kern="0" cap="none" spc="0" normalizeH="0" baseline="0" noProof="0" dirty="0">
                <a:ln w="1905"/>
                <a:solidFill>
                  <a:srgbClr val="00569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Perpetua"/>
                <a:ea typeface="+mn-ea"/>
                <a:cs typeface="Times New Roman" panose="02020603050405020304" pitchFamily="18" charset="0"/>
              </a:rPr>
              <a:t>حركة الأرض حول الشمس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 w="1905"/>
                <a:solidFill>
                  <a:srgbClr val="00569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Perpetua"/>
                <a:ea typeface="+mn-ea"/>
                <a:cs typeface="Times New Roman" panose="02020603050405020304" pitchFamily="18" charset="0"/>
              </a:rPr>
              <a:t> حركة الإلكترونات حول النواة في الذرة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 w="1905"/>
                <a:solidFill>
                  <a:srgbClr val="00569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Perpetua"/>
                <a:ea typeface="+mn-ea"/>
                <a:cs typeface="Times New Roman" panose="02020603050405020304" pitchFamily="18" charset="0"/>
              </a:rPr>
              <a:t> حركة أوراق الشجر نتيجة حركة الهواء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 w="1905"/>
                <a:solidFill>
                  <a:srgbClr val="00569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Perpetua"/>
                <a:ea typeface="+mn-ea"/>
                <a:cs typeface="Times New Roman" panose="02020603050405020304" pitchFamily="18" charset="0"/>
              </a:rPr>
              <a:t> اندفاع اللابة من فوهات البراكين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 w="1905"/>
                <a:solidFill>
                  <a:srgbClr val="00569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Perpetua"/>
                <a:ea typeface="+mn-ea"/>
                <a:cs typeface="Times New Roman" panose="02020603050405020304" pitchFamily="18" charset="0"/>
              </a:rPr>
              <a:t> تنقّل النحلة بين الأزهار لتجمع الرحيق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 w="1905"/>
                <a:solidFill>
                  <a:srgbClr val="00569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Perpetua"/>
                <a:ea typeface="+mn-ea"/>
                <a:cs typeface="Times New Roman" panose="02020603050405020304" pitchFamily="18" charset="0"/>
              </a:rPr>
              <a:t> تدفَّق الدم في شرايين وأوردة  الجسم</a:t>
            </a:r>
          </a:p>
        </p:txBody>
      </p:sp>
      <p:pic>
        <p:nvPicPr>
          <p:cNvPr id="6" name="صورة 5" descr="صورة تحتوي على سلك, المصباح, سلسلة&#10;&#10;تم إنشاء الوصف تلقائياً">
            <a:extLst>
              <a:ext uri="{FF2B5EF4-FFF2-40B4-BE49-F238E27FC236}">
                <a16:creationId xmlns:a16="http://schemas.microsoft.com/office/drawing/2014/main" id="{1121560E-8447-451D-9B4A-D39979DD3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35" y="1342689"/>
            <a:ext cx="2400300" cy="2381250"/>
          </a:xfrm>
          <a:prstGeom prst="rect">
            <a:avLst/>
          </a:prstGeom>
        </p:spPr>
      </p:pic>
      <p:pic>
        <p:nvPicPr>
          <p:cNvPr id="4" name="صورة 3" descr="صورة تحتوي على نجمة, عنصر في الخارج&#10;&#10;تم إنشاء الوصف تلقائياً">
            <a:extLst>
              <a:ext uri="{FF2B5EF4-FFF2-40B4-BE49-F238E27FC236}">
                <a16:creationId xmlns:a16="http://schemas.microsoft.com/office/drawing/2014/main" id="{46B0BCDE-4A6E-4083-A672-C47043B72F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"/>
          <a:stretch/>
        </p:blipFill>
        <p:spPr>
          <a:xfrm rot="16200000">
            <a:off x="772384" y="-655669"/>
            <a:ext cx="2266015" cy="3678595"/>
          </a:xfrm>
          <a:prstGeom prst="rect">
            <a:avLst/>
          </a:prstGeom>
        </p:spPr>
      </p:pic>
      <p:pic>
        <p:nvPicPr>
          <p:cNvPr id="8" name="صورة 7" descr="صورة تحتوي على خارجي, نبات, شجرة, خشب الحور&#10;&#10;تم إنشاء الوصف تلقائياً">
            <a:extLst>
              <a:ext uri="{FF2B5EF4-FFF2-40B4-BE49-F238E27FC236}">
                <a16:creationId xmlns:a16="http://schemas.microsoft.com/office/drawing/2014/main" id="{F8355FBF-9C3A-4AA1-B667-A4181880EF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" y="4300199"/>
            <a:ext cx="4025955" cy="2417825"/>
          </a:xfrm>
          <a:prstGeom prst="rect">
            <a:avLst/>
          </a:prstGeom>
        </p:spPr>
      </p:pic>
      <p:pic>
        <p:nvPicPr>
          <p:cNvPr id="16" name="y2mate.com -  لا الشمس ينبغي لها أن تدرك القمر _1080p">
            <a:hlinkClick r:id="" action="ppaction://media"/>
            <a:extLst>
              <a:ext uri="{FF2B5EF4-FFF2-40B4-BE49-F238E27FC236}">
                <a16:creationId xmlns:a16="http://schemas.microsoft.com/office/drawing/2014/main" id="{572E7EC6-90F7-4854-B63D-A621AA2A2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87278" y="-31147"/>
            <a:ext cx="3599543" cy="20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7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81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273</Words>
  <Application>Microsoft Office PowerPoint</Application>
  <PresentationFormat>شاشة عريضة</PresentationFormat>
  <Paragraphs>54</Paragraphs>
  <Slides>15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15</vt:i4>
      </vt:variant>
    </vt:vector>
  </HeadingPairs>
  <TitlesOfParts>
    <vt:vector size="25" baseType="lpstr">
      <vt:lpstr>Aharoni</vt:lpstr>
      <vt:lpstr>Arial</vt:lpstr>
      <vt:lpstr>Arial Black</vt:lpstr>
      <vt:lpstr>Calibri</vt:lpstr>
      <vt:lpstr>Calibri Light</vt:lpstr>
      <vt:lpstr>Comic Sans MS</vt:lpstr>
      <vt:lpstr>Gill Sans MT</vt:lpstr>
      <vt:lpstr>Perpetua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صابر السيالي</dc:creator>
  <cp:keywords>العلوم والتقنية للجميع</cp:keywords>
  <cp:lastModifiedBy>غنية رابح السيالي</cp:lastModifiedBy>
  <cp:revision>1</cp:revision>
  <dcterms:created xsi:type="dcterms:W3CDTF">2024-02-23T19:09:43Z</dcterms:created>
  <dcterms:modified xsi:type="dcterms:W3CDTF">2024-02-23T19:55:04Z</dcterms:modified>
</cp:coreProperties>
</file>