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7" r:id="rId1"/>
  </p:sldMasterIdLst>
  <p:notesMasterIdLst>
    <p:notesMasterId r:id="rId20"/>
  </p:notesMasterIdLst>
  <p:handoutMasterIdLst>
    <p:handoutMasterId r:id="rId21"/>
  </p:handoutMasterIdLst>
  <p:sldIdLst>
    <p:sldId id="256" r:id="rId2"/>
    <p:sldId id="283" r:id="rId3"/>
    <p:sldId id="301" r:id="rId4"/>
    <p:sldId id="260" r:id="rId5"/>
    <p:sldId id="284" r:id="rId6"/>
    <p:sldId id="337" r:id="rId7"/>
    <p:sldId id="285" r:id="rId8"/>
    <p:sldId id="316" r:id="rId9"/>
    <p:sldId id="279" r:id="rId10"/>
    <p:sldId id="369" r:id="rId11"/>
    <p:sldId id="317" r:id="rId12"/>
    <p:sldId id="372" r:id="rId13"/>
    <p:sldId id="357" r:id="rId14"/>
    <p:sldId id="373" r:id="rId15"/>
    <p:sldId id="330" r:id="rId16"/>
    <p:sldId id="365" r:id="rId17"/>
    <p:sldId id="321" r:id="rId18"/>
    <p:sldId id="300" r:id="rId19"/>
  </p:sldIdLst>
  <p:sldSz cx="13355638" cy="6858000"/>
  <p:notesSz cx="6858000" cy="9144000"/>
  <p:embeddedFontLst>
    <p:embeddedFont>
      <p:font typeface="等线" panose="02010600030101010101" pitchFamily="2" charset="-122"/>
      <p:regular r:id="rId22"/>
      <p:bold r:id="rId23"/>
    </p:embeddedFont>
    <p:embeddedFont>
      <p:font typeface="等线 Light" panose="02010600030101010101" pitchFamily="2" charset="-122"/>
      <p:regular r:id="rId24"/>
    </p:embeddedFont>
    <p:embeddedFont>
      <p:font typeface="(A) Arslan Wessam A" panose="03020402040406030203" pitchFamily="66" charset="-78"/>
      <p:regular r:id="rId25"/>
    </p:embeddedFont>
    <p:embeddedFont>
      <p:font typeface="ae_Graph" panose="02060603050605020204" pitchFamily="18" charset="-78"/>
      <p:regular r:id="rId26"/>
    </p:embeddedFont>
    <p:embeddedFont>
      <p:font typeface="ae_Nice" panose="020B0603030804020204" pitchFamily="34" charset="-78"/>
      <p:regular r:id="rId27"/>
    </p:embeddedFont>
    <p:embeddedFont>
      <p:font typeface="Alnaseeb" panose="00000500000000000000" pitchFamily="50" charset="-78"/>
      <p:regular r:id="rId28"/>
    </p:embeddedFont>
    <p:embeddedFont>
      <p:font typeface="Calibri" panose="020F0502020204030204" pitchFamily="34" charset="0"/>
      <p:regular r:id="rId29"/>
      <p:bold r:id="rId30"/>
    </p:embeddedFont>
    <p:embeddedFont>
      <p:font typeface="Calibri Light" panose="020F0302020204030204" pitchFamily="34" charset="0"/>
      <p:regular r:id="rId31"/>
    </p:embeddedFont>
    <p:embeddedFont>
      <p:font typeface="Cambria Math" panose="02040503050406030204" pitchFamily="18" charset="0"/>
      <p:regular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سجى النهدي" initials="سجى" lastIdx="2" clrIdx="0">
    <p:extLst>
      <p:ext uri="{19B8F6BF-5375-455C-9EA6-DF929625EA0E}">
        <p15:presenceInfo xmlns:p15="http://schemas.microsoft.com/office/powerpoint/2012/main" userId="S::s6326868@mkhg.moe.gov.sa::6d2d19a0-e8b1-41d6-a95c-e56b569ce7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5BC"/>
    <a:srgbClr val="000000"/>
    <a:srgbClr val="9AC1E0"/>
    <a:srgbClr val="FFFFFF"/>
    <a:srgbClr val="849EDC"/>
    <a:srgbClr val="595959"/>
    <a:srgbClr val="FFFDE9"/>
    <a:srgbClr val="4472C4"/>
    <a:srgbClr val="2F5597"/>
    <a:srgbClr val="5A6B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7963" autoAdjust="0"/>
  </p:normalViewPr>
  <p:slideViewPr>
    <p:cSldViewPr snapToGrid="0" showGuides="1">
      <p:cViewPr varScale="1">
        <p:scale>
          <a:sx n="59" d="100"/>
          <a:sy n="59" d="100"/>
        </p:scale>
        <p:origin x="804" y="6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81936-0126-4B19-827D-FC14AB6022AE}" type="datetimeFigureOut">
              <a:rPr lang="zh-CN" altLang="en-US" smtClean="0"/>
              <a:t>2024/1/13</a:t>
            </a:fld>
            <a:endParaRPr lang="zh-CN" altLang="en-US"/>
          </a:p>
        </p:txBody>
      </p:sp>
      <p:sp>
        <p:nvSpPr>
          <p:cNvPr id="4" name="幻灯片图像占位符 3"/>
          <p:cNvSpPr>
            <a:spLocks noGrp="1" noRot="1" noChangeAspect="1"/>
          </p:cNvSpPr>
          <p:nvPr>
            <p:ph type="sldImg" idx="2"/>
          </p:nvPr>
        </p:nvSpPr>
        <p:spPr>
          <a:xfrm>
            <a:off x="425450" y="1143000"/>
            <a:ext cx="60071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F23A-B445-4766-B800-5CA2484B172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10</a:t>
            </a:fld>
            <a:endParaRPr lang="zh-CN" altLang="en-US"/>
          </a:p>
        </p:txBody>
      </p:sp>
    </p:spTree>
    <p:extLst>
      <p:ext uri="{BB962C8B-B14F-4D97-AF65-F5344CB8AC3E}">
        <p14:creationId xmlns:p14="http://schemas.microsoft.com/office/powerpoint/2010/main" val="2102967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11</a:t>
            </a:fld>
            <a:endParaRPr lang="zh-CN" altLang="en-US"/>
          </a:p>
        </p:txBody>
      </p:sp>
    </p:spTree>
    <p:extLst>
      <p:ext uri="{BB962C8B-B14F-4D97-AF65-F5344CB8AC3E}">
        <p14:creationId xmlns:p14="http://schemas.microsoft.com/office/powerpoint/2010/main" val="216112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12</a:t>
            </a:fld>
            <a:endParaRPr lang="zh-CN" altLang="en-US"/>
          </a:p>
        </p:txBody>
      </p:sp>
    </p:spTree>
    <p:extLst>
      <p:ext uri="{BB962C8B-B14F-4D97-AF65-F5344CB8AC3E}">
        <p14:creationId xmlns:p14="http://schemas.microsoft.com/office/powerpoint/2010/main" val="1398777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13</a:t>
            </a:fld>
            <a:endParaRPr lang="zh-CN" altLang="en-US"/>
          </a:p>
        </p:txBody>
      </p:sp>
    </p:spTree>
    <p:extLst>
      <p:ext uri="{BB962C8B-B14F-4D97-AF65-F5344CB8AC3E}">
        <p14:creationId xmlns:p14="http://schemas.microsoft.com/office/powerpoint/2010/main" val="111488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14</a:t>
            </a:fld>
            <a:endParaRPr lang="zh-CN" altLang="en-US"/>
          </a:p>
        </p:txBody>
      </p:sp>
    </p:spTree>
    <p:extLst>
      <p:ext uri="{BB962C8B-B14F-4D97-AF65-F5344CB8AC3E}">
        <p14:creationId xmlns:p14="http://schemas.microsoft.com/office/powerpoint/2010/main" val="115079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15</a:t>
            </a:fld>
            <a:endParaRPr lang="zh-CN" altLang="en-US"/>
          </a:p>
        </p:txBody>
      </p:sp>
    </p:spTree>
    <p:extLst>
      <p:ext uri="{BB962C8B-B14F-4D97-AF65-F5344CB8AC3E}">
        <p14:creationId xmlns:p14="http://schemas.microsoft.com/office/powerpoint/2010/main" val="1900570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16</a:t>
            </a:fld>
            <a:endParaRPr lang="zh-CN" altLang="en-US"/>
          </a:p>
        </p:txBody>
      </p:sp>
    </p:spTree>
    <p:extLst>
      <p:ext uri="{BB962C8B-B14F-4D97-AF65-F5344CB8AC3E}">
        <p14:creationId xmlns:p14="http://schemas.microsoft.com/office/powerpoint/2010/main" val="477718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17</a:t>
            </a:fld>
            <a:endParaRPr lang="zh-CN" altLang="en-US"/>
          </a:p>
        </p:txBody>
      </p:sp>
    </p:spTree>
    <p:extLst>
      <p:ext uri="{BB962C8B-B14F-4D97-AF65-F5344CB8AC3E}">
        <p14:creationId xmlns:p14="http://schemas.microsoft.com/office/powerpoint/2010/main" val="983779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18</a:t>
            </a:fld>
            <a:endParaRPr lang="zh-CN" altLang="en-US"/>
          </a:p>
        </p:txBody>
      </p:sp>
    </p:spTree>
    <p:extLst>
      <p:ext uri="{BB962C8B-B14F-4D97-AF65-F5344CB8AC3E}">
        <p14:creationId xmlns:p14="http://schemas.microsoft.com/office/powerpoint/2010/main" val="1271886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2</a:t>
            </a:fld>
            <a:endParaRPr lang="zh-CN" altLang="en-US"/>
          </a:p>
        </p:txBody>
      </p:sp>
    </p:spTree>
    <p:extLst>
      <p:ext uri="{BB962C8B-B14F-4D97-AF65-F5344CB8AC3E}">
        <p14:creationId xmlns:p14="http://schemas.microsoft.com/office/powerpoint/2010/main" val="67419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D4F23A-B445-4766-B800-5CA2484B172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83623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4F23A-B445-4766-B800-5CA2484B172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4F23A-B445-4766-B800-5CA2484B1721}" type="slidenum">
              <a:rPr lang="zh-CN" altLang="en-US" smtClean="0"/>
              <a:t>5</a:t>
            </a:fld>
            <a:endParaRPr lang="zh-CN" altLang="en-US"/>
          </a:p>
        </p:txBody>
      </p:sp>
    </p:spTree>
    <p:extLst>
      <p:ext uri="{BB962C8B-B14F-4D97-AF65-F5344CB8AC3E}">
        <p14:creationId xmlns:p14="http://schemas.microsoft.com/office/powerpoint/2010/main" val="421927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6</a:t>
            </a:fld>
            <a:endParaRPr lang="zh-CN" altLang="en-US"/>
          </a:p>
        </p:txBody>
      </p:sp>
    </p:spTree>
    <p:extLst>
      <p:ext uri="{BB962C8B-B14F-4D97-AF65-F5344CB8AC3E}">
        <p14:creationId xmlns:p14="http://schemas.microsoft.com/office/powerpoint/2010/main" val="1657921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7</a:t>
            </a:fld>
            <a:endParaRPr lang="zh-CN" altLang="en-US"/>
          </a:p>
        </p:txBody>
      </p:sp>
    </p:spTree>
    <p:extLst>
      <p:ext uri="{BB962C8B-B14F-4D97-AF65-F5344CB8AC3E}">
        <p14:creationId xmlns:p14="http://schemas.microsoft.com/office/powerpoint/2010/main" val="252847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A8340E-284D-4609-BFEA-E676E0F486E7}" type="slidenum">
              <a:rPr lang="zh-CN" altLang="en-US" smtClean="0"/>
              <a:t>8</a:t>
            </a:fld>
            <a:endParaRPr lang="zh-CN" altLang="en-US"/>
          </a:p>
        </p:txBody>
      </p:sp>
    </p:spTree>
    <p:extLst>
      <p:ext uri="{BB962C8B-B14F-4D97-AF65-F5344CB8AC3E}">
        <p14:creationId xmlns:p14="http://schemas.microsoft.com/office/powerpoint/2010/main" val="314208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4F23A-B445-4766-B800-5CA2484B1721}"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669455" y="1122363"/>
            <a:ext cx="10016729"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669455" y="3602038"/>
            <a:ext cx="1001672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353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27097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7629" y="365125"/>
            <a:ext cx="2879809"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918200" y="365125"/>
            <a:ext cx="8472483"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5100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2347" b="12744"/>
          <a:stretch>
            <a:fillRect/>
          </a:stretch>
        </p:blipFill>
        <p:spPr>
          <a:xfrm>
            <a:off x="-1" y="0"/>
            <a:ext cx="13355640" cy="6858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595" t="11686" r="595" b="12410"/>
          <a:stretch>
            <a:fillRect/>
          </a:stretch>
        </p:blipFill>
        <p:spPr>
          <a:xfrm>
            <a:off x="-2" y="0"/>
            <a:ext cx="13355640" cy="68580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13355640" cy="6858000"/>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99161" y="243464"/>
            <a:ext cx="10557316" cy="6371072"/>
          </a:xfrm>
          <a:prstGeom prst="rect">
            <a:avLst/>
          </a:prstGeom>
        </p:spPr>
      </p:pic>
    </p:spTree>
    <p:extLst>
      <p:ext uri="{BB962C8B-B14F-4D97-AF65-F5344CB8AC3E}">
        <p14:creationId xmlns:p14="http://schemas.microsoft.com/office/powerpoint/2010/main" val="379952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9063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911244" y="1709739"/>
            <a:ext cx="11519238"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911244" y="4589464"/>
            <a:ext cx="115192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C764DE79-268F-4C1A-8933-263129D2AF90}" type="datetimeFigureOut">
              <a:rPr lang="en-US" dirty="0"/>
              <a:t>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937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918200" y="1825625"/>
            <a:ext cx="5676146"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761292" y="1825625"/>
            <a:ext cx="5676146"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2893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919940" y="365126"/>
            <a:ext cx="11519238"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919940" y="1681163"/>
            <a:ext cx="565006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919940" y="2505075"/>
            <a:ext cx="565006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761292" y="1681163"/>
            <a:ext cx="567788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761292" y="2505075"/>
            <a:ext cx="5677886"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8658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899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10054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919940" y="457200"/>
            <a:ext cx="4307541"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677886" y="987426"/>
            <a:ext cx="676129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919940" y="2057400"/>
            <a:ext cx="430754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C764DE79-268F-4C1A-8933-263129D2AF90}" type="datetimeFigureOut">
              <a:rPr lang="en-US" dirty="0"/>
              <a:t>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5697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919940" y="457200"/>
            <a:ext cx="4307541"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5677886" y="987426"/>
            <a:ext cx="676129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919940" y="2057400"/>
            <a:ext cx="430754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C764DE79-268F-4C1A-8933-263129D2AF90}" type="datetimeFigureOut">
              <a:rPr lang="en-US" dirty="0"/>
              <a:t>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172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8200" y="365126"/>
            <a:ext cx="11519238"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918200" y="1825625"/>
            <a:ext cx="11519238"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918200" y="6356351"/>
            <a:ext cx="300501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1/13/2024</a:t>
            </a:fld>
            <a:endParaRPr lang="en-US" dirty="0"/>
          </a:p>
        </p:txBody>
      </p:sp>
      <p:sp>
        <p:nvSpPr>
          <p:cNvPr id="5" name="Footer Placeholder 4"/>
          <p:cNvSpPr>
            <a:spLocks noGrp="1"/>
          </p:cNvSpPr>
          <p:nvPr>
            <p:ph type="ftr" sz="quarter" idx="3"/>
          </p:nvPr>
        </p:nvSpPr>
        <p:spPr>
          <a:xfrm>
            <a:off x="4424055" y="6356351"/>
            <a:ext cx="45075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32419" y="6356351"/>
            <a:ext cx="300501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1">
            <a:extLst>
              <a:ext uri="{FF2B5EF4-FFF2-40B4-BE49-F238E27FC236}">
                <a16:creationId xmlns:a16="http://schemas.microsoft.com/office/drawing/2014/main" id="{86508873-B343-4AED-8410-DC9894A15EC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12347" b="12744"/>
          <a:stretch>
            <a:fillRect/>
          </a:stretch>
        </p:blipFill>
        <p:spPr>
          <a:xfrm>
            <a:off x="-1" y="0"/>
            <a:ext cx="13355640" cy="6858000"/>
          </a:xfrm>
          <a:prstGeom prst="rect">
            <a:avLst/>
          </a:prstGeom>
        </p:spPr>
      </p:pic>
      <p:pic>
        <p:nvPicPr>
          <p:cNvPr id="8" name="图片 2">
            <a:extLst>
              <a:ext uri="{FF2B5EF4-FFF2-40B4-BE49-F238E27FC236}">
                <a16:creationId xmlns:a16="http://schemas.microsoft.com/office/drawing/2014/main" id="{3DC1D7A7-9E39-40EA-9B02-801C8665588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595" t="11686" r="595" b="12410"/>
          <a:stretch>
            <a:fillRect/>
          </a:stretch>
        </p:blipFill>
        <p:spPr>
          <a:xfrm>
            <a:off x="-2" y="0"/>
            <a:ext cx="13355640" cy="6858000"/>
          </a:xfrm>
          <a:prstGeom prst="rect">
            <a:avLst/>
          </a:prstGeom>
        </p:spPr>
      </p:pic>
    </p:spTree>
    <p:extLst>
      <p:ext uri="{BB962C8B-B14F-4D97-AF65-F5344CB8AC3E}">
        <p14:creationId xmlns:p14="http://schemas.microsoft.com/office/powerpoint/2010/main" val="267892134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8.png"/><Relationship Id="rId10" Type="http://schemas.openxmlformats.org/officeDocument/2006/relationships/image" Target="../media/image32.png"/><Relationship Id="rId4" Type="http://schemas.openxmlformats.org/officeDocument/2006/relationships/notesSlide" Target="../notesSlides/notesSlide10.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1.xml"/><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2.xml"/><Relationship Id="rId9" Type="http://schemas.openxmlformats.org/officeDocument/2006/relationships/image" Target="../media/image11.emf"/></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3.xml"/><Relationship Id="rId7" Type="http://schemas.openxmlformats.org/officeDocument/2006/relationships/image" Target="../media/image11.emf"/><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4.xml"/><Relationship Id="rId7" Type="http://schemas.openxmlformats.org/officeDocument/2006/relationships/image" Target="../media/image11.emf"/><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5.xml"/><Relationship Id="rId7" Type="http://schemas.openxmlformats.org/officeDocument/2006/relationships/image" Target="../media/image11.emf"/><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6.xml"/><Relationship Id="rId7" Type="http://schemas.openxmlformats.org/officeDocument/2006/relationships/image" Target="../media/image11.emf"/><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24.xml"/><Relationship Id="rId7" Type="http://schemas.openxmlformats.org/officeDocument/2006/relationships/image" Target="../media/image24.png"/><Relationship Id="rId12" Type="http://schemas.openxmlformats.org/officeDocument/2006/relationships/image" Target="../media/image45.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23.png"/><Relationship Id="rId11" Type="http://schemas.openxmlformats.org/officeDocument/2006/relationships/image" Target="../media/image44.png"/><Relationship Id="rId5" Type="http://schemas.openxmlformats.org/officeDocument/2006/relationships/notesSlide" Target="../notesSlides/notesSlide17.xml"/><Relationship Id="rId10" Type="http://schemas.openxmlformats.org/officeDocument/2006/relationships/image" Target="../media/image43.png"/><Relationship Id="rId4" Type="http://schemas.openxmlformats.org/officeDocument/2006/relationships/slideLayout" Target="../slideLayouts/slideLayout7.xml"/><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em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20.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image" Target="../media/image8.png"/><Relationship Id="rId10" Type="http://schemas.openxmlformats.org/officeDocument/2006/relationships/hyperlink" Target="https://drive.google.com/file/d/1uGd_wHl03to21iaP6fvR3yLsCmnJauaV/view?u" TargetMode="External"/><Relationship Id="rId4" Type="http://schemas.openxmlformats.org/officeDocument/2006/relationships/notesSlide" Target="../notesSlides/notesSlide6.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notesSlide" Target="../notesSlides/notesSlide8.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9.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C9797813-2242-4F7E-9FD5-7C2426750E46}"/>
              </a:ext>
            </a:extLst>
          </p:cNvPr>
          <p:cNvSpPr txBox="1"/>
          <p:nvPr/>
        </p:nvSpPr>
        <p:spPr>
          <a:xfrm>
            <a:off x="2139748" y="2828835"/>
            <a:ext cx="8595451" cy="1200329"/>
          </a:xfrm>
          <a:prstGeom prst="rect">
            <a:avLst/>
          </a:prstGeom>
          <a:noFill/>
          <a:ln>
            <a:noFill/>
          </a:ln>
        </p:spPr>
        <p:txBody>
          <a:bodyPr wrap="square" rtlCol="1">
            <a:spAutoFit/>
          </a:bodyPr>
          <a:lstStyle/>
          <a:p>
            <a:pPr algn="ctr"/>
            <a:r>
              <a:rPr lang="ar-SA" sz="7200"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endParaRPr lang="en-AE" sz="7200"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صورة 3" descr="صورة تحتوي على الرسومات, تصميم الجرافيك, التصميم, شعار&#10;&#10;تم إنشاء الوصف تلقائياً">
            <a:extLst>
              <a:ext uri="{FF2B5EF4-FFF2-40B4-BE49-F238E27FC236}">
                <a16:creationId xmlns:a16="http://schemas.microsoft.com/office/drawing/2014/main" id="{BEF4BEC2-5891-4DFF-83FB-300849A749FB}"/>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19345"/>
            <a:ext cx="1724191" cy="1332605"/>
          </a:xfrm>
          <a:prstGeom prst="rect">
            <a:avLst/>
          </a:prstGeom>
        </p:spPr>
      </p:pic>
      <p:pic>
        <p:nvPicPr>
          <p:cNvPr id="11" name="صورة 10" descr="صورة تحتوي على نص, الخط, الرسومات, التصميم&#10;&#10;تم إنشاء الوصف تلقائياً">
            <a:extLst>
              <a:ext uri="{FF2B5EF4-FFF2-40B4-BE49-F238E27FC236}">
                <a16:creationId xmlns:a16="http://schemas.microsoft.com/office/drawing/2014/main" id="{689D5BAE-39EA-4D87-A470-17F72E935C3C}"/>
              </a:ext>
            </a:extLst>
          </p:cNvPr>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23024" y="0"/>
            <a:ext cx="1532614" cy="1636384"/>
          </a:xfrm>
          <a:prstGeom prst="rect">
            <a:avLst/>
          </a:prstGeom>
        </p:spPr>
      </p:pic>
    </p:spTree>
  </p:cSld>
  <p:clrMapOvr>
    <a:masterClrMapping/>
  </p:clrMapOvr>
  <p:transition spd="med" advClick="0">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26" name="MH_SubTitle_1">
            <a:extLst>
              <a:ext uri="{FF2B5EF4-FFF2-40B4-BE49-F238E27FC236}">
                <a16:creationId xmlns:a16="http://schemas.microsoft.com/office/drawing/2014/main" id="{D9339060-A313-4B40-811E-6BC62B2A2C48}"/>
              </a:ext>
            </a:extLst>
          </p:cNvPr>
          <p:cNvSpPr/>
          <p:nvPr>
            <p:custDataLst>
              <p:tags r:id="rId2"/>
            </p:custDataLst>
          </p:nvPr>
        </p:nvSpPr>
        <p:spPr bwMode="auto">
          <a:xfrm>
            <a:off x="748845" y="1937761"/>
            <a:ext cx="11857948" cy="4586344"/>
          </a:xfrm>
          <a:prstGeom prst="rect">
            <a:avLst/>
          </a:prstGeom>
          <a:solidFill>
            <a:srgbClr val="FF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37" name="مجموعة 36">
            <a:extLst>
              <a:ext uri="{FF2B5EF4-FFF2-40B4-BE49-F238E27FC236}">
                <a16:creationId xmlns:a16="http://schemas.microsoft.com/office/drawing/2014/main" id="{AB15AFCB-EC22-4AB8-B544-C845B8806A3F}"/>
              </a:ext>
            </a:extLst>
          </p:cNvPr>
          <p:cNvGrpSpPr/>
          <p:nvPr/>
        </p:nvGrpSpPr>
        <p:grpSpPr>
          <a:xfrm>
            <a:off x="4627618" y="1119838"/>
            <a:ext cx="7936278" cy="1159531"/>
            <a:chOff x="5735547" y="-249319"/>
            <a:chExt cx="7929078" cy="1159531"/>
          </a:xfrm>
        </p:grpSpPr>
        <p:sp>
          <p:nvSpPr>
            <p:cNvPr id="38" name="مخطط انسيابي: محطة طرفية 37">
              <a:extLst>
                <a:ext uri="{FF2B5EF4-FFF2-40B4-BE49-F238E27FC236}">
                  <a16:creationId xmlns:a16="http://schemas.microsoft.com/office/drawing/2014/main" id="{A221194E-FE34-416B-A415-91D34FD9F635}"/>
                </a:ext>
              </a:extLst>
            </p:cNvPr>
            <p:cNvSpPr/>
            <p:nvPr/>
          </p:nvSpPr>
          <p:spPr>
            <a:xfrm>
              <a:off x="5948069" y="146541"/>
              <a:ext cx="7525076" cy="672043"/>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39" name="صورة 38" descr="صورة تحتوي على المصباح الكهربائي, لمبة مصباح متوهج, ضوء&#10;&#10;تم إنشاء الوصف تلقائياً">
              <a:extLst>
                <a:ext uri="{FF2B5EF4-FFF2-40B4-BE49-F238E27FC236}">
                  <a16:creationId xmlns:a16="http://schemas.microsoft.com/office/drawing/2014/main" id="{510DC5AC-8E98-459D-B946-014E248CCA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17728" y="-249319"/>
              <a:ext cx="1146897" cy="1159531"/>
            </a:xfrm>
            <a:prstGeom prst="rect">
              <a:avLst/>
            </a:prstGeom>
          </p:spPr>
        </p:pic>
        <p:sp>
          <p:nvSpPr>
            <p:cNvPr id="40" name="مربع نص 39">
              <a:extLst>
                <a:ext uri="{FF2B5EF4-FFF2-40B4-BE49-F238E27FC236}">
                  <a16:creationId xmlns:a16="http://schemas.microsoft.com/office/drawing/2014/main" id="{BCB50633-6B6A-4577-BC47-8355A4DCB799}"/>
                </a:ext>
              </a:extLst>
            </p:cNvPr>
            <p:cNvSpPr txBox="1"/>
            <p:nvPr/>
          </p:nvSpPr>
          <p:spPr>
            <a:xfrm>
              <a:off x="5735547" y="125492"/>
              <a:ext cx="7709470"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متباينة مدى القيم الممكنة لطولا لضلع في المثلث</a:t>
              </a:r>
              <a:endParaRPr lang="ar-SA" sz="3600" dirty="0">
                <a:solidFill>
                  <a:srgbClr val="1C75BC"/>
                </a:solidFill>
                <a:highlight>
                  <a:srgbClr val="FFFF00"/>
                </a:highlight>
                <a:latin typeface="Alnaseeb" panose="00000500000000000000" pitchFamily="50" charset="-78"/>
                <a:cs typeface="Alnaseeb" panose="00000500000000000000" pitchFamily="50" charset="-78"/>
              </a:endParaRPr>
            </a:p>
          </p:txBody>
        </p:sp>
      </p:grpSp>
      <p:grpSp>
        <p:nvGrpSpPr>
          <p:cNvPr id="15" name="مجموعة 14">
            <a:extLst>
              <a:ext uri="{FF2B5EF4-FFF2-40B4-BE49-F238E27FC236}">
                <a16:creationId xmlns:a16="http://schemas.microsoft.com/office/drawing/2014/main" id="{9D3E0CF6-9907-44FF-92B1-46BB2AD099E0}"/>
              </a:ext>
            </a:extLst>
          </p:cNvPr>
          <p:cNvGrpSpPr/>
          <p:nvPr/>
        </p:nvGrpSpPr>
        <p:grpSpPr>
          <a:xfrm>
            <a:off x="4627618" y="333895"/>
            <a:ext cx="4287395" cy="646331"/>
            <a:chOff x="3625074" y="237610"/>
            <a:chExt cx="2933844" cy="646331"/>
          </a:xfrm>
        </p:grpSpPr>
        <p:grpSp>
          <p:nvGrpSpPr>
            <p:cNvPr id="21" name="مجموعة 20">
              <a:extLst>
                <a:ext uri="{FF2B5EF4-FFF2-40B4-BE49-F238E27FC236}">
                  <a16:creationId xmlns:a16="http://schemas.microsoft.com/office/drawing/2014/main" id="{6947E2B5-8407-43AD-9FB8-36DDEFFE7EC6}"/>
                </a:ext>
              </a:extLst>
            </p:cNvPr>
            <p:cNvGrpSpPr/>
            <p:nvPr/>
          </p:nvGrpSpPr>
          <p:grpSpPr>
            <a:xfrm>
              <a:off x="3770634" y="268760"/>
              <a:ext cx="2788284" cy="601173"/>
              <a:chOff x="4488300" y="525972"/>
              <a:chExt cx="1933294" cy="516536"/>
            </a:xfrm>
          </p:grpSpPr>
          <p:pic>
            <p:nvPicPr>
              <p:cNvPr id="23" name="图片 17">
                <a:extLst>
                  <a:ext uri="{FF2B5EF4-FFF2-40B4-BE49-F238E27FC236}">
                    <a16:creationId xmlns:a16="http://schemas.microsoft.com/office/drawing/2014/main" id="{945EE318-3F0A-45A7-8663-F051A87FA296}"/>
                  </a:ext>
                </a:extLst>
              </p:cNvPr>
              <p:cNvPicPr>
                <a:picLocks noChangeAspect="1"/>
              </p:cNvPicPr>
              <p:nvPr/>
            </p:nvPicPr>
            <p:blipFill>
              <a:blip r:embed="rId8"/>
              <a:stretch>
                <a:fillRect/>
              </a:stretch>
            </p:blipFill>
            <p:spPr>
              <a:xfrm>
                <a:off x="4488300" y="525972"/>
                <a:ext cx="406834" cy="497778"/>
              </a:xfrm>
              <a:prstGeom prst="rect">
                <a:avLst/>
              </a:prstGeom>
            </p:spPr>
          </p:pic>
          <p:pic>
            <p:nvPicPr>
              <p:cNvPr id="24" name="图片 19">
                <a:extLst>
                  <a:ext uri="{FF2B5EF4-FFF2-40B4-BE49-F238E27FC236}">
                    <a16:creationId xmlns:a16="http://schemas.microsoft.com/office/drawing/2014/main" id="{4E58D496-C2BD-4D6E-B98D-192B993C8C53}"/>
                  </a:ext>
                </a:extLst>
              </p:cNvPr>
              <p:cNvPicPr>
                <a:picLocks noChangeAspect="1"/>
              </p:cNvPicPr>
              <p:nvPr/>
            </p:nvPicPr>
            <p:blipFill>
              <a:blip r:embed="rId8"/>
              <a:stretch>
                <a:fillRect/>
              </a:stretch>
            </p:blipFill>
            <p:spPr>
              <a:xfrm flipH="1">
                <a:off x="6014760" y="544729"/>
                <a:ext cx="406834" cy="497779"/>
              </a:xfrm>
              <a:prstGeom prst="rect">
                <a:avLst/>
              </a:prstGeom>
            </p:spPr>
          </p:pic>
        </p:grpSp>
        <p:sp>
          <p:nvSpPr>
            <p:cNvPr id="22" name="مربع نص 21">
              <a:extLst>
                <a:ext uri="{FF2B5EF4-FFF2-40B4-BE49-F238E27FC236}">
                  <a16:creationId xmlns:a16="http://schemas.microsoft.com/office/drawing/2014/main" id="{799ADC7E-5014-445D-9785-E9E27A71B113}"/>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sp>
        <p:nvSpPr>
          <p:cNvPr id="5" name="مربع نص 4">
            <a:extLst>
              <a:ext uri="{FF2B5EF4-FFF2-40B4-BE49-F238E27FC236}">
                <a16:creationId xmlns:a16="http://schemas.microsoft.com/office/drawing/2014/main" id="{E8C54F8C-A16A-4123-9B66-7E22E06E497D}"/>
              </a:ext>
            </a:extLst>
          </p:cNvPr>
          <p:cNvSpPr txBox="1"/>
          <p:nvPr/>
        </p:nvSpPr>
        <p:spPr>
          <a:xfrm>
            <a:off x="3834594" y="5007057"/>
            <a:ext cx="5198539" cy="615553"/>
          </a:xfrm>
          <a:prstGeom prst="rect">
            <a:avLst/>
          </a:prstGeom>
          <a:noFill/>
        </p:spPr>
        <p:txBody>
          <a:bodyPr wrap="none" lIns="0" tIns="0" rIns="0" bIns="0" rtlCol="1">
            <a:spAutoFit/>
          </a:bodyPr>
          <a:lstStyle/>
          <a:p>
            <a:r>
              <a:rPr lang="ar-SA" sz="4000" dirty="0">
                <a:latin typeface="ae_Nice" panose="020B0603030804020204" pitchFamily="34" charset="-78"/>
                <a:cs typeface="ae_Nice" panose="020B0603030804020204" pitchFamily="34" charset="-78"/>
              </a:rPr>
              <a:t>أفرض أن   طول ضلع في مثلث </a:t>
            </a:r>
          </a:p>
        </p:txBody>
      </p:sp>
      <mc:AlternateContent xmlns:mc="http://schemas.openxmlformats.org/markup-compatibility/2006">
        <mc:Choice xmlns:a14="http://schemas.microsoft.com/office/drawing/2010/main" Requires="a14">
          <p:sp>
            <p:nvSpPr>
              <p:cNvPr id="25" name="مربع نص 24">
                <a:extLst>
                  <a:ext uri="{FF2B5EF4-FFF2-40B4-BE49-F238E27FC236}">
                    <a16:creationId xmlns:a16="http://schemas.microsoft.com/office/drawing/2014/main" id="{6F6ED749-50A7-483F-84A6-94C336663190}"/>
                  </a:ext>
                </a:extLst>
              </p:cNvPr>
              <p:cNvSpPr txBox="1"/>
              <p:nvPr/>
            </p:nvSpPr>
            <p:spPr>
              <a:xfrm>
                <a:off x="6809255" y="4935409"/>
                <a:ext cx="970462"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E" sz="4400" b="0" i="1" smtClean="0">
                          <a:solidFill>
                            <a:srgbClr val="C00000"/>
                          </a:solidFill>
                          <a:latin typeface="Cambria Math" panose="02040503050406030204" pitchFamily="18" charset="0"/>
                        </a:rPr>
                        <m:t>𝑥</m:t>
                      </m:r>
                    </m:oMath>
                  </m:oMathPara>
                </a14:m>
                <a:endParaRPr lang="ar-SA" sz="4400"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p:txBody>
          </p:sp>
        </mc:Choice>
        <mc:Fallback>
          <p:sp>
            <p:nvSpPr>
              <p:cNvPr id="25" name="مربع نص 24">
                <a:extLst>
                  <a:ext uri="{FF2B5EF4-FFF2-40B4-BE49-F238E27FC236}">
                    <a16:creationId xmlns:a16="http://schemas.microsoft.com/office/drawing/2014/main" id="{6F6ED749-50A7-483F-84A6-94C336663190}"/>
                  </a:ext>
                </a:extLst>
              </p:cNvPr>
              <p:cNvSpPr txBox="1">
                <a:spLocks noRot="1" noChangeAspect="1" noMove="1" noResize="1" noEditPoints="1" noAdjustHandles="1" noChangeArrowheads="1" noChangeShapeType="1" noTextEdit="1"/>
              </p:cNvSpPr>
              <p:nvPr/>
            </p:nvSpPr>
            <p:spPr>
              <a:xfrm>
                <a:off x="6809255" y="4935409"/>
                <a:ext cx="970462" cy="769441"/>
              </a:xfrm>
              <a:prstGeom prst="rect">
                <a:avLst/>
              </a:prstGeom>
              <a:blipFill>
                <a:blip r:embed="rId9"/>
                <a:stretch>
                  <a:fillRect t="-16667" r="-14465" b="-37302"/>
                </a:stretch>
              </a:blipFill>
            </p:spPr>
            <p:txBody>
              <a:bodyPr/>
              <a:lstStyle/>
              <a:p>
                <a:r>
                  <a:rPr lang="ar-SA">
                    <a:noFill/>
                  </a:rPr>
                  <a:t> </a:t>
                </a:r>
              </a:p>
            </p:txBody>
          </p:sp>
        </mc:Fallback>
      </mc:AlternateContent>
      <mc:AlternateContent xmlns:mc="http://schemas.openxmlformats.org/markup-compatibility/2006">
        <mc:Choice xmlns:a14="http://schemas.microsoft.com/office/drawing/2010/main" Requires="a14">
          <p:sp>
            <p:nvSpPr>
              <p:cNvPr id="27" name="مربع نص 26">
                <a:extLst>
                  <a:ext uri="{FF2B5EF4-FFF2-40B4-BE49-F238E27FC236}">
                    <a16:creationId xmlns:a16="http://schemas.microsoft.com/office/drawing/2014/main" id="{A80683C6-0980-4F1E-8BA8-25A19AEBECD6}"/>
                  </a:ext>
                </a:extLst>
              </p:cNvPr>
              <p:cNvSpPr txBox="1"/>
              <p:nvPr/>
            </p:nvSpPr>
            <p:spPr>
              <a:xfrm>
                <a:off x="835331" y="5738162"/>
                <a:ext cx="14195219" cy="646331"/>
              </a:xfrm>
              <a:prstGeom prst="rect">
                <a:avLst/>
              </a:prstGeom>
              <a:noFill/>
            </p:spPr>
            <p:txBody>
              <a:bodyPr wrap="square">
                <a:spAutoFit/>
              </a:bodyPr>
              <a:lstStyle/>
              <a:p>
                <a:pPr/>
                <a:r>
                  <a:rPr lang="ar-SA" sz="3600" b="1" dirty="0">
                    <a:solidFill>
                      <a:srgbClr val="000000"/>
                    </a:solidFill>
                    <a:latin typeface="ae_Nice" panose="020B0603030804020204" pitchFamily="34" charset="-78"/>
                    <a:ea typeface="Calibri Light" panose="020F0302020204030204" pitchFamily="34" charset="0"/>
                    <a:cs typeface="ae_Nice" panose="020B0603030804020204" pitchFamily="34" charset="-78"/>
                  </a:rPr>
                  <a:t> </a:t>
                </a:r>
                <a:r>
                  <a:rPr lang="ar-SA" sz="3600" b="1" dirty="0">
                    <a:solidFill>
                      <a:srgbClr val="1C75BC"/>
                    </a:solidFill>
                    <a:latin typeface="ae_Nice" panose="020B0603030804020204" pitchFamily="34" charset="-78"/>
                    <a:ea typeface="Calibri Light" panose="020F0302020204030204" pitchFamily="34" charset="0"/>
                    <a:cs typeface="ae_Nice" panose="020B0603030804020204" pitchFamily="34" charset="-78"/>
                  </a:rPr>
                  <a:t>مجموع طولي الضلعين الأخرين    </a:t>
                </a:r>
                <a14:m>
                  <m:oMath xmlns:m="http://schemas.openxmlformats.org/officeDocument/2006/math">
                    <m:r>
                      <a:rPr lang="en-AE" sz="3600" b="1" i="1" smtClean="0">
                        <a:solidFill>
                          <a:srgbClr val="C00000"/>
                        </a:solidFill>
                        <a:latin typeface="Cambria Math" panose="02040503050406030204" pitchFamily="18" charset="0"/>
                        <a:ea typeface="Calibri Light" panose="020F0302020204030204" pitchFamily="34" charset="0"/>
                        <a:cs typeface="ae_Nice" panose="020B0603030804020204" pitchFamily="34" charset="-78"/>
                      </a:rPr>
                      <m:t>&gt;</m:t>
                    </m:r>
                    <m:r>
                      <a:rPr lang="en-AE" sz="3600" b="1" i="1" smtClean="0">
                        <a:solidFill>
                          <a:srgbClr val="C00000"/>
                        </a:solidFill>
                        <a:latin typeface="Cambria Math" panose="02040503050406030204" pitchFamily="18" charset="0"/>
                        <a:ea typeface="Calibri Light" panose="020F0302020204030204" pitchFamily="34" charset="0"/>
                        <a:cs typeface="ae_Nice" panose="020B0603030804020204" pitchFamily="34" charset="-78"/>
                      </a:rPr>
                      <m:t>𝒙</m:t>
                    </m:r>
                    <m:r>
                      <a:rPr lang="en-AE" sz="3600" b="1" i="1" smtClean="0">
                        <a:solidFill>
                          <a:srgbClr val="C00000"/>
                        </a:solidFill>
                        <a:latin typeface="Cambria Math" panose="02040503050406030204" pitchFamily="18" charset="0"/>
                        <a:ea typeface="Calibri Light" panose="020F0302020204030204" pitchFamily="34" charset="0"/>
                        <a:cs typeface="ae_Nice" panose="020B0603030804020204" pitchFamily="34" charset="-78"/>
                      </a:rPr>
                      <m:t>&gt; </m:t>
                    </m:r>
                  </m:oMath>
                </a14:m>
                <a:r>
                  <a:rPr lang="ar-SA" sz="3600" b="1" dirty="0">
                    <a:solidFill>
                      <a:srgbClr val="C00000"/>
                    </a:solidFill>
                    <a:latin typeface="ae_Nice" panose="020B0603030804020204" pitchFamily="34" charset="-78"/>
                    <a:ea typeface="Calibri Light" panose="020F0302020204030204" pitchFamily="34" charset="0"/>
                    <a:cs typeface="ae_Nice" panose="020B0603030804020204" pitchFamily="34" charset="-78"/>
                  </a:rPr>
                  <a:t>     </a:t>
                </a:r>
                <a:r>
                  <a:rPr lang="ar-SA" sz="3600" b="1" dirty="0">
                    <a:solidFill>
                      <a:srgbClr val="1C75BC"/>
                    </a:solidFill>
                    <a:latin typeface="ae_Nice" panose="020B0603030804020204" pitchFamily="34" charset="-78"/>
                    <a:ea typeface="Calibri Light" panose="020F0302020204030204" pitchFamily="34" charset="0"/>
                    <a:cs typeface="ae_Nice" panose="020B0603030804020204" pitchFamily="34" charset="-78"/>
                  </a:rPr>
                  <a:t>الفرق بين طولي الضلعين الأخرين</a:t>
                </a:r>
              </a:p>
            </p:txBody>
          </p:sp>
        </mc:Choice>
        <mc:Fallback>
          <p:sp>
            <p:nvSpPr>
              <p:cNvPr id="27" name="مربع نص 26">
                <a:extLst>
                  <a:ext uri="{FF2B5EF4-FFF2-40B4-BE49-F238E27FC236}">
                    <a16:creationId xmlns:a16="http://schemas.microsoft.com/office/drawing/2014/main" id="{A80683C6-0980-4F1E-8BA8-25A19AEBECD6}"/>
                  </a:ext>
                </a:extLst>
              </p:cNvPr>
              <p:cNvSpPr txBox="1">
                <a:spLocks noRot="1" noChangeAspect="1" noMove="1" noResize="1" noEditPoints="1" noAdjustHandles="1" noChangeArrowheads="1" noChangeShapeType="1" noTextEdit="1"/>
              </p:cNvSpPr>
              <p:nvPr/>
            </p:nvSpPr>
            <p:spPr>
              <a:xfrm>
                <a:off x="835331" y="5738162"/>
                <a:ext cx="14195219" cy="646331"/>
              </a:xfrm>
              <a:prstGeom prst="rect">
                <a:avLst/>
              </a:prstGeom>
              <a:blipFill>
                <a:blip r:embed="rId10"/>
                <a:stretch>
                  <a:fillRect l="-1331" t="-12264" b="-36792"/>
                </a:stretch>
              </a:blipFill>
            </p:spPr>
            <p:txBody>
              <a:bodyPr/>
              <a:lstStyle/>
              <a:p>
                <a:r>
                  <a:rPr lang="ar-SA">
                    <a:noFill/>
                  </a:rPr>
                  <a:t> </a:t>
                </a:r>
              </a:p>
            </p:txBody>
          </p:sp>
        </mc:Fallback>
      </mc:AlternateContent>
      <p:pic>
        <p:nvPicPr>
          <p:cNvPr id="28" name="صورة 27" descr="صورة تحتوي على الخط, لقطة شاشة, نص, خط&#10;&#10;تم إنشاء الوصف تلقائياً">
            <a:extLst>
              <a:ext uri="{FF2B5EF4-FFF2-40B4-BE49-F238E27FC236}">
                <a16:creationId xmlns:a16="http://schemas.microsoft.com/office/drawing/2014/main" id="{8B7162F1-AE03-45B7-8EA5-7014BDE7769B}"/>
              </a:ext>
            </a:extLst>
          </p:cNvPr>
          <p:cNvPicPr>
            <a:picLocks noChangeAspect="1"/>
          </p:cNvPicPr>
          <p:nvPr/>
        </p:nvPicPr>
        <p:blipFill rotWithShape="1">
          <a:blip r:embed="rId11">
            <a:extLst>
              <a:ext uri="{28A0092B-C50C-407E-A947-70E740481C1C}">
                <a14:useLocalDpi xmlns:a14="http://schemas.microsoft.com/office/drawing/2010/main" val="0"/>
              </a:ext>
            </a:extLst>
          </a:blip>
          <a:srcRect l="26972" t="45447" r="32262" b="5468"/>
          <a:stretch/>
        </p:blipFill>
        <p:spPr>
          <a:xfrm>
            <a:off x="3700908" y="3412291"/>
            <a:ext cx="5930865" cy="1833292"/>
          </a:xfrm>
          <a:prstGeom prst="rect">
            <a:avLst/>
          </a:prstGeom>
        </p:spPr>
      </p:pic>
      <p:sp>
        <p:nvSpPr>
          <p:cNvPr id="29" name="مربع نص 28">
            <a:extLst>
              <a:ext uri="{FF2B5EF4-FFF2-40B4-BE49-F238E27FC236}">
                <a16:creationId xmlns:a16="http://schemas.microsoft.com/office/drawing/2014/main" id="{F0242D25-CEE1-4BCE-BFED-EAF1BE4393C1}"/>
              </a:ext>
            </a:extLst>
          </p:cNvPr>
          <p:cNvSpPr txBox="1"/>
          <p:nvPr/>
        </p:nvSpPr>
        <p:spPr>
          <a:xfrm>
            <a:off x="835331" y="2301761"/>
            <a:ext cx="11662021" cy="1077218"/>
          </a:xfrm>
          <a:prstGeom prst="rect">
            <a:avLst/>
          </a:prstGeom>
          <a:noFill/>
        </p:spPr>
        <p:txBody>
          <a:bodyPr wrap="square">
            <a:spAutoFit/>
          </a:bodyPr>
          <a:lstStyle/>
          <a:p>
            <a:pPr algn="ctr"/>
            <a:r>
              <a:rPr lang="ar-SA" sz="3200" dirty="0">
                <a:solidFill>
                  <a:srgbClr val="000000"/>
                </a:solidFill>
                <a:latin typeface="ae_Nice" panose="020B0603030804020204" pitchFamily="34" charset="-78"/>
                <a:ea typeface="Calibri Light" panose="020F0302020204030204" pitchFamily="34" charset="0"/>
                <a:cs typeface="ae_Nice" panose="020B0603030804020204" pitchFamily="34" charset="-78"/>
              </a:rPr>
              <a:t>عندما يُعلم طولا ضلعين في مثلث , يمكن تحديد مدى القيم الممكنة لطول الضلع الثالث باستعمال نظرية متباينة المثلث</a:t>
            </a:r>
            <a:endParaRPr lang="ar-SA" sz="3200" dirty="0">
              <a:solidFill>
                <a:srgbClr val="1C75BC"/>
              </a:solidFill>
              <a:latin typeface="ae_Nice" panose="020B0603030804020204" pitchFamily="34" charset="-78"/>
              <a:ea typeface="Calibri Light" panose="020F0302020204030204" pitchFamily="34" charset="0"/>
              <a:cs typeface="ae_Nice" panose="020B0603030804020204" pitchFamily="34" charset="-78"/>
            </a:endParaRPr>
          </a:p>
        </p:txBody>
      </p:sp>
    </p:spTree>
    <p:custDataLst>
      <p:tags r:id="rId1"/>
    </p:custDataLst>
    <p:extLst>
      <p:ext uri="{BB962C8B-B14F-4D97-AF65-F5344CB8AC3E}">
        <p14:creationId xmlns:p14="http://schemas.microsoft.com/office/powerpoint/2010/main" val="352707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21D836-CA6F-4D16-A617-7F375FD94650}"/>
              </a:ext>
            </a:extLst>
          </p:cNvPr>
          <p:cNvPicPr>
            <a:picLocks noChangeAspect="1"/>
          </p:cNvPicPr>
          <p:nvPr/>
        </p:nvPicPr>
        <p:blipFill>
          <a:blip r:embed="rId5"/>
          <a:stretch>
            <a:fillRect/>
          </a:stretch>
        </p:blipFill>
        <p:spPr>
          <a:xfrm>
            <a:off x="0" y="202104"/>
            <a:ext cx="1725318" cy="1341236"/>
          </a:xfrm>
          <a:prstGeom prst="rect">
            <a:avLst/>
          </a:prstGeom>
        </p:spPr>
      </p:pic>
      <p:pic>
        <p:nvPicPr>
          <p:cNvPr id="4" name="صورة 3">
            <a:extLst>
              <a:ext uri="{FF2B5EF4-FFF2-40B4-BE49-F238E27FC236}">
                <a16:creationId xmlns:a16="http://schemas.microsoft.com/office/drawing/2014/main" id="{28BA3D46-7377-4F22-92F2-7054BEBF80BE}"/>
              </a:ext>
            </a:extLst>
          </p:cNvPr>
          <p:cNvPicPr>
            <a:picLocks noChangeAspect="1"/>
          </p:cNvPicPr>
          <p:nvPr/>
        </p:nvPicPr>
        <p:blipFill>
          <a:blip r:embed="rId6"/>
          <a:stretch>
            <a:fillRect/>
          </a:stretch>
        </p:blipFill>
        <p:spPr>
          <a:xfrm>
            <a:off x="11819313" y="22490"/>
            <a:ext cx="1536325" cy="1633870"/>
          </a:xfrm>
          <a:prstGeom prst="rect">
            <a:avLst/>
          </a:prstGeom>
        </p:spPr>
      </p:pic>
      <p:grpSp>
        <p:nvGrpSpPr>
          <p:cNvPr id="43" name="مجموعة 42">
            <a:extLst>
              <a:ext uri="{FF2B5EF4-FFF2-40B4-BE49-F238E27FC236}">
                <a16:creationId xmlns:a16="http://schemas.microsoft.com/office/drawing/2014/main" id="{44CF773E-60BD-43B8-A8AE-B82077068D20}"/>
              </a:ext>
            </a:extLst>
          </p:cNvPr>
          <p:cNvGrpSpPr/>
          <p:nvPr/>
        </p:nvGrpSpPr>
        <p:grpSpPr>
          <a:xfrm>
            <a:off x="11833788" y="1830773"/>
            <a:ext cx="1536325" cy="776357"/>
            <a:chOff x="9988763" y="1510312"/>
            <a:chExt cx="2188565" cy="858133"/>
          </a:xfrm>
        </p:grpSpPr>
        <p:sp>
          <p:nvSpPr>
            <p:cNvPr id="44" name="MH_Other_1">
              <a:extLst>
                <a:ext uri="{FF2B5EF4-FFF2-40B4-BE49-F238E27FC236}">
                  <a16:creationId xmlns:a16="http://schemas.microsoft.com/office/drawing/2014/main" id="{868F591F-7D30-4F4A-AD23-5E949825583D}"/>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45" name="مربع نص 44">
              <a:extLst>
                <a:ext uri="{FF2B5EF4-FFF2-40B4-BE49-F238E27FC236}">
                  <a16:creationId xmlns:a16="http://schemas.microsoft.com/office/drawing/2014/main" id="{C2614430-CCA5-46ED-95F6-3E5232FDCB2B}"/>
                </a:ext>
              </a:extLst>
            </p:cNvPr>
            <p:cNvSpPr txBox="1"/>
            <p:nvPr/>
          </p:nvSpPr>
          <p:spPr>
            <a:xfrm>
              <a:off x="9988763" y="1526342"/>
              <a:ext cx="2188565" cy="646371"/>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مثال2</a:t>
              </a:r>
            </a:p>
          </p:txBody>
        </p:sp>
      </p:grpSp>
      <p:grpSp>
        <p:nvGrpSpPr>
          <p:cNvPr id="13" name="مجموعة 12">
            <a:extLst>
              <a:ext uri="{FF2B5EF4-FFF2-40B4-BE49-F238E27FC236}">
                <a16:creationId xmlns:a16="http://schemas.microsoft.com/office/drawing/2014/main" id="{75199911-6598-49DA-9FD8-6F136D8B6335}"/>
              </a:ext>
            </a:extLst>
          </p:cNvPr>
          <p:cNvGrpSpPr/>
          <p:nvPr/>
        </p:nvGrpSpPr>
        <p:grpSpPr>
          <a:xfrm>
            <a:off x="4627618" y="333895"/>
            <a:ext cx="4287395" cy="646331"/>
            <a:chOff x="3625074" y="237610"/>
            <a:chExt cx="2933844" cy="646331"/>
          </a:xfrm>
        </p:grpSpPr>
        <p:grpSp>
          <p:nvGrpSpPr>
            <p:cNvPr id="14" name="مجموعة 13">
              <a:extLst>
                <a:ext uri="{FF2B5EF4-FFF2-40B4-BE49-F238E27FC236}">
                  <a16:creationId xmlns:a16="http://schemas.microsoft.com/office/drawing/2014/main" id="{81F5EBF4-8B7B-4F49-B032-EE0844803BBD}"/>
                </a:ext>
              </a:extLst>
            </p:cNvPr>
            <p:cNvGrpSpPr/>
            <p:nvPr/>
          </p:nvGrpSpPr>
          <p:grpSpPr>
            <a:xfrm>
              <a:off x="3770634" y="268760"/>
              <a:ext cx="2788284" cy="601173"/>
              <a:chOff x="4488300" y="525972"/>
              <a:chExt cx="1933294" cy="516536"/>
            </a:xfrm>
          </p:grpSpPr>
          <p:pic>
            <p:nvPicPr>
              <p:cNvPr id="21" name="图片 17">
                <a:extLst>
                  <a:ext uri="{FF2B5EF4-FFF2-40B4-BE49-F238E27FC236}">
                    <a16:creationId xmlns:a16="http://schemas.microsoft.com/office/drawing/2014/main" id="{6E88DCD9-139A-4FF4-8190-CC11F6EDD70F}"/>
                  </a:ext>
                </a:extLst>
              </p:cNvPr>
              <p:cNvPicPr>
                <a:picLocks noChangeAspect="1"/>
              </p:cNvPicPr>
              <p:nvPr/>
            </p:nvPicPr>
            <p:blipFill>
              <a:blip r:embed="rId8"/>
              <a:stretch>
                <a:fillRect/>
              </a:stretch>
            </p:blipFill>
            <p:spPr>
              <a:xfrm>
                <a:off x="4488300" y="525972"/>
                <a:ext cx="406834" cy="497778"/>
              </a:xfrm>
              <a:prstGeom prst="rect">
                <a:avLst/>
              </a:prstGeom>
            </p:spPr>
          </p:pic>
          <p:pic>
            <p:nvPicPr>
              <p:cNvPr id="22" name="图片 19">
                <a:extLst>
                  <a:ext uri="{FF2B5EF4-FFF2-40B4-BE49-F238E27FC236}">
                    <a16:creationId xmlns:a16="http://schemas.microsoft.com/office/drawing/2014/main" id="{3497D2B4-F50D-41B2-B48A-48C5014090D8}"/>
                  </a:ext>
                </a:extLst>
              </p:cNvPr>
              <p:cNvPicPr>
                <a:picLocks noChangeAspect="1"/>
              </p:cNvPicPr>
              <p:nvPr/>
            </p:nvPicPr>
            <p:blipFill>
              <a:blip r:embed="rId8"/>
              <a:stretch>
                <a:fillRect/>
              </a:stretch>
            </p:blipFill>
            <p:spPr>
              <a:xfrm flipH="1">
                <a:off x="6014760" y="544729"/>
                <a:ext cx="406834" cy="497779"/>
              </a:xfrm>
              <a:prstGeom prst="rect">
                <a:avLst/>
              </a:prstGeom>
            </p:spPr>
          </p:pic>
        </p:grpSp>
        <p:sp>
          <p:nvSpPr>
            <p:cNvPr id="15" name="مربع نص 14">
              <a:extLst>
                <a:ext uri="{FF2B5EF4-FFF2-40B4-BE49-F238E27FC236}">
                  <a16:creationId xmlns:a16="http://schemas.microsoft.com/office/drawing/2014/main" id="{8E113B6B-D0A8-480F-9A2C-8DD04EFD5DF8}"/>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pic>
        <p:nvPicPr>
          <p:cNvPr id="5" name="صورة 4" descr="صورة تحتوي على نص, لقطة شاشة, الخط, أسود&#10;&#10;تم إنشاء الوصف تلقائياً">
            <a:extLst>
              <a:ext uri="{FF2B5EF4-FFF2-40B4-BE49-F238E27FC236}">
                <a16:creationId xmlns:a16="http://schemas.microsoft.com/office/drawing/2014/main" id="{9FE61DAF-C64B-4692-8365-1B78C7C7BC22}"/>
              </a:ext>
            </a:extLst>
          </p:cNvPr>
          <p:cNvPicPr>
            <a:picLocks noChangeAspect="1"/>
          </p:cNvPicPr>
          <p:nvPr/>
        </p:nvPicPr>
        <p:blipFill rotWithShape="1">
          <a:blip r:embed="rId9">
            <a:extLst>
              <a:ext uri="{28A0092B-C50C-407E-A947-70E740481C1C}">
                <a14:useLocalDpi xmlns:a14="http://schemas.microsoft.com/office/drawing/2010/main" val="0"/>
              </a:ext>
            </a:extLst>
          </a:blip>
          <a:srcRect b="67172"/>
          <a:stretch/>
        </p:blipFill>
        <p:spPr>
          <a:xfrm>
            <a:off x="1227075" y="1720090"/>
            <a:ext cx="10592238" cy="1014602"/>
          </a:xfrm>
          <a:prstGeom prst="rect">
            <a:avLst/>
          </a:prstGeom>
        </p:spPr>
      </p:pic>
      <p:pic>
        <p:nvPicPr>
          <p:cNvPr id="23" name="صورة 22" descr="صورة تحتوي على نص, لقطة شاشة, الخط, أسود&#10;&#10;تم إنشاء الوصف تلقائياً">
            <a:extLst>
              <a:ext uri="{FF2B5EF4-FFF2-40B4-BE49-F238E27FC236}">
                <a16:creationId xmlns:a16="http://schemas.microsoft.com/office/drawing/2014/main" id="{4509BF18-13BC-4DC5-BF22-38F1BAEC308E}"/>
              </a:ext>
            </a:extLst>
          </p:cNvPr>
          <p:cNvPicPr>
            <a:picLocks noChangeAspect="1"/>
          </p:cNvPicPr>
          <p:nvPr/>
        </p:nvPicPr>
        <p:blipFill rotWithShape="1">
          <a:blip r:embed="rId9">
            <a:extLst>
              <a:ext uri="{28A0092B-C50C-407E-A947-70E740481C1C}">
                <a14:useLocalDpi xmlns:a14="http://schemas.microsoft.com/office/drawing/2010/main" val="0"/>
              </a:ext>
            </a:extLst>
          </a:blip>
          <a:srcRect l="75056" t="39155" b="-360"/>
          <a:stretch/>
        </p:blipFill>
        <p:spPr>
          <a:xfrm>
            <a:off x="10016114" y="3296071"/>
            <a:ext cx="3041847" cy="2177799"/>
          </a:xfrm>
          <a:prstGeom prst="rect">
            <a:avLst/>
          </a:prstGeom>
        </p:spPr>
      </p:pic>
    </p:spTree>
    <p:custDataLst>
      <p:tags r:id="rId1"/>
    </p:custDataLst>
    <p:extLst>
      <p:ext uri="{BB962C8B-B14F-4D97-AF65-F5344CB8AC3E}">
        <p14:creationId xmlns:p14="http://schemas.microsoft.com/office/powerpoint/2010/main" val="352813165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21D836-CA6F-4D16-A617-7F375FD94650}"/>
              </a:ext>
            </a:extLst>
          </p:cNvPr>
          <p:cNvPicPr>
            <a:picLocks noChangeAspect="1"/>
          </p:cNvPicPr>
          <p:nvPr/>
        </p:nvPicPr>
        <p:blipFill>
          <a:blip r:embed="rId5"/>
          <a:stretch>
            <a:fillRect/>
          </a:stretch>
        </p:blipFill>
        <p:spPr>
          <a:xfrm>
            <a:off x="0" y="202104"/>
            <a:ext cx="1725318" cy="1341236"/>
          </a:xfrm>
          <a:prstGeom prst="rect">
            <a:avLst/>
          </a:prstGeom>
        </p:spPr>
      </p:pic>
      <p:pic>
        <p:nvPicPr>
          <p:cNvPr id="4" name="صورة 3">
            <a:extLst>
              <a:ext uri="{FF2B5EF4-FFF2-40B4-BE49-F238E27FC236}">
                <a16:creationId xmlns:a16="http://schemas.microsoft.com/office/drawing/2014/main" id="{28BA3D46-7377-4F22-92F2-7054BEBF80BE}"/>
              </a:ext>
            </a:extLst>
          </p:cNvPr>
          <p:cNvPicPr>
            <a:picLocks noChangeAspect="1"/>
          </p:cNvPicPr>
          <p:nvPr/>
        </p:nvPicPr>
        <p:blipFill>
          <a:blip r:embed="rId6"/>
          <a:stretch>
            <a:fillRect/>
          </a:stretch>
        </p:blipFill>
        <p:spPr>
          <a:xfrm>
            <a:off x="11819313" y="22490"/>
            <a:ext cx="1536325" cy="1633870"/>
          </a:xfrm>
          <a:prstGeom prst="rect">
            <a:avLst/>
          </a:prstGeom>
        </p:spPr>
      </p:pic>
      <p:grpSp>
        <p:nvGrpSpPr>
          <p:cNvPr id="43" name="مجموعة 42">
            <a:extLst>
              <a:ext uri="{FF2B5EF4-FFF2-40B4-BE49-F238E27FC236}">
                <a16:creationId xmlns:a16="http://schemas.microsoft.com/office/drawing/2014/main" id="{44CF773E-60BD-43B8-A8AE-B82077068D20}"/>
              </a:ext>
            </a:extLst>
          </p:cNvPr>
          <p:cNvGrpSpPr/>
          <p:nvPr/>
        </p:nvGrpSpPr>
        <p:grpSpPr>
          <a:xfrm>
            <a:off x="11785553" y="2201013"/>
            <a:ext cx="1536325" cy="776357"/>
            <a:chOff x="9892578" y="1510312"/>
            <a:chExt cx="2188565" cy="858133"/>
          </a:xfrm>
        </p:grpSpPr>
        <p:sp>
          <p:nvSpPr>
            <p:cNvPr id="44" name="MH_Other_1">
              <a:extLst>
                <a:ext uri="{FF2B5EF4-FFF2-40B4-BE49-F238E27FC236}">
                  <a16:creationId xmlns:a16="http://schemas.microsoft.com/office/drawing/2014/main" id="{868F591F-7D30-4F4A-AD23-5E949825583D}"/>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45" name="مربع نص 44">
              <a:extLst>
                <a:ext uri="{FF2B5EF4-FFF2-40B4-BE49-F238E27FC236}">
                  <a16:creationId xmlns:a16="http://schemas.microsoft.com/office/drawing/2014/main" id="{C2614430-CCA5-46ED-95F6-3E5232FDCB2B}"/>
                </a:ext>
              </a:extLst>
            </p:cNvPr>
            <p:cNvSpPr txBox="1"/>
            <p:nvPr/>
          </p:nvSpPr>
          <p:spPr>
            <a:xfrm>
              <a:off x="9892578" y="1529624"/>
              <a:ext cx="2188565" cy="646371"/>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تحقق2</a:t>
              </a:r>
            </a:p>
          </p:txBody>
        </p:sp>
      </p:grpSp>
      <p:pic>
        <p:nvPicPr>
          <p:cNvPr id="5" name="صورة 4" descr="صورة تحتوي على نص, الخط, لقطة شاشة, أسود&#10;&#10;تم إنشاء الوصف تلقائياً">
            <a:extLst>
              <a:ext uri="{FF2B5EF4-FFF2-40B4-BE49-F238E27FC236}">
                <a16:creationId xmlns:a16="http://schemas.microsoft.com/office/drawing/2014/main" id="{1C61A706-2BAF-42CF-AB90-843D73CE425B}"/>
              </a:ext>
            </a:extLst>
          </p:cNvPr>
          <p:cNvPicPr>
            <a:picLocks noChangeAspect="1"/>
          </p:cNvPicPr>
          <p:nvPr/>
        </p:nvPicPr>
        <p:blipFill rotWithShape="1">
          <a:blip r:embed="rId8">
            <a:extLst>
              <a:ext uri="{28A0092B-C50C-407E-A947-70E740481C1C}">
                <a14:useLocalDpi xmlns:a14="http://schemas.microsoft.com/office/drawing/2010/main" val="0"/>
              </a:ext>
            </a:extLst>
          </a:blip>
          <a:srcRect l="32236" t="31053" r="4321"/>
          <a:stretch/>
        </p:blipFill>
        <p:spPr>
          <a:xfrm>
            <a:off x="3202657" y="2201013"/>
            <a:ext cx="8616656" cy="2191561"/>
          </a:xfrm>
          <a:prstGeom prst="rect">
            <a:avLst/>
          </a:prstGeom>
        </p:spPr>
      </p:pic>
      <p:pic>
        <p:nvPicPr>
          <p:cNvPr id="22" name="صورة 21" descr="صورة تحتوي على نص, الخط, لقطة شاشة, أسود&#10;&#10;تم إنشاء الوصف تلقائياً">
            <a:extLst>
              <a:ext uri="{FF2B5EF4-FFF2-40B4-BE49-F238E27FC236}">
                <a16:creationId xmlns:a16="http://schemas.microsoft.com/office/drawing/2014/main" id="{1BB74A01-D2A0-4E7B-980C-700692013C00}"/>
              </a:ext>
            </a:extLst>
          </p:cNvPr>
          <p:cNvPicPr>
            <a:picLocks noChangeAspect="1"/>
          </p:cNvPicPr>
          <p:nvPr/>
        </p:nvPicPr>
        <p:blipFill rotWithShape="1">
          <a:blip r:embed="rId8">
            <a:extLst>
              <a:ext uri="{28A0092B-C50C-407E-A947-70E740481C1C}">
                <a14:useLocalDpi xmlns:a14="http://schemas.microsoft.com/office/drawing/2010/main" val="0"/>
              </a:ext>
            </a:extLst>
          </a:blip>
          <a:srcRect l="3055" t="11277" r="63595" b="19777"/>
          <a:stretch/>
        </p:blipFill>
        <p:spPr>
          <a:xfrm>
            <a:off x="751417" y="3397030"/>
            <a:ext cx="4834960" cy="2339363"/>
          </a:xfrm>
          <a:prstGeom prst="rect">
            <a:avLst/>
          </a:prstGeom>
        </p:spPr>
      </p:pic>
      <p:grpSp>
        <p:nvGrpSpPr>
          <p:cNvPr id="23" name="مجموعة 22">
            <a:extLst>
              <a:ext uri="{FF2B5EF4-FFF2-40B4-BE49-F238E27FC236}">
                <a16:creationId xmlns:a16="http://schemas.microsoft.com/office/drawing/2014/main" id="{761BBB1B-3630-458F-9AED-E24730512BD2}"/>
              </a:ext>
            </a:extLst>
          </p:cNvPr>
          <p:cNvGrpSpPr/>
          <p:nvPr/>
        </p:nvGrpSpPr>
        <p:grpSpPr>
          <a:xfrm>
            <a:off x="4627618" y="333895"/>
            <a:ext cx="4287395" cy="646331"/>
            <a:chOff x="3625074" y="237610"/>
            <a:chExt cx="2933844" cy="646331"/>
          </a:xfrm>
        </p:grpSpPr>
        <p:grpSp>
          <p:nvGrpSpPr>
            <p:cNvPr id="24" name="مجموعة 23">
              <a:extLst>
                <a:ext uri="{FF2B5EF4-FFF2-40B4-BE49-F238E27FC236}">
                  <a16:creationId xmlns:a16="http://schemas.microsoft.com/office/drawing/2014/main" id="{E7680B46-DA97-4165-9237-D69565879B93}"/>
                </a:ext>
              </a:extLst>
            </p:cNvPr>
            <p:cNvGrpSpPr/>
            <p:nvPr/>
          </p:nvGrpSpPr>
          <p:grpSpPr>
            <a:xfrm>
              <a:off x="3770634" y="268760"/>
              <a:ext cx="2788284" cy="601173"/>
              <a:chOff x="4488300" y="525972"/>
              <a:chExt cx="1933294" cy="516536"/>
            </a:xfrm>
          </p:grpSpPr>
          <p:pic>
            <p:nvPicPr>
              <p:cNvPr id="26" name="图片 17">
                <a:extLst>
                  <a:ext uri="{FF2B5EF4-FFF2-40B4-BE49-F238E27FC236}">
                    <a16:creationId xmlns:a16="http://schemas.microsoft.com/office/drawing/2014/main" id="{6D92AB62-8A25-433A-909B-C3B47CA3F007}"/>
                  </a:ext>
                </a:extLst>
              </p:cNvPr>
              <p:cNvPicPr>
                <a:picLocks noChangeAspect="1"/>
              </p:cNvPicPr>
              <p:nvPr/>
            </p:nvPicPr>
            <p:blipFill>
              <a:blip r:embed="rId9"/>
              <a:stretch>
                <a:fillRect/>
              </a:stretch>
            </p:blipFill>
            <p:spPr>
              <a:xfrm>
                <a:off x="4488300" y="525972"/>
                <a:ext cx="406834" cy="497778"/>
              </a:xfrm>
              <a:prstGeom prst="rect">
                <a:avLst/>
              </a:prstGeom>
            </p:spPr>
          </p:pic>
          <p:pic>
            <p:nvPicPr>
              <p:cNvPr id="27" name="图片 19">
                <a:extLst>
                  <a:ext uri="{FF2B5EF4-FFF2-40B4-BE49-F238E27FC236}">
                    <a16:creationId xmlns:a16="http://schemas.microsoft.com/office/drawing/2014/main" id="{51FD9314-51B5-46C1-BE64-45C0DEA73194}"/>
                  </a:ext>
                </a:extLst>
              </p:cNvPr>
              <p:cNvPicPr>
                <a:picLocks noChangeAspect="1"/>
              </p:cNvPicPr>
              <p:nvPr/>
            </p:nvPicPr>
            <p:blipFill>
              <a:blip r:embed="rId9"/>
              <a:stretch>
                <a:fillRect/>
              </a:stretch>
            </p:blipFill>
            <p:spPr>
              <a:xfrm flipH="1">
                <a:off x="6014760" y="544729"/>
                <a:ext cx="406834" cy="497779"/>
              </a:xfrm>
              <a:prstGeom prst="rect">
                <a:avLst/>
              </a:prstGeom>
            </p:spPr>
          </p:pic>
        </p:grpSp>
        <p:sp>
          <p:nvSpPr>
            <p:cNvPr id="25" name="مربع نص 24">
              <a:extLst>
                <a:ext uri="{FF2B5EF4-FFF2-40B4-BE49-F238E27FC236}">
                  <a16:creationId xmlns:a16="http://schemas.microsoft.com/office/drawing/2014/main" id="{9D84C67B-A415-4606-A716-D0F509B156B0}"/>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spTree>
    <p:custDataLst>
      <p:tags r:id="rId1"/>
    </p:custDataLst>
    <p:extLst>
      <p:ext uri="{BB962C8B-B14F-4D97-AF65-F5344CB8AC3E}">
        <p14:creationId xmlns:p14="http://schemas.microsoft.com/office/powerpoint/2010/main" val="22213873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4"/>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5"/>
          <a:stretch>
            <a:fillRect/>
          </a:stretch>
        </p:blipFill>
        <p:spPr>
          <a:xfrm>
            <a:off x="11819313" y="-829"/>
            <a:ext cx="1536325" cy="1633870"/>
          </a:xfrm>
          <a:prstGeom prst="rect">
            <a:avLst/>
          </a:prstGeom>
        </p:spPr>
      </p:pic>
      <p:grpSp>
        <p:nvGrpSpPr>
          <p:cNvPr id="25" name="مجموعة 24">
            <a:extLst>
              <a:ext uri="{FF2B5EF4-FFF2-40B4-BE49-F238E27FC236}">
                <a16:creationId xmlns:a16="http://schemas.microsoft.com/office/drawing/2014/main" id="{3043049E-32DB-4050-9BAA-D90A5745C39F}"/>
              </a:ext>
            </a:extLst>
          </p:cNvPr>
          <p:cNvGrpSpPr/>
          <p:nvPr/>
        </p:nvGrpSpPr>
        <p:grpSpPr>
          <a:xfrm>
            <a:off x="11349189" y="1486724"/>
            <a:ext cx="1534759" cy="1306538"/>
            <a:chOff x="10898999" y="1368262"/>
            <a:chExt cx="1534759" cy="1306538"/>
          </a:xfrm>
        </p:grpSpPr>
        <p:pic>
          <p:nvPicPr>
            <p:cNvPr id="3" name="صورة 2" descr="صورة تحتوي على لقطة شاشة&#10;&#10;تم إنشاء الوصف تلقائياً">
              <a:extLst>
                <a:ext uri="{FF2B5EF4-FFF2-40B4-BE49-F238E27FC236}">
                  <a16:creationId xmlns:a16="http://schemas.microsoft.com/office/drawing/2014/main" id="{B22824B8-1756-4DCA-852C-1736793CF5D2}"/>
                </a:ext>
              </a:extLst>
            </p:cNvPr>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75556" r="53053"/>
            <a:stretch/>
          </p:blipFill>
          <p:spPr>
            <a:xfrm>
              <a:off x="10898999" y="1368262"/>
              <a:ext cx="1432803" cy="1306538"/>
            </a:xfrm>
            <a:prstGeom prst="rect">
              <a:avLst/>
            </a:prstGeom>
          </p:spPr>
        </p:pic>
        <p:sp>
          <p:nvSpPr>
            <p:cNvPr id="4" name="مربع نص 3">
              <a:extLst>
                <a:ext uri="{FF2B5EF4-FFF2-40B4-BE49-F238E27FC236}">
                  <a16:creationId xmlns:a16="http://schemas.microsoft.com/office/drawing/2014/main" id="{A5BC6C75-900B-4BA7-83A9-5BAA0AC2A482}"/>
                </a:ext>
              </a:extLst>
            </p:cNvPr>
            <p:cNvSpPr txBox="1"/>
            <p:nvPr/>
          </p:nvSpPr>
          <p:spPr>
            <a:xfrm>
              <a:off x="11000955" y="1799691"/>
              <a:ext cx="1432803" cy="646331"/>
            </a:xfrm>
            <a:prstGeom prst="rect">
              <a:avLst/>
            </a:prstGeom>
            <a:noFill/>
          </p:spPr>
          <p:txBody>
            <a:bodyPr wrap="square" rtlCol="1">
              <a:spAutoFit/>
            </a:bodyPr>
            <a:lstStyle/>
            <a:p>
              <a:r>
                <a:rPr lang="ar-SA" sz="3600" dirty="0">
                  <a:solidFill>
                    <a:srgbClr val="FCFDF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تأكد  </a:t>
              </a:r>
            </a:p>
          </p:txBody>
        </p:sp>
      </p:grpSp>
      <p:grpSp>
        <p:nvGrpSpPr>
          <p:cNvPr id="16" name="مجموعة 15">
            <a:extLst>
              <a:ext uri="{FF2B5EF4-FFF2-40B4-BE49-F238E27FC236}">
                <a16:creationId xmlns:a16="http://schemas.microsoft.com/office/drawing/2014/main" id="{189272AF-87BF-4CA1-A9D3-ACBAE77D4AE6}"/>
              </a:ext>
            </a:extLst>
          </p:cNvPr>
          <p:cNvGrpSpPr/>
          <p:nvPr/>
        </p:nvGrpSpPr>
        <p:grpSpPr>
          <a:xfrm>
            <a:off x="4627618" y="333895"/>
            <a:ext cx="4287395" cy="646331"/>
            <a:chOff x="3625074" y="237610"/>
            <a:chExt cx="2933844" cy="646331"/>
          </a:xfrm>
        </p:grpSpPr>
        <p:grpSp>
          <p:nvGrpSpPr>
            <p:cNvPr id="17" name="مجموعة 16">
              <a:extLst>
                <a:ext uri="{FF2B5EF4-FFF2-40B4-BE49-F238E27FC236}">
                  <a16:creationId xmlns:a16="http://schemas.microsoft.com/office/drawing/2014/main" id="{ACA434FE-14AD-43BB-8290-F36346317FB9}"/>
                </a:ext>
              </a:extLst>
            </p:cNvPr>
            <p:cNvGrpSpPr/>
            <p:nvPr/>
          </p:nvGrpSpPr>
          <p:grpSpPr>
            <a:xfrm>
              <a:off x="3770634" y="268760"/>
              <a:ext cx="2788284" cy="601173"/>
              <a:chOff x="4488300" y="525972"/>
              <a:chExt cx="1933294" cy="516536"/>
            </a:xfrm>
          </p:grpSpPr>
          <p:pic>
            <p:nvPicPr>
              <p:cNvPr id="27" name="图片 17">
                <a:extLst>
                  <a:ext uri="{FF2B5EF4-FFF2-40B4-BE49-F238E27FC236}">
                    <a16:creationId xmlns:a16="http://schemas.microsoft.com/office/drawing/2014/main" id="{3FAA3721-705A-4C32-848B-D9E76EF5BCFD}"/>
                  </a:ext>
                </a:extLst>
              </p:cNvPr>
              <p:cNvPicPr>
                <a:picLocks noChangeAspect="1"/>
              </p:cNvPicPr>
              <p:nvPr/>
            </p:nvPicPr>
            <p:blipFill>
              <a:blip r:embed="rId7"/>
              <a:stretch>
                <a:fillRect/>
              </a:stretch>
            </p:blipFill>
            <p:spPr>
              <a:xfrm>
                <a:off x="4488300" y="525972"/>
                <a:ext cx="406834" cy="497778"/>
              </a:xfrm>
              <a:prstGeom prst="rect">
                <a:avLst/>
              </a:prstGeom>
            </p:spPr>
          </p:pic>
          <p:pic>
            <p:nvPicPr>
              <p:cNvPr id="28" name="图片 19">
                <a:extLst>
                  <a:ext uri="{FF2B5EF4-FFF2-40B4-BE49-F238E27FC236}">
                    <a16:creationId xmlns:a16="http://schemas.microsoft.com/office/drawing/2014/main" id="{40429F84-74A4-4B38-A227-B1789E047E3B}"/>
                  </a:ext>
                </a:extLst>
              </p:cNvPr>
              <p:cNvPicPr>
                <a:picLocks noChangeAspect="1"/>
              </p:cNvPicPr>
              <p:nvPr/>
            </p:nvPicPr>
            <p:blipFill>
              <a:blip r:embed="rId7"/>
              <a:stretch>
                <a:fillRect/>
              </a:stretch>
            </p:blipFill>
            <p:spPr>
              <a:xfrm flipH="1">
                <a:off x="6014760" y="544729"/>
                <a:ext cx="406834" cy="497779"/>
              </a:xfrm>
              <a:prstGeom prst="rect">
                <a:avLst/>
              </a:prstGeom>
            </p:spPr>
          </p:pic>
        </p:grpSp>
        <p:sp>
          <p:nvSpPr>
            <p:cNvPr id="22" name="مربع نص 21">
              <a:extLst>
                <a:ext uri="{FF2B5EF4-FFF2-40B4-BE49-F238E27FC236}">
                  <a16:creationId xmlns:a16="http://schemas.microsoft.com/office/drawing/2014/main" id="{DB4EB76A-43B8-4E75-BC56-E85B3F73680E}"/>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pic>
        <p:nvPicPr>
          <p:cNvPr id="6" name="صورة 5">
            <a:extLst>
              <a:ext uri="{FF2B5EF4-FFF2-40B4-BE49-F238E27FC236}">
                <a16:creationId xmlns:a16="http://schemas.microsoft.com/office/drawing/2014/main" id="{99DC3384-5FD5-461D-9FAA-0FBC00B4B14A}"/>
              </a:ext>
            </a:extLst>
          </p:cNvPr>
          <p:cNvPicPr>
            <a:picLocks noChangeAspect="1"/>
          </p:cNvPicPr>
          <p:nvPr/>
        </p:nvPicPr>
        <p:blipFill rotWithShape="1">
          <a:blip r:embed="rId8">
            <a:extLst>
              <a:ext uri="{28A0092B-C50C-407E-A947-70E740481C1C}">
                <a14:useLocalDpi xmlns:a14="http://schemas.microsoft.com/office/drawing/2010/main" val="0"/>
              </a:ext>
            </a:extLst>
          </a:blip>
          <a:srcRect r="3260"/>
          <a:stretch/>
        </p:blipFill>
        <p:spPr>
          <a:xfrm>
            <a:off x="1604004" y="1711540"/>
            <a:ext cx="9715101" cy="1475173"/>
          </a:xfrm>
          <a:prstGeom prst="rect">
            <a:avLst/>
          </a:prstGeom>
        </p:spPr>
      </p:pic>
    </p:spTree>
    <p:custDataLst>
      <p:tags r:id="rId1"/>
    </p:custDataLst>
    <p:extLst>
      <p:ext uri="{BB962C8B-B14F-4D97-AF65-F5344CB8AC3E}">
        <p14:creationId xmlns:p14="http://schemas.microsoft.com/office/powerpoint/2010/main" val="1231937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4"/>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5"/>
          <a:stretch>
            <a:fillRect/>
          </a:stretch>
        </p:blipFill>
        <p:spPr>
          <a:xfrm>
            <a:off x="11819313" y="-829"/>
            <a:ext cx="1536325" cy="1633870"/>
          </a:xfrm>
          <a:prstGeom prst="rect">
            <a:avLst/>
          </a:prstGeom>
        </p:spPr>
      </p:pic>
      <p:grpSp>
        <p:nvGrpSpPr>
          <p:cNvPr id="25" name="مجموعة 24">
            <a:extLst>
              <a:ext uri="{FF2B5EF4-FFF2-40B4-BE49-F238E27FC236}">
                <a16:creationId xmlns:a16="http://schemas.microsoft.com/office/drawing/2014/main" id="{3043049E-32DB-4050-9BAA-D90A5745C39F}"/>
              </a:ext>
            </a:extLst>
          </p:cNvPr>
          <p:cNvGrpSpPr/>
          <p:nvPr/>
        </p:nvGrpSpPr>
        <p:grpSpPr>
          <a:xfrm>
            <a:off x="11668372" y="1486724"/>
            <a:ext cx="1534759" cy="1306538"/>
            <a:chOff x="10898999" y="1368262"/>
            <a:chExt cx="1534759" cy="1306538"/>
          </a:xfrm>
        </p:grpSpPr>
        <p:pic>
          <p:nvPicPr>
            <p:cNvPr id="3" name="صورة 2" descr="صورة تحتوي على لقطة شاشة&#10;&#10;تم إنشاء الوصف تلقائياً">
              <a:extLst>
                <a:ext uri="{FF2B5EF4-FFF2-40B4-BE49-F238E27FC236}">
                  <a16:creationId xmlns:a16="http://schemas.microsoft.com/office/drawing/2014/main" id="{B22824B8-1756-4DCA-852C-1736793CF5D2}"/>
                </a:ext>
              </a:extLst>
            </p:cNvPr>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75556" r="53053"/>
            <a:stretch/>
          </p:blipFill>
          <p:spPr>
            <a:xfrm>
              <a:off x="10898999" y="1368262"/>
              <a:ext cx="1432803" cy="1306538"/>
            </a:xfrm>
            <a:prstGeom prst="rect">
              <a:avLst/>
            </a:prstGeom>
          </p:spPr>
        </p:pic>
        <p:sp>
          <p:nvSpPr>
            <p:cNvPr id="4" name="مربع نص 3">
              <a:extLst>
                <a:ext uri="{FF2B5EF4-FFF2-40B4-BE49-F238E27FC236}">
                  <a16:creationId xmlns:a16="http://schemas.microsoft.com/office/drawing/2014/main" id="{A5BC6C75-900B-4BA7-83A9-5BAA0AC2A482}"/>
                </a:ext>
              </a:extLst>
            </p:cNvPr>
            <p:cNvSpPr txBox="1"/>
            <p:nvPr/>
          </p:nvSpPr>
          <p:spPr>
            <a:xfrm>
              <a:off x="11000955" y="1799691"/>
              <a:ext cx="1432803" cy="646331"/>
            </a:xfrm>
            <a:prstGeom prst="rect">
              <a:avLst/>
            </a:prstGeom>
            <a:noFill/>
          </p:spPr>
          <p:txBody>
            <a:bodyPr wrap="square" rtlCol="1">
              <a:spAutoFit/>
            </a:bodyPr>
            <a:lstStyle/>
            <a:p>
              <a:r>
                <a:rPr lang="ar-SA" sz="3600" dirty="0">
                  <a:solidFill>
                    <a:srgbClr val="FCFDF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تأكد  </a:t>
              </a:r>
            </a:p>
          </p:txBody>
        </p:sp>
      </p:grpSp>
      <p:grpSp>
        <p:nvGrpSpPr>
          <p:cNvPr id="16" name="مجموعة 15">
            <a:extLst>
              <a:ext uri="{FF2B5EF4-FFF2-40B4-BE49-F238E27FC236}">
                <a16:creationId xmlns:a16="http://schemas.microsoft.com/office/drawing/2014/main" id="{189272AF-87BF-4CA1-A9D3-ACBAE77D4AE6}"/>
              </a:ext>
            </a:extLst>
          </p:cNvPr>
          <p:cNvGrpSpPr/>
          <p:nvPr/>
        </p:nvGrpSpPr>
        <p:grpSpPr>
          <a:xfrm>
            <a:off x="4627618" y="333895"/>
            <a:ext cx="4287395" cy="646331"/>
            <a:chOff x="3625074" y="237610"/>
            <a:chExt cx="2933844" cy="646331"/>
          </a:xfrm>
        </p:grpSpPr>
        <p:grpSp>
          <p:nvGrpSpPr>
            <p:cNvPr id="17" name="مجموعة 16">
              <a:extLst>
                <a:ext uri="{FF2B5EF4-FFF2-40B4-BE49-F238E27FC236}">
                  <a16:creationId xmlns:a16="http://schemas.microsoft.com/office/drawing/2014/main" id="{ACA434FE-14AD-43BB-8290-F36346317FB9}"/>
                </a:ext>
              </a:extLst>
            </p:cNvPr>
            <p:cNvGrpSpPr/>
            <p:nvPr/>
          </p:nvGrpSpPr>
          <p:grpSpPr>
            <a:xfrm>
              <a:off x="3770634" y="268760"/>
              <a:ext cx="2788284" cy="601173"/>
              <a:chOff x="4488300" y="525972"/>
              <a:chExt cx="1933294" cy="516536"/>
            </a:xfrm>
          </p:grpSpPr>
          <p:pic>
            <p:nvPicPr>
              <p:cNvPr id="27" name="图片 17">
                <a:extLst>
                  <a:ext uri="{FF2B5EF4-FFF2-40B4-BE49-F238E27FC236}">
                    <a16:creationId xmlns:a16="http://schemas.microsoft.com/office/drawing/2014/main" id="{3FAA3721-705A-4C32-848B-D9E76EF5BCFD}"/>
                  </a:ext>
                </a:extLst>
              </p:cNvPr>
              <p:cNvPicPr>
                <a:picLocks noChangeAspect="1"/>
              </p:cNvPicPr>
              <p:nvPr/>
            </p:nvPicPr>
            <p:blipFill>
              <a:blip r:embed="rId7"/>
              <a:stretch>
                <a:fillRect/>
              </a:stretch>
            </p:blipFill>
            <p:spPr>
              <a:xfrm>
                <a:off x="4488300" y="525972"/>
                <a:ext cx="406834" cy="497778"/>
              </a:xfrm>
              <a:prstGeom prst="rect">
                <a:avLst/>
              </a:prstGeom>
            </p:spPr>
          </p:pic>
          <p:pic>
            <p:nvPicPr>
              <p:cNvPr id="28" name="图片 19">
                <a:extLst>
                  <a:ext uri="{FF2B5EF4-FFF2-40B4-BE49-F238E27FC236}">
                    <a16:creationId xmlns:a16="http://schemas.microsoft.com/office/drawing/2014/main" id="{40429F84-74A4-4B38-A227-B1789E047E3B}"/>
                  </a:ext>
                </a:extLst>
              </p:cNvPr>
              <p:cNvPicPr>
                <a:picLocks noChangeAspect="1"/>
              </p:cNvPicPr>
              <p:nvPr/>
            </p:nvPicPr>
            <p:blipFill>
              <a:blip r:embed="rId7"/>
              <a:stretch>
                <a:fillRect/>
              </a:stretch>
            </p:blipFill>
            <p:spPr>
              <a:xfrm flipH="1">
                <a:off x="6014760" y="544729"/>
                <a:ext cx="406834" cy="497779"/>
              </a:xfrm>
              <a:prstGeom prst="rect">
                <a:avLst/>
              </a:prstGeom>
            </p:spPr>
          </p:pic>
        </p:grpSp>
        <p:sp>
          <p:nvSpPr>
            <p:cNvPr id="22" name="مربع نص 21">
              <a:extLst>
                <a:ext uri="{FF2B5EF4-FFF2-40B4-BE49-F238E27FC236}">
                  <a16:creationId xmlns:a16="http://schemas.microsoft.com/office/drawing/2014/main" id="{DB4EB76A-43B8-4E75-BC56-E85B3F73680E}"/>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pic>
        <p:nvPicPr>
          <p:cNvPr id="5" name="صورة 4" descr="صورة تحتوي على نص, الخط, لقطة شاشة, أسود&#10;&#10;تم إنشاء الوصف تلقائياً">
            <a:extLst>
              <a:ext uri="{FF2B5EF4-FFF2-40B4-BE49-F238E27FC236}">
                <a16:creationId xmlns:a16="http://schemas.microsoft.com/office/drawing/2014/main" id="{E22EF157-78BE-45A3-ADA6-73C0D55A3163}"/>
              </a:ext>
            </a:extLst>
          </p:cNvPr>
          <p:cNvPicPr>
            <a:picLocks noChangeAspect="1"/>
          </p:cNvPicPr>
          <p:nvPr/>
        </p:nvPicPr>
        <p:blipFill rotWithShape="1">
          <a:blip r:embed="rId8">
            <a:extLst>
              <a:ext uri="{28A0092B-C50C-407E-A947-70E740481C1C}">
                <a14:useLocalDpi xmlns:a14="http://schemas.microsoft.com/office/drawing/2010/main" val="0"/>
              </a:ext>
            </a:extLst>
          </a:blip>
          <a:srcRect b="27831"/>
          <a:stretch/>
        </p:blipFill>
        <p:spPr>
          <a:xfrm>
            <a:off x="590170" y="1686021"/>
            <a:ext cx="11229143" cy="1179147"/>
          </a:xfrm>
          <a:prstGeom prst="rect">
            <a:avLst/>
          </a:prstGeom>
        </p:spPr>
      </p:pic>
      <p:pic>
        <p:nvPicPr>
          <p:cNvPr id="18" name="صورة 17" descr="صورة تحتوي على نص, الخط, لقطة شاشة, أسود&#10;&#10;تم إنشاء الوصف تلقائياً">
            <a:extLst>
              <a:ext uri="{FF2B5EF4-FFF2-40B4-BE49-F238E27FC236}">
                <a16:creationId xmlns:a16="http://schemas.microsoft.com/office/drawing/2014/main" id="{5D437BFE-4559-43A6-BD74-72E9319E2846}"/>
              </a:ext>
            </a:extLst>
          </p:cNvPr>
          <p:cNvPicPr>
            <a:picLocks noChangeAspect="1"/>
          </p:cNvPicPr>
          <p:nvPr/>
        </p:nvPicPr>
        <p:blipFill rotWithShape="1">
          <a:blip r:embed="rId8">
            <a:extLst>
              <a:ext uri="{28A0092B-C50C-407E-A947-70E740481C1C}">
                <a14:useLocalDpi xmlns:a14="http://schemas.microsoft.com/office/drawing/2010/main" val="0"/>
              </a:ext>
            </a:extLst>
          </a:blip>
          <a:srcRect l="69088" t="63840" b="-8281"/>
          <a:stretch/>
        </p:blipFill>
        <p:spPr>
          <a:xfrm>
            <a:off x="8663295" y="3150280"/>
            <a:ext cx="4437880" cy="928368"/>
          </a:xfrm>
          <a:prstGeom prst="rect">
            <a:avLst/>
          </a:prstGeom>
        </p:spPr>
      </p:pic>
      <p:pic>
        <p:nvPicPr>
          <p:cNvPr id="19" name="صورة 18" descr="صورة تحتوي على نص, الخط, لقطة شاشة, أسود&#10;&#10;تم إنشاء الوصف تلقائياً">
            <a:extLst>
              <a:ext uri="{FF2B5EF4-FFF2-40B4-BE49-F238E27FC236}">
                <a16:creationId xmlns:a16="http://schemas.microsoft.com/office/drawing/2014/main" id="{4429A2F0-9FE6-42B1-BF5E-5F191E2C3432}"/>
              </a:ext>
            </a:extLst>
          </p:cNvPr>
          <p:cNvPicPr>
            <a:picLocks noChangeAspect="1"/>
          </p:cNvPicPr>
          <p:nvPr/>
        </p:nvPicPr>
        <p:blipFill rotWithShape="1">
          <a:blip r:embed="rId8">
            <a:extLst>
              <a:ext uri="{28A0092B-C50C-407E-A947-70E740481C1C}">
                <a14:useLocalDpi xmlns:a14="http://schemas.microsoft.com/office/drawing/2010/main" val="0"/>
              </a:ext>
            </a:extLst>
          </a:blip>
          <a:srcRect l="42360" t="60737" r="26728" b="-5178"/>
          <a:stretch/>
        </p:blipFill>
        <p:spPr>
          <a:xfrm>
            <a:off x="9449432" y="4223788"/>
            <a:ext cx="4437880" cy="928368"/>
          </a:xfrm>
          <a:prstGeom prst="rect">
            <a:avLst/>
          </a:prstGeom>
        </p:spPr>
      </p:pic>
      <p:pic>
        <p:nvPicPr>
          <p:cNvPr id="20" name="صورة 19" descr="صورة تحتوي على نص, الخط, لقطة شاشة, أسود&#10;&#10;تم إنشاء الوصف تلقائياً">
            <a:extLst>
              <a:ext uri="{FF2B5EF4-FFF2-40B4-BE49-F238E27FC236}">
                <a16:creationId xmlns:a16="http://schemas.microsoft.com/office/drawing/2014/main" id="{9C72AB2E-4E6E-493F-9CF6-176024255521}"/>
              </a:ext>
            </a:extLst>
          </p:cNvPr>
          <p:cNvPicPr>
            <a:picLocks noChangeAspect="1"/>
          </p:cNvPicPr>
          <p:nvPr/>
        </p:nvPicPr>
        <p:blipFill rotWithShape="1">
          <a:blip r:embed="rId8">
            <a:extLst>
              <a:ext uri="{28A0092B-C50C-407E-A947-70E740481C1C}">
                <a14:useLocalDpi xmlns:a14="http://schemas.microsoft.com/office/drawing/2010/main" val="0"/>
              </a:ext>
            </a:extLst>
          </a:blip>
          <a:srcRect l="7403" t="60105" r="61685" b="-4546"/>
          <a:stretch/>
        </p:blipFill>
        <p:spPr>
          <a:xfrm>
            <a:off x="9084247" y="5361960"/>
            <a:ext cx="4437880" cy="928368"/>
          </a:xfrm>
          <a:prstGeom prst="rect">
            <a:avLst/>
          </a:prstGeom>
        </p:spPr>
      </p:pic>
    </p:spTree>
    <p:custDataLst>
      <p:tags r:id="rId1"/>
    </p:custDataLst>
    <p:extLst>
      <p:ext uri="{BB962C8B-B14F-4D97-AF65-F5344CB8AC3E}">
        <p14:creationId xmlns:p14="http://schemas.microsoft.com/office/powerpoint/2010/main" val="1855070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4"/>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5"/>
          <a:stretch>
            <a:fillRect/>
          </a:stretch>
        </p:blipFill>
        <p:spPr>
          <a:xfrm>
            <a:off x="11819313" y="-829"/>
            <a:ext cx="1536325" cy="1633870"/>
          </a:xfrm>
          <a:prstGeom prst="rect">
            <a:avLst/>
          </a:prstGeom>
        </p:spPr>
      </p:pic>
      <p:grpSp>
        <p:nvGrpSpPr>
          <p:cNvPr id="32" name="مجموعة 31">
            <a:extLst>
              <a:ext uri="{FF2B5EF4-FFF2-40B4-BE49-F238E27FC236}">
                <a16:creationId xmlns:a16="http://schemas.microsoft.com/office/drawing/2014/main" id="{BB7181A9-9DAB-4171-BE7E-488B56032D3C}"/>
              </a:ext>
            </a:extLst>
          </p:cNvPr>
          <p:cNvGrpSpPr/>
          <p:nvPr/>
        </p:nvGrpSpPr>
        <p:grpSpPr>
          <a:xfrm>
            <a:off x="10915454" y="1686021"/>
            <a:ext cx="2325884" cy="1079198"/>
            <a:chOff x="10386233" y="1633041"/>
            <a:chExt cx="3017414" cy="1225515"/>
          </a:xfrm>
        </p:grpSpPr>
        <p:pic>
          <p:nvPicPr>
            <p:cNvPr id="33" name="صورة 32" descr="صورة تحتوي على لقطة شاشة&#10;&#10;تم إنشاء الوصف تلقائياً">
              <a:extLst>
                <a:ext uri="{FF2B5EF4-FFF2-40B4-BE49-F238E27FC236}">
                  <a16:creationId xmlns:a16="http://schemas.microsoft.com/office/drawing/2014/main" id="{AB3FC7F4-7D56-4B3B-834A-BE066CA995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53" t="74854"/>
            <a:stretch/>
          </p:blipFill>
          <p:spPr>
            <a:xfrm>
              <a:off x="10386233" y="1633041"/>
              <a:ext cx="2917190" cy="1225515"/>
            </a:xfrm>
            <a:prstGeom prst="rect">
              <a:avLst/>
            </a:prstGeom>
          </p:spPr>
        </p:pic>
        <p:sp>
          <p:nvSpPr>
            <p:cNvPr id="34" name="مربع نص 33">
              <a:extLst>
                <a:ext uri="{FF2B5EF4-FFF2-40B4-BE49-F238E27FC236}">
                  <a16:creationId xmlns:a16="http://schemas.microsoft.com/office/drawing/2014/main" id="{C60419A0-6CBE-4CD8-ADB2-A2D4AC6A9ADE}"/>
                </a:ext>
              </a:extLst>
            </p:cNvPr>
            <p:cNvSpPr txBox="1"/>
            <p:nvPr/>
          </p:nvSpPr>
          <p:spPr>
            <a:xfrm>
              <a:off x="10486457" y="1984188"/>
              <a:ext cx="2917190" cy="524257"/>
            </a:xfrm>
            <a:prstGeom prst="rect">
              <a:avLst/>
            </a:prstGeom>
            <a:noFill/>
          </p:spPr>
          <p:txBody>
            <a:bodyPr wrap="square" rtlCol="1">
              <a:spAutoFit/>
            </a:bodyPr>
            <a:lstStyle/>
            <a:p>
              <a:r>
                <a:rPr lang="ar-SA" sz="2400" dirty="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تدرب و حل مسائل </a:t>
              </a:r>
            </a:p>
          </p:txBody>
        </p:sp>
      </p:grpSp>
      <p:grpSp>
        <p:nvGrpSpPr>
          <p:cNvPr id="14" name="مجموعة 13">
            <a:extLst>
              <a:ext uri="{FF2B5EF4-FFF2-40B4-BE49-F238E27FC236}">
                <a16:creationId xmlns:a16="http://schemas.microsoft.com/office/drawing/2014/main" id="{7DCB79C9-FEB7-43AB-8F75-3CAFC106444B}"/>
              </a:ext>
            </a:extLst>
          </p:cNvPr>
          <p:cNvGrpSpPr/>
          <p:nvPr/>
        </p:nvGrpSpPr>
        <p:grpSpPr>
          <a:xfrm>
            <a:off x="4627618" y="333895"/>
            <a:ext cx="4287395" cy="646331"/>
            <a:chOff x="3625074" y="237610"/>
            <a:chExt cx="2933844" cy="646331"/>
          </a:xfrm>
        </p:grpSpPr>
        <p:grpSp>
          <p:nvGrpSpPr>
            <p:cNvPr id="16" name="مجموعة 15">
              <a:extLst>
                <a:ext uri="{FF2B5EF4-FFF2-40B4-BE49-F238E27FC236}">
                  <a16:creationId xmlns:a16="http://schemas.microsoft.com/office/drawing/2014/main" id="{9660482E-7862-4271-BB0A-E9C43D9D8954}"/>
                </a:ext>
              </a:extLst>
            </p:cNvPr>
            <p:cNvGrpSpPr/>
            <p:nvPr/>
          </p:nvGrpSpPr>
          <p:grpSpPr>
            <a:xfrm>
              <a:off x="3770634" y="268760"/>
              <a:ext cx="2788284" cy="601173"/>
              <a:chOff x="4488300" y="525972"/>
              <a:chExt cx="1933294" cy="516536"/>
            </a:xfrm>
          </p:grpSpPr>
          <p:pic>
            <p:nvPicPr>
              <p:cNvPr id="24" name="图片 17">
                <a:extLst>
                  <a:ext uri="{FF2B5EF4-FFF2-40B4-BE49-F238E27FC236}">
                    <a16:creationId xmlns:a16="http://schemas.microsoft.com/office/drawing/2014/main" id="{B2C4704A-02F6-4A5C-AE20-5B63806406D9}"/>
                  </a:ext>
                </a:extLst>
              </p:cNvPr>
              <p:cNvPicPr>
                <a:picLocks noChangeAspect="1"/>
              </p:cNvPicPr>
              <p:nvPr/>
            </p:nvPicPr>
            <p:blipFill>
              <a:blip r:embed="rId7"/>
              <a:stretch>
                <a:fillRect/>
              </a:stretch>
            </p:blipFill>
            <p:spPr>
              <a:xfrm>
                <a:off x="4488300" y="525972"/>
                <a:ext cx="406834" cy="497778"/>
              </a:xfrm>
              <a:prstGeom prst="rect">
                <a:avLst/>
              </a:prstGeom>
            </p:spPr>
          </p:pic>
          <p:pic>
            <p:nvPicPr>
              <p:cNvPr id="25" name="图片 19">
                <a:extLst>
                  <a:ext uri="{FF2B5EF4-FFF2-40B4-BE49-F238E27FC236}">
                    <a16:creationId xmlns:a16="http://schemas.microsoft.com/office/drawing/2014/main" id="{75F35F97-E97A-4CC1-9A00-0748912B8835}"/>
                  </a:ext>
                </a:extLst>
              </p:cNvPr>
              <p:cNvPicPr>
                <a:picLocks noChangeAspect="1"/>
              </p:cNvPicPr>
              <p:nvPr/>
            </p:nvPicPr>
            <p:blipFill>
              <a:blip r:embed="rId7"/>
              <a:stretch>
                <a:fillRect/>
              </a:stretch>
            </p:blipFill>
            <p:spPr>
              <a:xfrm flipH="1">
                <a:off x="6014760" y="544729"/>
                <a:ext cx="406834" cy="497779"/>
              </a:xfrm>
              <a:prstGeom prst="rect">
                <a:avLst/>
              </a:prstGeom>
            </p:spPr>
          </p:pic>
        </p:grpSp>
        <p:sp>
          <p:nvSpPr>
            <p:cNvPr id="23" name="مربع نص 22">
              <a:extLst>
                <a:ext uri="{FF2B5EF4-FFF2-40B4-BE49-F238E27FC236}">
                  <a16:creationId xmlns:a16="http://schemas.microsoft.com/office/drawing/2014/main" id="{54F8C444-7488-4B9B-A7D1-608A18AAABE9}"/>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pic>
        <p:nvPicPr>
          <p:cNvPr id="4" name="صورة 3" descr="صورة تحتوي على نص, أسود, الخط, لقطة شاشة&#10;&#10;تم إنشاء الوصف تلقائياً">
            <a:extLst>
              <a:ext uri="{FF2B5EF4-FFF2-40B4-BE49-F238E27FC236}">
                <a16:creationId xmlns:a16="http://schemas.microsoft.com/office/drawing/2014/main" id="{541BD172-3208-4FB9-95A5-290AA1A0C3DA}"/>
              </a:ext>
            </a:extLst>
          </p:cNvPr>
          <p:cNvPicPr>
            <a:picLocks noChangeAspect="1"/>
          </p:cNvPicPr>
          <p:nvPr/>
        </p:nvPicPr>
        <p:blipFill rotWithShape="1">
          <a:blip r:embed="rId8">
            <a:extLst>
              <a:ext uri="{28A0092B-C50C-407E-A947-70E740481C1C}">
                <a14:useLocalDpi xmlns:a14="http://schemas.microsoft.com/office/drawing/2010/main" val="0"/>
              </a:ext>
            </a:extLst>
          </a:blip>
          <a:srcRect t="31562" b="43617"/>
          <a:stretch/>
        </p:blipFill>
        <p:spPr>
          <a:xfrm>
            <a:off x="-878951" y="1855644"/>
            <a:ext cx="12067426" cy="739952"/>
          </a:xfrm>
          <a:prstGeom prst="rect">
            <a:avLst/>
          </a:prstGeom>
        </p:spPr>
      </p:pic>
      <p:pic>
        <p:nvPicPr>
          <p:cNvPr id="26" name="صورة 25" descr="صورة تحتوي على نص, أسود, الخط, لقطة شاشة&#10;&#10;تم إنشاء الوصف تلقائياً">
            <a:extLst>
              <a:ext uri="{FF2B5EF4-FFF2-40B4-BE49-F238E27FC236}">
                <a16:creationId xmlns:a16="http://schemas.microsoft.com/office/drawing/2014/main" id="{0EF9DC04-627E-4ECF-9C0D-6F914D7103CD}"/>
              </a:ext>
            </a:extLst>
          </p:cNvPr>
          <p:cNvPicPr>
            <a:picLocks noChangeAspect="1"/>
          </p:cNvPicPr>
          <p:nvPr/>
        </p:nvPicPr>
        <p:blipFill rotWithShape="1">
          <a:blip r:embed="rId8">
            <a:extLst>
              <a:ext uri="{28A0092B-C50C-407E-A947-70E740481C1C}">
                <a14:useLocalDpi xmlns:a14="http://schemas.microsoft.com/office/drawing/2010/main" val="0"/>
              </a:ext>
            </a:extLst>
          </a:blip>
          <a:srcRect l="75105" t="59173" b="24123"/>
          <a:stretch/>
        </p:blipFill>
        <p:spPr>
          <a:xfrm>
            <a:off x="8271273" y="3134139"/>
            <a:ext cx="3890299" cy="644867"/>
          </a:xfrm>
          <a:prstGeom prst="rect">
            <a:avLst/>
          </a:prstGeom>
        </p:spPr>
      </p:pic>
      <p:pic>
        <p:nvPicPr>
          <p:cNvPr id="27" name="صورة 26" descr="صورة تحتوي على نص, أسود, الخط, لقطة شاشة&#10;&#10;تم إنشاء الوصف تلقائياً">
            <a:extLst>
              <a:ext uri="{FF2B5EF4-FFF2-40B4-BE49-F238E27FC236}">
                <a16:creationId xmlns:a16="http://schemas.microsoft.com/office/drawing/2014/main" id="{E62FD314-21A4-461E-978C-22456E1A6C51}"/>
              </a:ext>
            </a:extLst>
          </p:cNvPr>
          <p:cNvPicPr>
            <a:picLocks noChangeAspect="1"/>
          </p:cNvPicPr>
          <p:nvPr/>
        </p:nvPicPr>
        <p:blipFill rotWithShape="1">
          <a:blip r:embed="rId8">
            <a:extLst>
              <a:ext uri="{28A0092B-C50C-407E-A947-70E740481C1C}">
                <a14:useLocalDpi xmlns:a14="http://schemas.microsoft.com/office/drawing/2010/main" val="0"/>
              </a:ext>
            </a:extLst>
          </a:blip>
          <a:srcRect l="25105" t="59267" r="50000" b="26783"/>
          <a:stretch/>
        </p:blipFill>
        <p:spPr>
          <a:xfrm>
            <a:off x="1950101" y="3187300"/>
            <a:ext cx="3890299" cy="538543"/>
          </a:xfrm>
          <a:prstGeom prst="rect">
            <a:avLst/>
          </a:prstGeom>
        </p:spPr>
      </p:pic>
      <p:pic>
        <p:nvPicPr>
          <p:cNvPr id="28" name="صورة 27" descr="صورة تحتوي على نص, أسود, الخط, لقطة شاشة&#10;&#10;تم إنشاء الوصف تلقائياً">
            <a:extLst>
              <a:ext uri="{FF2B5EF4-FFF2-40B4-BE49-F238E27FC236}">
                <a16:creationId xmlns:a16="http://schemas.microsoft.com/office/drawing/2014/main" id="{026F83BF-2FD3-4C0C-A1EE-CA465EE1E777}"/>
              </a:ext>
            </a:extLst>
          </p:cNvPr>
          <p:cNvPicPr>
            <a:picLocks noChangeAspect="1"/>
          </p:cNvPicPr>
          <p:nvPr/>
        </p:nvPicPr>
        <p:blipFill rotWithShape="1">
          <a:blip r:embed="rId8">
            <a:extLst>
              <a:ext uri="{28A0092B-C50C-407E-A947-70E740481C1C}">
                <a14:useLocalDpi xmlns:a14="http://schemas.microsoft.com/office/drawing/2010/main" val="0"/>
              </a:ext>
            </a:extLst>
          </a:blip>
          <a:srcRect l="74633" t="75110" r="472" b="8186"/>
          <a:stretch/>
        </p:blipFill>
        <p:spPr>
          <a:xfrm>
            <a:off x="8194018" y="4527112"/>
            <a:ext cx="3890299" cy="644867"/>
          </a:xfrm>
          <a:prstGeom prst="rect">
            <a:avLst/>
          </a:prstGeom>
        </p:spPr>
      </p:pic>
      <p:pic>
        <p:nvPicPr>
          <p:cNvPr id="29" name="صورة 28" descr="صورة تحتوي على نص, أسود, الخط, لقطة شاشة&#10;&#10;تم إنشاء الوصف تلقائياً">
            <a:extLst>
              <a:ext uri="{FF2B5EF4-FFF2-40B4-BE49-F238E27FC236}">
                <a16:creationId xmlns:a16="http://schemas.microsoft.com/office/drawing/2014/main" id="{C681DDE7-408D-46B2-B5D4-0F251BF1AF33}"/>
              </a:ext>
            </a:extLst>
          </p:cNvPr>
          <p:cNvPicPr>
            <a:picLocks noChangeAspect="1"/>
          </p:cNvPicPr>
          <p:nvPr/>
        </p:nvPicPr>
        <p:blipFill rotWithShape="1">
          <a:blip r:embed="rId8">
            <a:extLst>
              <a:ext uri="{28A0092B-C50C-407E-A947-70E740481C1C}">
                <a14:useLocalDpi xmlns:a14="http://schemas.microsoft.com/office/drawing/2010/main" val="0"/>
              </a:ext>
            </a:extLst>
          </a:blip>
          <a:srcRect l="24478" t="73606" r="50627" b="7119"/>
          <a:stretch/>
        </p:blipFill>
        <p:spPr>
          <a:xfrm>
            <a:off x="1906182" y="4427875"/>
            <a:ext cx="3890299" cy="744104"/>
          </a:xfrm>
          <a:prstGeom prst="rect">
            <a:avLst/>
          </a:prstGeom>
        </p:spPr>
      </p:pic>
    </p:spTree>
    <p:custDataLst>
      <p:tags r:id="rId1"/>
    </p:custDataLst>
    <p:extLst>
      <p:ext uri="{BB962C8B-B14F-4D97-AF65-F5344CB8AC3E}">
        <p14:creationId xmlns:p14="http://schemas.microsoft.com/office/powerpoint/2010/main" val="3689956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4"/>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5"/>
          <a:stretch>
            <a:fillRect/>
          </a:stretch>
        </p:blipFill>
        <p:spPr>
          <a:xfrm>
            <a:off x="11819313" y="-829"/>
            <a:ext cx="1536325" cy="1633870"/>
          </a:xfrm>
          <a:prstGeom prst="rect">
            <a:avLst/>
          </a:prstGeom>
        </p:spPr>
      </p:pic>
      <p:grpSp>
        <p:nvGrpSpPr>
          <p:cNvPr id="32" name="مجموعة 31">
            <a:extLst>
              <a:ext uri="{FF2B5EF4-FFF2-40B4-BE49-F238E27FC236}">
                <a16:creationId xmlns:a16="http://schemas.microsoft.com/office/drawing/2014/main" id="{BB7181A9-9DAB-4171-BE7E-488B56032D3C}"/>
              </a:ext>
            </a:extLst>
          </p:cNvPr>
          <p:cNvGrpSpPr/>
          <p:nvPr/>
        </p:nvGrpSpPr>
        <p:grpSpPr>
          <a:xfrm>
            <a:off x="10547634" y="1633041"/>
            <a:ext cx="2763215" cy="1225515"/>
            <a:chOff x="10386233" y="1633041"/>
            <a:chExt cx="2763215" cy="1225515"/>
          </a:xfrm>
        </p:grpSpPr>
        <p:pic>
          <p:nvPicPr>
            <p:cNvPr id="33" name="صورة 32" descr="صورة تحتوي على لقطة شاشة&#10;&#10;تم إنشاء الوصف تلقائياً">
              <a:extLst>
                <a:ext uri="{FF2B5EF4-FFF2-40B4-BE49-F238E27FC236}">
                  <a16:creationId xmlns:a16="http://schemas.microsoft.com/office/drawing/2014/main" id="{AB3FC7F4-7D56-4B3B-834A-BE066CA995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53" t="74854"/>
            <a:stretch/>
          </p:blipFill>
          <p:spPr>
            <a:xfrm>
              <a:off x="10386233" y="1633041"/>
              <a:ext cx="2662985" cy="1225515"/>
            </a:xfrm>
            <a:prstGeom prst="rect">
              <a:avLst/>
            </a:prstGeom>
          </p:spPr>
        </p:pic>
        <p:sp>
          <p:nvSpPr>
            <p:cNvPr id="34" name="مربع نص 33">
              <a:extLst>
                <a:ext uri="{FF2B5EF4-FFF2-40B4-BE49-F238E27FC236}">
                  <a16:creationId xmlns:a16="http://schemas.microsoft.com/office/drawing/2014/main" id="{C60419A0-6CBE-4CD8-ADB2-A2D4AC6A9ADE}"/>
                </a:ext>
              </a:extLst>
            </p:cNvPr>
            <p:cNvSpPr txBox="1"/>
            <p:nvPr/>
          </p:nvSpPr>
          <p:spPr>
            <a:xfrm>
              <a:off x="10486458" y="1984188"/>
              <a:ext cx="2662990" cy="523220"/>
            </a:xfrm>
            <a:prstGeom prst="rect">
              <a:avLst/>
            </a:prstGeom>
            <a:noFill/>
          </p:spPr>
          <p:txBody>
            <a:bodyPr wrap="square" rtlCol="1">
              <a:spAutoFit/>
            </a:bodyPr>
            <a:lstStyle/>
            <a:p>
              <a:r>
                <a:rPr lang="ar-SA" sz="2800" dirty="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مسائل تفكير عليا  </a:t>
              </a:r>
            </a:p>
          </p:txBody>
        </p:sp>
      </p:grpSp>
      <p:grpSp>
        <p:nvGrpSpPr>
          <p:cNvPr id="13" name="مجموعة 12">
            <a:extLst>
              <a:ext uri="{FF2B5EF4-FFF2-40B4-BE49-F238E27FC236}">
                <a16:creationId xmlns:a16="http://schemas.microsoft.com/office/drawing/2014/main" id="{E2478351-3A53-4CFA-A595-3891EC3FB0B7}"/>
              </a:ext>
            </a:extLst>
          </p:cNvPr>
          <p:cNvGrpSpPr/>
          <p:nvPr/>
        </p:nvGrpSpPr>
        <p:grpSpPr>
          <a:xfrm>
            <a:off x="4627618" y="333895"/>
            <a:ext cx="4287395" cy="646331"/>
            <a:chOff x="3625074" y="237610"/>
            <a:chExt cx="2933844" cy="646331"/>
          </a:xfrm>
        </p:grpSpPr>
        <p:grpSp>
          <p:nvGrpSpPr>
            <p:cNvPr id="14" name="مجموعة 13">
              <a:extLst>
                <a:ext uri="{FF2B5EF4-FFF2-40B4-BE49-F238E27FC236}">
                  <a16:creationId xmlns:a16="http://schemas.microsoft.com/office/drawing/2014/main" id="{EF4CABE6-878C-4310-878E-F40A9E5CB8CA}"/>
                </a:ext>
              </a:extLst>
            </p:cNvPr>
            <p:cNvGrpSpPr/>
            <p:nvPr/>
          </p:nvGrpSpPr>
          <p:grpSpPr>
            <a:xfrm>
              <a:off x="3770634" y="268760"/>
              <a:ext cx="2788284" cy="601173"/>
              <a:chOff x="4488300" y="525972"/>
              <a:chExt cx="1933294" cy="516536"/>
            </a:xfrm>
          </p:grpSpPr>
          <p:pic>
            <p:nvPicPr>
              <p:cNvPr id="22" name="图片 17">
                <a:extLst>
                  <a:ext uri="{FF2B5EF4-FFF2-40B4-BE49-F238E27FC236}">
                    <a16:creationId xmlns:a16="http://schemas.microsoft.com/office/drawing/2014/main" id="{56C08DCF-483F-4D18-B9D3-810867E62516}"/>
                  </a:ext>
                </a:extLst>
              </p:cNvPr>
              <p:cNvPicPr>
                <a:picLocks noChangeAspect="1"/>
              </p:cNvPicPr>
              <p:nvPr/>
            </p:nvPicPr>
            <p:blipFill>
              <a:blip r:embed="rId7"/>
              <a:stretch>
                <a:fillRect/>
              </a:stretch>
            </p:blipFill>
            <p:spPr>
              <a:xfrm>
                <a:off x="4488300" y="525972"/>
                <a:ext cx="406834" cy="497778"/>
              </a:xfrm>
              <a:prstGeom prst="rect">
                <a:avLst/>
              </a:prstGeom>
            </p:spPr>
          </p:pic>
          <p:pic>
            <p:nvPicPr>
              <p:cNvPr id="23" name="图片 19">
                <a:extLst>
                  <a:ext uri="{FF2B5EF4-FFF2-40B4-BE49-F238E27FC236}">
                    <a16:creationId xmlns:a16="http://schemas.microsoft.com/office/drawing/2014/main" id="{6230FF2A-F509-4B47-A05B-741E348989DF}"/>
                  </a:ext>
                </a:extLst>
              </p:cNvPr>
              <p:cNvPicPr>
                <a:picLocks noChangeAspect="1"/>
              </p:cNvPicPr>
              <p:nvPr/>
            </p:nvPicPr>
            <p:blipFill>
              <a:blip r:embed="rId7"/>
              <a:stretch>
                <a:fillRect/>
              </a:stretch>
            </p:blipFill>
            <p:spPr>
              <a:xfrm flipH="1">
                <a:off x="6014760" y="544729"/>
                <a:ext cx="406834" cy="497779"/>
              </a:xfrm>
              <a:prstGeom prst="rect">
                <a:avLst/>
              </a:prstGeom>
            </p:spPr>
          </p:pic>
        </p:grpSp>
        <p:sp>
          <p:nvSpPr>
            <p:cNvPr id="20" name="مربع نص 19">
              <a:extLst>
                <a:ext uri="{FF2B5EF4-FFF2-40B4-BE49-F238E27FC236}">
                  <a16:creationId xmlns:a16="http://schemas.microsoft.com/office/drawing/2014/main" id="{FB1F307C-1E06-4CD0-81CE-8124A9C3BA16}"/>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pic>
        <p:nvPicPr>
          <p:cNvPr id="4" name="صورة 3" descr="صورة تحتوي على نص, الخط, خط يد, أسود&#10;&#10;تم إنشاء الوصف تلقائياً">
            <a:extLst>
              <a:ext uri="{FF2B5EF4-FFF2-40B4-BE49-F238E27FC236}">
                <a16:creationId xmlns:a16="http://schemas.microsoft.com/office/drawing/2014/main" id="{1E67E32F-2CA2-4CE6-BCFB-FD3D8FC35677}"/>
              </a:ext>
            </a:extLst>
          </p:cNvPr>
          <p:cNvPicPr>
            <a:picLocks noChangeAspect="1"/>
          </p:cNvPicPr>
          <p:nvPr/>
        </p:nvPicPr>
        <p:blipFill rotWithShape="1">
          <a:blip r:embed="rId8">
            <a:extLst>
              <a:ext uri="{28A0092B-C50C-407E-A947-70E740481C1C}">
                <a14:useLocalDpi xmlns:a14="http://schemas.microsoft.com/office/drawing/2010/main" val="0"/>
              </a:ext>
            </a:extLst>
          </a:blip>
          <a:srcRect r="5703"/>
          <a:stretch/>
        </p:blipFill>
        <p:spPr>
          <a:xfrm>
            <a:off x="847947" y="1666754"/>
            <a:ext cx="9699687" cy="1393079"/>
          </a:xfrm>
          <a:prstGeom prst="rect">
            <a:avLst/>
          </a:prstGeom>
        </p:spPr>
      </p:pic>
    </p:spTree>
    <p:custDataLst>
      <p:tags r:id="rId1"/>
    </p:custDataLst>
    <p:extLst>
      <p:ext uri="{BB962C8B-B14F-4D97-AF65-F5344CB8AC3E}">
        <p14:creationId xmlns:p14="http://schemas.microsoft.com/office/powerpoint/2010/main" val="9883951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6"/>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7"/>
          <a:stretch>
            <a:fillRect/>
          </a:stretch>
        </p:blipFill>
        <p:spPr>
          <a:xfrm>
            <a:off x="11819313" y="-829"/>
            <a:ext cx="1536325" cy="1633870"/>
          </a:xfrm>
          <a:prstGeom prst="rect">
            <a:avLst/>
          </a:prstGeom>
        </p:spPr>
      </p:pic>
      <p:sp>
        <p:nvSpPr>
          <p:cNvPr id="21" name="MH_SubTitle_1">
            <a:extLst>
              <a:ext uri="{FF2B5EF4-FFF2-40B4-BE49-F238E27FC236}">
                <a16:creationId xmlns:a16="http://schemas.microsoft.com/office/drawing/2014/main" id="{F4482621-8525-4323-853A-B7A0F18051FF}"/>
              </a:ext>
            </a:extLst>
          </p:cNvPr>
          <p:cNvSpPr/>
          <p:nvPr>
            <p:custDataLst>
              <p:tags r:id="rId2"/>
            </p:custDataLst>
          </p:nvPr>
        </p:nvSpPr>
        <p:spPr bwMode="auto">
          <a:xfrm>
            <a:off x="6870324" y="1789251"/>
            <a:ext cx="6089696" cy="4136867"/>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sp>
        <p:nvSpPr>
          <p:cNvPr id="26" name="MH_SubTitle_1">
            <a:extLst>
              <a:ext uri="{FF2B5EF4-FFF2-40B4-BE49-F238E27FC236}">
                <a16:creationId xmlns:a16="http://schemas.microsoft.com/office/drawing/2014/main" id="{D88C614B-D1BF-4B25-953A-EACD71A43AB4}"/>
              </a:ext>
            </a:extLst>
          </p:cNvPr>
          <p:cNvSpPr/>
          <p:nvPr>
            <p:custDataLst>
              <p:tags r:id="rId3"/>
            </p:custDataLst>
          </p:nvPr>
        </p:nvSpPr>
        <p:spPr bwMode="auto">
          <a:xfrm>
            <a:off x="588123" y="1790248"/>
            <a:ext cx="6089696" cy="4136867"/>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16" name="مجموعة 15">
            <a:extLst>
              <a:ext uri="{FF2B5EF4-FFF2-40B4-BE49-F238E27FC236}">
                <a16:creationId xmlns:a16="http://schemas.microsoft.com/office/drawing/2014/main" id="{40481066-0812-4AC1-9E53-1017C2834DC5}"/>
              </a:ext>
            </a:extLst>
          </p:cNvPr>
          <p:cNvGrpSpPr/>
          <p:nvPr/>
        </p:nvGrpSpPr>
        <p:grpSpPr>
          <a:xfrm>
            <a:off x="4769267" y="638497"/>
            <a:ext cx="4202113" cy="584776"/>
            <a:chOff x="5105764" y="376598"/>
            <a:chExt cx="4202113" cy="584776"/>
          </a:xfrm>
        </p:grpSpPr>
        <p:grpSp>
          <p:nvGrpSpPr>
            <p:cNvPr id="17" name="مجموعة 16">
              <a:extLst>
                <a:ext uri="{FF2B5EF4-FFF2-40B4-BE49-F238E27FC236}">
                  <a16:creationId xmlns:a16="http://schemas.microsoft.com/office/drawing/2014/main" id="{EF1514D8-1820-4603-81EF-9D38AFA9D390}"/>
                </a:ext>
              </a:extLst>
            </p:cNvPr>
            <p:cNvGrpSpPr/>
            <p:nvPr/>
          </p:nvGrpSpPr>
          <p:grpSpPr>
            <a:xfrm>
              <a:off x="5105764" y="376598"/>
              <a:ext cx="4202113" cy="579342"/>
              <a:chOff x="5414031" y="618628"/>
              <a:chExt cx="2913592" cy="497779"/>
            </a:xfrm>
          </p:grpSpPr>
          <p:pic>
            <p:nvPicPr>
              <p:cNvPr id="19" name="图片 17">
                <a:extLst>
                  <a:ext uri="{FF2B5EF4-FFF2-40B4-BE49-F238E27FC236}">
                    <a16:creationId xmlns:a16="http://schemas.microsoft.com/office/drawing/2014/main" id="{C4585000-2F83-4850-9A29-BF109C729798}"/>
                  </a:ext>
                </a:extLst>
              </p:cNvPr>
              <p:cNvPicPr>
                <a:picLocks noChangeAspect="1"/>
              </p:cNvPicPr>
              <p:nvPr/>
            </p:nvPicPr>
            <p:blipFill>
              <a:blip r:embed="rId8"/>
              <a:stretch>
                <a:fillRect/>
              </a:stretch>
            </p:blipFill>
            <p:spPr>
              <a:xfrm>
                <a:off x="5414031" y="618629"/>
                <a:ext cx="580180" cy="497778"/>
              </a:xfrm>
              <a:prstGeom prst="rect">
                <a:avLst/>
              </a:prstGeom>
            </p:spPr>
          </p:pic>
          <p:pic>
            <p:nvPicPr>
              <p:cNvPr id="22" name="图片 19">
                <a:extLst>
                  <a:ext uri="{FF2B5EF4-FFF2-40B4-BE49-F238E27FC236}">
                    <a16:creationId xmlns:a16="http://schemas.microsoft.com/office/drawing/2014/main" id="{BC390CDB-210B-46DC-A7EF-D2A67D6D045B}"/>
                  </a:ext>
                </a:extLst>
              </p:cNvPr>
              <p:cNvPicPr>
                <a:picLocks noChangeAspect="1"/>
              </p:cNvPicPr>
              <p:nvPr/>
            </p:nvPicPr>
            <p:blipFill>
              <a:blip r:embed="rId8"/>
              <a:stretch>
                <a:fillRect/>
              </a:stretch>
            </p:blipFill>
            <p:spPr>
              <a:xfrm flipH="1">
                <a:off x="7766129" y="618628"/>
                <a:ext cx="561494" cy="497779"/>
              </a:xfrm>
              <a:prstGeom prst="rect">
                <a:avLst/>
              </a:prstGeom>
            </p:spPr>
          </p:pic>
        </p:grpSp>
        <p:sp>
          <p:nvSpPr>
            <p:cNvPr id="18" name="مربع نص 17">
              <a:extLst>
                <a:ext uri="{FF2B5EF4-FFF2-40B4-BE49-F238E27FC236}">
                  <a16:creationId xmlns:a16="http://schemas.microsoft.com/office/drawing/2014/main" id="{D9454DEC-202A-4F79-9539-F77B6BD4ED56}"/>
                </a:ext>
              </a:extLst>
            </p:cNvPr>
            <p:cNvSpPr txBox="1"/>
            <p:nvPr/>
          </p:nvSpPr>
          <p:spPr>
            <a:xfrm>
              <a:off x="5664044" y="376599"/>
              <a:ext cx="2834022" cy="584775"/>
            </a:xfrm>
            <a:prstGeom prst="rect">
              <a:avLst/>
            </a:prstGeom>
            <a:noFill/>
            <a:ln>
              <a:noFill/>
            </a:ln>
          </p:spPr>
          <p:txBody>
            <a:bodyPr wrap="square" rtlCol="1">
              <a:spAutoFit/>
            </a:bodyPr>
            <a:lstStyle/>
            <a:p>
              <a:pPr algn="r"/>
              <a:r>
                <a:rPr lang="ar-SA" sz="32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تدريب على اختبار </a:t>
              </a:r>
            </a:p>
          </p:txBody>
        </p:sp>
      </p:grpSp>
      <p:pic>
        <p:nvPicPr>
          <p:cNvPr id="8" name="صورة 7">
            <a:extLst>
              <a:ext uri="{FF2B5EF4-FFF2-40B4-BE49-F238E27FC236}">
                <a16:creationId xmlns:a16="http://schemas.microsoft.com/office/drawing/2014/main" id="{DD86DC49-E67E-442C-A24E-2A2E3AC10938}"/>
              </a:ext>
            </a:extLst>
          </p:cNvPr>
          <p:cNvPicPr>
            <a:picLocks noChangeAspect="1"/>
          </p:cNvPicPr>
          <p:nvPr/>
        </p:nvPicPr>
        <p:blipFill>
          <a:blip r:embed="rId9"/>
          <a:stretch>
            <a:fillRect/>
          </a:stretch>
        </p:blipFill>
        <p:spPr>
          <a:xfrm>
            <a:off x="3870453" y="2420938"/>
            <a:ext cx="292530" cy="376110"/>
          </a:xfrm>
          <a:prstGeom prst="rect">
            <a:avLst/>
          </a:prstGeom>
        </p:spPr>
      </p:pic>
      <p:pic>
        <p:nvPicPr>
          <p:cNvPr id="13" name="صورة 12">
            <a:extLst>
              <a:ext uri="{FF2B5EF4-FFF2-40B4-BE49-F238E27FC236}">
                <a16:creationId xmlns:a16="http://schemas.microsoft.com/office/drawing/2014/main" id="{F79A0D85-5F17-4259-8DE6-CBA34312DC84}"/>
              </a:ext>
            </a:extLst>
          </p:cNvPr>
          <p:cNvPicPr>
            <a:picLocks noChangeAspect="1"/>
          </p:cNvPicPr>
          <p:nvPr/>
        </p:nvPicPr>
        <p:blipFill>
          <a:blip r:embed="rId10"/>
          <a:stretch>
            <a:fillRect/>
          </a:stretch>
        </p:blipFill>
        <p:spPr>
          <a:xfrm>
            <a:off x="9071830" y="2616047"/>
            <a:ext cx="685896" cy="362001"/>
          </a:xfrm>
          <a:prstGeom prst="rect">
            <a:avLst/>
          </a:prstGeom>
        </p:spPr>
      </p:pic>
      <p:pic>
        <p:nvPicPr>
          <p:cNvPr id="4" name="صورة 3">
            <a:extLst>
              <a:ext uri="{FF2B5EF4-FFF2-40B4-BE49-F238E27FC236}">
                <a16:creationId xmlns:a16="http://schemas.microsoft.com/office/drawing/2014/main" id="{ACFFC0D3-5224-496B-B1B9-03ED2F24B880}"/>
              </a:ext>
            </a:extLst>
          </p:cNvPr>
          <p:cNvPicPr>
            <a:picLocks noChangeAspect="1"/>
          </p:cNvPicPr>
          <p:nvPr/>
        </p:nvPicPr>
        <p:blipFill>
          <a:blip r:embed="rId11"/>
          <a:stretch>
            <a:fillRect/>
          </a:stretch>
        </p:blipFill>
        <p:spPr>
          <a:xfrm>
            <a:off x="7069319" y="2027770"/>
            <a:ext cx="5806191" cy="3659827"/>
          </a:xfrm>
          <a:prstGeom prst="rect">
            <a:avLst/>
          </a:prstGeom>
        </p:spPr>
      </p:pic>
      <p:pic>
        <p:nvPicPr>
          <p:cNvPr id="7" name="صورة 6">
            <a:extLst>
              <a:ext uri="{FF2B5EF4-FFF2-40B4-BE49-F238E27FC236}">
                <a16:creationId xmlns:a16="http://schemas.microsoft.com/office/drawing/2014/main" id="{71BC12D0-B267-44EB-9EE3-6A2F3D2905E3}"/>
              </a:ext>
            </a:extLst>
          </p:cNvPr>
          <p:cNvPicPr>
            <a:picLocks noChangeAspect="1"/>
          </p:cNvPicPr>
          <p:nvPr/>
        </p:nvPicPr>
        <p:blipFill>
          <a:blip r:embed="rId12"/>
          <a:stretch>
            <a:fillRect/>
          </a:stretch>
        </p:blipFill>
        <p:spPr>
          <a:xfrm>
            <a:off x="2204357" y="1986819"/>
            <a:ext cx="4293221" cy="3939299"/>
          </a:xfrm>
          <a:prstGeom prst="rect">
            <a:avLst/>
          </a:prstGeom>
        </p:spPr>
      </p:pic>
    </p:spTree>
    <p:custDataLst>
      <p:tags r:id="rId1"/>
    </p:custDataLst>
    <p:extLst>
      <p:ext uri="{BB962C8B-B14F-4D97-AF65-F5344CB8AC3E}">
        <p14:creationId xmlns:p14="http://schemas.microsoft.com/office/powerpoint/2010/main" val="881309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الرسومات, تصميم الجرافيك, التصميم, شعار&#10;&#10;تم إنشاء الوصف تلقائياً">
            <a:extLst>
              <a:ext uri="{FF2B5EF4-FFF2-40B4-BE49-F238E27FC236}">
                <a16:creationId xmlns:a16="http://schemas.microsoft.com/office/drawing/2014/main" id="{BEF4BEC2-5891-4DFF-83FB-300849A749FB}"/>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19345"/>
            <a:ext cx="1724191" cy="1332605"/>
          </a:xfrm>
          <a:prstGeom prst="rect">
            <a:avLst/>
          </a:prstGeom>
        </p:spPr>
      </p:pic>
      <p:pic>
        <p:nvPicPr>
          <p:cNvPr id="11" name="صورة 10" descr="صورة تحتوي على نص, الخط, الرسومات, التصميم&#10;&#10;تم إنشاء الوصف تلقائياً">
            <a:extLst>
              <a:ext uri="{FF2B5EF4-FFF2-40B4-BE49-F238E27FC236}">
                <a16:creationId xmlns:a16="http://schemas.microsoft.com/office/drawing/2014/main" id="{689D5BAE-39EA-4D87-A470-17F72E935C3C}"/>
              </a:ext>
            </a:extLst>
          </p:cNvPr>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23024" y="0"/>
            <a:ext cx="1532614" cy="1636384"/>
          </a:xfrm>
          <a:prstGeom prst="rect">
            <a:avLst/>
          </a:prstGeom>
        </p:spPr>
      </p:pic>
      <p:sp>
        <p:nvSpPr>
          <p:cNvPr id="2" name="مربع نص 1">
            <a:extLst>
              <a:ext uri="{FF2B5EF4-FFF2-40B4-BE49-F238E27FC236}">
                <a16:creationId xmlns:a16="http://schemas.microsoft.com/office/drawing/2014/main" id="{F3C0A337-89EF-499D-8CE1-F7E653E891EA}"/>
              </a:ext>
            </a:extLst>
          </p:cNvPr>
          <p:cNvSpPr txBox="1"/>
          <p:nvPr/>
        </p:nvSpPr>
        <p:spPr>
          <a:xfrm>
            <a:off x="3950660" y="2630905"/>
            <a:ext cx="5454317" cy="1938992"/>
          </a:xfrm>
          <a:prstGeom prst="rect">
            <a:avLst/>
          </a:prstGeom>
          <a:noFill/>
        </p:spPr>
        <p:txBody>
          <a:bodyPr wrap="square" rtlCol="1">
            <a:spAutoFit/>
          </a:bodyPr>
          <a:lstStyle/>
          <a:p>
            <a:pPr algn="ctr"/>
            <a:r>
              <a:rPr lang="ar-SA" sz="6000" dirty="0">
                <a:solidFill>
                  <a:schemeClr val="bg1">
                    <a:lumMod val="75000"/>
                  </a:schemeClr>
                </a:solidFill>
                <a:latin typeface="Alnaseeb" panose="00000500000000000000" pitchFamily="50" charset="-78"/>
                <a:cs typeface="Alnaseeb" panose="00000500000000000000" pitchFamily="50" charset="-78"/>
              </a:rPr>
              <a:t>الواجب المنزلي </a:t>
            </a:r>
            <a:br>
              <a:rPr lang="ar-SA" sz="6000" dirty="0">
                <a:solidFill>
                  <a:schemeClr val="bg1">
                    <a:lumMod val="75000"/>
                  </a:schemeClr>
                </a:solidFill>
                <a:latin typeface="Alnaseeb" panose="00000500000000000000" pitchFamily="50" charset="-78"/>
                <a:cs typeface="Alnaseeb" panose="00000500000000000000" pitchFamily="50" charset="-78"/>
              </a:rPr>
            </a:br>
            <a:r>
              <a:rPr lang="ar-SA" sz="6000" dirty="0">
                <a:solidFill>
                  <a:schemeClr val="bg1">
                    <a:lumMod val="75000"/>
                  </a:schemeClr>
                </a:solidFill>
                <a:latin typeface="Alnaseeb" panose="00000500000000000000" pitchFamily="50" charset="-78"/>
                <a:cs typeface="Alnaseeb" panose="00000500000000000000" pitchFamily="50" charset="-78"/>
              </a:rPr>
              <a:t>دمتم بسعادة أحبتي </a:t>
            </a:r>
          </a:p>
        </p:txBody>
      </p:sp>
    </p:spTree>
    <p:extLst>
      <p:ext uri="{BB962C8B-B14F-4D97-AF65-F5344CB8AC3E}">
        <p14:creationId xmlns:p14="http://schemas.microsoft.com/office/powerpoint/2010/main" val="75809885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FA260F4B-8BB3-4144-8392-540E512463C7}"/>
              </a:ext>
            </a:extLst>
          </p:cNvPr>
          <p:cNvSpPr/>
          <p:nvPr/>
        </p:nvSpPr>
        <p:spPr>
          <a:xfrm>
            <a:off x="2787997" y="1600200"/>
            <a:ext cx="8251663" cy="4034609"/>
          </a:xfrm>
          <a:custGeom>
            <a:avLst/>
            <a:gdLst>
              <a:gd name="connsiteX0" fmla="*/ 0 w 8251663"/>
              <a:gd name="connsiteY0" fmla="*/ 0 h 4034609"/>
              <a:gd name="connsiteX1" fmla="*/ 687639 w 8251663"/>
              <a:gd name="connsiteY1" fmla="*/ 0 h 4034609"/>
              <a:gd name="connsiteX2" fmla="*/ 1210244 w 8251663"/>
              <a:gd name="connsiteY2" fmla="*/ 0 h 4034609"/>
              <a:gd name="connsiteX3" fmla="*/ 1897882 w 8251663"/>
              <a:gd name="connsiteY3" fmla="*/ 0 h 4034609"/>
              <a:gd name="connsiteX4" fmla="*/ 2337971 w 8251663"/>
              <a:gd name="connsiteY4" fmla="*/ 0 h 4034609"/>
              <a:gd name="connsiteX5" fmla="*/ 2860577 w 8251663"/>
              <a:gd name="connsiteY5" fmla="*/ 0 h 4034609"/>
              <a:gd name="connsiteX6" fmla="*/ 3300665 w 8251663"/>
              <a:gd name="connsiteY6" fmla="*/ 0 h 4034609"/>
              <a:gd name="connsiteX7" fmla="*/ 3988304 w 8251663"/>
              <a:gd name="connsiteY7" fmla="*/ 0 h 4034609"/>
              <a:gd name="connsiteX8" fmla="*/ 4675942 w 8251663"/>
              <a:gd name="connsiteY8" fmla="*/ 0 h 4034609"/>
              <a:gd name="connsiteX9" fmla="*/ 5528614 w 8251663"/>
              <a:gd name="connsiteY9" fmla="*/ 0 h 4034609"/>
              <a:gd name="connsiteX10" fmla="*/ 6133736 w 8251663"/>
              <a:gd name="connsiteY10" fmla="*/ 0 h 4034609"/>
              <a:gd name="connsiteX11" fmla="*/ 6986408 w 8251663"/>
              <a:gd name="connsiteY11" fmla="*/ 0 h 4034609"/>
              <a:gd name="connsiteX12" fmla="*/ 7509013 w 8251663"/>
              <a:gd name="connsiteY12" fmla="*/ 0 h 4034609"/>
              <a:gd name="connsiteX13" fmla="*/ 8251663 w 8251663"/>
              <a:gd name="connsiteY13" fmla="*/ 0 h 4034609"/>
              <a:gd name="connsiteX14" fmla="*/ 8251663 w 8251663"/>
              <a:gd name="connsiteY14" fmla="*/ 591743 h 4034609"/>
              <a:gd name="connsiteX15" fmla="*/ 8251663 w 8251663"/>
              <a:gd name="connsiteY15" fmla="*/ 1183485 h 4034609"/>
              <a:gd name="connsiteX16" fmla="*/ 8251663 w 8251663"/>
              <a:gd name="connsiteY16" fmla="*/ 1815574 h 4034609"/>
              <a:gd name="connsiteX17" fmla="*/ 8251663 w 8251663"/>
              <a:gd name="connsiteY17" fmla="*/ 2407317 h 4034609"/>
              <a:gd name="connsiteX18" fmla="*/ 8251663 w 8251663"/>
              <a:gd name="connsiteY18" fmla="*/ 3079752 h 4034609"/>
              <a:gd name="connsiteX19" fmla="*/ 8251663 w 8251663"/>
              <a:gd name="connsiteY19" fmla="*/ 4034609 h 4034609"/>
              <a:gd name="connsiteX20" fmla="*/ 7811574 w 8251663"/>
              <a:gd name="connsiteY20" fmla="*/ 4034609 h 4034609"/>
              <a:gd name="connsiteX21" fmla="*/ 7371486 w 8251663"/>
              <a:gd name="connsiteY21" fmla="*/ 4034609 h 4034609"/>
              <a:gd name="connsiteX22" fmla="*/ 6766364 w 8251663"/>
              <a:gd name="connsiteY22" fmla="*/ 4034609 h 4034609"/>
              <a:gd name="connsiteX23" fmla="*/ 6326275 w 8251663"/>
              <a:gd name="connsiteY23" fmla="*/ 4034609 h 4034609"/>
              <a:gd name="connsiteX24" fmla="*/ 5803670 w 8251663"/>
              <a:gd name="connsiteY24" fmla="*/ 4034609 h 4034609"/>
              <a:gd name="connsiteX25" fmla="*/ 4950998 w 8251663"/>
              <a:gd name="connsiteY25" fmla="*/ 4034609 h 4034609"/>
              <a:gd name="connsiteX26" fmla="*/ 4510909 w 8251663"/>
              <a:gd name="connsiteY26" fmla="*/ 4034609 h 4034609"/>
              <a:gd name="connsiteX27" fmla="*/ 3823271 w 8251663"/>
              <a:gd name="connsiteY27" fmla="*/ 4034609 h 4034609"/>
              <a:gd name="connsiteX28" fmla="*/ 2970599 w 8251663"/>
              <a:gd name="connsiteY28" fmla="*/ 4034609 h 4034609"/>
              <a:gd name="connsiteX29" fmla="*/ 2365477 w 8251663"/>
              <a:gd name="connsiteY29" fmla="*/ 4034609 h 4034609"/>
              <a:gd name="connsiteX30" fmla="*/ 1512805 w 8251663"/>
              <a:gd name="connsiteY30" fmla="*/ 4034609 h 4034609"/>
              <a:gd name="connsiteX31" fmla="*/ 907683 w 8251663"/>
              <a:gd name="connsiteY31" fmla="*/ 4034609 h 4034609"/>
              <a:gd name="connsiteX32" fmla="*/ 0 w 8251663"/>
              <a:gd name="connsiteY32" fmla="*/ 4034609 h 4034609"/>
              <a:gd name="connsiteX33" fmla="*/ 0 w 8251663"/>
              <a:gd name="connsiteY33" fmla="*/ 3281482 h 4034609"/>
              <a:gd name="connsiteX34" fmla="*/ 0 w 8251663"/>
              <a:gd name="connsiteY34" fmla="*/ 2609047 h 4034609"/>
              <a:gd name="connsiteX35" fmla="*/ 0 w 8251663"/>
              <a:gd name="connsiteY35" fmla="*/ 1976958 h 4034609"/>
              <a:gd name="connsiteX36" fmla="*/ 0 w 8251663"/>
              <a:gd name="connsiteY36" fmla="*/ 1385216 h 4034609"/>
              <a:gd name="connsiteX37" fmla="*/ 0 w 8251663"/>
              <a:gd name="connsiteY37" fmla="*/ 753127 h 4034609"/>
              <a:gd name="connsiteX38" fmla="*/ 0 w 8251663"/>
              <a:gd name="connsiteY38" fmla="*/ 0 h 403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51663" h="4034609" extrusionOk="0">
                <a:moveTo>
                  <a:pt x="0" y="0"/>
                </a:moveTo>
                <a:cubicBezTo>
                  <a:pt x="323214" y="-16359"/>
                  <a:pt x="458433" y="11482"/>
                  <a:pt x="687639" y="0"/>
                </a:cubicBezTo>
                <a:cubicBezTo>
                  <a:pt x="916845" y="-11482"/>
                  <a:pt x="1090748" y="12327"/>
                  <a:pt x="1210244" y="0"/>
                </a:cubicBezTo>
                <a:cubicBezTo>
                  <a:pt x="1329741" y="-12327"/>
                  <a:pt x="1741258" y="13098"/>
                  <a:pt x="1897882" y="0"/>
                </a:cubicBezTo>
                <a:cubicBezTo>
                  <a:pt x="2054506" y="-13098"/>
                  <a:pt x="2177099" y="15949"/>
                  <a:pt x="2337971" y="0"/>
                </a:cubicBezTo>
                <a:cubicBezTo>
                  <a:pt x="2498843" y="-15949"/>
                  <a:pt x="2683873" y="-18622"/>
                  <a:pt x="2860577" y="0"/>
                </a:cubicBezTo>
                <a:cubicBezTo>
                  <a:pt x="3037281" y="18622"/>
                  <a:pt x="3200724" y="1627"/>
                  <a:pt x="3300665" y="0"/>
                </a:cubicBezTo>
                <a:cubicBezTo>
                  <a:pt x="3400606" y="-1627"/>
                  <a:pt x="3674058" y="-29953"/>
                  <a:pt x="3988304" y="0"/>
                </a:cubicBezTo>
                <a:cubicBezTo>
                  <a:pt x="4302550" y="29953"/>
                  <a:pt x="4465250" y="-17125"/>
                  <a:pt x="4675942" y="0"/>
                </a:cubicBezTo>
                <a:cubicBezTo>
                  <a:pt x="4886634" y="17125"/>
                  <a:pt x="5264010" y="11292"/>
                  <a:pt x="5528614" y="0"/>
                </a:cubicBezTo>
                <a:cubicBezTo>
                  <a:pt x="5793218" y="-11292"/>
                  <a:pt x="5896173" y="15944"/>
                  <a:pt x="6133736" y="0"/>
                </a:cubicBezTo>
                <a:cubicBezTo>
                  <a:pt x="6371299" y="-15944"/>
                  <a:pt x="6777874" y="1321"/>
                  <a:pt x="6986408" y="0"/>
                </a:cubicBezTo>
                <a:cubicBezTo>
                  <a:pt x="7194942" y="-1321"/>
                  <a:pt x="7341653" y="-20539"/>
                  <a:pt x="7509013" y="0"/>
                </a:cubicBezTo>
                <a:cubicBezTo>
                  <a:pt x="7676374" y="20539"/>
                  <a:pt x="7962741" y="14354"/>
                  <a:pt x="8251663" y="0"/>
                </a:cubicBezTo>
                <a:cubicBezTo>
                  <a:pt x="8275099" y="256366"/>
                  <a:pt x="8268600" y="320995"/>
                  <a:pt x="8251663" y="591743"/>
                </a:cubicBezTo>
                <a:cubicBezTo>
                  <a:pt x="8234726" y="862491"/>
                  <a:pt x="8236682" y="985392"/>
                  <a:pt x="8251663" y="1183485"/>
                </a:cubicBezTo>
                <a:cubicBezTo>
                  <a:pt x="8266644" y="1381578"/>
                  <a:pt x="8243036" y="1569642"/>
                  <a:pt x="8251663" y="1815574"/>
                </a:cubicBezTo>
                <a:cubicBezTo>
                  <a:pt x="8260290" y="2061506"/>
                  <a:pt x="8245883" y="2285183"/>
                  <a:pt x="8251663" y="2407317"/>
                </a:cubicBezTo>
                <a:cubicBezTo>
                  <a:pt x="8257443" y="2529451"/>
                  <a:pt x="8240830" y="2935944"/>
                  <a:pt x="8251663" y="3079752"/>
                </a:cubicBezTo>
                <a:cubicBezTo>
                  <a:pt x="8262496" y="3223561"/>
                  <a:pt x="8237673" y="3688822"/>
                  <a:pt x="8251663" y="4034609"/>
                </a:cubicBezTo>
                <a:cubicBezTo>
                  <a:pt x="8129730" y="4018440"/>
                  <a:pt x="7918879" y="4016165"/>
                  <a:pt x="7811574" y="4034609"/>
                </a:cubicBezTo>
                <a:cubicBezTo>
                  <a:pt x="7704269" y="4053053"/>
                  <a:pt x="7508548" y="4053720"/>
                  <a:pt x="7371486" y="4034609"/>
                </a:cubicBezTo>
                <a:cubicBezTo>
                  <a:pt x="7234424" y="4015498"/>
                  <a:pt x="6932457" y="4053676"/>
                  <a:pt x="6766364" y="4034609"/>
                </a:cubicBezTo>
                <a:cubicBezTo>
                  <a:pt x="6600271" y="4015542"/>
                  <a:pt x="6491551" y="4040440"/>
                  <a:pt x="6326275" y="4034609"/>
                </a:cubicBezTo>
                <a:cubicBezTo>
                  <a:pt x="6160999" y="4028778"/>
                  <a:pt x="5951144" y="4017436"/>
                  <a:pt x="5803670" y="4034609"/>
                </a:cubicBezTo>
                <a:cubicBezTo>
                  <a:pt x="5656197" y="4051782"/>
                  <a:pt x="5355647" y="4011116"/>
                  <a:pt x="4950998" y="4034609"/>
                </a:cubicBezTo>
                <a:cubicBezTo>
                  <a:pt x="4546349" y="4058102"/>
                  <a:pt x="4680728" y="4025336"/>
                  <a:pt x="4510909" y="4034609"/>
                </a:cubicBezTo>
                <a:cubicBezTo>
                  <a:pt x="4341090" y="4043882"/>
                  <a:pt x="4146090" y="4010749"/>
                  <a:pt x="3823271" y="4034609"/>
                </a:cubicBezTo>
                <a:cubicBezTo>
                  <a:pt x="3500452" y="4058469"/>
                  <a:pt x="3264034" y="4024056"/>
                  <a:pt x="2970599" y="4034609"/>
                </a:cubicBezTo>
                <a:cubicBezTo>
                  <a:pt x="2677164" y="4045162"/>
                  <a:pt x="2553424" y="4058481"/>
                  <a:pt x="2365477" y="4034609"/>
                </a:cubicBezTo>
                <a:cubicBezTo>
                  <a:pt x="2177530" y="4010737"/>
                  <a:pt x="1740909" y="4006173"/>
                  <a:pt x="1512805" y="4034609"/>
                </a:cubicBezTo>
                <a:cubicBezTo>
                  <a:pt x="1284701" y="4063045"/>
                  <a:pt x="1111068" y="4034247"/>
                  <a:pt x="907683" y="4034609"/>
                </a:cubicBezTo>
                <a:cubicBezTo>
                  <a:pt x="704298" y="4034971"/>
                  <a:pt x="442791" y="4050177"/>
                  <a:pt x="0" y="4034609"/>
                </a:cubicBezTo>
                <a:cubicBezTo>
                  <a:pt x="-30134" y="3799024"/>
                  <a:pt x="-2017" y="3448683"/>
                  <a:pt x="0" y="3281482"/>
                </a:cubicBezTo>
                <a:cubicBezTo>
                  <a:pt x="2017" y="3114281"/>
                  <a:pt x="-32063" y="2873353"/>
                  <a:pt x="0" y="2609047"/>
                </a:cubicBezTo>
                <a:cubicBezTo>
                  <a:pt x="32063" y="2344742"/>
                  <a:pt x="27371" y="2133648"/>
                  <a:pt x="0" y="1976958"/>
                </a:cubicBezTo>
                <a:cubicBezTo>
                  <a:pt x="-27371" y="1820268"/>
                  <a:pt x="-5251" y="1546006"/>
                  <a:pt x="0" y="1385216"/>
                </a:cubicBezTo>
                <a:cubicBezTo>
                  <a:pt x="5251" y="1224426"/>
                  <a:pt x="-634" y="1004961"/>
                  <a:pt x="0" y="753127"/>
                </a:cubicBezTo>
                <a:cubicBezTo>
                  <a:pt x="634" y="501293"/>
                  <a:pt x="26438" y="222502"/>
                  <a:pt x="0" y="0"/>
                </a:cubicBezTo>
                <a:close/>
              </a:path>
            </a:pathLst>
          </a:custGeom>
          <a:noFill/>
          <a:ln w="28575">
            <a:solidFill>
              <a:srgbClr val="1C75BC"/>
            </a:solidFill>
            <a:extLst>
              <a:ext uri="{C807C97D-BFC1-408E-A445-0C87EB9F89A2}">
                <ask:lineSketchStyleProps xmlns:ask="http://schemas.microsoft.com/office/drawing/2018/sketchyshapes" sd="12498221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972"/>
          </a:p>
        </p:txBody>
      </p:sp>
      <p:sp>
        <p:nvSpPr>
          <p:cNvPr id="15" name="مربع نص 14">
            <a:extLst>
              <a:ext uri="{FF2B5EF4-FFF2-40B4-BE49-F238E27FC236}">
                <a16:creationId xmlns:a16="http://schemas.microsoft.com/office/drawing/2014/main" id="{14B23BAD-713C-4B84-9BAF-50A1E7C1A400}"/>
              </a:ext>
            </a:extLst>
          </p:cNvPr>
          <p:cNvSpPr txBox="1"/>
          <p:nvPr/>
        </p:nvSpPr>
        <p:spPr>
          <a:xfrm>
            <a:off x="2787998" y="1724678"/>
            <a:ext cx="8251662" cy="3785652"/>
          </a:xfrm>
          <a:prstGeom prst="rect">
            <a:avLst/>
          </a:prstGeom>
          <a:noFill/>
        </p:spPr>
        <p:txBody>
          <a:bodyPr wrap="square">
            <a:spAutoFit/>
          </a:bodyPr>
          <a:lstStyle/>
          <a:p>
            <a:pPr algn="ctr"/>
            <a:r>
              <a:rPr lang="ar-SA" sz="4800"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إذا بدأت طريق النجاح فعليك أن تستمر به حتى تصل لنهايته، ولا تتراجع أبدأ حتى لا تندم. مشوار الألف ميل يبدأ بخطوة واحدة، فلا تتردد أن تضع قدمك على أول الطريق. </a:t>
            </a:r>
          </a:p>
        </p:txBody>
      </p:sp>
      <p:pic>
        <p:nvPicPr>
          <p:cNvPr id="18" name="图片 6">
            <a:extLst>
              <a:ext uri="{FF2B5EF4-FFF2-40B4-BE49-F238E27FC236}">
                <a16:creationId xmlns:a16="http://schemas.microsoft.com/office/drawing/2014/main" id="{9574380B-7070-4F11-A646-5B620F680B50}"/>
              </a:ext>
            </a:extLst>
          </p:cNvPr>
          <p:cNvPicPr>
            <a:picLocks noChangeAspect="1"/>
          </p:cNvPicPr>
          <p:nvPr/>
        </p:nvPicPr>
        <p:blipFill>
          <a:blip r:embed="rId3"/>
          <a:stretch>
            <a:fillRect/>
          </a:stretch>
        </p:blipFill>
        <p:spPr>
          <a:xfrm>
            <a:off x="985450" y="498682"/>
            <a:ext cx="1538251" cy="2579463"/>
          </a:xfrm>
          <a:prstGeom prst="rect">
            <a:avLst/>
          </a:prstGeom>
        </p:spPr>
      </p:pic>
    </p:spTree>
    <p:extLst>
      <p:ext uri="{BB962C8B-B14F-4D97-AF65-F5344CB8AC3E}">
        <p14:creationId xmlns:p14="http://schemas.microsoft.com/office/powerpoint/2010/main" val="984081328"/>
      </p:ext>
    </p:extLst>
  </p:cSld>
  <p:clrMapOvr>
    <a:masterClrMapping/>
  </p:clrMapOvr>
  <p:transition spd="med" advTm="0">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4"/>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5"/>
          <a:stretch>
            <a:fillRect/>
          </a:stretch>
        </p:blipFill>
        <p:spPr>
          <a:xfrm>
            <a:off x="0" y="95340"/>
            <a:ext cx="1723026" cy="1335680"/>
          </a:xfrm>
          <a:prstGeom prst="rect">
            <a:avLst/>
          </a:prstGeom>
        </p:spPr>
      </p:pic>
      <p:sp>
        <p:nvSpPr>
          <p:cNvPr id="9" name="مخطط انسيابي: محطة طرفية 8">
            <a:extLst>
              <a:ext uri="{FF2B5EF4-FFF2-40B4-BE49-F238E27FC236}">
                <a16:creationId xmlns:a16="http://schemas.microsoft.com/office/drawing/2014/main" id="{53E8311B-1272-4A9C-BB80-F3AC0C5F709B}"/>
              </a:ext>
            </a:extLst>
          </p:cNvPr>
          <p:cNvSpPr/>
          <p:nvPr/>
        </p:nvSpPr>
        <p:spPr>
          <a:xfrm>
            <a:off x="9253273" y="1581283"/>
            <a:ext cx="3266755" cy="609183"/>
          </a:xfrm>
          <a:prstGeom prst="flowChartTerminator">
            <a:avLst/>
          </a:prstGeom>
          <a:solidFill>
            <a:schemeClr val="bg1"/>
          </a:solidFill>
          <a:ln>
            <a:solidFill>
              <a:srgbClr val="1C75B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Alnaseeb" panose="00000500000000000000" pitchFamily="50" charset="-78"/>
                <a:ea typeface="+mn-ea"/>
                <a:cs typeface="Alnaseeb" panose="00000500000000000000" pitchFamily="50" charset="-78"/>
              </a:rPr>
              <a:t> شريط الذكريات</a:t>
            </a:r>
          </a:p>
        </p:txBody>
      </p:sp>
      <p:pic>
        <p:nvPicPr>
          <p:cNvPr id="4" name="صورة 3" descr="صورة تحتوي على أسود, الظلام&#10;&#10;تم إنشاء الوصف تلقائياً">
            <a:extLst>
              <a:ext uri="{FF2B5EF4-FFF2-40B4-BE49-F238E27FC236}">
                <a16:creationId xmlns:a16="http://schemas.microsoft.com/office/drawing/2014/main" id="{60626DBE-528B-4BD5-9578-C6E6B71C0B5A}"/>
              </a:ext>
            </a:extLst>
          </p:cNvPr>
          <p:cNvPicPr>
            <a:picLocks noChangeAspect="1"/>
          </p:cNvPicPr>
          <p:nvPr/>
        </p:nvPicPr>
        <p:blipFill rotWithShape="1">
          <a:blip r:embed="rId6">
            <a:extLst>
              <a:ext uri="{28A0092B-C50C-407E-A947-70E740481C1C}">
                <a14:useLocalDpi xmlns:a14="http://schemas.microsoft.com/office/drawing/2010/main" val="0"/>
              </a:ext>
            </a:extLst>
          </a:blip>
          <a:srcRect t="19552"/>
          <a:stretch/>
        </p:blipFill>
        <p:spPr>
          <a:xfrm rot="16200000">
            <a:off x="5096463" y="-1673308"/>
            <a:ext cx="3587248" cy="11919284"/>
          </a:xfrm>
          <a:prstGeom prst="rect">
            <a:avLst/>
          </a:prstGeom>
        </p:spPr>
      </p:pic>
      <p:sp>
        <p:nvSpPr>
          <p:cNvPr id="16" name="مربع نص 15">
            <a:extLst>
              <a:ext uri="{FF2B5EF4-FFF2-40B4-BE49-F238E27FC236}">
                <a16:creationId xmlns:a16="http://schemas.microsoft.com/office/drawing/2014/main" id="{1FDD982A-0A37-4384-B273-F04DEB45FAD7}"/>
              </a:ext>
            </a:extLst>
          </p:cNvPr>
          <p:cNvSpPr txBox="1"/>
          <p:nvPr/>
        </p:nvSpPr>
        <p:spPr>
          <a:xfrm rot="2954869">
            <a:off x="6315785" y="3329127"/>
            <a:ext cx="8251662"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خطوات كتابة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البرهان غير المباشر</a:t>
            </a:r>
          </a:p>
        </p:txBody>
      </p:sp>
      <p:sp>
        <p:nvSpPr>
          <p:cNvPr id="17" name="مربع نص 16">
            <a:extLst>
              <a:ext uri="{FF2B5EF4-FFF2-40B4-BE49-F238E27FC236}">
                <a16:creationId xmlns:a16="http://schemas.microsoft.com/office/drawing/2014/main" id="{0C0B8126-110B-4A6A-8607-44A95665D2AF}"/>
              </a:ext>
            </a:extLst>
          </p:cNvPr>
          <p:cNvSpPr txBox="1"/>
          <p:nvPr/>
        </p:nvSpPr>
        <p:spPr>
          <a:xfrm rot="2677556">
            <a:off x="1216675" y="3939935"/>
            <a:ext cx="8251662"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استعمالات البرهان</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الجبري غير المباشر</a:t>
            </a:r>
          </a:p>
        </p:txBody>
      </p:sp>
      <p:sp>
        <p:nvSpPr>
          <p:cNvPr id="18" name="مربع نص 17">
            <a:extLst>
              <a:ext uri="{FF2B5EF4-FFF2-40B4-BE49-F238E27FC236}">
                <a16:creationId xmlns:a16="http://schemas.microsoft.com/office/drawing/2014/main" id="{650308B6-BCF5-471C-8E42-4FF2613A6E59}"/>
              </a:ext>
            </a:extLst>
          </p:cNvPr>
          <p:cNvSpPr txBox="1"/>
          <p:nvPr/>
        </p:nvSpPr>
        <p:spPr>
          <a:xfrm rot="2677556">
            <a:off x="3691249" y="3523942"/>
            <a:ext cx="8251662"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كتابة برهان جبري</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غير مباشر</a:t>
            </a:r>
          </a:p>
        </p:txBody>
      </p:sp>
      <p:sp>
        <p:nvSpPr>
          <p:cNvPr id="19" name="مربع نص 18">
            <a:extLst>
              <a:ext uri="{FF2B5EF4-FFF2-40B4-BE49-F238E27FC236}">
                <a16:creationId xmlns:a16="http://schemas.microsoft.com/office/drawing/2014/main" id="{569332D8-AFC4-442C-8DDA-041212D2966B}"/>
              </a:ext>
            </a:extLst>
          </p:cNvPr>
          <p:cNvSpPr txBox="1"/>
          <p:nvPr/>
        </p:nvSpPr>
        <p:spPr>
          <a:xfrm rot="2677556">
            <a:off x="-1412692" y="4207670"/>
            <a:ext cx="8251662"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البرهان غير مباشر</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في الهندسة</a:t>
            </a:r>
          </a:p>
        </p:txBody>
      </p:sp>
      <p:grpSp>
        <p:nvGrpSpPr>
          <p:cNvPr id="24" name="مجموعة 23">
            <a:extLst>
              <a:ext uri="{FF2B5EF4-FFF2-40B4-BE49-F238E27FC236}">
                <a16:creationId xmlns:a16="http://schemas.microsoft.com/office/drawing/2014/main" id="{5456F9F2-3806-4710-BFA8-2230C4C0CBE2}"/>
              </a:ext>
            </a:extLst>
          </p:cNvPr>
          <p:cNvGrpSpPr/>
          <p:nvPr/>
        </p:nvGrpSpPr>
        <p:grpSpPr>
          <a:xfrm>
            <a:off x="4465973" y="474765"/>
            <a:ext cx="4848226" cy="646331"/>
            <a:chOff x="5863758" y="235265"/>
            <a:chExt cx="3317618" cy="646331"/>
          </a:xfrm>
        </p:grpSpPr>
        <p:grpSp>
          <p:nvGrpSpPr>
            <p:cNvPr id="25" name="مجموعة 24">
              <a:extLst>
                <a:ext uri="{FF2B5EF4-FFF2-40B4-BE49-F238E27FC236}">
                  <a16:creationId xmlns:a16="http://schemas.microsoft.com/office/drawing/2014/main" id="{4AF7C32A-E21A-40FD-BBAD-12680C3D1C1F}"/>
                </a:ext>
              </a:extLst>
            </p:cNvPr>
            <p:cNvGrpSpPr/>
            <p:nvPr/>
          </p:nvGrpSpPr>
          <p:grpSpPr>
            <a:xfrm>
              <a:off x="5863758" y="235265"/>
              <a:ext cx="3317618" cy="595227"/>
              <a:chOff x="5939596" y="497193"/>
              <a:chExt cx="2300315" cy="511427"/>
            </a:xfrm>
          </p:grpSpPr>
          <p:pic>
            <p:nvPicPr>
              <p:cNvPr id="27" name="图片 17">
                <a:extLst>
                  <a:ext uri="{FF2B5EF4-FFF2-40B4-BE49-F238E27FC236}">
                    <a16:creationId xmlns:a16="http://schemas.microsoft.com/office/drawing/2014/main" id="{CC15B8F1-7856-4F7B-9B6E-9620872A2318}"/>
                  </a:ext>
                </a:extLst>
              </p:cNvPr>
              <p:cNvPicPr>
                <a:picLocks noChangeAspect="1"/>
              </p:cNvPicPr>
              <p:nvPr/>
            </p:nvPicPr>
            <p:blipFill>
              <a:blip r:embed="rId7"/>
              <a:stretch>
                <a:fillRect/>
              </a:stretch>
            </p:blipFill>
            <p:spPr>
              <a:xfrm>
                <a:off x="5939596" y="510842"/>
                <a:ext cx="406834" cy="497778"/>
              </a:xfrm>
              <a:prstGeom prst="rect">
                <a:avLst/>
              </a:prstGeom>
            </p:spPr>
          </p:pic>
          <p:pic>
            <p:nvPicPr>
              <p:cNvPr id="28" name="图片 19">
                <a:extLst>
                  <a:ext uri="{FF2B5EF4-FFF2-40B4-BE49-F238E27FC236}">
                    <a16:creationId xmlns:a16="http://schemas.microsoft.com/office/drawing/2014/main" id="{D754EDA2-5D05-480E-8F05-54363E620C8A}"/>
                  </a:ext>
                </a:extLst>
              </p:cNvPr>
              <p:cNvPicPr>
                <a:picLocks noChangeAspect="1"/>
              </p:cNvPicPr>
              <p:nvPr/>
            </p:nvPicPr>
            <p:blipFill>
              <a:blip r:embed="rId7"/>
              <a:stretch>
                <a:fillRect/>
              </a:stretch>
            </p:blipFill>
            <p:spPr>
              <a:xfrm flipH="1">
                <a:off x="7833077" y="497193"/>
                <a:ext cx="406834" cy="497779"/>
              </a:xfrm>
              <a:prstGeom prst="rect">
                <a:avLst/>
              </a:prstGeom>
            </p:spPr>
          </p:pic>
        </p:grpSp>
        <p:sp>
          <p:nvSpPr>
            <p:cNvPr id="26" name="مربع نص 25">
              <a:extLst>
                <a:ext uri="{FF2B5EF4-FFF2-40B4-BE49-F238E27FC236}">
                  <a16:creationId xmlns:a16="http://schemas.microsoft.com/office/drawing/2014/main" id="{81D7F23E-E300-4BD7-BBB7-626F9E922711}"/>
                </a:ext>
              </a:extLst>
            </p:cNvPr>
            <p:cNvSpPr txBox="1"/>
            <p:nvPr/>
          </p:nvSpPr>
          <p:spPr>
            <a:xfrm>
              <a:off x="6004508" y="235265"/>
              <a:ext cx="2590113" cy="646331"/>
            </a:xfrm>
            <a:prstGeom prst="rect">
              <a:avLst/>
            </a:prstGeom>
            <a:noFill/>
            <a:ln>
              <a:noFill/>
            </a:ln>
          </p:spPr>
          <p:txBody>
            <a:bodyPr wrap="square" rtlCol="1">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srgbClr val="1C75B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البرهان غير المباشر </a:t>
              </a:r>
            </a:p>
          </p:txBody>
        </p:sp>
      </p:grpSp>
    </p:spTree>
    <p:custDataLst>
      <p:tags r:id="rId1"/>
    </p:custDataLst>
    <p:extLst>
      <p:ext uri="{BB962C8B-B14F-4D97-AF65-F5344CB8AC3E}">
        <p14:creationId xmlns:p14="http://schemas.microsoft.com/office/powerpoint/2010/main" val="1136535158"/>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مربع نص 60">
            <a:extLst>
              <a:ext uri="{FF2B5EF4-FFF2-40B4-BE49-F238E27FC236}">
                <a16:creationId xmlns:a16="http://schemas.microsoft.com/office/drawing/2014/main" id="{EF0BA8EB-F3A8-430D-8E04-BA90DAD3338C}"/>
              </a:ext>
            </a:extLst>
          </p:cNvPr>
          <p:cNvSpPr txBox="1"/>
          <p:nvPr/>
        </p:nvSpPr>
        <p:spPr>
          <a:xfrm>
            <a:off x="2932181" y="2095751"/>
            <a:ext cx="3745638" cy="1754326"/>
          </a:xfrm>
          <a:prstGeom prst="rect">
            <a:avLst/>
          </a:prstGeom>
          <a:noFill/>
        </p:spPr>
        <p:txBody>
          <a:bodyPr wrap="square" rtlCol="1">
            <a:spAutoFit/>
          </a:bodyPr>
          <a:lstStyle/>
          <a:p>
            <a:pPr algn="ctr"/>
            <a:r>
              <a:rPr lang="ar-SA" sz="3600" dirty="0">
                <a:solidFill>
                  <a:schemeClr val="accent1">
                    <a:lumMod val="75000"/>
                  </a:schemeClr>
                </a:solidFill>
                <a:latin typeface="(A) Arslan Wessam A" panose="03020402040406030203" pitchFamily="66" charset="-78"/>
                <a:cs typeface="(A) Arslan Wessam A" panose="03020402040406030203" pitchFamily="66" charset="-78"/>
              </a:rPr>
              <a:t>أُستعمل نظرية متباينة المثلث لأُعين الأطوال التي تكون مثلثاً</a:t>
            </a:r>
          </a:p>
        </p:txBody>
      </p:sp>
      <p:sp>
        <p:nvSpPr>
          <p:cNvPr id="37" name="任意多边形 36"/>
          <p:cNvSpPr/>
          <p:nvPr/>
        </p:nvSpPr>
        <p:spPr>
          <a:xfrm>
            <a:off x="2963649" y="1638861"/>
            <a:ext cx="3745638" cy="4318782"/>
          </a:xfrm>
          <a:custGeom>
            <a:avLst/>
            <a:gdLst>
              <a:gd name="connsiteX0" fmla="*/ 128954 w 6722970"/>
              <a:gd name="connsiteY0" fmla="*/ 13620 h 837912"/>
              <a:gd name="connsiteX1" fmla="*/ 820616 w 6722970"/>
              <a:gd name="connsiteY1" fmla="*/ 1897 h 837912"/>
              <a:gd name="connsiteX2" fmla="*/ 2121877 w 6722970"/>
              <a:gd name="connsiteY2" fmla="*/ 48789 h 837912"/>
              <a:gd name="connsiteX3" fmla="*/ 3692769 w 6722970"/>
              <a:gd name="connsiteY3" fmla="*/ 13620 h 837912"/>
              <a:gd name="connsiteX4" fmla="*/ 4794739 w 6722970"/>
              <a:gd name="connsiteY4" fmla="*/ 25343 h 837912"/>
              <a:gd name="connsiteX5" fmla="*/ 6260123 w 6722970"/>
              <a:gd name="connsiteY5" fmla="*/ 25343 h 837912"/>
              <a:gd name="connsiteX6" fmla="*/ 6658708 w 6722970"/>
              <a:gd name="connsiteY6" fmla="*/ 60512 h 837912"/>
              <a:gd name="connsiteX7" fmla="*/ 6717323 w 6722970"/>
              <a:gd name="connsiteY7" fmla="*/ 423928 h 837912"/>
              <a:gd name="connsiteX8" fmla="*/ 6682154 w 6722970"/>
              <a:gd name="connsiteY8" fmla="*/ 775620 h 837912"/>
              <a:gd name="connsiteX9" fmla="*/ 6377354 w 6722970"/>
              <a:gd name="connsiteY9" fmla="*/ 787343 h 837912"/>
              <a:gd name="connsiteX10" fmla="*/ 5638800 w 6722970"/>
              <a:gd name="connsiteY10" fmla="*/ 822512 h 837912"/>
              <a:gd name="connsiteX11" fmla="*/ 4806462 w 6722970"/>
              <a:gd name="connsiteY11" fmla="*/ 810789 h 837912"/>
              <a:gd name="connsiteX12" fmla="*/ 3528646 w 6722970"/>
              <a:gd name="connsiteY12" fmla="*/ 810789 h 837912"/>
              <a:gd name="connsiteX13" fmla="*/ 2602523 w 6722970"/>
              <a:gd name="connsiteY13" fmla="*/ 799066 h 837912"/>
              <a:gd name="connsiteX14" fmla="*/ 1559169 w 6722970"/>
              <a:gd name="connsiteY14" fmla="*/ 822512 h 837912"/>
              <a:gd name="connsiteX15" fmla="*/ 269631 w 6722970"/>
              <a:gd name="connsiteY15" fmla="*/ 834235 h 837912"/>
              <a:gd name="connsiteX16" fmla="*/ 46893 w 6722970"/>
              <a:gd name="connsiteY16" fmla="*/ 822512 h 837912"/>
              <a:gd name="connsiteX17" fmla="*/ 11723 w 6722970"/>
              <a:gd name="connsiteY17" fmla="*/ 681835 h 837912"/>
              <a:gd name="connsiteX18" fmla="*/ 0 w 6722970"/>
              <a:gd name="connsiteY18" fmla="*/ 365312 h 837912"/>
              <a:gd name="connsiteX19" fmla="*/ 11723 w 6722970"/>
              <a:gd name="connsiteY19" fmla="*/ 83959 h 83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2970" h="837912">
                <a:moveTo>
                  <a:pt x="128954" y="13620"/>
                </a:moveTo>
                <a:cubicBezTo>
                  <a:pt x="308708" y="4828"/>
                  <a:pt x="488462" y="-3964"/>
                  <a:pt x="820616" y="1897"/>
                </a:cubicBezTo>
                <a:cubicBezTo>
                  <a:pt x="1152770" y="7758"/>
                  <a:pt x="1643185" y="46835"/>
                  <a:pt x="2121877" y="48789"/>
                </a:cubicBezTo>
                <a:cubicBezTo>
                  <a:pt x="2600569" y="50743"/>
                  <a:pt x="3692769" y="13620"/>
                  <a:pt x="3692769" y="13620"/>
                </a:cubicBezTo>
                <a:lnTo>
                  <a:pt x="4794739" y="25343"/>
                </a:lnTo>
                <a:lnTo>
                  <a:pt x="6260123" y="25343"/>
                </a:lnTo>
                <a:cubicBezTo>
                  <a:pt x="6570785" y="31205"/>
                  <a:pt x="6582508" y="-5919"/>
                  <a:pt x="6658708" y="60512"/>
                </a:cubicBezTo>
                <a:cubicBezTo>
                  <a:pt x="6734908" y="126943"/>
                  <a:pt x="6713415" y="304743"/>
                  <a:pt x="6717323" y="423928"/>
                </a:cubicBezTo>
                <a:cubicBezTo>
                  <a:pt x="6721231" y="543113"/>
                  <a:pt x="6738815" y="715051"/>
                  <a:pt x="6682154" y="775620"/>
                </a:cubicBezTo>
                <a:cubicBezTo>
                  <a:pt x="6625493" y="836189"/>
                  <a:pt x="6377354" y="787343"/>
                  <a:pt x="6377354" y="787343"/>
                </a:cubicBezTo>
                <a:lnTo>
                  <a:pt x="5638800" y="822512"/>
                </a:lnTo>
                <a:lnTo>
                  <a:pt x="4806462" y="810789"/>
                </a:lnTo>
                <a:lnTo>
                  <a:pt x="3528646" y="810789"/>
                </a:lnTo>
                <a:cubicBezTo>
                  <a:pt x="3161323" y="808835"/>
                  <a:pt x="2930769" y="797112"/>
                  <a:pt x="2602523" y="799066"/>
                </a:cubicBezTo>
                <a:cubicBezTo>
                  <a:pt x="2274277" y="801020"/>
                  <a:pt x="1559169" y="822512"/>
                  <a:pt x="1559169" y="822512"/>
                </a:cubicBezTo>
                <a:lnTo>
                  <a:pt x="269631" y="834235"/>
                </a:lnTo>
                <a:cubicBezTo>
                  <a:pt x="17585" y="834235"/>
                  <a:pt x="89878" y="847912"/>
                  <a:pt x="46893" y="822512"/>
                </a:cubicBezTo>
                <a:cubicBezTo>
                  <a:pt x="3908" y="797112"/>
                  <a:pt x="19538" y="758035"/>
                  <a:pt x="11723" y="681835"/>
                </a:cubicBezTo>
                <a:cubicBezTo>
                  <a:pt x="3907" y="605635"/>
                  <a:pt x="0" y="464958"/>
                  <a:pt x="0" y="365312"/>
                </a:cubicBezTo>
                <a:cubicBezTo>
                  <a:pt x="0" y="265666"/>
                  <a:pt x="5861" y="174812"/>
                  <a:pt x="11723" y="83959"/>
                </a:cubicBezTo>
              </a:path>
            </a:pathLst>
          </a:custGeom>
          <a:noFill/>
          <a:ln w="25400">
            <a:solidFill>
              <a:srgbClr val="1C75B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14" dirty="0"/>
          </a:p>
        </p:txBody>
      </p:sp>
      <p:pic>
        <p:nvPicPr>
          <p:cNvPr id="23" name="صورة 22">
            <a:extLst>
              <a:ext uri="{FF2B5EF4-FFF2-40B4-BE49-F238E27FC236}">
                <a16:creationId xmlns:a16="http://schemas.microsoft.com/office/drawing/2014/main" id="{E6F9131A-49EC-4E6D-95EF-2E6A12E45050}"/>
              </a:ext>
            </a:extLst>
          </p:cNvPr>
          <p:cNvPicPr>
            <a:picLocks noChangeAspect="1"/>
          </p:cNvPicPr>
          <p:nvPr/>
        </p:nvPicPr>
        <p:blipFill>
          <a:blip r:embed="rId3"/>
          <a:stretch>
            <a:fillRect/>
          </a:stretch>
        </p:blipFill>
        <p:spPr>
          <a:xfrm>
            <a:off x="3960237" y="1477607"/>
            <a:ext cx="1855779" cy="538220"/>
          </a:xfrm>
          <a:prstGeom prst="rect">
            <a:avLst/>
          </a:prstGeom>
        </p:spPr>
      </p:pic>
      <p:pic>
        <p:nvPicPr>
          <p:cNvPr id="24" name="صورة 23">
            <a:extLst>
              <a:ext uri="{FF2B5EF4-FFF2-40B4-BE49-F238E27FC236}">
                <a16:creationId xmlns:a16="http://schemas.microsoft.com/office/drawing/2014/main" id="{74CFB60D-B6CC-4172-94DD-E9BC30EDFDC8}"/>
              </a:ext>
            </a:extLst>
          </p:cNvPr>
          <p:cNvPicPr>
            <a:picLocks noChangeAspect="1"/>
          </p:cNvPicPr>
          <p:nvPr/>
        </p:nvPicPr>
        <p:blipFill>
          <a:blip r:embed="rId4"/>
          <a:stretch>
            <a:fillRect/>
          </a:stretch>
        </p:blipFill>
        <p:spPr>
          <a:xfrm>
            <a:off x="3829170" y="1414620"/>
            <a:ext cx="2117911" cy="760382"/>
          </a:xfrm>
          <a:prstGeom prst="rect">
            <a:avLst/>
          </a:prstGeom>
        </p:spPr>
      </p:pic>
      <p:pic>
        <p:nvPicPr>
          <p:cNvPr id="30" name="صورة 29">
            <a:extLst>
              <a:ext uri="{FF2B5EF4-FFF2-40B4-BE49-F238E27FC236}">
                <a16:creationId xmlns:a16="http://schemas.microsoft.com/office/drawing/2014/main" id="{6F816848-8078-4995-9241-55374A548107}"/>
              </a:ext>
            </a:extLst>
          </p:cNvPr>
          <p:cNvPicPr>
            <a:picLocks noChangeAspect="1"/>
          </p:cNvPicPr>
          <p:nvPr/>
        </p:nvPicPr>
        <p:blipFill>
          <a:blip r:embed="rId5"/>
          <a:stretch>
            <a:fillRect/>
          </a:stretch>
        </p:blipFill>
        <p:spPr>
          <a:xfrm>
            <a:off x="11819606" y="-71324"/>
            <a:ext cx="1536032" cy="1636207"/>
          </a:xfrm>
          <a:prstGeom prst="rect">
            <a:avLst/>
          </a:prstGeom>
        </p:spPr>
      </p:pic>
      <p:pic>
        <p:nvPicPr>
          <p:cNvPr id="33" name="صورة 32">
            <a:extLst>
              <a:ext uri="{FF2B5EF4-FFF2-40B4-BE49-F238E27FC236}">
                <a16:creationId xmlns:a16="http://schemas.microsoft.com/office/drawing/2014/main" id="{4448E932-8025-46AB-8862-05C0EB905FAF}"/>
              </a:ext>
            </a:extLst>
          </p:cNvPr>
          <p:cNvPicPr>
            <a:picLocks noChangeAspect="1"/>
          </p:cNvPicPr>
          <p:nvPr/>
        </p:nvPicPr>
        <p:blipFill>
          <a:blip r:embed="rId6"/>
          <a:stretch>
            <a:fillRect/>
          </a:stretch>
        </p:blipFill>
        <p:spPr>
          <a:xfrm>
            <a:off x="0" y="78940"/>
            <a:ext cx="1723026" cy="1335680"/>
          </a:xfrm>
          <a:prstGeom prst="rect">
            <a:avLst/>
          </a:prstGeom>
        </p:spPr>
      </p:pic>
      <p:sp>
        <p:nvSpPr>
          <p:cNvPr id="32" name="مربع نص 31">
            <a:extLst>
              <a:ext uri="{FF2B5EF4-FFF2-40B4-BE49-F238E27FC236}">
                <a16:creationId xmlns:a16="http://schemas.microsoft.com/office/drawing/2014/main" id="{C25B732A-AC38-4992-AA1E-771BF6786313}"/>
              </a:ext>
            </a:extLst>
          </p:cNvPr>
          <p:cNvSpPr txBox="1"/>
          <p:nvPr/>
        </p:nvSpPr>
        <p:spPr>
          <a:xfrm>
            <a:off x="3044999" y="3850077"/>
            <a:ext cx="3582937" cy="1754326"/>
          </a:xfrm>
          <a:prstGeom prst="rect">
            <a:avLst/>
          </a:prstGeom>
          <a:noFill/>
        </p:spPr>
        <p:txBody>
          <a:bodyPr wrap="square" rtlCol="1">
            <a:spAutoFit/>
          </a:bodyPr>
          <a:lstStyle/>
          <a:p>
            <a:pPr algn="ctr"/>
            <a:r>
              <a:rPr lang="ar-SA" sz="3600" dirty="0">
                <a:solidFill>
                  <a:schemeClr val="accent1">
                    <a:lumMod val="75000"/>
                  </a:schemeClr>
                </a:solidFill>
                <a:latin typeface="(A) Arslan Wessam A" panose="03020402040406030203" pitchFamily="66" charset="-78"/>
                <a:cs typeface="(A) Arslan Wessam A" panose="03020402040406030203" pitchFamily="66" charset="-78"/>
              </a:rPr>
              <a:t>أُثبت العلاقات في المثلث باستعمال نظرية متباينة المثلث</a:t>
            </a:r>
          </a:p>
        </p:txBody>
      </p:sp>
      <p:grpSp>
        <p:nvGrpSpPr>
          <p:cNvPr id="2" name="مجموعة 1">
            <a:extLst>
              <a:ext uri="{FF2B5EF4-FFF2-40B4-BE49-F238E27FC236}">
                <a16:creationId xmlns:a16="http://schemas.microsoft.com/office/drawing/2014/main" id="{87DF63AC-5799-477A-A218-C821A0076BB4}"/>
              </a:ext>
            </a:extLst>
          </p:cNvPr>
          <p:cNvGrpSpPr/>
          <p:nvPr/>
        </p:nvGrpSpPr>
        <p:grpSpPr>
          <a:xfrm>
            <a:off x="7118841" y="1479881"/>
            <a:ext cx="3716335" cy="4332446"/>
            <a:chOff x="4606125" y="450291"/>
            <a:chExt cx="4143388" cy="1818735"/>
          </a:xfrm>
        </p:grpSpPr>
        <p:grpSp>
          <p:nvGrpSpPr>
            <p:cNvPr id="34" name="组合 33"/>
            <p:cNvGrpSpPr/>
            <p:nvPr/>
          </p:nvGrpSpPr>
          <p:grpSpPr>
            <a:xfrm>
              <a:off x="4606125" y="517030"/>
              <a:ext cx="4143388" cy="1751996"/>
              <a:chOff x="5682778" y="1934339"/>
              <a:chExt cx="4487724" cy="584954"/>
            </a:xfrm>
          </p:grpSpPr>
          <p:grpSp>
            <p:nvGrpSpPr>
              <p:cNvPr id="5" name="组合 4"/>
              <p:cNvGrpSpPr/>
              <p:nvPr/>
            </p:nvGrpSpPr>
            <p:grpSpPr>
              <a:xfrm>
                <a:off x="6614578" y="1934339"/>
                <a:ext cx="3555924" cy="424739"/>
                <a:chOff x="1347426" y="2419785"/>
                <a:chExt cx="4649212" cy="555329"/>
              </a:xfrm>
            </p:grpSpPr>
            <p:sp>
              <p:nvSpPr>
                <p:cNvPr id="3" name="文本框 2"/>
                <p:cNvSpPr txBox="1"/>
                <p:nvPr/>
              </p:nvSpPr>
              <p:spPr>
                <a:xfrm>
                  <a:off x="1347426" y="2419785"/>
                  <a:ext cx="3952525" cy="234280"/>
                </a:xfrm>
                <a:prstGeom prst="rect">
                  <a:avLst/>
                </a:prstGeom>
              </p:spPr>
              <p:txBody>
                <a:bodyPr wrap="square">
                  <a:spAutoFit/>
                  <a:scene3d>
                    <a:camera prst="orthographicFront"/>
                    <a:lightRig rig="threePt" dir="t"/>
                  </a:scene3d>
                  <a:sp3d contourW="12700"/>
                </a:bodyPr>
                <a:lstStyle>
                  <a:defPPr>
                    <a:defRPr lang="zh-CN"/>
                  </a:defPPr>
                  <a:lvl1pPr algn="just">
                    <a:lnSpc>
                      <a:spcPct val="120000"/>
                    </a:lnSpc>
                    <a:defRPr sz="2400" b="1">
                      <a:solidFill>
                        <a:srgbClr val="1C75BC"/>
                      </a:solidFill>
                      <a:latin typeface="迷你简准圆" panose="03000509000000000000" pitchFamily="65" charset="-122"/>
                      <a:ea typeface="迷你简准圆" panose="03000509000000000000" pitchFamily="65" charset="-122"/>
                    </a:defRPr>
                  </a:lvl1pPr>
                </a:lstStyle>
                <a:p>
                  <a:pPr algn="l"/>
                  <a:endParaRPr lang="zh-CN" altLang="en-US" sz="2629" b="0" dirty="0">
                    <a:latin typeface="汉仪趣黑W" panose="00020600040101010101" pitchFamily="18" charset="-122"/>
                    <a:ea typeface="汉仪趣黑W" panose="00020600040101010101" pitchFamily="18" charset="-122"/>
                  </a:endParaRPr>
                </a:p>
              </p:txBody>
            </p:sp>
            <p:sp>
              <p:nvSpPr>
                <p:cNvPr id="4" name="文本框 3"/>
                <p:cNvSpPr txBox="1"/>
                <p:nvPr/>
              </p:nvSpPr>
              <p:spPr>
                <a:xfrm>
                  <a:off x="1347426" y="2880506"/>
                  <a:ext cx="4649212" cy="94608"/>
                </a:xfrm>
                <a:prstGeom prst="rect">
                  <a:avLst/>
                </a:prstGeom>
                <a:noFill/>
              </p:spPr>
              <p:txBody>
                <a:bodyPr wrap="square" rtlCol="0">
                  <a:spAutoFit/>
                  <a:scene3d>
                    <a:camera prst="orthographicFront"/>
                    <a:lightRig rig="threePt" dir="t"/>
                  </a:scene3d>
                  <a:sp3d contourW="12700"/>
                </a:bodyPr>
                <a:lstStyle/>
                <a:p>
                  <a:pPr>
                    <a:lnSpc>
                      <a:spcPct val="114000"/>
                    </a:lnSpc>
                  </a:pPr>
                  <a:endParaRPr lang="en-US" altLang="zh-CN" sz="767" dirty="0">
                    <a:solidFill>
                      <a:schemeClr val="bg1">
                        <a:lumMod val="50000"/>
                      </a:schemeClr>
                    </a:solidFill>
                    <a:latin typeface="+mj-ea"/>
                    <a:ea typeface="+mj-ea"/>
                  </a:endParaRPr>
                </a:p>
              </p:txBody>
            </p:sp>
          </p:grpSp>
          <p:sp>
            <p:nvSpPr>
              <p:cNvPr id="11" name="任意多边形 10"/>
              <p:cNvSpPr/>
              <p:nvPr/>
            </p:nvSpPr>
            <p:spPr>
              <a:xfrm>
                <a:off x="5682778" y="1941072"/>
                <a:ext cx="4294869" cy="578221"/>
              </a:xfrm>
              <a:custGeom>
                <a:avLst/>
                <a:gdLst>
                  <a:gd name="connsiteX0" fmla="*/ 128954 w 6722970"/>
                  <a:gd name="connsiteY0" fmla="*/ 13620 h 837912"/>
                  <a:gd name="connsiteX1" fmla="*/ 820616 w 6722970"/>
                  <a:gd name="connsiteY1" fmla="*/ 1897 h 837912"/>
                  <a:gd name="connsiteX2" fmla="*/ 2121877 w 6722970"/>
                  <a:gd name="connsiteY2" fmla="*/ 48789 h 837912"/>
                  <a:gd name="connsiteX3" fmla="*/ 3692769 w 6722970"/>
                  <a:gd name="connsiteY3" fmla="*/ 13620 h 837912"/>
                  <a:gd name="connsiteX4" fmla="*/ 4794739 w 6722970"/>
                  <a:gd name="connsiteY4" fmla="*/ 25343 h 837912"/>
                  <a:gd name="connsiteX5" fmla="*/ 6260123 w 6722970"/>
                  <a:gd name="connsiteY5" fmla="*/ 25343 h 837912"/>
                  <a:gd name="connsiteX6" fmla="*/ 6658708 w 6722970"/>
                  <a:gd name="connsiteY6" fmla="*/ 60512 h 837912"/>
                  <a:gd name="connsiteX7" fmla="*/ 6717323 w 6722970"/>
                  <a:gd name="connsiteY7" fmla="*/ 423928 h 837912"/>
                  <a:gd name="connsiteX8" fmla="*/ 6682154 w 6722970"/>
                  <a:gd name="connsiteY8" fmla="*/ 775620 h 837912"/>
                  <a:gd name="connsiteX9" fmla="*/ 6377354 w 6722970"/>
                  <a:gd name="connsiteY9" fmla="*/ 787343 h 837912"/>
                  <a:gd name="connsiteX10" fmla="*/ 5638800 w 6722970"/>
                  <a:gd name="connsiteY10" fmla="*/ 822512 h 837912"/>
                  <a:gd name="connsiteX11" fmla="*/ 4806462 w 6722970"/>
                  <a:gd name="connsiteY11" fmla="*/ 810789 h 837912"/>
                  <a:gd name="connsiteX12" fmla="*/ 3528646 w 6722970"/>
                  <a:gd name="connsiteY12" fmla="*/ 810789 h 837912"/>
                  <a:gd name="connsiteX13" fmla="*/ 2602523 w 6722970"/>
                  <a:gd name="connsiteY13" fmla="*/ 799066 h 837912"/>
                  <a:gd name="connsiteX14" fmla="*/ 1559169 w 6722970"/>
                  <a:gd name="connsiteY14" fmla="*/ 822512 h 837912"/>
                  <a:gd name="connsiteX15" fmla="*/ 269631 w 6722970"/>
                  <a:gd name="connsiteY15" fmla="*/ 834235 h 837912"/>
                  <a:gd name="connsiteX16" fmla="*/ 46893 w 6722970"/>
                  <a:gd name="connsiteY16" fmla="*/ 822512 h 837912"/>
                  <a:gd name="connsiteX17" fmla="*/ 11723 w 6722970"/>
                  <a:gd name="connsiteY17" fmla="*/ 681835 h 837912"/>
                  <a:gd name="connsiteX18" fmla="*/ 0 w 6722970"/>
                  <a:gd name="connsiteY18" fmla="*/ 365312 h 837912"/>
                  <a:gd name="connsiteX19" fmla="*/ 11723 w 6722970"/>
                  <a:gd name="connsiteY19" fmla="*/ 83959 h 83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2970" h="837912">
                    <a:moveTo>
                      <a:pt x="128954" y="13620"/>
                    </a:moveTo>
                    <a:cubicBezTo>
                      <a:pt x="308708" y="4828"/>
                      <a:pt x="488462" y="-3964"/>
                      <a:pt x="820616" y="1897"/>
                    </a:cubicBezTo>
                    <a:cubicBezTo>
                      <a:pt x="1152770" y="7758"/>
                      <a:pt x="1643185" y="46835"/>
                      <a:pt x="2121877" y="48789"/>
                    </a:cubicBezTo>
                    <a:cubicBezTo>
                      <a:pt x="2600569" y="50743"/>
                      <a:pt x="3692769" y="13620"/>
                      <a:pt x="3692769" y="13620"/>
                    </a:cubicBezTo>
                    <a:lnTo>
                      <a:pt x="4794739" y="25343"/>
                    </a:lnTo>
                    <a:lnTo>
                      <a:pt x="6260123" y="25343"/>
                    </a:lnTo>
                    <a:cubicBezTo>
                      <a:pt x="6570785" y="31205"/>
                      <a:pt x="6582508" y="-5919"/>
                      <a:pt x="6658708" y="60512"/>
                    </a:cubicBezTo>
                    <a:cubicBezTo>
                      <a:pt x="6734908" y="126943"/>
                      <a:pt x="6713415" y="304743"/>
                      <a:pt x="6717323" y="423928"/>
                    </a:cubicBezTo>
                    <a:cubicBezTo>
                      <a:pt x="6721231" y="543113"/>
                      <a:pt x="6738815" y="715051"/>
                      <a:pt x="6682154" y="775620"/>
                    </a:cubicBezTo>
                    <a:cubicBezTo>
                      <a:pt x="6625493" y="836189"/>
                      <a:pt x="6377354" y="787343"/>
                      <a:pt x="6377354" y="787343"/>
                    </a:cubicBezTo>
                    <a:lnTo>
                      <a:pt x="5638800" y="822512"/>
                    </a:lnTo>
                    <a:lnTo>
                      <a:pt x="4806462" y="810789"/>
                    </a:lnTo>
                    <a:lnTo>
                      <a:pt x="3528646" y="810789"/>
                    </a:lnTo>
                    <a:cubicBezTo>
                      <a:pt x="3161323" y="808835"/>
                      <a:pt x="2930769" y="797112"/>
                      <a:pt x="2602523" y="799066"/>
                    </a:cubicBezTo>
                    <a:cubicBezTo>
                      <a:pt x="2274277" y="801020"/>
                      <a:pt x="1559169" y="822512"/>
                      <a:pt x="1559169" y="822512"/>
                    </a:cubicBezTo>
                    <a:lnTo>
                      <a:pt x="269631" y="834235"/>
                    </a:lnTo>
                    <a:cubicBezTo>
                      <a:pt x="17585" y="834235"/>
                      <a:pt x="89878" y="847912"/>
                      <a:pt x="46893" y="822512"/>
                    </a:cubicBezTo>
                    <a:cubicBezTo>
                      <a:pt x="3908" y="797112"/>
                      <a:pt x="19538" y="758035"/>
                      <a:pt x="11723" y="681835"/>
                    </a:cubicBezTo>
                    <a:cubicBezTo>
                      <a:pt x="3907" y="605635"/>
                      <a:pt x="0" y="464958"/>
                      <a:pt x="0" y="365312"/>
                    </a:cubicBezTo>
                    <a:cubicBezTo>
                      <a:pt x="0" y="265666"/>
                      <a:pt x="5861" y="174812"/>
                      <a:pt x="11723" y="83959"/>
                    </a:cubicBezTo>
                  </a:path>
                </a:pathLst>
              </a:custGeom>
              <a:noFill/>
              <a:ln w="25400">
                <a:solidFill>
                  <a:srgbClr val="1C75B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14" dirty="0"/>
              </a:p>
            </p:txBody>
          </p:sp>
        </p:grpSp>
        <p:sp>
          <p:nvSpPr>
            <p:cNvPr id="8" name="مستطيل 7">
              <a:extLst>
                <a:ext uri="{FF2B5EF4-FFF2-40B4-BE49-F238E27FC236}">
                  <a16:creationId xmlns:a16="http://schemas.microsoft.com/office/drawing/2014/main" id="{3EB3E223-6EF6-4627-AF1E-9E29AA002362}"/>
                </a:ext>
              </a:extLst>
            </p:cNvPr>
            <p:cNvSpPr/>
            <p:nvPr/>
          </p:nvSpPr>
          <p:spPr>
            <a:xfrm>
              <a:off x="5288372" y="504775"/>
              <a:ext cx="2574709" cy="233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972" dirty="0"/>
            </a:p>
          </p:txBody>
        </p:sp>
        <p:sp>
          <p:nvSpPr>
            <p:cNvPr id="40" name="مربع نص 39">
              <a:extLst>
                <a:ext uri="{FF2B5EF4-FFF2-40B4-BE49-F238E27FC236}">
                  <a16:creationId xmlns:a16="http://schemas.microsoft.com/office/drawing/2014/main" id="{574439CA-3581-44EB-A648-ACC60205A789}"/>
                </a:ext>
              </a:extLst>
            </p:cNvPr>
            <p:cNvSpPr txBox="1"/>
            <p:nvPr/>
          </p:nvSpPr>
          <p:spPr>
            <a:xfrm>
              <a:off x="4661685" y="872160"/>
              <a:ext cx="3909770" cy="969021"/>
            </a:xfrm>
            <a:prstGeom prst="rect">
              <a:avLst/>
            </a:prstGeom>
            <a:noFill/>
          </p:spPr>
          <p:txBody>
            <a:bodyPr wrap="square" rtlCol="1">
              <a:spAutoFit/>
            </a:bodyPr>
            <a:lstStyle/>
            <a:p>
              <a:pPr algn="ctr"/>
              <a:r>
                <a:rPr lang="ar-SA" sz="3600" dirty="0">
                  <a:solidFill>
                    <a:schemeClr val="accent1">
                      <a:lumMod val="75000"/>
                    </a:schemeClr>
                  </a:solidFill>
                  <a:latin typeface="(A) Arslan Wessam A" panose="03020402040406030203" pitchFamily="66" charset="-78"/>
                  <a:cs typeface="(A) Arslan Wessam A" panose="03020402040406030203" pitchFamily="66" charset="-78"/>
                </a:rPr>
                <a:t>درسُت خصائص المتباينات</a:t>
              </a:r>
            </a:p>
            <a:p>
              <a:pPr algn="ctr"/>
              <a:r>
                <a:rPr lang="ar-SA" sz="3600" dirty="0">
                  <a:solidFill>
                    <a:schemeClr val="accent1">
                      <a:lumMod val="75000"/>
                    </a:schemeClr>
                  </a:solidFill>
                  <a:latin typeface="(A) Arslan Wessam A" panose="03020402040406030203" pitchFamily="66" charset="-78"/>
                  <a:cs typeface="(A) Arslan Wessam A" panose="03020402040406030203" pitchFamily="66" charset="-78"/>
                </a:rPr>
                <a:t> وتطبيقها</a:t>
              </a:r>
            </a:p>
            <a:p>
              <a:pPr algn="ctr"/>
              <a:r>
                <a:rPr lang="ar-SA" sz="3600" dirty="0">
                  <a:solidFill>
                    <a:schemeClr val="accent1">
                      <a:lumMod val="75000"/>
                    </a:schemeClr>
                  </a:solidFill>
                  <a:latin typeface="(A) Arslan Wessam A" panose="03020402040406030203" pitchFamily="66" charset="-78"/>
                  <a:cs typeface="(A) Arslan Wessam A" panose="03020402040406030203" pitchFamily="66" charset="-78"/>
                </a:rPr>
                <a:t> على العلاقات بين زوايا</a:t>
              </a:r>
            </a:p>
            <a:p>
              <a:pPr algn="ctr"/>
              <a:r>
                <a:rPr lang="ar-SA" sz="3600" dirty="0">
                  <a:solidFill>
                    <a:schemeClr val="accent1">
                      <a:lumMod val="75000"/>
                    </a:schemeClr>
                  </a:solidFill>
                  <a:latin typeface="(A) Arslan Wessam A" panose="03020402040406030203" pitchFamily="66" charset="-78"/>
                  <a:cs typeface="(A) Arslan Wessam A" panose="03020402040406030203" pitchFamily="66" charset="-78"/>
                </a:rPr>
                <a:t> المثلث وأضلاعه</a:t>
              </a:r>
            </a:p>
          </p:txBody>
        </p:sp>
        <p:sp>
          <p:nvSpPr>
            <p:cNvPr id="35" name="مربع نص 34">
              <a:extLst>
                <a:ext uri="{FF2B5EF4-FFF2-40B4-BE49-F238E27FC236}">
                  <a16:creationId xmlns:a16="http://schemas.microsoft.com/office/drawing/2014/main" id="{DC97751B-8596-4ACB-8014-AB14B97B7E7B}"/>
                </a:ext>
              </a:extLst>
            </p:cNvPr>
            <p:cNvSpPr txBox="1"/>
            <p:nvPr/>
          </p:nvSpPr>
          <p:spPr>
            <a:xfrm>
              <a:off x="5320304" y="450291"/>
              <a:ext cx="2742284" cy="236899"/>
            </a:xfrm>
            <a:prstGeom prst="rect">
              <a:avLst/>
            </a:prstGeom>
            <a:noFill/>
          </p:spPr>
          <p:txBody>
            <a:bodyPr wrap="square" rtlCol="1">
              <a:spAutoFit/>
            </a:bodyPr>
            <a:lstStyle/>
            <a:p>
              <a:r>
                <a:rPr lang="ar-SA" sz="3067"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درسنا فيما سبق</a:t>
              </a:r>
            </a:p>
          </p:txBody>
        </p:sp>
      </p:grpSp>
      <p:grpSp>
        <p:nvGrpSpPr>
          <p:cNvPr id="18" name="مجموعة 17">
            <a:extLst>
              <a:ext uri="{FF2B5EF4-FFF2-40B4-BE49-F238E27FC236}">
                <a16:creationId xmlns:a16="http://schemas.microsoft.com/office/drawing/2014/main" id="{873A74EF-2CFB-473A-B4B4-107FD17972B1}"/>
              </a:ext>
            </a:extLst>
          </p:cNvPr>
          <p:cNvGrpSpPr/>
          <p:nvPr/>
        </p:nvGrpSpPr>
        <p:grpSpPr>
          <a:xfrm>
            <a:off x="4484238" y="316210"/>
            <a:ext cx="4287395" cy="646331"/>
            <a:chOff x="3625074" y="237610"/>
            <a:chExt cx="2933844" cy="646331"/>
          </a:xfrm>
        </p:grpSpPr>
        <p:grpSp>
          <p:nvGrpSpPr>
            <p:cNvPr id="19" name="مجموعة 18">
              <a:extLst>
                <a:ext uri="{FF2B5EF4-FFF2-40B4-BE49-F238E27FC236}">
                  <a16:creationId xmlns:a16="http://schemas.microsoft.com/office/drawing/2014/main" id="{06AE263D-E2F3-4476-A71D-AD1011D21E45}"/>
                </a:ext>
              </a:extLst>
            </p:cNvPr>
            <p:cNvGrpSpPr/>
            <p:nvPr/>
          </p:nvGrpSpPr>
          <p:grpSpPr>
            <a:xfrm>
              <a:off x="3770634" y="268760"/>
              <a:ext cx="2788284" cy="601173"/>
              <a:chOff x="4488300" y="525972"/>
              <a:chExt cx="1933294" cy="516536"/>
            </a:xfrm>
          </p:grpSpPr>
          <p:pic>
            <p:nvPicPr>
              <p:cNvPr id="21" name="图片 17">
                <a:extLst>
                  <a:ext uri="{FF2B5EF4-FFF2-40B4-BE49-F238E27FC236}">
                    <a16:creationId xmlns:a16="http://schemas.microsoft.com/office/drawing/2014/main" id="{70A4F29E-4F03-4CAD-84BD-5D842884675A}"/>
                  </a:ext>
                </a:extLst>
              </p:cNvPr>
              <p:cNvPicPr>
                <a:picLocks noChangeAspect="1"/>
              </p:cNvPicPr>
              <p:nvPr/>
            </p:nvPicPr>
            <p:blipFill>
              <a:blip r:embed="rId7"/>
              <a:stretch>
                <a:fillRect/>
              </a:stretch>
            </p:blipFill>
            <p:spPr>
              <a:xfrm>
                <a:off x="4488300" y="525972"/>
                <a:ext cx="406834" cy="497778"/>
              </a:xfrm>
              <a:prstGeom prst="rect">
                <a:avLst/>
              </a:prstGeom>
            </p:spPr>
          </p:pic>
          <p:pic>
            <p:nvPicPr>
              <p:cNvPr id="22" name="图片 19">
                <a:extLst>
                  <a:ext uri="{FF2B5EF4-FFF2-40B4-BE49-F238E27FC236}">
                    <a16:creationId xmlns:a16="http://schemas.microsoft.com/office/drawing/2014/main" id="{DD1BC141-A426-41CA-A286-3E90D3494747}"/>
                  </a:ext>
                </a:extLst>
              </p:cNvPr>
              <p:cNvPicPr>
                <a:picLocks noChangeAspect="1"/>
              </p:cNvPicPr>
              <p:nvPr/>
            </p:nvPicPr>
            <p:blipFill>
              <a:blip r:embed="rId7"/>
              <a:stretch>
                <a:fillRect/>
              </a:stretch>
            </p:blipFill>
            <p:spPr>
              <a:xfrm flipH="1">
                <a:off x="6014760" y="544729"/>
                <a:ext cx="406834" cy="497779"/>
              </a:xfrm>
              <a:prstGeom prst="rect">
                <a:avLst/>
              </a:prstGeom>
            </p:spPr>
          </p:pic>
        </p:grpSp>
        <p:sp>
          <p:nvSpPr>
            <p:cNvPr id="20" name="مربع نص 19">
              <a:extLst>
                <a:ext uri="{FF2B5EF4-FFF2-40B4-BE49-F238E27FC236}">
                  <a16:creationId xmlns:a16="http://schemas.microsoft.com/office/drawing/2014/main" id="{D4DE76D1-DA25-45AF-87B0-DF1F6C76782C}"/>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spTree>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grpSp>
        <p:nvGrpSpPr>
          <p:cNvPr id="6" name="مجموعة 5">
            <a:extLst>
              <a:ext uri="{FF2B5EF4-FFF2-40B4-BE49-F238E27FC236}">
                <a16:creationId xmlns:a16="http://schemas.microsoft.com/office/drawing/2014/main" id="{A6BF333A-B7B5-47CD-9D00-337BD374C7C9}"/>
              </a:ext>
            </a:extLst>
          </p:cNvPr>
          <p:cNvGrpSpPr/>
          <p:nvPr/>
        </p:nvGrpSpPr>
        <p:grpSpPr>
          <a:xfrm>
            <a:off x="11500905" y="1645367"/>
            <a:ext cx="2066274" cy="858387"/>
            <a:chOff x="9908792" y="1510312"/>
            <a:chExt cx="2188564" cy="858133"/>
          </a:xfrm>
        </p:grpSpPr>
        <p:sp>
          <p:nvSpPr>
            <p:cNvPr id="9" name="MH_Other_1">
              <a:extLst>
                <a:ext uri="{FF2B5EF4-FFF2-40B4-BE49-F238E27FC236}">
                  <a16:creationId xmlns:a16="http://schemas.microsoft.com/office/drawing/2014/main" id="{09C5AFB9-47C6-4386-89C9-1DC35A6726B6}"/>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4" name="مربع نص 3">
              <a:extLst>
                <a:ext uri="{FF2B5EF4-FFF2-40B4-BE49-F238E27FC236}">
                  <a16:creationId xmlns:a16="http://schemas.microsoft.com/office/drawing/2014/main" id="{4BFE2A0C-070D-4C0C-A94C-FC19A0B0C9BF}"/>
                </a:ext>
              </a:extLst>
            </p:cNvPr>
            <p:cNvSpPr txBox="1"/>
            <p:nvPr/>
          </p:nvSpPr>
          <p:spPr>
            <a:xfrm>
              <a:off x="9908792" y="1518478"/>
              <a:ext cx="2188564" cy="707677"/>
            </a:xfrm>
            <a:prstGeom prst="rect">
              <a:avLst/>
            </a:prstGeom>
            <a:noFill/>
          </p:spPr>
          <p:txBody>
            <a:bodyPr wrap="square" rtlCol="1">
              <a:spAutoFit/>
            </a:bodyPr>
            <a:lstStyle/>
            <a:p>
              <a:r>
                <a:rPr lang="ar-SA" sz="4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لماذا ؟ </a:t>
              </a:r>
            </a:p>
          </p:txBody>
        </p:sp>
      </p:grpSp>
      <p:sp>
        <p:nvSpPr>
          <p:cNvPr id="21" name="مربع نص 20">
            <a:extLst>
              <a:ext uri="{FF2B5EF4-FFF2-40B4-BE49-F238E27FC236}">
                <a16:creationId xmlns:a16="http://schemas.microsoft.com/office/drawing/2014/main" id="{7E34750C-9AE3-4686-B415-5A20F703F2F4}"/>
              </a:ext>
            </a:extLst>
          </p:cNvPr>
          <p:cNvSpPr txBox="1"/>
          <p:nvPr/>
        </p:nvSpPr>
        <p:spPr>
          <a:xfrm>
            <a:off x="1524069" y="1561579"/>
            <a:ext cx="9939085" cy="2862322"/>
          </a:xfrm>
          <a:prstGeom prst="rect">
            <a:avLst/>
          </a:prstGeom>
          <a:noFill/>
        </p:spPr>
        <p:txBody>
          <a:bodyPr wrap="square">
            <a:spAutoFit/>
          </a:bodyPr>
          <a:lstStyle/>
          <a:p>
            <a:pPr algn="ctr"/>
            <a:r>
              <a:rPr lang="ar-SA" sz="3600" dirty="0">
                <a:solidFill>
                  <a:srgbClr val="1C75BC"/>
                </a:solidFill>
                <a:latin typeface="(A) Arslan Wessam A" panose="03020402040406030203" pitchFamily="66" charset="-78"/>
                <a:cs typeface="(A) Arslan Wessam A" panose="03020402040406030203" pitchFamily="66" charset="-78"/>
              </a:rPr>
              <a:t>يريد أحد المصممين أن يستعمل قطع الخيوط المجدولة والمتبقية من أحد أعماله لتزيين الوسائد المثلثة الشكل أدناه. ا وحاول أن يشكل مثلثا ولتقليل الإهدار، أراد المصمم أن يستعمل القطع دون قصها، فاختار ثلاث قطع عشوائيا وحاول أن يشكل مثلثاً والشكلان الآتيان يبينان اثنتين من هذه المحاولات .</a:t>
            </a:r>
          </a:p>
          <a:p>
            <a:pPr algn="ctr"/>
            <a:endParaRPr lang="ar-SA" sz="3600" dirty="0">
              <a:solidFill>
                <a:srgbClr val="1C75BC"/>
              </a:solidFill>
              <a:latin typeface="(A) Arslan Wessam A" panose="03020402040406030203" pitchFamily="66" charset="-78"/>
              <a:cs typeface="(A) Arslan Wessam A" panose="03020402040406030203" pitchFamily="66" charset="-78"/>
            </a:endParaRPr>
          </a:p>
        </p:txBody>
      </p:sp>
      <p:grpSp>
        <p:nvGrpSpPr>
          <p:cNvPr id="2" name="مجموعة 1">
            <a:extLst>
              <a:ext uri="{FF2B5EF4-FFF2-40B4-BE49-F238E27FC236}">
                <a16:creationId xmlns:a16="http://schemas.microsoft.com/office/drawing/2014/main" id="{8B53E9D2-C54B-487E-BECD-BFF2C1D245F7}"/>
              </a:ext>
            </a:extLst>
          </p:cNvPr>
          <p:cNvGrpSpPr/>
          <p:nvPr/>
        </p:nvGrpSpPr>
        <p:grpSpPr>
          <a:xfrm>
            <a:off x="604183" y="4287920"/>
            <a:ext cx="12444090" cy="2320436"/>
            <a:chOff x="11272510" y="4170047"/>
            <a:chExt cx="12444090" cy="2320436"/>
          </a:xfrm>
        </p:grpSpPr>
        <p:pic>
          <p:nvPicPr>
            <p:cNvPr id="23" name="صورة 22" descr="صورة تحتوي على لقطة شاشة, التصميم&#10;&#10;تم إنشاء الوصف تلقائياً">
              <a:extLst>
                <a:ext uri="{FF2B5EF4-FFF2-40B4-BE49-F238E27FC236}">
                  <a16:creationId xmlns:a16="http://schemas.microsoft.com/office/drawing/2014/main" id="{4251AB2A-7F2C-490A-A04B-7AB961AA40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71364" y="4264292"/>
              <a:ext cx="3745236" cy="2226191"/>
            </a:xfrm>
            <a:prstGeom prst="rect">
              <a:avLst/>
            </a:prstGeom>
          </p:spPr>
        </p:pic>
        <p:sp>
          <p:nvSpPr>
            <p:cNvPr id="26" name="مربع نص 25">
              <a:extLst>
                <a:ext uri="{FF2B5EF4-FFF2-40B4-BE49-F238E27FC236}">
                  <a16:creationId xmlns:a16="http://schemas.microsoft.com/office/drawing/2014/main" id="{10ECB7A1-4E8D-434D-A852-5C25768A8A9D}"/>
                </a:ext>
              </a:extLst>
            </p:cNvPr>
            <p:cNvSpPr txBox="1"/>
            <p:nvPr/>
          </p:nvSpPr>
          <p:spPr>
            <a:xfrm>
              <a:off x="20176549" y="4594622"/>
              <a:ext cx="2985903" cy="1754326"/>
            </a:xfrm>
            <a:prstGeom prst="rect">
              <a:avLst/>
            </a:prstGeom>
            <a:noFill/>
          </p:spPr>
          <p:txBody>
            <a:bodyPr wrap="square">
              <a:spAutoFit/>
            </a:bodyPr>
            <a:lstStyle/>
            <a:p>
              <a:pPr algn="ctr"/>
              <a:r>
                <a:rPr lang="ar-SA" sz="3600" dirty="0">
                  <a:solidFill>
                    <a:schemeClr val="bg1"/>
                  </a:solidFill>
                  <a:effectLst>
                    <a:outerShdw blurRad="38100" dist="38100" dir="2700000" algn="tl">
                      <a:srgbClr val="000000">
                        <a:alpha val="43137"/>
                      </a:srgbClr>
                    </a:outerShdw>
                  </a:effectLst>
                  <a:latin typeface="(A) Arslan Wessam A" panose="03020402040406030203" pitchFamily="66" charset="-78"/>
                  <a:cs typeface="(A) Arslan Wessam A" panose="03020402040406030203" pitchFamily="66" charset="-78"/>
                </a:rPr>
                <a:t>ما أطوال قطع الخيوط الثلاث في كل</a:t>
              </a:r>
            </a:p>
            <a:p>
              <a:pPr algn="ctr"/>
              <a:r>
                <a:rPr lang="ar-SA" sz="3600" dirty="0">
                  <a:solidFill>
                    <a:schemeClr val="bg1"/>
                  </a:solidFill>
                  <a:effectLst>
                    <a:outerShdw blurRad="38100" dist="38100" dir="2700000" algn="tl">
                      <a:srgbClr val="000000">
                        <a:alpha val="43137"/>
                      </a:srgbClr>
                    </a:outerShdw>
                  </a:effectLst>
                  <a:latin typeface="(A) Arslan Wessam A" panose="03020402040406030203" pitchFamily="66" charset="-78"/>
                  <a:cs typeface="(A) Arslan Wessam A" panose="03020402040406030203" pitchFamily="66" charset="-78"/>
                </a:rPr>
                <a:t>محاولة ؟</a:t>
              </a:r>
            </a:p>
          </p:txBody>
        </p:sp>
        <p:pic>
          <p:nvPicPr>
            <p:cNvPr id="33" name="صورة 32" descr="صورة تحتوي على لقطة شاشة, التصميم&#10;&#10;تم إنشاء الوصف تلقائياً">
              <a:extLst>
                <a:ext uri="{FF2B5EF4-FFF2-40B4-BE49-F238E27FC236}">
                  <a16:creationId xmlns:a16="http://schemas.microsoft.com/office/drawing/2014/main" id="{F88F1C70-2188-4F4E-8CE3-D28D490E07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72510" y="4170047"/>
              <a:ext cx="3745236" cy="2226191"/>
            </a:xfrm>
            <a:prstGeom prst="rect">
              <a:avLst/>
            </a:prstGeom>
          </p:spPr>
        </p:pic>
        <p:sp>
          <p:nvSpPr>
            <p:cNvPr id="34" name="مربع نص 33">
              <a:extLst>
                <a:ext uri="{FF2B5EF4-FFF2-40B4-BE49-F238E27FC236}">
                  <a16:creationId xmlns:a16="http://schemas.microsoft.com/office/drawing/2014/main" id="{B5275D80-D13D-402A-A1B7-CF0916A399AD}"/>
                </a:ext>
              </a:extLst>
            </p:cNvPr>
            <p:cNvSpPr txBox="1"/>
            <p:nvPr/>
          </p:nvSpPr>
          <p:spPr>
            <a:xfrm>
              <a:off x="11305721" y="4621422"/>
              <a:ext cx="3252267" cy="1323439"/>
            </a:xfrm>
            <a:prstGeom prst="rect">
              <a:avLst/>
            </a:prstGeom>
            <a:noFill/>
          </p:spPr>
          <p:txBody>
            <a:bodyPr wrap="square">
              <a:spAutoFit/>
            </a:bodyPr>
            <a:lstStyle/>
            <a:p>
              <a:pPr algn="ctr"/>
              <a:r>
                <a:rPr lang="ar-SA" sz="4000" dirty="0">
                  <a:solidFill>
                    <a:schemeClr val="bg1"/>
                  </a:solidFill>
                  <a:effectLst>
                    <a:outerShdw blurRad="38100" dist="38100" dir="2700000" algn="tl">
                      <a:srgbClr val="000000">
                        <a:alpha val="43137"/>
                      </a:srgbClr>
                    </a:outerShdw>
                  </a:effectLst>
                  <a:latin typeface="(A) Arslan Wessam A" panose="03020402040406030203" pitchFamily="66" charset="-78"/>
                  <a:cs typeface="(A) Arslan Wessam A" panose="03020402040406030203" pitchFamily="66" charset="-78"/>
                </a:rPr>
                <a:t>ما مجموع أقصر طولين في كل محاولة ؟</a:t>
              </a:r>
            </a:p>
          </p:txBody>
        </p:sp>
      </p:grpSp>
      <p:grpSp>
        <p:nvGrpSpPr>
          <p:cNvPr id="19" name="مجموعة 18">
            <a:extLst>
              <a:ext uri="{FF2B5EF4-FFF2-40B4-BE49-F238E27FC236}">
                <a16:creationId xmlns:a16="http://schemas.microsoft.com/office/drawing/2014/main" id="{C325248B-98E9-44C1-AF92-ABBE7D636C03}"/>
              </a:ext>
            </a:extLst>
          </p:cNvPr>
          <p:cNvGrpSpPr/>
          <p:nvPr/>
        </p:nvGrpSpPr>
        <p:grpSpPr>
          <a:xfrm>
            <a:off x="4456773" y="440013"/>
            <a:ext cx="4287395" cy="646331"/>
            <a:chOff x="3625074" y="237610"/>
            <a:chExt cx="2933844" cy="646331"/>
          </a:xfrm>
        </p:grpSpPr>
        <p:grpSp>
          <p:nvGrpSpPr>
            <p:cNvPr id="20" name="مجموعة 19">
              <a:extLst>
                <a:ext uri="{FF2B5EF4-FFF2-40B4-BE49-F238E27FC236}">
                  <a16:creationId xmlns:a16="http://schemas.microsoft.com/office/drawing/2014/main" id="{CE71193D-2FD5-429C-82C7-D95A3D5FA960}"/>
                </a:ext>
              </a:extLst>
            </p:cNvPr>
            <p:cNvGrpSpPr/>
            <p:nvPr/>
          </p:nvGrpSpPr>
          <p:grpSpPr>
            <a:xfrm>
              <a:off x="3770634" y="268760"/>
              <a:ext cx="2788284" cy="601173"/>
              <a:chOff x="4488300" y="525972"/>
              <a:chExt cx="1933294" cy="516536"/>
            </a:xfrm>
          </p:grpSpPr>
          <p:pic>
            <p:nvPicPr>
              <p:cNvPr id="24" name="图片 17">
                <a:extLst>
                  <a:ext uri="{FF2B5EF4-FFF2-40B4-BE49-F238E27FC236}">
                    <a16:creationId xmlns:a16="http://schemas.microsoft.com/office/drawing/2014/main" id="{069B6139-4C78-40CE-9331-B3C0ED1ADE98}"/>
                  </a:ext>
                </a:extLst>
              </p:cNvPr>
              <p:cNvPicPr>
                <a:picLocks noChangeAspect="1"/>
              </p:cNvPicPr>
              <p:nvPr/>
            </p:nvPicPr>
            <p:blipFill>
              <a:blip r:embed="rId9"/>
              <a:stretch>
                <a:fillRect/>
              </a:stretch>
            </p:blipFill>
            <p:spPr>
              <a:xfrm>
                <a:off x="4488300" y="525972"/>
                <a:ext cx="406834" cy="497778"/>
              </a:xfrm>
              <a:prstGeom prst="rect">
                <a:avLst/>
              </a:prstGeom>
            </p:spPr>
          </p:pic>
          <p:pic>
            <p:nvPicPr>
              <p:cNvPr id="25" name="图片 19">
                <a:extLst>
                  <a:ext uri="{FF2B5EF4-FFF2-40B4-BE49-F238E27FC236}">
                    <a16:creationId xmlns:a16="http://schemas.microsoft.com/office/drawing/2014/main" id="{81EB1CAB-999A-462E-9F6C-4C5928955A58}"/>
                  </a:ext>
                </a:extLst>
              </p:cNvPr>
              <p:cNvPicPr>
                <a:picLocks noChangeAspect="1"/>
              </p:cNvPicPr>
              <p:nvPr/>
            </p:nvPicPr>
            <p:blipFill>
              <a:blip r:embed="rId9"/>
              <a:stretch>
                <a:fillRect/>
              </a:stretch>
            </p:blipFill>
            <p:spPr>
              <a:xfrm flipH="1">
                <a:off x="6014760" y="544729"/>
                <a:ext cx="406834" cy="497779"/>
              </a:xfrm>
              <a:prstGeom prst="rect">
                <a:avLst/>
              </a:prstGeom>
            </p:spPr>
          </p:pic>
        </p:grpSp>
        <p:sp>
          <p:nvSpPr>
            <p:cNvPr id="22" name="مربع نص 21">
              <a:extLst>
                <a:ext uri="{FF2B5EF4-FFF2-40B4-BE49-F238E27FC236}">
                  <a16:creationId xmlns:a16="http://schemas.microsoft.com/office/drawing/2014/main" id="{35A48733-EC47-49CA-BD3B-891147ECE77C}"/>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pic>
        <p:nvPicPr>
          <p:cNvPr id="8" name="صورة 7" descr="صورة تحتوي على لقطة شاشة&#10;&#10;تم إنشاء الوصف تلقائياً">
            <a:extLst>
              <a:ext uri="{FF2B5EF4-FFF2-40B4-BE49-F238E27FC236}">
                <a16:creationId xmlns:a16="http://schemas.microsoft.com/office/drawing/2014/main" id="{2A386127-6F57-48F2-BA9E-71922BDAA21F}"/>
              </a:ext>
            </a:extLst>
          </p:cNvPr>
          <p:cNvPicPr>
            <a:picLocks noChangeAspect="1"/>
          </p:cNvPicPr>
          <p:nvPr/>
        </p:nvPicPr>
        <p:blipFill rotWithShape="1">
          <a:blip r:embed="rId10">
            <a:extLst>
              <a:ext uri="{28A0092B-C50C-407E-A947-70E740481C1C}">
                <a14:useLocalDpi xmlns:a14="http://schemas.microsoft.com/office/drawing/2010/main" val="0"/>
              </a:ext>
            </a:extLst>
          </a:blip>
          <a:srcRect r="56311"/>
          <a:stretch/>
        </p:blipFill>
        <p:spPr>
          <a:xfrm>
            <a:off x="4258382" y="3846696"/>
            <a:ext cx="4470458" cy="1648564"/>
          </a:xfrm>
          <a:prstGeom prst="rect">
            <a:avLst/>
          </a:prstGeom>
        </p:spPr>
      </p:pic>
      <p:pic>
        <p:nvPicPr>
          <p:cNvPr id="27" name="صورة 26" descr="صورة تحتوي على لقطة شاشة&#10;&#10;تم إنشاء الوصف تلقائياً">
            <a:extLst>
              <a:ext uri="{FF2B5EF4-FFF2-40B4-BE49-F238E27FC236}">
                <a16:creationId xmlns:a16="http://schemas.microsoft.com/office/drawing/2014/main" id="{DC19E897-A9F7-4B68-A1C6-3864B9C127D5}"/>
              </a:ext>
            </a:extLst>
          </p:cNvPr>
          <p:cNvPicPr>
            <a:picLocks noChangeAspect="1"/>
          </p:cNvPicPr>
          <p:nvPr/>
        </p:nvPicPr>
        <p:blipFill rotWithShape="1">
          <a:blip r:embed="rId10">
            <a:extLst>
              <a:ext uri="{28A0092B-C50C-407E-A947-70E740481C1C}">
                <a14:useLocalDpi xmlns:a14="http://schemas.microsoft.com/office/drawing/2010/main" val="0"/>
              </a:ext>
            </a:extLst>
          </a:blip>
          <a:srcRect l="51105" t="-12889" r="5206" b="12889"/>
          <a:stretch/>
        </p:blipFill>
        <p:spPr>
          <a:xfrm>
            <a:off x="4442590" y="5085483"/>
            <a:ext cx="4470458" cy="1648564"/>
          </a:xfrm>
          <a:prstGeom prst="rect">
            <a:avLst/>
          </a:prstGeom>
        </p:spPr>
      </p:pic>
    </p:spTree>
    <p:custDataLst>
      <p:tags r:id="rId1"/>
    </p:custDataLst>
    <p:extLst>
      <p:ext uri="{BB962C8B-B14F-4D97-AF65-F5344CB8AC3E}">
        <p14:creationId xmlns:p14="http://schemas.microsoft.com/office/powerpoint/2010/main" val="41576053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grpSp>
        <p:nvGrpSpPr>
          <p:cNvPr id="37" name="مجموعة 36">
            <a:extLst>
              <a:ext uri="{FF2B5EF4-FFF2-40B4-BE49-F238E27FC236}">
                <a16:creationId xmlns:a16="http://schemas.microsoft.com/office/drawing/2014/main" id="{AB15AFCB-EC22-4AB8-B544-C845B8806A3F}"/>
              </a:ext>
            </a:extLst>
          </p:cNvPr>
          <p:cNvGrpSpPr/>
          <p:nvPr/>
        </p:nvGrpSpPr>
        <p:grpSpPr>
          <a:xfrm>
            <a:off x="9192191" y="1171873"/>
            <a:ext cx="3234646" cy="1159531"/>
            <a:chOff x="6284036" y="-227552"/>
            <a:chExt cx="7886497" cy="1159531"/>
          </a:xfrm>
        </p:grpSpPr>
        <p:sp>
          <p:nvSpPr>
            <p:cNvPr id="38" name="مخطط انسيابي: محطة طرفية 37">
              <a:extLst>
                <a:ext uri="{FF2B5EF4-FFF2-40B4-BE49-F238E27FC236}">
                  <a16:creationId xmlns:a16="http://schemas.microsoft.com/office/drawing/2014/main" id="{A221194E-FE34-416B-A415-91D34FD9F635}"/>
                </a:ext>
              </a:extLst>
            </p:cNvPr>
            <p:cNvSpPr/>
            <p:nvPr/>
          </p:nvSpPr>
          <p:spPr>
            <a:xfrm>
              <a:off x="7250666" y="146541"/>
              <a:ext cx="6222478" cy="672043"/>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39" name="صورة 38" descr="صورة تحتوي على المصباح الكهربائي, لمبة مصباح متوهج, ضوء&#10;&#10;تم إنشاء الوصف تلقائياً">
              <a:extLst>
                <a:ext uri="{FF2B5EF4-FFF2-40B4-BE49-F238E27FC236}">
                  <a16:creationId xmlns:a16="http://schemas.microsoft.com/office/drawing/2014/main" id="{510DC5AC-8E98-459D-B946-014E248CCA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28126" y="-227552"/>
              <a:ext cx="2442407" cy="1159531"/>
            </a:xfrm>
            <a:prstGeom prst="rect">
              <a:avLst/>
            </a:prstGeom>
          </p:spPr>
        </p:pic>
        <p:sp>
          <p:nvSpPr>
            <p:cNvPr id="40" name="مربع نص 39">
              <a:extLst>
                <a:ext uri="{FF2B5EF4-FFF2-40B4-BE49-F238E27FC236}">
                  <a16:creationId xmlns:a16="http://schemas.microsoft.com/office/drawing/2014/main" id="{BCB50633-6B6A-4577-BC47-8355A4DCB799}"/>
                </a:ext>
              </a:extLst>
            </p:cNvPr>
            <p:cNvSpPr txBox="1"/>
            <p:nvPr/>
          </p:nvSpPr>
          <p:spPr>
            <a:xfrm>
              <a:off x="6284036" y="103783"/>
              <a:ext cx="7709471"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عرض بصري</a:t>
              </a:r>
              <a:endParaRPr lang="ar-SA" sz="3600" dirty="0">
                <a:solidFill>
                  <a:srgbClr val="1C75BC"/>
                </a:solidFill>
                <a:highlight>
                  <a:srgbClr val="FFFF00"/>
                </a:highlight>
                <a:latin typeface="Alnaseeb" panose="00000500000000000000" pitchFamily="50" charset="-78"/>
                <a:cs typeface="Alnaseeb" panose="00000500000000000000" pitchFamily="50" charset="-78"/>
              </a:endParaRPr>
            </a:p>
          </p:txBody>
        </p:sp>
      </p:grpSp>
      <p:grpSp>
        <p:nvGrpSpPr>
          <p:cNvPr id="15" name="مجموعة 14">
            <a:extLst>
              <a:ext uri="{FF2B5EF4-FFF2-40B4-BE49-F238E27FC236}">
                <a16:creationId xmlns:a16="http://schemas.microsoft.com/office/drawing/2014/main" id="{647F43A4-877F-48D4-998A-5C3FE59539D9}"/>
              </a:ext>
            </a:extLst>
          </p:cNvPr>
          <p:cNvGrpSpPr/>
          <p:nvPr/>
        </p:nvGrpSpPr>
        <p:grpSpPr>
          <a:xfrm>
            <a:off x="4627618" y="333895"/>
            <a:ext cx="4287395" cy="646331"/>
            <a:chOff x="3625074" y="237610"/>
            <a:chExt cx="2933844" cy="646331"/>
          </a:xfrm>
        </p:grpSpPr>
        <p:grpSp>
          <p:nvGrpSpPr>
            <p:cNvPr id="21" name="مجموعة 20">
              <a:extLst>
                <a:ext uri="{FF2B5EF4-FFF2-40B4-BE49-F238E27FC236}">
                  <a16:creationId xmlns:a16="http://schemas.microsoft.com/office/drawing/2014/main" id="{0431FFBA-A46B-43E5-8238-A0026FDDFF3F}"/>
                </a:ext>
              </a:extLst>
            </p:cNvPr>
            <p:cNvGrpSpPr/>
            <p:nvPr/>
          </p:nvGrpSpPr>
          <p:grpSpPr>
            <a:xfrm>
              <a:off x="3770634" y="268760"/>
              <a:ext cx="2788284" cy="601173"/>
              <a:chOff x="4488300" y="525972"/>
              <a:chExt cx="1933294" cy="516536"/>
            </a:xfrm>
          </p:grpSpPr>
          <p:pic>
            <p:nvPicPr>
              <p:cNvPr id="23" name="图片 17">
                <a:extLst>
                  <a:ext uri="{FF2B5EF4-FFF2-40B4-BE49-F238E27FC236}">
                    <a16:creationId xmlns:a16="http://schemas.microsoft.com/office/drawing/2014/main" id="{26918A99-AECF-4531-BD37-82F58E673EC1}"/>
                  </a:ext>
                </a:extLst>
              </p:cNvPr>
              <p:cNvPicPr>
                <a:picLocks noChangeAspect="1"/>
              </p:cNvPicPr>
              <p:nvPr/>
            </p:nvPicPr>
            <p:blipFill>
              <a:blip r:embed="rId8"/>
              <a:stretch>
                <a:fillRect/>
              </a:stretch>
            </p:blipFill>
            <p:spPr>
              <a:xfrm>
                <a:off x="4488300" y="525972"/>
                <a:ext cx="406834" cy="497778"/>
              </a:xfrm>
              <a:prstGeom prst="rect">
                <a:avLst/>
              </a:prstGeom>
            </p:spPr>
          </p:pic>
          <p:pic>
            <p:nvPicPr>
              <p:cNvPr id="24" name="图片 19">
                <a:extLst>
                  <a:ext uri="{FF2B5EF4-FFF2-40B4-BE49-F238E27FC236}">
                    <a16:creationId xmlns:a16="http://schemas.microsoft.com/office/drawing/2014/main" id="{8A410B9C-AB88-4861-B941-6F8B15EB5A22}"/>
                  </a:ext>
                </a:extLst>
              </p:cNvPr>
              <p:cNvPicPr>
                <a:picLocks noChangeAspect="1"/>
              </p:cNvPicPr>
              <p:nvPr/>
            </p:nvPicPr>
            <p:blipFill>
              <a:blip r:embed="rId8"/>
              <a:stretch>
                <a:fillRect/>
              </a:stretch>
            </p:blipFill>
            <p:spPr>
              <a:xfrm flipH="1">
                <a:off x="6014760" y="544729"/>
                <a:ext cx="406834" cy="497779"/>
              </a:xfrm>
              <a:prstGeom prst="rect">
                <a:avLst/>
              </a:prstGeom>
            </p:spPr>
          </p:pic>
        </p:grpSp>
        <p:sp>
          <p:nvSpPr>
            <p:cNvPr id="22" name="مربع نص 21">
              <a:extLst>
                <a:ext uri="{FF2B5EF4-FFF2-40B4-BE49-F238E27FC236}">
                  <a16:creationId xmlns:a16="http://schemas.microsoft.com/office/drawing/2014/main" id="{793117F4-18CE-4D73-88E6-A9FE1A57870A}"/>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grpSp>
        <p:nvGrpSpPr>
          <p:cNvPr id="7" name="مجموعة 6">
            <a:extLst>
              <a:ext uri="{FF2B5EF4-FFF2-40B4-BE49-F238E27FC236}">
                <a16:creationId xmlns:a16="http://schemas.microsoft.com/office/drawing/2014/main" id="{D25EAE65-388E-458C-86FF-4A841CE6B1C8}"/>
              </a:ext>
            </a:extLst>
          </p:cNvPr>
          <p:cNvGrpSpPr/>
          <p:nvPr/>
        </p:nvGrpSpPr>
        <p:grpSpPr>
          <a:xfrm>
            <a:off x="2889276" y="2334986"/>
            <a:ext cx="7920238" cy="3827963"/>
            <a:chOff x="2992943" y="1857275"/>
            <a:chExt cx="7114813" cy="4104367"/>
          </a:xfrm>
        </p:grpSpPr>
        <p:sp>
          <p:nvSpPr>
            <p:cNvPr id="26" name="MH_SubTitle_1">
              <a:extLst>
                <a:ext uri="{FF2B5EF4-FFF2-40B4-BE49-F238E27FC236}">
                  <a16:creationId xmlns:a16="http://schemas.microsoft.com/office/drawing/2014/main" id="{D9339060-A313-4B40-811E-6BC62B2A2C48}"/>
                </a:ext>
              </a:extLst>
            </p:cNvPr>
            <p:cNvSpPr/>
            <p:nvPr>
              <p:custDataLst>
                <p:tags r:id="rId2"/>
              </p:custDataLst>
            </p:nvPr>
          </p:nvSpPr>
          <p:spPr bwMode="auto">
            <a:xfrm>
              <a:off x="2992943" y="1857275"/>
              <a:ext cx="7114813" cy="4104367"/>
            </a:xfrm>
            <a:prstGeom prst="rect">
              <a:avLst/>
            </a:prstGeom>
            <a:solidFill>
              <a:srgbClr val="FF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pic>
          <p:nvPicPr>
            <p:cNvPr id="6" name="صورة 5">
              <a:extLst>
                <a:ext uri="{FF2B5EF4-FFF2-40B4-BE49-F238E27FC236}">
                  <a16:creationId xmlns:a16="http://schemas.microsoft.com/office/drawing/2014/main" id="{6764EA7F-D509-4C8B-BF0C-8DE79C5ACB20}"/>
                </a:ext>
              </a:extLst>
            </p:cNvPr>
            <p:cNvPicPr>
              <a:picLocks noChangeAspect="1"/>
            </p:cNvPicPr>
            <p:nvPr/>
          </p:nvPicPr>
          <p:blipFill rotWithShape="1">
            <a:blip r:embed="rId9"/>
            <a:srcRect t="5715" b="10018"/>
            <a:stretch/>
          </p:blipFill>
          <p:spPr>
            <a:xfrm>
              <a:off x="3153117" y="1979183"/>
              <a:ext cx="6754448" cy="3752146"/>
            </a:xfrm>
            <a:prstGeom prst="rect">
              <a:avLst/>
            </a:prstGeom>
          </p:spPr>
        </p:pic>
      </p:grpSp>
      <p:pic>
        <p:nvPicPr>
          <p:cNvPr id="9" name="رسم 8" descr="شاشة باللمس مع تعبئة خالصة">
            <a:hlinkClick r:id="rId10"/>
            <a:extLst>
              <a:ext uri="{FF2B5EF4-FFF2-40B4-BE49-F238E27FC236}">
                <a16:creationId xmlns:a16="http://schemas.microsoft.com/office/drawing/2014/main" id="{09CF2FD1-1002-4C1A-B562-748AF35E63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1509" y="3282043"/>
            <a:ext cx="1463033" cy="1463033"/>
          </a:xfrm>
          <a:prstGeom prst="rect">
            <a:avLst/>
          </a:prstGeom>
        </p:spPr>
      </p:pic>
    </p:spTree>
    <p:custDataLst>
      <p:tags r:id="rId1"/>
    </p:custDataLst>
    <p:extLst>
      <p:ext uri="{BB962C8B-B14F-4D97-AF65-F5344CB8AC3E}">
        <p14:creationId xmlns:p14="http://schemas.microsoft.com/office/powerpoint/2010/main" val="283657031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26" name="MH_SubTitle_1">
            <a:extLst>
              <a:ext uri="{FF2B5EF4-FFF2-40B4-BE49-F238E27FC236}">
                <a16:creationId xmlns:a16="http://schemas.microsoft.com/office/drawing/2014/main" id="{D9339060-A313-4B40-811E-6BC62B2A2C48}"/>
              </a:ext>
            </a:extLst>
          </p:cNvPr>
          <p:cNvSpPr/>
          <p:nvPr>
            <p:custDataLst>
              <p:tags r:id="rId2"/>
            </p:custDataLst>
          </p:nvPr>
        </p:nvSpPr>
        <p:spPr bwMode="auto">
          <a:xfrm>
            <a:off x="748845" y="2238420"/>
            <a:ext cx="11857948" cy="3851829"/>
          </a:xfrm>
          <a:prstGeom prst="rect">
            <a:avLst/>
          </a:prstGeom>
          <a:solidFill>
            <a:srgbClr val="FF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37" name="مجموعة 36">
            <a:extLst>
              <a:ext uri="{FF2B5EF4-FFF2-40B4-BE49-F238E27FC236}">
                <a16:creationId xmlns:a16="http://schemas.microsoft.com/office/drawing/2014/main" id="{AB15AFCB-EC22-4AB8-B544-C845B8806A3F}"/>
              </a:ext>
            </a:extLst>
          </p:cNvPr>
          <p:cNvGrpSpPr/>
          <p:nvPr/>
        </p:nvGrpSpPr>
        <p:grpSpPr>
          <a:xfrm>
            <a:off x="4435307" y="1431020"/>
            <a:ext cx="11165764" cy="1159531"/>
            <a:chOff x="5657135" y="-249319"/>
            <a:chExt cx="11155633" cy="1159531"/>
          </a:xfrm>
        </p:grpSpPr>
        <p:sp>
          <p:nvSpPr>
            <p:cNvPr id="38" name="مخطط انسيابي: محطة طرفية 37">
              <a:extLst>
                <a:ext uri="{FF2B5EF4-FFF2-40B4-BE49-F238E27FC236}">
                  <a16:creationId xmlns:a16="http://schemas.microsoft.com/office/drawing/2014/main" id="{A221194E-FE34-416B-A415-91D34FD9F635}"/>
                </a:ext>
              </a:extLst>
            </p:cNvPr>
            <p:cNvSpPr/>
            <p:nvPr/>
          </p:nvSpPr>
          <p:spPr>
            <a:xfrm>
              <a:off x="9252221" y="146541"/>
              <a:ext cx="4220923" cy="672043"/>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39" name="صورة 38" descr="صورة تحتوي على المصباح الكهربائي, لمبة مصباح متوهج, ضوء&#10;&#10;تم إنشاء الوصف تلقائياً">
              <a:extLst>
                <a:ext uri="{FF2B5EF4-FFF2-40B4-BE49-F238E27FC236}">
                  <a16:creationId xmlns:a16="http://schemas.microsoft.com/office/drawing/2014/main" id="{510DC5AC-8E98-459D-B946-014E248CCA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17728" y="-249319"/>
              <a:ext cx="1146897" cy="1159531"/>
            </a:xfrm>
            <a:prstGeom prst="rect">
              <a:avLst/>
            </a:prstGeom>
          </p:spPr>
        </p:pic>
        <p:sp>
          <p:nvSpPr>
            <p:cNvPr id="40" name="مربع نص 39">
              <a:extLst>
                <a:ext uri="{FF2B5EF4-FFF2-40B4-BE49-F238E27FC236}">
                  <a16:creationId xmlns:a16="http://schemas.microsoft.com/office/drawing/2014/main" id="{BCB50633-6B6A-4577-BC47-8355A4DCB799}"/>
                </a:ext>
              </a:extLst>
            </p:cNvPr>
            <p:cNvSpPr txBox="1"/>
            <p:nvPr/>
          </p:nvSpPr>
          <p:spPr>
            <a:xfrm>
              <a:off x="5657135" y="124709"/>
              <a:ext cx="11155633"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نظرية متباينة المثلث</a:t>
              </a:r>
              <a:endParaRPr lang="ar-SA" sz="3600" dirty="0">
                <a:solidFill>
                  <a:srgbClr val="1C75BC"/>
                </a:solidFill>
                <a:highlight>
                  <a:srgbClr val="FFFF00"/>
                </a:highlight>
                <a:latin typeface="Alnaseeb" panose="00000500000000000000" pitchFamily="50" charset="-78"/>
                <a:cs typeface="Alnaseeb" panose="00000500000000000000" pitchFamily="50" charset="-78"/>
              </a:endParaRPr>
            </a:p>
          </p:txBody>
        </p:sp>
      </p:grpSp>
      <p:grpSp>
        <p:nvGrpSpPr>
          <p:cNvPr id="20" name="مجموعة 19">
            <a:extLst>
              <a:ext uri="{FF2B5EF4-FFF2-40B4-BE49-F238E27FC236}">
                <a16:creationId xmlns:a16="http://schemas.microsoft.com/office/drawing/2014/main" id="{BEECFBAB-AC5F-4C12-AE69-5935132E1BE1}"/>
              </a:ext>
            </a:extLst>
          </p:cNvPr>
          <p:cNvGrpSpPr/>
          <p:nvPr/>
        </p:nvGrpSpPr>
        <p:grpSpPr>
          <a:xfrm>
            <a:off x="4627618" y="333895"/>
            <a:ext cx="4287395" cy="646331"/>
            <a:chOff x="3625074" y="237610"/>
            <a:chExt cx="2933844" cy="646331"/>
          </a:xfrm>
        </p:grpSpPr>
        <p:grpSp>
          <p:nvGrpSpPr>
            <p:cNvPr id="21" name="مجموعة 20">
              <a:extLst>
                <a:ext uri="{FF2B5EF4-FFF2-40B4-BE49-F238E27FC236}">
                  <a16:creationId xmlns:a16="http://schemas.microsoft.com/office/drawing/2014/main" id="{DCAE7F38-05D4-4DDA-A683-2DEE2F9A0043}"/>
                </a:ext>
              </a:extLst>
            </p:cNvPr>
            <p:cNvGrpSpPr/>
            <p:nvPr/>
          </p:nvGrpSpPr>
          <p:grpSpPr>
            <a:xfrm>
              <a:off x="3770634" y="268760"/>
              <a:ext cx="2788284" cy="601173"/>
              <a:chOff x="4488300" y="525972"/>
              <a:chExt cx="1933294" cy="516536"/>
            </a:xfrm>
          </p:grpSpPr>
          <p:pic>
            <p:nvPicPr>
              <p:cNvPr id="23" name="图片 17">
                <a:extLst>
                  <a:ext uri="{FF2B5EF4-FFF2-40B4-BE49-F238E27FC236}">
                    <a16:creationId xmlns:a16="http://schemas.microsoft.com/office/drawing/2014/main" id="{5791DC2F-E7EE-486E-ABCB-FDC3ED36DE2E}"/>
                  </a:ext>
                </a:extLst>
              </p:cNvPr>
              <p:cNvPicPr>
                <a:picLocks noChangeAspect="1"/>
              </p:cNvPicPr>
              <p:nvPr/>
            </p:nvPicPr>
            <p:blipFill>
              <a:blip r:embed="rId8"/>
              <a:stretch>
                <a:fillRect/>
              </a:stretch>
            </p:blipFill>
            <p:spPr>
              <a:xfrm>
                <a:off x="4488300" y="525972"/>
                <a:ext cx="406834" cy="497778"/>
              </a:xfrm>
              <a:prstGeom prst="rect">
                <a:avLst/>
              </a:prstGeom>
            </p:spPr>
          </p:pic>
          <p:pic>
            <p:nvPicPr>
              <p:cNvPr id="24" name="图片 19">
                <a:extLst>
                  <a:ext uri="{FF2B5EF4-FFF2-40B4-BE49-F238E27FC236}">
                    <a16:creationId xmlns:a16="http://schemas.microsoft.com/office/drawing/2014/main" id="{64A03FC0-E2C4-44C6-8A62-EA17A88CEF00}"/>
                  </a:ext>
                </a:extLst>
              </p:cNvPr>
              <p:cNvPicPr>
                <a:picLocks noChangeAspect="1"/>
              </p:cNvPicPr>
              <p:nvPr/>
            </p:nvPicPr>
            <p:blipFill>
              <a:blip r:embed="rId8"/>
              <a:stretch>
                <a:fillRect/>
              </a:stretch>
            </p:blipFill>
            <p:spPr>
              <a:xfrm flipH="1">
                <a:off x="6014760" y="544729"/>
                <a:ext cx="406834" cy="497779"/>
              </a:xfrm>
              <a:prstGeom prst="rect">
                <a:avLst/>
              </a:prstGeom>
            </p:spPr>
          </p:pic>
        </p:grpSp>
        <p:sp>
          <p:nvSpPr>
            <p:cNvPr id="22" name="مربع نص 21">
              <a:extLst>
                <a:ext uri="{FF2B5EF4-FFF2-40B4-BE49-F238E27FC236}">
                  <a16:creationId xmlns:a16="http://schemas.microsoft.com/office/drawing/2014/main" id="{B4169BEE-FC0D-4403-941A-789FA852845E}"/>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pic>
        <p:nvPicPr>
          <p:cNvPr id="4" name="صورة 3" descr="صورة تحتوي على لقطة شاشة, خط, نص, الخط&#10;&#10;تم إنشاء الوصف تلقائياً">
            <a:extLst>
              <a:ext uri="{FF2B5EF4-FFF2-40B4-BE49-F238E27FC236}">
                <a16:creationId xmlns:a16="http://schemas.microsoft.com/office/drawing/2014/main" id="{19DB6879-3584-4D28-B519-C44A3DD634A3}"/>
              </a:ext>
            </a:extLst>
          </p:cNvPr>
          <p:cNvPicPr>
            <a:picLocks noChangeAspect="1"/>
          </p:cNvPicPr>
          <p:nvPr/>
        </p:nvPicPr>
        <p:blipFill rotWithShape="1">
          <a:blip r:embed="rId9">
            <a:extLst>
              <a:ext uri="{28A0092B-C50C-407E-A947-70E740481C1C}">
                <a14:useLocalDpi xmlns:a14="http://schemas.microsoft.com/office/drawing/2010/main" val="0"/>
              </a:ext>
            </a:extLst>
          </a:blip>
          <a:srcRect l="35941"/>
          <a:stretch/>
        </p:blipFill>
        <p:spPr>
          <a:xfrm>
            <a:off x="4360146" y="2554917"/>
            <a:ext cx="8227476" cy="3038297"/>
          </a:xfrm>
          <a:prstGeom prst="rect">
            <a:avLst/>
          </a:prstGeom>
        </p:spPr>
      </p:pic>
      <p:pic>
        <p:nvPicPr>
          <p:cNvPr id="25" name="صورة 24" descr="صورة تحتوي على لقطة شاشة, خط, نص, الخط&#10;&#10;تم إنشاء الوصف تلقائياً">
            <a:extLst>
              <a:ext uri="{FF2B5EF4-FFF2-40B4-BE49-F238E27FC236}">
                <a16:creationId xmlns:a16="http://schemas.microsoft.com/office/drawing/2014/main" id="{46BEB519-15CB-4A18-BFA4-BF2B5033D3A6}"/>
              </a:ext>
            </a:extLst>
          </p:cNvPr>
          <p:cNvPicPr>
            <a:picLocks noChangeAspect="1"/>
          </p:cNvPicPr>
          <p:nvPr/>
        </p:nvPicPr>
        <p:blipFill rotWithShape="1">
          <a:blip r:embed="rId9">
            <a:extLst>
              <a:ext uri="{28A0092B-C50C-407E-A947-70E740481C1C}">
                <a14:useLocalDpi xmlns:a14="http://schemas.microsoft.com/office/drawing/2010/main" val="0"/>
              </a:ext>
            </a:extLst>
          </a:blip>
          <a:srcRect l="-27786" t="1577" r="63727" b="-1577"/>
          <a:stretch/>
        </p:blipFill>
        <p:spPr>
          <a:xfrm>
            <a:off x="-2390712" y="3241733"/>
            <a:ext cx="8227476" cy="3038297"/>
          </a:xfrm>
          <a:prstGeom prst="rect">
            <a:avLst/>
          </a:prstGeom>
        </p:spPr>
      </p:pic>
    </p:spTree>
    <p:custDataLst>
      <p:tags r:id="rId1"/>
    </p:custDataLst>
    <p:extLst>
      <p:ext uri="{BB962C8B-B14F-4D97-AF65-F5344CB8AC3E}">
        <p14:creationId xmlns:p14="http://schemas.microsoft.com/office/powerpoint/2010/main" val="12195300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1591358" y="1633041"/>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مثال1</a:t>
              </a:r>
            </a:p>
          </p:txBody>
        </p:sp>
      </p:grpSp>
      <p:grpSp>
        <p:nvGrpSpPr>
          <p:cNvPr id="13" name="مجموعة 12">
            <a:extLst>
              <a:ext uri="{FF2B5EF4-FFF2-40B4-BE49-F238E27FC236}">
                <a16:creationId xmlns:a16="http://schemas.microsoft.com/office/drawing/2014/main" id="{3D69084E-6F43-4EAA-84ED-6DB211F0CE15}"/>
              </a:ext>
            </a:extLst>
          </p:cNvPr>
          <p:cNvGrpSpPr/>
          <p:nvPr/>
        </p:nvGrpSpPr>
        <p:grpSpPr>
          <a:xfrm>
            <a:off x="4627618" y="333895"/>
            <a:ext cx="4287395" cy="646331"/>
            <a:chOff x="3625074" y="237610"/>
            <a:chExt cx="2933844" cy="646331"/>
          </a:xfrm>
        </p:grpSpPr>
        <p:grpSp>
          <p:nvGrpSpPr>
            <p:cNvPr id="17" name="مجموعة 16">
              <a:extLst>
                <a:ext uri="{FF2B5EF4-FFF2-40B4-BE49-F238E27FC236}">
                  <a16:creationId xmlns:a16="http://schemas.microsoft.com/office/drawing/2014/main" id="{30E701F9-B977-49E6-9642-5EC42B40AC1F}"/>
                </a:ext>
              </a:extLst>
            </p:cNvPr>
            <p:cNvGrpSpPr/>
            <p:nvPr/>
          </p:nvGrpSpPr>
          <p:grpSpPr>
            <a:xfrm>
              <a:off x="3770634" y="268760"/>
              <a:ext cx="2788284" cy="601173"/>
              <a:chOff x="4488300" y="525972"/>
              <a:chExt cx="1933294" cy="516536"/>
            </a:xfrm>
          </p:grpSpPr>
          <p:pic>
            <p:nvPicPr>
              <p:cNvPr id="22" name="图片 17">
                <a:extLst>
                  <a:ext uri="{FF2B5EF4-FFF2-40B4-BE49-F238E27FC236}">
                    <a16:creationId xmlns:a16="http://schemas.microsoft.com/office/drawing/2014/main" id="{B877E5B9-B8D9-4305-B5A3-47AA0589FA9E}"/>
                  </a:ext>
                </a:extLst>
              </p:cNvPr>
              <p:cNvPicPr>
                <a:picLocks noChangeAspect="1"/>
              </p:cNvPicPr>
              <p:nvPr/>
            </p:nvPicPr>
            <p:blipFill>
              <a:blip r:embed="rId8"/>
              <a:stretch>
                <a:fillRect/>
              </a:stretch>
            </p:blipFill>
            <p:spPr>
              <a:xfrm>
                <a:off x="4488300" y="525972"/>
                <a:ext cx="406834" cy="497778"/>
              </a:xfrm>
              <a:prstGeom prst="rect">
                <a:avLst/>
              </a:prstGeom>
            </p:spPr>
          </p:pic>
          <p:pic>
            <p:nvPicPr>
              <p:cNvPr id="23" name="图片 19">
                <a:extLst>
                  <a:ext uri="{FF2B5EF4-FFF2-40B4-BE49-F238E27FC236}">
                    <a16:creationId xmlns:a16="http://schemas.microsoft.com/office/drawing/2014/main" id="{82E1BF13-F18B-4218-8780-C0642BED162E}"/>
                  </a:ext>
                </a:extLst>
              </p:cNvPr>
              <p:cNvPicPr>
                <a:picLocks noChangeAspect="1"/>
              </p:cNvPicPr>
              <p:nvPr/>
            </p:nvPicPr>
            <p:blipFill>
              <a:blip r:embed="rId8"/>
              <a:stretch>
                <a:fillRect/>
              </a:stretch>
            </p:blipFill>
            <p:spPr>
              <a:xfrm flipH="1">
                <a:off x="6014760" y="544729"/>
                <a:ext cx="406834" cy="497779"/>
              </a:xfrm>
              <a:prstGeom prst="rect">
                <a:avLst/>
              </a:prstGeom>
            </p:spPr>
          </p:pic>
        </p:grpSp>
        <p:sp>
          <p:nvSpPr>
            <p:cNvPr id="21" name="مربع نص 20">
              <a:extLst>
                <a:ext uri="{FF2B5EF4-FFF2-40B4-BE49-F238E27FC236}">
                  <a16:creationId xmlns:a16="http://schemas.microsoft.com/office/drawing/2014/main" id="{379282B7-E478-4C62-8F22-DDFF2B379968}"/>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pic>
        <p:nvPicPr>
          <p:cNvPr id="4" name="صورة 3">
            <a:extLst>
              <a:ext uri="{FF2B5EF4-FFF2-40B4-BE49-F238E27FC236}">
                <a16:creationId xmlns:a16="http://schemas.microsoft.com/office/drawing/2014/main" id="{8A6747CE-2040-40CF-B878-2EBCD238E670}"/>
              </a:ext>
            </a:extLst>
          </p:cNvPr>
          <p:cNvPicPr>
            <a:picLocks noChangeAspect="1"/>
          </p:cNvPicPr>
          <p:nvPr/>
        </p:nvPicPr>
        <p:blipFill rotWithShape="1">
          <a:blip r:embed="rId9">
            <a:extLst>
              <a:ext uri="{28A0092B-C50C-407E-A947-70E740481C1C}">
                <a14:useLocalDpi xmlns:a14="http://schemas.microsoft.com/office/drawing/2010/main" val="0"/>
              </a:ext>
            </a:extLst>
          </a:blip>
          <a:srcRect b="84563"/>
          <a:stretch/>
        </p:blipFill>
        <p:spPr>
          <a:xfrm>
            <a:off x="1999811" y="1560361"/>
            <a:ext cx="9612110" cy="923604"/>
          </a:xfrm>
          <a:prstGeom prst="rect">
            <a:avLst/>
          </a:prstGeom>
        </p:spPr>
      </p:pic>
      <p:pic>
        <p:nvPicPr>
          <p:cNvPr id="6" name="صورة 5" descr="صورة تحتوي على نص, لقطة شاشة, الخط, أسود&#10;&#10;تم إنشاء الوصف تلقائياً">
            <a:extLst>
              <a:ext uri="{FF2B5EF4-FFF2-40B4-BE49-F238E27FC236}">
                <a16:creationId xmlns:a16="http://schemas.microsoft.com/office/drawing/2014/main" id="{FF67D071-14B7-4B63-9B5B-EBC48881A8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7618" y="2452505"/>
            <a:ext cx="7869106" cy="2346387"/>
          </a:xfrm>
          <a:prstGeom prst="rect">
            <a:avLst/>
          </a:prstGeom>
        </p:spPr>
      </p:pic>
      <p:pic>
        <p:nvPicPr>
          <p:cNvPr id="8" name="صورة 7" descr="صورة تحتوي على نص, لقطة شاشة, الخط&#10;&#10;تم إنشاء الوصف تلقائياً">
            <a:extLst>
              <a:ext uri="{FF2B5EF4-FFF2-40B4-BE49-F238E27FC236}">
                <a16:creationId xmlns:a16="http://schemas.microsoft.com/office/drawing/2014/main" id="{57AF5247-4562-4486-815B-1183D3353955}"/>
              </a:ext>
            </a:extLst>
          </p:cNvPr>
          <p:cNvPicPr>
            <a:picLocks noChangeAspect="1"/>
          </p:cNvPicPr>
          <p:nvPr/>
        </p:nvPicPr>
        <p:blipFill rotWithShape="1">
          <a:blip r:embed="rId11">
            <a:extLst>
              <a:ext uri="{28A0092B-C50C-407E-A947-70E740481C1C}">
                <a14:useLocalDpi xmlns:a14="http://schemas.microsoft.com/office/drawing/2010/main" val="0"/>
              </a:ext>
            </a:extLst>
          </a:blip>
          <a:srcRect b="31891"/>
          <a:stretch/>
        </p:blipFill>
        <p:spPr>
          <a:xfrm>
            <a:off x="4123761" y="4798892"/>
            <a:ext cx="8372963" cy="2042333"/>
          </a:xfrm>
          <a:prstGeom prst="rect">
            <a:avLst/>
          </a:prstGeom>
        </p:spPr>
      </p:pic>
      <p:sp>
        <p:nvSpPr>
          <p:cNvPr id="25" name="任意多边形 36">
            <a:extLst>
              <a:ext uri="{FF2B5EF4-FFF2-40B4-BE49-F238E27FC236}">
                <a16:creationId xmlns:a16="http://schemas.microsoft.com/office/drawing/2014/main" id="{C872F8C6-9E09-4DFC-B438-9712BC9CDA90}"/>
              </a:ext>
            </a:extLst>
          </p:cNvPr>
          <p:cNvSpPr/>
          <p:nvPr/>
        </p:nvSpPr>
        <p:spPr>
          <a:xfrm>
            <a:off x="735608" y="2647621"/>
            <a:ext cx="3671945" cy="2719741"/>
          </a:xfrm>
          <a:custGeom>
            <a:avLst/>
            <a:gdLst>
              <a:gd name="connsiteX0" fmla="*/ 128954 w 6722970"/>
              <a:gd name="connsiteY0" fmla="*/ 13620 h 837912"/>
              <a:gd name="connsiteX1" fmla="*/ 820616 w 6722970"/>
              <a:gd name="connsiteY1" fmla="*/ 1897 h 837912"/>
              <a:gd name="connsiteX2" fmla="*/ 2121877 w 6722970"/>
              <a:gd name="connsiteY2" fmla="*/ 48789 h 837912"/>
              <a:gd name="connsiteX3" fmla="*/ 3692769 w 6722970"/>
              <a:gd name="connsiteY3" fmla="*/ 13620 h 837912"/>
              <a:gd name="connsiteX4" fmla="*/ 4794739 w 6722970"/>
              <a:gd name="connsiteY4" fmla="*/ 25343 h 837912"/>
              <a:gd name="connsiteX5" fmla="*/ 6260123 w 6722970"/>
              <a:gd name="connsiteY5" fmla="*/ 25343 h 837912"/>
              <a:gd name="connsiteX6" fmla="*/ 6658708 w 6722970"/>
              <a:gd name="connsiteY6" fmla="*/ 60512 h 837912"/>
              <a:gd name="connsiteX7" fmla="*/ 6717323 w 6722970"/>
              <a:gd name="connsiteY7" fmla="*/ 423928 h 837912"/>
              <a:gd name="connsiteX8" fmla="*/ 6682154 w 6722970"/>
              <a:gd name="connsiteY8" fmla="*/ 775620 h 837912"/>
              <a:gd name="connsiteX9" fmla="*/ 6377354 w 6722970"/>
              <a:gd name="connsiteY9" fmla="*/ 787343 h 837912"/>
              <a:gd name="connsiteX10" fmla="*/ 5638800 w 6722970"/>
              <a:gd name="connsiteY10" fmla="*/ 822512 h 837912"/>
              <a:gd name="connsiteX11" fmla="*/ 4806462 w 6722970"/>
              <a:gd name="connsiteY11" fmla="*/ 810789 h 837912"/>
              <a:gd name="connsiteX12" fmla="*/ 3528646 w 6722970"/>
              <a:gd name="connsiteY12" fmla="*/ 810789 h 837912"/>
              <a:gd name="connsiteX13" fmla="*/ 2602523 w 6722970"/>
              <a:gd name="connsiteY13" fmla="*/ 799066 h 837912"/>
              <a:gd name="connsiteX14" fmla="*/ 1559169 w 6722970"/>
              <a:gd name="connsiteY14" fmla="*/ 822512 h 837912"/>
              <a:gd name="connsiteX15" fmla="*/ 269631 w 6722970"/>
              <a:gd name="connsiteY15" fmla="*/ 834235 h 837912"/>
              <a:gd name="connsiteX16" fmla="*/ 46893 w 6722970"/>
              <a:gd name="connsiteY16" fmla="*/ 822512 h 837912"/>
              <a:gd name="connsiteX17" fmla="*/ 11723 w 6722970"/>
              <a:gd name="connsiteY17" fmla="*/ 681835 h 837912"/>
              <a:gd name="connsiteX18" fmla="*/ 0 w 6722970"/>
              <a:gd name="connsiteY18" fmla="*/ 365312 h 837912"/>
              <a:gd name="connsiteX19" fmla="*/ 11723 w 6722970"/>
              <a:gd name="connsiteY19" fmla="*/ 83959 h 83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2970" h="837912">
                <a:moveTo>
                  <a:pt x="128954" y="13620"/>
                </a:moveTo>
                <a:cubicBezTo>
                  <a:pt x="308708" y="4828"/>
                  <a:pt x="488462" y="-3964"/>
                  <a:pt x="820616" y="1897"/>
                </a:cubicBezTo>
                <a:cubicBezTo>
                  <a:pt x="1152770" y="7758"/>
                  <a:pt x="1643185" y="46835"/>
                  <a:pt x="2121877" y="48789"/>
                </a:cubicBezTo>
                <a:cubicBezTo>
                  <a:pt x="2600569" y="50743"/>
                  <a:pt x="3692769" y="13620"/>
                  <a:pt x="3692769" y="13620"/>
                </a:cubicBezTo>
                <a:lnTo>
                  <a:pt x="4794739" y="25343"/>
                </a:lnTo>
                <a:lnTo>
                  <a:pt x="6260123" y="25343"/>
                </a:lnTo>
                <a:cubicBezTo>
                  <a:pt x="6570785" y="31205"/>
                  <a:pt x="6582508" y="-5919"/>
                  <a:pt x="6658708" y="60512"/>
                </a:cubicBezTo>
                <a:cubicBezTo>
                  <a:pt x="6734908" y="126943"/>
                  <a:pt x="6713415" y="304743"/>
                  <a:pt x="6717323" y="423928"/>
                </a:cubicBezTo>
                <a:cubicBezTo>
                  <a:pt x="6721231" y="543113"/>
                  <a:pt x="6738815" y="715051"/>
                  <a:pt x="6682154" y="775620"/>
                </a:cubicBezTo>
                <a:cubicBezTo>
                  <a:pt x="6625493" y="836189"/>
                  <a:pt x="6377354" y="787343"/>
                  <a:pt x="6377354" y="787343"/>
                </a:cubicBezTo>
                <a:lnTo>
                  <a:pt x="5638800" y="822512"/>
                </a:lnTo>
                <a:lnTo>
                  <a:pt x="4806462" y="810789"/>
                </a:lnTo>
                <a:lnTo>
                  <a:pt x="3528646" y="810789"/>
                </a:lnTo>
                <a:cubicBezTo>
                  <a:pt x="3161323" y="808835"/>
                  <a:pt x="2930769" y="797112"/>
                  <a:pt x="2602523" y="799066"/>
                </a:cubicBezTo>
                <a:cubicBezTo>
                  <a:pt x="2274277" y="801020"/>
                  <a:pt x="1559169" y="822512"/>
                  <a:pt x="1559169" y="822512"/>
                </a:cubicBezTo>
                <a:lnTo>
                  <a:pt x="269631" y="834235"/>
                </a:lnTo>
                <a:cubicBezTo>
                  <a:pt x="17585" y="834235"/>
                  <a:pt x="89878" y="847912"/>
                  <a:pt x="46893" y="822512"/>
                </a:cubicBezTo>
                <a:cubicBezTo>
                  <a:pt x="3908" y="797112"/>
                  <a:pt x="19538" y="758035"/>
                  <a:pt x="11723" y="681835"/>
                </a:cubicBezTo>
                <a:cubicBezTo>
                  <a:pt x="3907" y="605635"/>
                  <a:pt x="0" y="464958"/>
                  <a:pt x="0" y="365312"/>
                </a:cubicBezTo>
                <a:cubicBezTo>
                  <a:pt x="0" y="265666"/>
                  <a:pt x="5861" y="174812"/>
                  <a:pt x="11723" y="83959"/>
                </a:cubicBezTo>
              </a:path>
            </a:pathLst>
          </a:custGeom>
          <a:noFill/>
          <a:ln w="25400">
            <a:solidFill>
              <a:srgbClr val="B1333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14" dirty="0"/>
          </a:p>
        </p:txBody>
      </p:sp>
      <p:sp>
        <p:nvSpPr>
          <p:cNvPr id="26" name="مربع نص 25">
            <a:extLst>
              <a:ext uri="{FF2B5EF4-FFF2-40B4-BE49-F238E27FC236}">
                <a16:creationId xmlns:a16="http://schemas.microsoft.com/office/drawing/2014/main" id="{9A0A4E60-9C49-480C-BC52-72204EC7D2C7}"/>
              </a:ext>
            </a:extLst>
          </p:cNvPr>
          <p:cNvSpPr txBox="1"/>
          <p:nvPr/>
        </p:nvSpPr>
        <p:spPr>
          <a:xfrm>
            <a:off x="716180" y="2873722"/>
            <a:ext cx="3608217" cy="2246769"/>
          </a:xfrm>
          <a:prstGeom prst="rect">
            <a:avLst/>
          </a:prstGeom>
          <a:noFill/>
        </p:spPr>
        <p:txBody>
          <a:bodyPr wrap="square">
            <a:spAutoFit/>
          </a:bodyPr>
          <a:lstStyle/>
          <a:p>
            <a:pPr algn="ctr"/>
            <a:r>
              <a:rPr lang="ar-SA" sz="2800" dirty="0">
                <a:solidFill>
                  <a:srgbClr val="B13334"/>
                </a:solidFill>
                <a:latin typeface="ae_Graph" panose="02060603050605020204" pitchFamily="18" charset="-78"/>
                <a:cs typeface="ae_Graph" panose="02060603050605020204" pitchFamily="18" charset="-78"/>
              </a:rPr>
              <a:t>إذا كان مجموع أقصر طولين أكبر من طول الضلع الثالث , فإن الأطوال الثلاثة تمثل أطوال أضلاع مثلث</a:t>
            </a:r>
          </a:p>
        </p:txBody>
      </p:sp>
    </p:spTree>
    <p:custDataLst>
      <p:tags r:id="rId1"/>
    </p:custDataLst>
    <p:extLst>
      <p:ext uri="{BB962C8B-B14F-4D97-AF65-F5344CB8AC3E}">
        <p14:creationId xmlns:p14="http://schemas.microsoft.com/office/powerpoint/2010/main" val="119464810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21D836-CA6F-4D16-A617-7F375FD94650}"/>
              </a:ext>
            </a:extLst>
          </p:cNvPr>
          <p:cNvPicPr>
            <a:picLocks noChangeAspect="1"/>
          </p:cNvPicPr>
          <p:nvPr/>
        </p:nvPicPr>
        <p:blipFill>
          <a:blip r:embed="rId5"/>
          <a:stretch>
            <a:fillRect/>
          </a:stretch>
        </p:blipFill>
        <p:spPr>
          <a:xfrm>
            <a:off x="0" y="202104"/>
            <a:ext cx="1725318" cy="1341236"/>
          </a:xfrm>
          <a:prstGeom prst="rect">
            <a:avLst/>
          </a:prstGeom>
        </p:spPr>
      </p:pic>
      <p:pic>
        <p:nvPicPr>
          <p:cNvPr id="4" name="صورة 3">
            <a:extLst>
              <a:ext uri="{FF2B5EF4-FFF2-40B4-BE49-F238E27FC236}">
                <a16:creationId xmlns:a16="http://schemas.microsoft.com/office/drawing/2014/main" id="{28BA3D46-7377-4F22-92F2-7054BEBF80BE}"/>
              </a:ext>
            </a:extLst>
          </p:cNvPr>
          <p:cNvPicPr>
            <a:picLocks noChangeAspect="1"/>
          </p:cNvPicPr>
          <p:nvPr/>
        </p:nvPicPr>
        <p:blipFill>
          <a:blip r:embed="rId6"/>
          <a:stretch>
            <a:fillRect/>
          </a:stretch>
        </p:blipFill>
        <p:spPr>
          <a:xfrm>
            <a:off x="11819313" y="22490"/>
            <a:ext cx="1536325" cy="1633870"/>
          </a:xfrm>
          <a:prstGeom prst="rect">
            <a:avLst/>
          </a:prstGeom>
        </p:spPr>
      </p:pic>
      <p:grpSp>
        <p:nvGrpSpPr>
          <p:cNvPr id="43" name="مجموعة 42">
            <a:extLst>
              <a:ext uri="{FF2B5EF4-FFF2-40B4-BE49-F238E27FC236}">
                <a16:creationId xmlns:a16="http://schemas.microsoft.com/office/drawing/2014/main" id="{44CF773E-60BD-43B8-A8AE-B82077068D20}"/>
              </a:ext>
            </a:extLst>
          </p:cNvPr>
          <p:cNvGrpSpPr/>
          <p:nvPr/>
        </p:nvGrpSpPr>
        <p:grpSpPr>
          <a:xfrm>
            <a:off x="11333382" y="1967745"/>
            <a:ext cx="1536325" cy="776357"/>
            <a:chOff x="9892578" y="1510312"/>
            <a:chExt cx="2188565" cy="858133"/>
          </a:xfrm>
        </p:grpSpPr>
        <p:sp>
          <p:nvSpPr>
            <p:cNvPr id="44" name="MH_Other_1">
              <a:extLst>
                <a:ext uri="{FF2B5EF4-FFF2-40B4-BE49-F238E27FC236}">
                  <a16:creationId xmlns:a16="http://schemas.microsoft.com/office/drawing/2014/main" id="{868F591F-7D30-4F4A-AD23-5E949825583D}"/>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45" name="مربع نص 44">
              <a:extLst>
                <a:ext uri="{FF2B5EF4-FFF2-40B4-BE49-F238E27FC236}">
                  <a16:creationId xmlns:a16="http://schemas.microsoft.com/office/drawing/2014/main" id="{C2614430-CCA5-46ED-95F6-3E5232FDCB2B}"/>
                </a:ext>
              </a:extLst>
            </p:cNvPr>
            <p:cNvSpPr txBox="1"/>
            <p:nvPr/>
          </p:nvSpPr>
          <p:spPr>
            <a:xfrm>
              <a:off x="9892578" y="1529624"/>
              <a:ext cx="2188565" cy="646371"/>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تحقق1</a:t>
              </a:r>
            </a:p>
          </p:txBody>
        </p:sp>
      </p:grpSp>
      <p:grpSp>
        <p:nvGrpSpPr>
          <p:cNvPr id="16" name="مجموعة 15">
            <a:extLst>
              <a:ext uri="{FF2B5EF4-FFF2-40B4-BE49-F238E27FC236}">
                <a16:creationId xmlns:a16="http://schemas.microsoft.com/office/drawing/2014/main" id="{419C16C7-3380-4174-96A3-C5E155CBBFB7}"/>
              </a:ext>
            </a:extLst>
          </p:cNvPr>
          <p:cNvGrpSpPr/>
          <p:nvPr/>
        </p:nvGrpSpPr>
        <p:grpSpPr>
          <a:xfrm>
            <a:off x="4627618" y="333895"/>
            <a:ext cx="4287395" cy="646331"/>
            <a:chOff x="3625074" y="237610"/>
            <a:chExt cx="2933844" cy="646331"/>
          </a:xfrm>
        </p:grpSpPr>
        <p:grpSp>
          <p:nvGrpSpPr>
            <p:cNvPr id="17" name="مجموعة 16">
              <a:extLst>
                <a:ext uri="{FF2B5EF4-FFF2-40B4-BE49-F238E27FC236}">
                  <a16:creationId xmlns:a16="http://schemas.microsoft.com/office/drawing/2014/main" id="{62D73544-DCE8-45B9-BEA3-092A8DAF1866}"/>
                </a:ext>
              </a:extLst>
            </p:cNvPr>
            <p:cNvGrpSpPr/>
            <p:nvPr/>
          </p:nvGrpSpPr>
          <p:grpSpPr>
            <a:xfrm>
              <a:off x="3770634" y="268760"/>
              <a:ext cx="2788284" cy="601173"/>
              <a:chOff x="4488300" y="525972"/>
              <a:chExt cx="1933294" cy="516536"/>
            </a:xfrm>
          </p:grpSpPr>
          <p:pic>
            <p:nvPicPr>
              <p:cNvPr id="19" name="图片 17">
                <a:extLst>
                  <a:ext uri="{FF2B5EF4-FFF2-40B4-BE49-F238E27FC236}">
                    <a16:creationId xmlns:a16="http://schemas.microsoft.com/office/drawing/2014/main" id="{0B033F01-0C5D-499B-8788-115FD0AAA50B}"/>
                  </a:ext>
                </a:extLst>
              </p:cNvPr>
              <p:cNvPicPr>
                <a:picLocks noChangeAspect="1"/>
              </p:cNvPicPr>
              <p:nvPr/>
            </p:nvPicPr>
            <p:blipFill>
              <a:blip r:embed="rId8"/>
              <a:stretch>
                <a:fillRect/>
              </a:stretch>
            </p:blipFill>
            <p:spPr>
              <a:xfrm>
                <a:off x="4488300" y="525972"/>
                <a:ext cx="406834" cy="497778"/>
              </a:xfrm>
              <a:prstGeom prst="rect">
                <a:avLst/>
              </a:prstGeom>
            </p:spPr>
          </p:pic>
          <p:pic>
            <p:nvPicPr>
              <p:cNvPr id="20" name="图片 19">
                <a:extLst>
                  <a:ext uri="{FF2B5EF4-FFF2-40B4-BE49-F238E27FC236}">
                    <a16:creationId xmlns:a16="http://schemas.microsoft.com/office/drawing/2014/main" id="{E8438B8C-0F90-4E22-B57B-7D8FCCBC2577}"/>
                  </a:ext>
                </a:extLst>
              </p:cNvPr>
              <p:cNvPicPr>
                <a:picLocks noChangeAspect="1"/>
              </p:cNvPicPr>
              <p:nvPr/>
            </p:nvPicPr>
            <p:blipFill>
              <a:blip r:embed="rId8"/>
              <a:stretch>
                <a:fillRect/>
              </a:stretch>
            </p:blipFill>
            <p:spPr>
              <a:xfrm flipH="1">
                <a:off x="6014760" y="544729"/>
                <a:ext cx="406834" cy="497779"/>
              </a:xfrm>
              <a:prstGeom prst="rect">
                <a:avLst/>
              </a:prstGeom>
            </p:spPr>
          </p:pic>
        </p:grpSp>
        <p:sp>
          <p:nvSpPr>
            <p:cNvPr id="18" name="مربع نص 17">
              <a:extLst>
                <a:ext uri="{FF2B5EF4-FFF2-40B4-BE49-F238E27FC236}">
                  <a16:creationId xmlns:a16="http://schemas.microsoft.com/office/drawing/2014/main" id="{7305638D-9557-4598-865D-8E78B24BDB36}"/>
                </a:ext>
              </a:extLst>
            </p:cNvPr>
            <p:cNvSpPr txBox="1"/>
            <p:nvPr/>
          </p:nvSpPr>
          <p:spPr>
            <a:xfrm>
              <a:off x="3625074" y="237610"/>
              <a:ext cx="2353647" cy="646331"/>
            </a:xfrm>
            <a:prstGeom prst="rect">
              <a:avLst/>
            </a:prstGeom>
            <a:noFill/>
            <a:ln>
              <a:noFill/>
            </a:ln>
          </p:spPr>
          <p:txBody>
            <a:bodyPr wrap="square" rtlCol="1">
              <a:spAutoFit/>
            </a:bodyPr>
            <a:lstStyle/>
            <a:p>
              <a:pPr algn="r"/>
              <a:r>
                <a:rPr lang="ar-SA" sz="36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متباينة المثلث</a:t>
              </a:r>
            </a:p>
          </p:txBody>
        </p:sp>
      </p:grpSp>
      <p:pic>
        <p:nvPicPr>
          <p:cNvPr id="6" name="صورة 5">
            <a:extLst>
              <a:ext uri="{FF2B5EF4-FFF2-40B4-BE49-F238E27FC236}">
                <a16:creationId xmlns:a16="http://schemas.microsoft.com/office/drawing/2014/main" id="{3F6F77CE-E593-4CAE-B551-44785944D21E}"/>
              </a:ext>
            </a:extLst>
          </p:cNvPr>
          <p:cNvPicPr>
            <a:picLocks noChangeAspect="1"/>
          </p:cNvPicPr>
          <p:nvPr/>
        </p:nvPicPr>
        <p:blipFill rotWithShape="1">
          <a:blip r:embed="rId9">
            <a:extLst>
              <a:ext uri="{28A0092B-C50C-407E-A947-70E740481C1C}">
                <a14:useLocalDpi xmlns:a14="http://schemas.microsoft.com/office/drawing/2010/main" val="0"/>
              </a:ext>
            </a:extLst>
          </a:blip>
          <a:srcRect l="56933" b="-7709"/>
          <a:stretch/>
        </p:blipFill>
        <p:spPr>
          <a:xfrm>
            <a:off x="7109419" y="1985217"/>
            <a:ext cx="4291483" cy="758885"/>
          </a:xfrm>
          <a:prstGeom prst="rect">
            <a:avLst/>
          </a:prstGeom>
        </p:spPr>
      </p:pic>
      <p:pic>
        <p:nvPicPr>
          <p:cNvPr id="28" name="صورة 27">
            <a:extLst>
              <a:ext uri="{FF2B5EF4-FFF2-40B4-BE49-F238E27FC236}">
                <a16:creationId xmlns:a16="http://schemas.microsoft.com/office/drawing/2014/main" id="{9D62D7CC-27B8-4FFA-84D5-0FA4516589E8}"/>
              </a:ext>
            </a:extLst>
          </p:cNvPr>
          <p:cNvPicPr>
            <a:picLocks noChangeAspect="1"/>
          </p:cNvPicPr>
          <p:nvPr/>
        </p:nvPicPr>
        <p:blipFill rotWithShape="1">
          <a:blip r:embed="rId9">
            <a:extLst>
              <a:ext uri="{28A0092B-C50C-407E-A947-70E740481C1C}">
                <a14:useLocalDpi xmlns:a14="http://schemas.microsoft.com/office/drawing/2010/main" val="0"/>
              </a:ext>
            </a:extLst>
          </a:blip>
          <a:srcRect l="-1020" r="67459" b="-7709"/>
          <a:stretch/>
        </p:blipFill>
        <p:spPr>
          <a:xfrm>
            <a:off x="9255160" y="3899831"/>
            <a:ext cx="3421240" cy="77635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359"/>
  <p:tag name="MH_LIBRARY" val="GRAPHIC"/>
</p:tagLst>
</file>

<file path=ppt/tags/tag11.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359"/>
  <p:tag name="MH_LIBRARY" val="GRAPHIC"/>
</p:tagLst>
</file>

<file path=ppt/tags/tag15.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359"/>
  <p:tag name="MH_LIBRARY" val="GRAPHIC"/>
</p:tagLst>
</file>

<file path=ppt/tags/tag17.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19.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2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2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2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23.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heme/theme1.xml><?xml version="1.0" encoding="utf-8"?>
<a:theme xmlns:a="http://schemas.openxmlformats.org/drawingml/2006/main" name="包图主题2">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2116</TotalTime>
  <Words>304</Words>
  <Application>Microsoft Office PowerPoint</Application>
  <PresentationFormat>مخصص</PresentationFormat>
  <Paragraphs>73</Paragraphs>
  <Slides>18</Slides>
  <Notes>18</Notes>
  <HiddenSlides>0</HiddenSlides>
  <MMClips>0</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18</vt:i4>
      </vt:variant>
    </vt:vector>
  </HeadingPairs>
  <TitlesOfParts>
    <vt:vector size="30" baseType="lpstr">
      <vt:lpstr>等线 Light</vt:lpstr>
      <vt:lpstr>等线</vt:lpstr>
      <vt:lpstr>汉仪趣黑W</vt:lpstr>
      <vt:lpstr>ae_Graph</vt:lpstr>
      <vt:lpstr>Cambria Math</vt:lpstr>
      <vt:lpstr>Alnaseeb</vt:lpstr>
      <vt:lpstr>ae_Nice</vt:lpstr>
      <vt:lpstr>Calibri Light</vt:lpstr>
      <vt:lpstr>Calibri</vt:lpstr>
      <vt:lpstr>(A) Arslan Wessam A</vt:lpstr>
      <vt:lpstr>Arial</vt:lpstr>
      <vt:lpstr>包图主题2</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سجى النهدي</cp:lastModifiedBy>
  <cp:revision>41</cp:revision>
  <dcterms:created xsi:type="dcterms:W3CDTF">2017-07-06T07:15:00Z</dcterms:created>
  <dcterms:modified xsi:type="dcterms:W3CDTF">2024-01-13T15:28:32Z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