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2.xml" ContentType="application/vnd.openxmlformats-officedocument.presentationml.notesSlide+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notesSlides/notesSlide34.xml" ContentType="application/vnd.openxmlformats-officedocument.presentationml.notesSlide+xml"/>
  <Override PartName="/ppt/tags/tag62.xml" ContentType="application/vnd.openxmlformats-officedocument.presentationml.tags+xml"/>
  <Override PartName="/ppt/notesSlides/notesSlide35.xml" ContentType="application/vnd.openxmlformats-officedocument.presentationml.notesSlide+xml"/>
  <Override PartName="/ppt/tags/tag63.xml" ContentType="application/vnd.openxmlformats-officedocument.presentationml.tags+xml"/>
  <Override PartName="/ppt/notesSlides/notesSlide36.xml" ContentType="application/vnd.openxmlformats-officedocument.presentationml.notesSlide+xml"/>
  <Override PartName="/ppt/tags/tag64.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7" r:id="rId1"/>
  </p:sldMasterIdLst>
  <p:notesMasterIdLst>
    <p:notesMasterId r:id="rId40"/>
  </p:notesMasterIdLst>
  <p:handoutMasterIdLst>
    <p:handoutMasterId r:id="rId41"/>
  </p:handoutMasterIdLst>
  <p:sldIdLst>
    <p:sldId id="256" r:id="rId2"/>
    <p:sldId id="283" r:id="rId3"/>
    <p:sldId id="260" r:id="rId4"/>
    <p:sldId id="284" r:id="rId5"/>
    <p:sldId id="301" r:id="rId6"/>
    <p:sldId id="285" r:id="rId7"/>
    <p:sldId id="330" r:id="rId8"/>
    <p:sldId id="334" r:id="rId9"/>
    <p:sldId id="266" r:id="rId10"/>
    <p:sldId id="335" r:id="rId11"/>
    <p:sldId id="279" r:id="rId12"/>
    <p:sldId id="336" r:id="rId13"/>
    <p:sldId id="350" r:id="rId14"/>
    <p:sldId id="331" r:id="rId15"/>
    <p:sldId id="337" r:id="rId16"/>
    <p:sldId id="339" r:id="rId17"/>
    <p:sldId id="340" r:id="rId18"/>
    <p:sldId id="341" r:id="rId19"/>
    <p:sldId id="342" r:id="rId20"/>
    <p:sldId id="317" r:id="rId21"/>
    <p:sldId id="313" r:id="rId22"/>
    <p:sldId id="321" r:id="rId23"/>
    <p:sldId id="343" r:id="rId24"/>
    <p:sldId id="344" r:id="rId25"/>
    <p:sldId id="318" r:id="rId26"/>
    <p:sldId id="345" r:id="rId27"/>
    <p:sldId id="323" r:id="rId28"/>
    <p:sldId id="346" r:id="rId29"/>
    <p:sldId id="347" r:id="rId30"/>
    <p:sldId id="348" r:id="rId31"/>
    <p:sldId id="349" r:id="rId32"/>
    <p:sldId id="322" r:id="rId33"/>
    <p:sldId id="324" r:id="rId34"/>
    <p:sldId id="326" r:id="rId35"/>
    <p:sldId id="297" r:id="rId36"/>
    <p:sldId id="295" r:id="rId37"/>
    <p:sldId id="328" r:id="rId38"/>
    <p:sldId id="300" r:id="rId39"/>
  </p:sldIdLst>
  <p:sldSz cx="13355638" cy="6858000"/>
  <p:notesSz cx="6858000" cy="9144000"/>
  <p:embeddedFontLst>
    <p:embeddedFont>
      <p:font typeface="等线" panose="02010600030101010101" pitchFamily="2" charset="-122"/>
      <p:regular r:id="rId42"/>
    </p:embeddedFont>
    <p:embeddedFont>
      <p:font typeface="等线 Light" panose="02010600030101010101" pitchFamily="2" charset="-122"/>
      <p:regular r:id="rId43"/>
    </p:embeddedFont>
    <p:embeddedFont>
      <p:font typeface="(A) Arslan Wessam A" panose="03020402040406030203" pitchFamily="66" charset="-78"/>
      <p:regular r:id="rId44"/>
    </p:embeddedFont>
    <p:embeddedFont>
      <p:font typeface="Alnaseeb" panose="00000500000000000000" pitchFamily="50" charset="-78"/>
      <p:regular r:id="rId45"/>
    </p:embeddedFont>
    <p:embeddedFont>
      <p:font typeface="Calibri" panose="020F0502020204030204" pitchFamily="34" charset="0"/>
      <p:regular r:id="rId46"/>
      <p:bold r:id="rId47"/>
    </p:embeddedFont>
    <p:embeddedFont>
      <p:font typeface="Calibri Light" panose="020F0302020204030204" pitchFamily="34" charset="0"/>
      <p:regular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184" userDrawn="1">
          <p15:clr>
            <a:srgbClr val="A4A3A4"/>
          </p15:clr>
        </p15:guide>
        <p15:guide id="3" orient="horz" pos="24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سجى النهدي" initials="سجى" lastIdx="4" clrIdx="0">
    <p:extLst>
      <p:ext uri="{19B8F6BF-5375-455C-9EA6-DF929625EA0E}">
        <p15:presenceInfo xmlns:p15="http://schemas.microsoft.com/office/powerpoint/2012/main" userId="S::s6326868@mkhg.moe.gov.sa::6d2d19a0-e8b1-41d6-a95c-e56b569ce7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658C"/>
    <a:srgbClr val="1C75BC"/>
    <a:srgbClr val="F3EC18"/>
    <a:srgbClr val="DAB77B"/>
    <a:srgbClr val="FFFDE9"/>
    <a:srgbClr val="FCFDFB"/>
    <a:srgbClr val="5A6B93"/>
    <a:srgbClr val="9DA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7963" autoAdjust="0"/>
  </p:normalViewPr>
  <p:slideViewPr>
    <p:cSldViewPr snapToGrid="0" showGuides="1">
      <p:cViewPr>
        <p:scale>
          <a:sx n="50" d="100"/>
          <a:sy n="50" d="100"/>
        </p:scale>
        <p:origin x="1152" y="246"/>
      </p:cViewPr>
      <p:guideLst>
        <p:guide pos="4184"/>
        <p:guide orient="horz" pos="2409"/>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81936-0126-4B19-827D-FC14AB6022AE}" type="datetimeFigureOut">
              <a:rPr lang="zh-CN" altLang="en-US" smtClean="0"/>
              <a:t>2024/2/3</a:t>
            </a:fld>
            <a:endParaRPr lang="zh-CN" altLang="en-US"/>
          </a:p>
        </p:txBody>
      </p:sp>
      <p:sp>
        <p:nvSpPr>
          <p:cNvPr id="4" name="幻灯片图像占位符 3"/>
          <p:cNvSpPr>
            <a:spLocks noGrp="1" noRot="1" noChangeAspect="1"/>
          </p:cNvSpPr>
          <p:nvPr>
            <p:ph type="sldImg" idx="2"/>
          </p:nvPr>
        </p:nvSpPr>
        <p:spPr>
          <a:xfrm>
            <a:off x="425450" y="1143000"/>
            <a:ext cx="60071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F23A-B445-4766-B800-5CA2484B172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10</a:t>
            </a:fld>
            <a:endParaRPr lang="zh-CN" altLang="en-US"/>
          </a:p>
        </p:txBody>
      </p:sp>
    </p:spTree>
    <p:extLst>
      <p:ext uri="{BB962C8B-B14F-4D97-AF65-F5344CB8AC3E}">
        <p14:creationId xmlns:p14="http://schemas.microsoft.com/office/powerpoint/2010/main" val="2846444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12</a:t>
            </a:fld>
            <a:endParaRPr lang="zh-CN" altLang="en-US"/>
          </a:p>
        </p:txBody>
      </p:sp>
    </p:spTree>
    <p:extLst>
      <p:ext uri="{BB962C8B-B14F-4D97-AF65-F5344CB8AC3E}">
        <p14:creationId xmlns:p14="http://schemas.microsoft.com/office/powerpoint/2010/main" val="1004607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13</a:t>
            </a:fld>
            <a:endParaRPr lang="zh-CN" altLang="en-US"/>
          </a:p>
        </p:txBody>
      </p:sp>
    </p:spTree>
    <p:extLst>
      <p:ext uri="{BB962C8B-B14F-4D97-AF65-F5344CB8AC3E}">
        <p14:creationId xmlns:p14="http://schemas.microsoft.com/office/powerpoint/2010/main" val="920303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14</a:t>
            </a:fld>
            <a:endParaRPr lang="zh-CN" altLang="en-US"/>
          </a:p>
        </p:txBody>
      </p:sp>
    </p:spTree>
    <p:extLst>
      <p:ext uri="{BB962C8B-B14F-4D97-AF65-F5344CB8AC3E}">
        <p14:creationId xmlns:p14="http://schemas.microsoft.com/office/powerpoint/2010/main" val="3797832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15</a:t>
            </a:fld>
            <a:endParaRPr lang="zh-CN" altLang="en-US"/>
          </a:p>
        </p:txBody>
      </p:sp>
    </p:spTree>
    <p:extLst>
      <p:ext uri="{BB962C8B-B14F-4D97-AF65-F5344CB8AC3E}">
        <p14:creationId xmlns:p14="http://schemas.microsoft.com/office/powerpoint/2010/main" val="2674354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16</a:t>
            </a:fld>
            <a:endParaRPr lang="zh-CN" altLang="en-US"/>
          </a:p>
        </p:txBody>
      </p:sp>
    </p:spTree>
    <p:extLst>
      <p:ext uri="{BB962C8B-B14F-4D97-AF65-F5344CB8AC3E}">
        <p14:creationId xmlns:p14="http://schemas.microsoft.com/office/powerpoint/2010/main" val="2898552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17</a:t>
            </a:fld>
            <a:endParaRPr lang="zh-CN" altLang="en-US"/>
          </a:p>
        </p:txBody>
      </p:sp>
    </p:spTree>
    <p:extLst>
      <p:ext uri="{BB962C8B-B14F-4D97-AF65-F5344CB8AC3E}">
        <p14:creationId xmlns:p14="http://schemas.microsoft.com/office/powerpoint/2010/main" val="3011443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18</a:t>
            </a:fld>
            <a:endParaRPr lang="zh-CN" altLang="en-US"/>
          </a:p>
        </p:txBody>
      </p:sp>
    </p:spTree>
    <p:extLst>
      <p:ext uri="{BB962C8B-B14F-4D97-AF65-F5344CB8AC3E}">
        <p14:creationId xmlns:p14="http://schemas.microsoft.com/office/powerpoint/2010/main" val="1046341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19</a:t>
            </a:fld>
            <a:endParaRPr lang="zh-CN" altLang="en-US"/>
          </a:p>
        </p:txBody>
      </p:sp>
    </p:spTree>
    <p:extLst>
      <p:ext uri="{BB962C8B-B14F-4D97-AF65-F5344CB8AC3E}">
        <p14:creationId xmlns:p14="http://schemas.microsoft.com/office/powerpoint/2010/main" val="676743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2</a:t>
            </a:fld>
            <a:endParaRPr lang="zh-CN" altLang="en-US"/>
          </a:p>
        </p:txBody>
      </p:sp>
    </p:spTree>
    <p:extLst>
      <p:ext uri="{BB962C8B-B14F-4D97-AF65-F5344CB8AC3E}">
        <p14:creationId xmlns:p14="http://schemas.microsoft.com/office/powerpoint/2010/main" val="674192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20</a:t>
            </a:fld>
            <a:endParaRPr lang="zh-CN" altLang="en-US"/>
          </a:p>
        </p:txBody>
      </p:sp>
    </p:spTree>
    <p:extLst>
      <p:ext uri="{BB962C8B-B14F-4D97-AF65-F5344CB8AC3E}">
        <p14:creationId xmlns:p14="http://schemas.microsoft.com/office/powerpoint/2010/main" val="1140942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21</a:t>
            </a:fld>
            <a:endParaRPr lang="zh-CN" altLang="en-US"/>
          </a:p>
        </p:txBody>
      </p:sp>
    </p:spTree>
    <p:extLst>
      <p:ext uri="{BB962C8B-B14F-4D97-AF65-F5344CB8AC3E}">
        <p14:creationId xmlns:p14="http://schemas.microsoft.com/office/powerpoint/2010/main" val="1214259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22</a:t>
            </a:fld>
            <a:endParaRPr lang="zh-CN" altLang="en-US"/>
          </a:p>
        </p:txBody>
      </p:sp>
    </p:spTree>
    <p:extLst>
      <p:ext uri="{BB962C8B-B14F-4D97-AF65-F5344CB8AC3E}">
        <p14:creationId xmlns:p14="http://schemas.microsoft.com/office/powerpoint/2010/main" val="2201176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23</a:t>
            </a:fld>
            <a:endParaRPr lang="zh-CN" altLang="en-US"/>
          </a:p>
        </p:txBody>
      </p:sp>
    </p:spTree>
    <p:extLst>
      <p:ext uri="{BB962C8B-B14F-4D97-AF65-F5344CB8AC3E}">
        <p14:creationId xmlns:p14="http://schemas.microsoft.com/office/powerpoint/2010/main" val="3027019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24</a:t>
            </a:fld>
            <a:endParaRPr lang="zh-CN" altLang="en-US"/>
          </a:p>
        </p:txBody>
      </p:sp>
    </p:spTree>
    <p:extLst>
      <p:ext uri="{BB962C8B-B14F-4D97-AF65-F5344CB8AC3E}">
        <p14:creationId xmlns:p14="http://schemas.microsoft.com/office/powerpoint/2010/main" val="3712717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25</a:t>
            </a:fld>
            <a:endParaRPr lang="zh-CN" altLang="en-US"/>
          </a:p>
        </p:txBody>
      </p:sp>
    </p:spTree>
    <p:extLst>
      <p:ext uri="{BB962C8B-B14F-4D97-AF65-F5344CB8AC3E}">
        <p14:creationId xmlns:p14="http://schemas.microsoft.com/office/powerpoint/2010/main" val="2786129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26</a:t>
            </a:fld>
            <a:endParaRPr lang="zh-CN" altLang="en-US"/>
          </a:p>
        </p:txBody>
      </p:sp>
    </p:spTree>
    <p:extLst>
      <p:ext uri="{BB962C8B-B14F-4D97-AF65-F5344CB8AC3E}">
        <p14:creationId xmlns:p14="http://schemas.microsoft.com/office/powerpoint/2010/main" val="2570578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27</a:t>
            </a:fld>
            <a:endParaRPr lang="zh-CN" altLang="en-US"/>
          </a:p>
        </p:txBody>
      </p:sp>
    </p:spTree>
    <p:extLst>
      <p:ext uri="{BB962C8B-B14F-4D97-AF65-F5344CB8AC3E}">
        <p14:creationId xmlns:p14="http://schemas.microsoft.com/office/powerpoint/2010/main" val="3802242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28</a:t>
            </a:fld>
            <a:endParaRPr lang="zh-CN" altLang="en-US"/>
          </a:p>
        </p:txBody>
      </p:sp>
    </p:spTree>
    <p:extLst>
      <p:ext uri="{BB962C8B-B14F-4D97-AF65-F5344CB8AC3E}">
        <p14:creationId xmlns:p14="http://schemas.microsoft.com/office/powerpoint/2010/main" val="605270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29</a:t>
            </a:fld>
            <a:endParaRPr lang="zh-CN" altLang="en-US"/>
          </a:p>
        </p:txBody>
      </p:sp>
    </p:spTree>
    <p:extLst>
      <p:ext uri="{BB962C8B-B14F-4D97-AF65-F5344CB8AC3E}">
        <p14:creationId xmlns:p14="http://schemas.microsoft.com/office/powerpoint/2010/main" val="309434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30</a:t>
            </a:fld>
            <a:endParaRPr lang="zh-CN" altLang="en-US"/>
          </a:p>
        </p:txBody>
      </p:sp>
    </p:spTree>
    <p:extLst>
      <p:ext uri="{BB962C8B-B14F-4D97-AF65-F5344CB8AC3E}">
        <p14:creationId xmlns:p14="http://schemas.microsoft.com/office/powerpoint/2010/main" val="2909495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31</a:t>
            </a:fld>
            <a:endParaRPr lang="zh-CN" altLang="en-US"/>
          </a:p>
        </p:txBody>
      </p:sp>
    </p:spTree>
    <p:extLst>
      <p:ext uri="{BB962C8B-B14F-4D97-AF65-F5344CB8AC3E}">
        <p14:creationId xmlns:p14="http://schemas.microsoft.com/office/powerpoint/2010/main" val="215888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32</a:t>
            </a:fld>
            <a:endParaRPr lang="zh-CN" altLang="en-US"/>
          </a:p>
        </p:txBody>
      </p:sp>
    </p:spTree>
    <p:extLst>
      <p:ext uri="{BB962C8B-B14F-4D97-AF65-F5344CB8AC3E}">
        <p14:creationId xmlns:p14="http://schemas.microsoft.com/office/powerpoint/2010/main" val="3739015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33</a:t>
            </a:fld>
            <a:endParaRPr lang="zh-CN" altLang="en-US"/>
          </a:p>
        </p:txBody>
      </p:sp>
    </p:spTree>
    <p:extLst>
      <p:ext uri="{BB962C8B-B14F-4D97-AF65-F5344CB8AC3E}">
        <p14:creationId xmlns:p14="http://schemas.microsoft.com/office/powerpoint/2010/main" val="2153982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34</a:t>
            </a:fld>
            <a:endParaRPr lang="zh-CN" altLang="en-US"/>
          </a:p>
        </p:txBody>
      </p:sp>
    </p:spTree>
    <p:extLst>
      <p:ext uri="{BB962C8B-B14F-4D97-AF65-F5344CB8AC3E}">
        <p14:creationId xmlns:p14="http://schemas.microsoft.com/office/powerpoint/2010/main" val="2690533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35</a:t>
            </a:fld>
            <a:endParaRPr lang="zh-CN" altLang="en-US"/>
          </a:p>
        </p:txBody>
      </p:sp>
    </p:spTree>
    <p:extLst>
      <p:ext uri="{BB962C8B-B14F-4D97-AF65-F5344CB8AC3E}">
        <p14:creationId xmlns:p14="http://schemas.microsoft.com/office/powerpoint/2010/main" val="1107791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36</a:t>
            </a:fld>
            <a:endParaRPr lang="zh-CN" altLang="en-US"/>
          </a:p>
        </p:txBody>
      </p:sp>
    </p:spTree>
    <p:extLst>
      <p:ext uri="{BB962C8B-B14F-4D97-AF65-F5344CB8AC3E}">
        <p14:creationId xmlns:p14="http://schemas.microsoft.com/office/powerpoint/2010/main" val="2839773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37</a:t>
            </a:fld>
            <a:endParaRPr lang="zh-CN" altLang="en-US"/>
          </a:p>
        </p:txBody>
      </p:sp>
    </p:spTree>
    <p:extLst>
      <p:ext uri="{BB962C8B-B14F-4D97-AF65-F5344CB8AC3E}">
        <p14:creationId xmlns:p14="http://schemas.microsoft.com/office/powerpoint/2010/main" val="3343811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4F23A-B445-4766-B800-5CA2484B1721}" type="slidenum">
              <a:rPr lang="zh-CN" altLang="en-US" smtClean="0"/>
              <a:t>38</a:t>
            </a:fld>
            <a:endParaRPr lang="zh-CN" altLang="en-US"/>
          </a:p>
        </p:txBody>
      </p:sp>
    </p:spTree>
    <p:extLst>
      <p:ext uri="{BB962C8B-B14F-4D97-AF65-F5344CB8AC3E}">
        <p14:creationId xmlns:p14="http://schemas.microsoft.com/office/powerpoint/2010/main" val="127188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4</a:t>
            </a:fld>
            <a:endParaRPr lang="zh-CN" altLang="en-US"/>
          </a:p>
        </p:txBody>
      </p:sp>
    </p:spTree>
    <p:extLst>
      <p:ext uri="{BB962C8B-B14F-4D97-AF65-F5344CB8AC3E}">
        <p14:creationId xmlns:p14="http://schemas.microsoft.com/office/powerpoint/2010/main" val="421927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5</a:t>
            </a:fld>
            <a:endParaRPr lang="zh-CN" altLang="en-US"/>
          </a:p>
        </p:txBody>
      </p:sp>
    </p:spTree>
    <p:extLst>
      <p:ext uri="{BB962C8B-B14F-4D97-AF65-F5344CB8AC3E}">
        <p14:creationId xmlns:p14="http://schemas.microsoft.com/office/powerpoint/2010/main" val="408362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6</a:t>
            </a:fld>
            <a:endParaRPr lang="zh-CN" altLang="en-US"/>
          </a:p>
        </p:txBody>
      </p:sp>
    </p:spTree>
    <p:extLst>
      <p:ext uri="{BB962C8B-B14F-4D97-AF65-F5344CB8AC3E}">
        <p14:creationId xmlns:p14="http://schemas.microsoft.com/office/powerpoint/2010/main" val="25284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7</a:t>
            </a:fld>
            <a:endParaRPr lang="zh-CN" altLang="en-US"/>
          </a:p>
        </p:txBody>
      </p:sp>
    </p:spTree>
    <p:extLst>
      <p:ext uri="{BB962C8B-B14F-4D97-AF65-F5344CB8AC3E}">
        <p14:creationId xmlns:p14="http://schemas.microsoft.com/office/powerpoint/2010/main" val="4200450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D4F23A-B445-4766-B800-5CA2484B1721}" type="slidenum">
              <a:rPr lang="zh-CN" altLang="en-US" smtClean="0"/>
              <a:t>8</a:t>
            </a:fld>
            <a:endParaRPr lang="zh-CN" altLang="en-US"/>
          </a:p>
        </p:txBody>
      </p:sp>
    </p:spTree>
    <p:extLst>
      <p:ext uri="{BB962C8B-B14F-4D97-AF65-F5344CB8AC3E}">
        <p14:creationId xmlns:p14="http://schemas.microsoft.com/office/powerpoint/2010/main" val="190300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5450" y="1143000"/>
            <a:ext cx="60071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A8340E-284D-4609-BFEA-E676E0F486E7}"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669455" y="1122363"/>
            <a:ext cx="10016729"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669455" y="3602038"/>
            <a:ext cx="1001672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353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7097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7629" y="365125"/>
            <a:ext cx="2879809"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918200" y="365125"/>
            <a:ext cx="8472483"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5100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2347" b="12744"/>
          <a:stretch>
            <a:fillRect/>
          </a:stretch>
        </p:blipFill>
        <p:spPr>
          <a:xfrm>
            <a:off x="-1" y="0"/>
            <a:ext cx="13355640" cy="6858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595" t="11686" r="595" b="12410"/>
          <a:stretch>
            <a:fillRect/>
          </a:stretch>
        </p:blipFill>
        <p:spPr>
          <a:xfrm>
            <a:off x="-2" y="0"/>
            <a:ext cx="13355640" cy="68580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13355640" cy="6858000"/>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99161" y="243464"/>
            <a:ext cx="10557316" cy="6371072"/>
          </a:xfrm>
          <a:prstGeom prst="rect">
            <a:avLst/>
          </a:prstGeom>
        </p:spPr>
      </p:pic>
    </p:spTree>
    <p:extLst>
      <p:ext uri="{BB962C8B-B14F-4D97-AF65-F5344CB8AC3E}">
        <p14:creationId xmlns:p14="http://schemas.microsoft.com/office/powerpoint/2010/main" val="379952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9063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911244" y="1709739"/>
            <a:ext cx="11519238"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911244" y="4589464"/>
            <a:ext cx="115192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C764DE79-268F-4C1A-8933-263129D2AF90}" type="datetimeFigureOut">
              <a:rPr lang="en-US" dirty="0"/>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937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918200" y="1825625"/>
            <a:ext cx="5676146"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761292" y="1825625"/>
            <a:ext cx="5676146"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2893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919940" y="365126"/>
            <a:ext cx="11519238"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919940" y="1681163"/>
            <a:ext cx="565006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919940" y="2505075"/>
            <a:ext cx="565006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761292" y="1681163"/>
            <a:ext cx="567788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761292" y="2505075"/>
            <a:ext cx="5677886"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8658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899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1005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919940" y="457200"/>
            <a:ext cx="4307541"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677886" y="987426"/>
            <a:ext cx="676129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919940" y="2057400"/>
            <a:ext cx="430754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C764DE79-268F-4C1A-8933-263129D2AF90}" type="datetimeFigureOut">
              <a:rPr lang="en-US" dirty="0"/>
              <a:t>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5697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919940" y="457200"/>
            <a:ext cx="4307541"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5677886" y="987426"/>
            <a:ext cx="676129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919940" y="2057400"/>
            <a:ext cx="430754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C764DE79-268F-4C1A-8933-263129D2AF90}" type="datetimeFigureOut">
              <a:rPr lang="en-US" dirty="0"/>
              <a:t>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172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8200" y="365126"/>
            <a:ext cx="11519238"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918200" y="1825625"/>
            <a:ext cx="11519238"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918200" y="6356351"/>
            <a:ext cx="300501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2/3/2024</a:t>
            </a:fld>
            <a:endParaRPr lang="en-US" dirty="0"/>
          </a:p>
        </p:txBody>
      </p:sp>
      <p:sp>
        <p:nvSpPr>
          <p:cNvPr id="5" name="Footer Placeholder 4"/>
          <p:cNvSpPr>
            <a:spLocks noGrp="1"/>
          </p:cNvSpPr>
          <p:nvPr>
            <p:ph type="ftr" sz="quarter" idx="3"/>
          </p:nvPr>
        </p:nvSpPr>
        <p:spPr>
          <a:xfrm>
            <a:off x="4424055" y="6356351"/>
            <a:ext cx="45075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32419" y="6356351"/>
            <a:ext cx="300501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1">
            <a:extLst>
              <a:ext uri="{FF2B5EF4-FFF2-40B4-BE49-F238E27FC236}">
                <a16:creationId xmlns:a16="http://schemas.microsoft.com/office/drawing/2014/main" id="{86508873-B343-4AED-8410-DC9894A15EC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12347" b="12744"/>
          <a:stretch>
            <a:fillRect/>
          </a:stretch>
        </p:blipFill>
        <p:spPr>
          <a:xfrm>
            <a:off x="-1" y="0"/>
            <a:ext cx="13355640" cy="6858000"/>
          </a:xfrm>
          <a:prstGeom prst="rect">
            <a:avLst/>
          </a:prstGeom>
        </p:spPr>
      </p:pic>
      <p:pic>
        <p:nvPicPr>
          <p:cNvPr id="8" name="图片 2">
            <a:extLst>
              <a:ext uri="{FF2B5EF4-FFF2-40B4-BE49-F238E27FC236}">
                <a16:creationId xmlns:a16="http://schemas.microsoft.com/office/drawing/2014/main" id="{3DC1D7A7-9E39-40EA-9B02-801C8665588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595" t="11686" r="595" b="12410"/>
          <a:stretch>
            <a:fillRect/>
          </a:stretch>
        </p:blipFill>
        <p:spPr>
          <a:xfrm>
            <a:off x="-2" y="0"/>
            <a:ext cx="13355640" cy="6858000"/>
          </a:xfrm>
          <a:prstGeom prst="rect">
            <a:avLst/>
          </a:prstGeom>
        </p:spPr>
      </p:pic>
    </p:spTree>
    <p:extLst>
      <p:ext uri="{BB962C8B-B14F-4D97-AF65-F5344CB8AC3E}">
        <p14:creationId xmlns:p14="http://schemas.microsoft.com/office/powerpoint/2010/main" val="267892134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notesSlide" Target="../notesSlides/notesSlide12.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hyperlink" Target="https://drive.google.com/file/d/1KLRmN5akB6zKnR3AMzwEhY0aY-shzB8D/view"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2.png"/><Relationship Id="rId4" Type="http://schemas.openxmlformats.org/officeDocument/2006/relationships/notesSlide" Target="../notesSlides/notesSlide13.xml"/><Relationship Id="rId9" Type="http://schemas.openxmlformats.org/officeDocument/2006/relationships/image" Target="../media/image15.emf"/></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4.xml"/><Relationship Id="rId9" Type="http://schemas.openxmlformats.org/officeDocument/2006/relationships/image" Target="../media/image15.emf"/></Relationships>
</file>

<file path=ppt/slides/_rels/slide1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5.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6.xm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7.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8.xml"/><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9.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0.xml"/><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1.xml"/><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1.png"/><Relationship Id="rId4" Type="http://schemas.openxmlformats.org/officeDocument/2006/relationships/notesSlide" Target="../notesSlides/notesSlide22.xml"/><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3.png"/><Relationship Id="rId4" Type="http://schemas.openxmlformats.org/officeDocument/2006/relationships/notesSlide" Target="../notesSlides/notesSlide23.xml"/><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4.png"/><Relationship Id="rId4" Type="http://schemas.openxmlformats.org/officeDocument/2006/relationships/notesSlide" Target="../notesSlides/notesSlide24.xml"/><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6.png"/><Relationship Id="rId4" Type="http://schemas.openxmlformats.org/officeDocument/2006/relationships/notesSlide" Target="../notesSlides/notesSlide25.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5.png"/><Relationship Id="rId4" Type="http://schemas.openxmlformats.org/officeDocument/2006/relationships/notesSlide" Target="../notesSlides/notesSlide26.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5.png"/><Relationship Id="rId11" Type="http://schemas.openxmlformats.org/officeDocument/2006/relationships/image" Target="../media/image49.png"/><Relationship Id="rId5" Type="http://schemas.openxmlformats.org/officeDocument/2006/relationships/image" Target="../media/image24.png"/><Relationship Id="rId10" Type="http://schemas.openxmlformats.org/officeDocument/2006/relationships/image" Target="../media/image48.png"/><Relationship Id="rId4" Type="http://schemas.openxmlformats.org/officeDocument/2006/relationships/notesSlide" Target="../notesSlides/notesSlide27.xm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51.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5.png"/><Relationship Id="rId11" Type="http://schemas.openxmlformats.org/officeDocument/2006/relationships/image" Target="../media/image50.png"/><Relationship Id="rId5" Type="http://schemas.openxmlformats.org/officeDocument/2006/relationships/image" Target="../media/image24.png"/><Relationship Id="rId10" Type="http://schemas.openxmlformats.org/officeDocument/2006/relationships/image" Target="../media/image48.png"/><Relationship Id="rId4" Type="http://schemas.openxmlformats.org/officeDocument/2006/relationships/notesSlide" Target="../notesSlides/notesSlide28.xml"/><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52.png"/><Relationship Id="rId4" Type="http://schemas.openxmlformats.org/officeDocument/2006/relationships/notesSlide" Target="../notesSlides/notesSlide29.xml"/><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53.png"/><Relationship Id="rId4" Type="http://schemas.openxmlformats.org/officeDocument/2006/relationships/notesSlide" Target="../notesSlides/notesSlide30.xml"/><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54.png"/><Relationship Id="rId4" Type="http://schemas.openxmlformats.org/officeDocument/2006/relationships/notesSlide" Target="../notesSlides/notesSlide31.xml"/><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2.xml"/><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3.xml"/><Relationship Id="rId7" Type="http://schemas.openxmlformats.org/officeDocument/2006/relationships/image" Target="../media/image15.emf"/><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5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4.xml"/><Relationship Id="rId7" Type="http://schemas.openxmlformats.org/officeDocument/2006/relationships/image" Target="../media/image15.emf"/><Relationship Id="rId2" Type="http://schemas.openxmlformats.org/officeDocument/2006/relationships/slideLayout" Target="../slideLayouts/slideLayout7.xml"/><Relationship Id="rId1" Type="http://schemas.openxmlformats.org/officeDocument/2006/relationships/tags" Target="../tags/tag61.xml"/><Relationship Id="rId6" Type="http://schemas.openxmlformats.org/officeDocument/2006/relationships/image" Target="../media/image5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5.xml"/><Relationship Id="rId7" Type="http://schemas.openxmlformats.org/officeDocument/2006/relationships/image" Target="../media/image15.emf"/><Relationship Id="rId2" Type="http://schemas.openxmlformats.org/officeDocument/2006/relationships/slideLayout" Target="../slideLayouts/slideLayout7.xml"/><Relationship Id="rId1" Type="http://schemas.openxmlformats.org/officeDocument/2006/relationships/tags" Target="../tags/tag62.xml"/><Relationship Id="rId6" Type="http://schemas.openxmlformats.org/officeDocument/2006/relationships/image" Target="../media/image61.png"/><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6.xml"/><Relationship Id="rId7" Type="http://schemas.openxmlformats.org/officeDocument/2006/relationships/image" Target="../media/image15.emf"/><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63.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7.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5.emf"/></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4.xml"/><Relationship Id="rId10" Type="http://schemas.openxmlformats.org/officeDocument/2006/relationships/image" Target="../media/image16.png"/><Relationship Id="rId4" Type="http://schemas.openxmlformats.org/officeDocument/2006/relationships/slideLayout" Target="../slideLayouts/slideLayout7.xml"/><Relationship Id="rId9" Type="http://schemas.openxmlformats.org/officeDocument/2006/relationships/image" Target="../media/image15.em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hyperlink" Target="https://drive.google.com/file/d/1V2wtjs2sddGPWnD_DMgMsElFb78lCXcF/view" TargetMode="Externa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notesSlide" Target="../notesSlides/notesSlide6.xml"/><Relationship Id="rId9" Type="http://schemas.openxmlformats.org/officeDocument/2006/relationships/image" Target="../media/image15.emf"/></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C9797813-2242-4F7E-9FD5-7C2426750E46}"/>
              </a:ext>
            </a:extLst>
          </p:cNvPr>
          <p:cNvSpPr txBox="1"/>
          <p:nvPr/>
        </p:nvSpPr>
        <p:spPr>
          <a:xfrm>
            <a:off x="2344374" y="2959464"/>
            <a:ext cx="8595451" cy="1323439"/>
          </a:xfrm>
          <a:prstGeom prst="rect">
            <a:avLst/>
          </a:prstGeom>
          <a:noFill/>
          <a:ln>
            <a:noFill/>
          </a:ln>
        </p:spPr>
        <p:txBody>
          <a:bodyPr wrap="square" rtlCol="1">
            <a:spAutoFit/>
          </a:bodyPr>
          <a:lstStyle/>
          <a:p>
            <a:pPr algn="ctr"/>
            <a:r>
              <a:rPr lang="ar-SA" sz="8000"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endParaRPr lang="en-AE" sz="8000"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صورة 3" descr="صورة تحتوي على الرسومات, تصميم الجرافيك, التصميم, شعار&#10;&#10;تم إنشاء الوصف تلقائياً">
            <a:extLst>
              <a:ext uri="{FF2B5EF4-FFF2-40B4-BE49-F238E27FC236}">
                <a16:creationId xmlns:a16="http://schemas.microsoft.com/office/drawing/2014/main" id="{BEF4BEC2-5891-4DFF-83FB-300849A749FB}"/>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19345"/>
            <a:ext cx="1724191" cy="1332605"/>
          </a:xfrm>
          <a:prstGeom prst="rect">
            <a:avLst/>
          </a:prstGeom>
        </p:spPr>
      </p:pic>
      <p:pic>
        <p:nvPicPr>
          <p:cNvPr id="11" name="صورة 10" descr="صورة تحتوي على نص, الخط, الرسومات, التصميم&#10;&#10;تم إنشاء الوصف تلقائياً">
            <a:extLst>
              <a:ext uri="{FF2B5EF4-FFF2-40B4-BE49-F238E27FC236}">
                <a16:creationId xmlns:a16="http://schemas.microsoft.com/office/drawing/2014/main" id="{689D5BAE-39EA-4D87-A470-17F72E935C3C}"/>
              </a:ext>
            </a:extLst>
          </p:cNvPr>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23024" y="0"/>
            <a:ext cx="1532614" cy="1636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Tm="0">
        <p:fade/>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1810988" y="2037160"/>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مثال1</a:t>
              </a:r>
            </a:p>
          </p:txBody>
        </p:sp>
      </p:grpSp>
      <p:grpSp>
        <p:nvGrpSpPr>
          <p:cNvPr id="18" name="مجموعة 17">
            <a:extLst>
              <a:ext uri="{FF2B5EF4-FFF2-40B4-BE49-F238E27FC236}">
                <a16:creationId xmlns:a16="http://schemas.microsoft.com/office/drawing/2014/main" id="{ADF921B3-67F2-44B4-AB59-9DA9928B9926}"/>
              </a:ext>
            </a:extLst>
          </p:cNvPr>
          <p:cNvGrpSpPr/>
          <p:nvPr/>
        </p:nvGrpSpPr>
        <p:grpSpPr>
          <a:xfrm>
            <a:off x="3112053" y="409236"/>
            <a:ext cx="5648209" cy="707886"/>
            <a:chOff x="6694308" y="231961"/>
            <a:chExt cx="4051859" cy="707886"/>
          </a:xfrm>
        </p:grpSpPr>
        <p:pic>
          <p:nvPicPr>
            <p:cNvPr id="19" name="图片 19">
              <a:extLst>
                <a:ext uri="{FF2B5EF4-FFF2-40B4-BE49-F238E27FC236}">
                  <a16:creationId xmlns:a16="http://schemas.microsoft.com/office/drawing/2014/main" id="{78166B53-B898-41C4-BA72-738376956432}"/>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22" name="مربع نص 21">
              <a:extLst>
                <a:ext uri="{FF2B5EF4-FFF2-40B4-BE49-F238E27FC236}">
                  <a16:creationId xmlns:a16="http://schemas.microsoft.com/office/drawing/2014/main" id="{B5732391-A908-4893-9339-085D679B5FBB}"/>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5" name="图片 19">
              <a:extLst>
                <a:ext uri="{FF2B5EF4-FFF2-40B4-BE49-F238E27FC236}">
                  <a16:creationId xmlns:a16="http://schemas.microsoft.com/office/drawing/2014/main" id="{958E97F2-C38C-45D0-9ACE-05824F16B1E2}"/>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3" name="صورة 2" descr="صورة تحتوي على نص, لقطة شاشة, الخط&#10;&#10;تم إنشاء الوصف تلقائياً">
            <a:extLst>
              <a:ext uri="{FF2B5EF4-FFF2-40B4-BE49-F238E27FC236}">
                <a16:creationId xmlns:a16="http://schemas.microsoft.com/office/drawing/2014/main" id="{5C76664F-DA09-476D-8A67-C3EDBB1BC0F1}"/>
              </a:ext>
            </a:extLst>
          </p:cNvPr>
          <p:cNvPicPr>
            <a:picLocks noChangeAspect="1"/>
          </p:cNvPicPr>
          <p:nvPr/>
        </p:nvPicPr>
        <p:blipFill rotWithShape="1">
          <a:blip r:embed="rId9">
            <a:extLst>
              <a:ext uri="{28A0092B-C50C-407E-A947-70E740481C1C}">
                <a14:useLocalDpi xmlns:a14="http://schemas.microsoft.com/office/drawing/2010/main" val="0"/>
              </a:ext>
            </a:extLst>
          </a:blip>
          <a:srcRect b="80814"/>
          <a:stretch/>
        </p:blipFill>
        <p:spPr>
          <a:xfrm>
            <a:off x="2825702" y="2107519"/>
            <a:ext cx="8993611" cy="707886"/>
          </a:xfrm>
          <a:prstGeom prst="rect">
            <a:avLst/>
          </a:prstGeom>
        </p:spPr>
      </p:pic>
      <p:pic>
        <p:nvPicPr>
          <p:cNvPr id="20" name="صورة 19" descr="صورة تحتوي على نص, لقطة شاشة, الخط&#10;&#10;تم إنشاء الوصف تلقائياً">
            <a:extLst>
              <a:ext uri="{FF2B5EF4-FFF2-40B4-BE49-F238E27FC236}">
                <a16:creationId xmlns:a16="http://schemas.microsoft.com/office/drawing/2014/main" id="{4AE7029F-C7F3-43A7-AE56-FDE383FEA24E}"/>
              </a:ext>
            </a:extLst>
          </p:cNvPr>
          <p:cNvPicPr>
            <a:picLocks noChangeAspect="1"/>
          </p:cNvPicPr>
          <p:nvPr/>
        </p:nvPicPr>
        <p:blipFill rotWithShape="1">
          <a:blip r:embed="rId9">
            <a:extLst>
              <a:ext uri="{28A0092B-C50C-407E-A947-70E740481C1C}">
                <a14:useLocalDpi xmlns:a14="http://schemas.microsoft.com/office/drawing/2010/main" val="0"/>
              </a:ext>
            </a:extLst>
          </a:blip>
          <a:srcRect t="21036" b="-4135"/>
          <a:stretch/>
        </p:blipFill>
        <p:spPr>
          <a:xfrm>
            <a:off x="4748156" y="3049349"/>
            <a:ext cx="8464904" cy="2885810"/>
          </a:xfrm>
          <a:prstGeom prst="rect">
            <a:avLst/>
          </a:prstGeom>
        </p:spPr>
      </p:pic>
    </p:spTree>
    <p:custDataLst>
      <p:tags r:id="rId1"/>
    </p:custDataLst>
    <p:extLst>
      <p:ext uri="{BB962C8B-B14F-4D97-AF65-F5344CB8AC3E}">
        <p14:creationId xmlns:p14="http://schemas.microsoft.com/office/powerpoint/2010/main" val="35949561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21D836-CA6F-4D16-A617-7F375FD94650}"/>
              </a:ext>
            </a:extLst>
          </p:cNvPr>
          <p:cNvPicPr>
            <a:picLocks noChangeAspect="1"/>
          </p:cNvPicPr>
          <p:nvPr/>
        </p:nvPicPr>
        <p:blipFill>
          <a:blip r:embed="rId5"/>
          <a:stretch>
            <a:fillRect/>
          </a:stretch>
        </p:blipFill>
        <p:spPr>
          <a:xfrm>
            <a:off x="0" y="202104"/>
            <a:ext cx="1725318" cy="1341236"/>
          </a:xfrm>
          <a:prstGeom prst="rect">
            <a:avLst/>
          </a:prstGeom>
        </p:spPr>
      </p:pic>
      <p:pic>
        <p:nvPicPr>
          <p:cNvPr id="4" name="صورة 3">
            <a:extLst>
              <a:ext uri="{FF2B5EF4-FFF2-40B4-BE49-F238E27FC236}">
                <a16:creationId xmlns:a16="http://schemas.microsoft.com/office/drawing/2014/main" id="{28BA3D46-7377-4F22-92F2-7054BEBF80BE}"/>
              </a:ext>
            </a:extLst>
          </p:cNvPr>
          <p:cNvPicPr>
            <a:picLocks noChangeAspect="1"/>
          </p:cNvPicPr>
          <p:nvPr/>
        </p:nvPicPr>
        <p:blipFill>
          <a:blip r:embed="rId6"/>
          <a:stretch>
            <a:fillRect/>
          </a:stretch>
        </p:blipFill>
        <p:spPr>
          <a:xfrm>
            <a:off x="11819313" y="22490"/>
            <a:ext cx="1536325" cy="1633870"/>
          </a:xfrm>
          <a:prstGeom prst="rect">
            <a:avLst/>
          </a:prstGeom>
        </p:spPr>
      </p:pic>
      <p:grpSp>
        <p:nvGrpSpPr>
          <p:cNvPr id="43" name="مجموعة 42">
            <a:extLst>
              <a:ext uri="{FF2B5EF4-FFF2-40B4-BE49-F238E27FC236}">
                <a16:creationId xmlns:a16="http://schemas.microsoft.com/office/drawing/2014/main" id="{44CF773E-60BD-43B8-A8AE-B82077068D20}"/>
              </a:ext>
            </a:extLst>
          </p:cNvPr>
          <p:cNvGrpSpPr/>
          <p:nvPr/>
        </p:nvGrpSpPr>
        <p:grpSpPr>
          <a:xfrm>
            <a:off x="11592719" y="1880229"/>
            <a:ext cx="1536325" cy="776357"/>
            <a:chOff x="9892578" y="1510312"/>
            <a:chExt cx="2188565" cy="858133"/>
          </a:xfrm>
        </p:grpSpPr>
        <p:sp>
          <p:nvSpPr>
            <p:cNvPr id="44" name="MH_Other_1">
              <a:extLst>
                <a:ext uri="{FF2B5EF4-FFF2-40B4-BE49-F238E27FC236}">
                  <a16:creationId xmlns:a16="http://schemas.microsoft.com/office/drawing/2014/main" id="{868F591F-7D30-4F4A-AD23-5E949825583D}"/>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5" name="مربع نص 44">
              <a:extLst>
                <a:ext uri="{FF2B5EF4-FFF2-40B4-BE49-F238E27FC236}">
                  <a16:creationId xmlns:a16="http://schemas.microsoft.com/office/drawing/2014/main" id="{C2614430-CCA5-46ED-95F6-3E5232FDCB2B}"/>
                </a:ext>
              </a:extLst>
            </p:cNvPr>
            <p:cNvSpPr txBox="1"/>
            <p:nvPr/>
          </p:nvSpPr>
          <p:spPr>
            <a:xfrm>
              <a:off x="9892578" y="1529624"/>
              <a:ext cx="2188565" cy="646371"/>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تحقق1</a:t>
              </a:r>
            </a:p>
          </p:txBody>
        </p:sp>
      </p:grpSp>
      <p:grpSp>
        <p:nvGrpSpPr>
          <p:cNvPr id="15" name="مجموعة 14">
            <a:extLst>
              <a:ext uri="{FF2B5EF4-FFF2-40B4-BE49-F238E27FC236}">
                <a16:creationId xmlns:a16="http://schemas.microsoft.com/office/drawing/2014/main" id="{DED35971-50F9-4390-B9DF-A28145E8061B}"/>
              </a:ext>
            </a:extLst>
          </p:cNvPr>
          <p:cNvGrpSpPr/>
          <p:nvPr/>
        </p:nvGrpSpPr>
        <p:grpSpPr>
          <a:xfrm>
            <a:off x="3112053" y="409236"/>
            <a:ext cx="5648209" cy="707886"/>
            <a:chOff x="6694308" y="231961"/>
            <a:chExt cx="4051859" cy="707886"/>
          </a:xfrm>
        </p:grpSpPr>
        <p:pic>
          <p:nvPicPr>
            <p:cNvPr id="17" name="图片 19">
              <a:extLst>
                <a:ext uri="{FF2B5EF4-FFF2-40B4-BE49-F238E27FC236}">
                  <a16:creationId xmlns:a16="http://schemas.microsoft.com/office/drawing/2014/main" id="{739F2554-83C2-45D0-94BA-87CEC1C88C41}"/>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9" name="مربع نص 18">
              <a:extLst>
                <a:ext uri="{FF2B5EF4-FFF2-40B4-BE49-F238E27FC236}">
                  <a16:creationId xmlns:a16="http://schemas.microsoft.com/office/drawing/2014/main" id="{02F8179F-7838-4808-8FD0-A707728E0829}"/>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0" name="图片 19">
              <a:extLst>
                <a:ext uri="{FF2B5EF4-FFF2-40B4-BE49-F238E27FC236}">
                  <a16:creationId xmlns:a16="http://schemas.microsoft.com/office/drawing/2014/main" id="{91710FC8-0EDD-4C6D-B60F-BD19D7FAB3A2}"/>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5" name="صورة 4" descr="صورة تحتوي على نص, لقطة شاشة, الخط, أسود&#10;&#10;تم إنشاء الوصف تلقائياً">
            <a:extLst>
              <a:ext uri="{FF2B5EF4-FFF2-40B4-BE49-F238E27FC236}">
                <a16:creationId xmlns:a16="http://schemas.microsoft.com/office/drawing/2014/main" id="{F31D6134-578E-49A3-91A6-546CC7F17915}"/>
              </a:ext>
            </a:extLst>
          </p:cNvPr>
          <p:cNvPicPr>
            <a:picLocks noChangeAspect="1"/>
          </p:cNvPicPr>
          <p:nvPr/>
        </p:nvPicPr>
        <p:blipFill rotWithShape="1">
          <a:blip r:embed="rId9">
            <a:extLst>
              <a:ext uri="{28A0092B-C50C-407E-A947-70E740481C1C}">
                <a14:useLocalDpi xmlns:a14="http://schemas.microsoft.com/office/drawing/2010/main" val="0"/>
              </a:ext>
            </a:extLst>
          </a:blip>
          <a:srcRect b="74223"/>
          <a:stretch/>
        </p:blipFill>
        <p:spPr>
          <a:xfrm>
            <a:off x="1201789" y="2010774"/>
            <a:ext cx="10458450" cy="557347"/>
          </a:xfrm>
          <a:prstGeom prst="rect">
            <a:avLst/>
          </a:prstGeom>
        </p:spPr>
      </p:pic>
      <p:pic>
        <p:nvPicPr>
          <p:cNvPr id="21" name="صورة 20" descr="صورة تحتوي على نص, لقطة شاشة, الخط, أسود&#10;&#10;تم إنشاء الوصف تلقائياً">
            <a:extLst>
              <a:ext uri="{FF2B5EF4-FFF2-40B4-BE49-F238E27FC236}">
                <a16:creationId xmlns:a16="http://schemas.microsoft.com/office/drawing/2014/main" id="{542FB015-97C6-46F0-B047-918828068269}"/>
              </a:ext>
            </a:extLst>
          </p:cNvPr>
          <p:cNvPicPr>
            <a:picLocks noChangeAspect="1"/>
          </p:cNvPicPr>
          <p:nvPr/>
        </p:nvPicPr>
        <p:blipFill rotWithShape="1">
          <a:blip r:embed="rId9">
            <a:extLst>
              <a:ext uri="{28A0092B-C50C-407E-A947-70E740481C1C}">
                <a14:useLocalDpi xmlns:a14="http://schemas.microsoft.com/office/drawing/2010/main" val="0"/>
              </a:ext>
            </a:extLst>
          </a:blip>
          <a:srcRect t="27723" b="37459"/>
          <a:stretch/>
        </p:blipFill>
        <p:spPr>
          <a:xfrm>
            <a:off x="2296157" y="2723817"/>
            <a:ext cx="10458450" cy="752837"/>
          </a:xfrm>
          <a:prstGeom prst="rect">
            <a:avLst/>
          </a:prstGeom>
        </p:spPr>
      </p:pic>
      <p:pic>
        <p:nvPicPr>
          <p:cNvPr id="23" name="صورة 22">
            <a:extLst>
              <a:ext uri="{FF2B5EF4-FFF2-40B4-BE49-F238E27FC236}">
                <a16:creationId xmlns:a16="http://schemas.microsoft.com/office/drawing/2014/main" id="{E6BF2F0F-DEA0-4942-836D-739902C0FE06}"/>
              </a:ext>
            </a:extLst>
          </p:cNvPr>
          <p:cNvPicPr>
            <a:picLocks noChangeAspect="1"/>
          </p:cNvPicPr>
          <p:nvPr/>
        </p:nvPicPr>
        <p:blipFill rotWithShape="1">
          <a:blip r:embed="rId10">
            <a:extLst>
              <a:ext uri="{28A0092B-C50C-407E-A947-70E740481C1C}">
                <a14:useLocalDpi xmlns:a14="http://schemas.microsoft.com/office/drawing/2010/main" val="0"/>
              </a:ext>
            </a:extLst>
          </a:blip>
          <a:srcRect l="-1883" t="-2675" r="82505" b="13015"/>
          <a:stretch/>
        </p:blipFill>
        <p:spPr>
          <a:xfrm>
            <a:off x="827352" y="2086044"/>
            <a:ext cx="2719044" cy="392167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21D836-CA6F-4D16-A617-7F375FD94650}"/>
              </a:ext>
            </a:extLst>
          </p:cNvPr>
          <p:cNvPicPr>
            <a:picLocks noChangeAspect="1"/>
          </p:cNvPicPr>
          <p:nvPr/>
        </p:nvPicPr>
        <p:blipFill>
          <a:blip r:embed="rId5"/>
          <a:stretch>
            <a:fillRect/>
          </a:stretch>
        </p:blipFill>
        <p:spPr>
          <a:xfrm>
            <a:off x="0" y="202104"/>
            <a:ext cx="1725318" cy="1341236"/>
          </a:xfrm>
          <a:prstGeom prst="rect">
            <a:avLst/>
          </a:prstGeom>
        </p:spPr>
      </p:pic>
      <p:pic>
        <p:nvPicPr>
          <p:cNvPr id="4" name="صورة 3">
            <a:extLst>
              <a:ext uri="{FF2B5EF4-FFF2-40B4-BE49-F238E27FC236}">
                <a16:creationId xmlns:a16="http://schemas.microsoft.com/office/drawing/2014/main" id="{28BA3D46-7377-4F22-92F2-7054BEBF80BE}"/>
              </a:ext>
            </a:extLst>
          </p:cNvPr>
          <p:cNvPicPr>
            <a:picLocks noChangeAspect="1"/>
          </p:cNvPicPr>
          <p:nvPr/>
        </p:nvPicPr>
        <p:blipFill>
          <a:blip r:embed="rId6"/>
          <a:stretch>
            <a:fillRect/>
          </a:stretch>
        </p:blipFill>
        <p:spPr>
          <a:xfrm>
            <a:off x="11819313" y="22490"/>
            <a:ext cx="1536325" cy="1633870"/>
          </a:xfrm>
          <a:prstGeom prst="rect">
            <a:avLst/>
          </a:prstGeom>
        </p:spPr>
      </p:pic>
      <p:grpSp>
        <p:nvGrpSpPr>
          <p:cNvPr id="43" name="مجموعة 42">
            <a:extLst>
              <a:ext uri="{FF2B5EF4-FFF2-40B4-BE49-F238E27FC236}">
                <a16:creationId xmlns:a16="http://schemas.microsoft.com/office/drawing/2014/main" id="{44CF773E-60BD-43B8-A8AE-B82077068D20}"/>
              </a:ext>
            </a:extLst>
          </p:cNvPr>
          <p:cNvGrpSpPr/>
          <p:nvPr/>
        </p:nvGrpSpPr>
        <p:grpSpPr>
          <a:xfrm>
            <a:off x="11592719" y="1880229"/>
            <a:ext cx="1536325" cy="776357"/>
            <a:chOff x="9892578" y="1510312"/>
            <a:chExt cx="2188565" cy="858133"/>
          </a:xfrm>
        </p:grpSpPr>
        <p:sp>
          <p:nvSpPr>
            <p:cNvPr id="44" name="MH_Other_1">
              <a:extLst>
                <a:ext uri="{FF2B5EF4-FFF2-40B4-BE49-F238E27FC236}">
                  <a16:creationId xmlns:a16="http://schemas.microsoft.com/office/drawing/2014/main" id="{868F591F-7D30-4F4A-AD23-5E949825583D}"/>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5" name="مربع نص 44">
              <a:extLst>
                <a:ext uri="{FF2B5EF4-FFF2-40B4-BE49-F238E27FC236}">
                  <a16:creationId xmlns:a16="http://schemas.microsoft.com/office/drawing/2014/main" id="{C2614430-CCA5-46ED-95F6-3E5232FDCB2B}"/>
                </a:ext>
              </a:extLst>
            </p:cNvPr>
            <p:cNvSpPr txBox="1"/>
            <p:nvPr/>
          </p:nvSpPr>
          <p:spPr>
            <a:xfrm>
              <a:off x="9892578" y="1529624"/>
              <a:ext cx="2188565" cy="646371"/>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تحقق1</a:t>
              </a:r>
            </a:p>
          </p:txBody>
        </p:sp>
      </p:grpSp>
      <p:grpSp>
        <p:nvGrpSpPr>
          <p:cNvPr id="15" name="مجموعة 14">
            <a:extLst>
              <a:ext uri="{FF2B5EF4-FFF2-40B4-BE49-F238E27FC236}">
                <a16:creationId xmlns:a16="http://schemas.microsoft.com/office/drawing/2014/main" id="{DED35971-50F9-4390-B9DF-A28145E8061B}"/>
              </a:ext>
            </a:extLst>
          </p:cNvPr>
          <p:cNvGrpSpPr/>
          <p:nvPr/>
        </p:nvGrpSpPr>
        <p:grpSpPr>
          <a:xfrm>
            <a:off x="3112053" y="409236"/>
            <a:ext cx="5648209" cy="707886"/>
            <a:chOff x="6694308" y="231961"/>
            <a:chExt cx="4051859" cy="707886"/>
          </a:xfrm>
        </p:grpSpPr>
        <p:pic>
          <p:nvPicPr>
            <p:cNvPr id="17" name="图片 19">
              <a:extLst>
                <a:ext uri="{FF2B5EF4-FFF2-40B4-BE49-F238E27FC236}">
                  <a16:creationId xmlns:a16="http://schemas.microsoft.com/office/drawing/2014/main" id="{739F2554-83C2-45D0-94BA-87CEC1C88C41}"/>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9" name="مربع نص 18">
              <a:extLst>
                <a:ext uri="{FF2B5EF4-FFF2-40B4-BE49-F238E27FC236}">
                  <a16:creationId xmlns:a16="http://schemas.microsoft.com/office/drawing/2014/main" id="{02F8179F-7838-4808-8FD0-A707728E0829}"/>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0" name="图片 19">
              <a:extLst>
                <a:ext uri="{FF2B5EF4-FFF2-40B4-BE49-F238E27FC236}">
                  <a16:creationId xmlns:a16="http://schemas.microsoft.com/office/drawing/2014/main" id="{91710FC8-0EDD-4C6D-B60F-BD19D7FAB3A2}"/>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5" name="صورة 4" descr="صورة تحتوي على نص, لقطة شاشة, الخط, أسود&#10;&#10;تم إنشاء الوصف تلقائياً">
            <a:extLst>
              <a:ext uri="{FF2B5EF4-FFF2-40B4-BE49-F238E27FC236}">
                <a16:creationId xmlns:a16="http://schemas.microsoft.com/office/drawing/2014/main" id="{F31D6134-578E-49A3-91A6-546CC7F17915}"/>
              </a:ext>
            </a:extLst>
          </p:cNvPr>
          <p:cNvPicPr>
            <a:picLocks noChangeAspect="1"/>
          </p:cNvPicPr>
          <p:nvPr/>
        </p:nvPicPr>
        <p:blipFill rotWithShape="1">
          <a:blip r:embed="rId9">
            <a:extLst>
              <a:ext uri="{28A0092B-C50C-407E-A947-70E740481C1C}">
                <a14:useLocalDpi xmlns:a14="http://schemas.microsoft.com/office/drawing/2010/main" val="0"/>
              </a:ext>
            </a:extLst>
          </a:blip>
          <a:srcRect b="74223"/>
          <a:stretch/>
        </p:blipFill>
        <p:spPr>
          <a:xfrm>
            <a:off x="1201789" y="2010774"/>
            <a:ext cx="10458450" cy="557347"/>
          </a:xfrm>
          <a:prstGeom prst="rect">
            <a:avLst/>
          </a:prstGeom>
        </p:spPr>
      </p:pic>
      <p:pic>
        <p:nvPicPr>
          <p:cNvPr id="23" name="صورة 22">
            <a:extLst>
              <a:ext uri="{FF2B5EF4-FFF2-40B4-BE49-F238E27FC236}">
                <a16:creationId xmlns:a16="http://schemas.microsoft.com/office/drawing/2014/main" id="{E6BF2F0F-DEA0-4942-836D-739902C0FE06}"/>
              </a:ext>
            </a:extLst>
          </p:cNvPr>
          <p:cNvPicPr>
            <a:picLocks noChangeAspect="1"/>
          </p:cNvPicPr>
          <p:nvPr/>
        </p:nvPicPr>
        <p:blipFill rotWithShape="1">
          <a:blip r:embed="rId10">
            <a:extLst>
              <a:ext uri="{28A0092B-C50C-407E-A947-70E740481C1C}">
                <a14:useLocalDpi xmlns:a14="http://schemas.microsoft.com/office/drawing/2010/main" val="0"/>
              </a:ext>
            </a:extLst>
          </a:blip>
          <a:srcRect l="-1883" t="-2675" r="82505" b="13015"/>
          <a:stretch/>
        </p:blipFill>
        <p:spPr>
          <a:xfrm>
            <a:off x="107421" y="2190088"/>
            <a:ext cx="2719044" cy="3921673"/>
          </a:xfrm>
          <a:prstGeom prst="rect">
            <a:avLst/>
          </a:prstGeom>
        </p:spPr>
      </p:pic>
      <p:pic>
        <p:nvPicPr>
          <p:cNvPr id="25" name="صورة 24" descr="صورة تحتوي على نص, لقطة شاشة, الخط, أسود&#10;&#10;تم إنشاء الوصف تلقائياً">
            <a:extLst>
              <a:ext uri="{FF2B5EF4-FFF2-40B4-BE49-F238E27FC236}">
                <a16:creationId xmlns:a16="http://schemas.microsoft.com/office/drawing/2014/main" id="{DD00EBB4-E5B5-4ABC-9E65-955A8F021549}"/>
              </a:ext>
            </a:extLst>
          </p:cNvPr>
          <p:cNvPicPr>
            <a:picLocks noChangeAspect="1"/>
          </p:cNvPicPr>
          <p:nvPr/>
        </p:nvPicPr>
        <p:blipFill rotWithShape="1">
          <a:blip r:embed="rId9">
            <a:extLst>
              <a:ext uri="{28A0092B-C50C-407E-A947-70E740481C1C}">
                <a14:useLocalDpi xmlns:a14="http://schemas.microsoft.com/office/drawing/2010/main" val="0"/>
              </a:ext>
            </a:extLst>
          </a:blip>
          <a:srcRect t="59926" b="5256"/>
          <a:stretch/>
        </p:blipFill>
        <p:spPr>
          <a:xfrm>
            <a:off x="2465615" y="2595549"/>
            <a:ext cx="10458450" cy="752837"/>
          </a:xfrm>
          <a:prstGeom prst="rect">
            <a:avLst/>
          </a:prstGeom>
        </p:spPr>
      </p:pic>
    </p:spTree>
    <p:custDataLst>
      <p:tags r:id="rId1"/>
    </p:custDataLst>
    <p:extLst>
      <p:ext uri="{BB962C8B-B14F-4D97-AF65-F5344CB8AC3E}">
        <p14:creationId xmlns:p14="http://schemas.microsoft.com/office/powerpoint/2010/main" val="16761576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37" name="MH_SubTitle_1">
            <a:extLst>
              <a:ext uri="{FF2B5EF4-FFF2-40B4-BE49-F238E27FC236}">
                <a16:creationId xmlns:a16="http://schemas.microsoft.com/office/drawing/2014/main" id="{7D735637-CEE2-45A7-923C-B32ADD460629}"/>
              </a:ext>
            </a:extLst>
          </p:cNvPr>
          <p:cNvSpPr/>
          <p:nvPr>
            <p:custDataLst>
              <p:tags r:id="rId2"/>
            </p:custDataLst>
          </p:nvPr>
        </p:nvSpPr>
        <p:spPr bwMode="auto">
          <a:xfrm>
            <a:off x="2384470" y="2071541"/>
            <a:ext cx="8727934" cy="4403114"/>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sp>
        <p:nvSpPr>
          <p:cNvPr id="9" name="مخطط انسيابي: محطة طرفية 8">
            <a:extLst>
              <a:ext uri="{FF2B5EF4-FFF2-40B4-BE49-F238E27FC236}">
                <a16:creationId xmlns:a16="http://schemas.microsoft.com/office/drawing/2014/main" id="{53E8311B-1272-4A9C-BB80-F3AC0C5F709B}"/>
              </a:ext>
            </a:extLst>
          </p:cNvPr>
          <p:cNvSpPr/>
          <p:nvPr/>
        </p:nvSpPr>
        <p:spPr>
          <a:xfrm>
            <a:off x="10330005" y="1315372"/>
            <a:ext cx="1857446" cy="609183"/>
          </a:xfrm>
          <a:prstGeom prst="flowChartTerminator">
            <a:avLst/>
          </a:prstGeom>
          <a:solidFill>
            <a:schemeClr val="bg1"/>
          </a:solidFill>
          <a:ln>
            <a:solidFill>
              <a:srgbClr val="1C75B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lumMod val="65000"/>
                    <a:lumOff val="35000"/>
                  </a:schemeClr>
                </a:solidFill>
                <a:effectLst>
                  <a:outerShdw blurRad="38100" dist="38100" dir="2700000" algn="tl">
                    <a:srgbClr val="000000">
                      <a:alpha val="43137"/>
                    </a:srgbClr>
                  </a:outerShdw>
                </a:effectLst>
                <a:latin typeface="Alnaseeb" panose="00000500000000000000" pitchFamily="50" charset="-78"/>
                <a:cs typeface="Alnaseeb" panose="00000500000000000000" pitchFamily="50" charset="-78"/>
              </a:rPr>
              <a:t>عرض بصري </a:t>
            </a:r>
          </a:p>
        </p:txBody>
      </p:sp>
      <p:pic>
        <p:nvPicPr>
          <p:cNvPr id="12" name="صورة 11" descr="صورة تحتوي على نص, أسود وأبيض, الرسومات, لقطة شاشة&#10;&#10;تم إنشاء الوصف تلقائياً">
            <a:hlinkClick r:id="rId7"/>
            <a:extLst>
              <a:ext uri="{FF2B5EF4-FFF2-40B4-BE49-F238E27FC236}">
                <a16:creationId xmlns:a16="http://schemas.microsoft.com/office/drawing/2014/main" id="{3E6158F9-0541-4627-9AFC-CFC51B5BC9F5}"/>
              </a:ext>
            </a:extLst>
          </p:cNvPr>
          <p:cNvPicPr>
            <a:picLocks noChangeAspect="1"/>
          </p:cNvPicPr>
          <p:nvPr/>
        </p:nvPicPr>
        <p:blipFill rotWithShape="1">
          <a:blip r:embed="rId8">
            <a:extLst>
              <a:ext uri="{28A0092B-C50C-407E-A947-70E740481C1C}">
                <a14:useLocalDpi xmlns:a14="http://schemas.microsoft.com/office/drawing/2010/main" val="0"/>
              </a:ext>
            </a:extLst>
          </a:blip>
          <a:srcRect l="34790" t="64991" r="32921"/>
          <a:stretch/>
        </p:blipFill>
        <p:spPr>
          <a:xfrm>
            <a:off x="622606" y="3666439"/>
            <a:ext cx="1350536" cy="1886948"/>
          </a:xfrm>
          <a:prstGeom prst="rect">
            <a:avLst/>
          </a:prstGeom>
        </p:spPr>
      </p:pic>
      <p:sp>
        <p:nvSpPr>
          <p:cNvPr id="20" name="مربع نص 19">
            <a:extLst>
              <a:ext uri="{FF2B5EF4-FFF2-40B4-BE49-F238E27FC236}">
                <a16:creationId xmlns:a16="http://schemas.microsoft.com/office/drawing/2014/main" id="{9EF9EF3D-DE8B-4884-94ED-6E3ACEC53957}"/>
              </a:ext>
            </a:extLst>
          </p:cNvPr>
          <p:cNvSpPr txBox="1"/>
          <p:nvPr/>
        </p:nvSpPr>
        <p:spPr>
          <a:xfrm>
            <a:off x="250116" y="2909143"/>
            <a:ext cx="1723026" cy="830997"/>
          </a:xfrm>
          <a:prstGeom prst="rect">
            <a:avLst/>
          </a:prstGeom>
          <a:noFill/>
        </p:spPr>
        <p:txBody>
          <a:bodyPr wrap="square">
            <a:spAutoFit/>
          </a:bodyPr>
          <a:lstStyle/>
          <a:p>
            <a:pPr algn="ctr"/>
            <a:r>
              <a:rPr lang="ar-SA" sz="2400" dirty="0">
                <a:solidFill>
                  <a:schemeClr val="tx1">
                    <a:lumMod val="65000"/>
                    <a:lumOff val="35000"/>
                  </a:schemeClr>
                </a:solidFill>
                <a:effectLst>
                  <a:outerShdw blurRad="38100" dist="38100" dir="2700000" algn="tl">
                    <a:srgbClr val="000000">
                      <a:alpha val="43137"/>
                    </a:srgbClr>
                  </a:outerShdw>
                </a:effectLst>
                <a:latin typeface="Alnaseeb" panose="00000500000000000000" pitchFamily="50" charset="-78"/>
                <a:cs typeface="Alnaseeb" panose="00000500000000000000" pitchFamily="50" charset="-78"/>
              </a:rPr>
              <a:t>انقر هنا لفتح الفيديو </a:t>
            </a:r>
          </a:p>
        </p:txBody>
      </p:sp>
      <p:grpSp>
        <p:nvGrpSpPr>
          <p:cNvPr id="13" name="مجموعة 12">
            <a:extLst>
              <a:ext uri="{FF2B5EF4-FFF2-40B4-BE49-F238E27FC236}">
                <a16:creationId xmlns:a16="http://schemas.microsoft.com/office/drawing/2014/main" id="{37FD23FC-FF97-4808-AA8A-B6D6F53D6EA1}"/>
              </a:ext>
            </a:extLst>
          </p:cNvPr>
          <p:cNvGrpSpPr/>
          <p:nvPr/>
        </p:nvGrpSpPr>
        <p:grpSpPr>
          <a:xfrm>
            <a:off x="3112053" y="409236"/>
            <a:ext cx="5648209" cy="707886"/>
            <a:chOff x="6694308" y="231961"/>
            <a:chExt cx="4051859" cy="707886"/>
          </a:xfrm>
        </p:grpSpPr>
        <p:pic>
          <p:nvPicPr>
            <p:cNvPr id="18" name="图片 19">
              <a:extLst>
                <a:ext uri="{FF2B5EF4-FFF2-40B4-BE49-F238E27FC236}">
                  <a16:creationId xmlns:a16="http://schemas.microsoft.com/office/drawing/2014/main" id="{F0E01700-8DCB-41D7-9BED-B35A80F8F515}"/>
                </a:ext>
              </a:extLst>
            </p:cNvPr>
            <p:cNvPicPr>
              <a:picLocks noChangeAspect="1"/>
            </p:cNvPicPr>
            <p:nvPr/>
          </p:nvPicPr>
          <p:blipFill>
            <a:blip r:embed="rId9"/>
            <a:stretch>
              <a:fillRect/>
            </a:stretch>
          </p:blipFill>
          <p:spPr>
            <a:xfrm flipH="1">
              <a:off x="10207316" y="307231"/>
              <a:ext cx="538851" cy="557346"/>
            </a:xfrm>
            <a:prstGeom prst="rect">
              <a:avLst/>
            </a:prstGeom>
          </p:spPr>
        </p:pic>
        <p:sp>
          <p:nvSpPr>
            <p:cNvPr id="19" name="مربع نص 18">
              <a:extLst>
                <a:ext uri="{FF2B5EF4-FFF2-40B4-BE49-F238E27FC236}">
                  <a16:creationId xmlns:a16="http://schemas.microsoft.com/office/drawing/2014/main" id="{872A718B-53AA-49BF-AA95-0BF132A198B5}"/>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1" name="图片 19">
              <a:extLst>
                <a:ext uri="{FF2B5EF4-FFF2-40B4-BE49-F238E27FC236}">
                  <a16:creationId xmlns:a16="http://schemas.microsoft.com/office/drawing/2014/main" id="{F28D4B7C-8125-4FB2-BCED-5D9D73D47BB8}"/>
                </a:ext>
              </a:extLst>
            </p:cNvPr>
            <p:cNvPicPr>
              <a:picLocks noChangeAspect="1"/>
            </p:cNvPicPr>
            <p:nvPr/>
          </p:nvPicPr>
          <p:blipFill>
            <a:blip r:embed="rId9"/>
            <a:stretch>
              <a:fillRect/>
            </a:stretch>
          </p:blipFill>
          <p:spPr>
            <a:xfrm>
              <a:off x="7762190" y="307231"/>
              <a:ext cx="538851" cy="557346"/>
            </a:xfrm>
            <a:prstGeom prst="rect">
              <a:avLst/>
            </a:prstGeom>
          </p:spPr>
        </p:pic>
      </p:grpSp>
      <p:pic>
        <p:nvPicPr>
          <p:cNvPr id="4" name="صورة 3">
            <a:extLst>
              <a:ext uri="{FF2B5EF4-FFF2-40B4-BE49-F238E27FC236}">
                <a16:creationId xmlns:a16="http://schemas.microsoft.com/office/drawing/2014/main" id="{E5066D13-2BE0-4710-8284-493222804D8F}"/>
              </a:ext>
            </a:extLst>
          </p:cNvPr>
          <p:cNvPicPr>
            <a:picLocks noChangeAspect="1"/>
          </p:cNvPicPr>
          <p:nvPr/>
        </p:nvPicPr>
        <p:blipFill>
          <a:blip r:embed="rId10"/>
          <a:stretch>
            <a:fillRect/>
          </a:stretch>
        </p:blipFill>
        <p:spPr>
          <a:xfrm>
            <a:off x="2384471" y="2071541"/>
            <a:ext cx="8727934" cy="4403114"/>
          </a:xfrm>
          <a:prstGeom prst="rect">
            <a:avLst/>
          </a:prstGeom>
        </p:spPr>
      </p:pic>
    </p:spTree>
    <p:custDataLst>
      <p:tags r:id="rId1"/>
    </p:custDataLst>
    <p:extLst>
      <p:ext uri="{BB962C8B-B14F-4D97-AF65-F5344CB8AC3E}">
        <p14:creationId xmlns:p14="http://schemas.microsoft.com/office/powerpoint/2010/main" val="290287842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3" name="MH_SubTitle_1">
            <a:extLst>
              <a:ext uri="{FF2B5EF4-FFF2-40B4-BE49-F238E27FC236}">
                <a16:creationId xmlns:a16="http://schemas.microsoft.com/office/drawing/2014/main" id="{0D1B4496-9F33-4B4D-9B22-F3F1CF1EADAF}"/>
              </a:ext>
            </a:extLst>
          </p:cNvPr>
          <p:cNvSpPr/>
          <p:nvPr>
            <p:custDataLst>
              <p:tags r:id="rId2"/>
            </p:custDataLst>
          </p:nvPr>
        </p:nvSpPr>
        <p:spPr bwMode="auto">
          <a:xfrm>
            <a:off x="800100" y="1925637"/>
            <a:ext cx="11756571" cy="4319353"/>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24" name="مجموعة 23">
            <a:extLst>
              <a:ext uri="{FF2B5EF4-FFF2-40B4-BE49-F238E27FC236}">
                <a16:creationId xmlns:a16="http://schemas.microsoft.com/office/drawing/2014/main" id="{7E056AEA-A571-4D2C-8760-7372A1E00087}"/>
              </a:ext>
            </a:extLst>
          </p:cNvPr>
          <p:cNvGrpSpPr/>
          <p:nvPr/>
        </p:nvGrpSpPr>
        <p:grpSpPr>
          <a:xfrm>
            <a:off x="9127671" y="1173275"/>
            <a:ext cx="3323877" cy="1192548"/>
            <a:chOff x="8014789" y="1349924"/>
            <a:chExt cx="3323877" cy="1192548"/>
          </a:xfrm>
        </p:grpSpPr>
        <p:sp>
          <p:nvSpPr>
            <p:cNvPr id="25" name="مخطط انسيابي: محطة طرفية 24">
              <a:extLst>
                <a:ext uri="{FF2B5EF4-FFF2-40B4-BE49-F238E27FC236}">
                  <a16:creationId xmlns:a16="http://schemas.microsoft.com/office/drawing/2014/main" id="{6C300F41-F349-4A51-A2A0-0E6597C30AC6}"/>
                </a:ext>
              </a:extLst>
            </p:cNvPr>
            <p:cNvSpPr/>
            <p:nvPr/>
          </p:nvSpPr>
          <p:spPr>
            <a:xfrm>
              <a:off x="8014789" y="1697320"/>
              <a:ext cx="2865210" cy="646331"/>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المصباح الكهربائي, لمبة مصباح متوهج, ضوء&#10;&#10;تم إنشاء الوصف تلقائياً">
              <a:extLst>
                <a:ext uri="{FF2B5EF4-FFF2-40B4-BE49-F238E27FC236}">
                  <a16:creationId xmlns:a16="http://schemas.microsoft.com/office/drawing/2014/main" id="{44C1587F-2A79-44AC-B253-BA7B4D5E2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9112" y="1349924"/>
              <a:ext cx="1179554" cy="1192548"/>
            </a:xfrm>
            <a:prstGeom prst="rect">
              <a:avLst/>
            </a:prstGeom>
          </p:spPr>
        </p:pic>
        <p:sp>
          <p:nvSpPr>
            <p:cNvPr id="27" name="مربع نص 26">
              <a:extLst>
                <a:ext uri="{FF2B5EF4-FFF2-40B4-BE49-F238E27FC236}">
                  <a16:creationId xmlns:a16="http://schemas.microsoft.com/office/drawing/2014/main" id="{4BE2F52A-23A1-4333-A39D-781FA794F2FF}"/>
                </a:ext>
              </a:extLst>
            </p:cNvPr>
            <p:cNvSpPr txBox="1"/>
            <p:nvPr/>
          </p:nvSpPr>
          <p:spPr>
            <a:xfrm>
              <a:off x="8451949" y="1638692"/>
              <a:ext cx="2029601"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المربع :</a:t>
              </a:r>
            </a:p>
          </p:txBody>
        </p:sp>
      </p:grpSp>
      <p:pic>
        <p:nvPicPr>
          <p:cNvPr id="5" name="صورة 4">
            <a:extLst>
              <a:ext uri="{FF2B5EF4-FFF2-40B4-BE49-F238E27FC236}">
                <a16:creationId xmlns:a16="http://schemas.microsoft.com/office/drawing/2014/main" id="{F656B2E9-9C58-44DE-9B43-F998B604700E}"/>
              </a:ext>
            </a:extLst>
          </p:cNvPr>
          <p:cNvPicPr>
            <a:picLocks noChangeAspect="1"/>
          </p:cNvPicPr>
          <p:nvPr/>
        </p:nvPicPr>
        <p:blipFill rotWithShape="1">
          <a:blip r:embed="rId8"/>
          <a:srcRect l="18540"/>
          <a:stretch/>
        </p:blipFill>
        <p:spPr>
          <a:xfrm>
            <a:off x="2627743" y="2397142"/>
            <a:ext cx="9805404" cy="2684864"/>
          </a:xfrm>
          <a:prstGeom prst="rect">
            <a:avLst/>
          </a:prstGeom>
        </p:spPr>
      </p:pic>
      <p:pic>
        <p:nvPicPr>
          <p:cNvPr id="16" name="صورة 15">
            <a:extLst>
              <a:ext uri="{FF2B5EF4-FFF2-40B4-BE49-F238E27FC236}">
                <a16:creationId xmlns:a16="http://schemas.microsoft.com/office/drawing/2014/main" id="{9655B659-FD0D-42F1-BAF4-8CE356C76022}"/>
              </a:ext>
            </a:extLst>
          </p:cNvPr>
          <p:cNvPicPr>
            <a:picLocks noChangeAspect="1"/>
          </p:cNvPicPr>
          <p:nvPr/>
        </p:nvPicPr>
        <p:blipFill rotWithShape="1">
          <a:blip r:embed="rId8"/>
          <a:srcRect l="-463" t="-558" r="85241" b="558"/>
          <a:stretch/>
        </p:blipFill>
        <p:spPr>
          <a:xfrm>
            <a:off x="911645" y="3335541"/>
            <a:ext cx="1716098" cy="2857899"/>
          </a:xfrm>
          <a:prstGeom prst="rect">
            <a:avLst/>
          </a:prstGeom>
        </p:spPr>
      </p:pic>
      <p:grpSp>
        <p:nvGrpSpPr>
          <p:cNvPr id="17" name="مجموعة 16">
            <a:extLst>
              <a:ext uri="{FF2B5EF4-FFF2-40B4-BE49-F238E27FC236}">
                <a16:creationId xmlns:a16="http://schemas.microsoft.com/office/drawing/2014/main" id="{29EF9E9D-B811-488F-BF55-E623FB30EF05}"/>
              </a:ext>
            </a:extLst>
          </p:cNvPr>
          <p:cNvGrpSpPr/>
          <p:nvPr/>
        </p:nvGrpSpPr>
        <p:grpSpPr>
          <a:xfrm>
            <a:off x="3112053" y="409236"/>
            <a:ext cx="5648209" cy="707886"/>
            <a:chOff x="6694308" y="231961"/>
            <a:chExt cx="4051859" cy="707886"/>
          </a:xfrm>
        </p:grpSpPr>
        <p:pic>
          <p:nvPicPr>
            <p:cNvPr id="20" name="图片 19">
              <a:extLst>
                <a:ext uri="{FF2B5EF4-FFF2-40B4-BE49-F238E27FC236}">
                  <a16:creationId xmlns:a16="http://schemas.microsoft.com/office/drawing/2014/main" id="{8A8037F5-4788-457A-BB1B-5906DDF4B6E9}"/>
                </a:ext>
              </a:extLst>
            </p:cNvPr>
            <p:cNvPicPr>
              <a:picLocks noChangeAspect="1"/>
            </p:cNvPicPr>
            <p:nvPr/>
          </p:nvPicPr>
          <p:blipFill>
            <a:blip r:embed="rId9"/>
            <a:stretch>
              <a:fillRect/>
            </a:stretch>
          </p:blipFill>
          <p:spPr>
            <a:xfrm flipH="1">
              <a:off x="10207316" y="307231"/>
              <a:ext cx="538851" cy="557346"/>
            </a:xfrm>
            <a:prstGeom prst="rect">
              <a:avLst/>
            </a:prstGeom>
          </p:spPr>
        </p:pic>
        <p:sp>
          <p:nvSpPr>
            <p:cNvPr id="21" name="مربع نص 20">
              <a:extLst>
                <a:ext uri="{FF2B5EF4-FFF2-40B4-BE49-F238E27FC236}">
                  <a16:creationId xmlns:a16="http://schemas.microsoft.com/office/drawing/2014/main" id="{7B9FAC13-DB3D-4EE2-8570-BEFEB5F9EBFF}"/>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2" name="图片 19">
              <a:extLst>
                <a:ext uri="{FF2B5EF4-FFF2-40B4-BE49-F238E27FC236}">
                  <a16:creationId xmlns:a16="http://schemas.microsoft.com/office/drawing/2014/main" id="{2A253C60-9644-48BF-8178-FE6E673D60AB}"/>
                </a:ext>
              </a:extLst>
            </p:cNvPr>
            <p:cNvPicPr>
              <a:picLocks noChangeAspect="1"/>
            </p:cNvPicPr>
            <p:nvPr/>
          </p:nvPicPr>
          <p:blipFill>
            <a:blip r:embed="rId9"/>
            <a:stretch>
              <a:fillRect/>
            </a:stretch>
          </p:blipFill>
          <p:spPr>
            <a:xfrm>
              <a:off x="7762190" y="307231"/>
              <a:ext cx="538851" cy="557346"/>
            </a:xfrm>
            <a:prstGeom prst="rect">
              <a:avLst/>
            </a:prstGeom>
          </p:spPr>
        </p:pic>
      </p:grpSp>
    </p:spTree>
    <p:custDataLst>
      <p:tags r:id="rId1"/>
    </p:custDataLst>
    <p:extLst>
      <p:ext uri="{BB962C8B-B14F-4D97-AF65-F5344CB8AC3E}">
        <p14:creationId xmlns:p14="http://schemas.microsoft.com/office/powerpoint/2010/main" val="14736070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3" name="MH_SubTitle_1">
            <a:extLst>
              <a:ext uri="{FF2B5EF4-FFF2-40B4-BE49-F238E27FC236}">
                <a16:creationId xmlns:a16="http://schemas.microsoft.com/office/drawing/2014/main" id="{0D1B4496-9F33-4B4D-9B22-F3F1CF1EADAF}"/>
              </a:ext>
            </a:extLst>
          </p:cNvPr>
          <p:cNvSpPr/>
          <p:nvPr>
            <p:custDataLst>
              <p:tags r:id="rId2"/>
            </p:custDataLst>
          </p:nvPr>
        </p:nvSpPr>
        <p:spPr bwMode="auto">
          <a:xfrm>
            <a:off x="800100" y="1925637"/>
            <a:ext cx="11756571" cy="4319353"/>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24" name="مجموعة 23">
            <a:extLst>
              <a:ext uri="{FF2B5EF4-FFF2-40B4-BE49-F238E27FC236}">
                <a16:creationId xmlns:a16="http://schemas.microsoft.com/office/drawing/2014/main" id="{7E056AEA-A571-4D2C-8760-7372A1E00087}"/>
              </a:ext>
            </a:extLst>
          </p:cNvPr>
          <p:cNvGrpSpPr/>
          <p:nvPr/>
        </p:nvGrpSpPr>
        <p:grpSpPr>
          <a:xfrm>
            <a:off x="8245929" y="1173275"/>
            <a:ext cx="4205619" cy="1192548"/>
            <a:chOff x="7133047" y="1349924"/>
            <a:chExt cx="4205619" cy="1192548"/>
          </a:xfrm>
        </p:grpSpPr>
        <p:sp>
          <p:nvSpPr>
            <p:cNvPr id="25" name="مخطط انسيابي: محطة طرفية 24">
              <a:extLst>
                <a:ext uri="{FF2B5EF4-FFF2-40B4-BE49-F238E27FC236}">
                  <a16:creationId xmlns:a16="http://schemas.microsoft.com/office/drawing/2014/main" id="{6C300F41-F349-4A51-A2A0-0E6597C30AC6}"/>
                </a:ext>
              </a:extLst>
            </p:cNvPr>
            <p:cNvSpPr/>
            <p:nvPr/>
          </p:nvSpPr>
          <p:spPr>
            <a:xfrm>
              <a:off x="7133047" y="1697320"/>
              <a:ext cx="3746952" cy="646331"/>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المصباح الكهربائي, لمبة مصباح متوهج, ضوء&#10;&#10;تم إنشاء الوصف تلقائياً">
              <a:extLst>
                <a:ext uri="{FF2B5EF4-FFF2-40B4-BE49-F238E27FC236}">
                  <a16:creationId xmlns:a16="http://schemas.microsoft.com/office/drawing/2014/main" id="{44C1587F-2A79-44AC-B253-BA7B4D5E2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9112" y="1349924"/>
              <a:ext cx="1179554" cy="1192548"/>
            </a:xfrm>
            <a:prstGeom prst="rect">
              <a:avLst/>
            </a:prstGeom>
          </p:spPr>
        </p:pic>
        <p:sp>
          <p:nvSpPr>
            <p:cNvPr id="27" name="مربع نص 26">
              <a:extLst>
                <a:ext uri="{FF2B5EF4-FFF2-40B4-BE49-F238E27FC236}">
                  <a16:creationId xmlns:a16="http://schemas.microsoft.com/office/drawing/2014/main" id="{4BE2F52A-23A1-4333-A39D-781FA794F2FF}"/>
                </a:ext>
              </a:extLst>
            </p:cNvPr>
            <p:cNvSpPr txBox="1"/>
            <p:nvPr/>
          </p:nvSpPr>
          <p:spPr>
            <a:xfrm>
              <a:off x="7387430" y="1697319"/>
              <a:ext cx="3005603"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ملخص المفاهيم :</a:t>
              </a:r>
            </a:p>
          </p:txBody>
        </p:sp>
      </p:grpSp>
      <p:grpSp>
        <p:nvGrpSpPr>
          <p:cNvPr id="17" name="مجموعة 16">
            <a:extLst>
              <a:ext uri="{FF2B5EF4-FFF2-40B4-BE49-F238E27FC236}">
                <a16:creationId xmlns:a16="http://schemas.microsoft.com/office/drawing/2014/main" id="{29EF9E9D-B811-488F-BF55-E623FB30EF05}"/>
              </a:ext>
            </a:extLst>
          </p:cNvPr>
          <p:cNvGrpSpPr/>
          <p:nvPr/>
        </p:nvGrpSpPr>
        <p:grpSpPr>
          <a:xfrm>
            <a:off x="3112053" y="409236"/>
            <a:ext cx="5648209" cy="707886"/>
            <a:chOff x="6694308" y="231961"/>
            <a:chExt cx="4051859" cy="707886"/>
          </a:xfrm>
        </p:grpSpPr>
        <p:pic>
          <p:nvPicPr>
            <p:cNvPr id="20" name="图片 19">
              <a:extLst>
                <a:ext uri="{FF2B5EF4-FFF2-40B4-BE49-F238E27FC236}">
                  <a16:creationId xmlns:a16="http://schemas.microsoft.com/office/drawing/2014/main" id="{8A8037F5-4788-457A-BB1B-5906DDF4B6E9}"/>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21" name="مربع نص 20">
              <a:extLst>
                <a:ext uri="{FF2B5EF4-FFF2-40B4-BE49-F238E27FC236}">
                  <a16:creationId xmlns:a16="http://schemas.microsoft.com/office/drawing/2014/main" id="{7B9FAC13-DB3D-4EE2-8570-BEFEB5F9EBFF}"/>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2" name="图片 19">
              <a:extLst>
                <a:ext uri="{FF2B5EF4-FFF2-40B4-BE49-F238E27FC236}">
                  <a16:creationId xmlns:a16="http://schemas.microsoft.com/office/drawing/2014/main" id="{2A253C60-9644-48BF-8178-FE6E673D60AB}"/>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7" name="صورة 6" descr="صورة تحتوي على نص, رسم بياني, لقطة شاشة, دائرة&#10;&#10;تم إنشاء الوصف تلقائياً">
            <a:extLst>
              <a:ext uri="{FF2B5EF4-FFF2-40B4-BE49-F238E27FC236}">
                <a16:creationId xmlns:a16="http://schemas.microsoft.com/office/drawing/2014/main" id="{6F1E8AEB-40B2-4FD3-AFF2-295C1C6E99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951" y="2465068"/>
            <a:ext cx="11579736" cy="3407284"/>
          </a:xfrm>
          <a:prstGeom prst="rect">
            <a:avLst/>
          </a:prstGeom>
        </p:spPr>
      </p:pic>
    </p:spTree>
    <p:custDataLst>
      <p:tags r:id="rId1"/>
    </p:custDataLst>
    <p:extLst>
      <p:ext uri="{BB962C8B-B14F-4D97-AF65-F5344CB8AC3E}">
        <p14:creationId xmlns:p14="http://schemas.microsoft.com/office/powerpoint/2010/main" val="29663344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3" name="MH_SubTitle_1">
            <a:extLst>
              <a:ext uri="{FF2B5EF4-FFF2-40B4-BE49-F238E27FC236}">
                <a16:creationId xmlns:a16="http://schemas.microsoft.com/office/drawing/2014/main" id="{0D1B4496-9F33-4B4D-9B22-F3F1CF1EADAF}"/>
              </a:ext>
            </a:extLst>
          </p:cNvPr>
          <p:cNvSpPr/>
          <p:nvPr>
            <p:custDataLst>
              <p:tags r:id="rId2"/>
            </p:custDataLst>
          </p:nvPr>
        </p:nvSpPr>
        <p:spPr bwMode="auto">
          <a:xfrm>
            <a:off x="800100" y="2258652"/>
            <a:ext cx="11756571" cy="2989263"/>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24" name="مجموعة 23">
            <a:extLst>
              <a:ext uri="{FF2B5EF4-FFF2-40B4-BE49-F238E27FC236}">
                <a16:creationId xmlns:a16="http://schemas.microsoft.com/office/drawing/2014/main" id="{7E056AEA-A571-4D2C-8760-7372A1E00087}"/>
              </a:ext>
            </a:extLst>
          </p:cNvPr>
          <p:cNvGrpSpPr/>
          <p:nvPr/>
        </p:nvGrpSpPr>
        <p:grpSpPr>
          <a:xfrm>
            <a:off x="6677820" y="1506290"/>
            <a:ext cx="5773728" cy="1192548"/>
            <a:chOff x="5564938" y="1349924"/>
            <a:chExt cx="5773728" cy="1192548"/>
          </a:xfrm>
        </p:grpSpPr>
        <p:sp>
          <p:nvSpPr>
            <p:cNvPr id="25" name="مخطط انسيابي: محطة طرفية 24">
              <a:extLst>
                <a:ext uri="{FF2B5EF4-FFF2-40B4-BE49-F238E27FC236}">
                  <a16:creationId xmlns:a16="http://schemas.microsoft.com/office/drawing/2014/main" id="{6C300F41-F349-4A51-A2A0-0E6597C30AC6}"/>
                </a:ext>
              </a:extLst>
            </p:cNvPr>
            <p:cNvSpPr/>
            <p:nvPr/>
          </p:nvSpPr>
          <p:spPr>
            <a:xfrm>
              <a:off x="5564938" y="1697320"/>
              <a:ext cx="5315062" cy="646331"/>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المصباح الكهربائي, لمبة مصباح متوهج, ضوء&#10;&#10;تم إنشاء الوصف تلقائياً">
              <a:extLst>
                <a:ext uri="{FF2B5EF4-FFF2-40B4-BE49-F238E27FC236}">
                  <a16:creationId xmlns:a16="http://schemas.microsoft.com/office/drawing/2014/main" id="{44C1587F-2A79-44AC-B253-BA7B4D5E2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9112" y="1349924"/>
              <a:ext cx="1179554" cy="1192548"/>
            </a:xfrm>
            <a:prstGeom prst="rect">
              <a:avLst/>
            </a:prstGeom>
          </p:spPr>
        </p:pic>
        <p:sp>
          <p:nvSpPr>
            <p:cNvPr id="27" name="مربع نص 26">
              <a:extLst>
                <a:ext uri="{FF2B5EF4-FFF2-40B4-BE49-F238E27FC236}">
                  <a16:creationId xmlns:a16="http://schemas.microsoft.com/office/drawing/2014/main" id="{4BE2F52A-23A1-4333-A39D-781FA794F2FF}"/>
                </a:ext>
              </a:extLst>
            </p:cNvPr>
            <p:cNvSpPr txBox="1"/>
            <p:nvPr/>
          </p:nvSpPr>
          <p:spPr>
            <a:xfrm>
              <a:off x="5790140" y="1672386"/>
              <a:ext cx="4454633"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الشروط الكافية للمعين و المربع :</a:t>
              </a:r>
            </a:p>
          </p:txBody>
        </p:sp>
      </p:grpSp>
      <p:grpSp>
        <p:nvGrpSpPr>
          <p:cNvPr id="17" name="مجموعة 16">
            <a:extLst>
              <a:ext uri="{FF2B5EF4-FFF2-40B4-BE49-F238E27FC236}">
                <a16:creationId xmlns:a16="http://schemas.microsoft.com/office/drawing/2014/main" id="{29EF9E9D-B811-488F-BF55-E623FB30EF05}"/>
              </a:ext>
            </a:extLst>
          </p:cNvPr>
          <p:cNvGrpSpPr/>
          <p:nvPr/>
        </p:nvGrpSpPr>
        <p:grpSpPr>
          <a:xfrm>
            <a:off x="3112053" y="409236"/>
            <a:ext cx="5648209" cy="707886"/>
            <a:chOff x="6694308" y="231961"/>
            <a:chExt cx="4051859" cy="707886"/>
          </a:xfrm>
        </p:grpSpPr>
        <p:pic>
          <p:nvPicPr>
            <p:cNvPr id="20" name="图片 19">
              <a:extLst>
                <a:ext uri="{FF2B5EF4-FFF2-40B4-BE49-F238E27FC236}">
                  <a16:creationId xmlns:a16="http://schemas.microsoft.com/office/drawing/2014/main" id="{8A8037F5-4788-457A-BB1B-5906DDF4B6E9}"/>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21" name="مربع نص 20">
              <a:extLst>
                <a:ext uri="{FF2B5EF4-FFF2-40B4-BE49-F238E27FC236}">
                  <a16:creationId xmlns:a16="http://schemas.microsoft.com/office/drawing/2014/main" id="{7B9FAC13-DB3D-4EE2-8570-BEFEB5F9EBFF}"/>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2" name="图片 19">
              <a:extLst>
                <a:ext uri="{FF2B5EF4-FFF2-40B4-BE49-F238E27FC236}">
                  <a16:creationId xmlns:a16="http://schemas.microsoft.com/office/drawing/2014/main" id="{2A253C60-9644-48BF-8178-FE6E673D60AB}"/>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4" name="صورة 3" descr="صورة تحتوي على نص, لقطة شاشة, خط, رسم بياني&#10;&#10;تم إنشاء الوصف تلقائياً">
            <a:extLst>
              <a:ext uri="{FF2B5EF4-FFF2-40B4-BE49-F238E27FC236}">
                <a16:creationId xmlns:a16="http://schemas.microsoft.com/office/drawing/2014/main" id="{469BC3F3-4AC2-409E-86CC-60DE0482AE61}"/>
              </a:ext>
            </a:extLst>
          </p:cNvPr>
          <p:cNvPicPr>
            <a:picLocks noChangeAspect="1"/>
          </p:cNvPicPr>
          <p:nvPr/>
        </p:nvPicPr>
        <p:blipFill rotWithShape="1">
          <a:blip r:embed="rId9">
            <a:extLst>
              <a:ext uri="{28A0092B-C50C-407E-A947-70E740481C1C}">
                <a14:useLocalDpi xmlns:a14="http://schemas.microsoft.com/office/drawing/2010/main" val="0"/>
              </a:ext>
            </a:extLst>
          </a:blip>
          <a:srcRect t="3354"/>
          <a:stretch/>
        </p:blipFill>
        <p:spPr>
          <a:xfrm>
            <a:off x="948531" y="2853698"/>
            <a:ext cx="11458575" cy="1905541"/>
          </a:xfrm>
          <a:prstGeom prst="rect">
            <a:avLst/>
          </a:prstGeom>
        </p:spPr>
      </p:pic>
    </p:spTree>
    <p:custDataLst>
      <p:tags r:id="rId1"/>
    </p:custDataLst>
    <p:extLst>
      <p:ext uri="{BB962C8B-B14F-4D97-AF65-F5344CB8AC3E}">
        <p14:creationId xmlns:p14="http://schemas.microsoft.com/office/powerpoint/2010/main" val="26754612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3" name="MH_SubTitle_1">
            <a:extLst>
              <a:ext uri="{FF2B5EF4-FFF2-40B4-BE49-F238E27FC236}">
                <a16:creationId xmlns:a16="http://schemas.microsoft.com/office/drawing/2014/main" id="{0D1B4496-9F33-4B4D-9B22-F3F1CF1EADAF}"/>
              </a:ext>
            </a:extLst>
          </p:cNvPr>
          <p:cNvSpPr/>
          <p:nvPr>
            <p:custDataLst>
              <p:tags r:id="rId2"/>
            </p:custDataLst>
          </p:nvPr>
        </p:nvSpPr>
        <p:spPr bwMode="auto">
          <a:xfrm>
            <a:off x="800100" y="2258652"/>
            <a:ext cx="11756571" cy="3537991"/>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24" name="مجموعة 23">
            <a:extLst>
              <a:ext uri="{FF2B5EF4-FFF2-40B4-BE49-F238E27FC236}">
                <a16:creationId xmlns:a16="http://schemas.microsoft.com/office/drawing/2014/main" id="{7E056AEA-A571-4D2C-8760-7372A1E00087}"/>
              </a:ext>
            </a:extLst>
          </p:cNvPr>
          <p:cNvGrpSpPr/>
          <p:nvPr/>
        </p:nvGrpSpPr>
        <p:grpSpPr>
          <a:xfrm>
            <a:off x="6677820" y="1506290"/>
            <a:ext cx="5773728" cy="1192548"/>
            <a:chOff x="5564938" y="1349924"/>
            <a:chExt cx="5773728" cy="1192548"/>
          </a:xfrm>
        </p:grpSpPr>
        <p:sp>
          <p:nvSpPr>
            <p:cNvPr id="25" name="مخطط انسيابي: محطة طرفية 24">
              <a:extLst>
                <a:ext uri="{FF2B5EF4-FFF2-40B4-BE49-F238E27FC236}">
                  <a16:creationId xmlns:a16="http://schemas.microsoft.com/office/drawing/2014/main" id="{6C300F41-F349-4A51-A2A0-0E6597C30AC6}"/>
                </a:ext>
              </a:extLst>
            </p:cNvPr>
            <p:cNvSpPr/>
            <p:nvPr/>
          </p:nvSpPr>
          <p:spPr>
            <a:xfrm>
              <a:off x="5564938" y="1697320"/>
              <a:ext cx="5315062" cy="646331"/>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المصباح الكهربائي, لمبة مصباح متوهج, ضوء&#10;&#10;تم إنشاء الوصف تلقائياً">
              <a:extLst>
                <a:ext uri="{FF2B5EF4-FFF2-40B4-BE49-F238E27FC236}">
                  <a16:creationId xmlns:a16="http://schemas.microsoft.com/office/drawing/2014/main" id="{44C1587F-2A79-44AC-B253-BA7B4D5E2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9112" y="1349924"/>
              <a:ext cx="1179554" cy="1192548"/>
            </a:xfrm>
            <a:prstGeom prst="rect">
              <a:avLst/>
            </a:prstGeom>
          </p:spPr>
        </p:pic>
        <p:sp>
          <p:nvSpPr>
            <p:cNvPr id="27" name="مربع نص 26">
              <a:extLst>
                <a:ext uri="{FF2B5EF4-FFF2-40B4-BE49-F238E27FC236}">
                  <a16:creationId xmlns:a16="http://schemas.microsoft.com/office/drawing/2014/main" id="{4BE2F52A-23A1-4333-A39D-781FA794F2FF}"/>
                </a:ext>
              </a:extLst>
            </p:cNvPr>
            <p:cNvSpPr txBox="1"/>
            <p:nvPr/>
          </p:nvSpPr>
          <p:spPr>
            <a:xfrm>
              <a:off x="5790140" y="1672386"/>
              <a:ext cx="4454633"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الشروط الكافية للمعين و المربع :</a:t>
              </a:r>
            </a:p>
          </p:txBody>
        </p:sp>
      </p:grpSp>
      <p:grpSp>
        <p:nvGrpSpPr>
          <p:cNvPr id="17" name="مجموعة 16">
            <a:extLst>
              <a:ext uri="{FF2B5EF4-FFF2-40B4-BE49-F238E27FC236}">
                <a16:creationId xmlns:a16="http://schemas.microsoft.com/office/drawing/2014/main" id="{29EF9E9D-B811-488F-BF55-E623FB30EF05}"/>
              </a:ext>
            </a:extLst>
          </p:cNvPr>
          <p:cNvGrpSpPr/>
          <p:nvPr/>
        </p:nvGrpSpPr>
        <p:grpSpPr>
          <a:xfrm>
            <a:off x="3112053" y="409236"/>
            <a:ext cx="5648209" cy="707886"/>
            <a:chOff x="6694308" y="231961"/>
            <a:chExt cx="4051859" cy="707886"/>
          </a:xfrm>
        </p:grpSpPr>
        <p:pic>
          <p:nvPicPr>
            <p:cNvPr id="20" name="图片 19">
              <a:extLst>
                <a:ext uri="{FF2B5EF4-FFF2-40B4-BE49-F238E27FC236}">
                  <a16:creationId xmlns:a16="http://schemas.microsoft.com/office/drawing/2014/main" id="{8A8037F5-4788-457A-BB1B-5906DDF4B6E9}"/>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21" name="مربع نص 20">
              <a:extLst>
                <a:ext uri="{FF2B5EF4-FFF2-40B4-BE49-F238E27FC236}">
                  <a16:creationId xmlns:a16="http://schemas.microsoft.com/office/drawing/2014/main" id="{7B9FAC13-DB3D-4EE2-8570-BEFEB5F9EBFF}"/>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2" name="图片 19">
              <a:extLst>
                <a:ext uri="{FF2B5EF4-FFF2-40B4-BE49-F238E27FC236}">
                  <a16:creationId xmlns:a16="http://schemas.microsoft.com/office/drawing/2014/main" id="{2A253C60-9644-48BF-8178-FE6E673D60AB}"/>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5" name="صورة 4" descr="صورة تحتوي على نص, الخط, لقطة شاشة, خط&#10;&#10;تم إنشاء الوصف تلقائياً">
            <a:extLst>
              <a:ext uri="{FF2B5EF4-FFF2-40B4-BE49-F238E27FC236}">
                <a16:creationId xmlns:a16="http://schemas.microsoft.com/office/drawing/2014/main" id="{97389D09-E9F4-4DFA-BA18-AFF8BD714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083" y="2712624"/>
            <a:ext cx="11367472" cy="2779966"/>
          </a:xfrm>
          <a:prstGeom prst="rect">
            <a:avLst/>
          </a:prstGeom>
        </p:spPr>
      </p:pic>
    </p:spTree>
    <p:custDataLst>
      <p:tags r:id="rId1"/>
    </p:custDataLst>
    <p:extLst>
      <p:ext uri="{BB962C8B-B14F-4D97-AF65-F5344CB8AC3E}">
        <p14:creationId xmlns:p14="http://schemas.microsoft.com/office/powerpoint/2010/main" val="12335950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3" name="MH_SubTitle_1">
            <a:extLst>
              <a:ext uri="{FF2B5EF4-FFF2-40B4-BE49-F238E27FC236}">
                <a16:creationId xmlns:a16="http://schemas.microsoft.com/office/drawing/2014/main" id="{0D1B4496-9F33-4B4D-9B22-F3F1CF1EADAF}"/>
              </a:ext>
            </a:extLst>
          </p:cNvPr>
          <p:cNvSpPr/>
          <p:nvPr>
            <p:custDataLst>
              <p:tags r:id="rId2"/>
            </p:custDataLst>
          </p:nvPr>
        </p:nvSpPr>
        <p:spPr bwMode="auto">
          <a:xfrm>
            <a:off x="800100" y="2258652"/>
            <a:ext cx="11756571" cy="3537991"/>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24" name="مجموعة 23">
            <a:extLst>
              <a:ext uri="{FF2B5EF4-FFF2-40B4-BE49-F238E27FC236}">
                <a16:creationId xmlns:a16="http://schemas.microsoft.com/office/drawing/2014/main" id="{7E056AEA-A571-4D2C-8760-7372A1E00087}"/>
              </a:ext>
            </a:extLst>
          </p:cNvPr>
          <p:cNvGrpSpPr/>
          <p:nvPr/>
        </p:nvGrpSpPr>
        <p:grpSpPr>
          <a:xfrm>
            <a:off x="6677820" y="1506290"/>
            <a:ext cx="5773728" cy="1192548"/>
            <a:chOff x="5564938" y="1349924"/>
            <a:chExt cx="5773728" cy="1192548"/>
          </a:xfrm>
        </p:grpSpPr>
        <p:sp>
          <p:nvSpPr>
            <p:cNvPr id="25" name="مخطط انسيابي: محطة طرفية 24">
              <a:extLst>
                <a:ext uri="{FF2B5EF4-FFF2-40B4-BE49-F238E27FC236}">
                  <a16:creationId xmlns:a16="http://schemas.microsoft.com/office/drawing/2014/main" id="{6C300F41-F349-4A51-A2A0-0E6597C30AC6}"/>
                </a:ext>
              </a:extLst>
            </p:cNvPr>
            <p:cNvSpPr/>
            <p:nvPr/>
          </p:nvSpPr>
          <p:spPr>
            <a:xfrm>
              <a:off x="5564938" y="1697320"/>
              <a:ext cx="5315062" cy="646331"/>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المصباح الكهربائي, لمبة مصباح متوهج, ضوء&#10;&#10;تم إنشاء الوصف تلقائياً">
              <a:extLst>
                <a:ext uri="{FF2B5EF4-FFF2-40B4-BE49-F238E27FC236}">
                  <a16:creationId xmlns:a16="http://schemas.microsoft.com/office/drawing/2014/main" id="{44C1587F-2A79-44AC-B253-BA7B4D5E2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9112" y="1349924"/>
              <a:ext cx="1179554" cy="1192548"/>
            </a:xfrm>
            <a:prstGeom prst="rect">
              <a:avLst/>
            </a:prstGeom>
          </p:spPr>
        </p:pic>
        <p:sp>
          <p:nvSpPr>
            <p:cNvPr id="27" name="مربع نص 26">
              <a:extLst>
                <a:ext uri="{FF2B5EF4-FFF2-40B4-BE49-F238E27FC236}">
                  <a16:creationId xmlns:a16="http://schemas.microsoft.com/office/drawing/2014/main" id="{4BE2F52A-23A1-4333-A39D-781FA794F2FF}"/>
                </a:ext>
              </a:extLst>
            </p:cNvPr>
            <p:cNvSpPr txBox="1"/>
            <p:nvPr/>
          </p:nvSpPr>
          <p:spPr>
            <a:xfrm>
              <a:off x="5790140" y="1672386"/>
              <a:ext cx="4454633"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الشروط الكافية للمعين و المربع :</a:t>
              </a:r>
            </a:p>
          </p:txBody>
        </p:sp>
      </p:grpSp>
      <p:grpSp>
        <p:nvGrpSpPr>
          <p:cNvPr id="17" name="مجموعة 16">
            <a:extLst>
              <a:ext uri="{FF2B5EF4-FFF2-40B4-BE49-F238E27FC236}">
                <a16:creationId xmlns:a16="http://schemas.microsoft.com/office/drawing/2014/main" id="{29EF9E9D-B811-488F-BF55-E623FB30EF05}"/>
              </a:ext>
            </a:extLst>
          </p:cNvPr>
          <p:cNvGrpSpPr/>
          <p:nvPr/>
        </p:nvGrpSpPr>
        <p:grpSpPr>
          <a:xfrm>
            <a:off x="3112053" y="409236"/>
            <a:ext cx="5648209" cy="707886"/>
            <a:chOff x="6694308" y="231961"/>
            <a:chExt cx="4051859" cy="707886"/>
          </a:xfrm>
        </p:grpSpPr>
        <p:pic>
          <p:nvPicPr>
            <p:cNvPr id="20" name="图片 19">
              <a:extLst>
                <a:ext uri="{FF2B5EF4-FFF2-40B4-BE49-F238E27FC236}">
                  <a16:creationId xmlns:a16="http://schemas.microsoft.com/office/drawing/2014/main" id="{8A8037F5-4788-457A-BB1B-5906DDF4B6E9}"/>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21" name="مربع نص 20">
              <a:extLst>
                <a:ext uri="{FF2B5EF4-FFF2-40B4-BE49-F238E27FC236}">
                  <a16:creationId xmlns:a16="http://schemas.microsoft.com/office/drawing/2014/main" id="{7B9FAC13-DB3D-4EE2-8570-BEFEB5F9EBFF}"/>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2" name="图片 19">
              <a:extLst>
                <a:ext uri="{FF2B5EF4-FFF2-40B4-BE49-F238E27FC236}">
                  <a16:creationId xmlns:a16="http://schemas.microsoft.com/office/drawing/2014/main" id="{2A253C60-9644-48BF-8178-FE6E673D60AB}"/>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5" name="صورة 4" descr="صورة تحتوي على نص, الخط, لقطة شاشة, خط&#10;&#10;تم إنشاء الوصف تلقائياً">
            <a:extLst>
              <a:ext uri="{FF2B5EF4-FFF2-40B4-BE49-F238E27FC236}">
                <a16:creationId xmlns:a16="http://schemas.microsoft.com/office/drawing/2014/main" id="{97389D09-E9F4-4DFA-BA18-AFF8BD714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083" y="2712624"/>
            <a:ext cx="11367472" cy="2779966"/>
          </a:xfrm>
          <a:prstGeom prst="rect">
            <a:avLst/>
          </a:prstGeom>
        </p:spPr>
      </p:pic>
    </p:spTree>
    <p:custDataLst>
      <p:tags r:id="rId1"/>
    </p:custDataLst>
    <p:extLst>
      <p:ext uri="{BB962C8B-B14F-4D97-AF65-F5344CB8AC3E}">
        <p14:creationId xmlns:p14="http://schemas.microsoft.com/office/powerpoint/2010/main" val="35715903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3" name="MH_SubTitle_1">
            <a:extLst>
              <a:ext uri="{FF2B5EF4-FFF2-40B4-BE49-F238E27FC236}">
                <a16:creationId xmlns:a16="http://schemas.microsoft.com/office/drawing/2014/main" id="{0D1B4496-9F33-4B4D-9B22-F3F1CF1EADAF}"/>
              </a:ext>
            </a:extLst>
          </p:cNvPr>
          <p:cNvSpPr/>
          <p:nvPr>
            <p:custDataLst>
              <p:tags r:id="rId2"/>
            </p:custDataLst>
          </p:nvPr>
        </p:nvSpPr>
        <p:spPr bwMode="auto">
          <a:xfrm>
            <a:off x="800100" y="2258652"/>
            <a:ext cx="11756571" cy="3848233"/>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24" name="مجموعة 23">
            <a:extLst>
              <a:ext uri="{FF2B5EF4-FFF2-40B4-BE49-F238E27FC236}">
                <a16:creationId xmlns:a16="http://schemas.microsoft.com/office/drawing/2014/main" id="{7E056AEA-A571-4D2C-8760-7372A1E00087}"/>
              </a:ext>
            </a:extLst>
          </p:cNvPr>
          <p:cNvGrpSpPr/>
          <p:nvPr/>
        </p:nvGrpSpPr>
        <p:grpSpPr>
          <a:xfrm>
            <a:off x="6677820" y="1506290"/>
            <a:ext cx="5773728" cy="1192548"/>
            <a:chOff x="5564938" y="1349924"/>
            <a:chExt cx="5773728" cy="1192548"/>
          </a:xfrm>
        </p:grpSpPr>
        <p:sp>
          <p:nvSpPr>
            <p:cNvPr id="25" name="مخطط انسيابي: محطة طرفية 24">
              <a:extLst>
                <a:ext uri="{FF2B5EF4-FFF2-40B4-BE49-F238E27FC236}">
                  <a16:creationId xmlns:a16="http://schemas.microsoft.com/office/drawing/2014/main" id="{6C300F41-F349-4A51-A2A0-0E6597C30AC6}"/>
                </a:ext>
              </a:extLst>
            </p:cNvPr>
            <p:cNvSpPr/>
            <p:nvPr/>
          </p:nvSpPr>
          <p:spPr>
            <a:xfrm>
              <a:off x="5564938" y="1697320"/>
              <a:ext cx="5315062" cy="646331"/>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المصباح الكهربائي, لمبة مصباح متوهج, ضوء&#10;&#10;تم إنشاء الوصف تلقائياً">
              <a:extLst>
                <a:ext uri="{FF2B5EF4-FFF2-40B4-BE49-F238E27FC236}">
                  <a16:creationId xmlns:a16="http://schemas.microsoft.com/office/drawing/2014/main" id="{44C1587F-2A79-44AC-B253-BA7B4D5E2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9112" y="1349924"/>
              <a:ext cx="1179554" cy="1192548"/>
            </a:xfrm>
            <a:prstGeom prst="rect">
              <a:avLst/>
            </a:prstGeom>
          </p:spPr>
        </p:pic>
        <p:sp>
          <p:nvSpPr>
            <p:cNvPr id="27" name="مربع نص 26">
              <a:extLst>
                <a:ext uri="{FF2B5EF4-FFF2-40B4-BE49-F238E27FC236}">
                  <a16:creationId xmlns:a16="http://schemas.microsoft.com/office/drawing/2014/main" id="{4BE2F52A-23A1-4333-A39D-781FA794F2FF}"/>
                </a:ext>
              </a:extLst>
            </p:cNvPr>
            <p:cNvSpPr txBox="1"/>
            <p:nvPr/>
          </p:nvSpPr>
          <p:spPr>
            <a:xfrm>
              <a:off x="5790140" y="1672386"/>
              <a:ext cx="4454633"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الشروط الكافية للمعين و المربع :</a:t>
              </a:r>
            </a:p>
          </p:txBody>
        </p:sp>
      </p:grpSp>
      <p:grpSp>
        <p:nvGrpSpPr>
          <p:cNvPr id="17" name="مجموعة 16">
            <a:extLst>
              <a:ext uri="{FF2B5EF4-FFF2-40B4-BE49-F238E27FC236}">
                <a16:creationId xmlns:a16="http://schemas.microsoft.com/office/drawing/2014/main" id="{29EF9E9D-B811-488F-BF55-E623FB30EF05}"/>
              </a:ext>
            </a:extLst>
          </p:cNvPr>
          <p:cNvGrpSpPr/>
          <p:nvPr/>
        </p:nvGrpSpPr>
        <p:grpSpPr>
          <a:xfrm>
            <a:off x="3112053" y="409236"/>
            <a:ext cx="5648209" cy="707886"/>
            <a:chOff x="6694308" y="231961"/>
            <a:chExt cx="4051859" cy="707886"/>
          </a:xfrm>
        </p:grpSpPr>
        <p:pic>
          <p:nvPicPr>
            <p:cNvPr id="20" name="图片 19">
              <a:extLst>
                <a:ext uri="{FF2B5EF4-FFF2-40B4-BE49-F238E27FC236}">
                  <a16:creationId xmlns:a16="http://schemas.microsoft.com/office/drawing/2014/main" id="{8A8037F5-4788-457A-BB1B-5906DDF4B6E9}"/>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21" name="مربع نص 20">
              <a:extLst>
                <a:ext uri="{FF2B5EF4-FFF2-40B4-BE49-F238E27FC236}">
                  <a16:creationId xmlns:a16="http://schemas.microsoft.com/office/drawing/2014/main" id="{7B9FAC13-DB3D-4EE2-8570-BEFEB5F9EBFF}"/>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2" name="图片 19">
              <a:extLst>
                <a:ext uri="{FF2B5EF4-FFF2-40B4-BE49-F238E27FC236}">
                  <a16:creationId xmlns:a16="http://schemas.microsoft.com/office/drawing/2014/main" id="{2A253C60-9644-48BF-8178-FE6E673D60AB}"/>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4" name="صورة 3" descr="صورة تحتوي على نص, لقطة شاشة, الخط&#10;&#10;تم إنشاء الوصف تلقائياً">
            <a:extLst>
              <a:ext uri="{FF2B5EF4-FFF2-40B4-BE49-F238E27FC236}">
                <a16:creationId xmlns:a16="http://schemas.microsoft.com/office/drawing/2014/main" id="{BE80E4E9-E5E1-4E12-A202-826CABC8E36D}"/>
              </a:ext>
            </a:extLst>
          </p:cNvPr>
          <p:cNvPicPr>
            <a:picLocks noChangeAspect="1"/>
          </p:cNvPicPr>
          <p:nvPr/>
        </p:nvPicPr>
        <p:blipFill rotWithShape="1">
          <a:blip r:embed="rId9">
            <a:extLst>
              <a:ext uri="{28A0092B-C50C-407E-A947-70E740481C1C}">
                <a14:useLocalDpi xmlns:a14="http://schemas.microsoft.com/office/drawing/2010/main" val="0"/>
              </a:ext>
            </a:extLst>
          </a:blip>
          <a:srcRect b="20127"/>
          <a:stretch/>
        </p:blipFill>
        <p:spPr>
          <a:xfrm>
            <a:off x="918360" y="2678336"/>
            <a:ext cx="11533188" cy="2239257"/>
          </a:xfrm>
          <a:prstGeom prst="rect">
            <a:avLst/>
          </a:prstGeom>
        </p:spPr>
      </p:pic>
      <p:pic>
        <p:nvPicPr>
          <p:cNvPr id="16" name="صورة 15" descr="صورة تحتوي على نص, لقطة شاشة, الخط&#10;&#10;تم إنشاء الوصف تلقائياً">
            <a:extLst>
              <a:ext uri="{FF2B5EF4-FFF2-40B4-BE49-F238E27FC236}">
                <a16:creationId xmlns:a16="http://schemas.microsoft.com/office/drawing/2014/main" id="{06C218C1-3B13-4115-BB43-C48C985A5565}"/>
              </a:ext>
            </a:extLst>
          </p:cNvPr>
          <p:cNvPicPr>
            <a:picLocks noChangeAspect="1"/>
          </p:cNvPicPr>
          <p:nvPr/>
        </p:nvPicPr>
        <p:blipFill rotWithShape="1">
          <a:blip r:embed="rId9">
            <a:extLst>
              <a:ext uri="{28A0092B-C50C-407E-A947-70E740481C1C}">
                <a14:useLocalDpi xmlns:a14="http://schemas.microsoft.com/office/drawing/2010/main" val="0"/>
              </a:ext>
            </a:extLst>
          </a:blip>
          <a:srcRect l="-46" t="80533" r="46" b="-3896"/>
          <a:stretch/>
        </p:blipFill>
        <p:spPr>
          <a:xfrm>
            <a:off x="861513" y="5095912"/>
            <a:ext cx="11533188" cy="655002"/>
          </a:xfrm>
          <a:prstGeom prst="rect">
            <a:avLst/>
          </a:prstGeom>
        </p:spPr>
      </p:pic>
    </p:spTree>
    <p:custDataLst>
      <p:tags r:id="rId1"/>
    </p:custDataLst>
    <p:extLst>
      <p:ext uri="{BB962C8B-B14F-4D97-AF65-F5344CB8AC3E}">
        <p14:creationId xmlns:p14="http://schemas.microsoft.com/office/powerpoint/2010/main" val="14061174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FA260F4B-8BB3-4144-8392-540E512463C7}"/>
              </a:ext>
            </a:extLst>
          </p:cNvPr>
          <p:cNvSpPr/>
          <p:nvPr/>
        </p:nvSpPr>
        <p:spPr>
          <a:xfrm>
            <a:off x="2757773" y="1994609"/>
            <a:ext cx="8768743" cy="3361162"/>
          </a:xfrm>
          <a:custGeom>
            <a:avLst/>
            <a:gdLst>
              <a:gd name="connsiteX0" fmla="*/ 0 w 8768743"/>
              <a:gd name="connsiteY0" fmla="*/ 0 h 3361162"/>
              <a:gd name="connsiteX1" fmla="*/ 674519 w 8768743"/>
              <a:gd name="connsiteY1" fmla="*/ 0 h 3361162"/>
              <a:gd name="connsiteX2" fmla="*/ 1173663 w 8768743"/>
              <a:gd name="connsiteY2" fmla="*/ 0 h 3361162"/>
              <a:gd name="connsiteX3" fmla="*/ 1848181 w 8768743"/>
              <a:gd name="connsiteY3" fmla="*/ 0 h 3361162"/>
              <a:gd name="connsiteX4" fmla="*/ 2259638 w 8768743"/>
              <a:gd name="connsiteY4" fmla="*/ 0 h 3361162"/>
              <a:gd name="connsiteX5" fmla="*/ 2758781 w 8768743"/>
              <a:gd name="connsiteY5" fmla="*/ 0 h 3361162"/>
              <a:gd name="connsiteX6" fmla="*/ 3170238 w 8768743"/>
              <a:gd name="connsiteY6" fmla="*/ 0 h 3361162"/>
              <a:gd name="connsiteX7" fmla="*/ 3844757 w 8768743"/>
              <a:gd name="connsiteY7" fmla="*/ 0 h 3361162"/>
              <a:gd name="connsiteX8" fmla="*/ 4519275 w 8768743"/>
              <a:gd name="connsiteY8" fmla="*/ 0 h 3361162"/>
              <a:gd name="connsiteX9" fmla="*/ 5369169 w 8768743"/>
              <a:gd name="connsiteY9" fmla="*/ 0 h 3361162"/>
              <a:gd name="connsiteX10" fmla="*/ 5956000 w 8768743"/>
              <a:gd name="connsiteY10" fmla="*/ 0 h 3361162"/>
              <a:gd name="connsiteX11" fmla="*/ 6805894 w 8768743"/>
              <a:gd name="connsiteY11" fmla="*/ 0 h 3361162"/>
              <a:gd name="connsiteX12" fmla="*/ 7305037 w 8768743"/>
              <a:gd name="connsiteY12" fmla="*/ 0 h 3361162"/>
              <a:gd name="connsiteX13" fmla="*/ 7979556 w 8768743"/>
              <a:gd name="connsiteY13" fmla="*/ 0 h 3361162"/>
              <a:gd name="connsiteX14" fmla="*/ 8768743 w 8768743"/>
              <a:gd name="connsiteY14" fmla="*/ 0 h 3361162"/>
              <a:gd name="connsiteX15" fmla="*/ 8768743 w 8768743"/>
              <a:gd name="connsiteY15" fmla="*/ 571398 h 3361162"/>
              <a:gd name="connsiteX16" fmla="*/ 8768743 w 8768743"/>
              <a:gd name="connsiteY16" fmla="*/ 1210018 h 3361162"/>
              <a:gd name="connsiteX17" fmla="*/ 8768743 w 8768743"/>
              <a:gd name="connsiteY17" fmla="*/ 1815027 h 3361162"/>
              <a:gd name="connsiteX18" fmla="*/ 8768743 w 8768743"/>
              <a:gd name="connsiteY18" fmla="*/ 2487260 h 3361162"/>
              <a:gd name="connsiteX19" fmla="*/ 8768743 w 8768743"/>
              <a:gd name="connsiteY19" fmla="*/ 3361162 h 3361162"/>
              <a:gd name="connsiteX20" fmla="*/ 8357287 w 8768743"/>
              <a:gd name="connsiteY20" fmla="*/ 3361162 h 3361162"/>
              <a:gd name="connsiteX21" fmla="*/ 7945830 w 8768743"/>
              <a:gd name="connsiteY21" fmla="*/ 3361162 h 3361162"/>
              <a:gd name="connsiteX22" fmla="*/ 7358999 w 8768743"/>
              <a:gd name="connsiteY22" fmla="*/ 3361162 h 3361162"/>
              <a:gd name="connsiteX23" fmla="*/ 6947543 w 8768743"/>
              <a:gd name="connsiteY23" fmla="*/ 3361162 h 3361162"/>
              <a:gd name="connsiteX24" fmla="*/ 6448399 w 8768743"/>
              <a:gd name="connsiteY24" fmla="*/ 3361162 h 3361162"/>
              <a:gd name="connsiteX25" fmla="*/ 5598505 w 8768743"/>
              <a:gd name="connsiteY25" fmla="*/ 3361162 h 3361162"/>
              <a:gd name="connsiteX26" fmla="*/ 5187049 w 8768743"/>
              <a:gd name="connsiteY26" fmla="*/ 3361162 h 3361162"/>
              <a:gd name="connsiteX27" fmla="*/ 4512530 w 8768743"/>
              <a:gd name="connsiteY27" fmla="*/ 3361162 h 3361162"/>
              <a:gd name="connsiteX28" fmla="*/ 3662636 w 8768743"/>
              <a:gd name="connsiteY28" fmla="*/ 3361162 h 3361162"/>
              <a:gd name="connsiteX29" fmla="*/ 3075805 w 8768743"/>
              <a:gd name="connsiteY29" fmla="*/ 3361162 h 3361162"/>
              <a:gd name="connsiteX30" fmla="*/ 2225912 w 8768743"/>
              <a:gd name="connsiteY30" fmla="*/ 3361162 h 3361162"/>
              <a:gd name="connsiteX31" fmla="*/ 1639080 w 8768743"/>
              <a:gd name="connsiteY31" fmla="*/ 3361162 h 3361162"/>
              <a:gd name="connsiteX32" fmla="*/ 964562 w 8768743"/>
              <a:gd name="connsiteY32" fmla="*/ 3361162 h 3361162"/>
              <a:gd name="connsiteX33" fmla="*/ 0 w 8768743"/>
              <a:gd name="connsiteY33" fmla="*/ 3361162 h 3361162"/>
              <a:gd name="connsiteX34" fmla="*/ 0 w 8768743"/>
              <a:gd name="connsiteY34" fmla="*/ 2621706 h 3361162"/>
              <a:gd name="connsiteX35" fmla="*/ 0 w 8768743"/>
              <a:gd name="connsiteY35" fmla="*/ 1983086 h 3361162"/>
              <a:gd name="connsiteX36" fmla="*/ 0 w 8768743"/>
              <a:gd name="connsiteY36" fmla="*/ 1378076 h 3361162"/>
              <a:gd name="connsiteX37" fmla="*/ 0 w 8768743"/>
              <a:gd name="connsiteY37" fmla="*/ 739456 h 3361162"/>
              <a:gd name="connsiteX38" fmla="*/ 0 w 8768743"/>
              <a:gd name="connsiteY38" fmla="*/ 0 h 336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68743" h="3361162" extrusionOk="0">
                <a:moveTo>
                  <a:pt x="0" y="0"/>
                </a:moveTo>
                <a:cubicBezTo>
                  <a:pt x="210614" y="-4878"/>
                  <a:pt x="484057" y="-261"/>
                  <a:pt x="674519" y="0"/>
                </a:cubicBezTo>
                <a:cubicBezTo>
                  <a:pt x="864981" y="261"/>
                  <a:pt x="973320" y="1970"/>
                  <a:pt x="1173663" y="0"/>
                </a:cubicBezTo>
                <a:cubicBezTo>
                  <a:pt x="1374006" y="-1970"/>
                  <a:pt x="1664120" y="10485"/>
                  <a:pt x="1848181" y="0"/>
                </a:cubicBezTo>
                <a:cubicBezTo>
                  <a:pt x="2032242" y="-10485"/>
                  <a:pt x="2154418" y="-12467"/>
                  <a:pt x="2259638" y="0"/>
                </a:cubicBezTo>
                <a:cubicBezTo>
                  <a:pt x="2364858" y="12467"/>
                  <a:pt x="2521519" y="-20342"/>
                  <a:pt x="2758781" y="0"/>
                </a:cubicBezTo>
                <a:cubicBezTo>
                  <a:pt x="2996043" y="20342"/>
                  <a:pt x="3057582" y="8235"/>
                  <a:pt x="3170238" y="0"/>
                </a:cubicBezTo>
                <a:cubicBezTo>
                  <a:pt x="3282894" y="-8235"/>
                  <a:pt x="3701459" y="-23156"/>
                  <a:pt x="3844757" y="0"/>
                </a:cubicBezTo>
                <a:cubicBezTo>
                  <a:pt x="3988055" y="23156"/>
                  <a:pt x="4365506" y="-8926"/>
                  <a:pt x="4519275" y="0"/>
                </a:cubicBezTo>
                <a:cubicBezTo>
                  <a:pt x="4673044" y="8926"/>
                  <a:pt x="5044421" y="31625"/>
                  <a:pt x="5369169" y="0"/>
                </a:cubicBezTo>
                <a:cubicBezTo>
                  <a:pt x="5693917" y="-31625"/>
                  <a:pt x="5813600" y="-7967"/>
                  <a:pt x="5956000" y="0"/>
                </a:cubicBezTo>
                <a:cubicBezTo>
                  <a:pt x="6098400" y="7967"/>
                  <a:pt x="6618145" y="10663"/>
                  <a:pt x="6805894" y="0"/>
                </a:cubicBezTo>
                <a:cubicBezTo>
                  <a:pt x="6993643" y="-10663"/>
                  <a:pt x="7202556" y="-7646"/>
                  <a:pt x="7305037" y="0"/>
                </a:cubicBezTo>
                <a:cubicBezTo>
                  <a:pt x="7407518" y="7646"/>
                  <a:pt x="7646820" y="19574"/>
                  <a:pt x="7979556" y="0"/>
                </a:cubicBezTo>
                <a:cubicBezTo>
                  <a:pt x="8312292" y="-19574"/>
                  <a:pt x="8421834" y="-34919"/>
                  <a:pt x="8768743" y="0"/>
                </a:cubicBezTo>
                <a:cubicBezTo>
                  <a:pt x="8780550" y="261290"/>
                  <a:pt x="8781522" y="327466"/>
                  <a:pt x="8768743" y="571398"/>
                </a:cubicBezTo>
                <a:cubicBezTo>
                  <a:pt x="8755964" y="815330"/>
                  <a:pt x="8744998" y="1057045"/>
                  <a:pt x="8768743" y="1210018"/>
                </a:cubicBezTo>
                <a:cubicBezTo>
                  <a:pt x="8792488" y="1362991"/>
                  <a:pt x="8747475" y="1577042"/>
                  <a:pt x="8768743" y="1815027"/>
                </a:cubicBezTo>
                <a:cubicBezTo>
                  <a:pt x="8790011" y="2053012"/>
                  <a:pt x="8754663" y="2219237"/>
                  <a:pt x="8768743" y="2487260"/>
                </a:cubicBezTo>
                <a:cubicBezTo>
                  <a:pt x="8782823" y="2755283"/>
                  <a:pt x="8800994" y="3105044"/>
                  <a:pt x="8768743" y="3361162"/>
                </a:cubicBezTo>
                <a:cubicBezTo>
                  <a:pt x="8600287" y="3373791"/>
                  <a:pt x="8478563" y="3358799"/>
                  <a:pt x="8357287" y="3361162"/>
                </a:cubicBezTo>
                <a:cubicBezTo>
                  <a:pt x="8236011" y="3363525"/>
                  <a:pt x="8083722" y="3381378"/>
                  <a:pt x="7945830" y="3361162"/>
                </a:cubicBezTo>
                <a:cubicBezTo>
                  <a:pt x="7807938" y="3340946"/>
                  <a:pt x="7616019" y="3334753"/>
                  <a:pt x="7358999" y="3361162"/>
                </a:cubicBezTo>
                <a:cubicBezTo>
                  <a:pt x="7101979" y="3387571"/>
                  <a:pt x="7075130" y="3353194"/>
                  <a:pt x="6947543" y="3361162"/>
                </a:cubicBezTo>
                <a:cubicBezTo>
                  <a:pt x="6819956" y="3369130"/>
                  <a:pt x="6582206" y="3361756"/>
                  <a:pt x="6448399" y="3361162"/>
                </a:cubicBezTo>
                <a:cubicBezTo>
                  <a:pt x="6314592" y="3360568"/>
                  <a:pt x="5882925" y="3347217"/>
                  <a:pt x="5598505" y="3361162"/>
                </a:cubicBezTo>
                <a:cubicBezTo>
                  <a:pt x="5314085" y="3375107"/>
                  <a:pt x="5385870" y="3356083"/>
                  <a:pt x="5187049" y="3361162"/>
                </a:cubicBezTo>
                <a:cubicBezTo>
                  <a:pt x="4988228" y="3366241"/>
                  <a:pt x="4650601" y="3333300"/>
                  <a:pt x="4512530" y="3361162"/>
                </a:cubicBezTo>
                <a:cubicBezTo>
                  <a:pt x="4374459" y="3389024"/>
                  <a:pt x="3836522" y="3356928"/>
                  <a:pt x="3662636" y="3361162"/>
                </a:cubicBezTo>
                <a:cubicBezTo>
                  <a:pt x="3488750" y="3365396"/>
                  <a:pt x="3325140" y="3340857"/>
                  <a:pt x="3075805" y="3361162"/>
                </a:cubicBezTo>
                <a:cubicBezTo>
                  <a:pt x="2826470" y="3381467"/>
                  <a:pt x="2462122" y="3351072"/>
                  <a:pt x="2225912" y="3361162"/>
                </a:cubicBezTo>
                <a:cubicBezTo>
                  <a:pt x="1989702" y="3371252"/>
                  <a:pt x="1806994" y="3368822"/>
                  <a:pt x="1639080" y="3361162"/>
                </a:cubicBezTo>
                <a:cubicBezTo>
                  <a:pt x="1471166" y="3353502"/>
                  <a:pt x="1224875" y="3357364"/>
                  <a:pt x="964562" y="3361162"/>
                </a:cubicBezTo>
                <a:cubicBezTo>
                  <a:pt x="704249" y="3364960"/>
                  <a:pt x="358766" y="3388895"/>
                  <a:pt x="0" y="3361162"/>
                </a:cubicBezTo>
                <a:cubicBezTo>
                  <a:pt x="-14248" y="3184348"/>
                  <a:pt x="1043" y="2917460"/>
                  <a:pt x="0" y="2621706"/>
                </a:cubicBezTo>
                <a:cubicBezTo>
                  <a:pt x="-1043" y="2325952"/>
                  <a:pt x="6936" y="2300380"/>
                  <a:pt x="0" y="1983086"/>
                </a:cubicBezTo>
                <a:cubicBezTo>
                  <a:pt x="-6936" y="1665792"/>
                  <a:pt x="6806" y="1669116"/>
                  <a:pt x="0" y="1378076"/>
                </a:cubicBezTo>
                <a:cubicBezTo>
                  <a:pt x="-6806" y="1087036"/>
                  <a:pt x="18684" y="911444"/>
                  <a:pt x="0" y="739456"/>
                </a:cubicBezTo>
                <a:cubicBezTo>
                  <a:pt x="-18684" y="567468"/>
                  <a:pt x="-21019" y="333897"/>
                  <a:pt x="0" y="0"/>
                </a:cubicBezTo>
                <a:close/>
              </a:path>
            </a:pathLst>
          </a:custGeom>
          <a:noFill/>
          <a:ln w="28575">
            <a:solidFill>
              <a:srgbClr val="1C75BC"/>
            </a:solidFill>
            <a:extLst>
              <a:ext uri="{C807C97D-BFC1-408E-A445-0C87EB9F89A2}">
                <ask:lineSketchStyleProps xmlns:ask="http://schemas.microsoft.com/office/drawing/2018/sketchyshapes" sd="12498221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972"/>
          </a:p>
        </p:txBody>
      </p:sp>
      <p:sp>
        <p:nvSpPr>
          <p:cNvPr id="15" name="مربع نص 14">
            <a:extLst>
              <a:ext uri="{FF2B5EF4-FFF2-40B4-BE49-F238E27FC236}">
                <a16:creationId xmlns:a16="http://schemas.microsoft.com/office/drawing/2014/main" id="{14B23BAD-713C-4B84-9BAF-50A1E7C1A400}"/>
              </a:ext>
            </a:extLst>
          </p:cNvPr>
          <p:cNvSpPr txBox="1"/>
          <p:nvPr/>
        </p:nvSpPr>
        <p:spPr>
          <a:xfrm>
            <a:off x="2916061" y="2400802"/>
            <a:ext cx="8484821" cy="2585323"/>
          </a:xfrm>
          <a:prstGeom prst="rect">
            <a:avLst/>
          </a:prstGeom>
          <a:noFill/>
        </p:spPr>
        <p:txBody>
          <a:bodyPr wrap="square">
            <a:spAutoFit/>
          </a:bodyPr>
          <a:lstStyle/>
          <a:p>
            <a:pPr algn="ctr"/>
            <a:r>
              <a:rPr lang="ar-SA" sz="5400"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لا تبدأ يومك بالتفكير بأخطاء الأمس، بل ابدأ نهارك بالتفكير بما ستكون قادراً على فعله اليوم.</a:t>
            </a:r>
          </a:p>
        </p:txBody>
      </p:sp>
      <p:pic>
        <p:nvPicPr>
          <p:cNvPr id="18" name="图片 6">
            <a:extLst>
              <a:ext uri="{FF2B5EF4-FFF2-40B4-BE49-F238E27FC236}">
                <a16:creationId xmlns:a16="http://schemas.microsoft.com/office/drawing/2014/main" id="{9574380B-7070-4F11-A646-5B620F680B50}"/>
              </a:ext>
            </a:extLst>
          </p:cNvPr>
          <p:cNvPicPr>
            <a:picLocks noChangeAspect="1"/>
          </p:cNvPicPr>
          <p:nvPr/>
        </p:nvPicPr>
        <p:blipFill>
          <a:blip r:embed="rId3"/>
          <a:stretch>
            <a:fillRect/>
          </a:stretch>
        </p:blipFill>
        <p:spPr>
          <a:xfrm>
            <a:off x="1066806" y="790094"/>
            <a:ext cx="1538251" cy="2579463"/>
          </a:xfrm>
          <a:prstGeom prst="rect">
            <a:avLst/>
          </a:prstGeom>
        </p:spPr>
      </p:pic>
    </p:spTree>
    <p:extLst>
      <p:ext uri="{BB962C8B-B14F-4D97-AF65-F5344CB8AC3E}">
        <p14:creationId xmlns:p14="http://schemas.microsoft.com/office/powerpoint/2010/main" val="98408132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2083303" y="2679920"/>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مثال2</a:t>
              </a:r>
            </a:p>
          </p:txBody>
        </p:sp>
      </p:grpSp>
      <p:grpSp>
        <p:nvGrpSpPr>
          <p:cNvPr id="20" name="مجموعة 19">
            <a:extLst>
              <a:ext uri="{FF2B5EF4-FFF2-40B4-BE49-F238E27FC236}">
                <a16:creationId xmlns:a16="http://schemas.microsoft.com/office/drawing/2014/main" id="{591A2FBF-96D2-4272-B4CB-C71D1FC77F60}"/>
              </a:ext>
            </a:extLst>
          </p:cNvPr>
          <p:cNvGrpSpPr/>
          <p:nvPr/>
        </p:nvGrpSpPr>
        <p:grpSpPr>
          <a:xfrm>
            <a:off x="3112053" y="409236"/>
            <a:ext cx="5648209" cy="707886"/>
            <a:chOff x="6694308" y="231961"/>
            <a:chExt cx="4051859" cy="707886"/>
          </a:xfrm>
        </p:grpSpPr>
        <p:pic>
          <p:nvPicPr>
            <p:cNvPr id="21" name="图片 19">
              <a:extLst>
                <a:ext uri="{FF2B5EF4-FFF2-40B4-BE49-F238E27FC236}">
                  <a16:creationId xmlns:a16="http://schemas.microsoft.com/office/drawing/2014/main" id="{5200B1BE-4DE6-41A5-B5EF-0EE49972C5AF}"/>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22" name="مربع نص 21">
              <a:extLst>
                <a:ext uri="{FF2B5EF4-FFF2-40B4-BE49-F238E27FC236}">
                  <a16:creationId xmlns:a16="http://schemas.microsoft.com/office/drawing/2014/main" id="{F2885BCF-E3E0-4EB7-9B15-B264C72F3C53}"/>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4" name="图片 19">
              <a:extLst>
                <a:ext uri="{FF2B5EF4-FFF2-40B4-BE49-F238E27FC236}">
                  <a16:creationId xmlns:a16="http://schemas.microsoft.com/office/drawing/2014/main" id="{63601D04-3478-4CCB-8EC6-310F81C336B8}"/>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3" name="صورة 2" descr="صورة تحتوي على نص, خط, أسود&#10;&#10;تم إنشاء الوصف تلقائياً">
            <a:extLst>
              <a:ext uri="{FF2B5EF4-FFF2-40B4-BE49-F238E27FC236}">
                <a16:creationId xmlns:a16="http://schemas.microsoft.com/office/drawing/2014/main" id="{4BAC395C-8008-48BA-9DE9-75F4E7419283}"/>
              </a:ext>
            </a:extLst>
          </p:cNvPr>
          <p:cNvPicPr>
            <a:picLocks noChangeAspect="1"/>
          </p:cNvPicPr>
          <p:nvPr/>
        </p:nvPicPr>
        <p:blipFill rotWithShape="1">
          <a:blip r:embed="rId9">
            <a:extLst>
              <a:ext uri="{28A0092B-C50C-407E-A947-70E740481C1C}">
                <a14:useLocalDpi xmlns:a14="http://schemas.microsoft.com/office/drawing/2010/main" val="0"/>
              </a:ext>
            </a:extLst>
          </a:blip>
          <a:srcRect l="48644" b="42014"/>
          <a:stretch/>
        </p:blipFill>
        <p:spPr>
          <a:xfrm>
            <a:off x="6169437" y="2182353"/>
            <a:ext cx="5813352" cy="2091548"/>
          </a:xfrm>
          <a:prstGeom prst="rect">
            <a:avLst/>
          </a:prstGeom>
        </p:spPr>
      </p:pic>
      <p:pic>
        <p:nvPicPr>
          <p:cNvPr id="25" name="صورة 24" descr="صورة تحتوي على نص, خط, أسود&#10;&#10;تم إنشاء الوصف تلقائياً">
            <a:extLst>
              <a:ext uri="{FF2B5EF4-FFF2-40B4-BE49-F238E27FC236}">
                <a16:creationId xmlns:a16="http://schemas.microsoft.com/office/drawing/2014/main" id="{448FF174-8C66-4B54-8BA9-F54BEB3A2F29}"/>
              </a:ext>
            </a:extLst>
          </p:cNvPr>
          <p:cNvPicPr>
            <a:picLocks noChangeAspect="1"/>
          </p:cNvPicPr>
          <p:nvPr/>
        </p:nvPicPr>
        <p:blipFill rotWithShape="1">
          <a:blip r:embed="rId9">
            <a:extLst>
              <a:ext uri="{28A0092B-C50C-407E-A947-70E740481C1C}">
                <a14:useLocalDpi xmlns:a14="http://schemas.microsoft.com/office/drawing/2010/main" val="0"/>
              </a:ext>
            </a:extLst>
          </a:blip>
          <a:srcRect l="-5894" t="-3673" r="72748" b="27887"/>
          <a:stretch/>
        </p:blipFill>
        <p:spPr>
          <a:xfrm>
            <a:off x="-197608" y="1685144"/>
            <a:ext cx="4080069" cy="2972515"/>
          </a:xfrm>
          <a:prstGeom prst="rect">
            <a:avLst/>
          </a:prstGeom>
        </p:spPr>
      </p:pic>
      <p:pic>
        <p:nvPicPr>
          <p:cNvPr id="26" name="صورة 25" descr="صورة تحتوي على نص, خط, أسود&#10;&#10;تم إنشاء الوصف تلقائياً">
            <a:extLst>
              <a:ext uri="{FF2B5EF4-FFF2-40B4-BE49-F238E27FC236}">
                <a16:creationId xmlns:a16="http://schemas.microsoft.com/office/drawing/2014/main" id="{E21D5A94-A7CC-4140-A453-6804E01FA47E}"/>
              </a:ext>
            </a:extLst>
          </p:cNvPr>
          <p:cNvPicPr>
            <a:picLocks noChangeAspect="1"/>
          </p:cNvPicPr>
          <p:nvPr/>
        </p:nvPicPr>
        <p:blipFill rotWithShape="1">
          <a:blip r:embed="rId9">
            <a:extLst>
              <a:ext uri="{28A0092B-C50C-407E-A947-70E740481C1C}">
                <a14:useLocalDpi xmlns:a14="http://schemas.microsoft.com/office/drawing/2010/main" val="0"/>
              </a:ext>
            </a:extLst>
          </a:blip>
          <a:srcRect l="6689" t="72787" r="-1" b="-5474"/>
          <a:stretch/>
        </p:blipFill>
        <p:spPr>
          <a:xfrm>
            <a:off x="2828651" y="4472321"/>
            <a:ext cx="9992788" cy="1115379"/>
          </a:xfrm>
          <a:prstGeom prst="rect">
            <a:avLst/>
          </a:prstGeom>
        </p:spPr>
      </p:pic>
    </p:spTree>
    <p:custDataLst>
      <p:tags r:id="rId1"/>
    </p:custDataLst>
    <p:extLst>
      <p:ext uri="{BB962C8B-B14F-4D97-AF65-F5344CB8AC3E}">
        <p14:creationId xmlns:p14="http://schemas.microsoft.com/office/powerpoint/2010/main" val="40580989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21D836-CA6F-4D16-A617-7F375FD94650}"/>
              </a:ext>
            </a:extLst>
          </p:cNvPr>
          <p:cNvPicPr>
            <a:picLocks noChangeAspect="1"/>
          </p:cNvPicPr>
          <p:nvPr/>
        </p:nvPicPr>
        <p:blipFill>
          <a:blip r:embed="rId5"/>
          <a:stretch>
            <a:fillRect/>
          </a:stretch>
        </p:blipFill>
        <p:spPr>
          <a:xfrm>
            <a:off x="0" y="202104"/>
            <a:ext cx="1725318" cy="1341236"/>
          </a:xfrm>
          <a:prstGeom prst="rect">
            <a:avLst/>
          </a:prstGeom>
        </p:spPr>
      </p:pic>
      <p:pic>
        <p:nvPicPr>
          <p:cNvPr id="4" name="صورة 3">
            <a:extLst>
              <a:ext uri="{FF2B5EF4-FFF2-40B4-BE49-F238E27FC236}">
                <a16:creationId xmlns:a16="http://schemas.microsoft.com/office/drawing/2014/main" id="{28BA3D46-7377-4F22-92F2-7054BEBF80BE}"/>
              </a:ext>
            </a:extLst>
          </p:cNvPr>
          <p:cNvPicPr>
            <a:picLocks noChangeAspect="1"/>
          </p:cNvPicPr>
          <p:nvPr/>
        </p:nvPicPr>
        <p:blipFill>
          <a:blip r:embed="rId6"/>
          <a:stretch>
            <a:fillRect/>
          </a:stretch>
        </p:blipFill>
        <p:spPr>
          <a:xfrm>
            <a:off x="11819312" y="-18976"/>
            <a:ext cx="1536325" cy="1633870"/>
          </a:xfrm>
          <a:prstGeom prst="rect">
            <a:avLst/>
          </a:prstGeom>
        </p:spPr>
      </p:pic>
      <p:grpSp>
        <p:nvGrpSpPr>
          <p:cNvPr id="43" name="مجموعة 42">
            <a:extLst>
              <a:ext uri="{FF2B5EF4-FFF2-40B4-BE49-F238E27FC236}">
                <a16:creationId xmlns:a16="http://schemas.microsoft.com/office/drawing/2014/main" id="{44CF773E-60BD-43B8-A8AE-B82077068D20}"/>
              </a:ext>
            </a:extLst>
          </p:cNvPr>
          <p:cNvGrpSpPr/>
          <p:nvPr/>
        </p:nvGrpSpPr>
        <p:grpSpPr>
          <a:xfrm>
            <a:off x="11819313" y="1922976"/>
            <a:ext cx="1536325" cy="776357"/>
            <a:chOff x="9892578" y="1510312"/>
            <a:chExt cx="2188565" cy="858133"/>
          </a:xfrm>
        </p:grpSpPr>
        <p:sp>
          <p:nvSpPr>
            <p:cNvPr id="44" name="MH_Other_1">
              <a:extLst>
                <a:ext uri="{FF2B5EF4-FFF2-40B4-BE49-F238E27FC236}">
                  <a16:creationId xmlns:a16="http://schemas.microsoft.com/office/drawing/2014/main" id="{868F591F-7D30-4F4A-AD23-5E949825583D}"/>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5" name="مربع نص 44">
              <a:extLst>
                <a:ext uri="{FF2B5EF4-FFF2-40B4-BE49-F238E27FC236}">
                  <a16:creationId xmlns:a16="http://schemas.microsoft.com/office/drawing/2014/main" id="{C2614430-CCA5-46ED-95F6-3E5232FDCB2B}"/>
                </a:ext>
              </a:extLst>
            </p:cNvPr>
            <p:cNvSpPr txBox="1"/>
            <p:nvPr/>
          </p:nvSpPr>
          <p:spPr>
            <a:xfrm>
              <a:off x="9892578" y="1529624"/>
              <a:ext cx="2188565" cy="646371"/>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تحقق2</a:t>
              </a:r>
            </a:p>
          </p:txBody>
        </p:sp>
      </p:grpSp>
      <p:grpSp>
        <p:nvGrpSpPr>
          <p:cNvPr id="12" name="مجموعة 11">
            <a:extLst>
              <a:ext uri="{FF2B5EF4-FFF2-40B4-BE49-F238E27FC236}">
                <a16:creationId xmlns:a16="http://schemas.microsoft.com/office/drawing/2014/main" id="{5BF5D9D1-2C46-42E0-A884-75C91CC7C7C1}"/>
              </a:ext>
            </a:extLst>
          </p:cNvPr>
          <p:cNvGrpSpPr/>
          <p:nvPr/>
        </p:nvGrpSpPr>
        <p:grpSpPr>
          <a:xfrm>
            <a:off x="3112053" y="409236"/>
            <a:ext cx="5648209" cy="707886"/>
            <a:chOff x="6694308" y="231961"/>
            <a:chExt cx="4051859" cy="707886"/>
          </a:xfrm>
        </p:grpSpPr>
        <p:pic>
          <p:nvPicPr>
            <p:cNvPr id="13" name="图片 19">
              <a:extLst>
                <a:ext uri="{FF2B5EF4-FFF2-40B4-BE49-F238E27FC236}">
                  <a16:creationId xmlns:a16="http://schemas.microsoft.com/office/drawing/2014/main" id="{F4CF0DC0-F2BE-46E9-877E-8772C99D0873}"/>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4" name="مربع نص 13">
              <a:extLst>
                <a:ext uri="{FF2B5EF4-FFF2-40B4-BE49-F238E27FC236}">
                  <a16:creationId xmlns:a16="http://schemas.microsoft.com/office/drawing/2014/main" id="{110188BA-A73F-4770-ACCF-352DFE41008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7" name="图片 19">
              <a:extLst>
                <a:ext uri="{FF2B5EF4-FFF2-40B4-BE49-F238E27FC236}">
                  <a16:creationId xmlns:a16="http://schemas.microsoft.com/office/drawing/2014/main" id="{5F6FEAE8-EFE4-402C-A18F-FD4B085CE9B0}"/>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6" name="صورة 5" descr="صورة تحتوي على نص, الخط, لقطة شاشة, أسود&#10;&#10;تم إنشاء الوصف تلقائياً">
            <a:extLst>
              <a:ext uri="{FF2B5EF4-FFF2-40B4-BE49-F238E27FC236}">
                <a16:creationId xmlns:a16="http://schemas.microsoft.com/office/drawing/2014/main" id="{8A91E989-F00B-49F9-B014-65D1DB590760}"/>
              </a:ext>
            </a:extLst>
          </p:cNvPr>
          <p:cNvPicPr>
            <a:picLocks noChangeAspect="1"/>
          </p:cNvPicPr>
          <p:nvPr/>
        </p:nvPicPr>
        <p:blipFill rotWithShape="1">
          <a:blip r:embed="rId9">
            <a:extLst>
              <a:ext uri="{28A0092B-C50C-407E-A947-70E740481C1C}">
                <a14:useLocalDpi xmlns:a14="http://schemas.microsoft.com/office/drawing/2010/main" val="0"/>
              </a:ext>
            </a:extLst>
          </a:blip>
          <a:srcRect l="53915" t="14987"/>
          <a:stretch/>
        </p:blipFill>
        <p:spPr>
          <a:xfrm>
            <a:off x="7486205" y="1940448"/>
            <a:ext cx="4333107" cy="2351994"/>
          </a:xfrm>
          <a:prstGeom prst="rect">
            <a:avLst/>
          </a:prstGeom>
        </p:spPr>
      </p:pic>
      <p:pic>
        <p:nvPicPr>
          <p:cNvPr id="19" name="صورة 18" descr="صورة تحتوي على نص, الخط, لقطة شاشة, أسود&#10;&#10;تم إنشاء الوصف تلقائياً">
            <a:extLst>
              <a:ext uri="{FF2B5EF4-FFF2-40B4-BE49-F238E27FC236}">
                <a16:creationId xmlns:a16="http://schemas.microsoft.com/office/drawing/2014/main" id="{44819EC8-0953-4463-A94F-C6BF0699C3AC}"/>
              </a:ext>
            </a:extLst>
          </p:cNvPr>
          <p:cNvPicPr>
            <a:picLocks noChangeAspect="1"/>
          </p:cNvPicPr>
          <p:nvPr/>
        </p:nvPicPr>
        <p:blipFill rotWithShape="1">
          <a:blip r:embed="rId9">
            <a:extLst>
              <a:ext uri="{28A0092B-C50C-407E-A947-70E740481C1C}">
                <a14:useLocalDpi xmlns:a14="http://schemas.microsoft.com/office/drawing/2010/main" val="0"/>
              </a:ext>
            </a:extLst>
          </a:blip>
          <a:srcRect l="-2071" t="6829" r="81321" b="19389"/>
          <a:stretch/>
        </p:blipFill>
        <p:spPr>
          <a:xfrm>
            <a:off x="862659" y="2670078"/>
            <a:ext cx="2757381" cy="2885098"/>
          </a:xfrm>
          <a:prstGeom prst="rect">
            <a:avLst/>
          </a:prstGeom>
        </p:spPr>
      </p:pic>
    </p:spTree>
    <p:custDataLst>
      <p:tags r:id="rId1"/>
    </p:custDataLst>
    <p:extLst>
      <p:ext uri="{BB962C8B-B14F-4D97-AF65-F5344CB8AC3E}">
        <p14:creationId xmlns:p14="http://schemas.microsoft.com/office/powerpoint/2010/main" val="17155686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2080570" y="2345096"/>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مثال3</a:t>
              </a:r>
            </a:p>
          </p:txBody>
        </p:sp>
      </p:grpSp>
      <p:grpSp>
        <p:nvGrpSpPr>
          <p:cNvPr id="14" name="مجموعة 13">
            <a:extLst>
              <a:ext uri="{FF2B5EF4-FFF2-40B4-BE49-F238E27FC236}">
                <a16:creationId xmlns:a16="http://schemas.microsoft.com/office/drawing/2014/main" id="{057FAF2D-8F7F-4DB5-84A3-EB666143A83D}"/>
              </a:ext>
            </a:extLst>
          </p:cNvPr>
          <p:cNvGrpSpPr/>
          <p:nvPr/>
        </p:nvGrpSpPr>
        <p:grpSpPr>
          <a:xfrm>
            <a:off x="3112053" y="409236"/>
            <a:ext cx="5648209" cy="707886"/>
            <a:chOff x="6694308" y="231961"/>
            <a:chExt cx="4051859" cy="707886"/>
          </a:xfrm>
        </p:grpSpPr>
        <p:pic>
          <p:nvPicPr>
            <p:cNvPr id="17" name="图片 19">
              <a:extLst>
                <a:ext uri="{FF2B5EF4-FFF2-40B4-BE49-F238E27FC236}">
                  <a16:creationId xmlns:a16="http://schemas.microsoft.com/office/drawing/2014/main" id="{42B8349A-7F4A-432B-A787-816692D5368F}"/>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8" name="مربع نص 17">
              <a:extLst>
                <a:ext uri="{FF2B5EF4-FFF2-40B4-BE49-F238E27FC236}">
                  <a16:creationId xmlns:a16="http://schemas.microsoft.com/office/drawing/2014/main" id="{250AE7A3-C907-4716-937A-930C1B87F2A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9" name="图片 19">
              <a:extLst>
                <a:ext uri="{FF2B5EF4-FFF2-40B4-BE49-F238E27FC236}">
                  <a16:creationId xmlns:a16="http://schemas.microsoft.com/office/drawing/2014/main" id="{CB3CEBB1-89F7-4DBB-AB2F-83CD45736F81}"/>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4" name="صورة 3" descr="صورة تحتوي على نص, الخط, لقطة شاشة, أسود&#10;&#10;تم إنشاء الوصف تلقائياً">
            <a:extLst>
              <a:ext uri="{FF2B5EF4-FFF2-40B4-BE49-F238E27FC236}">
                <a16:creationId xmlns:a16="http://schemas.microsoft.com/office/drawing/2014/main" id="{50BDC52B-E713-43C7-9BE6-40E1B380C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920" y="2121925"/>
            <a:ext cx="11296650" cy="1524000"/>
          </a:xfrm>
          <a:prstGeom prst="rect">
            <a:avLst/>
          </a:prstGeom>
        </p:spPr>
      </p:pic>
      <p:pic>
        <p:nvPicPr>
          <p:cNvPr id="7" name="صورة 6" descr="صورة تحتوي على رسوم متحركة&#10;&#10;تم إنشاء الوصف تلقائياً">
            <a:extLst>
              <a:ext uri="{FF2B5EF4-FFF2-40B4-BE49-F238E27FC236}">
                <a16:creationId xmlns:a16="http://schemas.microsoft.com/office/drawing/2014/main" id="{84C47E9D-B0CB-43FE-94CE-380A8FE61E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724" y="3229677"/>
            <a:ext cx="4891082" cy="3122467"/>
          </a:xfrm>
          <a:prstGeom prst="rect">
            <a:avLst/>
          </a:prstGeom>
        </p:spPr>
      </p:pic>
    </p:spTree>
    <p:custDataLst>
      <p:tags r:id="rId1"/>
    </p:custDataLst>
    <p:extLst>
      <p:ext uri="{BB962C8B-B14F-4D97-AF65-F5344CB8AC3E}">
        <p14:creationId xmlns:p14="http://schemas.microsoft.com/office/powerpoint/2010/main" val="22782697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2239851" y="2360517"/>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مثال3</a:t>
              </a:r>
            </a:p>
          </p:txBody>
        </p:sp>
      </p:grpSp>
      <p:grpSp>
        <p:nvGrpSpPr>
          <p:cNvPr id="14" name="مجموعة 13">
            <a:extLst>
              <a:ext uri="{FF2B5EF4-FFF2-40B4-BE49-F238E27FC236}">
                <a16:creationId xmlns:a16="http://schemas.microsoft.com/office/drawing/2014/main" id="{057FAF2D-8F7F-4DB5-84A3-EB666143A83D}"/>
              </a:ext>
            </a:extLst>
          </p:cNvPr>
          <p:cNvGrpSpPr/>
          <p:nvPr/>
        </p:nvGrpSpPr>
        <p:grpSpPr>
          <a:xfrm>
            <a:off x="3112053" y="409236"/>
            <a:ext cx="5648209" cy="707886"/>
            <a:chOff x="6694308" y="231961"/>
            <a:chExt cx="4051859" cy="707886"/>
          </a:xfrm>
        </p:grpSpPr>
        <p:pic>
          <p:nvPicPr>
            <p:cNvPr id="17" name="图片 19">
              <a:extLst>
                <a:ext uri="{FF2B5EF4-FFF2-40B4-BE49-F238E27FC236}">
                  <a16:creationId xmlns:a16="http://schemas.microsoft.com/office/drawing/2014/main" id="{42B8349A-7F4A-432B-A787-816692D5368F}"/>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8" name="مربع نص 17">
              <a:extLst>
                <a:ext uri="{FF2B5EF4-FFF2-40B4-BE49-F238E27FC236}">
                  <a16:creationId xmlns:a16="http://schemas.microsoft.com/office/drawing/2014/main" id="{250AE7A3-C907-4716-937A-930C1B87F2A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9" name="图片 19">
              <a:extLst>
                <a:ext uri="{FF2B5EF4-FFF2-40B4-BE49-F238E27FC236}">
                  <a16:creationId xmlns:a16="http://schemas.microsoft.com/office/drawing/2014/main" id="{CB3CEBB1-89F7-4DBB-AB2F-83CD45736F81}"/>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13" name="صورة 12" descr="صورة تحتوي على نص, الخط, أسود&#10;&#10;تم إنشاء الوصف تلقائياً">
            <a:extLst>
              <a:ext uri="{FF2B5EF4-FFF2-40B4-BE49-F238E27FC236}">
                <a16:creationId xmlns:a16="http://schemas.microsoft.com/office/drawing/2014/main" id="{B7F7E48C-C018-49EB-A33A-0AB8F245E6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723" y="2037179"/>
            <a:ext cx="11734800" cy="1562100"/>
          </a:xfrm>
          <a:prstGeom prst="rect">
            <a:avLst/>
          </a:prstGeom>
        </p:spPr>
      </p:pic>
      <p:pic>
        <p:nvPicPr>
          <p:cNvPr id="3" name="صورة 2" descr="صورة تحتوي على خريطة&#10;&#10;تم إنشاء الوصف تلقائياً">
            <a:extLst>
              <a:ext uri="{FF2B5EF4-FFF2-40B4-BE49-F238E27FC236}">
                <a16:creationId xmlns:a16="http://schemas.microsoft.com/office/drawing/2014/main" id="{5D18FACE-862B-405C-B4EE-BB05ABDFCB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714" y="3138762"/>
            <a:ext cx="5253194" cy="3729502"/>
          </a:xfrm>
          <a:prstGeom prst="rect">
            <a:avLst/>
          </a:prstGeom>
        </p:spPr>
      </p:pic>
    </p:spTree>
    <p:custDataLst>
      <p:tags r:id="rId1"/>
    </p:custDataLst>
    <p:extLst>
      <p:ext uri="{BB962C8B-B14F-4D97-AF65-F5344CB8AC3E}">
        <p14:creationId xmlns:p14="http://schemas.microsoft.com/office/powerpoint/2010/main" val="340581630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2239851" y="2360517"/>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مثال3</a:t>
              </a:r>
            </a:p>
          </p:txBody>
        </p:sp>
      </p:grpSp>
      <p:grpSp>
        <p:nvGrpSpPr>
          <p:cNvPr id="14" name="مجموعة 13">
            <a:extLst>
              <a:ext uri="{FF2B5EF4-FFF2-40B4-BE49-F238E27FC236}">
                <a16:creationId xmlns:a16="http://schemas.microsoft.com/office/drawing/2014/main" id="{057FAF2D-8F7F-4DB5-84A3-EB666143A83D}"/>
              </a:ext>
            </a:extLst>
          </p:cNvPr>
          <p:cNvGrpSpPr/>
          <p:nvPr/>
        </p:nvGrpSpPr>
        <p:grpSpPr>
          <a:xfrm>
            <a:off x="3112053" y="409236"/>
            <a:ext cx="5648209" cy="707886"/>
            <a:chOff x="6694308" y="231961"/>
            <a:chExt cx="4051859" cy="707886"/>
          </a:xfrm>
        </p:grpSpPr>
        <p:pic>
          <p:nvPicPr>
            <p:cNvPr id="17" name="图片 19">
              <a:extLst>
                <a:ext uri="{FF2B5EF4-FFF2-40B4-BE49-F238E27FC236}">
                  <a16:creationId xmlns:a16="http://schemas.microsoft.com/office/drawing/2014/main" id="{42B8349A-7F4A-432B-A787-816692D5368F}"/>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8" name="مربع نص 17">
              <a:extLst>
                <a:ext uri="{FF2B5EF4-FFF2-40B4-BE49-F238E27FC236}">
                  <a16:creationId xmlns:a16="http://schemas.microsoft.com/office/drawing/2014/main" id="{250AE7A3-C907-4716-937A-930C1B87F2A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9" name="图片 19">
              <a:extLst>
                <a:ext uri="{FF2B5EF4-FFF2-40B4-BE49-F238E27FC236}">
                  <a16:creationId xmlns:a16="http://schemas.microsoft.com/office/drawing/2014/main" id="{CB3CEBB1-89F7-4DBB-AB2F-83CD45736F81}"/>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3" name="صورة 2" descr="صورة تحتوي على خريطة&#10;&#10;تم إنشاء الوصف تلقائياً">
            <a:extLst>
              <a:ext uri="{FF2B5EF4-FFF2-40B4-BE49-F238E27FC236}">
                <a16:creationId xmlns:a16="http://schemas.microsoft.com/office/drawing/2014/main" id="{5D18FACE-862B-405C-B4EE-BB05ABDFCB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7376" y="3006309"/>
            <a:ext cx="5253194" cy="3729502"/>
          </a:xfrm>
          <a:prstGeom prst="rect">
            <a:avLst/>
          </a:prstGeom>
        </p:spPr>
      </p:pic>
      <p:pic>
        <p:nvPicPr>
          <p:cNvPr id="6" name="صورة 5">
            <a:extLst>
              <a:ext uri="{FF2B5EF4-FFF2-40B4-BE49-F238E27FC236}">
                <a16:creationId xmlns:a16="http://schemas.microsoft.com/office/drawing/2014/main" id="{33F87677-E0C7-4EF4-BCF4-76FA9A388F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714" y="2469042"/>
            <a:ext cx="11353800" cy="952500"/>
          </a:xfrm>
          <a:prstGeom prst="rect">
            <a:avLst/>
          </a:prstGeom>
        </p:spPr>
      </p:pic>
    </p:spTree>
    <p:custDataLst>
      <p:tags r:id="rId1"/>
    </p:custDataLst>
    <p:extLst>
      <p:ext uri="{BB962C8B-B14F-4D97-AF65-F5344CB8AC3E}">
        <p14:creationId xmlns:p14="http://schemas.microsoft.com/office/powerpoint/2010/main" val="5486986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21D836-CA6F-4D16-A617-7F375FD94650}"/>
              </a:ext>
            </a:extLst>
          </p:cNvPr>
          <p:cNvPicPr>
            <a:picLocks noChangeAspect="1"/>
          </p:cNvPicPr>
          <p:nvPr/>
        </p:nvPicPr>
        <p:blipFill>
          <a:blip r:embed="rId5"/>
          <a:stretch>
            <a:fillRect/>
          </a:stretch>
        </p:blipFill>
        <p:spPr>
          <a:xfrm>
            <a:off x="0" y="202104"/>
            <a:ext cx="1725318" cy="1341236"/>
          </a:xfrm>
          <a:prstGeom prst="rect">
            <a:avLst/>
          </a:prstGeom>
        </p:spPr>
      </p:pic>
      <p:pic>
        <p:nvPicPr>
          <p:cNvPr id="4" name="صورة 3">
            <a:extLst>
              <a:ext uri="{FF2B5EF4-FFF2-40B4-BE49-F238E27FC236}">
                <a16:creationId xmlns:a16="http://schemas.microsoft.com/office/drawing/2014/main" id="{28BA3D46-7377-4F22-92F2-7054BEBF80BE}"/>
              </a:ext>
            </a:extLst>
          </p:cNvPr>
          <p:cNvPicPr>
            <a:picLocks noChangeAspect="1"/>
          </p:cNvPicPr>
          <p:nvPr/>
        </p:nvPicPr>
        <p:blipFill>
          <a:blip r:embed="rId6"/>
          <a:stretch>
            <a:fillRect/>
          </a:stretch>
        </p:blipFill>
        <p:spPr>
          <a:xfrm>
            <a:off x="11819312" y="-18976"/>
            <a:ext cx="1536325" cy="1633870"/>
          </a:xfrm>
          <a:prstGeom prst="rect">
            <a:avLst/>
          </a:prstGeom>
        </p:spPr>
      </p:pic>
      <p:grpSp>
        <p:nvGrpSpPr>
          <p:cNvPr id="43" name="مجموعة 42">
            <a:extLst>
              <a:ext uri="{FF2B5EF4-FFF2-40B4-BE49-F238E27FC236}">
                <a16:creationId xmlns:a16="http://schemas.microsoft.com/office/drawing/2014/main" id="{44CF773E-60BD-43B8-A8AE-B82077068D20}"/>
              </a:ext>
            </a:extLst>
          </p:cNvPr>
          <p:cNvGrpSpPr/>
          <p:nvPr/>
        </p:nvGrpSpPr>
        <p:grpSpPr>
          <a:xfrm>
            <a:off x="11819312" y="1970472"/>
            <a:ext cx="1536325" cy="776357"/>
            <a:chOff x="9892578" y="1510312"/>
            <a:chExt cx="2188565" cy="858133"/>
          </a:xfrm>
        </p:grpSpPr>
        <p:sp>
          <p:nvSpPr>
            <p:cNvPr id="44" name="MH_Other_1">
              <a:extLst>
                <a:ext uri="{FF2B5EF4-FFF2-40B4-BE49-F238E27FC236}">
                  <a16:creationId xmlns:a16="http://schemas.microsoft.com/office/drawing/2014/main" id="{868F591F-7D30-4F4A-AD23-5E949825583D}"/>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5" name="مربع نص 44">
              <a:extLst>
                <a:ext uri="{FF2B5EF4-FFF2-40B4-BE49-F238E27FC236}">
                  <a16:creationId xmlns:a16="http://schemas.microsoft.com/office/drawing/2014/main" id="{C2614430-CCA5-46ED-95F6-3E5232FDCB2B}"/>
                </a:ext>
              </a:extLst>
            </p:cNvPr>
            <p:cNvSpPr txBox="1"/>
            <p:nvPr/>
          </p:nvSpPr>
          <p:spPr>
            <a:xfrm>
              <a:off x="9892578" y="1529624"/>
              <a:ext cx="2188565" cy="646371"/>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تحقق3</a:t>
              </a:r>
            </a:p>
          </p:txBody>
        </p:sp>
      </p:grpSp>
      <p:grpSp>
        <p:nvGrpSpPr>
          <p:cNvPr id="12" name="مجموعة 11">
            <a:extLst>
              <a:ext uri="{FF2B5EF4-FFF2-40B4-BE49-F238E27FC236}">
                <a16:creationId xmlns:a16="http://schemas.microsoft.com/office/drawing/2014/main" id="{679E3C77-19E9-4F87-B1F6-16603CBFBD84}"/>
              </a:ext>
            </a:extLst>
          </p:cNvPr>
          <p:cNvGrpSpPr/>
          <p:nvPr/>
        </p:nvGrpSpPr>
        <p:grpSpPr>
          <a:xfrm>
            <a:off x="3112053" y="409236"/>
            <a:ext cx="5648209" cy="707886"/>
            <a:chOff x="6694308" y="231961"/>
            <a:chExt cx="4051859" cy="707886"/>
          </a:xfrm>
        </p:grpSpPr>
        <p:pic>
          <p:nvPicPr>
            <p:cNvPr id="13" name="图片 19">
              <a:extLst>
                <a:ext uri="{FF2B5EF4-FFF2-40B4-BE49-F238E27FC236}">
                  <a16:creationId xmlns:a16="http://schemas.microsoft.com/office/drawing/2014/main" id="{AB9C9B81-AAF4-4134-8DFF-71A466446071}"/>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4" name="مربع نص 13">
              <a:extLst>
                <a:ext uri="{FF2B5EF4-FFF2-40B4-BE49-F238E27FC236}">
                  <a16:creationId xmlns:a16="http://schemas.microsoft.com/office/drawing/2014/main" id="{C418BAD9-5E0B-411B-B6EF-FAD7C5DDC0F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9" name="图片 19">
              <a:extLst>
                <a:ext uri="{FF2B5EF4-FFF2-40B4-BE49-F238E27FC236}">
                  <a16:creationId xmlns:a16="http://schemas.microsoft.com/office/drawing/2014/main" id="{3259D734-DFC1-4F71-B8CF-89BB534423AF}"/>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5" name="صورة 4" descr="صورة تحتوي على لقطة شاشة, نص, التلون&#10;&#10;تم إنشاء الوصف تلقائياً">
            <a:extLst>
              <a:ext uri="{FF2B5EF4-FFF2-40B4-BE49-F238E27FC236}">
                <a16:creationId xmlns:a16="http://schemas.microsoft.com/office/drawing/2014/main" id="{4D0EBB06-F39E-4240-9202-BB6612A046CD}"/>
              </a:ext>
            </a:extLst>
          </p:cNvPr>
          <p:cNvPicPr>
            <a:picLocks noChangeAspect="1"/>
          </p:cNvPicPr>
          <p:nvPr/>
        </p:nvPicPr>
        <p:blipFill rotWithShape="1">
          <a:blip r:embed="rId9">
            <a:extLst>
              <a:ext uri="{28A0092B-C50C-407E-A947-70E740481C1C}">
                <a14:useLocalDpi xmlns:a14="http://schemas.microsoft.com/office/drawing/2010/main" val="0"/>
              </a:ext>
            </a:extLst>
          </a:blip>
          <a:srcRect l="37589" r="3532" b="67613"/>
          <a:stretch/>
        </p:blipFill>
        <p:spPr>
          <a:xfrm>
            <a:off x="5163121" y="1734160"/>
            <a:ext cx="6656191" cy="1248979"/>
          </a:xfrm>
          <a:prstGeom prst="rect">
            <a:avLst/>
          </a:prstGeom>
        </p:spPr>
      </p:pic>
      <p:pic>
        <p:nvPicPr>
          <p:cNvPr id="20" name="صورة 19" descr="صورة تحتوي على لقطة شاشة, نص, التلون&#10;&#10;تم إنشاء الوصف تلقائياً">
            <a:extLst>
              <a:ext uri="{FF2B5EF4-FFF2-40B4-BE49-F238E27FC236}">
                <a16:creationId xmlns:a16="http://schemas.microsoft.com/office/drawing/2014/main" id="{62AB6457-5438-402D-B6C7-1EBCA572571C}"/>
              </a:ext>
            </a:extLst>
          </p:cNvPr>
          <p:cNvPicPr>
            <a:picLocks noChangeAspect="1"/>
          </p:cNvPicPr>
          <p:nvPr/>
        </p:nvPicPr>
        <p:blipFill rotWithShape="1">
          <a:blip r:embed="rId9">
            <a:extLst>
              <a:ext uri="{28A0092B-C50C-407E-A947-70E740481C1C}">
                <a14:useLocalDpi xmlns:a14="http://schemas.microsoft.com/office/drawing/2010/main" val="0"/>
              </a:ext>
            </a:extLst>
          </a:blip>
          <a:srcRect l="34267" t="32388" r="-311" b="38908"/>
          <a:stretch/>
        </p:blipFill>
        <p:spPr>
          <a:xfrm>
            <a:off x="5582852" y="3004231"/>
            <a:ext cx="7466154" cy="1106941"/>
          </a:xfrm>
          <a:prstGeom prst="rect">
            <a:avLst/>
          </a:prstGeom>
        </p:spPr>
      </p:pic>
      <p:pic>
        <p:nvPicPr>
          <p:cNvPr id="8" name="صورة 7">
            <a:extLst>
              <a:ext uri="{FF2B5EF4-FFF2-40B4-BE49-F238E27FC236}">
                <a16:creationId xmlns:a16="http://schemas.microsoft.com/office/drawing/2014/main" id="{C4A437F0-4D31-4DEF-BF10-55BF9196E5CE}"/>
              </a:ext>
            </a:extLst>
          </p:cNvPr>
          <p:cNvPicPr>
            <a:picLocks noChangeAspect="1"/>
          </p:cNvPicPr>
          <p:nvPr/>
        </p:nvPicPr>
        <p:blipFill>
          <a:blip r:embed="rId10"/>
          <a:stretch>
            <a:fillRect/>
          </a:stretch>
        </p:blipFill>
        <p:spPr>
          <a:xfrm>
            <a:off x="862659" y="2467880"/>
            <a:ext cx="3324689" cy="3286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42036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21D836-CA6F-4D16-A617-7F375FD94650}"/>
              </a:ext>
            </a:extLst>
          </p:cNvPr>
          <p:cNvPicPr>
            <a:picLocks noChangeAspect="1"/>
          </p:cNvPicPr>
          <p:nvPr/>
        </p:nvPicPr>
        <p:blipFill>
          <a:blip r:embed="rId5"/>
          <a:stretch>
            <a:fillRect/>
          </a:stretch>
        </p:blipFill>
        <p:spPr>
          <a:xfrm>
            <a:off x="0" y="202104"/>
            <a:ext cx="1725318" cy="1341236"/>
          </a:xfrm>
          <a:prstGeom prst="rect">
            <a:avLst/>
          </a:prstGeom>
        </p:spPr>
      </p:pic>
      <p:pic>
        <p:nvPicPr>
          <p:cNvPr id="4" name="صورة 3">
            <a:extLst>
              <a:ext uri="{FF2B5EF4-FFF2-40B4-BE49-F238E27FC236}">
                <a16:creationId xmlns:a16="http://schemas.microsoft.com/office/drawing/2014/main" id="{28BA3D46-7377-4F22-92F2-7054BEBF80BE}"/>
              </a:ext>
            </a:extLst>
          </p:cNvPr>
          <p:cNvPicPr>
            <a:picLocks noChangeAspect="1"/>
          </p:cNvPicPr>
          <p:nvPr/>
        </p:nvPicPr>
        <p:blipFill>
          <a:blip r:embed="rId6"/>
          <a:stretch>
            <a:fillRect/>
          </a:stretch>
        </p:blipFill>
        <p:spPr>
          <a:xfrm>
            <a:off x="11819312" y="-18976"/>
            <a:ext cx="1536325" cy="1633870"/>
          </a:xfrm>
          <a:prstGeom prst="rect">
            <a:avLst/>
          </a:prstGeom>
        </p:spPr>
      </p:pic>
      <p:grpSp>
        <p:nvGrpSpPr>
          <p:cNvPr id="43" name="مجموعة 42">
            <a:extLst>
              <a:ext uri="{FF2B5EF4-FFF2-40B4-BE49-F238E27FC236}">
                <a16:creationId xmlns:a16="http://schemas.microsoft.com/office/drawing/2014/main" id="{44CF773E-60BD-43B8-A8AE-B82077068D20}"/>
              </a:ext>
            </a:extLst>
          </p:cNvPr>
          <p:cNvGrpSpPr/>
          <p:nvPr/>
        </p:nvGrpSpPr>
        <p:grpSpPr>
          <a:xfrm>
            <a:off x="11819312" y="1970472"/>
            <a:ext cx="1536325" cy="776357"/>
            <a:chOff x="9892578" y="1510312"/>
            <a:chExt cx="2188565" cy="858133"/>
          </a:xfrm>
        </p:grpSpPr>
        <p:sp>
          <p:nvSpPr>
            <p:cNvPr id="44" name="MH_Other_1">
              <a:extLst>
                <a:ext uri="{FF2B5EF4-FFF2-40B4-BE49-F238E27FC236}">
                  <a16:creationId xmlns:a16="http://schemas.microsoft.com/office/drawing/2014/main" id="{868F591F-7D30-4F4A-AD23-5E949825583D}"/>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5" name="مربع نص 44">
              <a:extLst>
                <a:ext uri="{FF2B5EF4-FFF2-40B4-BE49-F238E27FC236}">
                  <a16:creationId xmlns:a16="http://schemas.microsoft.com/office/drawing/2014/main" id="{C2614430-CCA5-46ED-95F6-3E5232FDCB2B}"/>
                </a:ext>
              </a:extLst>
            </p:cNvPr>
            <p:cNvSpPr txBox="1"/>
            <p:nvPr/>
          </p:nvSpPr>
          <p:spPr>
            <a:xfrm>
              <a:off x="9892578" y="1529624"/>
              <a:ext cx="2188565" cy="646371"/>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تحقق3</a:t>
              </a:r>
            </a:p>
          </p:txBody>
        </p:sp>
      </p:grpSp>
      <p:grpSp>
        <p:nvGrpSpPr>
          <p:cNvPr id="12" name="مجموعة 11">
            <a:extLst>
              <a:ext uri="{FF2B5EF4-FFF2-40B4-BE49-F238E27FC236}">
                <a16:creationId xmlns:a16="http://schemas.microsoft.com/office/drawing/2014/main" id="{679E3C77-19E9-4F87-B1F6-16603CBFBD84}"/>
              </a:ext>
            </a:extLst>
          </p:cNvPr>
          <p:cNvGrpSpPr/>
          <p:nvPr/>
        </p:nvGrpSpPr>
        <p:grpSpPr>
          <a:xfrm>
            <a:off x="3112053" y="409236"/>
            <a:ext cx="5648209" cy="707886"/>
            <a:chOff x="6694308" y="231961"/>
            <a:chExt cx="4051859" cy="707886"/>
          </a:xfrm>
        </p:grpSpPr>
        <p:pic>
          <p:nvPicPr>
            <p:cNvPr id="13" name="图片 19">
              <a:extLst>
                <a:ext uri="{FF2B5EF4-FFF2-40B4-BE49-F238E27FC236}">
                  <a16:creationId xmlns:a16="http://schemas.microsoft.com/office/drawing/2014/main" id="{AB9C9B81-AAF4-4134-8DFF-71A466446071}"/>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4" name="مربع نص 13">
              <a:extLst>
                <a:ext uri="{FF2B5EF4-FFF2-40B4-BE49-F238E27FC236}">
                  <a16:creationId xmlns:a16="http://schemas.microsoft.com/office/drawing/2014/main" id="{C418BAD9-5E0B-411B-B6EF-FAD7C5DDC0F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9" name="图片 19">
              <a:extLst>
                <a:ext uri="{FF2B5EF4-FFF2-40B4-BE49-F238E27FC236}">
                  <a16:creationId xmlns:a16="http://schemas.microsoft.com/office/drawing/2014/main" id="{3259D734-DFC1-4F71-B8CF-89BB534423AF}"/>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8" name="صورة 7">
            <a:extLst>
              <a:ext uri="{FF2B5EF4-FFF2-40B4-BE49-F238E27FC236}">
                <a16:creationId xmlns:a16="http://schemas.microsoft.com/office/drawing/2014/main" id="{C4A437F0-4D31-4DEF-BF10-55BF9196E5CE}"/>
              </a:ext>
            </a:extLst>
          </p:cNvPr>
          <p:cNvPicPr>
            <a:picLocks noChangeAspect="1"/>
          </p:cNvPicPr>
          <p:nvPr/>
        </p:nvPicPr>
        <p:blipFill>
          <a:blip r:embed="rId9"/>
          <a:stretch>
            <a:fillRect/>
          </a:stretch>
        </p:blipFill>
        <p:spPr>
          <a:xfrm>
            <a:off x="862659" y="2467880"/>
            <a:ext cx="3324689" cy="3286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صورة 14" descr="صورة تحتوي على لقطة شاشة, نص, التلون&#10;&#10;تم إنشاء الوصف تلقائياً">
            <a:extLst>
              <a:ext uri="{FF2B5EF4-FFF2-40B4-BE49-F238E27FC236}">
                <a16:creationId xmlns:a16="http://schemas.microsoft.com/office/drawing/2014/main" id="{DC26F09D-9361-4FB5-94EC-9C79C28B52E4}"/>
              </a:ext>
            </a:extLst>
          </p:cNvPr>
          <p:cNvPicPr>
            <a:picLocks noChangeAspect="1"/>
          </p:cNvPicPr>
          <p:nvPr/>
        </p:nvPicPr>
        <p:blipFill rotWithShape="1">
          <a:blip r:embed="rId10">
            <a:extLst>
              <a:ext uri="{28A0092B-C50C-407E-A947-70E740481C1C}">
                <a14:useLocalDpi xmlns:a14="http://schemas.microsoft.com/office/drawing/2010/main" val="0"/>
              </a:ext>
            </a:extLst>
          </a:blip>
          <a:srcRect l="34267" t="59447" r="-311" b="-657"/>
          <a:stretch/>
        </p:blipFill>
        <p:spPr>
          <a:xfrm>
            <a:off x="4477779" y="1987944"/>
            <a:ext cx="7466154" cy="1589223"/>
          </a:xfrm>
          <a:prstGeom prst="rect">
            <a:avLst/>
          </a:prstGeom>
        </p:spPr>
      </p:pic>
    </p:spTree>
    <p:custDataLst>
      <p:tags r:id="rId1"/>
    </p:custDataLst>
    <p:extLst>
      <p:ext uri="{BB962C8B-B14F-4D97-AF65-F5344CB8AC3E}">
        <p14:creationId xmlns:p14="http://schemas.microsoft.com/office/powerpoint/2010/main" val="26436383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2072208" y="1940294"/>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مثال4</a:t>
              </a:r>
            </a:p>
          </p:txBody>
        </p:sp>
      </p:grpSp>
      <p:grpSp>
        <p:nvGrpSpPr>
          <p:cNvPr id="16" name="مجموعة 15">
            <a:extLst>
              <a:ext uri="{FF2B5EF4-FFF2-40B4-BE49-F238E27FC236}">
                <a16:creationId xmlns:a16="http://schemas.microsoft.com/office/drawing/2014/main" id="{29A40FBC-2EA4-4690-BB62-08C7AF7A9243}"/>
              </a:ext>
            </a:extLst>
          </p:cNvPr>
          <p:cNvGrpSpPr/>
          <p:nvPr/>
        </p:nvGrpSpPr>
        <p:grpSpPr>
          <a:xfrm>
            <a:off x="3112053" y="409236"/>
            <a:ext cx="5648209" cy="707886"/>
            <a:chOff x="6694308" y="231961"/>
            <a:chExt cx="4051859" cy="707886"/>
          </a:xfrm>
        </p:grpSpPr>
        <p:pic>
          <p:nvPicPr>
            <p:cNvPr id="17" name="图片 19">
              <a:extLst>
                <a:ext uri="{FF2B5EF4-FFF2-40B4-BE49-F238E27FC236}">
                  <a16:creationId xmlns:a16="http://schemas.microsoft.com/office/drawing/2014/main" id="{2C09BE75-D3E7-4509-8438-34C311E287B8}"/>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8" name="مربع نص 17">
              <a:extLst>
                <a:ext uri="{FF2B5EF4-FFF2-40B4-BE49-F238E27FC236}">
                  <a16:creationId xmlns:a16="http://schemas.microsoft.com/office/drawing/2014/main" id="{FB47A85E-DFE0-4F6D-AA69-2F432383762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0" name="图片 19">
              <a:extLst>
                <a:ext uri="{FF2B5EF4-FFF2-40B4-BE49-F238E27FC236}">
                  <a16:creationId xmlns:a16="http://schemas.microsoft.com/office/drawing/2014/main" id="{F1DA039A-60FD-46A7-98AA-6A21F05770BF}"/>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3" name="صورة 2">
            <a:extLst>
              <a:ext uri="{FF2B5EF4-FFF2-40B4-BE49-F238E27FC236}">
                <a16:creationId xmlns:a16="http://schemas.microsoft.com/office/drawing/2014/main" id="{9D2C5D60-4AEA-4D3D-9821-9E32016ED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9597" y="1778073"/>
            <a:ext cx="10902610" cy="1134223"/>
          </a:xfrm>
          <a:prstGeom prst="rect">
            <a:avLst/>
          </a:prstGeom>
        </p:spPr>
      </p:pic>
      <p:pic>
        <p:nvPicPr>
          <p:cNvPr id="7" name="صورة 6">
            <a:extLst>
              <a:ext uri="{FF2B5EF4-FFF2-40B4-BE49-F238E27FC236}">
                <a16:creationId xmlns:a16="http://schemas.microsoft.com/office/drawing/2014/main" id="{9FA2A66A-FD2F-4367-A062-5B41834F57FC}"/>
              </a:ext>
            </a:extLst>
          </p:cNvPr>
          <p:cNvPicPr>
            <a:picLocks noChangeAspect="1"/>
          </p:cNvPicPr>
          <p:nvPr/>
        </p:nvPicPr>
        <p:blipFill>
          <a:blip r:embed="rId10"/>
          <a:stretch>
            <a:fillRect/>
          </a:stretch>
        </p:blipFill>
        <p:spPr>
          <a:xfrm>
            <a:off x="851714" y="3429000"/>
            <a:ext cx="4330403" cy="2830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صورة 9" descr="صورة تحتوي على نص, الخط, خط يد, لقطة شاشة&#10;&#10;تم إنشاء الوصف تلقائياً">
            <a:extLst>
              <a:ext uri="{FF2B5EF4-FFF2-40B4-BE49-F238E27FC236}">
                <a16:creationId xmlns:a16="http://schemas.microsoft.com/office/drawing/2014/main" id="{9D89C62A-FD7E-453A-938C-CB5981CB55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58119" y="3025792"/>
            <a:ext cx="6715125" cy="3371850"/>
          </a:xfrm>
          <a:prstGeom prst="rect">
            <a:avLst/>
          </a:prstGeom>
        </p:spPr>
      </p:pic>
    </p:spTree>
    <p:custDataLst>
      <p:tags r:id="rId1"/>
    </p:custDataLst>
    <p:extLst>
      <p:ext uri="{BB962C8B-B14F-4D97-AF65-F5344CB8AC3E}">
        <p14:creationId xmlns:p14="http://schemas.microsoft.com/office/powerpoint/2010/main" val="103238885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2093407" y="1956328"/>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مثال4</a:t>
              </a:r>
            </a:p>
          </p:txBody>
        </p:sp>
      </p:grpSp>
      <p:grpSp>
        <p:nvGrpSpPr>
          <p:cNvPr id="16" name="مجموعة 15">
            <a:extLst>
              <a:ext uri="{FF2B5EF4-FFF2-40B4-BE49-F238E27FC236}">
                <a16:creationId xmlns:a16="http://schemas.microsoft.com/office/drawing/2014/main" id="{29A40FBC-2EA4-4690-BB62-08C7AF7A9243}"/>
              </a:ext>
            </a:extLst>
          </p:cNvPr>
          <p:cNvGrpSpPr/>
          <p:nvPr/>
        </p:nvGrpSpPr>
        <p:grpSpPr>
          <a:xfrm>
            <a:off x="3112053" y="409236"/>
            <a:ext cx="5648209" cy="707886"/>
            <a:chOff x="6694308" y="231961"/>
            <a:chExt cx="4051859" cy="707886"/>
          </a:xfrm>
        </p:grpSpPr>
        <p:pic>
          <p:nvPicPr>
            <p:cNvPr id="17" name="图片 19">
              <a:extLst>
                <a:ext uri="{FF2B5EF4-FFF2-40B4-BE49-F238E27FC236}">
                  <a16:creationId xmlns:a16="http://schemas.microsoft.com/office/drawing/2014/main" id="{2C09BE75-D3E7-4509-8438-34C311E287B8}"/>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8" name="مربع نص 17">
              <a:extLst>
                <a:ext uri="{FF2B5EF4-FFF2-40B4-BE49-F238E27FC236}">
                  <a16:creationId xmlns:a16="http://schemas.microsoft.com/office/drawing/2014/main" id="{FB47A85E-DFE0-4F6D-AA69-2F432383762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0" name="图片 19">
              <a:extLst>
                <a:ext uri="{FF2B5EF4-FFF2-40B4-BE49-F238E27FC236}">
                  <a16:creationId xmlns:a16="http://schemas.microsoft.com/office/drawing/2014/main" id="{F1DA039A-60FD-46A7-98AA-6A21F05770BF}"/>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3" name="صورة 2">
            <a:extLst>
              <a:ext uri="{FF2B5EF4-FFF2-40B4-BE49-F238E27FC236}">
                <a16:creationId xmlns:a16="http://schemas.microsoft.com/office/drawing/2014/main" id="{9D2C5D60-4AEA-4D3D-9821-9E32016ED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797" y="1794888"/>
            <a:ext cx="10902610" cy="1134223"/>
          </a:xfrm>
          <a:prstGeom prst="rect">
            <a:avLst/>
          </a:prstGeom>
        </p:spPr>
      </p:pic>
      <p:pic>
        <p:nvPicPr>
          <p:cNvPr id="7" name="صورة 6">
            <a:extLst>
              <a:ext uri="{FF2B5EF4-FFF2-40B4-BE49-F238E27FC236}">
                <a16:creationId xmlns:a16="http://schemas.microsoft.com/office/drawing/2014/main" id="{9FA2A66A-FD2F-4367-A062-5B41834F57FC}"/>
              </a:ext>
            </a:extLst>
          </p:cNvPr>
          <p:cNvPicPr>
            <a:picLocks noChangeAspect="1"/>
          </p:cNvPicPr>
          <p:nvPr/>
        </p:nvPicPr>
        <p:blipFill>
          <a:blip r:embed="rId10"/>
          <a:stretch>
            <a:fillRect/>
          </a:stretch>
        </p:blipFill>
        <p:spPr>
          <a:xfrm>
            <a:off x="632647" y="2941515"/>
            <a:ext cx="3469890" cy="2483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صورة 3" descr="صورة تحتوي على نص, الخط, أسود&#10;&#10;تم إنشاء الوصف تلقائياً">
            <a:extLst>
              <a:ext uri="{FF2B5EF4-FFF2-40B4-BE49-F238E27FC236}">
                <a16:creationId xmlns:a16="http://schemas.microsoft.com/office/drawing/2014/main" id="{1D17E5DF-69B9-4B54-9932-BBAF2B0A32DD}"/>
              </a:ext>
            </a:extLst>
          </p:cNvPr>
          <p:cNvPicPr>
            <a:picLocks noChangeAspect="1"/>
          </p:cNvPicPr>
          <p:nvPr/>
        </p:nvPicPr>
        <p:blipFill rotWithShape="1">
          <a:blip r:embed="rId11">
            <a:extLst>
              <a:ext uri="{28A0092B-C50C-407E-A947-70E740481C1C}">
                <a14:useLocalDpi xmlns:a14="http://schemas.microsoft.com/office/drawing/2010/main" val="0"/>
              </a:ext>
            </a:extLst>
          </a:blip>
          <a:srcRect b="61806"/>
          <a:stretch/>
        </p:blipFill>
        <p:spPr>
          <a:xfrm>
            <a:off x="5196668" y="2941515"/>
            <a:ext cx="8858250" cy="974969"/>
          </a:xfrm>
          <a:prstGeom prst="rect">
            <a:avLst/>
          </a:prstGeom>
        </p:spPr>
      </p:pic>
      <p:pic>
        <p:nvPicPr>
          <p:cNvPr id="19" name="صورة 18" descr="صورة تحتوي على نص, الخط, أسود&#10;&#10;تم إنشاء الوصف تلقائياً">
            <a:extLst>
              <a:ext uri="{FF2B5EF4-FFF2-40B4-BE49-F238E27FC236}">
                <a16:creationId xmlns:a16="http://schemas.microsoft.com/office/drawing/2014/main" id="{6218E944-D1CE-4327-AE41-A5640A8E381E}"/>
              </a:ext>
            </a:extLst>
          </p:cNvPr>
          <p:cNvPicPr>
            <a:picLocks noChangeAspect="1"/>
          </p:cNvPicPr>
          <p:nvPr/>
        </p:nvPicPr>
        <p:blipFill rotWithShape="1">
          <a:blip r:embed="rId11">
            <a:extLst>
              <a:ext uri="{28A0092B-C50C-407E-A947-70E740481C1C}">
                <a14:useLocalDpi xmlns:a14="http://schemas.microsoft.com/office/drawing/2010/main" val="0"/>
              </a:ext>
            </a:extLst>
          </a:blip>
          <a:srcRect t="35038" b="-1651"/>
          <a:stretch/>
        </p:blipFill>
        <p:spPr>
          <a:xfrm>
            <a:off x="4233894" y="3824288"/>
            <a:ext cx="8858250" cy="1700400"/>
          </a:xfrm>
          <a:prstGeom prst="rect">
            <a:avLst/>
          </a:prstGeom>
        </p:spPr>
      </p:pic>
      <p:pic>
        <p:nvPicPr>
          <p:cNvPr id="21" name="صورة 20">
            <a:extLst>
              <a:ext uri="{FF2B5EF4-FFF2-40B4-BE49-F238E27FC236}">
                <a16:creationId xmlns:a16="http://schemas.microsoft.com/office/drawing/2014/main" id="{6C927233-996D-4C01-9BD3-B5086A0A39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9534" y="5623944"/>
            <a:ext cx="10902610" cy="1110526"/>
          </a:xfrm>
          <a:prstGeom prst="rect">
            <a:avLst/>
          </a:prstGeom>
        </p:spPr>
      </p:pic>
    </p:spTree>
    <p:custDataLst>
      <p:tags r:id="rId1"/>
    </p:custDataLst>
    <p:extLst>
      <p:ext uri="{BB962C8B-B14F-4D97-AF65-F5344CB8AC3E}">
        <p14:creationId xmlns:p14="http://schemas.microsoft.com/office/powerpoint/2010/main" val="10513023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2077077" y="2347474"/>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مثال4</a:t>
              </a:r>
            </a:p>
          </p:txBody>
        </p:sp>
      </p:grpSp>
      <p:grpSp>
        <p:nvGrpSpPr>
          <p:cNvPr id="16" name="مجموعة 15">
            <a:extLst>
              <a:ext uri="{FF2B5EF4-FFF2-40B4-BE49-F238E27FC236}">
                <a16:creationId xmlns:a16="http://schemas.microsoft.com/office/drawing/2014/main" id="{29A40FBC-2EA4-4690-BB62-08C7AF7A9243}"/>
              </a:ext>
            </a:extLst>
          </p:cNvPr>
          <p:cNvGrpSpPr/>
          <p:nvPr/>
        </p:nvGrpSpPr>
        <p:grpSpPr>
          <a:xfrm>
            <a:off x="3112053" y="409236"/>
            <a:ext cx="5648209" cy="707886"/>
            <a:chOff x="6694308" y="231961"/>
            <a:chExt cx="4051859" cy="707886"/>
          </a:xfrm>
        </p:grpSpPr>
        <p:pic>
          <p:nvPicPr>
            <p:cNvPr id="17" name="图片 19">
              <a:extLst>
                <a:ext uri="{FF2B5EF4-FFF2-40B4-BE49-F238E27FC236}">
                  <a16:creationId xmlns:a16="http://schemas.microsoft.com/office/drawing/2014/main" id="{2C09BE75-D3E7-4509-8438-34C311E287B8}"/>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8" name="مربع نص 17">
              <a:extLst>
                <a:ext uri="{FF2B5EF4-FFF2-40B4-BE49-F238E27FC236}">
                  <a16:creationId xmlns:a16="http://schemas.microsoft.com/office/drawing/2014/main" id="{FB47A85E-DFE0-4F6D-AA69-2F432383762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0" name="图片 19">
              <a:extLst>
                <a:ext uri="{FF2B5EF4-FFF2-40B4-BE49-F238E27FC236}">
                  <a16:creationId xmlns:a16="http://schemas.microsoft.com/office/drawing/2014/main" id="{F1DA039A-60FD-46A7-98AA-6A21F05770BF}"/>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3" name="صورة 2">
            <a:extLst>
              <a:ext uri="{FF2B5EF4-FFF2-40B4-BE49-F238E27FC236}">
                <a16:creationId xmlns:a16="http://schemas.microsoft.com/office/drawing/2014/main" id="{9D2C5D60-4AEA-4D3D-9821-9E32016ED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4466" y="2185253"/>
            <a:ext cx="10902610" cy="1134223"/>
          </a:xfrm>
          <a:prstGeom prst="rect">
            <a:avLst/>
          </a:prstGeom>
        </p:spPr>
      </p:pic>
      <p:pic>
        <p:nvPicPr>
          <p:cNvPr id="10" name="صورة 9" descr="صورة تحتوي على نص, لقطة شاشة, الخط&#10;&#10;تم إنشاء الوصف تلقائياً">
            <a:extLst>
              <a:ext uri="{FF2B5EF4-FFF2-40B4-BE49-F238E27FC236}">
                <a16:creationId xmlns:a16="http://schemas.microsoft.com/office/drawing/2014/main" id="{DECE2932-FBDA-4CB8-B931-DB70E9F7FB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0339" y="3336010"/>
            <a:ext cx="9206626" cy="3044126"/>
          </a:xfrm>
          <a:prstGeom prst="rect">
            <a:avLst/>
          </a:prstGeom>
        </p:spPr>
      </p:pic>
    </p:spTree>
    <p:custDataLst>
      <p:tags r:id="rId1"/>
    </p:custDataLst>
    <p:extLst>
      <p:ext uri="{BB962C8B-B14F-4D97-AF65-F5344CB8AC3E}">
        <p14:creationId xmlns:p14="http://schemas.microsoft.com/office/powerpoint/2010/main" val="2945908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4606125" y="517029"/>
            <a:ext cx="4143388" cy="1751997"/>
            <a:chOff x="5682778" y="1934339"/>
            <a:chExt cx="4487724" cy="584954"/>
          </a:xfrm>
        </p:grpSpPr>
        <p:grpSp>
          <p:nvGrpSpPr>
            <p:cNvPr id="5" name="组合 4"/>
            <p:cNvGrpSpPr/>
            <p:nvPr/>
          </p:nvGrpSpPr>
          <p:grpSpPr>
            <a:xfrm>
              <a:off x="6614578" y="1934339"/>
              <a:ext cx="3555924" cy="424739"/>
              <a:chOff x="1347426" y="2419785"/>
              <a:chExt cx="4649212" cy="555329"/>
            </a:xfrm>
          </p:grpSpPr>
          <p:sp>
            <p:nvSpPr>
              <p:cNvPr id="3" name="文本框 2"/>
              <p:cNvSpPr txBox="1"/>
              <p:nvPr/>
            </p:nvSpPr>
            <p:spPr>
              <a:xfrm>
                <a:off x="1347426" y="2419785"/>
                <a:ext cx="3952525" cy="234280"/>
              </a:xfrm>
              <a:prstGeom prst="rect">
                <a:avLst/>
              </a:prstGeom>
            </p:spPr>
            <p:txBody>
              <a:bodyPr wrap="square">
                <a:spAutoFit/>
                <a:scene3d>
                  <a:camera prst="orthographicFront"/>
                  <a:lightRig rig="threePt" dir="t"/>
                </a:scene3d>
                <a:sp3d contourW="12700"/>
              </a:bodyPr>
              <a:lstStyle>
                <a:defPPr>
                  <a:defRPr lang="zh-CN"/>
                </a:defPPr>
                <a:lvl1pPr algn="just">
                  <a:lnSpc>
                    <a:spcPct val="120000"/>
                  </a:lnSpc>
                  <a:defRPr sz="2400" b="1">
                    <a:solidFill>
                      <a:srgbClr val="1C75BC"/>
                    </a:solidFill>
                    <a:latin typeface="迷你简准圆" panose="03000509000000000000" pitchFamily="65" charset="-122"/>
                    <a:ea typeface="迷你简准圆" panose="03000509000000000000" pitchFamily="65" charset="-122"/>
                  </a:defRPr>
                </a:lvl1pPr>
              </a:lstStyle>
              <a:p>
                <a:pPr algn="l"/>
                <a:endParaRPr lang="zh-CN" altLang="en-US" sz="2629" b="0" dirty="0">
                  <a:latin typeface="汉仪趣黑W" panose="00020600040101010101" pitchFamily="18" charset="-122"/>
                  <a:ea typeface="汉仪趣黑W" panose="00020600040101010101" pitchFamily="18" charset="-122"/>
                </a:endParaRPr>
              </a:p>
            </p:txBody>
          </p:sp>
          <p:sp>
            <p:nvSpPr>
              <p:cNvPr id="4" name="文本框 3"/>
              <p:cNvSpPr txBox="1"/>
              <p:nvPr/>
            </p:nvSpPr>
            <p:spPr>
              <a:xfrm>
                <a:off x="1347426" y="2880506"/>
                <a:ext cx="4649212" cy="94608"/>
              </a:xfrm>
              <a:prstGeom prst="rect">
                <a:avLst/>
              </a:prstGeom>
              <a:noFill/>
            </p:spPr>
            <p:txBody>
              <a:bodyPr wrap="square" rtlCol="0">
                <a:spAutoFit/>
                <a:scene3d>
                  <a:camera prst="orthographicFront"/>
                  <a:lightRig rig="threePt" dir="t"/>
                </a:scene3d>
                <a:sp3d contourW="12700"/>
              </a:bodyPr>
              <a:lstStyle/>
              <a:p>
                <a:pPr>
                  <a:lnSpc>
                    <a:spcPct val="114000"/>
                  </a:lnSpc>
                </a:pPr>
                <a:endParaRPr lang="en-US" altLang="zh-CN" sz="767" dirty="0">
                  <a:solidFill>
                    <a:schemeClr val="bg1">
                      <a:lumMod val="50000"/>
                    </a:schemeClr>
                  </a:solidFill>
                  <a:latin typeface="+mj-ea"/>
                  <a:ea typeface="+mj-ea"/>
                </a:endParaRPr>
              </a:p>
            </p:txBody>
          </p:sp>
        </p:grpSp>
        <p:sp>
          <p:nvSpPr>
            <p:cNvPr id="11" name="任意多边形 10"/>
            <p:cNvSpPr/>
            <p:nvPr/>
          </p:nvSpPr>
          <p:spPr>
            <a:xfrm>
              <a:off x="5682778" y="1941072"/>
              <a:ext cx="4294870" cy="578221"/>
            </a:xfrm>
            <a:custGeom>
              <a:avLst/>
              <a:gdLst>
                <a:gd name="connsiteX0" fmla="*/ 128954 w 6722970"/>
                <a:gd name="connsiteY0" fmla="*/ 13620 h 837912"/>
                <a:gd name="connsiteX1" fmla="*/ 820616 w 6722970"/>
                <a:gd name="connsiteY1" fmla="*/ 1897 h 837912"/>
                <a:gd name="connsiteX2" fmla="*/ 2121877 w 6722970"/>
                <a:gd name="connsiteY2" fmla="*/ 48789 h 837912"/>
                <a:gd name="connsiteX3" fmla="*/ 3692769 w 6722970"/>
                <a:gd name="connsiteY3" fmla="*/ 13620 h 837912"/>
                <a:gd name="connsiteX4" fmla="*/ 4794739 w 6722970"/>
                <a:gd name="connsiteY4" fmla="*/ 25343 h 837912"/>
                <a:gd name="connsiteX5" fmla="*/ 6260123 w 6722970"/>
                <a:gd name="connsiteY5" fmla="*/ 25343 h 837912"/>
                <a:gd name="connsiteX6" fmla="*/ 6658708 w 6722970"/>
                <a:gd name="connsiteY6" fmla="*/ 60512 h 837912"/>
                <a:gd name="connsiteX7" fmla="*/ 6717323 w 6722970"/>
                <a:gd name="connsiteY7" fmla="*/ 423928 h 837912"/>
                <a:gd name="connsiteX8" fmla="*/ 6682154 w 6722970"/>
                <a:gd name="connsiteY8" fmla="*/ 775620 h 837912"/>
                <a:gd name="connsiteX9" fmla="*/ 6377354 w 6722970"/>
                <a:gd name="connsiteY9" fmla="*/ 787343 h 837912"/>
                <a:gd name="connsiteX10" fmla="*/ 5638800 w 6722970"/>
                <a:gd name="connsiteY10" fmla="*/ 822512 h 837912"/>
                <a:gd name="connsiteX11" fmla="*/ 4806462 w 6722970"/>
                <a:gd name="connsiteY11" fmla="*/ 810789 h 837912"/>
                <a:gd name="connsiteX12" fmla="*/ 3528646 w 6722970"/>
                <a:gd name="connsiteY12" fmla="*/ 810789 h 837912"/>
                <a:gd name="connsiteX13" fmla="*/ 2602523 w 6722970"/>
                <a:gd name="connsiteY13" fmla="*/ 799066 h 837912"/>
                <a:gd name="connsiteX14" fmla="*/ 1559169 w 6722970"/>
                <a:gd name="connsiteY14" fmla="*/ 822512 h 837912"/>
                <a:gd name="connsiteX15" fmla="*/ 269631 w 6722970"/>
                <a:gd name="connsiteY15" fmla="*/ 834235 h 837912"/>
                <a:gd name="connsiteX16" fmla="*/ 46893 w 6722970"/>
                <a:gd name="connsiteY16" fmla="*/ 822512 h 837912"/>
                <a:gd name="connsiteX17" fmla="*/ 11723 w 6722970"/>
                <a:gd name="connsiteY17" fmla="*/ 681835 h 837912"/>
                <a:gd name="connsiteX18" fmla="*/ 0 w 6722970"/>
                <a:gd name="connsiteY18" fmla="*/ 365312 h 837912"/>
                <a:gd name="connsiteX19" fmla="*/ 11723 w 6722970"/>
                <a:gd name="connsiteY19" fmla="*/ 83959 h 83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2970" h="837912">
                  <a:moveTo>
                    <a:pt x="128954" y="13620"/>
                  </a:moveTo>
                  <a:cubicBezTo>
                    <a:pt x="308708" y="4828"/>
                    <a:pt x="488462" y="-3964"/>
                    <a:pt x="820616" y="1897"/>
                  </a:cubicBezTo>
                  <a:cubicBezTo>
                    <a:pt x="1152770" y="7758"/>
                    <a:pt x="1643185" y="46835"/>
                    <a:pt x="2121877" y="48789"/>
                  </a:cubicBezTo>
                  <a:cubicBezTo>
                    <a:pt x="2600569" y="50743"/>
                    <a:pt x="3692769" y="13620"/>
                    <a:pt x="3692769" y="13620"/>
                  </a:cubicBezTo>
                  <a:lnTo>
                    <a:pt x="4794739" y="25343"/>
                  </a:lnTo>
                  <a:lnTo>
                    <a:pt x="6260123" y="25343"/>
                  </a:lnTo>
                  <a:cubicBezTo>
                    <a:pt x="6570785" y="31205"/>
                    <a:pt x="6582508" y="-5919"/>
                    <a:pt x="6658708" y="60512"/>
                  </a:cubicBezTo>
                  <a:cubicBezTo>
                    <a:pt x="6734908" y="126943"/>
                    <a:pt x="6713415" y="304743"/>
                    <a:pt x="6717323" y="423928"/>
                  </a:cubicBezTo>
                  <a:cubicBezTo>
                    <a:pt x="6721231" y="543113"/>
                    <a:pt x="6738815" y="715051"/>
                    <a:pt x="6682154" y="775620"/>
                  </a:cubicBezTo>
                  <a:cubicBezTo>
                    <a:pt x="6625493" y="836189"/>
                    <a:pt x="6377354" y="787343"/>
                    <a:pt x="6377354" y="787343"/>
                  </a:cubicBezTo>
                  <a:lnTo>
                    <a:pt x="5638800" y="822512"/>
                  </a:lnTo>
                  <a:lnTo>
                    <a:pt x="4806462" y="810789"/>
                  </a:lnTo>
                  <a:lnTo>
                    <a:pt x="3528646" y="810789"/>
                  </a:lnTo>
                  <a:cubicBezTo>
                    <a:pt x="3161323" y="808835"/>
                    <a:pt x="2930769" y="797112"/>
                    <a:pt x="2602523" y="799066"/>
                  </a:cubicBezTo>
                  <a:cubicBezTo>
                    <a:pt x="2274277" y="801020"/>
                    <a:pt x="1559169" y="822512"/>
                    <a:pt x="1559169" y="822512"/>
                  </a:cubicBezTo>
                  <a:lnTo>
                    <a:pt x="269631" y="834235"/>
                  </a:lnTo>
                  <a:cubicBezTo>
                    <a:pt x="17585" y="834235"/>
                    <a:pt x="89878" y="847912"/>
                    <a:pt x="46893" y="822512"/>
                  </a:cubicBezTo>
                  <a:cubicBezTo>
                    <a:pt x="3908" y="797112"/>
                    <a:pt x="19538" y="758035"/>
                    <a:pt x="11723" y="681835"/>
                  </a:cubicBezTo>
                  <a:cubicBezTo>
                    <a:pt x="3907" y="605635"/>
                    <a:pt x="0" y="464958"/>
                    <a:pt x="0" y="365312"/>
                  </a:cubicBezTo>
                  <a:cubicBezTo>
                    <a:pt x="0" y="265666"/>
                    <a:pt x="5861" y="174812"/>
                    <a:pt x="11723" y="83959"/>
                  </a:cubicBezTo>
                </a:path>
              </a:pathLst>
            </a:custGeom>
            <a:noFill/>
            <a:ln w="25400">
              <a:solidFill>
                <a:srgbClr val="1C75B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14"/>
            </a:p>
          </p:txBody>
        </p:sp>
      </p:grpSp>
      <p:sp>
        <p:nvSpPr>
          <p:cNvPr id="8" name="مستطيل 7">
            <a:extLst>
              <a:ext uri="{FF2B5EF4-FFF2-40B4-BE49-F238E27FC236}">
                <a16:creationId xmlns:a16="http://schemas.microsoft.com/office/drawing/2014/main" id="{3EB3E223-6EF6-4627-AF1E-9E29AA002362}"/>
              </a:ext>
            </a:extLst>
          </p:cNvPr>
          <p:cNvSpPr/>
          <p:nvPr/>
        </p:nvSpPr>
        <p:spPr>
          <a:xfrm>
            <a:off x="5907272" y="449877"/>
            <a:ext cx="1469656" cy="352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972"/>
          </a:p>
        </p:txBody>
      </p:sp>
      <p:sp>
        <p:nvSpPr>
          <p:cNvPr id="9" name="مربع نص 8">
            <a:extLst>
              <a:ext uri="{FF2B5EF4-FFF2-40B4-BE49-F238E27FC236}">
                <a16:creationId xmlns:a16="http://schemas.microsoft.com/office/drawing/2014/main" id="{96BAC36E-F662-443B-998D-B875005613D0}"/>
              </a:ext>
            </a:extLst>
          </p:cNvPr>
          <p:cNvSpPr txBox="1"/>
          <p:nvPr/>
        </p:nvSpPr>
        <p:spPr>
          <a:xfrm>
            <a:off x="7294574" y="3382538"/>
            <a:ext cx="3965330" cy="1754326"/>
          </a:xfrm>
          <a:prstGeom prst="rect">
            <a:avLst/>
          </a:prstGeom>
          <a:noFill/>
        </p:spPr>
        <p:txBody>
          <a:bodyPr wrap="square" rtlCol="1">
            <a:spAutoFit/>
          </a:bodyPr>
          <a:lstStyle/>
          <a:p>
            <a:pPr algn="ctr"/>
            <a:r>
              <a:rPr lang="ar-SA" sz="3600" dirty="0">
                <a:solidFill>
                  <a:schemeClr val="accent1">
                    <a:lumMod val="75000"/>
                  </a:schemeClr>
                </a:solidFill>
                <a:latin typeface="(A) Arslan Wessam A" panose="03020402040406030203" pitchFamily="66" charset="-78"/>
                <a:cs typeface="(A) Arslan Wessam A" panose="03020402040406030203" pitchFamily="66" charset="-78"/>
              </a:rPr>
              <a:t>درستُ تحديد ما إذا كان الشكل الرباعي متوازي </a:t>
            </a:r>
          </a:p>
          <a:p>
            <a:pPr algn="ctr"/>
            <a:r>
              <a:rPr lang="ar-SA" sz="3600" dirty="0">
                <a:solidFill>
                  <a:schemeClr val="accent1">
                    <a:lumMod val="75000"/>
                  </a:schemeClr>
                </a:solidFill>
                <a:latin typeface="(A) Arslan Wessam A" panose="03020402040406030203" pitchFamily="66" charset="-78"/>
                <a:cs typeface="(A) Arslan Wessam A" panose="03020402040406030203" pitchFamily="66" charset="-78"/>
              </a:rPr>
              <a:t>أضلاع أو مستطيلاً</a:t>
            </a:r>
          </a:p>
        </p:txBody>
      </p:sp>
      <p:sp>
        <p:nvSpPr>
          <p:cNvPr id="16" name="مربع نص 15">
            <a:extLst>
              <a:ext uri="{FF2B5EF4-FFF2-40B4-BE49-F238E27FC236}">
                <a16:creationId xmlns:a16="http://schemas.microsoft.com/office/drawing/2014/main" id="{7583F6CB-E2F3-411C-8E1F-C4CA3936C399}"/>
              </a:ext>
            </a:extLst>
          </p:cNvPr>
          <p:cNvSpPr txBox="1"/>
          <p:nvPr/>
        </p:nvSpPr>
        <p:spPr>
          <a:xfrm>
            <a:off x="3821668" y="857933"/>
            <a:ext cx="3286303" cy="646331"/>
          </a:xfrm>
          <a:prstGeom prst="rect">
            <a:avLst/>
          </a:prstGeom>
          <a:noFill/>
        </p:spPr>
        <p:txBody>
          <a:bodyPr wrap="square" rtlCol="1">
            <a:spAutoFit/>
          </a:bodyPr>
          <a:lstStyle/>
          <a:p>
            <a:pPr algn="r"/>
            <a:r>
              <a:rPr lang="ar-SA" sz="3600" dirty="0">
                <a:solidFill>
                  <a:schemeClr val="accent1">
                    <a:lumMod val="75000"/>
                  </a:schemeClr>
                </a:solidFill>
                <a:latin typeface="(A) Arslan Wessam A" panose="03020402040406030203" pitchFamily="66" charset="-78"/>
                <a:cs typeface="(A) Arslan Wessam A" panose="03020402040406030203" pitchFamily="66" charset="-78"/>
              </a:rPr>
              <a:t>المعين</a:t>
            </a:r>
          </a:p>
        </p:txBody>
      </p:sp>
      <p:pic>
        <p:nvPicPr>
          <p:cNvPr id="18" name="صورة 17">
            <a:extLst>
              <a:ext uri="{FF2B5EF4-FFF2-40B4-BE49-F238E27FC236}">
                <a16:creationId xmlns:a16="http://schemas.microsoft.com/office/drawing/2014/main" id="{76661145-629E-4CB6-B398-888CD3643FA9}"/>
              </a:ext>
            </a:extLst>
          </p:cNvPr>
          <p:cNvPicPr>
            <a:picLocks noChangeAspect="1"/>
          </p:cNvPicPr>
          <p:nvPr/>
        </p:nvPicPr>
        <p:blipFill rotWithShape="1">
          <a:blip r:embed="rId3">
            <a:duotone>
              <a:schemeClr val="accent1">
                <a:shade val="45000"/>
                <a:satMod val="135000"/>
              </a:schemeClr>
              <a:prstClr val="white"/>
            </a:duotone>
          </a:blip>
          <a:srcRect l="56658" r="16906" b="71534"/>
          <a:stretch/>
        </p:blipFill>
        <p:spPr>
          <a:xfrm>
            <a:off x="6810629" y="56621"/>
            <a:ext cx="772739" cy="1457500"/>
          </a:xfrm>
          <a:prstGeom prst="rect">
            <a:avLst/>
          </a:prstGeom>
        </p:spPr>
      </p:pic>
      <p:grpSp>
        <p:nvGrpSpPr>
          <p:cNvPr id="55" name="مجموعة 54">
            <a:extLst>
              <a:ext uri="{FF2B5EF4-FFF2-40B4-BE49-F238E27FC236}">
                <a16:creationId xmlns:a16="http://schemas.microsoft.com/office/drawing/2014/main" id="{A48167F1-EED7-47D3-8DB6-C3F6A13AA6E1}"/>
              </a:ext>
            </a:extLst>
          </p:cNvPr>
          <p:cNvGrpSpPr/>
          <p:nvPr/>
        </p:nvGrpSpPr>
        <p:grpSpPr>
          <a:xfrm>
            <a:off x="7468124" y="2435471"/>
            <a:ext cx="3781123" cy="3633154"/>
            <a:chOff x="3948565" y="4260219"/>
            <a:chExt cx="4294870" cy="2424297"/>
          </a:xfrm>
        </p:grpSpPr>
        <p:sp>
          <p:nvSpPr>
            <p:cNvPr id="56" name="任意多边形 48">
              <a:extLst>
                <a:ext uri="{FF2B5EF4-FFF2-40B4-BE49-F238E27FC236}">
                  <a16:creationId xmlns:a16="http://schemas.microsoft.com/office/drawing/2014/main" id="{140416F6-2652-41D7-A299-539E6F8620A8}"/>
                </a:ext>
              </a:extLst>
            </p:cNvPr>
            <p:cNvSpPr/>
            <p:nvPr/>
          </p:nvSpPr>
          <p:spPr>
            <a:xfrm>
              <a:off x="3948565" y="4381547"/>
              <a:ext cx="4294870" cy="2302969"/>
            </a:xfrm>
            <a:custGeom>
              <a:avLst/>
              <a:gdLst>
                <a:gd name="connsiteX0" fmla="*/ 128954 w 6722970"/>
                <a:gd name="connsiteY0" fmla="*/ 13620 h 837912"/>
                <a:gd name="connsiteX1" fmla="*/ 820616 w 6722970"/>
                <a:gd name="connsiteY1" fmla="*/ 1897 h 837912"/>
                <a:gd name="connsiteX2" fmla="*/ 2121877 w 6722970"/>
                <a:gd name="connsiteY2" fmla="*/ 48789 h 837912"/>
                <a:gd name="connsiteX3" fmla="*/ 3692769 w 6722970"/>
                <a:gd name="connsiteY3" fmla="*/ 13620 h 837912"/>
                <a:gd name="connsiteX4" fmla="*/ 4794739 w 6722970"/>
                <a:gd name="connsiteY4" fmla="*/ 25343 h 837912"/>
                <a:gd name="connsiteX5" fmla="*/ 6260123 w 6722970"/>
                <a:gd name="connsiteY5" fmla="*/ 25343 h 837912"/>
                <a:gd name="connsiteX6" fmla="*/ 6658708 w 6722970"/>
                <a:gd name="connsiteY6" fmla="*/ 60512 h 837912"/>
                <a:gd name="connsiteX7" fmla="*/ 6717323 w 6722970"/>
                <a:gd name="connsiteY7" fmla="*/ 423928 h 837912"/>
                <a:gd name="connsiteX8" fmla="*/ 6682154 w 6722970"/>
                <a:gd name="connsiteY8" fmla="*/ 775620 h 837912"/>
                <a:gd name="connsiteX9" fmla="*/ 6377354 w 6722970"/>
                <a:gd name="connsiteY9" fmla="*/ 787343 h 837912"/>
                <a:gd name="connsiteX10" fmla="*/ 5638800 w 6722970"/>
                <a:gd name="connsiteY10" fmla="*/ 822512 h 837912"/>
                <a:gd name="connsiteX11" fmla="*/ 4806462 w 6722970"/>
                <a:gd name="connsiteY11" fmla="*/ 810789 h 837912"/>
                <a:gd name="connsiteX12" fmla="*/ 3528646 w 6722970"/>
                <a:gd name="connsiteY12" fmla="*/ 810789 h 837912"/>
                <a:gd name="connsiteX13" fmla="*/ 2602523 w 6722970"/>
                <a:gd name="connsiteY13" fmla="*/ 799066 h 837912"/>
                <a:gd name="connsiteX14" fmla="*/ 1559169 w 6722970"/>
                <a:gd name="connsiteY14" fmla="*/ 822512 h 837912"/>
                <a:gd name="connsiteX15" fmla="*/ 269631 w 6722970"/>
                <a:gd name="connsiteY15" fmla="*/ 834235 h 837912"/>
                <a:gd name="connsiteX16" fmla="*/ 46893 w 6722970"/>
                <a:gd name="connsiteY16" fmla="*/ 822512 h 837912"/>
                <a:gd name="connsiteX17" fmla="*/ 11723 w 6722970"/>
                <a:gd name="connsiteY17" fmla="*/ 681835 h 837912"/>
                <a:gd name="connsiteX18" fmla="*/ 0 w 6722970"/>
                <a:gd name="connsiteY18" fmla="*/ 365312 h 837912"/>
                <a:gd name="connsiteX19" fmla="*/ 11723 w 6722970"/>
                <a:gd name="connsiteY19" fmla="*/ 83959 h 83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2970" h="837912">
                  <a:moveTo>
                    <a:pt x="128954" y="13620"/>
                  </a:moveTo>
                  <a:cubicBezTo>
                    <a:pt x="308708" y="4828"/>
                    <a:pt x="488462" y="-3964"/>
                    <a:pt x="820616" y="1897"/>
                  </a:cubicBezTo>
                  <a:cubicBezTo>
                    <a:pt x="1152770" y="7758"/>
                    <a:pt x="1643185" y="46835"/>
                    <a:pt x="2121877" y="48789"/>
                  </a:cubicBezTo>
                  <a:cubicBezTo>
                    <a:pt x="2600569" y="50743"/>
                    <a:pt x="3692769" y="13620"/>
                    <a:pt x="3692769" y="13620"/>
                  </a:cubicBezTo>
                  <a:lnTo>
                    <a:pt x="4794739" y="25343"/>
                  </a:lnTo>
                  <a:lnTo>
                    <a:pt x="6260123" y="25343"/>
                  </a:lnTo>
                  <a:cubicBezTo>
                    <a:pt x="6570785" y="31205"/>
                    <a:pt x="6582508" y="-5919"/>
                    <a:pt x="6658708" y="60512"/>
                  </a:cubicBezTo>
                  <a:cubicBezTo>
                    <a:pt x="6734908" y="126943"/>
                    <a:pt x="6713415" y="304743"/>
                    <a:pt x="6717323" y="423928"/>
                  </a:cubicBezTo>
                  <a:cubicBezTo>
                    <a:pt x="6721231" y="543113"/>
                    <a:pt x="6738815" y="715051"/>
                    <a:pt x="6682154" y="775620"/>
                  </a:cubicBezTo>
                  <a:cubicBezTo>
                    <a:pt x="6625493" y="836189"/>
                    <a:pt x="6377354" y="787343"/>
                    <a:pt x="6377354" y="787343"/>
                  </a:cubicBezTo>
                  <a:lnTo>
                    <a:pt x="5638800" y="822512"/>
                  </a:lnTo>
                  <a:lnTo>
                    <a:pt x="4806462" y="810789"/>
                  </a:lnTo>
                  <a:lnTo>
                    <a:pt x="3528646" y="810789"/>
                  </a:lnTo>
                  <a:cubicBezTo>
                    <a:pt x="3161323" y="808835"/>
                    <a:pt x="2930769" y="797112"/>
                    <a:pt x="2602523" y="799066"/>
                  </a:cubicBezTo>
                  <a:cubicBezTo>
                    <a:pt x="2274277" y="801020"/>
                    <a:pt x="1559169" y="822512"/>
                    <a:pt x="1559169" y="822512"/>
                  </a:cubicBezTo>
                  <a:lnTo>
                    <a:pt x="269631" y="834235"/>
                  </a:lnTo>
                  <a:cubicBezTo>
                    <a:pt x="17585" y="834235"/>
                    <a:pt x="89878" y="847912"/>
                    <a:pt x="46893" y="822512"/>
                  </a:cubicBezTo>
                  <a:cubicBezTo>
                    <a:pt x="3908" y="797112"/>
                    <a:pt x="19538" y="758035"/>
                    <a:pt x="11723" y="681835"/>
                  </a:cubicBezTo>
                  <a:cubicBezTo>
                    <a:pt x="3907" y="605635"/>
                    <a:pt x="0" y="464958"/>
                    <a:pt x="0" y="365312"/>
                  </a:cubicBezTo>
                  <a:cubicBezTo>
                    <a:pt x="0" y="265666"/>
                    <a:pt x="5861" y="174812"/>
                    <a:pt x="11723" y="83959"/>
                  </a:cubicBezTo>
                </a:path>
              </a:pathLst>
            </a:custGeom>
            <a:noFill/>
            <a:ln w="25400">
              <a:solidFill>
                <a:srgbClr val="1C75B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14" dirty="0"/>
            </a:p>
          </p:txBody>
        </p:sp>
        <p:pic>
          <p:nvPicPr>
            <p:cNvPr id="57" name="صورة 56">
              <a:extLst>
                <a:ext uri="{FF2B5EF4-FFF2-40B4-BE49-F238E27FC236}">
                  <a16:creationId xmlns:a16="http://schemas.microsoft.com/office/drawing/2014/main" id="{F665D348-0186-4A8E-BE0E-837B0CA66FD7}"/>
                </a:ext>
              </a:extLst>
            </p:cNvPr>
            <p:cNvPicPr>
              <a:picLocks noChangeAspect="1"/>
            </p:cNvPicPr>
            <p:nvPr/>
          </p:nvPicPr>
          <p:blipFill>
            <a:blip r:embed="rId4"/>
            <a:stretch>
              <a:fillRect/>
            </a:stretch>
          </p:blipFill>
          <p:spPr>
            <a:xfrm>
              <a:off x="4757926" y="4260219"/>
              <a:ext cx="2676147" cy="399558"/>
            </a:xfrm>
            <a:prstGeom prst="rect">
              <a:avLst/>
            </a:prstGeom>
          </p:spPr>
        </p:pic>
      </p:grpSp>
      <p:sp>
        <p:nvSpPr>
          <p:cNvPr id="58" name="مربع نص 57">
            <a:extLst>
              <a:ext uri="{FF2B5EF4-FFF2-40B4-BE49-F238E27FC236}">
                <a16:creationId xmlns:a16="http://schemas.microsoft.com/office/drawing/2014/main" id="{1E000FF4-4256-4C6C-8982-E7DEAD172327}"/>
              </a:ext>
            </a:extLst>
          </p:cNvPr>
          <p:cNvSpPr txBox="1"/>
          <p:nvPr/>
        </p:nvSpPr>
        <p:spPr>
          <a:xfrm>
            <a:off x="5907272" y="291684"/>
            <a:ext cx="1469656" cy="564322"/>
          </a:xfrm>
          <a:prstGeom prst="rect">
            <a:avLst/>
          </a:prstGeom>
          <a:noFill/>
        </p:spPr>
        <p:txBody>
          <a:bodyPr wrap="square" rtlCol="1">
            <a:spAutoFit/>
          </a:bodyPr>
          <a:lstStyle/>
          <a:p>
            <a:r>
              <a:rPr lang="ar-SA" sz="3067"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المفردات</a:t>
            </a:r>
          </a:p>
        </p:txBody>
      </p:sp>
      <p:sp>
        <p:nvSpPr>
          <p:cNvPr id="61" name="مربع نص 60">
            <a:extLst>
              <a:ext uri="{FF2B5EF4-FFF2-40B4-BE49-F238E27FC236}">
                <a16:creationId xmlns:a16="http://schemas.microsoft.com/office/drawing/2014/main" id="{EF0BA8EB-F3A8-430D-8E04-BA90DAD3338C}"/>
              </a:ext>
            </a:extLst>
          </p:cNvPr>
          <p:cNvSpPr txBox="1"/>
          <p:nvPr/>
        </p:nvSpPr>
        <p:spPr>
          <a:xfrm>
            <a:off x="2410512" y="3085082"/>
            <a:ext cx="3582937" cy="1754326"/>
          </a:xfrm>
          <a:prstGeom prst="rect">
            <a:avLst/>
          </a:prstGeom>
          <a:noFill/>
        </p:spPr>
        <p:txBody>
          <a:bodyPr wrap="square" rtlCol="1">
            <a:spAutoFit/>
          </a:bodyPr>
          <a:lstStyle/>
          <a:p>
            <a:pPr algn="ctr"/>
            <a:r>
              <a:rPr lang="ar-SA" sz="3600" dirty="0">
                <a:solidFill>
                  <a:schemeClr val="accent1">
                    <a:lumMod val="75000"/>
                  </a:schemeClr>
                </a:solidFill>
                <a:latin typeface="(A) Arslan Wessam A" panose="03020402040406030203" pitchFamily="66" charset="-78"/>
                <a:cs typeface="(A) Arslan Wessam A" panose="03020402040406030203" pitchFamily="66" charset="-78"/>
              </a:rPr>
              <a:t>أحدد ما إذا كان الشكل الرباعي مستطيلاً أو معيناً أو مربعاً</a:t>
            </a:r>
            <a:endParaRPr lang="en-AE" sz="3600" dirty="0">
              <a:solidFill>
                <a:schemeClr val="accent1">
                  <a:lumMod val="75000"/>
                </a:schemeClr>
              </a:solidFill>
              <a:latin typeface="(A) Arslan Wessam A" panose="03020402040406030203" pitchFamily="66" charset="-78"/>
              <a:cs typeface="(A) Arslan Wessam A" panose="03020402040406030203" pitchFamily="66" charset="-78"/>
            </a:endParaRPr>
          </a:p>
        </p:txBody>
      </p:sp>
      <p:sp>
        <p:nvSpPr>
          <p:cNvPr id="37" name="任意多边形 36"/>
          <p:cNvSpPr/>
          <p:nvPr/>
        </p:nvSpPr>
        <p:spPr>
          <a:xfrm>
            <a:off x="2320411" y="2628147"/>
            <a:ext cx="3745638" cy="3427286"/>
          </a:xfrm>
          <a:custGeom>
            <a:avLst/>
            <a:gdLst>
              <a:gd name="connsiteX0" fmla="*/ 128954 w 6722970"/>
              <a:gd name="connsiteY0" fmla="*/ 13620 h 837912"/>
              <a:gd name="connsiteX1" fmla="*/ 820616 w 6722970"/>
              <a:gd name="connsiteY1" fmla="*/ 1897 h 837912"/>
              <a:gd name="connsiteX2" fmla="*/ 2121877 w 6722970"/>
              <a:gd name="connsiteY2" fmla="*/ 48789 h 837912"/>
              <a:gd name="connsiteX3" fmla="*/ 3692769 w 6722970"/>
              <a:gd name="connsiteY3" fmla="*/ 13620 h 837912"/>
              <a:gd name="connsiteX4" fmla="*/ 4794739 w 6722970"/>
              <a:gd name="connsiteY4" fmla="*/ 25343 h 837912"/>
              <a:gd name="connsiteX5" fmla="*/ 6260123 w 6722970"/>
              <a:gd name="connsiteY5" fmla="*/ 25343 h 837912"/>
              <a:gd name="connsiteX6" fmla="*/ 6658708 w 6722970"/>
              <a:gd name="connsiteY6" fmla="*/ 60512 h 837912"/>
              <a:gd name="connsiteX7" fmla="*/ 6717323 w 6722970"/>
              <a:gd name="connsiteY7" fmla="*/ 423928 h 837912"/>
              <a:gd name="connsiteX8" fmla="*/ 6682154 w 6722970"/>
              <a:gd name="connsiteY8" fmla="*/ 775620 h 837912"/>
              <a:gd name="connsiteX9" fmla="*/ 6377354 w 6722970"/>
              <a:gd name="connsiteY9" fmla="*/ 787343 h 837912"/>
              <a:gd name="connsiteX10" fmla="*/ 5638800 w 6722970"/>
              <a:gd name="connsiteY10" fmla="*/ 822512 h 837912"/>
              <a:gd name="connsiteX11" fmla="*/ 4806462 w 6722970"/>
              <a:gd name="connsiteY11" fmla="*/ 810789 h 837912"/>
              <a:gd name="connsiteX12" fmla="*/ 3528646 w 6722970"/>
              <a:gd name="connsiteY12" fmla="*/ 810789 h 837912"/>
              <a:gd name="connsiteX13" fmla="*/ 2602523 w 6722970"/>
              <a:gd name="connsiteY13" fmla="*/ 799066 h 837912"/>
              <a:gd name="connsiteX14" fmla="*/ 1559169 w 6722970"/>
              <a:gd name="connsiteY14" fmla="*/ 822512 h 837912"/>
              <a:gd name="connsiteX15" fmla="*/ 269631 w 6722970"/>
              <a:gd name="connsiteY15" fmla="*/ 834235 h 837912"/>
              <a:gd name="connsiteX16" fmla="*/ 46893 w 6722970"/>
              <a:gd name="connsiteY16" fmla="*/ 822512 h 837912"/>
              <a:gd name="connsiteX17" fmla="*/ 11723 w 6722970"/>
              <a:gd name="connsiteY17" fmla="*/ 681835 h 837912"/>
              <a:gd name="connsiteX18" fmla="*/ 0 w 6722970"/>
              <a:gd name="connsiteY18" fmla="*/ 365312 h 837912"/>
              <a:gd name="connsiteX19" fmla="*/ 11723 w 6722970"/>
              <a:gd name="connsiteY19" fmla="*/ 83959 h 83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22970" h="837912">
                <a:moveTo>
                  <a:pt x="128954" y="13620"/>
                </a:moveTo>
                <a:cubicBezTo>
                  <a:pt x="308708" y="4828"/>
                  <a:pt x="488462" y="-3964"/>
                  <a:pt x="820616" y="1897"/>
                </a:cubicBezTo>
                <a:cubicBezTo>
                  <a:pt x="1152770" y="7758"/>
                  <a:pt x="1643185" y="46835"/>
                  <a:pt x="2121877" y="48789"/>
                </a:cubicBezTo>
                <a:cubicBezTo>
                  <a:pt x="2600569" y="50743"/>
                  <a:pt x="3692769" y="13620"/>
                  <a:pt x="3692769" y="13620"/>
                </a:cubicBezTo>
                <a:lnTo>
                  <a:pt x="4794739" y="25343"/>
                </a:lnTo>
                <a:lnTo>
                  <a:pt x="6260123" y="25343"/>
                </a:lnTo>
                <a:cubicBezTo>
                  <a:pt x="6570785" y="31205"/>
                  <a:pt x="6582508" y="-5919"/>
                  <a:pt x="6658708" y="60512"/>
                </a:cubicBezTo>
                <a:cubicBezTo>
                  <a:pt x="6734908" y="126943"/>
                  <a:pt x="6713415" y="304743"/>
                  <a:pt x="6717323" y="423928"/>
                </a:cubicBezTo>
                <a:cubicBezTo>
                  <a:pt x="6721231" y="543113"/>
                  <a:pt x="6738815" y="715051"/>
                  <a:pt x="6682154" y="775620"/>
                </a:cubicBezTo>
                <a:cubicBezTo>
                  <a:pt x="6625493" y="836189"/>
                  <a:pt x="6377354" y="787343"/>
                  <a:pt x="6377354" y="787343"/>
                </a:cubicBezTo>
                <a:lnTo>
                  <a:pt x="5638800" y="822512"/>
                </a:lnTo>
                <a:lnTo>
                  <a:pt x="4806462" y="810789"/>
                </a:lnTo>
                <a:lnTo>
                  <a:pt x="3528646" y="810789"/>
                </a:lnTo>
                <a:cubicBezTo>
                  <a:pt x="3161323" y="808835"/>
                  <a:pt x="2930769" y="797112"/>
                  <a:pt x="2602523" y="799066"/>
                </a:cubicBezTo>
                <a:cubicBezTo>
                  <a:pt x="2274277" y="801020"/>
                  <a:pt x="1559169" y="822512"/>
                  <a:pt x="1559169" y="822512"/>
                </a:cubicBezTo>
                <a:lnTo>
                  <a:pt x="269631" y="834235"/>
                </a:lnTo>
                <a:cubicBezTo>
                  <a:pt x="17585" y="834235"/>
                  <a:pt x="89878" y="847912"/>
                  <a:pt x="46893" y="822512"/>
                </a:cubicBezTo>
                <a:cubicBezTo>
                  <a:pt x="3908" y="797112"/>
                  <a:pt x="19538" y="758035"/>
                  <a:pt x="11723" y="681835"/>
                </a:cubicBezTo>
                <a:cubicBezTo>
                  <a:pt x="3907" y="605635"/>
                  <a:pt x="0" y="464958"/>
                  <a:pt x="0" y="365312"/>
                </a:cubicBezTo>
                <a:cubicBezTo>
                  <a:pt x="0" y="265666"/>
                  <a:pt x="5861" y="174812"/>
                  <a:pt x="11723" y="83959"/>
                </a:cubicBezTo>
              </a:path>
            </a:pathLst>
          </a:custGeom>
          <a:noFill/>
          <a:ln w="25400">
            <a:solidFill>
              <a:srgbClr val="1C75B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14" dirty="0"/>
          </a:p>
        </p:txBody>
      </p:sp>
      <p:pic>
        <p:nvPicPr>
          <p:cNvPr id="23" name="صورة 22">
            <a:extLst>
              <a:ext uri="{FF2B5EF4-FFF2-40B4-BE49-F238E27FC236}">
                <a16:creationId xmlns:a16="http://schemas.microsoft.com/office/drawing/2014/main" id="{E6F9131A-49EC-4E6D-95EF-2E6A12E45050}"/>
              </a:ext>
            </a:extLst>
          </p:cNvPr>
          <p:cNvPicPr>
            <a:picLocks noChangeAspect="1"/>
          </p:cNvPicPr>
          <p:nvPr/>
        </p:nvPicPr>
        <p:blipFill>
          <a:blip r:embed="rId5"/>
          <a:stretch>
            <a:fillRect/>
          </a:stretch>
        </p:blipFill>
        <p:spPr>
          <a:xfrm>
            <a:off x="3215119" y="2508041"/>
            <a:ext cx="1855779" cy="538220"/>
          </a:xfrm>
          <a:prstGeom prst="rect">
            <a:avLst/>
          </a:prstGeom>
        </p:spPr>
      </p:pic>
      <p:pic>
        <p:nvPicPr>
          <p:cNvPr id="24" name="صورة 23">
            <a:extLst>
              <a:ext uri="{FF2B5EF4-FFF2-40B4-BE49-F238E27FC236}">
                <a16:creationId xmlns:a16="http://schemas.microsoft.com/office/drawing/2014/main" id="{74CFB60D-B6CC-4172-94DD-E9BC30EDFDC8}"/>
              </a:ext>
            </a:extLst>
          </p:cNvPr>
          <p:cNvPicPr>
            <a:picLocks noChangeAspect="1"/>
          </p:cNvPicPr>
          <p:nvPr/>
        </p:nvPicPr>
        <p:blipFill>
          <a:blip r:embed="rId6"/>
          <a:stretch>
            <a:fillRect/>
          </a:stretch>
        </p:blipFill>
        <p:spPr>
          <a:xfrm>
            <a:off x="3134274" y="2405378"/>
            <a:ext cx="2117911" cy="760382"/>
          </a:xfrm>
          <a:prstGeom prst="rect">
            <a:avLst/>
          </a:prstGeom>
        </p:spPr>
      </p:pic>
      <p:pic>
        <p:nvPicPr>
          <p:cNvPr id="30" name="صورة 29">
            <a:extLst>
              <a:ext uri="{FF2B5EF4-FFF2-40B4-BE49-F238E27FC236}">
                <a16:creationId xmlns:a16="http://schemas.microsoft.com/office/drawing/2014/main" id="{6F816848-8078-4995-9241-55374A548107}"/>
              </a:ext>
            </a:extLst>
          </p:cNvPr>
          <p:cNvPicPr>
            <a:picLocks noChangeAspect="1"/>
          </p:cNvPicPr>
          <p:nvPr/>
        </p:nvPicPr>
        <p:blipFill>
          <a:blip r:embed="rId7"/>
          <a:stretch>
            <a:fillRect/>
          </a:stretch>
        </p:blipFill>
        <p:spPr>
          <a:xfrm>
            <a:off x="11819606" y="-71324"/>
            <a:ext cx="1536032" cy="1636207"/>
          </a:xfrm>
          <a:prstGeom prst="rect">
            <a:avLst/>
          </a:prstGeom>
        </p:spPr>
      </p:pic>
      <p:pic>
        <p:nvPicPr>
          <p:cNvPr id="33" name="صورة 32">
            <a:extLst>
              <a:ext uri="{FF2B5EF4-FFF2-40B4-BE49-F238E27FC236}">
                <a16:creationId xmlns:a16="http://schemas.microsoft.com/office/drawing/2014/main" id="{4448E932-8025-46AB-8862-05C0EB905FAF}"/>
              </a:ext>
            </a:extLst>
          </p:cNvPr>
          <p:cNvPicPr>
            <a:picLocks noChangeAspect="1"/>
          </p:cNvPicPr>
          <p:nvPr/>
        </p:nvPicPr>
        <p:blipFill>
          <a:blip r:embed="rId8"/>
          <a:stretch>
            <a:fillRect/>
          </a:stretch>
        </p:blipFill>
        <p:spPr>
          <a:xfrm>
            <a:off x="0" y="78940"/>
            <a:ext cx="1723026" cy="1335680"/>
          </a:xfrm>
          <a:prstGeom prst="rect">
            <a:avLst/>
          </a:prstGeom>
        </p:spPr>
      </p:pic>
      <p:sp>
        <p:nvSpPr>
          <p:cNvPr id="29" name="مربع نص 28">
            <a:extLst>
              <a:ext uri="{FF2B5EF4-FFF2-40B4-BE49-F238E27FC236}">
                <a16:creationId xmlns:a16="http://schemas.microsoft.com/office/drawing/2014/main" id="{9661DBBD-3D14-4829-B586-C3DDDC3D3E28}"/>
              </a:ext>
            </a:extLst>
          </p:cNvPr>
          <p:cNvSpPr txBox="1"/>
          <p:nvPr/>
        </p:nvSpPr>
        <p:spPr>
          <a:xfrm>
            <a:off x="2410512" y="4166002"/>
            <a:ext cx="3582937" cy="1754326"/>
          </a:xfrm>
          <a:prstGeom prst="rect">
            <a:avLst/>
          </a:prstGeom>
          <a:noFill/>
        </p:spPr>
        <p:txBody>
          <a:bodyPr wrap="square" rtlCol="1">
            <a:spAutoFit/>
          </a:bodyPr>
          <a:lstStyle/>
          <a:p>
            <a:pPr algn="ctr"/>
            <a:endParaRPr lang="en-AE" sz="3600" dirty="0">
              <a:solidFill>
                <a:schemeClr val="accent1">
                  <a:lumMod val="75000"/>
                </a:schemeClr>
              </a:solidFill>
              <a:latin typeface="(A) Arslan Wessam A" panose="03020402040406030203" pitchFamily="66" charset="-78"/>
              <a:cs typeface="(A) Arslan Wessam A" panose="03020402040406030203" pitchFamily="66" charset="-78"/>
            </a:endParaRPr>
          </a:p>
          <a:p>
            <a:pPr algn="ctr"/>
            <a:r>
              <a:rPr lang="ar-SA" sz="3600" dirty="0">
                <a:solidFill>
                  <a:schemeClr val="accent1">
                    <a:lumMod val="75000"/>
                  </a:schemeClr>
                </a:solidFill>
                <a:latin typeface="(A) Arslan Wessam A" panose="03020402040406030203" pitchFamily="66" charset="-78"/>
                <a:cs typeface="(A) Arslan Wessam A" panose="03020402040406030203" pitchFamily="66" charset="-78"/>
              </a:rPr>
              <a:t>أتعرف خصائص المعين والمربع و أطبقها</a:t>
            </a:r>
          </a:p>
        </p:txBody>
      </p:sp>
      <p:sp>
        <p:nvSpPr>
          <p:cNvPr id="25" name="مربع نص 24">
            <a:extLst>
              <a:ext uri="{FF2B5EF4-FFF2-40B4-BE49-F238E27FC236}">
                <a16:creationId xmlns:a16="http://schemas.microsoft.com/office/drawing/2014/main" id="{DC026BE0-D693-42E9-9854-4111F5A1FB85}"/>
              </a:ext>
            </a:extLst>
          </p:cNvPr>
          <p:cNvSpPr txBox="1"/>
          <p:nvPr/>
        </p:nvSpPr>
        <p:spPr>
          <a:xfrm>
            <a:off x="8257541" y="2399543"/>
            <a:ext cx="2742284" cy="564322"/>
          </a:xfrm>
          <a:prstGeom prst="rect">
            <a:avLst/>
          </a:prstGeom>
          <a:noFill/>
        </p:spPr>
        <p:txBody>
          <a:bodyPr wrap="square" rtlCol="1">
            <a:spAutoFit/>
          </a:bodyPr>
          <a:lstStyle/>
          <a:p>
            <a:r>
              <a:rPr lang="ar-SA" sz="3067"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درسنا فيما سبق</a:t>
            </a:r>
          </a:p>
        </p:txBody>
      </p:sp>
      <p:sp>
        <p:nvSpPr>
          <p:cNvPr id="27" name="مربع نص 26">
            <a:extLst>
              <a:ext uri="{FF2B5EF4-FFF2-40B4-BE49-F238E27FC236}">
                <a16:creationId xmlns:a16="http://schemas.microsoft.com/office/drawing/2014/main" id="{29B78FC2-4007-4E81-879D-4445C79AC759}"/>
              </a:ext>
            </a:extLst>
          </p:cNvPr>
          <p:cNvSpPr txBox="1"/>
          <p:nvPr/>
        </p:nvSpPr>
        <p:spPr>
          <a:xfrm>
            <a:off x="3849201" y="1451339"/>
            <a:ext cx="3286303" cy="646331"/>
          </a:xfrm>
          <a:prstGeom prst="rect">
            <a:avLst/>
          </a:prstGeom>
          <a:noFill/>
        </p:spPr>
        <p:txBody>
          <a:bodyPr wrap="square" rtlCol="1">
            <a:spAutoFit/>
          </a:bodyPr>
          <a:lstStyle/>
          <a:p>
            <a:pPr algn="r"/>
            <a:r>
              <a:rPr lang="ar-SA" sz="3600" dirty="0">
                <a:solidFill>
                  <a:schemeClr val="accent1">
                    <a:lumMod val="75000"/>
                  </a:schemeClr>
                </a:solidFill>
                <a:latin typeface="(A) Arslan Wessam A" panose="03020402040406030203" pitchFamily="66" charset="-78"/>
                <a:cs typeface="(A) Arslan Wessam A" panose="03020402040406030203" pitchFamily="66" charset="-78"/>
              </a:rPr>
              <a:t>المستطيل</a:t>
            </a:r>
          </a:p>
        </p:txBody>
      </p:sp>
      <p:pic>
        <p:nvPicPr>
          <p:cNvPr id="28" name="صورة 27">
            <a:extLst>
              <a:ext uri="{FF2B5EF4-FFF2-40B4-BE49-F238E27FC236}">
                <a16:creationId xmlns:a16="http://schemas.microsoft.com/office/drawing/2014/main" id="{97B75A6A-C905-4467-9EDA-A68913CF4CFF}"/>
              </a:ext>
            </a:extLst>
          </p:cNvPr>
          <p:cNvPicPr>
            <a:picLocks noChangeAspect="1"/>
          </p:cNvPicPr>
          <p:nvPr/>
        </p:nvPicPr>
        <p:blipFill rotWithShape="1">
          <a:blip r:embed="rId3">
            <a:duotone>
              <a:schemeClr val="accent1">
                <a:shade val="45000"/>
                <a:satMod val="135000"/>
              </a:schemeClr>
              <a:prstClr val="white"/>
            </a:duotone>
          </a:blip>
          <a:srcRect l="56658" r="16906" b="71534"/>
          <a:stretch/>
        </p:blipFill>
        <p:spPr>
          <a:xfrm>
            <a:off x="6822510" y="689951"/>
            <a:ext cx="772739" cy="1457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2077077" y="2347474"/>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مثال4</a:t>
              </a:r>
            </a:p>
          </p:txBody>
        </p:sp>
      </p:grpSp>
      <p:grpSp>
        <p:nvGrpSpPr>
          <p:cNvPr id="16" name="مجموعة 15">
            <a:extLst>
              <a:ext uri="{FF2B5EF4-FFF2-40B4-BE49-F238E27FC236}">
                <a16:creationId xmlns:a16="http://schemas.microsoft.com/office/drawing/2014/main" id="{29A40FBC-2EA4-4690-BB62-08C7AF7A9243}"/>
              </a:ext>
            </a:extLst>
          </p:cNvPr>
          <p:cNvGrpSpPr/>
          <p:nvPr/>
        </p:nvGrpSpPr>
        <p:grpSpPr>
          <a:xfrm>
            <a:off x="3112053" y="409236"/>
            <a:ext cx="5648209" cy="707886"/>
            <a:chOff x="6694308" y="231961"/>
            <a:chExt cx="4051859" cy="707886"/>
          </a:xfrm>
        </p:grpSpPr>
        <p:pic>
          <p:nvPicPr>
            <p:cNvPr id="17" name="图片 19">
              <a:extLst>
                <a:ext uri="{FF2B5EF4-FFF2-40B4-BE49-F238E27FC236}">
                  <a16:creationId xmlns:a16="http://schemas.microsoft.com/office/drawing/2014/main" id="{2C09BE75-D3E7-4509-8438-34C311E287B8}"/>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8" name="مربع نص 17">
              <a:extLst>
                <a:ext uri="{FF2B5EF4-FFF2-40B4-BE49-F238E27FC236}">
                  <a16:creationId xmlns:a16="http://schemas.microsoft.com/office/drawing/2014/main" id="{FB47A85E-DFE0-4F6D-AA69-2F432383762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0" name="图片 19">
              <a:extLst>
                <a:ext uri="{FF2B5EF4-FFF2-40B4-BE49-F238E27FC236}">
                  <a16:creationId xmlns:a16="http://schemas.microsoft.com/office/drawing/2014/main" id="{F1DA039A-60FD-46A7-98AA-6A21F05770BF}"/>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3" name="صورة 2">
            <a:extLst>
              <a:ext uri="{FF2B5EF4-FFF2-40B4-BE49-F238E27FC236}">
                <a16:creationId xmlns:a16="http://schemas.microsoft.com/office/drawing/2014/main" id="{9D2C5D60-4AEA-4D3D-9821-9E32016ED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4466" y="2185253"/>
            <a:ext cx="10902610" cy="1134223"/>
          </a:xfrm>
          <a:prstGeom prst="rect">
            <a:avLst/>
          </a:prstGeom>
        </p:spPr>
      </p:pic>
      <p:pic>
        <p:nvPicPr>
          <p:cNvPr id="4" name="صورة 3" descr="صورة تحتوي على نص, لقطة شاشة, الخط&#10;&#10;تم إنشاء الوصف تلقائياً">
            <a:extLst>
              <a:ext uri="{FF2B5EF4-FFF2-40B4-BE49-F238E27FC236}">
                <a16:creationId xmlns:a16="http://schemas.microsoft.com/office/drawing/2014/main" id="{381011EA-69B0-48D1-9A75-FC03EF15C6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6510" y="3429000"/>
            <a:ext cx="10894662" cy="2820840"/>
          </a:xfrm>
          <a:prstGeom prst="rect">
            <a:avLst/>
          </a:prstGeom>
        </p:spPr>
      </p:pic>
    </p:spTree>
    <p:custDataLst>
      <p:tags r:id="rId1"/>
    </p:custDataLst>
    <p:extLst>
      <p:ext uri="{BB962C8B-B14F-4D97-AF65-F5344CB8AC3E}">
        <p14:creationId xmlns:p14="http://schemas.microsoft.com/office/powerpoint/2010/main" val="184743942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2077076" y="1958351"/>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مثال4</a:t>
              </a:r>
            </a:p>
          </p:txBody>
        </p:sp>
      </p:grpSp>
      <p:grpSp>
        <p:nvGrpSpPr>
          <p:cNvPr id="16" name="مجموعة 15">
            <a:extLst>
              <a:ext uri="{FF2B5EF4-FFF2-40B4-BE49-F238E27FC236}">
                <a16:creationId xmlns:a16="http://schemas.microsoft.com/office/drawing/2014/main" id="{29A40FBC-2EA4-4690-BB62-08C7AF7A9243}"/>
              </a:ext>
            </a:extLst>
          </p:cNvPr>
          <p:cNvGrpSpPr/>
          <p:nvPr/>
        </p:nvGrpSpPr>
        <p:grpSpPr>
          <a:xfrm>
            <a:off x="3112053" y="409236"/>
            <a:ext cx="5648209" cy="707886"/>
            <a:chOff x="6694308" y="231961"/>
            <a:chExt cx="4051859" cy="707886"/>
          </a:xfrm>
        </p:grpSpPr>
        <p:pic>
          <p:nvPicPr>
            <p:cNvPr id="17" name="图片 19">
              <a:extLst>
                <a:ext uri="{FF2B5EF4-FFF2-40B4-BE49-F238E27FC236}">
                  <a16:creationId xmlns:a16="http://schemas.microsoft.com/office/drawing/2014/main" id="{2C09BE75-D3E7-4509-8438-34C311E287B8}"/>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8" name="مربع نص 17">
              <a:extLst>
                <a:ext uri="{FF2B5EF4-FFF2-40B4-BE49-F238E27FC236}">
                  <a16:creationId xmlns:a16="http://schemas.microsoft.com/office/drawing/2014/main" id="{FB47A85E-DFE0-4F6D-AA69-2F432383762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0" name="图片 19">
              <a:extLst>
                <a:ext uri="{FF2B5EF4-FFF2-40B4-BE49-F238E27FC236}">
                  <a16:creationId xmlns:a16="http://schemas.microsoft.com/office/drawing/2014/main" id="{F1DA039A-60FD-46A7-98AA-6A21F05770BF}"/>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3" name="صورة 2">
            <a:extLst>
              <a:ext uri="{FF2B5EF4-FFF2-40B4-BE49-F238E27FC236}">
                <a16:creationId xmlns:a16="http://schemas.microsoft.com/office/drawing/2014/main" id="{9D2C5D60-4AEA-4D3D-9821-9E32016ED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4466" y="1831555"/>
            <a:ext cx="10902610" cy="1134223"/>
          </a:xfrm>
          <a:prstGeom prst="rect">
            <a:avLst/>
          </a:prstGeom>
        </p:spPr>
      </p:pic>
      <p:pic>
        <p:nvPicPr>
          <p:cNvPr id="5" name="صورة 4" descr="صورة تحتوي على نص, الخط, لقطة شاشة&#10;&#10;تم إنشاء الوصف تلقائياً">
            <a:extLst>
              <a:ext uri="{FF2B5EF4-FFF2-40B4-BE49-F238E27FC236}">
                <a16:creationId xmlns:a16="http://schemas.microsoft.com/office/drawing/2014/main" id="{7C0DAC65-4D03-42CC-B2C5-DD7ADDDAF1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1106" y="2965778"/>
            <a:ext cx="9565970" cy="3717424"/>
          </a:xfrm>
          <a:prstGeom prst="rect">
            <a:avLst/>
          </a:prstGeom>
        </p:spPr>
      </p:pic>
    </p:spTree>
    <p:custDataLst>
      <p:tags r:id="rId1"/>
    </p:custDataLst>
    <p:extLst>
      <p:ext uri="{BB962C8B-B14F-4D97-AF65-F5344CB8AC3E}">
        <p14:creationId xmlns:p14="http://schemas.microsoft.com/office/powerpoint/2010/main" val="3392132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921D836-CA6F-4D16-A617-7F375FD94650}"/>
              </a:ext>
            </a:extLst>
          </p:cNvPr>
          <p:cNvPicPr>
            <a:picLocks noChangeAspect="1"/>
          </p:cNvPicPr>
          <p:nvPr/>
        </p:nvPicPr>
        <p:blipFill>
          <a:blip r:embed="rId5"/>
          <a:stretch>
            <a:fillRect/>
          </a:stretch>
        </p:blipFill>
        <p:spPr>
          <a:xfrm>
            <a:off x="0" y="202104"/>
            <a:ext cx="1725318" cy="1341236"/>
          </a:xfrm>
          <a:prstGeom prst="rect">
            <a:avLst/>
          </a:prstGeom>
        </p:spPr>
      </p:pic>
      <p:pic>
        <p:nvPicPr>
          <p:cNvPr id="4" name="صورة 3">
            <a:extLst>
              <a:ext uri="{FF2B5EF4-FFF2-40B4-BE49-F238E27FC236}">
                <a16:creationId xmlns:a16="http://schemas.microsoft.com/office/drawing/2014/main" id="{28BA3D46-7377-4F22-92F2-7054BEBF80BE}"/>
              </a:ext>
            </a:extLst>
          </p:cNvPr>
          <p:cNvPicPr>
            <a:picLocks noChangeAspect="1"/>
          </p:cNvPicPr>
          <p:nvPr/>
        </p:nvPicPr>
        <p:blipFill>
          <a:blip r:embed="rId6"/>
          <a:stretch>
            <a:fillRect/>
          </a:stretch>
        </p:blipFill>
        <p:spPr>
          <a:xfrm>
            <a:off x="11819312" y="-18976"/>
            <a:ext cx="1536325" cy="1633870"/>
          </a:xfrm>
          <a:prstGeom prst="rect">
            <a:avLst/>
          </a:prstGeom>
        </p:spPr>
      </p:pic>
      <p:grpSp>
        <p:nvGrpSpPr>
          <p:cNvPr id="43" name="مجموعة 42">
            <a:extLst>
              <a:ext uri="{FF2B5EF4-FFF2-40B4-BE49-F238E27FC236}">
                <a16:creationId xmlns:a16="http://schemas.microsoft.com/office/drawing/2014/main" id="{44CF773E-60BD-43B8-A8AE-B82077068D20}"/>
              </a:ext>
            </a:extLst>
          </p:cNvPr>
          <p:cNvGrpSpPr/>
          <p:nvPr/>
        </p:nvGrpSpPr>
        <p:grpSpPr>
          <a:xfrm>
            <a:off x="11863431" y="1960156"/>
            <a:ext cx="1536325" cy="776357"/>
            <a:chOff x="9892578" y="1510312"/>
            <a:chExt cx="2188565" cy="858133"/>
          </a:xfrm>
        </p:grpSpPr>
        <p:sp>
          <p:nvSpPr>
            <p:cNvPr id="44" name="MH_Other_1">
              <a:extLst>
                <a:ext uri="{FF2B5EF4-FFF2-40B4-BE49-F238E27FC236}">
                  <a16:creationId xmlns:a16="http://schemas.microsoft.com/office/drawing/2014/main" id="{868F591F-7D30-4F4A-AD23-5E949825583D}"/>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5" name="مربع نص 44">
              <a:extLst>
                <a:ext uri="{FF2B5EF4-FFF2-40B4-BE49-F238E27FC236}">
                  <a16:creationId xmlns:a16="http://schemas.microsoft.com/office/drawing/2014/main" id="{C2614430-CCA5-46ED-95F6-3E5232FDCB2B}"/>
                </a:ext>
              </a:extLst>
            </p:cNvPr>
            <p:cNvSpPr txBox="1"/>
            <p:nvPr/>
          </p:nvSpPr>
          <p:spPr>
            <a:xfrm>
              <a:off x="9892578" y="1529624"/>
              <a:ext cx="2188565" cy="646371"/>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تحقق4</a:t>
              </a:r>
            </a:p>
          </p:txBody>
        </p:sp>
      </p:grpSp>
      <p:grpSp>
        <p:nvGrpSpPr>
          <p:cNvPr id="12" name="مجموعة 11">
            <a:extLst>
              <a:ext uri="{FF2B5EF4-FFF2-40B4-BE49-F238E27FC236}">
                <a16:creationId xmlns:a16="http://schemas.microsoft.com/office/drawing/2014/main" id="{29E15905-BE7E-42CB-8F97-FFD2C8CCDE06}"/>
              </a:ext>
            </a:extLst>
          </p:cNvPr>
          <p:cNvGrpSpPr/>
          <p:nvPr/>
        </p:nvGrpSpPr>
        <p:grpSpPr>
          <a:xfrm>
            <a:off x="3112053" y="409236"/>
            <a:ext cx="5648209" cy="707886"/>
            <a:chOff x="6694308" y="231961"/>
            <a:chExt cx="4051859" cy="707886"/>
          </a:xfrm>
        </p:grpSpPr>
        <p:pic>
          <p:nvPicPr>
            <p:cNvPr id="13" name="图片 19">
              <a:extLst>
                <a:ext uri="{FF2B5EF4-FFF2-40B4-BE49-F238E27FC236}">
                  <a16:creationId xmlns:a16="http://schemas.microsoft.com/office/drawing/2014/main" id="{697A8350-84C4-4E01-A50C-D06CA67328D3}"/>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7" name="مربع نص 16">
              <a:extLst>
                <a:ext uri="{FF2B5EF4-FFF2-40B4-BE49-F238E27FC236}">
                  <a16:creationId xmlns:a16="http://schemas.microsoft.com/office/drawing/2014/main" id="{746FB569-FFCD-41AA-9C0C-C1CD1D5CE217}"/>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9" name="图片 19">
              <a:extLst>
                <a:ext uri="{FF2B5EF4-FFF2-40B4-BE49-F238E27FC236}">
                  <a16:creationId xmlns:a16="http://schemas.microsoft.com/office/drawing/2014/main" id="{0B8CD3D5-3AAA-4969-977B-1D0E7E5EFCE3}"/>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5" name="صورة 4">
            <a:extLst>
              <a:ext uri="{FF2B5EF4-FFF2-40B4-BE49-F238E27FC236}">
                <a16:creationId xmlns:a16="http://schemas.microsoft.com/office/drawing/2014/main" id="{84BA5245-5310-48F0-A69F-5BA1E7F987DF}"/>
              </a:ext>
            </a:extLst>
          </p:cNvPr>
          <p:cNvPicPr>
            <a:picLocks noChangeAspect="1"/>
          </p:cNvPicPr>
          <p:nvPr/>
        </p:nvPicPr>
        <p:blipFill rotWithShape="1">
          <a:blip r:embed="rId9">
            <a:extLst>
              <a:ext uri="{28A0092B-C50C-407E-A947-70E740481C1C}">
                <a14:useLocalDpi xmlns:a14="http://schemas.microsoft.com/office/drawing/2010/main" val="0"/>
              </a:ext>
            </a:extLst>
          </a:blip>
          <a:srcRect r="3709"/>
          <a:stretch/>
        </p:blipFill>
        <p:spPr>
          <a:xfrm>
            <a:off x="593117" y="1786953"/>
            <a:ext cx="11226195" cy="1181100"/>
          </a:xfrm>
          <a:prstGeom prst="rect">
            <a:avLst/>
          </a:prstGeom>
        </p:spPr>
      </p:pic>
    </p:spTree>
    <p:custDataLst>
      <p:tags r:id="rId1"/>
    </p:custDataLst>
    <p:extLst>
      <p:ext uri="{BB962C8B-B14F-4D97-AF65-F5344CB8AC3E}">
        <p14:creationId xmlns:p14="http://schemas.microsoft.com/office/powerpoint/2010/main" val="29182313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4"/>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5"/>
          <a:stretch>
            <a:fillRect/>
          </a:stretch>
        </p:blipFill>
        <p:spPr>
          <a:xfrm>
            <a:off x="11819313" y="-829"/>
            <a:ext cx="1536325" cy="1633870"/>
          </a:xfrm>
          <a:prstGeom prst="rect">
            <a:avLst/>
          </a:prstGeom>
        </p:spPr>
      </p:pic>
      <p:grpSp>
        <p:nvGrpSpPr>
          <p:cNvPr id="25" name="مجموعة 24">
            <a:extLst>
              <a:ext uri="{FF2B5EF4-FFF2-40B4-BE49-F238E27FC236}">
                <a16:creationId xmlns:a16="http://schemas.microsoft.com/office/drawing/2014/main" id="{3043049E-32DB-4050-9BAA-D90A5745C39F}"/>
              </a:ext>
            </a:extLst>
          </p:cNvPr>
          <p:cNvGrpSpPr/>
          <p:nvPr/>
        </p:nvGrpSpPr>
        <p:grpSpPr>
          <a:xfrm>
            <a:off x="11129123" y="1643234"/>
            <a:ext cx="1758222" cy="1020118"/>
            <a:chOff x="10898999" y="1368262"/>
            <a:chExt cx="1840627" cy="1306538"/>
          </a:xfrm>
        </p:grpSpPr>
        <p:pic>
          <p:nvPicPr>
            <p:cNvPr id="3" name="صورة 2" descr="صورة تحتوي على لقطة شاشة&#10;&#10;تم إنشاء الوصف تلقائياً">
              <a:extLst>
                <a:ext uri="{FF2B5EF4-FFF2-40B4-BE49-F238E27FC236}">
                  <a16:creationId xmlns:a16="http://schemas.microsoft.com/office/drawing/2014/main" id="{B22824B8-1756-4DCA-852C-1736793CF5D2}"/>
                </a:ext>
              </a:extLst>
            </p:cNvPr>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75556" r="53053"/>
            <a:stretch/>
          </p:blipFill>
          <p:spPr>
            <a:xfrm>
              <a:off x="10898999" y="1368262"/>
              <a:ext cx="1840627" cy="1306538"/>
            </a:xfrm>
            <a:prstGeom prst="rect">
              <a:avLst/>
            </a:prstGeom>
          </p:spPr>
        </p:pic>
        <p:sp>
          <p:nvSpPr>
            <p:cNvPr id="4" name="مربع نص 3">
              <a:extLst>
                <a:ext uri="{FF2B5EF4-FFF2-40B4-BE49-F238E27FC236}">
                  <a16:creationId xmlns:a16="http://schemas.microsoft.com/office/drawing/2014/main" id="{A5BC6C75-900B-4BA7-83A9-5BAA0AC2A482}"/>
                </a:ext>
              </a:extLst>
            </p:cNvPr>
            <p:cNvSpPr txBox="1"/>
            <p:nvPr/>
          </p:nvSpPr>
          <p:spPr>
            <a:xfrm>
              <a:off x="11219060" y="1668777"/>
              <a:ext cx="1432803" cy="985478"/>
            </a:xfrm>
            <a:prstGeom prst="rect">
              <a:avLst/>
            </a:prstGeom>
            <a:noFill/>
          </p:spPr>
          <p:txBody>
            <a:bodyPr wrap="square" rtlCol="1">
              <a:spAutoFit/>
            </a:bodyPr>
            <a:lstStyle/>
            <a:p>
              <a:r>
                <a:rPr lang="ar-SA" sz="4400" dirty="0">
                  <a:solidFill>
                    <a:srgbClr val="FCFDF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تأكد</a:t>
              </a:r>
            </a:p>
          </p:txBody>
        </p:sp>
      </p:grpSp>
      <p:grpSp>
        <p:nvGrpSpPr>
          <p:cNvPr id="16" name="مجموعة 15">
            <a:extLst>
              <a:ext uri="{FF2B5EF4-FFF2-40B4-BE49-F238E27FC236}">
                <a16:creationId xmlns:a16="http://schemas.microsoft.com/office/drawing/2014/main" id="{51D56AAA-54C6-425A-A73A-9134426AD2CC}"/>
              </a:ext>
            </a:extLst>
          </p:cNvPr>
          <p:cNvGrpSpPr/>
          <p:nvPr/>
        </p:nvGrpSpPr>
        <p:grpSpPr>
          <a:xfrm>
            <a:off x="3112053" y="409236"/>
            <a:ext cx="5648209" cy="707886"/>
            <a:chOff x="6694308" y="231961"/>
            <a:chExt cx="4051859" cy="707886"/>
          </a:xfrm>
        </p:grpSpPr>
        <p:pic>
          <p:nvPicPr>
            <p:cNvPr id="19" name="图片 19">
              <a:extLst>
                <a:ext uri="{FF2B5EF4-FFF2-40B4-BE49-F238E27FC236}">
                  <a16:creationId xmlns:a16="http://schemas.microsoft.com/office/drawing/2014/main" id="{FD20A7C1-5667-4C87-B8FA-7A2D899B3D7D}"/>
                </a:ext>
              </a:extLst>
            </p:cNvPr>
            <p:cNvPicPr>
              <a:picLocks noChangeAspect="1"/>
            </p:cNvPicPr>
            <p:nvPr/>
          </p:nvPicPr>
          <p:blipFill>
            <a:blip r:embed="rId7"/>
            <a:stretch>
              <a:fillRect/>
            </a:stretch>
          </p:blipFill>
          <p:spPr>
            <a:xfrm flipH="1">
              <a:off x="10207316" y="307231"/>
              <a:ext cx="538851" cy="557346"/>
            </a:xfrm>
            <a:prstGeom prst="rect">
              <a:avLst/>
            </a:prstGeom>
          </p:spPr>
        </p:pic>
        <p:sp>
          <p:nvSpPr>
            <p:cNvPr id="20" name="مربع نص 19">
              <a:extLst>
                <a:ext uri="{FF2B5EF4-FFF2-40B4-BE49-F238E27FC236}">
                  <a16:creationId xmlns:a16="http://schemas.microsoft.com/office/drawing/2014/main" id="{484BC6D3-CB88-42FD-A25B-364D94113B4A}"/>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1" name="图片 19">
              <a:extLst>
                <a:ext uri="{FF2B5EF4-FFF2-40B4-BE49-F238E27FC236}">
                  <a16:creationId xmlns:a16="http://schemas.microsoft.com/office/drawing/2014/main" id="{AC92EB28-F815-4B02-92D1-917E82CC1D15}"/>
                </a:ext>
              </a:extLst>
            </p:cNvPr>
            <p:cNvPicPr>
              <a:picLocks noChangeAspect="1"/>
            </p:cNvPicPr>
            <p:nvPr/>
          </p:nvPicPr>
          <p:blipFill>
            <a:blip r:embed="rId7"/>
            <a:stretch>
              <a:fillRect/>
            </a:stretch>
          </p:blipFill>
          <p:spPr>
            <a:xfrm>
              <a:off x="7762190" y="307231"/>
              <a:ext cx="538851" cy="557346"/>
            </a:xfrm>
            <a:prstGeom prst="rect">
              <a:avLst/>
            </a:prstGeom>
          </p:spPr>
        </p:pic>
      </p:grpSp>
      <p:pic>
        <p:nvPicPr>
          <p:cNvPr id="6" name="صورة 5" descr="صورة تحتوي على نص, الخط, لقطة شاشة, أسود&#10;&#10;تم إنشاء الوصف تلقائياً">
            <a:extLst>
              <a:ext uri="{FF2B5EF4-FFF2-40B4-BE49-F238E27FC236}">
                <a16:creationId xmlns:a16="http://schemas.microsoft.com/office/drawing/2014/main" id="{B4470132-AE05-4B5F-A321-2F40905757C2}"/>
              </a:ext>
            </a:extLst>
          </p:cNvPr>
          <p:cNvPicPr>
            <a:picLocks noChangeAspect="1"/>
          </p:cNvPicPr>
          <p:nvPr/>
        </p:nvPicPr>
        <p:blipFill rotWithShape="1">
          <a:blip r:embed="rId8">
            <a:extLst>
              <a:ext uri="{28A0092B-C50C-407E-A947-70E740481C1C}">
                <a14:useLocalDpi xmlns:a14="http://schemas.microsoft.com/office/drawing/2010/main" val="0"/>
              </a:ext>
            </a:extLst>
          </a:blip>
          <a:srcRect l="41968" b="85637"/>
          <a:stretch/>
        </p:blipFill>
        <p:spPr>
          <a:xfrm>
            <a:off x="4908996" y="1957434"/>
            <a:ext cx="6289311" cy="485776"/>
          </a:xfrm>
          <a:prstGeom prst="rect">
            <a:avLst/>
          </a:prstGeom>
        </p:spPr>
      </p:pic>
      <p:pic>
        <p:nvPicPr>
          <p:cNvPr id="22" name="صورة 21" descr="صورة تحتوي على نص, الخط, لقطة شاشة, أسود&#10;&#10;تم إنشاء الوصف تلقائياً">
            <a:extLst>
              <a:ext uri="{FF2B5EF4-FFF2-40B4-BE49-F238E27FC236}">
                <a16:creationId xmlns:a16="http://schemas.microsoft.com/office/drawing/2014/main" id="{1600ADD3-F647-4A34-B85B-24E4AACEBAA8}"/>
              </a:ext>
            </a:extLst>
          </p:cNvPr>
          <p:cNvPicPr>
            <a:picLocks noChangeAspect="1"/>
          </p:cNvPicPr>
          <p:nvPr/>
        </p:nvPicPr>
        <p:blipFill rotWithShape="1">
          <a:blip r:embed="rId8">
            <a:extLst>
              <a:ext uri="{28A0092B-C50C-407E-A947-70E740481C1C}">
                <a14:useLocalDpi xmlns:a14="http://schemas.microsoft.com/office/drawing/2010/main" val="0"/>
              </a:ext>
            </a:extLst>
          </a:blip>
          <a:srcRect l="41968" t="14125" b="69838"/>
          <a:stretch/>
        </p:blipFill>
        <p:spPr>
          <a:xfrm>
            <a:off x="6819438" y="2881947"/>
            <a:ext cx="6289311" cy="542404"/>
          </a:xfrm>
          <a:prstGeom prst="rect">
            <a:avLst/>
          </a:prstGeom>
        </p:spPr>
      </p:pic>
      <p:pic>
        <p:nvPicPr>
          <p:cNvPr id="23" name="صورة 22" descr="صورة تحتوي على نص, الخط, لقطة شاشة, أسود&#10;&#10;تم إنشاء الوصف تلقائياً">
            <a:extLst>
              <a:ext uri="{FF2B5EF4-FFF2-40B4-BE49-F238E27FC236}">
                <a16:creationId xmlns:a16="http://schemas.microsoft.com/office/drawing/2014/main" id="{ADC42D60-7BEF-4E5D-842D-224835FD0FAB}"/>
              </a:ext>
            </a:extLst>
          </p:cNvPr>
          <p:cNvPicPr>
            <a:picLocks noChangeAspect="1"/>
          </p:cNvPicPr>
          <p:nvPr/>
        </p:nvPicPr>
        <p:blipFill rotWithShape="1">
          <a:blip r:embed="rId8">
            <a:extLst>
              <a:ext uri="{28A0092B-C50C-407E-A947-70E740481C1C}">
                <a14:useLocalDpi xmlns:a14="http://schemas.microsoft.com/office/drawing/2010/main" val="0"/>
              </a:ext>
            </a:extLst>
          </a:blip>
          <a:srcRect l="36404" t="30453" r="1951" b="53510"/>
          <a:stretch/>
        </p:blipFill>
        <p:spPr>
          <a:xfrm>
            <a:off x="6206481" y="4414791"/>
            <a:ext cx="6680864" cy="542404"/>
          </a:xfrm>
          <a:prstGeom prst="rect">
            <a:avLst/>
          </a:prstGeom>
        </p:spPr>
      </p:pic>
      <p:pic>
        <p:nvPicPr>
          <p:cNvPr id="8" name="صورة 7">
            <a:extLst>
              <a:ext uri="{FF2B5EF4-FFF2-40B4-BE49-F238E27FC236}">
                <a16:creationId xmlns:a16="http://schemas.microsoft.com/office/drawing/2014/main" id="{B96BCA8F-4E99-4A1D-8817-AE5120D2F3D1}"/>
              </a:ext>
            </a:extLst>
          </p:cNvPr>
          <p:cNvPicPr>
            <a:picLocks noChangeAspect="1"/>
          </p:cNvPicPr>
          <p:nvPr/>
        </p:nvPicPr>
        <p:blipFill>
          <a:blip r:embed="rId9"/>
          <a:stretch>
            <a:fillRect/>
          </a:stretch>
        </p:blipFill>
        <p:spPr>
          <a:xfrm>
            <a:off x="679274" y="2443210"/>
            <a:ext cx="3991532" cy="3153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244834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4"/>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5"/>
          <a:stretch>
            <a:fillRect/>
          </a:stretch>
        </p:blipFill>
        <p:spPr>
          <a:xfrm>
            <a:off x="11819313" y="-829"/>
            <a:ext cx="1536325" cy="1633870"/>
          </a:xfrm>
          <a:prstGeom prst="rect">
            <a:avLst/>
          </a:prstGeom>
        </p:spPr>
      </p:pic>
      <p:grpSp>
        <p:nvGrpSpPr>
          <p:cNvPr id="25" name="مجموعة 24">
            <a:extLst>
              <a:ext uri="{FF2B5EF4-FFF2-40B4-BE49-F238E27FC236}">
                <a16:creationId xmlns:a16="http://schemas.microsoft.com/office/drawing/2014/main" id="{3043049E-32DB-4050-9BAA-D90A5745C39F}"/>
              </a:ext>
            </a:extLst>
          </p:cNvPr>
          <p:cNvGrpSpPr/>
          <p:nvPr/>
        </p:nvGrpSpPr>
        <p:grpSpPr>
          <a:xfrm>
            <a:off x="11217788" y="1873888"/>
            <a:ext cx="1758222" cy="1020118"/>
            <a:chOff x="10898999" y="1368262"/>
            <a:chExt cx="1840627" cy="1306538"/>
          </a:xfrm>
        </p:grpSpPr>
        <p:pic>
          <p:nvPicPr>
            <p:cNvPr id="3" name="صورة 2" descr="صورة تحتوي على لقطة شاشة&#10;&#10;تم إنشاء الوصف تلقائياً">
              <a:extLst>
                <a:ext uri="{FF2B5EF4-FFF2-40B4-BE49-F238E27FC236}">
                  <a16:creationId xmlns:a16="http://schemas.microsoft.com/office/drawing/2014/main" id="{B22824B8-1756-4DCA-852C-1736793CF5D2}"/>
                </a:ext>
              </a:extLst>
            </p:cNvPr>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75556" r="53053"/>
            <a:stretch/>
          </p:blipFill>
          <p:spPr>
            <a:xfrm>
              <a:off x="10898999" y="1368262"/>
              <a:ext cx="1840627" cy="1306538"/>
            </a:xfrm>
            <a:prstGeom prst="rect">
              <a:avLst/>
            </a:prstGeom>
          </p:spPr>
        </p:pic>
        <p:sp>
          <p:nvSpPr>
            <p:cNvPr id="4" name="مربع نص 3">
              <a:extLst>
                <a:ext uri="{FF2B5EF4-FFF2-40B4-BE49-F238E27FC236}">
                  <a16:creationId xmlns:a16="http://schemas.microsoft.com/office/drawing/2014/main" id="{A5BC6C75-900B-4BA7-83A9-5BAA0AC2A482}"/>
                </a:ext>
              </a:extLst>
            </p:cNvPr>
            <p:cNvSpPr txBox="1"/>
            <p:nvPr/>
          </p:nvSpPr>
          <p:spPr>
            <a:xfrm>
              <a:off x="11190674" y="1570083"/>
              <a:ext cx="1432803" cy="985478"/>
            </a:xfrm>
            <a:prstGeom prst="rect">
              <a:avLst/>
            </a:prstGeom>
            <a:noFill/>
          </p:spPr>
          <p:txBody>
            <a:bodyPr wrap="square" rtlCol="1">
              <a:spAutoFit/>
            </a:bodyPr>
            <a:lstStyle/>
            <a:p>
              <a:r>
                <a:rPr lang="ar-SA" sz="4400" dirty="0">
                  <a:solidFill>
                    <a:srgbClr val="FCFDF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تدرب</a:t>
              </a:r>
            </a:p>
          </p:txBody>
        </p:sp>
      </p:grpSp>
      <p:grpSp>
        <p:nvGrpSpPr>
          <p:cNvPr id="14" name="مجموعة 13">
            <a:extLst>
              <a:ext uri="{FF2B5EF4-FFF2-40B4-BE49-F238E27FC236}">
                <a16:creationId xmlns:a16="http://schemas.microsoft.com/office/drawing/2014/main" id="{B89F376D-77CF-40B6-8F06-B3BACD5FAB33}"/>
              </a:ext>
            </a:extLst>
          </p:cNvPr>
          <p:cNvGrpSpPr/>
          <p:nvPr/>
        </p:nvGrpSpPr>
        <p:grpSpPr>
          <a:xfrm>
            <a:off x="3112053" y="409236"/>
            <a:ext cx="5648209" cy="707886"/>
            <a:chOff x="6694308" y="231961"/>
            <a:chExt cx="4051859" cy="707886"/>
          </a:xfrm>
        </p:grpSpPr>
        <p:pic>
          <p:nvPicPr>
            <p:cNvPr id="16" name="图片 19">
              <a:extLst>
                <a:ext uri="{FF2B5EF4-FFF2-40B4-BE49-F238E27FC236}">
                  <a16:creationId xmlns:a16="http://schemas.microsoft.com/office/drawing/2014/main" id="{8CBEBE5B-2903-4E59-97C0-33562E1296CC}"/>
                </a:ext>
              </a:extLst>
            </p:cNvPr>
            <p:cNvPicPr>
              <a:picLocks noChangeAspect="1"/>
            </p:cNvPicPr>
            <p:nvPr/>
          </p:nvPicPr>
          <p:blipFill>
            <a:blip r:embed="rId7"/>
            <a:stretch>
              <a:fillRect/>
            </a:stretch>
          </p:blipFill>
          <p:spPr>
            <a:xfrm flipH="1">
              <a:off x="10207316" y="307231"/>
              <a:ext cx="538851" cy="557346"/>
            </a:xfrm>
            <a:prstGeom prst="rect">
              <a:avLst/>
            </a:prstGeom>
          </p:spPr>
        </p:pic>
        <p:sp>
          <p:nvSpPr>
            <p:cNvPr id="17" name="مربع نص 16">
              <a:extLst>
                <a:ext uri="{FF2B5EF4-FFF2-40B4-BE49-F238E27FC236}">
                  <a16:creationId xmlns:a16="http://schemas.microsoft.com/office/drawing/2014/main" id="{179858CC-4D23-475A-BC25-866B7128BEC4}"/>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8" name="图片 19">
              <a:extLst>
                <a:ext uri="{FF2B5EF4-FFF2-40B4-BE49-F238E27FC236}">
                  <a16:creationId xmlns:a16="http://schemas.microsoft.com/office/drawing/2014/main" id="{A41BAAE3-BDE5-480C-AB3A-129975927F1C}"/>
                </a:ext>
              </a:extLst>
            </p:cNvPr>
            <p:cNvPicPr>
              <a:picLocks noChangeAspect="1"/>
            </p:cNvPicPr>
            <p:nvPr/>
          </p:nvPicPr>
          <p:blipFill>
            <a:blip r:embed="rId7"/>
            <a:stretch>
              <a:fillRect/>
            </a:stretch>
          </p:blipFill>
          <p:spPr>
            <a:xfrm>
              <a:off x="7762190" y="307231"/>
              <a:ext cx="538851" cy="557346"/>
            </a:xfrm>
            <a:prstGeom prst="rect">
              <a:avLst/>
            </a:prstGeom>
          </p:spPr>
        </p:pic>
      </p:grpSp>
      <p:pic>
        <p:nvPicPr>
          <p:cNvPr id="6" name="صورة 5">
            <a:extLst>
              <a:ext uri="{FF2B5EF4-FFF2-40B4-BE49-F238E27FC236}">
                <a16:creationId xmlns:a16="http://schemas.microsoft.com/office/drawing/2014/main" id="{3B50EA2F-C5B4-4A9F-A649-5B13E76E6C22}"/>
              </a:ext>
            </a:extLst>
          </p:cNvPr>
          <p:cNvPicPr>
            <a:picLocks noChangeAspect="1"/>
          </p:cNvPicPr>
          <p:nvPr/>
        </p:nvPicPr>
        <p:blipFill>
          <a:blip r:embed="rId8"/>
          <a:stretch>
            <a:fillRect/>
          </a:stretch>
        </p:blipFill>
        <p:spPr>
          <a:xfrm>
            <a:off x="571924" y="3206940"/>
            <a:ext cx="3908922" cy="2084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صورة 8" descr="صورة تحتوي على نص, الخط, أسود, لقطة شاشة&#10;&#10;تم إنشاء الوصف تلقائياً">
            <a:extLst>
              <a:ext uri="{FF2B5EF4-FFF2-40B4-BE49-F238E27FC236}">
                <a16:creationId xmlns:a16="http://schemas.microsoft.com/office/drawing/2014/main" id="{3C28D3FD-9D1F-4F52-AC03-6BDC272624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3614" y="1873888"/>
            <a:ext cx="6753225" cy="1543050"/>
          </a:xfrm>
          <a:prstGeom prst="rect">
            <a:avLst/>
          </a:prstGeom>
        </p:spPr>
      </p:pic>
    </p:spTree>
    <p:custDataLst>
      <p:tags r:id="rId1"/>
    </p:custDataLst>
    <p:extLst>
      <p:ext uri="{BB962C8B-B14F-4D97-AF65-F5344CB8AC3E}">
        <p14:creationId xmlns:p14="http://schemas.microsoft.com/office/powerpoint/2010/main" val="365542225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4"/>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5"/>
          <a:stretch>
            <a:fillRect/>
          </a:stretch>
        </p:blipFill>
        <p:spPr>
          <a:xfrm>
            <a:off x="11819313" y="-829"/>
            <a:ext cx="1536325" cy="1633870"/>
          </a:xfrm>
          <a:prstGeom prst="rect">
            <a:avLst/>
          </a:prstGeom>
        </p:spPr>
      </p:pic>
      <p:grpSp>
        <p:nvGrpSpPr>
          <p:cNvPr id="25" name="مجموعة 24">
            <a:extLst>
              <a:ext uri="{FF2B5EF4-FFF2-40B4-BE49-F238E27FC236}">
                <a16:creationId xmlns:a16="http://schemas.microsoft.com/office/drawing/2014/main" id="{3043049E-32DB-4050-9BAA-D90A5745C39F}"/>
              </a:ext>
            </a:extLst>
          </p:cNvPr>
          <p:cNvGrpSpPr/>
          <p:nvPr/>
        </p:nvGrpSpPr>
        <p:grpSpPr>
          <a:xfrm>
            <a:off x="11556424" y="1794138"/>
            <a:ext cx="1536325" cy="1115341"/>
            <a:chOff x="10898999" y="1368262"/>
            <a:chExt cx="1840627" cy="1306538"/>
          </a:xfrm>
        </p:grpSpPr>
        <p:pic>
          <p:nvPicPr>
            <p:cNvPr id="3" name="صورة 2" descr="صورة تحتوي على لقطة شاشة&#10;&#10;تم إنشاء الوصف تلقائياً">
              <a:extLst>
                <a:ext uri="{FF2B5EF4-FFF2-40B4-BE49-F238E27FC236}">
                  <a16:creationId xmlns:a16="http://schemas.microsoft.com/office/drawing/2014/main" id="{B22824B8-1756-4DCA-852C-1736793CF5D2}"/>
                </a:ext>
              </a:extLst>
            </p:cNvPr>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t="75556" r="53053"/>
            <a:stretch/>
          </p:blipFill>
          <p:spPr>
            <a:xfrm>
              <a:off x="10898999" y="1368262"/>
              <a:ext cx="1840627" cy="1306538"/>
            </a:xfrm>
            <a:prstGeom prst="rect">
              <a:avLst/>
            </a:prstGeom>
          </p:spPr>
        </p:pic>
        <p:sp>
          <p:nvSpPr>
            <p:cNvPr id="4" name="مربع نص 3">
              <a:extLst>
                <a:ext uri="{FF2B5EF4-FFF2-40B4-BE49-F238E27FC236}">
                  <a16:creationId xmlns:a16="http://schemas.microsoft.com/office/drawing/2014/main" id="{A5BC6C75-900B-4BA7-83A9-5BAA0AC2A482}"/>
                </a:ext>
              </a:extLst>
            </p:cNvPr>
            <p:cNvSpPr txBox="1"/>
            <p:nvPr/>
          </p:nvSpPr>
          <p:spPr>
            <a:xfrm>
              <a:off x="11154672" y="1657652"/>
              <a:ext cx="1432803" cy="829235"/>
            </a:xfrm>
            <a:prstGeom prst="rect">
              <a:avLst/>
            </a:prstGeom>
            <a:noFill/>
          </p:spPr>
          <p:txBody>
            <a:bodyPr wrap="square" rtlCol="1">
              <a:spAutoFit/>
            </a:bodyPr>
            <a:lstStyle/>
            <a:p>
              <a:r>
                <a:rPr lang="ar-SA" sz="4000" dirty="0">
                  <a:solidFill>
                    <a:srgbClr val="FCFDF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تدرب</a:t>
              </a:r>
            </a:p>
          </p:txBody>
        </p:sp>
      </p:grpSp>
      <p:grpSp>
        <p:nvGrpSpPr>
          <p:cNvPr id="12" name="مجموعة 11">
            <a:extLst>
              <a:ext uri="{FF2B5EF4-FFF2-40B4-BE49-F238E27FC236}">
                <a16:creationId xmlns:a16="http://schemas.microsoft.com/office/drawing/2014/main" id="{3994A78C-4A1A-46AE-B729-750CA7D42E60}"/>
              </a:ext>
            </a:extLst>
          </p:cNvPr>
          <p:cNvGrpSpPr/>
          <p:nvPr/>
        </p:nvGrpSpPr>
        <p:grpSpPr>
          <a:xfrm>
            <a:off x="3112053" y="409236"/>
            <a:ext cx="5648209" cy="707886"/>
            <a:chOff x="6694308" y="231961"/>
            <a:chExt cx="4051859" cy="707886"/>
          </a:xfrm>
        </p:grpSpPr>
        <p:pic>
          <p:nvPicPr>
            <p:cNvPr id="13" name="图片 19">
              <a:extLst>
                <a:ext uri="{FF2B5EF4-FFF2-40B4-BE49-F238E27FC236}">
                  <a16:creationId xmlns:a16="http://schemas.microsoft.com/office/drawing/2014/main" id="{8712E648-35DC-404A-AA19-26D92AC77292}"/>
                </a:ext>
              </a:extLst>
            </p:cNvPr>
            <p:cNvPicPr>
              <a:picLocks noChangeAspect="1"/>
            </p:cNvPicPr>
            <p:nvPr/>
          </p:nvPicPr>
          <p:blipFill>
            <a:blip r:embed="rId7"/>
            <a:stretch>
              <a:fillRect/>
            </a:stretch>
          </p:blipFill>
          <p:spPr>
            <a:xfrm flipH="1">
              <a:off x="10207316" y="307231"/>
              <a:ext cx="538851" cy="557346"/>
            </a:xfrm>
            <a:prstGeom prst="rect">
              <a:avLst/>
            </a:prstGeom>
          </p:spPr>
        </p:pic>
        <p:sp>
          <p:nvSpPr>
            <p:cNvPr id="16" name="مربع نص 15">
              <a:extLst>
                <a:ext uri="{FF2B5EF4-FFF2-40B4-BE49-F238E27FC236}">
                  <a16:creationId xmlns:a16="http://schemas.microsoft.com/office/drawing/2014/main" id="{9F6445FE-AA01-4EEE-92FE-F3CF69A68FAD}"/>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8" name="图片 19">
              <a:extLst>
                <a:ext uri="{FF2B5EF4-FFF2-40B4-BE49-F238E27FC236}">
                  <a16:creationId xmlns:a16="http://schemas.microsoft.com/office/drawing/2014/main" id="{E4042313-9D2F-4F9B-8FAB-7DA0EA46E0BE}"/>
                </a:ext>
              </a:extLst>
            </p:cNvPr>
            <p:cNvPicPr>
              <a:picLocks noChangeAspect="1"/>
            </p:cNvPicPr>
            <p:nvPr/>
          </p:nvPicPr>
          <p:blipFill>
            <a:blip r:embed="rId7"/>
            <a:stretch>
              <a:fillRect/>
            </a:stretch>
          </p:blipFill>
          <p:spPr>
            <a:xfrm>
              <a:off x="7762190" y="307231"/>
              <a:ext cx="538851" cy="557346"/>
            </a:xfrm>
            <a:prstGeom prst="rect">
              <a:avLst/>
            </a:prstGeom>
          </p:spPr>
        </p:pic>
      </p:grpSp>
      <p:pic>
        <p:nvPicPr>
          <p:cNvPr id="5" name="صورة 4" descr="صورة تحتوي على نص, الخط, لقطة شاشة, أسود&#10;&#10;تم إنشاء الوصف تلقائياً">
            <a:extLst>
              <a:ext uri="{FF2B5EF4-FFF2-40B4-BE49-F238E27FC236}">
                <a16:creationId xmlns:a16="http://schemas.microsoft.com/office/drawing/2014/main" id="{7E3A49AC-233C-4B68-A9FA-2A1A70221CE2}"/>
              </a:ext>
            </a:extLst>
          </p:cNvPr>
          <p:cNvPicPr>
            <a:picLocks noChangeAspect="1"/>
          </p:cNvPicPr>
          <p:nvPr/>
        </p:nvPicPr>
        <p:blipFill rotWithShape="1">
          <a:blip r:embed="rId8">
            <a:extLst>
              <a:ext uri="{28A0092B-C50C-407E-A947-70E740481C1C}">
                <a14:useLocalDpi xmlns:a14="http://schemas.microsoft.com/office/drawing/2010/main" val="0"/>
              </a:ext>
            </a:extLst>
          </a:blip>
          <a:srcRect b="32703"/>
          <a:stretch/>
        </p:blipFill>
        <p:spPr>
          <a:xfrm>
            <a:off x="475561" y="1895304"/>
            <a:ext cx="11080863" cy="999635"/>
          </a:xfrm>
          <a:prstGeom prst="rect">
            <a:avLst/>
          </a:prstGeom>
        </p:spPr>
      </p:pic>
      <p:pic>
        <p:nvPicPr>
          <p:cNvPr id="21" name="صورة 20" descr="صورة تحتوي على نص, الخط, لقطة شاشة, أسود&#10;&#10;تم إنشاء الوصف تلقائياً">
            <a:extLst>
              <a:ext uri="{FF2B5EF4-FFF2-40B4-BE49-F238E27FC236}">
                <a16:creationId xmlns:a16="http://schemas.microsoft.com/office/drawing/2014/main" id="{551CF2D4-CAF8-41B4-8AFB-A9F4128C40B2}"/>
              </a:ext>
            </a:extLst>
          </p:cNvPr>
          <p:cNvPicPr>
            <a:picLocks noChangeAspect="1"/>
          </p:cNvPicPr>
          <p:nvPr/>
        </p:nvPicPr>
        <p:blipFill rotWithShape="1">
          <a:blip r:embed="rId8">
            <a:extLst>
              <a:ext uri="{28A0092B-C50C-407E-A947-70E740481C1C}">
                <a14:useLocalDpi xmlns:a14="http://schemas.microsoft.com/office/drawing/2010/main" val="0"/>
              </a:ext>
            </a:extLst>
          </a:blip>
          <a:srcRect t="63814" r="49769" b="-5586"/>
          <a:stretch/>
        </p:blipFill>
        <p:spPr>
          <a:xfrm>
            <a:off x="6828647" y="3141980"/>
            <a:ext cx="5990149" cy="667768"/>
          </a:xfrm>
          <a:prstGeom prst="rect">
            <a:avLst/>
          </a:prstGeom>
        </p:spPr>
      </p:pic>
    </p:spTree>
    <p:custDataLst>
      <p:tags r:id="rId1"/>
    </p:custDataLst>
    <p:extLst>
      <p:ext uri="{BB962C8B-B14F-4D97-AF65-F5344CB8AC3E}">
        <p14:creationId xmlns:p14="http://schemas.microsoft.com/office/powerpoint/2010/main" val="8466598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4"/>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5"/>
          <a:stretch>
            <a:fillRect/>
          </a:stretch>
        </p:blipFill>
        <p:spPr>
          <a:xfrm>
            <a:off x="11819313" y="-829"/>
            <a:ext cx="1536325" cy="1633870"/>
          </a:xfrm>
          <a:prstGeom prst="rect">
            <a:avLst/>
          </a:prstGeom>
        </p:spPr>
      </p:pic>
      <p:sp>
        <p:nvSpPr>
          <p:cNvPr id="7" name="مستطيل 6">
            <a:extLst>
              <a:ext uri="{FF2B5EF4-FFF2-40B4-BE49-F238E27FC236}">
                <a16:creationId xmlns:a16="http://schemas.microsoft.com/office/drawing/2014/main" id="{407634BB-E4AE-40B5-B3F1-0C2C4E685D4B}"/>
              </a:ext>
            </a:extLst>
          </p:cNvPr>
          <p:cNvSpPr/>
          <p:nvPr/>
        </p:nvSpPr>
        <p:spPr>
          <a:xfrm>
            <a:off x="4138863" y="2357668"/>
            <a:ext cx="2326105" cy="8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22" name="مجموعة 21">
            <a:extLst>
              <a:ext uri="{FF2B5EF4-FFF2-40B4-BE49-F238E27FC236}">
                <a16:creationId xmlns:a16="http://schemas.microsoft.com/office/drawing/2014/main" id="{EB1A589E-6556-4167-B5F3-D0ED20D9E16C}"/>
              </a:ext>
            </a:extLst>
          </p:cNvPr>
          <p:cNvGrpSpPr/>
          <p:nvPr/>
        </p:nvGrpSpPr>
        <p:grpSpPr>
          <a:xfrm>
            <a:off x="10770115" y="1908545"/>
            <a:ext cx="2800378" cy="1225515"/>
            <a:chOff x="10386233" y="1633041"/>
            <a:chExt cx="2800378" cy="1225515"/>
          </a:xfrm>
        </p:grpSpPr>
        <p:pic>
          <p:nvPicPr>
            <p:cNvPr id="6" name="صورة 5" descr="صورة تحتوي على لقطة شاشة&#10;&#10;تم إنشاء الوصف تلقائياً">
              <a:extLst>
                <a:ext uri="{FF2B5EF4-FFF2-40B4-BE49-F238E27FC236}">
                  <a16:creationId xmlns:a16="http://schemas.microsoft.com/office/drawing/2014/main" id="{E5196E60-B696-4906-BA15-67F2BC697A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053" t="74854"/>
            <a:stretch/>
          </p:blipFill>
          <p:spPr>
            <a:xfrm>
              <a:off x="10386233" y="1633041"/>
              <a:ext cx="2326105" cy="1225515"/>
            </a:xfrm>
            <a:prstGeom prst="rect">
              <a:avLst/>
            </a:prstGeom>
          </p:spPr>
        </p:pic>
        <p:sp>
          <p:nvSpPr>
            <p:cNvPr id="8" name="مربع نص 7">
              <a:extLst>
                <a:ext uri="{FF2B5EF4-FFF2-40B4-BE49-F238E27FC236}">
                  <a16:creationId xmlns:a16="http://schemas.microsoft.com/office/drawing/2014/main" id="{487A5020-0E3B-488F-85AD-ED007D5EF2E2}"/>
                </a:ext>
              </a:extLst>
            </p:cNvPr>
            <p:cNvSpPr txBox="1"/>
            <p:nvPr/>
          </p:nvSpPr>
          <p:spPr>
            <a:xfrm>
              <a:off x="10523621" y="1984188"/>
              <a:ext cx="2662990" cy="523220"/>
            </a:xfrm>
            <a:prstGeom prst="rect">
              <a:avLst/>
            </a:prstGeom>
            <a:noFill/>
          </p:spPr>
          <p:txBody>
            <a:bodyPr wrap="square" rtlCol="1">
              <a:spAutoFit/>
            </a:bodyPr>
            <a:lstStyle/>
            <a:p>
              <a:r>
                <a:rPr lang="ar-SA" sz="2800" dirty="0">
                  <a:solidFill>
                    <a:schemeClr val="tx1">
                      <a:lumMod val="65000"/>
                      <a:lumOff val="35000"/>
                    </a:schemeClr>
                  </a:solidFill>
                  <a:effectLst>
                    <a:outerShdw blurRad="38100" dist="38100" dir="2700000" algn="tl">
                      <a:srgbClr val="000000">
                        <a:alpha val="43137"/>
                      </a:srgbClr>
                    </a:outerShdw>
                  </a:effectLst>
                  <a:latin typeface="Alnaseeb" panose="00000500000000000000" pitchFamily="50" charset="-78"/>
                  <a:cs typeface="Alnaseeb" panose="00000500000000000000" pitchFamily="50" charset="-78"/>
                </a:rPr>
                <a:t>مهارات التفكير العليا</a:t>
              </a:r>
            </a:p>
          </p:txBody>
        </p:sp>
      </p:grpSp>
      <p:grpSp>
        <p:nvGrpSpPr>
          <p:cNvPr id="13" name="مجموعة 12">
            <a:extLst>
              <a:ext uri="{FF2B5EF4-FFF2-40B4-BE49-F238E27FC236}">
                <a16:creationId xmlns:a16="http://schemas.microsoft.com/office/drawing/2014/main" id="{BE071FF9-AC8B-4ACE-A6EC-3423C3605BDD}"/>
              </a:ext>
            </a:extLst>
          </p:cNvPr>
          <p:cNvGrpSpPr/>
          <p:nvPr/>
        </p:nvGrpSpPr>
        <p:grpSpPr>
          <a:xfrm>
            <a:off x="3112053" y="409236"/>
            <a:ext cx="5648209" cy="707886"/>
            <a:chOff x="6694308" y="231961"/>
            <a:chExt cx="4051859" cy="707886"/>
          </a:xfrm>
        </p:grpSpPr>
        <p:pic>
          <p:nvPicPr>
            <p:cNvPr id="14" name="图片 19">
              <a:extLst>
                <a:ext uri="{FF2B5EF4-FFF2-40B4-BE49-F238E27FC236}">
                  <a16:creationId xmlns:a16="http://schemas.microsoft.com/office/drawing/2014/main" id="{F2C2975E-36B1-472E-BDC6-4507AE676EB5}"/>
                </a:ext>
              </a:extLst>
            </p:cNvPr>
            <p:cNvPicPr>
              <a:picLocks noChangeAspect="1"/>
            </p:cNvPicPr>
            <p:nvPr/>
          </p:nvPicPr>
          <p:blipFill>
            <a:blip r:embed="rId7"/>
            <a:stretch>
              <a:fillRect/>
            </a:stretch>
          </p:blipFill>
          <p:spPr>
            <a:xfrm flipH="1">
              <a:off x="10207316" y="307231"/>
              <a:ext cx="538851" cy="557346"/>
            </a:xfrm>
            <a:prstGeom prst="rect">
              <a:avLst/>
            </a:prstGeom>
          </p:spPr>
        </p:pic>
        <p:sp>
          <p:nvSpPr>
            <p:cNvPr id="16" name="مربع نص 15">
              <a:extLst>
                <a:ext uri="{FF2B5EF4-FFF2-40B4-BE49-F238E27FC236}">
                  <a16:creationId xmlns:a16="http://schemas.microsoft.com/office/drawing/2014/main" id="{DF20A2EB-58B2-4285-AD6B-EDEE4BF77E6A}"/>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7" name="图片 19">
              <a:extLst>
                <a:ext uri="{FF2B5EF4-FFF2-40B4-BE49-F238E27FC236}">
                  <a16:creationId xmlns:a16="http://schemas.microsoft.com/office/drawing/2014/main" id="{7D751BA4-3CDE-4C79-94FF-87F5B20E2EFA}"/>
                </a:ext>
              </a:extLst>
            </p:cNvPr>
            <p:cNvPicPr>
              <a:picLocks noChangeAspect="1"/>
            </p:cNvPicPr>
            <p:nvPr/>
          </p:nvPicPr>
          <p:blipFill>
            <a:blip r:embed="rId7"/>
            <a:stretch>
              <a:fillRect/>
            </a:stretch>
          </p:blipFill>
          <p:spPr>
            <a:xfrm>
              <a:off x="7762190" y="307231"/>
              <a:ext cx="538851" cy="557346"/>
            </a:xfrm>
            <a:prstGeom prst="rect">
              <a:avLst/>
            </a:prstGeom>
          </p:spPr>
        </p:pic>
      </p:grpSp>
      <p:pic>
        <p:nvPicPr>
          <p:cNvPr id="4" name="صورة 3" descr="صورة تحتوي على نص, الخط, أسود, لقطة شاشة&#10;&#10;تم إنشاء الوصف تلقائياً">
            <a:extLst>
              <a:ext uri="{FF2B5EF4-FFF2-40B4-BE49-F238E27FC236}">
                <a16:creationId xmlns:a16="http://schemas.microsoft.com/office/drawing/2014/main" id="{6E21A220-DC95-4805-8671-AD4F334057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9528" y="1859079"/>
            <a:ext cx="8630880" cy="1569921"/>
          </a:xfrm>
          <a:prstGeom prst="rect">
            <a:avLst/>
          </a:prstGeom>
        </p:spPr>
      </p:pic>
      <p:pic>
        <p:nvPicPr>
          <p:cNvPr id="9" name="صورة 8" descr="صورة تحتوي على مثلث, خط, فن, التصميم&#10;&#10;تم إنشاء الوصف تلقائياً">
            <a:extLst>
              <a:ext uri="{FF2B5EF4-FFF2-40B4-BE49-F238E27FC236}">
                <a16:creationId xmlns:a16="http://schemas.microsoft.com/office/drawing/2014/main" id="{CBA2A89E-B04C-4ECD-9AF0-A82A9322A4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023" y="2782912"/>
            <a:ext cx="3962400" cy="3419475"/>
          </a:xfrm>
          <a:prstGeom prst="rect">
            <a:avLst/>
          </a:prstGeom>
        </p:spPr>
      </p:pic>
    </p:spTree>
    <p:custDataLst>
      <p:tags r:id="rId1"/>
    </p:custDataLst>
    <p:extLst>
      <p:ext uri="{BB962C8B-B14F-4D97-AF65-F5344CB8AC3E}">
        <p14:creationId xmlns:p14="http://schemas.microsoft.com/office/powerpoint/2010/main" val="17729455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407634BB-E4AE-40B5-B3F1-0C2C4E685D4B}"/>
              </a:ext>
            </a:extLst>
          </p:cNvPr>
          <p:cNvSpPr/>
          <p:nvPr/>
        </p:nvSpPr>
        <p:spPr>
          <a:xfrm>
            <a:off x="4097280" y="2442885"/>
            <a:ext cx="2326105" cy="8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D9FB34AF-F19D-4C0C-9154-8D5C258E9A18}"/>
              </a:ext>
            </a:extLst>
          </p:cNvPr>
          <p:cNvSpPr/>
          <p:nvPr/>
        </p:nvSpPr>
        <p:spPr>
          <a:xfrm>
            <a:off x="6944919" y="1417380"/>
            <a:ext cx="5678905" cy="5057274"/>
          </a:xfrm>
          <a:prstGeom prst="rect">
            <a:avLst/>
          </a:prstGeom>
          <a:solidFill>
            <a:schemeClr val="bg1"/>
          </a:solidFill>
          <a:ln>
            <a:solidFill>
              <a:srgbClr val="1C75B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7" name="مستطيل 16">
            <a:extLst>
              <a:ext uri="{FF2B5EF4-FFF2-40B4-BE49-F238E27FC236}">
                <a16:creationId xmlns:a16="http://schemas.microsoft.com/office/drawing/2014/main" id="{A5C968D8-FBB1-4C2D-8193-B283EBED6314}"/>
              </a:ext>
            </a:extLst>
          </p:cNvPr>
          <p:cNvSpPr/>
          <p:nvPr/>
        </p:nvSpPr>
        <p:spPr>
          <a:xfrm>
            <a:off x="827163" y="1417380"/>
            <a:ext cx="5756207" cy="5057274"/>
          </a:xfrm>
          <a:prstGeom prst="rect">
            <a:avLst/>
          </a:prstGeom>
          <a:solidFill>
            <a:schemeClr val="bg1"/>
          </a:solidFill>
          <a:ln>
            <a:solidFill>
              <a:srgbClr val="1C75B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nvGrpSpPr>
          <p:cNvPr id="19" name="مجموعة 18">
            <a:extLst>
              <a:ext uri="{FF2B5EF4-FFF2-40B4-BE49-F238E27FC236}">
                <a16:creationId xmlns:a16="http://schemas.microsoft.com/office/drawing/2014/main" id="{23D113A5-D53D-4A95-8D49-72671A9A88C0}"/>
              </a:ext>
            </a:extLst>
          </p:cNvPr>
          <p:cNvGrpSpPr/>
          <p:nvPr/>
        </p:nvGrpSpPr>
        <p:grpSpPr>
          <a:xfrm>
            <a:off x="4264346" y="288692"/>
            <a:ext cx="5161441" cy="707886"/>
            <a:chOff x="6364140" y="230902"/>
            <a:chExt cx="5161441" cy="707886"/>
          </a:xfrm>
        </p:grpSpPr>
        <p:grpSp>
          <p:nvGrpSpPr>
            <p:cNvPr id="21" name="مجموعة 20">
              <a:extLst>
                <a:ext uri="{FF2B5EF4-FFF2-40B4-BE49-F238E27FC236}">
                  <a16:creationId xmlns:a16="http://schemas.microsoft.com/office/drawing/2014/main" id="{F0E22527-9916-4C31-AE45-F4CD014892B3}"/>
                </a:ext>
              </a:extLst>
            </p:cNvPr>
            <p:cNvGrpSpPr/>
            <p:nvPr/>
          </p:nvGrpSpPr>
          <p:grpSpPr>
            <a:xfrm>
              <a:off x="6364140" y="325556"/>
              <a:ext cx="5161441" cy="518578"/>
              <a:chOff x="6286543" y="574772"/>
              <a:chExt cx="3578755" cy="445570"/>
            </a:xfrm>
          </p:grpSpPr>
          <p:pic>
            <p:nvPicPr>
              <p:cNvPr id="24" name="图片 17">
                <a:extLst>
                  <a:ext uri="{FF2B5EF4-FFF2-40B4-BE49-F238E27FC236}">
                    <a16:creationId xmlns:a16="http://schemas.microsoft.com/office/drawing/2014/main" id="{DC19DF30-BE81-4049-A722-94EE9E239895}"/>
                  </a:ext>
                </a:extLst>
              </p:cNvPr>
              <p:cNvPicPr>
                <a:picLocks noChangeAspect="1"/>
              </p:cNvPicPr>
              <p:nvPr/>
            </p:nvPicPr>
            <p:blipFill>
              <a:blip r:embed="rId4"/>
              <a:stretch>
                <a:fillRect/>
              </a:stretch>
            </p:blipFill>
            <p:spPr>
              <a:xfrm>
                <a:off x="6286543" y="574772"/>
                <a:ext cx="719413" cy="445570"/>
              </a:xfrm>
              <a:prstGeom prst="rect">
                <a:avLst/>
              </a:prstGeom>
            </p:spPr>
          </p:pic>
          <p:pic>
            <p:nvPicPr>
              <p:cNvPr id="25" name="图片 19">
                <a:extLst>
                  <a:ext uri="{FF2B5EF4-FFF2-40B4-BE49-F238E27FC236}">
                    <a16:creationId xmlns:a16="http://schemas.microsoft.com/office/drawing/2014/main" id="{F6D463EE-BFAF-44A3-9602-5CEE7E1554CF}"/>
                  </a:ext>
                </a:extLst>
              </p:cNvPr>
              <p:cNvPicPr>
                <a:picLocks noChangeAspect="1"/>
              </p:cNvPicPr>
              <p:nvPr/>
            </p:nvPicPr>
            <p:blipFill>
              <a:blip r:embed="rId4"/>
              <a:stretch>
                <a:fillRect/>
              </a:stretch>
            </p:blipFill>
            <p:spPr>
              <a:xfrm flipH="1">
                <a:off x="9145885" y="574772"/>
                <a:ext cx="719413" cy="445570"/>
              </a:xfrm>
              <a:prstGeom prst="rect">
                <a:avLst/>
              </a:prstGeom>
            </p:spPr>
          </p:pic>
        </p:grpSp>
        <p:sp>
          <p:nvSpPr>
            <p:cNvPr id="23" name="مربع نص 22">
              <a:extLst>
                <a:ext uri="{FF2B5EF4-FFF2-40B4-BE49-F238E27FC236}">
                  <a16:creationId xmlns:a16="http://schemas.microsoft.com/office/drawing/2014/main" id="{1577654C-4885-4280-AA02-269FD2F4EEA8}"/>
                </a:ext>
              </a:extLst>
            </p:cNvPr>
            <p:cNvSpPr txBox="1"/>
            <p:nvPr/>
          </p:nvSpPr>
          <p:spPr>
            <a:xfrm>
              <a:off x="7067217" y="230902"/>
              <a:ext cx="3420793"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تدريب على اختبار </a:t>
              </a:r>
            </a:p>
          </p:txBody>
        </p:sp>
      </p:grpSp>
      <p:pic>
        <p:nvPicPr>
          <p:cNvPr id="31" name="صورة 30">
            <a:extLst>
              <a:ext uri="{FF2B5EF4-FFF2-40B4-BE49-F238E27FC236}">
                <a16:creationId xmlns:a16="http://schemas.microsoft.com/office/drawing/2014/main" id="{B8C4539E-91E4-434E-92DC-A696E857FE69}"/>
              </a:ext>
            </a:extLst>
          </p:cNvPr>
          <p:cNvPicPr>
            <a:picLocks noChangeAspect="1"/>
          </p:cNvPicPr>
          <p:nvPr/>
        </p:nvPicPr>
        <p:blipFill>
          <a:blip r:embed="rId5"/>
          <a:stretch>
            <a:fillRect/>
          </a:stretch>
        </p:blipFill>
        <p:spPr>
          <a:xfrm>
            <a:off x="1741619" y="2277194"/>
            <a:ext cx="436823" cy="331382"/>
          </a:xfrm>
          <a:prstGeom prst="rect">
            <a:avLst/>
          </a:prstGeom>
        </p:spPr>
      </p:pic>
      <p:pic>
        <p:nvPicPr>
          <p:cNvPr id="6" name="صورة 5">
            <a:extLst>
              <a:ext uri="{FF2B5EF4-FFF2-40B4-BE49-F238E27FC236}">
                <a16:creationId xmlns:a16="http://schemas.microsoft.com/office/drawing/2014/main" id="{4FA1F961-6BB3-423B-83B6-41687B9E3067}"/>
              </a:ext>
            </a:extLst>
          </p:cNvPr>
          <p:cNvPicPr>
            <a:picLocks noChangeAspect="1"/>
          </p:cNvPicPr>
          <p:nvPr/>
        </p:nvPicPr>
        <p:blipFill>
          <a:blip r:embed="rId6"/>
          <a:stretch>
            <a:fillRect/>
          </a:stretch>
        </p:blipFill>
        <p:spPr>
          <a:xfrm>
            <a:off x="2178442" y="1774432"/>
            <a:ext cx="786193" cy="524301"/>
          </a:xfrm>
          <a:prstGeom prst="rect">
            <a:avLst/>
          </a:prstGeom>
        </p:spPr>
      </p:pic>
      <p:pic>
        <p:nvPicPr>
          <p:cNvPr id="4" name="صورة 3">
            <a:extLst>
              <a:ext uri="{FF2B5EF4-FFF2-40B4-BE49-F238E27FC236}">
                <a16:creationId xmlns:a16="http://schemas.microsoft.com/office/drawing/2014/main" id="{94E6412E-E8F4-472B-8A1D-098583747336}"/>
              </a:ext>
            </a:extLst>
          </p:cNvPr>
          <p:cNvPicPr>
            <a:picLocks noChangeAspect="1"/>
          </p:cNvPicPr>
          <p:nvPr/>
        </p:nvPicPr>
        <p:blipFill rotWithShape="1">
          <a:blip r:embed="rId7"/>
          <a:srcRect l="52060"/>
          <a:stretch/>
        </p:blipFill>
        <p:spPr>
          <a:xfrm>
            <a:off x="7011433" y="1804639"/>
            <a:ext cx="5591743" cy="2619741"/>
          </a:xfrm>
          <a:prstGeom prst="rect">
            <a:avLst/>
          </a:prstGeom>
        </p:spPr>
      </p:pic>
      <p:pic>
        <p:nvPicPr>
          <p:cNvPr id="26" name="صورة 25">
            <a:extLst>
              <a:ext uri="{FF2B5EF4-FFF2-40B4-BE49-F238E27FC236}">
                <a16:creationId xmlns:a16="http://schemas.microsoft.com/office/drawing/2014/main" id="{567D7AC9-5750-42FB-B782-025D3488DCDD}"/>
              </a:ext>
            </a:extLst>
          </p:cNvPr>
          <p:cNvPicPr>
            <a:picLocks noChangeAspect="1"/>
          </p:cNvPicPr>
          <p:nvPr/>
        </p:nvPicPr>
        <p:blipFill rotWithShape="1">
          <a:blip r:embed="rId8"/>
          <a:srcRect b="66031"/>
          <a:stretch/>
        </p:blipFill>
        <p:spPr>
          <a:xfrm>
            <a:off x="8899194" y="2383943"/>
            <a:ext cx="361549" cy="526146"/>
          </a:xfrm>
          <a:prstGeom prst="rect">
            <a:avLst/>
          </a:prstGeom>
        </p:spPr>
      </p:pic>
      <p:pic>
        <p:nvPicPr>
          <p:cNvPr id="27" name="صورة 26">
            <a:extLst>
              <a:ext uri="{FF2B5EF4-FFF2-40B4-BE49-F238E27FC236}">
                <a16:creationId xmlns:a16="http://schemas.microsoft.com/office/drawing/2014/main" id="{7A325D60-1D8F-4ACD-AD00-FE4FA33F00EA}"/>
              </a:ext>
            </a:extLst>
          </p:cNvPr>
          <p:cNvPicPr>
            <a:picLocks noChangeAspect="1"/>
          </p:cNvPicPr>
          <p:nvPr/>
        </p:nvPicPr>
        <p:blipFill rotWithShape="1">
          <a:blip r:embed="rId7"/>
          <a:srcRect l="90" t="2655" r="51223" b="-8473"/>
          <a:stretch/>
        </p:blipFill>
        <p:spPr>
          <a:xfrm>
            <a:off x="957403" y="1636821"/>
            <a:ext cx="5495725" cy="2772141"/>
          </a:xfrm>
          <a:prstGeom prst="rect">
            <a:avLst/>
          </a:prstGeom>
        </p:spPr>
      </p:pic>
      <p:pic>
        <p:nvPicPr>
          <p:cNvPr id="28" name="صورة 27">
            <a:extLst>
              <a:ext uri="{FF2B5EF4-FFF2-40B4-BE49-F238E27FC236}">
                <a16:creationId xmlns:a16="http://schemas.microsoft.com/office/drawing/2014/main" id="{E10AA398-A2C9-4FA7-B3E7-1124B2580247}"/>
              </a:ext>
            </a:extLst>
          </p:cNvPr>
          <p:cNvPicPr>
            <a:picLocks noChangeAspect="1"/>
          </p:cNvPicPr>
          <p:nvPr/>
        </p:nvPicPr>
        <p:blipFill>
          <a:blip r:embed="rId5"/>
          <a:stretch>
            <a:fillRect/>
          </a:stretch>
        </p:blipFill>
        <p:spPr>
          <a:xfrm>
            <a:off x="4665061" y="2133042"/>
            <a:ext cx="436823" cy="331382"/>
          </a:xfrm>
          <a:prstGeom prst="rect">
            <a:avLst/>
          </a:prstGeom>
        </p:spPr>
      </p:pic>
    </p:spTree>
    <p:custDataLst>
      <p:tags r:id="rId1"/>
    </p:custDataLst>
    <p:extLst>
      <p:ext uri="{BB962C8B-B14F-4D97-AF65-F5344CB8AC3E}">
        <p14:creationId xmlns:p14="http://schemas.microsoft.com/office/powerpoint/2010/main" val="6251393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الرسومات, تصميم الجرافيك, التصميم, شعار&#10;&#10;تم إنشاء الوصف تلقائياً">
            <a:extLst>
              <a:ext uri="{FF2B5EF4-FFF2-40B4-BE49-F238E27FC236}">
                <a16:creationId xmlns:a16="http://schemas.microsoft.com/office/drawing/2014/main" id="{BEF4BEC2-5891-4DFF-83FB-300849A749FB}"/>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19345"/>
            <a:ext cx="1724191" cy="1332605"/>
          </a:xfrm>
          <a:prstGeom prst="rect">
            <a:avLst/>
          </a:prstGeom>
        </p:spPr>
      </p:pic>
      <p:pic>
        <p:nvPicPr>
          <p:cNvPr id="11" name="صورة 10" descr="صورة تحتوي على نص, الخط, الرسومات, التصميم&#10;&#10;تم إنشاء الوصف تلقائياً">
            <a:extLst>
              <a:ext uri="{FF2B5EF4-FFF2-40B4-BE49-F238E27FC236}">
                <a16:creationId xmlns:a16="http://schemas.microsoft.com/office/drawing/2014/main" id="{689D5BAE-39EA-4D87-A470-17F72E935C3C}"/>
              </a:ext>
            </a:extLst>
          </p:cNvPr>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23024" y="0"/>
            <a:ext cx="1532614" cy="1636384"/>
          </a:xfrm>
          <a:prstGeom prst="rect">
            <a:avLst/>
          </a:prstGeom>
        </p:spPr>
      </p:pic>
      <p:sp>
        <p:nvSpPr>
          <p:cNvPr id="2" name="مربع نص 1">
            <a:extLst>
              <a:ext uri="{FF2B5EF4-FFF2-40B4-BE49-F238E27FC236}">
                <a16:creationId xmlns:a16="http://schemas.microsoft.com/office/drawing/2014/main" id="{F3C0A337-89EF-499D-8CE1-F7E653E891EA}"/>
              </a:ext>
            </a:extLst>
          </p:cNvPr>
          <p:cNvSpPr txBox="1"/>
          <p:nvPr/>
        </p:nvSpPr>
        <p:spPr>
          <a:xfrm>
            <a:off x="3950660" y="2630905"/>
            <a:ext cx="5454317" cy="1938992"/>
          </a:xfrm>
          <a:prstGeom prst="rect">
            <a:avLst/>
          </a:prstGeom>
          <a:noFill/>
        </p:spPr>
        <p:txBody>
          <a:bodyPr wrap="square" rtlCol="1">
            <a:spAutoFit/>
          </a:bodyPr>
          <a:lstStyle/>
          <a:p>
            <a:pPr algn="ctr"/>
            <a:r>
              <a:rPr lang="ar-SA" sz="6000" dirty="0">
                <a:solidFill>
                  <a:schemeClr val="bg1">
                    <a:lumMod val="75000"/>
                  </a:schemeClr>
                </a:solidFill>
                <a:latin typeface="Alnaseeb" panose="00000500000000000000" pitchFamily="50" charset="-78"/>
                <a:cs typeface="Alnaseeb" panose="00000500000000000000" pitchFamily="50" charset="-78"/>
              </a:rPr>
              <a:t>الواجب المنزلي </a:t>
            </a:r>
            <a:br>
              <a:rPr lang="ar-SA" sz="6000" dirty="0">
                <a:solidFill>
                  <a:schemeClr val="bg1">
                    <a:lumMod val="75000"/>
                  </a:schemeClr>
                </a:solidFill>
                <a:latin typeface="Alnaseeb" panose="00000500000000000000" pitchFamily="50" charset="-78"/>
                <a:cs typeface="Alnaseeb" panose="00000500000000000000" pitchFamily="50" charset="-78"/>
              </a:rPr>
            </a:br>
            <a:r>
              <a:rPr lang="ar-SA" sz="6000" dirty="0">
                <a:solidFill>
                  <a:schemeClr val="bg1">
                    <a:lumMod val="75000"/>
                  </a:schemeClr>
                </a:solidFill>
                <a:latin typeface="Alnaseeb" panose="00000500000000000000" pitchFamily="50" charset="-78"/>
                <a:cs typeface="Alnaseeb" panose="00000500000000000000" pitchFamily="50" charset="-78"/>
              </a:rPr>
              <a:t>دمتم بسعادة أحبتي </a:t>
            </a:r>
          </a:p>
        </p:txBody>
      </p:sp>
    </p:spTree>
    <p:extLst>
      <p:ext uri="{BB962C8B-B14F-4D97-AF65-F5344CB8AC3E}">
        <p14:creationId xmlns:p14="http://schemas.microsoft.com/office/powerpoint/2010/main" val="75809885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6"/>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7"/>
          <a:stretch>
            <a:fillRect/>
          </a:stretch>
        </p:blipFill>
        <p:spPr>
          <a:xfrm>
            <a:off x="0" y="95340"/>
            <a:ext cx="1723026" cy="1335680"/>
          </a:xfrm>
          <a:prstGeom prst="rect">
            <a:avLst/>
          </a:prstGeom>
        </p:spPr>
      </p:pic>
      <p:grpSp>
        <p:nvGrpSpPr>
          <p:cNvPr id="6" name="مجموعة 5">
            <a:extLst>
              <a:ext uri="{FF2B5EF4-FFF2-40B4-BE49-F238E27FC236}">
                <a16:creationId xmlns:a16="http://schemas.microsoft.com/office/drawing/2014/main" id="{A6BF333A-B7B5-47CD-9D00-337BD374C7C9}"/>
              </a:ext>
            </a:extLst>
          </p:cNvPr>
          <p:cNvGrpSpPr/>
          <p:nvPr/>
        </p:nvGrpSpPr>
        <p:grpSpPr>
          <a:xfrm>
            <a:off x="10958192" y="2237643"/>
            <a:ext cx="2397446" cy="940036"/>
            <a:chOff x="9953469" y="1510312"/>
            <a:chExt cx="2188564" cy="858133"/>
          </a:xfrm>
        </p:grpSpPr>
        <p:sp>
          <p:nvSpPr>
            <p:cNvPr id="9" name="MH_Other_1">
              <a:extLst>
                <a:ext uri="{FF2B5EF4-FFF2-40B4-BE49-F238E27FC236}">
                  <a16:creationId xmlns:a16="http://schemas.microsoft.com/office/drawing/2014/main" id="{09C5AFB9-47C6-4386-89C9-1DC35A6726B6}"/>
                </a:ext>
              </a:extLst>
            </p:cNvPr>
            <p:cNvSpPr/>
            <p:nvPr>
              <p:custDataLst>
                <p:tags r:id="rId3"/>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4" name="مربع نص 3">
              <a:extLst>
                <a:ext uri="{FF2B5EF4-FFF2-40B4-BE49-F238E27FC236}">
                  <a16:creationId xmlns:a16="http://schemas.microsoft.com/office/drawing/2014/main" id="{4BFE2A0C-070D-4C0C-A94C-FC19A0B0C9BF}"/>
                </a:ext>
              </a:extLst>
            </p:cNvPr>
            <p:cNvSpPr txBox="1"/>
            <p:nvPr/>
          </p:nvSpPr>
          <p:spPr>
            <a:xfrm>
              <a:off x="9953469" y="1510312"/>
              <a:ext cx="2188564" cy="699886"/>
            </a:xfrm>
            <a:prstGeom prst="rect">
              <a:avLst/>
            </a:prstGeom>
            <a:noFill/>
          </p:spPr>
          <p:txBody>
            <a:bodyPr wrap="square" rtlCol="1">
              <a:spAutoFit/>
            </a:bodyPr>
            <a:lstStyle/>
            <a:p>
              <a:r>
                <a:rPr lang="ar-SA" sz="4382"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لماذا ؟ </a:t>
              </a:r>
            </a:p>
          </p:txBody>
        </p:sp>
      </p:grpSp>
      <p:grpSp>
        <p:nvGrpSpPr>
          <p:cNvPr id="8" name="مجموعة 7">
            <a:extLst>
              <a:ext uri="{FF2B5EF4-FFF2-40B4-BE49-F238E27FC236}">
                <a16:creationId xmlns:a16="http://schemas.microsoft.com/office/drawing/2014/main" id="{A14011E9-26C7-427B-9963-5B0FDE2A794D}"/>
              </a:ext>
            </a:extLst>
          </p:cNvPr>
          <p:cNvGrpSpPr/>
          <p:nvPr/>
        </p:nvGrpSpPr>
        <p:grpSpPr>
          <a:xfrm>
            <a:off x="3582880" y="3217490"/>
            <a:ext cx="9603616" cy="2071805"/>
            <a:chOff x="3511715" y="2678059"/>
            <a:chExt cx="9603616" cy="2071805"/>
          </a:xfrm>
        </p:grpSpPr>
        <p:sp>
          <p:nvSpPr>
            <p:cNvPr id="17" name="MH_SubTitle_1">
              <a:extLst>
                <a:ext uri="{FF2B5EF4-FFF2-40B4-BE49-F238E27FC236}">
                  <a16:creationId xmlns:a16="http://schemas.microsoft.com/office/drawing/2014/main" id="{A2D5B5B8-2A2A-45D7-A0DF-5FC71B4C6AE9}"/>
                </a:ext>
              </a:extLst>
            </p:cNvPr>
            <p:cNvSpPr/>
            <p:nvPr>
              <p:custDataLst>
                <p:tags r:id="rId2"/>
              </p:custDataLst>
            </p:nvPr>
          </p:nvSpPr>
          <p:spPr bwMode="auto">
            <a:xfrm>
              <a:off x="3699106" y="2678059"/>
              <a:ext cx="9416225" cy="2071805"/>
            </a:xfrm>
            <a:prstGeom prst="rect">
              <a:avLst/>
            </a:prstGeom>
            <a:solidFill>
              <a:srgbClr val="FFFFFF"/>
            </a:solid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sp>
          <p:nvSpPr>
            <p:cNvPr id="21" name="مربع نص 20">
              <a:extLst>
                <a:ext uri="{FF2B5EF4-FFF2-40B4-BE49-F238E27FC236}">
                  <a16:creationId xmlns:a16="http://schemas.microsoft.com/office/drawing/2014/main" id="{7E34750C-9AE3-4686-B415-5A20F703F2F4}"/>
                </a:ext>
              </a:extLst>
            </p:cNvPr>
            <p:cNvSpPr txBox="1"/>
            <p:nvPr/>
          </p:nvSpPr>
          <p:spPr>
            <a:xfrm>
              <a:off x="3511715" y="2816893"/>
              <a:ext cx="9416225" cy="1754326"/>
            </a:xfrm>
            <a:prstGeom prst="rect">
              <a:avLst/>
            </a:prstGeom>
            <a:noFill/>
          </p:spPr>
          <p:txBody>
            <a:bodyPr wrap="square">
              <a:spAutoFit/>
            </a:bodyPr>
            <a:lstStyle/>
            <a:p>
              <a:pPr algn="r"/>
              <a:r>
                <a:rPr lang="ar-SA" sz="3600" dirty="0">
                  <a:solidFill>
                    <a:srgbClr val="1C75BC"/>
                  </a:solidFill>
                  <a:latin typeface="(A) Arslan Wessam A" panose="03020402040406030203" pitchFamily="66" charset="-78"/>
                  <a:cs typeface="Akhbar MT" pitchFamily="2" charset="-78"/>
                </a:rPr>
                <a:t>تصمم الألماسات باستعمال أنماط متكررة من الأشكال الهندسية. إذا صمم فنان الألماسة المجاورة، بحيث تكونت من أنماط متكررة من مثلثات وأشكال رباعية، كيف يمكن تحديد نوع الأشكال الرباعية المحددة باللون الأحمر في الألماسة؟</a:t>
              </a:r>
            </a:p>
          </p:txBody>
        </p:sp>
      </p:grpSp>
      <p:grpSp>
        <p:nvGrpSpPr>
          <p:cNvPr id="14" name="مجموعة 13">
            <a:extLst>
              <a:ext uri="{FF2B5EF4-FFF2-40B4-BE49-F238E27FC236}">
                <a16:creationId xmlns:a16="http://schemas.microsoft.com/office/drawing/2014/main" id="{0C2E58A4-E608-495E-A3BB-796D49B0316B}"/>
              </a:ext>
            </a:extLst>
          </p:cNvPr>
          <p:cNvGrpSpPr/>
          <p:nvPr/>
        </p:nvGrpSpPr>
        <p:grpSpPr>
          <a:xfrm>
            <a:off x="3112053" y="409236"/>
            <a:ext cx="5648209" cy="707886"/>
            <a:chOff x="6694308" y="231961"/>
            <a:chExt cx="4051859" cy="707886"/>
          </a:xfrm>
        </p:grpSpPr>
        <p:pic>
          <p:nvPicPr>
            <p:cNvPr id="20" name="图片 19"/>
            <p:cNvPicPr>
              <a:picLocks noChangeAspect="1"/>
            </p:cNvPicPr>
            <p:nvPr/>
          </p:nvPicPr>
          <p:blipFill>
            <a:blip r:embed="rId9"/>
            <a:stretch>
              <a:fillRect/>
            </a:stretch>
          </p:blipFill>
          <p:spPr>
            <a:xfrm flipH="1">
              <a:off x="10207316" y="307231"/>
              <a:ext cx="538851" cy="557346"/>
            </a:xfrm>
            <a:prstGeom prst="rect">
              <a:avLst/>
            </a:prstGeom>
          </p:spPr>
        </p:pic>
        <p:sp>
          <p:nvSpPr>
            <p:cNvPr id="30" name="مربع نص 29">
              <a:extLst>
                <a:ext uri="{FF2B5EF4-FFF2-40B4-BE49-F238E27FC236}">
                  <a16:creationId xmlns:a16="http://schemas.microsoft.com/office/drawing/2014/main" id="{66956846-F448-40E0-B3ED-7DDC46D1DFA8}"/>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19" name="图片 19">
              <a:extLst>
                <a:ext uri="{FF2B5EF4-FFF2-40B4-BE49-F238E27FC236}">
                  <a16:creationId xmlns:a16="http://schemas.microsoft.com/office/drawing/2014/main" id="{F26810E3-1C69-4E09-A4AF-0A81F9F44DCF}"/>
                </a:ext>
              </a:extLst>
            </p:cNvPr>
            <p:cNvPicPr>
              <a:picLocks noChangeAspect="1"/>
            </p:cNvPicPr>
            <p:nvPr/>
          </p:nvPicPr>
          <p:blipFill>
            <a:blip r:embed="rId9"/>
            <a:stretch>
              <a:fillRect/>
            </a:stretch>
          </p:blipFill>
          <p:spPr>
            <a:xfrm>
              <a:off x="7762190" y="307231"/>
              <a:ext cx="538851" cy="557346"/>
            </a:xfrm>
            <a:prstGeom prst="rect">
              <a:avLst/>
            </a:prstGeom>
          </p:spPr>
        </p:pic>
      </p:grpSp>
      <p:pic>
        <p:nvPicPr>
          <p:cNvPr id="7" name="صورة 6">
            <a:extLst>
              <a:ext uri="{FF2B5EF4-FFF2-40B4-BE49-F238E27FC236}">
                <a16:creationId xmlns:a16="http://schemas.microsoft.com/office/drawing/2014/main" id="{71861183-EDD6-4BC6-B76A-3E241691D872}"/>
              </a:ext>
            </a:extLst>
          </p:cNvPr>
          <p:cNvPicPr>
            <a:picLocks noChangeAspect="1"/>
          </p:cNvPicPr>
          <p:nvPr/>
        </p:nvPicPr>
        <p:blipFill>
          <a:blip r:embed="rId10"/>
          <a:stretch>
            <a:fillRect/>
          </a:stretch>
        </p:blipFill>
        <p:spPr>
          <a:xfrm>
            <a:off x="406132" y="2237643"/>
            <a:ext cx="3105583" cy="3575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1576053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37" name="MH_SubTitle_1">
            <a:extLst>
              <a:ext uri="{FF2B5EF4-FFF2-40B4-BE49-F238E27FC236}">
                <a16:creationId xmlns:a16="http://schemas.microsoft.com/office/drawing/2014/main" id="{7D735637-CEE2-45A7-923C-B32ADD460629}"/>
              </a:ext>
            </a:extLst>
          </p:cNvPr>
          <p:cNvSpPr/>
          <p:nvPr>
            <p:custDataLst>
              <p:tags r:id="rId2"/>
            </p:custDataLst>
          </p:nvPr>
        </p:nvSpPr>
        <p:spPr bwMode="auto">
          <a:xfrm>
            <a:off x="2384470" y="2071541"/>
            <a:ext cx="8727934" cy="4403114"/>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sp>
        <p:nvSpPr>
          <p:cNvPr id="9" name="مخطط انسيابي: محطة طرفية 8">
            <a:extLst>
              <a:ext uri="{FF2B5EF4-FFF2-40B4-BE49-F238E27FC236}">
                <a16:creationId xmlns:a16="http://schemas.microsoft.com/office/drawing/2014/main" id="{53E8311B-1272-4A9C-BB80-F3AC0C5F709B}"/>
              </a:ext>
            </a:extLst>
          </p:cNvPr>
          <p:cNvSpPr/>
          <p:nvPr/>
        </p:nvSpPr>
        <p:spPr>
          <a:xfrm>
            <a:off x="10330005" y="1315372"/>
            <a:ext cx="1857446" cy="609183"/>
          </a:xfrm>
          <a:prstGeom prst="flowChartTerminator">
            <a:avLst/>
          </a:prstGeom>
          <a:solidFill>
            <a:schemeClr val="bg1"/>
          </a:solidFill>
          <a:ln>
            <a:solidFill>
              <a:srgbClr val="1C75B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lumMod val="65000"/>
                    <a:lumOff val="35000"/>
                  </a:schemeClr>
                </a:solidFill>
                <a:effectLst>
                  <a:outerShdw blurRad="38100" dist="38100" dir="2700000" algn="tl">
                    <a:srgbClr val="000000">
                      <a:alpha val="43137"/>
                    </a:srgbClr>
                  </a:outerShdw>
                </a:effectLst>
                <a:latin typeface="Alnaseeb" panose="00000500000000000000" pitchFamily="50" charset="-78"/>
                <a:cs typeface="Alnaseeb" panose="00000500000000000000" pitchFamily="50" charset="-78"/>
              </a:rPr>
              <a:t>عرض بصري </a:t>
            </a:r>
          </a:p>
        </p:txBody>
      </p:sp>
      <p:pic>
        <p:nvPicPr>
          <p:cNvPr id="12" name="صورة 11" descr="صورة تحتوي على نص, أسود وأبيض, الرسومات, لقطة شاشة&#10;&#10;تم إنشاء الوصف تلقائياً">
            <a:hlinkClick r:id="rId7"/>
            <a:extLst>
              <a:ext uri="{FF2B5EF4-FFF2-40B4-BE49-F238E27FC236}">
                <a16:creationId xmlns:a16="http://schemas.microsoft.com/office/drawing/2014/main" id="{3E6158F9-0541-4627-9AFC-CFC51B5BC9F5}"/>
              </a:ext>
            </a:extLst>
          </p:cNvPr>
          <p:cNvPicPr>
            <a:picLocks noChangeAspect="1"/>
          </p:cNvPicPr>
          <p:nvPr/>
        </p:nvPicPr>
        <p:blipFill rotWithShape="1">
          <a:blip r:embed="rId8">
            <a:extLst>
              <a:ext uri="{28A0092B-C50C-407E-A947-70E740481C1C}">
                <a14:useLocalDpi xmlns:a14="http://schemas.microsoft.com/office/drawing/2010/main" val="0"/>
              </a:ext>
            </a:extLst>
          </a:blip>
          <a:srcRect l="34790" t="64991" r="32921"/>
          <a:stretch/>
        </p:blipFill>
        <p:spPr>
          <a:xfrm>
            <a:off x="622606" y="3666439"/>
            <a:ext cx="1350536" cy="1886948"/>
          </a:xfrm>
          <a:prstGeom prst="rect">
            <a:avLst/>
          </a:prstGeom>
        </p:spPr>
      </p:pic>
      <p:sp>
        <p:nvSpPr>
          <p:cNvPr id="20" name="مربع نص 19">
            <a:extLst>
              <a:ext uri="{FF2B5EF4-FFF2-40B4-BE49-F238E27FC236}">
                <a16:creationId xmlns:a16="http://schemas.microsoft.com/office/drawing/2014/main" id="{9EF9EF3D-DE8B-4884-94ED-6E3ACEC53957}"/>
              </a:ext>
            </a:extLst>
          </p:cNvPr>
          <p:cNvSpPr txBox="1"/>
          <p:nvPr/>
        </p:nvSpPr>
        <p:spPr>
          <a:xfrm>
            <a:off x="250116" y="2909143"/>
            <a:ext cx="1723026" cy="830997"/>
          </a:xfrm>
          <a:prstGeom prst="rect">
            <a:avLst/>
          </a:prstGeom>
          <a:noFill/>
        </p:spPr>
        <p:txBody>
          <a:bodyPr wrap="square">
            <a:spAutoFit/>
          </a:bodyPr>
          <a:lstStyle/>
          <a:p>
            <a:pPr algn="ctr"/>
            <a:r>
              <a:rPr lang="ar-SA" sz="2400" dirty="0">
                <a:solidFill>
                  <a:schemeClr val="tx1">
                    <a:lumMod val="65000"/>
                    <a:lumOff val="35000"/>
                  </a:schemeClr>
                </a:solidFill>
                <a:effectLst>
                  <a:outerShdw blurRad="38100" dist="38100" dir="2700000" algn="tl">
                    <a:srgbClr val="000000">
                      <a:alpha val="43137"/>
                    </a:srgbClr>
                  </a:outerShdw>
                </a:effectLst>
                <a:latin typeface="Alnaseeb" panose="00000500000000000000" pitchFamily="50" charset="-78"/>
                <a:cs typeface="Alnaseeb" panose="00000500000000000000" pitchFamily="50" charset="-78"/>
              </a:rPr>
              <a:t>انقر هنا لفتح الفيديو </a:t>
            </a:r>
          </a:p>
        </p:txBody>
      </p:sp>
      <p:grpSp>
        <p:nvGrpSpPr>
          <p:cNvPr id="13" name="مجموعة 12">
            <a:extLst>
              <a:ext uri="{FF2B5EF4-FFF2-40B4-BE49-F238E27FC236}">
                <a16:creationId xmlns:a16="http://schemas.microsoft.com/office/drawing/2014/main" id="{37FD23FC-FF97-4808-AA8A-B6D6F53D6EA1}"/>
              </a:ext>
            </a:extLst>
          </p:cNvPr>
          <p:cNvGrpSpPr/>
          <p:nvPr/>
        </p:nvGrpSpPr>
        <p:grpSpPr>
          <a:xfrm>
            <a:off x="3112053" y="409236"/>
            <a:ext cx="5648209" cy="707886"/>
            <a:chOff x="6694308" y="231961"/>
            <a:chExt cx="4051859" cy="707886"/>
          </a:xfrm>
        </p:grpSpPr>
        <p:pic>
          <p:nvPicPr>
            <p:cNvPr id="18" name="图片 19">
              <a:extLst>
                <a:ext uri="{FF2B5EF4-FFF2-40B4-BE49-F238E27FC236}">
                  <a16:creationId xmlns:a16="http://schemas.microsoft.com/office/drawing/2014/main" id="{F0E01700-8DCB-41D7-9BED-B35A80F8F515}"/>
                </a:ext>
              </a:extLst>
            </p:cNvPr>
            <p:cNvPicPr>
              <a:picLocks noChangeAspect="1"/>
            </p:cNvPicPr>
            <p:nvPr/>
          </p:nvPicPr>
          <p:blipFill>
            <a:blip r:embed="rId9"/>
            <a:stretch>
              <a:fillRect/>
            </a:stretch>
          </p:blipFill>
          <p:spPr>
            <a:xfrm flipH="1">
              <a:off x="10207316" y="307231"/>
              <a:ext cx="538851" cy="557346"/>
            </a:xfrm>
            <a:prstGeom prst="rect">
              <a:avLst/>
            </a:prstGeom>
          </p:spPr>
        </p:pic>
        <p:sp>
          <p:nvSpPr>
            <p:cNvPr id="19" name="مربع نص 18">
              <a:extLst>
                <a:ext uri="{FF2B5EF4-FFF2-40B4-BE49-F238E27FC236}">
                  <a16:creationId xmlns:a16="http://schemas.microsoft.com/office/drawing/2014/main" id="{872A718B-53AA-49BF-AA95-0BF132A198B5}"/>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1" name="图片 19">
              <a:extLst>
                <a:ext uri="{FF2B5EF4-FFF2-40B4-BE49-F238E27FC236}">
                  <a16:creationId xmlns:a16="http://schemas.microsoft.com/office/drawing/2014/main" id="{F28D4B7C-8125-4FB2-BCED-5D9D73D47BB8}"/>
                </a:ext>
              </a:extLst>
            </p:cNvPr>
            <p:cNvPicPr>
              <a:picLocks noChangeAspect="1"/>
            </p:cNvPicPr>
            <p:nvPr/>
          </p:nvPicPr>
          <p:blipFill>
            <a:blip r:embed="rId9"/>
            <a:stretch>
              <a:fillRect/>
            </a:stretch>
          </p:blipFill>
          <p:spPr>
            <a:xfrm>
              <a:off x="7762190" y="307231"/>
              <a:ext cx="538851" cy="557346"/>
            </a:xfrm>
            <a:prstGeom prst="rect">
              <a:avLst/>
            </a:prstGeom>
          </p:spPr>
        </p:pic>
      </p:grpSp>
      <p:pic>
        <p:nvPicPr>
          <p:cNvPr id="5" name="صورة 4">
            <a:extLst>
              <a:ext uri="{FF2B5EF4-FFF2-40B4-BE49-F238E27FC236}">
                <a16:creationId xmlns:a16="http://schemas.microsoft.com/office/drawing/2014/main" id="{73A219F5-C964-439B-A6FE-4341F0314B14}"/>
              </a:ext>
            </a:extLst>
          </p:cNvPr>
          <p:cNvPicPr>
            <a:picLocks noChangeAspect="1"/>
          </p:cNvPicPr>
          <p:nvPr/>
        </p:nvPicPr>
        <p:blipFill>
          <a:blip r:embed="rId10"/>
          <a:stretch>
            <a:fillRect/>
          </a:stretch>
        </p:blipFill>
        <p:spPr>
          <a:xfrm>
            <a:off x="2417584" y="2122121"/>
            <a:ext cx="8674493" cy="4301953"/>
          </a:xfrm>
          <a:prstGeom prst="rect">
            <a:avLst/>
          </a:prstGeom>
        </p:spPr>
      </p:pic>
    </p:spTree>
    <p:custDataLst>
      <p:tags r:id="rId1"/>
    </p:custDataLst>
    <p:extLst>
      <p:ext uri="{BB962C8B-B14F-4D97-AF65-F5344CB8AC3E}">
        <p14:creationId xmlns:p14="http://schemas.microsoft.com/office/powerpoint/2010/main" val="11365351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3" name="MH_SubTitle_1">
            <a:extLst>
              <a:ext uri="{FF2B5EF4-FFF2-40B4-BE49-F238E27FC236}">
                <a16:creationId xmlns:a16="http://schemas.microsoft.com/office/drawing/2014/main" id="{0D1B4496-9F33-4B4D-9B22-F3F1CF1EADAF}"/>
              </a:ext>
            </a:extLst>
          </p:cNvPr>
          <p:cNvSpPr/>
          <p:nvPr>
            <p:custDataLst>
              <p:tags r:id="rId2"/>
            </p:custDataLst>
          </p:nvPr>
        </p:nvSpPr>
        <p:spPr bwMode="auto">
          <a:xfrm>
            <a:off x="782970" y="2306782"/>
            <a:ext cx="11903242" cy="2680338"/>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24" name="مجموعة 23">
            <a:extLst>
              <a:ext uri="{FF2B5EF4-FFF2-40B4-BE49-F238E27FC236}">
                <a16:creationId xmlns:a16="http://schemas.microsoft.com/office/drawing/2014/main" id="{7E056AEA-A571-4D2C-8760-7372A1E00087}"/>
              </a:ext>
            </a:extLst>
          </p:cNvPr>
          <p:cNvGrpSpPr/>
          <p:nvPr/>
        </p:nvGrpSpPr>
        <p:grpSpPr>
          <a:xfrm>
            <a:off x="5180843" y="1581283"/>
            <a:ext cx="8187744" cy="1192548"/>
            <a:chOff x="4286831" y="1349924"/>
            <a:chExt cx="8187744" cy="1192548"/>
          </a:xfrm>
        </p:grpSpPr>
        <p:sp>
          <p:nvSpPr>
            <p:cNvPr id="25" name="مخطط انسيابي: محطة طرفية 24">
              <a:extLst>
                <a:ext uri="{FF2B5EF4-FFF2-40B4-BE49-F238E27FC236}">
                  <a16:creationId xmlns:a16="http://schemas.microsoft.com/office/drawing/2014/main" id="{6C300F41-F349-4A51-A2A0-0E6597C30AC6}"/>
                </a:ext>
              </a:extLst>
            </p:cNvPr>
            <p:cNvSpPr/>
            <p:nvPr/>
          </p:nvSpPr>
          <p:spPr>
            <a:xfrm>
              <a:off x="6025923" y="1581284"/>
              <a:ext cx="4877419" cy="838112"/>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المصباح الكهربائي, لمبة مصباح متوهج, ضوء&#10;&#10;تم إنشاء الوصف تلقائياً">
              <a:extLst>
                <a:ext uri="{FF2B5EF4-FFF2-40B4-BE49-F238E27FC236}">
                  <a16:creationId xmlns:a16="http://schemas.microsoft.com/office/drawing/2014/main" id="{44C1587F-2A79-44AC-B253-BA7B4D5E2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9112" y="1349924"/>
              <a:ext cx="1179554" cy="1192548"/>
            </a:xfrm>
            <a:prstGeom prst="rect">
              <a:avLst/>
            </a:prstGeom>
          </p:spPr>
        </p:pic>
        <p:sp>
          <p:nvSpPr>
            <p:cNvPr id="27" name="مربع نص 26">
              <a:extLst>
                <a:ext uri="{FF2B5EF4-FFF2-40B4-BE49-F238E27FC236}">
                  <a16:creationId xmlns:a16="http://schemas.microsoft.com/office/drawing/2014/main" id="{4BE2F52A-23A1-4333-A39D-781FA794F2FF}"/>
                </a:ext>
              </a:extLst>
            </p:cNvPr>
            <p:cNvSpPr txBox="1"/>
            <p:nvPr/>
          </p:nvSpPr>
          <p:spPr>
            <a:xfrm>
              <a:off x="4286831" y="1647452"/>
              <a:ext cx="8187744"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خصائص المعين و المربع  :</a:t>
              </a:r>
            </a:p>
          </p:txBody>
        </p:sp>
      </p:grpSp>
      <p:pic>
        <p:nvPicPr>
          <p:cNvPr id="30" name="صورة 29" descr="صورة تحتوي على نص, الخط, خط, أبيض&#10;&#10;تم إنشاء الوصف تلقائياً">
            <a:extLst>
              <a:ext uri="{FF2B5EF4-FFF2-40B4-BE49-F238E27FC236}">
                <a16:creationId xmlns:a16="http://schemas.microsoft.com/office/drawing/2014/main" id="{7DEC1164-8DB2-4F37-9A42-F9724B9297A2}"/>
              </a:ext>
            </a:extLst>
          </p:cNvPr>
          <p:cNvPicPr>
            <a:picLocks noChangeAspect="1"/>
          </p:cNvPicPr>
          <p:nvPr/>
        </p:nvPicPr>
        <p:blipFill rotWithShape="1">
          <a:blip r:embed="rId8">
            <a:extLst>
              <a:ext uri="{28A0092B-C50C-407E-A947-70E740481C1C}">
                <a14:useLocalDpi xmlns:a14="http://schemas.microsoft.com/office/drawing/2010/main" val="0"/>
              </a:ext>
            </a:extLst>
          </a:blip>
          <a:srcRect l="22931" t="63226" r="69013" b="25597"/>
          <a:stretch/>
        </p:blipFill>
        <p:spPr>
          <a:xfrm>
            <a:off x="3227255" y="2650755"/>
            <a:ext cx="1179553" cy="1105375"/>
          </a:xfrm>
          <a:prstGeom prst="rect">
            <a:avLst/>
          </a:prstGeom>
        </p:spPr>
      </p:pic>
      <p:grpSp>
        <p:nvGrpSpPr>
          <p:cNvPr id="22" name="مجموعة 21">
            <a:extLst>
              <a:ext uri="{FF2B5EF4-FFF2-40B4-BE49-F238E27FC236}">
                <a16:creationId xmlns:a16="http://schemas.microsoft.com/office/drawing/2014/main" id="{9FF68395-E359-48FD-8DE6-992105304167}"/>
              </a:ext>
            </a:extLst>
          </p:cNvPr>
          <p:cNvGrpSpPr/>
          <p:nvPr/>
        </p:nvGrpSpPr>
        <p:grpSpPr>
          <a:xfrm>
            <a:off x="3112053" y="409236"/>
            <a:ext cx="5648209" cy="707886"/>
            <a:chOff x="6694308" y="231961"/>
            <a:chExt cx="4051859" cy="707886"/>
          </a:xfrm>
        </p:grpSpPr>
        <p:pic>
          <p:nvPicPr>
            <p:cNvPr id="31" name="图片 19">
              <a:extLst>
                <a:ext uri="{FF2B5EF4-FFF2-40B4-BE49-F238E27FC236}">
                  <a16:creationId xmlns:a16="http://schemas.microsoft.com/office/drawing/2014/main" id="{F36F4C26-A060-4135-9FD8-7BC206C28A47}"/>
                </a:ext>
              </a:extLst>
            </p:cNvPr>
            <p:cNvPicPr>
              <a:picLocks noChangeAspect="1"/>
            </p:cNvPicPr>
            <p:nvPr/>
          </p:nvPicPr>
          <p:blipFill>
            <a:blip r:embed="rId9"/>
            <a:stretch>
              <a:fillRect/>
            </a:stretch>
          </p:blipFill>
          <p:spPr>
            <a:xfrm flipH="1">
              <a:off x="10207316" y="307231"/>
              <a:ext cx="538851" cy="557346"/>
            </a:xfrm>
            <a:prstGeom prst="rect">
              <a:avLst/>
            </a:prstGeom>
          </p:spPr>
        </p:pic>
        <p:sp>
          <p:nvSpPr>
            <p:cNvPr id="32" name="مربع نص 31">
              <a:extLst>
                <a:ext uri="{FF2B5EF4-FFF2-40B4-BE49-F238E27FC236}">
                  <a16:creationId xmlns:a16="http://schemas.microsoft.com/office/drawing/2014/main" id="{0CF8EC72-4667-40EB-9376-915EB04827BA}"/>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33" name="图片 19">
              <a:extLst>
                <a:ext uri="{FF2B5EF4-FFF2-40B4-BE49-F238E27FC236}">
                  <a16:creationId xmlns:a16="http://schemas.microsoft.com/office/drawing/2014/main" id="{68AE081C-9E7E-401A-B3B3-294DD2CABA87}"/>
                </a:ext>
              </a:extLst>
            </p:cNvPr>
            <p:cNvPicPr>
              <a:picLocks noChangeAspect="1"/>
            </p:cNvPicPr>
            <p:nvPr/>
          </p:nvPicPr>
          <p:blipFill>
            <a:blip r:embed="rId9"/>
            <a:stretch>
              <a:fillRect/>
            </a:stretch>
          </p:blipFill>
          <p:spPr>
            <a:xfrm>
              <a:off x="7762190" y="307231"/>
              <a:ext cx="538851" cy="557346"/>
            </a:xfrm>
            <a:prstGeom prst="rect">
              <a:avLst/>
            </a:prstGeom>
          </p:spPr>
        </p:pic>
      </p:grpSp>
      <p:pic>
        <p:nvPicPr>
          <p:cNvPr id="4" name="صورة 3">
            <a:extLst>
              <a:ext uri="{FF2B5EF4-FFF2-40B4-BE49-F238E27FC236}">
                <a16:creationId xmlns:a16="http://schemas.microsoft.com/office/drawing/2014/main" id="{839D6FA9-D153-47DE-9484-4CC4BCCD4B33}"/>
              </a:ext>
            </a:extLst>
          </p:cNvPr>
          <p:cNvPicPr>
            <a:picLocks noChangeAspect="1"/>
          </p:cNvPicPr>
          <p:nvPr/>
        </p:nvPicPr>
        <p:blipFill rotWithShape="1">
          <a:blip r:embed="rId10"/>
          <a:srcRect l="30433" t="28559" r="5"/>
          <a:stretch/>
        </p:blipFill>
        <p:spPr>
          <a:xfrm>
            <a:off x="4026345" y="3117804"/>
            <a:ext cx="8413213" cy="1394269"/>
          </a:xfrm>
          <a:prstGeom prst="rect">
            <a:avLst/>
          </a:prstGeom>
        </p:spPr>
      </p:pic>
      <p:pic>
        <p:nvPicPr>
          <p:cNvPr id="34" name="صورة 33">
            <a:extLst>
              <a:ext uri="{FF2B5EF4-FFF2-40B4-BE49-F238E27FC236}">
                <a16:creationId xmlns:a16="http://schemas.microsoft.com/office/drawing/2014/main" id="{6EC5F0D7-A81A-4472-A7A1-DD54F1ECD449}"/>
              </a:ext>
            </a:extLst>
          </p:cNvPr>
          <p:cNvPicPr>
            <a:picLocks noChangeAspect="1"/>
          </p:cNvPicPr>
          <p:nvPr/>
        </p:nvPicPr>
        <p:blipFill rotWithShape="1">
          <a:blip r:embed="rId10"/>
          <a:srcRect l="1047" t="3940" r="72019" b="-699"/>
          <a:stretch/>
        </p:blipFill>
        <p:spPr>
          <a:xfrm>
            <a:off x="1122960" y="2589957"/>
            <a:ext cx="3257599" cy="2113987"/>
          </a:xfrm>
          <a:prstGeom prst="rect">
            <a:avLst/>
          </a:prstGeom>
        </p:spPr>
      </p:pic>
    </p:spTree>
    <p:custDataLst>
      <p:tags r:id="rId1"/>
    </p:custDataLst>
    <p:extLst>
      <p:ext uri="{BB962C8B-B14F-4D97-AF65-F5344CB8AC3E}">
        <p14:creationId xmlns:p14="http://schemas.microsoft.com/office/powerpoint/2010/main" val="12195300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3" name="MH_SubTitle_1">
            <a:extLst>
              <a:ext uri="{FF2B5EF4-FFF2-40B4-BE49-F238E27FC236}">
                <a16:creationId xmlns:a16="http://schemas.microsoft.com/office/drawing/2014/main" id="{0D1B4496-9F33-4B4D-9B22-F3F1CF1EADAF}"/>
              </a:ext>
            </a:extLst>
          </p:cNvPr>
          <p:cNvSpPr/>
          <p:nvPr>
            <p:custDataLst>
              <p:tags r:id="rId2"/>
            </p:custDataLst>
          </p:nvPr>
        </p:nvSpPr>
        <p:spPr bwMode="auto">
          <a:xfrm>
            <a:off x="964667" y="2156519"/>
            <a:ext cx="11426304" cy="2961316"/>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24" name="مجموعة 23">
            <a:extLst>
              <a:ext uri="{FF2B5EF4-FFF2-40B4-BE49-F238E27FC236}">
                <a16:creationId xmlns:a16="http://schemas.microsoft.com/office/drawing/2014/main" id="{7E056AEA-A571-4D2C-8760-7372A1E00087}"/>
              </a:ext>
            </a:extLst>
          </p:cNvPr>
          <p:cNvGrpSpPr/>
          <p:nvPr/>
        </p:nvGrpSpPr>
        <p:grpSpPr>
          <a:xfrm>
            <a:off x="8666408" y="1431020"/>
            <a:ext cx="3553321" cy="1192548"/>
            <a:chOff x="7785345" y="1349924"/>
            <a:chExt cx="3553321" cy="1192548"/>
          </a:xfrm>
        </p:grpSpPr>
        <p:sp>
          <p:nvSpPr>
            <p:cNvPr id="25" name="مخطط انسيابي: محطة طرفية 24">
              <a:extLst>
                <a:ext uri="{FF2B5EF4-FFF2-40B4-BE49-F238E27FC236}">
                  <a16:creationId xmlns:a16="http://schemas.microsoft.com/office/drawing/2014/main" id="{6C300F41-F349-4A51-A2A0-0E6597C30AC6}"/>
                </a:ext>
              </a:extLst>
            </p:cNvPr>
            <p:cNvSpPr/>
            <p:nvPr/>
          </p:nvSpPr>
          <p:spPr>
            <a:xfrm>
              <a:off x="7879199" y="1697320"/>
              <a:ext cx="3000800" cy="646331"/>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المصباح الكهربائي, لمبة مصباح متوهج, ضوء&#10;&#10;تم إنشاء الوصف تلقائياً">
              <a:extLst>
                <a:ext uri="{FF2B5EF4-FFF2-40B4-BE49-F238E27FC236}">
                  <a16:creationId xmlns:a16="http://schemas.microsoft.com/office/drawing/2014/main" id="{44C1587F-2A79-44AC-B253-BA7B4D5E2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9112" y="1349924"/>
              <a:ext cx="1179554" cy="1192548"/>
            </a:xfrm>
            <a:prstGeom prst="rect">
              <a:avLst/>
            </a:prstGeom>
          </p:spPr>
        </p:pic>
        <p:sp>
          <p:nvSpPr>
            <p:cNvPr id="27" name="مربع نص 26">
              <a:extLst>
                <a:ext uri="{FF2B5EF4-FFF2-40B4-BE49-F238E27FC236}">
                  <a16:creationId xmlns:a16="http://schemas.microsoft.com/office/drawing/2014/main" id="{4BE2F52A-23A1-4333-A39D-781FA794F2FF}"/>
                </a:ext>
              </a:extLst>
            </p:cNvPr>
            <p:cNvSpPr txBox="1"/>
            <p:nvPr/>
          </p:nvSpPr>
          <p:spPr>
            <a:xfrm>
              <a:off x="7785345" y="1669274"/>
              <a:ext cx="2963544"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قطرا المعين :</a:t>
              </a:r>
            </a:p>
          </p:txBody>
        </p:sp>
      </p:grpSp>
      <p:grpSp>
        <p:nvGrpSpPr>
          <p:cNvPr id="15" name="مجموعة 14">
            <a:extLst>
              <a:ext uri="{FF2B5EF4-FFF2-40B4-BE49-F238E27FC236}">
                <a16:creationId xmlns:a16="http://schemas.microsoft.com/office/drawing/2014/main" id="{2FD1DA22-D5D7-4D54-AD2D-E6EB1EA7EB79}"/>
              </a:ext>
            </a:extLst>
          </p:cNvPr>
          <p:cNvGrpSpPr/>
          <p:nvPr/>
        </p:nvGrpSpPr>
        <p:grpSpPr>
          <a:xfrm>
            <a:off x="3112053" y="409236"/>
            <a:ext cx="5648209" cy="707886"/>
            <a:chOff x="6694308" y="231961"/>
            <a:chExt cx="4051859" cy="707886"/>
          </a:xfrm>
        </p:grpSpPr>
        <p:pic>
          <p:nvPicPr>
            <p:cNvPr id="16" name="图片 19">
              <a:extLst>
                <a:ext uri="{FF2B5EF4-FFF2-40B4-BE49-F238E27FC236}">
                  <a16:creationId xmlns:a16="http://schemas.microsoft.com/office/drawing/2014/main" id="{731510CE-68B0-4EBA-A05A-F3FD17797765}"/>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7" name="مربع نص 16">
              <a:extLst>
                <a:ext uri="{FF2B5EF4-FFF2-40B4-BE49-F238E27FC236}">
                  <a16:creationId xmlns:a16="http://schemas.microsoft.com/office/drawing/2014/main" id="{BF1DEE19-F642-4A84-A929-8A8B59C54E8A}"/>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0" name="图片 19">
              <a:extLst>
                <a:ext uri="{FF2B5EF4-FFF2-40B4-BE49-F238E27FC236}">
                  <a16:creationId xmlns:a16="http://schemas.microsoft.com/office/drawing/2014/main" id="{8C53523A-86C1-45D1-9473-519254AD8B75}"/>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4" name="صورة 3" descr="صورة تحتوي على نص, لقطة شاشة, الخط, خط&#10;&#10;تم إنشاء الوصف تلقائياً">
            <a:extLst>
              <a:ext uri="{FF2B5EF4-FFF2-40B4-BE49-F238E27FC236}">
                <a16:creationId xmlns:a16="http://schemas.microsoft.com/office/drawing/2014/main" id="{00E6DA75-7180-46C0-A6CA-EAD2A6B76B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3344" y="2744097"/>
            <a:ext cx="10648950" cy="2124075"/>
          </a:xfrm>
          <a:prstGeom prst="rect">
            <a:avLst/>
          </a:prstGeom>
        </p:spPr>
      </p:pic>
    </p:spTree>
    <p:custDataLst>
      <p:tags r:id="rId1"/>
    </p:custDataLst>
    <p:extLst>
      <p:ext uri="{BB962C8B-B14F-4D97-AF65-F5344CB8AC3E}">
        <p14:creationId xmlns:p14="http://schemas.microsoft.com/office/powerpoint/2010/main" val="6291163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325043-0368-433C-9EC5-90F714CA611F}"/>
              </a:ext>
            </a:extLst>
          </p:cNvPr>
          <p:cNvPicPr>
            <a:picLocks noChangeAspect="1"/>
          </p:cNvPicPr>
          <p:nvPr/>
        </p:nvPicPr>
        <p:blipFill>
          <a:blip r:embed="rId5"/>
          <a:stretch>
            <a:fillRect/>
          </a:stretch>
        </p:blipFill>
        <p:spPr>
          <a:xfrm>
            <a:off x="11819606" y="-54924"/>
            <a:ext cx="1536032" cy="1636207"/>
          </a:xfrm>
          <a:prstGeom prst="rect">
            <a:avLst/>
          </a:prstGeom>
        </p:spPr>
      </p:pic>
      <p:pic>
        <p:nvPicPr>
          <p:cNvPr id="11" name="صورة 10">
            <a:extLst>
              <a:ext uri="{FF2B5EF4-FFF2-40B4-BE49-F238E27FC236}">
                <a16:creationId xmlns:a16="http://schemas.microsoft.com/office/drawing/2014/main" id="{17DEA633-58F4-4554-9A2E-E6EA47AADE29}"/>
              </a:ext>
            </a:extLst>
          </p:cNvPr>
          <p:cNvPicPr>
            <a:picLocks noChangeAspect="1"/>
          </p:cNvPicPr>
          <p:nvPr/>
        </p:nvPicPr>
        <p:blipFill>
          <a:blip r:embed="rId6"/>
          <a:stretch>
            <a:fillRect/>
          </a:stretch>
        </p:blipFill>
        <p:spPr>
          <a:xfrm>
            <a:off x="0" y="95340"/>
            <a:ext cx="1723026" cy="1335680"/>
          </a:xfrm>
          <a:prstGeom prst="rect">
            <a:avLst/>
          </a:prstGeom>
        </p:spPr>
      </p:pic>
      <p:sp>
        <p:nvSpPr>
          <p:cNvPr id="23" name="MH_SubTitle_1">
            <a:extLst>
              <a:ext uri="{FF2B5EF4-FFF2-40B4-BE49-F238E27FC236}">
                <a16:creationId xmlns:a16="http://schemas.microsoft.com/office/drawing/2014/main" id="{0D1B4496-9F33-4B4D-9B22-F3F1CF1EADAF}"/>
              </a:ext>
            </a:extLst>
          </p:cNvPr>
          <p:cNvSpPr/>
          <p:nvPr>
            <p:custDataLst>
              <p:tags r:id="rId2"/>
            </p:custDataLst>
          </p:nvPr>
        </p:nvSpPr>
        <p:spPr bwMode="auto">
          <a:xfrm>
            <a:off x="964667" y="2156519"/>
            <a:ext cx="11426304" cy="2840024"/>
          </a:xfrm>
          <a:prstGeom prst="rect">
            <a:avLst/>
          </a:prstGeom>
          <a:solidFill>
            <a:srgbClr val="FFFFFF"/>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ko-KR" altLang="en-US" sz="1972" dirty="0">
              <a:solidFill>
                <a:schemeClr val="accent1">
                  <a:lumMod val="75000"/>
                </a:schemeClr>
              </a:solidFill>
            </a:endParaRPr>
          </a:p>
        </p:txBody>
      </p:sp>
      <p:grpSp>
        <p:nvGrpSpPr>
          <p:cNvPr id="24" name="مجموعة 23">
            <a:extLst>
              <a:ext uri="{FF2B5EF4-FFF2-40B4-BE49-F238E27FC236}">
                <a16:creationId xmlns:a16="http://schemas.microsoft.com/office/drawing/2014/main" id="{7E056AEA-A571-4D2C-8760-7372A1E00087}"/>
              </a:ext>
            </a:extLst>
          </p:cNvPr>
          <p:cNvGrpSpPr/>
          <p:nvPr/>
        </p:nvGrpSpPr>
        <p:grpSpPr>
          <a:xfrm>
            <a:off x="8666408" y="1431020"/>
            <a:ext cx="3553321" cy="1192548"/>
            <a:chOff x="7785345" y="1349924"/>
            <a:chExt cx="3553321" cy="1192548"/>
          </a:xfrm>
        </p:grpSpPr>
        <p:sp>
          <p:nvSpPr>
            <p:cNvPr id="25" name="مخطط انسيابي: محطة طرفية 24">
              <a:extLst>
                <a:ext uri="{FF2B5EF4-FFF2-40B4-BE49-F238E27FC236}">
                  <a16:creationId xmlns:a16="http://schemas.microsoft.com/office/drawing/2014/main" id="{6C300F41-F349-4A51-A2A0-0E6597C30AC6}"/>
                </a:ext>
              </a:extLst>
            </p:cNvPr>
            <p:cNvSpPr/>
            <p:nvPr/>
          </p:nvSpPr>
          <p:spPr>
            <a:xfrm>
              <a:off x="7879199" y="1697320"/>
              <a:ext cx="3000800" cy="646331"/>
            </a:xfrm>
            <a:prstGeom prst="flowChartTerminator">
              <a:avLst/>
            </a:prstGeom>
            <a:solidFill>
              <a:srgbClr val="FCFDF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6" name="صورة 25" descr="صورة تحتوي على المصباح الكهربائي, لمبة مصباح متوهج, ضوء&#10;&#10;تم إنشاء الوصف تلقائياً">
              <a:extLst>
                <a:ext uri="{FF2B5EF4-FFF2-40B4-BE49-F238E27FC236}">
                  <a16:creationId xmlns:a16="http://schemas.microsoft.com/office/drawing/2014/main" id="{44C1587F-2A79-44AC-B253-BA7B4D5E2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9112" y="1349924"/>
              <a:ext cx="1179554" cy="1192548"/>
            </a:xfrm>
            <a:prstGeom prst="rect">
              <a:avLst/>
            </a:prstGeom>
          </p:spPr>
        </p:pic>
        <p:sp>
          <p:nvSpPr>
            <p:cNvPr id="27" name="مربع نص 26">
              <a:extLst>
                <a:ext uri="{FF2B5EF4-FFF2-40B4-BE49-F238E27FC236}">
                  <a16:creationId xmlns:a16="http://schemas.microsoft.com/office/drawing/2014/main" id="{4BE2F52A-23A1-4333-A39D-781FA794F2FF}"/>
                </a:ext>
              </a:extLst>
            </p:cNvPr>
            <p:cNvSpPr txBox="1"/>
            <p:nvPr/>
          </p:nvSpPr>
          <p:spPr>
            <a:xfrm>
              <a:off x="7785345" y="1669274"/>
              <a:ext cx="2963544" cy="646331"/>
            </a:xfrm>
            <a:prstGeom prst="rect">
              <a:avLst/>
            </a:prstGeom>
            <a:noFill/>
          </p:spPr>
          <p:txBody>
            <a:bodyPr wrap="square" rtlCol="1">
              <a:spAutoFit/>
            </a:bodyPr>
            <a:lstStyle/>
            <a:p>
              <a:pPr algn="ctr"/>
              <a:r>
                <a:rPr lang="ar-SA" sz="3600" dirty="0">
                  <a:solidFill>
                    <a:srgbClr val="1C75BC"/>
                  </a:solidFill>
                  <a:latin typeface="Alnaseeb" panose="00000500000000000000" pitchFamily="50" charset="-78"/>
                  <a:cs typeface="Alnaseeb" panose="00000500000000000000" pitchFamily="50" charset="-78"/>
                </a:rPr>
                <a:t>قطرا المعين :</a:t>
              </a:r>
            </a:p>
          </p:txBody>
        </p:sp>
      </p:grpSp>
      <p:grpSp>
        <p:nvGrpSpPr>
          <p:cNvPr id="15" name="مجموعة 14">
            <a:extLst>
              <a:ext uri="{FF2B5EF4-FFF2-40B4-BE49-F238E27FC236}">
                <a16:creationId xmlns:a16="http://schemas.microsoft.com/office/drawing/2014/main" id="{2FD1DA22-D5D7-4D54-AD2D-E6EB1EA7EB79}"/>
              </a:ext>
            </a:extLst>
          </p:cNvPr>
          <p:cNvGrpSpPr/>
          <p:nvPr/>
        </p:nvGrpSpPr>
        <p:grpSpPr>
          <a:xfrm>
            <a:off x="3112053" y="409236"/>
            <a:ext cx="5648209" cy="707886"/>
            <a:chOff x="6694308" y="231961"/>
            <a:chExt cx="4051859" cy="707886"/>
          </a:xfrm>
        </p:grpSpPr>
        <p:pic>
          <p:nvPicPr>
            <p:cNvPr id="16" name="图片 19">
              <a:extLst>
                <a:ext uri="{FF2B5EF4-FFF2-40B4-BE49-F238E27FC236}">
                  <a16:creationId xmlns:a16="http://schemas.microsoft.com/office/drawing/2014/main" id="{731510CE-68B0-4EBA-A05A-F3FD17797765}"/>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17" name="مربع نص 16">
              <a:extLst>
                <a:ext uri="{FF2B5EF4-FFF2-40B4-BE49-F238E27FC236}">
                  <a16:creationId xmlns:a16="http://schemas.microsoft.com/office/drawing/2014/main" id="{BF1DEE19-F642-4A84-A929-8A8B59C54E8A}"/>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0" name="图片 19">
              <a:extLst>
                <a:ext uri="{FF2B5EF4-FFF2-40B4-BE49-F238E27FC236}">
                  <a16:creationId xmlns:a16="http://schemas.microsoft.com/office/drawing/2014/main" id="{8C53523A-86C1-45D1-9473-519254AD8B75}"/>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9" name="صورة 8">
            <a:extLst>
              <a:ext uri="{FF2B5EF4-FFF2-40B4-BE49-F238E27FC236}">
                <a16:creationId xmlns:a16="http://schemas.microsoft.com/office/drawing/2014/main" id="{89D406D2-0504-4609-B508-6F826F5304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2979" y="2600465"/>
            <a:ext cx="10549679" cy="2480207"/>
          </a:xfrm>
          <a:prstGeom prst="rect">
            <a:avLst/>
          </a:prstGeom>
        </p:spPr>
      </p:pic>
    </p:spTree>
    <p:custDataLst>
      <p:tags r:id="rId1"/>
    </p:custDataLst>
    <p:extLst>
      <p:ext uri="{BB962C8B-B14F-4D97-AF65-F5344CB8AC3E}">
        <p14:creationId xmlns:p14="http://schemas.microsoft.com/office/powerpoint/2010/main" val="228932750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89B46D0-2C4A-4096-8639-B107E1F78673}"/>
              </a:ext>
            </a:extLst>
          </p:cNvPr>
          <p:cNvPicPr>
            <a:picLocks noChangeAspect="1"/>
          </p:cNvPicPr>
          <p:nvPr/>
        </p:nvPicPr>
        <p:blipFill>
          <a:blip r:embed="rId5"/>
          <a:stretch>
            <a:fillRect/>
          </a:stretch>
        </p:blipFill>
        <p:spPr>
          <a:xfrm>
            <a:off x="-10945" y="145488"/>
            <a:ext cx="1725318" cy="1341236"/>
          </a:xfrm>
          <a:prstGeom prst="rect">
            <a:avLst/>
          </a:prstGeom>
        </p:spPr>
      </p:pic>
      <p:pic>
        <p:nvPicPr>
          <p:cNvPr id="15" name="صورة 14">
            <a:extLst>
              <a:ext uri="{FF2B5EF4-FFF2-40B4-BE49-F238E27FC236}">
                <a16:creationId xmlns:a16="http://schemas.microsoft.com/office/drawing/2014/main" id="{32D064BB-D0E5-450B-B99E-00A42582532F}"/>
              </a:ext>
            </a:extLst>
          </p:cNvPr>
          <p:cNvPicPr>
            <a:picLocks noChangeAspect="1"/>
          </p:cNvPicPr>
          <p:nvPr/>
        </p:nvPicPr>
        <p:blipFill>
          <a:blip r:embed="rId6"/>
          <a:stretch>
            <a:fillRect/>
          </a:stretch>
        </p:blipFill>
        <p:spPr>
          <a:xfrm>
            <a:off x="11819313" y="-829"/>
            <a:ext cx="1536325" cy="1633870"/>
          </a:xfrm>
          <a:prstGeom prst="rect">
            <a:avLst/>
          </a:prstGeom>
        </p:spPr>
      </p:pic>
      <p:grpSp>
        <p:nvGrpSpPr>
          <p:cNvPr id="27" name="مجموعة 26">
            <a:extLst>
              <a:ext uri="{FF2B5EF4-FFF2-40B4-BE49-F238E27FC236}">
                <a16:creationId xmlns:a16="http://schemas.microsoft.com/office/drawing/2014/main" id="{0E5B0C52-D0E0-4AC3-B6CD-9EF826AD5C45}"/>
              </a:ext>
            </a:extLst>
          </p:cNvPr>
          <p:cNvGrpSpPr/>
          <p:nvPr/>
        </p:nvGrpSpPr>
        <p:grpSpPr>
          <a:xfrm>
            <a:off x="11810988" y="1808560"/>
            <a:ext cx="1402072" cy="778245"/>
            <a:chOff x="9988761" y="1510312"/>
            <a:chExt cx="2188565" cy="858133"/>
          </a:xfrm>
        </p:grpSpPr>
        <p:sp>
          <p:nvSpPr>
            <p:cNvPr id="28" name="MH_Other_1">
              <a:extLst>
                <a:ext uri="{FF2B5EF4-FFF2-40B4-BE49-F238E27FC236}">
                  <a16:creationId xmlns:a16="http://schemas.microsoft.com/office/drawing/2014/main" id="{354AD2A9-3602-4DCB-A975-A91E146519D5}"/>
                </a:ext>
              </a:extLst>
            </p:cNvPr>
            <p:cNvSpPr/>
            <p:nvPr>
              <p:custDataLst>
                <p:tags r:id="rId2"/>
              </p:custDataLst>
            </p:nvPr>
          </p:nvSpPr>
          <p:spPr>
            <a:xfrm>
              <a:off x="9988763" y="1510312"/>
              <a:ext cx="1558977" cy="85813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308" anchor="ctr">
              <a:normAutofit/>
            </a:bodyPr>
            <a:lstStyle/>
            <a:p>
              <a:pPr algn="ctr">
                <a:defRPr/>
              </a:pPr>
              <a:endParaRPr lang="zh-CN" altLang="en-US" sz="2191" dirty="0">
                <a:solidFill>
                  <a:srgbClr val="FFFFFF"/>
                </a:solidFill>
              </a:endParaRPr>
            </a:p>
          </p:txBody>
        </p:sp>
        <p:sp>
          <p:nvSpPr>
            <p:cNvPr id="29" name="مربع نص 28">
              <a:extLst>
                <a:ext uri="{FF2B5EF4-FFF2-40B4-BE49-F238E27FC236}">
                  <a16:creationId xmlns:a16="http://schemas.microsoft.com/office/drawing/2014/main" id="{7F48C4B3-4E9D-491B-9E63-AE4D55727BBE}"/>
                </a:ext>
              </a:extLst>
            </p:cNvPr>
            <p:cNvSpPr txBox="1"/>
            <p:nvPr/>
          </p:nvSpPr>
          <p:spPr>
            <a:xfrm>
              <a:off x="9988761" y="1510312"/>
              <a:ext cx="2188565" cy="644803"/>
            </a:xfrm>
            <a:prstGeom prst="rect">
              <a:avLst/>
            </a:prstGeom>
            <a:noFill/>
          </p:spPr>
          <p:txBody>
            <a:bodyPr wrap="square" rtlCol="1">
              <a:spAutoFit/>
            </a:bodyPr>
            <a:lstStyle/>
            <a:p>
              <a:r>
                <a:rPr lang="ar-SA"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مثال1</a:t>
              </a:r>
            </a:p>
          </p:txBody>
        </p:sp>
      </p:grpSp>
      <p:grpSp>
        <p:nvGrpSpPr>
          <p:cNvPr id="18" name="مجموعة 17">
            <a:extLst>
              <a:ext uri="{FF2B5EF4-FFF2-40B4-BE49-F238E27FC236}">
                <a16:creationId xmlns:a16="http://schemas.microsoft.com/office/drawing/2014/main" id="{ADF921B3-67F2-44B4-AB59-9DA9928B9926}"/>
              </a:ext>
            </a:extLst>
          </p:cNvPr>
          <p:cNvGrpSpPr/>
          <p:nvPr/>
        </p:nvGrpSpPr>
        <p:grpSpPr>
          <a:xfrm>
            <a:off x="3112053" y="409236"/>
            <a:ext cx="5648209" cy="707886"/>
            <a:chOff x="6694308" y="231961"/>
            <a:chExt cx="4051859" cy="707886"/>
          </a:xfrm>
        </p:grpSpPr>
        <p:pic>
          <p:nvPicPr>
            <p:cNvPr id="19" name="图片 19">
              <a:extLst>
                <a:ext uri="{FF2B5EF4-FFF2-40B4-BE49-F238E27FC236}">
                  <a16:creationId xmlns:a16="http://schemas.microsoft.com/office/drawing/2014/main" id="{78166B53-B898-41C4-BA72-738376956432}"/>
                </a:ext>
              </a:extLst>
            </p:cNvPr>
            <p:cNvPicPr>
              <a:picLocks noChangeAspect="1"/>
            </p:cNvPicPr>
            <p:nvPr/>
          </p:nvPicPr>
          <p:blipFill>
            <a:blip r:embed="rId8"/>
            <a:stretch>
              <a:fillRect/>
            </a:stretch>
          </p:blipFill>
          <p:spPr>
            <a:xfrm flipH="1">
              <a:off x="10207316" y="307231"/>
              <a:ext cx="538851" cy="557346"/>
            </a:xfrm>
            <a:prstGeom prst="rect">
              <a:avLst/>
            </a:prstGeom>
          </p:spPr>
        </p:pic>
        <p:sp>
          <p:nvSpPr>
            <p:cNvPr id="22" name="مربع نص 21">
              <a:extLst>
                <a:ext uri="{FF2B5EF4-FFF2-40B4-BE49-F238E27FC236}">
                  <a16:creationId xmlns:a16="http://schemas.microsoft.com/office/drawing/2014/main" id="{B5732391-A908-4893-9339-085D679B5FBB}"/>
                </a:ext>
              </a:extLst>
            </p:cNvPr>
            <p:cNvSpPr txBox="1"/>
            <p:nvPr/>
          </p:nvSpPr>
          <p:spPr>
            <a:xfrm>
              <a:off x="6694308" y="231961"/>
              <a:ext cx="3544958" cy="707886"/>
            </a:xfrm>
            <a:prstGeom prst="rect">
              <a:avLst/>
            </a:prstGeom>
            <a:noFill/>
            <a:ln>
              <a:noFill/>
            </a:ln>
          </p:spPr>
          <p:txBody>
            <a:bodyPr wrap="square" rtlCol="1">
              <a:spAutoFit/>
            </a:bodyPr>
            <a:lstStyle/>
            <a:p>
              <a:pPr algn="r"/>
              <a:r>
                <a:rPr lang="ar-SA" sz="4000" dirty="0">
                  <a:solidFill>
                    <a:srgbClr val="1C75B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المعين و المربع </a:t>
              </a:r>
            </a:p>
          </p:txBody>
        </p:sp>
        <p:pic>
          <p:nvPicPr>
            <p:cNvPr id="25" name="图片 19">
              <a:extLst>
                <a:ext uri="{FF2B5EF4-FFF2-40B4-BE49-F238E27FC236}">
                  <a16:creationId xmlns:a16="http://schemas.microsoft.com/office/drawing/2014/main" id="{958E97F2-C38C-45D0-9ACE-05824F16B1E2}"/>
                </a:ext>
              </a:extLst>
            </p:cNvPr>
            <p:cNvPicPr>
              <a:picLocks noChangeAspect="1"/>
            </p:cNvPicPr>
            <p:nvPr/>
          </p:nvPicPr>
          <p:blipFill>
            <a:blip r:embed="rId8"/>
            <a:stretch>
              <a:fillRect/>
            </a:stretch>
          </p:blipFill>
          <p:spPr>
            <a:xfrm>
              <a:off x="7762190" y="307231"/>
              <a:ext cx="538851" cy="557346"/>
            </a:xfrm>
            <a:prstGeom prst="rect">
              <a:avLst/>
            </a:prstGeom>
          </p:spPr>
        </p:pic>
      </p:grpSp>
      <p:pic>
        <p:nvPicPr>
          <p:cNvPr id="4" name="صورة 3">
            <a:extLst>
              <a:ext uri="{FF2B5EF4-FFF2-40B4-BE49-F238E27FC236}">
                <a16:creationId xmlns:a16="http://schemas.microsoft.com/office/drawing/2014/main" id="{8FD017B8-05C1-4F63-8D95-166F83931272}"/>
              </a:ext>
            </a:extLst>
          </p:cNvPr>
          <p:cNvPicPr>
            <a:picLocks noChangeAspect="1"/>
          </p:cNvPicPr>
          <p:nvPr/>
        </p:nvPicPr>
        <p:blipFill rotWithShape="1">
          <a:blip r:embed="rId9">
            <a:extLst>
              <a:ext uri="{28A0092B-C50C-407E-A947-70E740481C1C}">
                <a14:useLocalDpi xmlns:a14="http://schemas.microsoft.com/office/drawing/2010/main" val="0"/>
              </a:ext>
            </a:extLst>
          </a:blip>
          <a:srcRect l="52305" b="79027"/>
          <a:stretch/>
        </p:blipFill>
        <p:spPr>
          <a:xfrm>
            <a:off x="6642100" y="1843413"/>
            <a:ext cx="5168887" cy="708538"/>
          </a:xfrm>
          <a:prstGeom prst="rect">
            <a:avLst/>
          </a:prstGeom>
        </p:spPr>
      </p:pic>
      <p:pic>
        <p:nvPicPr>
          <p:cNvPr id="26" name="صورة 25">
            <a:extLst>
              <a:ext uri="{FF2B5EF4-FFF2-40B4-BE49-F238E27FC236}">
                <a16:creationId xmlns:a16="http://schemas.microsoft.com/office/drawing/2014/main" id="{D1B1CFE1-E469-47E6-BA39-DFAE3B804D55}"/>
              </a:ext>
            </a:extLst>
          </p:cNvPr>
          <p:cNvPicPr>
            <a:picLocks noChangeAspect="1"/>
          </p:cNvPicPr>
          <p:nvPr/>
        </p:nvPicPr>
        <p:blipFill rotWithShape="1">
          <a:blip r:embed="rId9">
            <a:extLst>
              <a:ext uri="{28A0092B-C50C-407E-A947-70E740481C1C}">
                <a14:useLocalDpi xmlns:a14="http://schemas.microsoft.com/office/drawing/2010/main" val="0"/>
              </a:ext>
            </a:extLst>
          </a:blip>
          <a:srcRect l="27471" t="19730" b="62086"/>
          <a:stretch/>
        </p:blipFill>
        <p:spPr>
          <a:xfrm>
            <a:off x="4600659" y="2393335"/>
            <a:ext cx="7482468" cy="584775"/>
          </a:xfrm>
          <a:prstGeom prst="rect">
            <a:avLst/>
          </a:prstGeom>
        </p:spPr>
      </p:pic>
      <p:pic>
        <p:nvPicPr>
          <p:cNvPr id="30" name="صورة 29">
            <a:extLst>
              <a:ext uri="{FF2B5EF4-FFF2-40B4-BE49-F238E27FC236}">
                <a16:creationId xmlns:a16="http://schemas.microsoft.com/office/drawing/2014/main" id="{68352E69-947E-44EA-931A-CE15B9598E74}"/>
              </a:ext>
            </a:extLst>
          </p:cNvPr>
          <p:cNvPicPr>
            <a:picLocks noChangeAspect="1"/>
          </p:cNvPicPr>
          <p:nvPr/>
        </p:nvPicPr>
        <p:blipFill rotWithShape="1">
          <a:blip r:embed="rId9">
            <a:extLst>
              <a:ext uri="{28A0092B-C50C-407E-A947-70E740481C1C}">
                <a14:useLocalDpi xmlns:a14="http://schemas.microsoft.com/office/drawing/2010/main" val="0"/>
              </a:ext>
            </a:extLst>
          </a:blip>
          <a:srcRect l="27471" t="37023" b="2260"/>
          <a:stretch/>
        </p:blipFill>
        <p:spPr>
          <a:xfrm>
            <a:off x="5873170" y="3210680"/>
            <a:ext cx="7482468" cy="1952574"/>
          </a:xfrm>
          <a:prstGeom prst="rect">
            <a:avLst/>
          </a:prstGeom>
        </p:spPr>
      </p:pic>
      <p:pic>
        <p:nvPicPr>
          <p:cNvPr id="31" name="صورة 30">
            <a:extLst>
              <a:ext uri="{FF2B5EF4-FFF2-40B4-BE49-F238E27FC236}">
                <a16:creationId xmlns:a16="http://schemas.microsoft.com/office/drawing/2014/main" id="{73E5992E-E416-48D3-A52E-B33940287FDB}"/>
              </a:ext>
            </a:extLst>
          </p:cNvPr>
          <p:cNvPicPr>
            <a:picLocks noChangeAspect="1"/>
          </p:cNvPicPr>
          <p:nvPr/>
        </p:nvPicPr>
        <p:blipFill rotWithShape="1">
          <a:blip r:embed="rId9">
            <a:extLst>
              <a:ext uri="{28A0092B-C50C-407E-A947-70E740481C1C}">
                <a14:useLocalDpi xmlns:a14="http://schemas.microsoft.com/office/drawing/2010/main" val="0"/>
              </a:ext>
            </a:extLst>
          </a:blip>
          <a:srcRect l="-1883" t="-2675" r="82505" b="13015"/>
          <a:stretch/>
        </p:blipFill>
        <p:spPr>
          <a:xfrm>
            <a:off x="1542429" y="1537566"/>
            <a:ext cx="2382083" cy="3435675"/>
          </a:xfrm>
          <a:prstGeom prst="rect">
            <a:avLst/>
          </a:prstGeom>
        </p:spPr>
      </p:pic>
      <p:pic>
        <p:nvPicPr>
          <p:cNvPr id="7" name="صورة 6" descr="صورة تحتوي على نص, لقطة شاشة, الخط&#10;&#10;تم إنشاء الوصف تلقائياً">
            <a:extLst>
              <a:ext uri="{FF2B5EF4-FFF2-40B4-BE49-F238E27FC236}">
                <a16:creationId xmlns:a16="http://schemas.microsoft.com/office/drawing/2014/main" id="{611B60F4-0984-4849-B61E-1B5C9313F7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542" y="4826924"/>
            <a:ext cx="9293855" cy="188558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11.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15.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359"/>
  <p:tag name="MH_LIBRARY" val="GRAPHIC"/>
</p:tagLst>
</file>

<file path=ppt/tags/tag17.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359"/>
  <p:tag name="MH_LIBRARY" val="GRAPHIC"/>
</p:tagLst>
</file>

<file path=ppt/tags/tag19.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21.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23.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25.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27.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29.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31.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33.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3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35.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359"/>
  <p:tag name="MH_LIBRARY" val="GRAPHIC"/>
</p:tagLst>
</file>

<file path=ppt/tags/tag37.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39.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4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41.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43.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359"/>
  <p:tag name="MH_LIBRARY" val="GRAPHIC"/>
</p:tagLst>
</file>

<file path=ppt/tags/tag45.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359"/>
  <p:tag name="MH_LIBRARY" val="GRAPHIC"/>
</p:tagLst>
</file>

<file path=ppt/tags/tag47.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48.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49.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51.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5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53.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55.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56.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57.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359"/>
  <p:tag name="MH_LIBRARY" val="GRAPHIC"/>
</p:tagLst>
</file>

<file path=ppt/tags/tag59.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6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6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6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6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6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
  <p:tag name="MH" val="20170706154832"/>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_TYPE" val="#NeiR#"/>
  <p:tag name="MH_NUMBER" val="6"/>
  <p:tag name="MH_CATEGORY" val="#BingLLB#"/>
  <p:tag name="MH_LAYOUT" val="SubTitle"/>
  <p:tag name="MH" val="20170706155207"/>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70706155207"/>
  <p:tag name="MH_LIBRARY" val="GRAPHIC"/>
  <p:tag name="MH_TYPE" val="SubTitle"/>
  <p:tag name="MH_ORDER" val="1"/>
</p:tagLst>
</file>

<file path=ppt/theme/theme1.xml><?xml version="1.0" encoding="utf-8"?>
<a:theme xmlns:a="http://schemas.openxmlformats.org/drawingml/2006/main" name="包图主题2">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2927</TotalTime>
  <Words>315</Words>
  <Application>Microsoft Office PowerPoint</Application>
  <PresentationFormat>مخصص</PresentationFormat>
  <Paragraphs>120</Paragraphs>
  <Slides>38</Slides>
  <Notes>38</Notes>
  <HiddenSlides>0</HiddenSlides>
  <MMClips>0</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38</vt:i4>
      </vt:variant>
    </vt:vector>
  </HeadingPairs>
  <TitlesOfParts>
    <vt:vector size="47" baseType="lpstr">
      <vt:lpstr>等线 Light</vt:lpstr>
      <vt:lpstr>等线</vt:lpstr>
      <vt:lpstr>Alnaseeb</vt:lpstr>
      <vt:lpstr>Calibri Light</vt:lpstr>
      <vt:lpstr>Calibri</vt:lpstr>
      <vt:lpstr>汉仪趣黑W</vt:lpstr>
      <vt:lpstr>Arial</vt:lpstr>
      <vt:lpstr>(A) Arslan Wessam A</vt:lpstr>
      <vt:lpstr>包图主题2</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سجى النهدي</cp:lastModifiedBy>
  <cp:revision>39</cp:revision>
  <dcterms:created xsi:type="dcterms:W3CDTF">2017-07-06T07:15:00Z</dcterms:created>
  <dcterms:modified xsi:type="dcterms:W3CDTF">2024-02-03T20:44:29Z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