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1"/>
  </p:sldMasterIdLst>
  <p:notesMasterIdLst>
    <p:notesMasterId r:id="rId55"/>
  </p:notesMasterIdLst>
  <p:sldIdLst>
    <p:sldId id="1421" r:id="rId2"/>
    <p:sldId id="1279" r:id="rId3"/>
    <p:sldId id="1283" r:id="rId4"/>
    <p:sldId id="1429" r:id="rId5"/>
    <p:sldId id="1428" r:id="rId6"/>
    <p:sldId id="1430" r:id="rId7"/>
    <p:sldId id="1431" r:id="rId8"/>
    <p:sldId id="1459" r:id="rId9"/>
    <p:sldId id="1460" r:id="rId10"/>
    <p:sldId id="1461" r:id="rId11"/>
    <p:sldId id="1462" r:id="rId12"/>
    <p:sldId id="1281" r:id="rId13"/>
    <p:sldId id="1433" r:id="rId14"/>
    <p:sldId id="1432" r:id="rId15"/>
    <p:sldId id="1434" r:id="rId16"/>
    <p:sldId id="1442" r:id="rId17"/>
    <p:sldId id="1435" r:id="rId18"/>
    <p:sldId id="1438" r:id="rId19"/>
    <p:sldId id="1436" r:id="rId20"/>
    <p:sldId id="1449" r:id="rId21"/>
    <p:sldId id="1439" r:id="rId22"/>
    <p:sldId id="1444" r:id="rId23"/>
    <p:sldId id="1440" r:id="rId24"/>
    <p:sldId id="1441" r:id="rId25"/>
    <p:sldId id="1450" r:id="rId26"/>
    <p:sldId id="1445" r:id="rId27"/>
    <p:sldId id="1451" r:id="rId28"/>
    <p:sldId id="1446" r:id="rId29"/>
    <p:sldId id="1447" r:id="rId30"/>
    <p:sldId id="1453" r:id="rId31"/>
    <p:sldId id="1350" r:id="rId32"/>
    <p:sldId id="1455" r:id="rId33"/>
    <p:sldId id="1457" r:id="rId34"/>
    <p:sldId id="1481" r:id="rId35"/>
    <p:sldId id="1482" r:id="rId36"/>
    <p:sldId id="1483" r:id="rId37"/>
    <p:sldId id="1484" r:id="rId38"/>
    <p:sldId id="1486" r:id="rId39"/>
    <p:sldId id="1485" r:id="rId40"/>
    <p:sldId id="1504" r:id="rId41"/>
    <p:sldId id="1488" r:id="rId42"/>
    <p:sldId id="1490" r:id="rId43"/>
    <p:sldId id="1491" r:id="rId44"/>
    <p:sldId id="1494" r:id="rId45"/>
    <p:sldId id="1496" r:id="rId46"/>
    <p:sldId id="1497" r:id="rId47"/>
    <p:sldId id="1505" r:id="rId48"/>
    <p:sldId id="1498" r:id="rId49"/>
    <p:sldId id="1502" r:id="rId50"/>
    <p:sldId id="1499" r:id="rId51"/>
    <p:sldId id="1500" r:id="rId52"/>
    <p:sldId id="1501" r:id="rId53"/>
    <p:sldId id="1506" r:id="rId54"/>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BECA"/>
    <a:srgbClr val="CCD8E7"/>
    <a:srgbClr val="EBEBEB"/>
    <a:srgbClr val="FEFEFE"/>
    <a:srgbClr val="F5F8F5"/>
    <a:srgbClr val="FEF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نمط متوسط 2 - تميي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485" autoAdjust="0"/>
    <p:restoredTop sz="96341"/>
  </p:normalViewPr>
  <p:slideViewPr>
    <p:cSldViewPr snapToGrid="0" snapToObjects="1">
      <p:cViewPr varScale="1">
        <p:scale>
          <a:sx n="75" d="100"/>
          <a:sy n="75" d="100"/>
        </p:scale>
        <p:origin x="10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CE8FAE2-15BA-054C-8BDE-980911F36B7D}" type="datetimeFigureOut">
              <a:rPr lang="ar-SA" smtClean="0"/>
              <a:t>06/06/42</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BD05D84-8BED-5A48-886B-51489D73D499}" type="slidenum">
              <a:rPr lang="ar-SA" smtClean="0"/>
              <a:t>‹#›</a:t>
            </a:fld>
            <a:endParaRPr lang="ar-SA"/>
          </a:p>
        </p:txBody>
      </p:sp>
    </p:spTree>
    <p:extLst>
      <p:ext uri="{BB962C8B-B14F-4D97-AF65-F5344CB8AC3E}">
        <p14:creationId xmlns:p14="http://schemas.microsoft.com/office/powerpoint/2010/main" val="208544543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85" name="Google Shape;18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ar-SA" sz="1800" b="0" i="0" u="none">
                <a:solidFill>
                  <a:srgbClr val="000000"/>
                </a:solidFill>
                <a:latin typeface="Arial"/>
                <a:ea typeface="Arial"/>
                <a:cs typeface="Arial"/>
                <a:sym typeface="Arial"/>
              </a:rPr>
              <a:t>1</a:t>
            </a:fld>
            <a:endParaRPr/>
          </a:p>
        </p:txBody>
      </p:sp>
    </p:spTree>
    <p:extLst>
      <p:ext uri="{BB962C8B-B14F-4D97-AF65-F5344CB8AC3E}">
        <p14:creationId xmlns:p14="http://schemas.microsoft.com/office/powerpoint/2010/main" val="2068326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9DFC1201-7376-D046-A681-A23FA554DA10}"/>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 xmlns:a16="http://schemas.microsoft.com/office/drawing/2014/main" id="{E93E0009-1BE0-4C46-AF98-74D7F73888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 xmlns:a16="http://schemas.microsoft.com/office/drawing/2014/main" id="{0E43B5A9-9AA2-B941-B1DA-4720A2408A19}"/>
              </a:ext>
            </a:extLst>
          </p:cNvPr>
          <p:cNvSpPr>
            <a:spLocks noGrp="1"/>
          </p:cNvSpPr>
          <p:nvPr>
            <p:ph type="dt" sz="half" idx="10"/>
          </p:nvPr>
        </p:nvSpPr>
        <p:spPr/>
        <p:txBody>
          <a:bodyPr/>
          <a:lstStyle/>
          <a:p>
            <a:fld id="{271A67EA-FF7B-B44D-B534-F686E1C5AFCC}" type="datetimeFigureOut">
              <a:rPr lang="ar-SA" smtClean="0"/>
              <a:t>06/06/42</a:t>
            </a:fld>
            <a:endParaRPr lang="ar-SA"/>
          </a:p>
        </p:txBody>
      </p:sp>
      <p:sp>
        <p:nvSpPr>
          <p:cNvPr id="5" name="عنصر نائب للتذييل 4">
            <a:extLst>
              <a:ext uri="{FF2B5EF4-FFF2-40B4-BE49-F238E27FC236}">
                <a16:creationId xmlns="" xmlns:a16="http://schemas.microsoft.com/office/drawing/2014/main" id="{967CEAED-C41F-DF40-8733-AC4B62FA4F8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 xmlns:a16="http://schemas.microsoft.com/office/drawing/2014/main" id="{68F29524-4C07-6542-8A9B-671BFD2830BE}"/>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609538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5A346E29-26D8-8248-BAFB-F28D686A7B6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 xmlns:a16="http://schemas.microsoft.com/office/drawing/2014/main" id="{3DB63168-2982-4348-AD7D-6374BAE8B507}"/>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 xmlns:a16="http://schemas.microsoft.com/office/drawing/2014/main" id="{12D75840-8072-AE49-869A-76138A7B0A70}"/>
              </a:ext>
            </a:extLst>
          </p:cNvPr>
          <p:cNvSpPr>
            <a:spLocks noGrp="1"/>
          </p:cNvSpPr>
          <p:nvPr>
            <p:ph type="dt" sz="half" idx="10"/>
          </p:nvPr>
        </p:nvSpPr>
        <p:spPr/>
        <p:txBody>
          <a:bodyPr/>
          <a:lstStyle/>
          <a:p>
            <a:fld id="{271A67EA-FF7B-B44D-B534-F686E1C5AFCC}" type="datetimeFigureOut">
              <a:rPr lang="ar-SA" smtClean="0"/>
              <a:t>06/06/42</a:t>
            </a:fld>
            <a:endParaRPr lang="ar-SA"/>
          </a:p>
        </p:txBody>
      </p:sp>
      <p:sp>
        <p:nvSpPr>
          <p:cNvPr id="5" name="عنصر نائب للتذييل 4">
            <a:extLst>
              <a:ext uri="{FF2B5EF4-FFF2-40B4-BE49-F238E27FC236}">
                <a16:creationId xmlns="" xmlns:a16="http://schemas.microsoft.com/office/drawing/2014/main" id="{2AB47744-49E9-5946-861D-2E8250CF65B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 xmlns:a16="http://schemas.microsoft.com/office/drawing/2014/main" id="{2914AF18-237F-EE42-B3E9-3CBEDBD10C2F}"/>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2029075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 xmlns:a16="http://schemas.microsoft.com/office/drawing/2014/main" id="{EEFCD8D9-633D-664B-BE54-2F42EC766E0C}"/>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 xmlns:a16="http://schemas.microsoft.com/office/drawing/2014/main" id="{1B17E597-1234-7640-ABF9-C5D9269544F4}"/>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 xmlns:a16="http://schemas.microsoft.com/office/drawing/2014/main" id="{EDB598CE-5D65-0343-A70C-2B8035D00F4A}"/>
              </a:ext>
            </a:extLst>
          </p:cNvPr>
          <p:cNvSpPr>
            <a:spLocks noGrp="1"/>
          </p:cNvSpPr>
          <p:nvPr>
            <p:ph type="dt" sz="half" idx="10"/>
          </p:nvPr>
        </p:nvSpPr>
        <p:spPr/>
        <p:txBody>
          <a:bodyPr/>
          <a:lstStyle/>
          <a:p>
            <a:fld id="{271A67EA-FF7B-B44D-B534-F686E1C5AFCC}" type="datetimeFigureOut">
              <a:rPr lang="ar-SA" smtClean="0"/>
              <a:t>06/06/42</a:t>
            </a:fld>
            <a:endParaRPr lang="ar-SA"/>
          </a:p>
        </p:txBody>
      </p:sp>
      <p:sp>
        <p:nvSpPr>
          <p:cNvPr id="5" name="عنصر نائب للتذييل 4">
            <a:extLst>
              <a:ext uri="{FF2B5EF4-FFF2-40B4-BE49-F238E27FC236}">
                <a16:creationId xmlns="" xmlns:a16="http://schemas.microsoft.com/office/drawing/2014/main" id="{2438E8B8-3C54-A045-99E9-1C1FD8922AE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 xmlns:a16="http://schemas.microsoft.com/office/drawing/2014/main" id="{B0A022C9-C804-F646-9065-99E33E73EC3E}"/>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2304841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33521" y="2102183"/>
            <a:ext cx="2921000" cy="4025900"/>
          </a:xfrm>
        </p:spPr>
        <p:txBody>
          <a:bodyPr rtlCol="0">
            <a:normAutofit/>
          </a:bodyPr>
          <a:lstStyle/>
          <a:p>
            <a:pPr lvl="0"/>
            <a:endParaRPr lang="en-US" noProof="0"/>
          </a:p>
        </p:txBody>
      </p:sp>
    </p:spTree>
    <p:extLst>
      <p:ext uri="{BB962C8B-B14F-4D97-AF65-F5344CB8AC3E}">
        <p14:creationId xmlns:p14="http://schemas.microsoft.com/office/powerpoint/2010/main" val="240592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Picture Placeholder 9"/>
          <p:cNvSpPr>
            <a:spLocks noGrp="1"/>
          </p:cNvSpPr>
          <p:nvPr>
            <p:ph type="pic" sz="quarter" idx="10"/>
          </p:nvPr>
        </p:nvSpPr>
        <p:spPr>
          <a:xfrm>
            <a:off x="6684580" y="502526"/>
            <a:ext cx="5048251" cy="3390900"/>
          </a:xfrm>
          <a:custGeom>
            <a:avLst/>
            <a:gdLst>
              <a:gd name="connsiteX0" fmla="*/ 5048250 w 5048250"/>
              <a:gd name="connsiteY0" fmla="*/ 0 h 3390900"/>
              <a:gd name="connsiteX1" fmla="*/ 5048250 w 5048250"/>
              <a:gd name="connsiteY1" fmla="*/ 3390900 h 3390900"/>
              <a:gd name="connsiteX2" fmla="*/ 0 w 5048250"/>
              <a:gd name="connsiteY2" fmla="*/ 3390900 h 3390900"/>
              <a:gd name="connsiteX3" fmla="*/ 1314450 w 5048250"/>
              <a:gd name="connsiteY3" fmla="*/ 45719 h 3390900"/>
            </a:gdLst>
            <a:ahLst/>
            <a:cxnLst>
              <a:cxn ang="0">
                <a:pos x="connsiteX0" y="connsiteY0"/>
              </a:cxn>
              <a:cxn ang="0">
                <a:pos x="connsiteX1" y="connsiteY1"/>
              </a:cxn>
              <a:cxn ang="0">
                <a:pos x="connsiteX2" y="connsiteY2"/>
              </a:cxn>
              <a:cxn ang="0">
                <a:pos x="connsiteX3" y="connsiteY3"/>
              </a:cxn>
            </a:cxnLst>
            <a:rect l="l" t="t" r="r" b="b"/>
            <a:pathLst>
              <a:path w="5048250" h="3390900">
                <a:moveTo>
                  <a:pt x="5048250" y="0"/>
                </a:moveTo>
                <a:lnTo>
                  <a:pt x="5048250" y="3390900"/>
                </a:lnTo>
                <a:lnTo>
                  <a:pt x="0" y="3390900"/>
                </a:lnTo>
                <a:lnTo>
                  <a:pt x="1314450" y="45719"/>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2956480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6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D6D2FBF5-5C1B-2D47-889B-57A5AC4B9317}"/>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 xmlns:a16="http://schemas.microsoft.com/office/drawing/2014/main" id="{9F6C5F58-1CD3-9B44-822E-1B8FBF6BDC32}"/>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 xmlns:a16="http://schemas.microsoft.com/office/drawing/2014/main" id="{9169892F-DB07-2D40-99B7-9EE171F28EF5}"/>
              </a:ext>
            </a:extLst>
          </p:cNvPr>
          <p:cNvSpPr>
            <a:spLocks noGrp="1"/>
          </p:cNvSpPr>
          <p:nvPr>
            <p:ph type="dt" sz="half" idx="10"/>
          </p:nvPr>
        </p:nvSpPr>
        <p:spPr/>
        <p:txBody>
          <a:bodyPr/>
          <a:lstStyle/>
          <a:p>
            <a:fld id="{271A67EA-FF7B-B44D-B534-F686E1C5AFCC}" type="datetimeFigureOut">
              <a:rPr lang="ar-SA" smtClean="0"/>
              <a:t>06/06/42</a:t>
            </a:fld>
            <a:endParaRPr lang="ar-SA"/>
          </a:p>
        </p:txBody>
      </p:sp>
      <p:sp>
        <p:nvSpPr>
          <p:cNvPr id="5" name="عنصر نائب للتذييل 4">
            <a:extLst>
              <a:ext uri="{FF2B5EF4-FFF2-40B4-BE49-F238E27FC236}">
                <a16:creationId xmlns="" xmlns:a16="http://schemas.microsoft.com/office/drawing/2014/main" id="{E504F632-03CE-6B4C-861B-B3818206A691}"/>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 xmlns:a16="http://schemas.microsoft.com/office/drawing/2014/main" id="{8C2BB10A-6130-554A-923A-41092B255A1B}"/>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281628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A997CD44-C4D6-7C4E-BACC-6CD1FD6E5C40}"/>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 xmlns:a16="http://schemas.microsoft.com/office/drawing/2014/main" id="{485FE801-1EBF-C044-8300-03D6C02647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 xmlns:a16="http://schemas.microsoft.com/office/drawing/2014/main" id="{B3519757-7EDC-314A-84EC-8F5C8E1396A9}"/>
              </a:ext>
            </a:extLst>
          </p:cNvPr>
          <p:cNvSpPr>
            <a:spLocks noGrp="1"/>
          </p:cNvSpPr>
          <p:nvPr>
            <p:ph type="dt" sz="half" idx="10"/>
          </p:nvPr>
        </p:nvSpPr>
        <p:spPr/>
        <p:txBody>
          <a:bodyPr/>
          <a:lstStyle/>
          <a:p>
            <a:fld id="{271A67EA-FF7B-B44D-B534-F686E1C5AFCC}" type="datetimeFigureOut">
              <a:rPr lang="ar-SA" smtClean="0"/>
              <a:t>06/06/42</a:t>
            </a:fld>
            <a:endParaRPr lang="ar-SA"/>
          </a:p>
        </p:txBody>
      </p:sp>
      <p:sp>
        <p:nvSpPr>
          <p:cNvPr id="5" name="عنصر نائب للتذييل 4">
            <a:extLst>
              <a:ext uri="{FF2B5EF4-FFF2-40B4-BE49-F238E27FC236}">
                <a16:creationId xmlns="" xmlns:a16="http://schemas.microsoft.com/office/drawing/2014/main" id="{E812C956-66A7-2243-8CF1-666A2D08CF8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 xmlns:a16="http://schemas.microsoft.com/office/drawing/2014/main" id="{235EE074-2611-734A-9E91-5EA9A2A11741}"/>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3197484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05BCB4E0-B89B-2143-B2E8-6BBF109F9C34}"/>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 xmlns:a16="http://schemas.microsoft.com/office/drawing/2014/main" id="{4A750031-98CE-6049-B83D-053C80C02B4C}"/>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 xmlns:a16="http://schemas.microsoft.com/office/drawing/2014/main" id="{CB2DAFC7-1D3A-AC4C-9B49-C843F9F57F38}"/>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 xmlns:a16="http://schemas.microsoft.com/office/drawing/2014/main" id="{C0481175-18B0-6D4E-8D6B-194ACDEE3A1F}"/>
              </a:ext>
            </a:extLst>
          </p:cNvPr>
          <p:cNvSpPr>
            <a:spLocks noGrp="1"/>
          </p:cNvSpPr>
          <p:nvPr>
            <p:ph type="dt" sz="half" idx="10"/>
          </p:nvPr>
        </p:nvSpPr>
        <p:spPr/>
        <p:txBody>
          <a:bodyPr/>
          <a:lstStyle/>
          <a:p>
            <a:fld id="{271A67EA-FF7B-B44D-B534-F686E1C5AFCC}" type="datetimeFigureOut">
              <a:rPr lang="ar-SA" smtClean="0"/>
              <a:t>06/06/42</a:t>
            </a:fld>
            <a:endParaRPr lang="ar-SA"/>
          </a:p>
        </p:txBody>
      </p:sp>
      <p:sp>
        <p:nvSpPr>
          <p:cNvPr id="6" name="عنصر نائب للتذييل 5">
            <a:extLst>
              <a:ext uri="{FF2B5EF4-FFF2-40B4-BE49-F238E27FC236}">
                <a16:creationId xmlns="" xmlns:a16="http://schemas.microsoft.com/office/drawing/2014/main" id="{DA2C0178-C9FC-CC49-BA4E-A30C83AFE3F6}"/>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 xmlns:a16="http://schemas.microsoft.com/office/drawing/2014/main" id="{4553BD52-FDBC-0848-979B-2184D33997D3}"/>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94644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C36545F9-1DBA-194C-968B-978A64800708}"/>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 xmlns:a16="http://schemas.microsoft.com/office/drawing/2014/main" id="{22E70802-14CC-3642-950F-8140A3426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 xmlns:a16="http://schemas.microsoft.com/office/drawing/2014/main" id="{62B04C99-4F77-A340-8762-937D5C1642E7}"/>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 xmlns:a16="http://schemas.microsoft.com/office/drawing/2014/main" id="{4B610E64-ACE5-6040-BEF4-279F2121A7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 xmlns:a16="http://schemas.microsoft.com/office/drawing/2014/main" id="{88CB149B-E020-424B-BD72-E083815F771B}"/>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 xmlns:a16="http://schemas.microsoft.com/office/drawing/2014/main" id="{008CE8B4-A7D3-E94B-BC39-CA7E6241E970}"/>
              </a:ext>
            </a:extLst>
          </p:cNvPr>
          <p:cNvSpPr>
            <a:spLocks noGrp="1"/>
          </p:cNvSpPr>
          <p:nvPr>
            <p:ph type="dt" sz="half" idx="10"/>
          </p:nvPr>
        </p:nvSpPr>
        <p:spPr/>
        <p:txBody>
          <a:bodyPr/>
          <a:lstStyle/>
          <a:p>
            <a:fld id="{271A67EA-FF7B-B44D-B534-F686E1C5AFCC}" type="datetimeFigureOut">
              <a:rPr lang="ar-SA" smtClean="0"/>
              <a:t>06/06/42</a:t>
            </a:fld>
            <a:endParaRPr lang="ar-SA"/>
          </a:p>
        </p:txBody>
      </p:sp>
      <p:sp>
        <p:nvSpPr>
          <p:cNvPr id="8" name="عنصر نائب للتذييل 7">
            <a:extLst>
              <a:ext uri="{FF2B5EF4-FFF2-40B4-BE49-F238E27FC236}">
                <a16:creationId xmlns="" xmlns:a16="http://schemas.microsoft.com/office/drawing/2014/main" id="{F2EDBB32-9B10-784C-B1FA-1F22EBE787D2}"/>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 xmlns:a16="http://schemas.microsoft.com/office/drawing/2014/main" id="{AFB01998-088D-A440-A181-4238B8B46165}"/>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2532860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5464C077-B296-D346-9356-78C918547487}"/>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 xmlns:a16="http://schemas.microsoft.com/office/drawing/2014/main" id="{31BDDAE8-8352-CE4D-8634-96B329A59C2C}"/>
              </a:ext>
            </a:extLst>
          </p:cNvPr>
          <p:cNvSpPr>
            <a:spLocks noGrp="1"/>
          </p:cNvSpPr>
          <p:nvPr>
            <p:ph type="dt" sz="half" idx="10"/>
          </p:nvPr>
        </p:nvSpPr>
        <p:spPr/>
        <p:txBody>
          <a:bodyPr/>
          <a:lstStyle/>
          <a:p>
            <a:fld id="{271A67EA-FF7B-B44D-B534-F686E1C5AFCC}" type="datetimeFigureOut">
              <a:rPr lang="ar-SA" smtClean="0"/>
              <a:t>06/06/42</a:t>
            </a:fld>
            <a:endParaRPr lang="ar-SA"/>
          </a:p>
        </p:txBody>
      </p:sp>
      <p:sp>
        <p:nvSpPr>
          <p:cNvPr id="4" name="عنصر نائب للتذييل 3">
            <a:extLst>
              <a:ext uri="{FF2B5EF4-FFF2-40B4-BE49-F238E27FC236}">
                <a16:creationId xmlns="" xmlns:a16="http://schemas.microsoft.com/office/drawing/2014/main" id="{45841441-95DC-7247-AFC7-42CEC37207AB}"/>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 xmlns:a16="http://schemas.microsoft.com/office/drawing/2014/main" id="{B6F5A10E-65A8-7B4A-9FDF-7B7C1F89A22D}"/>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2548830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 xmlns:a16="http://schemas.microsoft.com/office/drawing/2014/main" id="{7F643D38-8AB4-5441-AD60-015025438381}"/>
              </a:ext>
            </a:extLst>
          </p:cNvPr>
          <p:cNvSpPr>
            <a:spLocks noGrp="1"/>
          </p:cNvSpPr>
          <p:nvPr>
            <p:ph type="dt" sz="half" idx="10"/>
          </p:nvPr>
        </p:nvSpPr>
        <p:spPr/>
        <p:txBody>
          <a:bodyPr/>
          <a:lstStyle/>
          <a:p>
            <a:fld id="{271A67EA-FF7B-B44D-B534-F686E1C5AFCC}" type="datetimeFigureOut">
              <a:rPr lang="ar-SA" smtClean="0"/>
              <a:t>06/06/42</a:t>
            </a:fld>
            <a:endParaRPr lang="ar-SA"/>
          </a:p>
        </p:txBody>
      </p:sp>
      <p:sp>
        <p:nvSpPr>
          <p:cNvPr id="3" name="عنصر نائب للتذييل 2">
            <a:extLst>
              <a:ext uri="{FF2B5EF4-FFF2-40B4-BE49-F238E27FC236}">
                <a16:creationId xmlns="" xmlns:a16="http://schemas.microsoft.com/office/drawing/2014/main" id="{A152CDA0-EDFE-5A4E-875D-64570ECE7944}"/>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 xmlns:a16="http://schemas.microsoft.com/office/drawing/2014/main" id="{2585C381-0851-8F48-A541-ECC1E42F334C}"/>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458924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22D514DC-87A6-2E43-95BA-D9CCE0EB934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 xmlns:a16="http://schemas.microsoft.com/office/drawing/2014/main" id="{F27D87D1-C19D-314F-8BF3-B6115C9EDB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 xmlns:a16="http://schemas.microsoft.com/office/drawing/2014/main" id="{DC7EC1F8-C958-AF47-844C-9E685AC251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 xmlns:a16="http://schemas.microsoft.com/office/drawing/2014/main" id="{346D4347-1F4D-6D44-986B-645878482E0C}"/>
              </a:ext>
            </a:extLst>
          </p:cNvPr>
          <p:cNvSpPr>
            <a:spLocks noGrp="1"/>
          </p:cNvSpPr>
          <p:nvPr>
            <p:ph type="dt" sz="half" idx="10"/>
          </p:nvPr>
        </p:nvSpPr>
        <p:spPr/>
        <p:txBody>
          <a:bodyPr/>
          <a:lstStyle/>
          <a:p>
            <a:fld id="{271A67EA-FF7B-B44D-B534-F686E1C5AFCC}" type="datetimeFigureOut">
              <a:rPr lang="ar-SA" smtClean="0"/>
              <a:t>06/06/42</a:t>
            </a:fld>
            <a:endParaRPr lang="ar-SA"/>
          </a:p>
        </p:txBody>
      </p:sp>
      <p:sp>
        <p:nvSpPr>
          <p:cNvPr id="6" name="عنصر نائب للتذييل 5">
            <a:extLst>
              <a:ext uri="{FF2B5EF4-FFF2-40B4-BE49-F238E27FC236}">
                <a16:creationId xmlns="" xmlns:a16="http://schemas.microsoft.com/office/drawing/2014/main" id="{66AD073C-0D0E-694F-ADDA-E94A80702566}"/>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 xmlns:a16="http://schemas.microsoft.com/office/drawing/2014/main" id="{B74C7D60-BE7B-3D4A-8AE5-E87F86C13006}"/>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4287337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48E79AB3-7667-8B4D-801E-B38B6ED54E4E}"/>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 xmlns:a16="http://schemas.microsoft.com/office/drawing/2014/main" id="{D1507338-02FC-F84F-9847-1A2ACA6EC0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 xmlns:a16="http://schemas.microsoft.com/office/drawing/2014/main" id="{70121132-FA90-9C48-851C-05129E0E53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 xmlns:a16="http://schemas.microsoft.com/office/drawing/2014/main" id="{98E46DFF-B894-C847-8A03-6346D876F653}"/>
              </a:ext>
            </a:extLst>
          </p:cNvPr>
          <p:cNvSpPr>
            <a:spLocks noGrp="1"/>
          </p:cNvSpPr>
          <p:nvPr>
            <p:ph type="dt" sz="half" idx="10"/>
          </p:nvPr>
        </p:nvSpPr>
        <p:spPr/>
        <p:txBody>
          <a:bodyPr/>
          <a:lstStyle/>
          <a:p>
            <a:fld id="{271A67EA-FF7B-B44D-B534-F686E1C5AFCC}" type="datetimeFigureOut">
              <a:rPr lang="ar-SA" smtClean="0"/>
              <a:t>06/06/42</a:t>
            </a:fld>
            <a:endParaRPr lang="ar-SA"/>
          </a:p>
        </p:txBody>
      </p:sp>
      <p:sp>
        <p:nvSpPr>
          <p:cNvPr id="6" name="عنصر نائب للتذييل 5">
            <a:extLst>
              <a:ext uri="{FF2B5EF4-FFF2-40B4-BE49-F238E27FC236}">
                <a16:creationId xmlns="" xmlns:a16="http://schemas.microsoft.com/office/drawing/2014/main" id="{1B45D908-29D5-8046-8421-39A944A686AC}"/>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 xmlns:a16="http://schemas.microsoft.com/office/drawing/2014/main" id="{93AB2D78-4F7F-F642-9513-07EEFC397578}"/>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228909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 xmlns:a16="http://schemas.microsoft.com/office/drawing/2014/main" id="{551D7BE5-80F3-2F4A-8472-60C851AF1189}"/>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 xmlns:a16="http://schemas.microsoft.com/office/drawing/2014/main" id="{26EDEE24-A11C-5E4D-A592-6A5CF737393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 xmlns:a16="http://schemas.microsoft.com/office/drawing/2014/main" id="{DCA43B76-415E-5E46-9FE6-256194904AB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71A67EA-FF7B-B44D-B534-F686E1C5AFCC}" type="datetimeFigureOut">
              <a:rPr lang="ar-SA" smtClean="0"/>
              <a:t>06/06/42</a:t>
            </a:fld>
            <a:endParaRPr lang="ar-SA"/>
          </a:p>
        </p:txBody>
      </p:sp>
      <p:sp>
        <p:nvSpPr>
          <p:cNvPr id="5" name="عنصر نائب للتذييل 4">
            <a:extLst>
              <a:ext uri="{FF2B5EF4-FFF2-40B4-BE49-F238E27FC236}">
                <a16:creationId xmlns="" xmlns:a16="http://schemas.microsoft.com/office/drawing/2014/main" id="{5BFE7DEF-0AB0-504A-ACAF-22413299E3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 xmlns:a16="http://schemas.microsoft.com/office/drawing/2014/main" id="{C59C8F26-2ED5-C34E-90FF-F3E5E40B998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56C0A47-9701-8B43-9844-AB3BF36F18AC}" type="slidenum">
              <a:rPr lang="ar-SA" smtClean="0"/>
              <a:t>‹#›</a:t>
            </a:fld>
            <a:endParaRPr lang="ar-SA"/>
          </a:p>
        </p:txBody>
      </p:sp>
    </p:spTree>
    <p:extLst>
      <p:ext uri="{BB962C8B-B14F-4D97-AF65-F5344CB8AC3E}">
        <p14:creationId xmlns:p14="http://schemas.microsoft.com/office/powerpoint/2010/main" val="556662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gif"/><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qa44.com/vb/f119/t22680.html" TargetMode="External"/><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wmf"/></Relationships>
</file>

<file path=ppt/slides/_rels/slide21.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5.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8.pn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5.wav"/><Relationship Id="rId7" Type="http://schemas.openxmlformats.org/officeDocument/2006/relationships/image" Target="../media/image52.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audio" Target="../media/audio4.wav"/></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hyperlink" Target="http://tenemosideas.com/?paged=2" TargetMode="Externa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hyperlink" Target="http://www.google.com.sa/imgres?imgurl=http://www.ppc2you.com/vb/images/imported/2010/08/14013.jpg&amp;imgrefurl=http://www.ppc2you.com/vb/21642-%D9%85%D9%86_%D9%8A%D8%B3%D8%AA%D8%B7%D9%8A%D8%B9_%D8%A7%D9%86_%D9%8A%D8%AE%D8%B1%D8%AC_%D8%A7%D9%84%D8%AF%D8%AC%D8%A7%D8%AC%D9%87_%D9%85%D9%86_%D8%A7%D9%84%D8%B2%D8%AC%D8%A7%D8%AC%D9%87/&amp;usg=__Yw46RKoC4QOEkNSOo5JSZXHL5Sg=&amp;h=353&amp;w=424&amp;sz=56&amp;hl=ar&amp;start=10&amp;zoom=1&amp;tbnid=yjpHte134SuA0M:&amp;tbnh=105&amp;tbnw=126&amp;ei=zxhFTr_qMIjmrAe6hPzjAw&amp;prev=/search?q=%D9%85%D8%B9%D9%84%D9%85&amp;hl=ar&amp;safe=active&amp;sa=G&amp;gbv=2&amp;tbm=isch&amp;itbs=1"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mycutegraphics.com/graphics/science/scientist-holding-magnet.html"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1"/>
          <p:cNvPicPr preferRelativeResize="0"/>
          <p:nvPr/>
        </p:nvPicPr>
        <p:blipFill rotWithShape="1">
          <a:blip r:embed="rId3">
            <a:alphaModFix/>
          </a:blip>
          <a:srcRect/>
          <a:stretch/>
        </p:blipFill>
        <p:spPr>
          <a:xfrm>
            <a:off x="8328026" y="620712"/>
            <a:ext cx="2065337" cy="1204912"/>
          </a:xfrm>
          <a:prstGeom prst="rect">
            <a:avLst/>
          </a:prstGeom>
          <a:noFill/>
          <a:ln>
            <a:noFill/>
          </a:ln>
        </p:spPr>
      </p:pic>
      <p:pic>
        <p:nvPicPr>
          <p:cNvPr id="189" name="Google Shape;189;p21"/>
          <p:cNvPicPr preferRelativeResize="0"/>
          <p:nvPr/>
        </p:nvPicPr>
        <p:blipFill rotWithShape="1">
          <a:blip r:embed="rId4">
            <a:alphaModFix/>
          </a:blip>
          <a:srcRect/>
          <a:stretch/>
        </p:blipFill>
        <p:spPr>
          <a:xfrm>
            <a:off x="2279651" y="549275"/>
            <a:ext cx="2682875" cy="1676400"/>
          </a:xfrm>
          <a:prstGeom prst="rect">
            <a:avLst/>
          </a:prstGeom>
          <a:noFill/>
          <a:ln>
            <a:noFill/>
          </a:ln>
        </p:spPr>
      </p:pic>
      <p:pic>
        <p:nvPicPr>
          <p:cNvPr id="190" name="Google Shape;190;p21"/>
          <p:cNvPicPr preferRelativeResize="0"/>
          <p:nvPr/>
        </p:nvPicPr>
        <p:blipFill rotWithShape="1">
          <a:blip r:embed="rId5">
            <a:alphaModFix/>
          </a:blip>
          <a:src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95882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t1.gstatic.com/images?q=tbn:ANd9GcS7O71ggijJAtc0QC_qz3d8SO7QxM4tMIXCPFmqm8TahvJmrn1n"/>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337392514"/>
      </p:ext>
    </p:extLst>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355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مغناطيس"/>
          <p:cNvPicPr>
            <a:picLocks noChangeAspect="1" noChangeArrowheads="1"/>
          </p:cNvPicPr>
          <p:nvPr/>
        </p:nvPicPr>
        <p:blipFill>
          <a:blip r:embed="rId2"/>
          <a:srcRect/>
          <a:stretch>
            <a:fillRect/>
          </a:stretch>
        </p:blipFill>
        <p:spPr bwMode="auto">
          <a:xfrm>
            <a:off x="678347" y="3129555"/>
            <a:ext cx="3960812" cy="3263900"/>
          </a:xfrm>
          <a:prstGeom prst="rect">
            <a:avLst/>
          </a:prstGeom>
          <a:noFill/>
          <a:ln w="9525">
            <a:solidFill>
              <a:schemeClr val="hlink"/>
            </a:solidFill>
            <a:miter lim="800000"/>
            <a:headEnd/>
            <a:tailEnd/>
          </a:ln>
        </p:spPr>
      </p:pic>
      <p:sp>
        <p:nvSpPr>
          <p:cNvPr id="15362" name="Rectangle 3"/>
          <p:cNvSpPr>
            <a:spLocks noGrp="1" noChangeArrowheads="1"/>
          </p:cNvSpPr>
          <p:nvPr>
            <p:ph type="subTitle" idx="1"/>
          </p:nvPr>
        </p:nvSpPr>
        <p:spPr>
          <a:xfrm>
            <a:off x="3025722" y="249831"/>
            <a:ext cx="8820150" cy="3527425"/>
          </a:xfrm>
        </p:spPr>
        <p:txBody>
          <a:bodyPr>
            <a:normAutofit lnSpcReduction="10000"/>
          </a:bodyPr>
          <a:lstStyle/>
          <a:p>
            <a:pPr eaLnBrk="1" hangingPunct="1">
              <a:lnSpc>
                <a:spcPct val="80000"/>
              </a:lnSpc>
              <a:defRPr/>
            </a:pPr>
            <a:r>
              <a:rPr lang="ar-SA" sz="3600" dirty="0">
                <a:cs typeface="Mudir MT" pitchFamily="2" charset="-78"/>
              </a:rPr>
              <a:t>أذاً هو حجر أسود من الأحجار الكريمة قادر على جذب الحديد وبعض المواد الأخرى كالنيكل والكوبالت </a:t>
            </a:r>
            <a:r>
              <a:rPr lang="ar-SA" sz="3600" dirty="0" err="1">
                <a:cs typeface="Mudir MT" pitchFamily="2" charset="-78"/>
              </a:rPr>
              <a:t>وخلائطها</a:t>
            </a:r>
            <a:r>
              <a:rPr lang="ar-SA" sz="3600" dirty="0">
                <a:cs typeface="Mudir MT" pitchFamily="2" charset="-78"/>
              </a:rPr>
              <a:t>, صيغته </a:t>
            </a:r>
          </a:p>
          <a:p>
            <a:pPr eaLnBrk="1" hangingPunct="1">
              <a:lnSpc>
                <a:spcPct val="80000"/>
              </a:lnSpc>
              <a:defRPr/>
            </a:pPr>
            <a:r>
              <a:rPr lang="ar-SA" sz="3600" dirty="0">
                <a:cs typeface="Mudir MT" pitchFamily="2" charset="-78"/>
              </a:rPr>
              <a:t>الكيميائية </a:t>
            </a:r>
            <a:r>
              <a:rPr lang="en-US" sz="3600" dirty="0">
                <a:cs typeface="Mudir MT" pitchFamily="2" charset="-78"/>
              </a:rPr>
              <a:t>(Fe</a:t>
            </a:r>
            <a:r>
              <a:rPr lang="en-US" dirty="0">
                <a:cs typeface="Mudir MT" pitchFamily="2" charset="-78"/>
              </a:rPr>
              <a:t>3</a:t>
            </a:r>
            <a:r>
              <a:rPr lang="en-US" sz="3600" dirty="0">
                <a:cs typeface="Mudir MT" pitchFamily="2" charset="-78"/>
              </a:rPr>
              <a:t>o</a:t>
            </a:r>
            <a:r>
              <a:rPr lang="en-US" dirty="0">
                <a:cs typeface="Mudir MT" pitchFamily="2" charset="-78"/>
              </a:rPr>
              <a:t>4</a:t>
            </a:r>
            <a:r>
              <a:rPr lang="en-US" sz="3600" dirty="0">
                <a:cs typeface="Mudir MT" pitchFamily="2" charset="-78"/>
              </a:rPr>
              <a:t>)</a:t>
            </a:r>
            <a:r>
              <a:rPr lang="ar-SA" sz="3600" dirty="0">
                <a:cs typeface="Mudir MT" pitchFamily="2" charset="-78"/>
              </a:rPr>
              <a:t>قيل :إن من فوائده </a:t>
            </a:r>
          </a:p>
          <a:p>
            <a:pPr eaLnBrk="1" hangingPunct="1">
              <a:lnSpc>
                <a:spcPct val="80000"/>
              </a:lnSpc>
              <a:defRPr/>
            </a:pPr>
            <a:r>
              <a:rPr lang="ar-SA" sz="3600" dirty="0">
                <a:cs typeface="Mudir MT" pitchFamily="2" charset="-78"/>
              </a:rPr>
              <a:t>علاج مرض النقرس (داء ملوك)</a:t>
            </a:r>
          </a:p>
          <a:p>
            <a:pPr eaLnBrk="1" hangingPunct="1">
              <a:lnSpc>
                <a:spcPct val="80000"/>
              </a:lnSpc>
              <a:defRPr/>
            </a:pPr>
            <a:r>
              <a:rPr lang="ar-SA" sz="3600" dirty="0">
                <a:cs typeface="Mudir MT" pitchFamily="2" charset="-78"/>
              </a:rPr>
              <a:t>وعندما تمسك به المرأة أثناء </a:t>
            </a:r>
          </a:p>
          <a:p>
            <a:pPr eaLnBrk="1" hangingPunct="1">
              <a:lnSpc>
                <a:spcPct val="80000"/>
              </a:lnSpc>
              <a:defRPr/>
            </a:pPr>
            <a:r>
              <a:rPr lang="ar-SA" sz="3600" dirty="0">
                <a:cs typeface="Mudir MT" pitchFamily="2" charset="-78"/>
              </a:rPr>
              <a:t>الولادة فإنه يسهلها.</a:t>
            </a:r>
            <a:endParaRPr lang="en-US" sz="3600" dirty="0">
              <a:cs typeface="Mudir MT" pitchFamily="2" charset="-78"/>
            </a:endParaRPr>
          </a:p>
        </p:txBody>
      </p:sp>
    </p:spTree>
    <p:extLst>
      <p:ext uri="{BB962C8B-B14F-4D97-AF65-F5344CB8AC3E}">
        <p14:creationId xmlns:p14="http://schemas.microsoft.com/office/powerpoint/2010/main" val="253162979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 xmlns:a16="http://schemas.microsoft.com/office/drawing/2014/main" id="{6C8B3F15-8EAF-974F-B100-78D1FE24A3E6}"/>
              </a:ext>
            </a:extLst>
          </p:cNvPr>
          <p:cNvSpPr txBox="1"/>
          <p:nvPr/>
        </p:nvSpPr>
        <p:spPr>
          <a:xfrm>
            <a:off x="5606469" y="3244334"/>
            <a:ext cx="184730" cy="369332"/>
          </a:xfrm>
          <a:prstGeom prst="rect">
            <a:avLst/>
          </a:prstGeom>
          <a:solidFill>
            <a:schemeClr val="bg1"/>
          </a:solidFill>
        </p:spPr>
        <p:txBody>
          <a:bodyPr wrap="none" rtlCol="1">
            <a:spAutoFit/>
          </a:bodyPr>
          <a:lstStyle/>
          <a:p>
            <a:endParaRPr lang="ar-SA" dirty="0"/>
          </a:p>
        </p:txBody>
      </p:sp>
      <p:pic>
        <p:nvPicPr>
          <p:cNvPr id="3" name="صورة 2"/>
          <p:cNvPicPr>
            <a:picLocks noChangeAspect="1"/>
          </p:cNvPicPr>
          <p:nvPr/>
        </p:nvPicPr>
        <p:blipFill>
          <a:blip r:embed="rId2"/>
          <a:stretch>
            <a:fillRect/>
          </a:stretch>
        </p:blipFill>
        <p:spPr>
          <a:xfrm>
            <a:off x="325465" y="365125"/>
            <a:ext cx="11298263" cy="5911690"/>
          </a:xfrm>
          <a:prstGeom prst="rect">
            <a:avLst/>
          </a:prstGeom>
        </p:spPr>
      </p:pic>
      <p:sp>
        <p:nvSpPr>
          <p:cNvPr id="8" name="عنوان 1">
            <a:extLst>
              <a:ext uri="{FF2B5EF4-FFF2-40B4-BE49-F238E27FC236}">
                <a16:creationId xmlns="" xmlns:a16="http://schemas.microsoft.com/office/drawing/2014/main" id="{7A17E653-A36C-804C-82F1-E6E3290871F3}"/>
              </a:ext>
            </a:extLst>
          </p:cNvPr>
          <p:cNvSpPr>
            <a:spLocks noGrp="1"/>
          </p:cNvSpPr>
          <p:nvPr>
            <p:ph type="title"/>
          </p:nvPr>
        </p:nvSpPr>
        <p:spPr>
          <a:xfrm>
            <a:off x="325464" y="0"/>
            <a:ext cx="11298263" cy="1325563"/>
          </a:xfrm>
          <a:solidFill>
            <a:schemeClr val="accent4">
              <a:lumMod val="20000"/>
              <a:lumOff val="80000"/>
            </a:schemeClr>
          </a:solidFill>
        </p:spPr>
        <p:txBody>
          <a:bodyPr/>
          <a:lstStyle/>
          <a:p>
            <a:pPr algn="ctr"/>
            <a:r>
              <a:rPr lang="ar-SA" b="1" dirty="0" smtClean="0"/>
              <a:t>المقدمة</a:t>
            </a:r>
            <a:endParaRPr lang="ar-SA" b="1" dirty="0"/>
          </a:p>
        </p:txBody>
      </p:sp>
    </p:spTree>
    <p:extLst>
      <p:ext uri="{BB962C8B-B14F-4D97-AF65-F5344CB8AC3E}">
        <p14:creationId xmlns:p14="http://schemas.microsoft.com/office/powerpoint/2010/main" val="1132601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شريط مثقب 1"/>
          <p:cNvSpPr/>
          <p:nvPr/>
        </p:nvSpPr>
        <p:spPr>
          <a:xfrm>
            <a:off x="5470902" y="1735810"/>
            <a:ext cx="5842861" cy="2676112"/>
          </a:xfrm>
          <a:prstGeom prst="flowChartPunchedTape">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ar-SA" sz="2400" b="1" dirty="0"/>
              <a:t>أعطي أمثلة لمواد مغناطيسية تتعاملين معها في حياتك اليومية ؟</a:t>
            </a:r>
            <a:endParaRPr lang="en-US" sz="2400" b="1" dirty="0"/>
          </a:p>
        </p:txBody>
      </p:sp>
      <p:sp>
        <p:nvSpPr>
          <p:cNvPr id="64514" name="AutoShape 2" descr="نتيجة بحث الصور عن النوافذ المفتوحة"/>
          <p:cNvSpPr>
            <a:spLocks noChangeAspect="1" noChangeArrowheads="1"/>
          </p:cNvSpPr>
          <p:nvPr/>
        </p:nvSpPr>
        <p:spPr bwMode="auto">
          <a:xfrm>
            <a:off x="1048226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pic>
        <p:nvPicPr>
          <p:cNvPr id="10" name="صورة 9" descr="تتتتتتتتتتتتتتتتتتتتتتتتبدون عنوان.png"/>
          <p:cNvPicPr>
            <a:picLocks noChangeAspect="1"/>
          </p:cNvPicPr>
          <p:nvPr/>
        </p:nvPicPr>
        <p:blipFill>
          <a:blip r:embed="rId2">
            <a:duotone>
              <a:schemeClr val="accent5">
                <a:shade val="45000"/>
                <a:satMod val="135000"/>
              </a:schemeClr>
              <a:prstClr val="white"/>
            </a:duotone>
          </a:blip>
          <a:stretch>
            <a:fillRect/>
          </a:stretch>
        </p:blipFill>
        <p:spPr>
          <a:xfrm>
            <a:off x="1353519" y="1735810"/>
            <a:ext cx="3643306" cy="2857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مستطيل مستدير الزوايا 7"/>
          <p:cNvSpPr/>
          <p:nvPr/>
        </p:nvSpPr>
        <p:spPr>
          <a:xfrm>
            <a:off x="2067883" y="2628785"/>
            <a:ext cx="2214578" cy="10715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tx1"/>
                </a:solidFill>
              </a:rPr>
              <a:t>استراتيجية</a:t>
            </a:r>
          </a:p>
          <a:p>
            <a:pPr algn="ctr"/>
            <a:r>
              <a:rPr lang="ar-SA" sz="3600" b="1" dirty="0">
                <a:solidFill>
                  <a:schemeClr val="tx1"/>
                </a:solidFill>
              </a:rPr>
              <a:t>النوافذ </a:t>
            </a:r>
          </a:p>
          <a:p>
            <a:pPr algn="ctr"/>
            <a:r>
              <a:rPr lang="ar-SA" sz="3600" b="1" dirty="0">
                <a:solidFill>
                  <a:schemeClr val="tx1"/>
                </a:solidFill>
              </a:rPr>
              <a:t>المفتوحة</a:t>
            </a:r>
          </a:p>
        </p:txBody>
      </p:sp>
    </p:spTree>
    <p:extLst>
      <p:ext uri="{BB962C8B-B14F-4D97-AF65-F5344CB8AC3E}">
        <p14:creationId xmlns:p14="http://schemas.microsoft.com/office/powerpoint/2010/main" val="400135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183225"/>
            <a:ext cx="12191999" cy="2786082"/>
          </a:xfrm>
          <a:solidFill>
            <a:schemeClr val="accent4">
              <a:lumMod val="20000"/>
              <a:lumOff val="80000"/>
            </a:schemeClr>
          </a:solidFill>
        </p:spPr>
        <p:style>
          <a:lnRef idx="3">
            <a:schemeClr val="lt1"/>
          </a:lnRef>
          <a:fillRef idx="1">
            <a:schemeClr val="accent3"/>
          </a:fillRef>
          <a:effectRef idx="1">
            <a:schemeClr val="accent3"/>
          </a:effectRef>
          <a:fontRef idx="minor">
            <a:schemeClr val="lt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lnSpc>
                <a:spcPct val="150000"/>
              </a:lnSpc>
              <a:buNone/>
            </a:pPr>
            <a:r>
              <a:rPr lang="ar-SA" sz="3200" b="1" dirty="0">
                <a:ln w="50800"/>
                <a:solidFill>
                  <a:schemeClr val="bg1">
                    <a:shade val="50000"/>
                  </a:schemeClr>
                </a:solidFill>
                <a:cs typeface="Arabic Transparent" pitchFamily="2" charset="-78"/>
              </a:rPr>
              <a:t>   </a:t>
            </a:r>
            <a:r>
              <a:rPr lang="ar-SA" b="1" dirty="0">
                <a:ln w="50800"/>
                <a:solidFill>
                  <a:schemeClr val="tx1"/>
                </a:solidFill>
                <a:cs typeface="Arabic Transparent" pitchFamily="2" charset="-78"/>
              </a:rPr>
              <a:t>المولدات الكهربائية، والمحركات الكهربائية البسيطة، وأجهزة التلفاز، وأجهزة العرض التي تعمل بوساطة الأشعة المهبطية، وأشرطة التسجيل، ومشغلات الأقراص الصلبة الموجودة داخل أجهزة الحاسوب، جميعها تعتمد على الآثار المغناطيسية للتيارات الكهربائية. </a:t>
            </a:r>
          </a:p>
          <a:p>
            <a:pPr algn="just">
              <a:buNone/>
            </a:pPr>
            <a:endParaRPr lang="ar-SA" sz="4000" b="1" dirty="0">
              <a:ln w="50800"/>
              <a:solidFill>
                <a:srgbClr val="FFFF00"/>
              </a:solidFill>
              <a:cs typeface="Arabic Transparent" pitchFamily="2" charset="-78"/>
            </a:endParaRPr>
          </a:p>
        </p:txBody>
      </p:sp>
      <p:pic>
        <p:nvPicPr>
          <p:cNvPr id="68610" name="Picture 2" descr="نتيجة بحث الصور عن مولدات كهرباء صغيرة"/>
          <p:cNvPicPr>
            <a:picLocks noChangeAspect="1" noChangeArrowheads="1"/>
          </p:cNvPicPr>
          <p:nvPr/>
        </p:nvPicPr>
        <p:blipFill>
          <a:blip r:embed="rId3"/>
          <a:srcRect/>
          <a:stretch>
            <a:fillRect/>
          </a:stretch>
        </p:blipFill>
        <p:spPr bwMode="auto">
          <a:xfrm>
            <a:off x="5594171" y="103627"/>
            <a:ext cx="1785949" cy="1839519"/>
          </a:xfrm>
          <a:prstGeom prst="rect">
            <a:avLst/>
          </a:prstGeom>
          <a:noFill/>
        </p:spPr>
      </p:pic>
      <p:sp>
        <p:nvSpPr>
          <p:cNvPr id="68612" name="AutoShape 4" descr="نتيجة بحث الصور عن محركات كهربائية"/>
          <p:cNvSpPr>
            <a:spLocks noChangeAspect="1" noChangeArrowheads="1"/>
          </p:cNvSpPr>
          <p:nvPr/>
        </p:nvSpPr>
        <p:spPr bwMode="auto">
          <a:xfrm>
            <a:off x="1048226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pic>
        <p:nvPicPr>
          <p:cNvPr id="6" name="صورة 5" descr="بدون عنوانمم.png"/>
          <p:cNvPicPr>
            <a:picLocks noChangeAspect="1"/>
          </p:cNvPicPr>
          <p:nvPr/>
        </p:nvPicPr>
        <p:blipFill>
          <a:blip r:embed="rId4"/>
          <a:stretch>
            <a:fillRect/>
          </a:stretch>
        </p:blipFill>
        <p:spPr>
          <a:xfrm>
            <a:off x="1301858" y="1"/>
            <a:ext cx="2718912" cy="1685904"/>
          </a:xfrm>
          <a:prstGeom prst="rect">
            <a:avLst/>
          </a:prstGeom>
        </p:spPr>
      </p:pic>
      <p:sp>
        <p:nvSpPr>
          <p:cNvPr id="68614" name="AutoShape 6" descr="نتيجة بحث الصور عن تلفاز"/>
          <p:cNvSpPr>
            <a:spLocks noChangeAspect="1" noChangeArrowheads="1"/>
          </p:cNvSpPr>
          <p:nvPr/>
        </p:nvSpPr>
        <p:spPr bwMode="auto">
          <a:xfrm>
            <a:off x="1048226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pic>
        <p:nvPicPr>
          <p:cNvPr id="8" name="صورة 7" descr="بدون عنوانمممممم.png"/>
          <p:cNvPicPr>
            <a:picLocks noChangeAspect="1"/>
          </p:cNvPicPr>
          <p:nvPr/>
        </p:nvPicPr>
        <p:blipFill>
          <a:blip r:embed="rId5"/>
          <a:stretch>
            <a:fillRect/>
          </a:stretch>
        </p:blipFill>
        <p:spPr>
          <a:xfrm>
            <a:off x="8438113" y="103627"/>
            <a:ext cx="1586950" cy="1529311"/>
          </a:xfrm>
          <a:prstGeom prst="rect">
            <a:avLst/>
          </a:prstGeom>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120" y="2396091"/>
            <a:ext cx="1792536" cy="1654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descr="http://t3.gstatic.com/images?q=tbn:ANd9GcSFgnoXEgG9AmkgOVJJSYMH6GwWkDMybdZWWytuWN_tVpOoCUjS"/>
          <p:cNvPicPr>
            <a:picLocks noChangeAspect="1" noChangeArrowheads="1"/>
          </p:cNvPicPr>
          <p:nvPr/>
        </p:nvPicPr>
        <p:blipFill>
          <a:blip r:embed="rId7" cstate="print"/>
          <a:srcRect/>
          <a:stretch>
            <a:fillRect/>
          </a:stretch>
        </p:blipFill>
        <p:spPr bwMode="auto">
          <a:xfrm>
            <a:off x="4020770" y="2013909"/>
            <a:ext cx="2400300" cy="1905000"/>
          </a:xfrm>
          <a:prstGeom prst="rect">
            <a:avLst/>
          </a:prstGeom>
          <a:noFill/>
        </p:spPr>
      </p:pic>
      <p:pic>
        <p:nvPicPr>
          <p:cNvPr id="14" name="Picture 7"/>
          <p:cNvPicPr>
            <a:picLocks noChangeAspect="1" noChangeArrowheads="1"/>
          </p:cNvPicPr>
          <p:nvPr/>
        </p:nvPicPr>
        <p:blipFill>
          <a:blip r:embed="rId8"/>
          <a:srcRect/>
          <a:stretch>
            <a:fillRect/>
          </a:stretch>
        </p:blipFill>
        <p:spPr bwMode="auto">
          <a:xfrm>
            <a:off x="263471" y="1943146"/>
            <a:ext cx="2519362" cy="1871663"/>
          </a:xfrm>
          <a:prstGeom prst="rect">
            <a:avLst/>
          </a:prstGeom>
          <a:noFill/>
          <a:ln w="9525">
            <a:noFill/>
            <a:miter lim="800000"/>
            <a:headEnd/>
            <a:tailEnd/>
          </a:ln>
        </p:spPr>
      </p:pic>
      <p:pic>
        <p:nvPicPr>
          <p:cNvPr id="15" name="Picture 2" descr="http://t1.gstatic.com/images?q=tbn:ANd9GcQzyeiZrnYciA4OKKk6142SYwILe4W20nb-E8D6I7OSnBandL6law"/>
          <p:cNvPicPr>
            <a:picLocks noChangeAspect="1" noChangeArrowheads="1"/>
          </p:cNvPicPr>
          <p:nvPr/>
        </p:nvPicPr>
        <p:blipFill>
          <a:blip r:embed="rId9" cstate="print"/>
          <a:srcRect/>
          <a:stretch>
            <a:fillRect/>
          </a:stretch>
        </p:blipFill>
        <p:spPr bwMode="auto">
          <a:xfrm>
            <a:off x="9438519" y="1685904"/>
            <a:ext cx="2697088" cy="2239889"/>
          </a:xfrm>
          <a:prstGeom prst="rect">
            <a:avLst/>
          </a:prstGeom>
          <a:noFill/>
        </p:spPr>
      </p:pic>
    </p:spTree>
    <p:extLst>
      <p:ext uri="{BB962C8B-B14F-4D97-AF65-F5344CB8AC3E}">
        <p14:creationId xmlns:p14="http://schemas.microsoft.com/office/powerpoint/2010/main" val="3030641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to="" calcmode="lin" valueType="num">
                                      <p:cBhvr>
                                        <p:cTn id="7" dur="1" fill="hold"/>
                                        <p:tgtEl>
                                          <p:spTgt spid="3">
                                            <p:bg/>
                                          </p:spTgt>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to="" calcmode="lin" valueType="num">
                                      <p:cBhvr>
                                        <p:cTn id="12" dur="1" fill="hold"/>
                                        <p:tgtEl>
                                          <p:spTgt spid="3">
                                            <p:txEl>
                                              <p:pRg st="0" end="0"/>
                                            </p:txEl>
                                          </p:spTgt>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جدول 8"/>
          <p:cNvGraphicFramePr>
            <a:graphicFrameLocks noGrp="1"/>
          </p:cNvGraphicFramePr>
          <p:nvPr>
            <p:extLst>
              <p:ext uri="{D42A27DB-BD31-4B8C-83A1-F6EECF244321}">
                <p14:modId xmlns:p14="http://schemas.microsoft.com/office/powerpoint/2010/main" val="3223037742"/>
              </p:ext>
            </p:extLst>
          </p:nvPr>
        </p:nvGraphicFramePr>
        <p:xfrm>
          <a:off x="573437" y="685800"/>
          <a:ext cx="10368365" cy="5386404"/>
        </p:xfrm>
        <a:graphic>
          <a:graphicData uri="http://schemas.openxmlformats.org/drawingml/2006/table">
            <a:tbl>
              <a:tblPr rtl="1" firstRow="1" bandRow="1">
                <a:tableStyleId>{00A15C55-8517-42AA-B614-E9B94910E393}</a:tableStyleId>
              </a:tblPr>
              <a:tblGrid>
                <a:gridCol w="3730510"/>
                <a:gridCol w="6637855"/>
              </a:tblGrid>
              <a:tr h="897734">
                <a:tc>
                  <a:txBody>
                    <a:bodyPr/>
                    <a:lstStyle/>
                    <a:p>
                      <a:pPr algn="ctr" rtl="1"/>
                      <a:r>
                        <a:rPr lang="ar-SA" sz="3200" dirty="0" smtClean="0"/>
                        <a:t>الفكرة</a:t>
                      </a:r>
                      <a:endParaRPr lang="ar-SA" sz="3200" b="1" dirty="0"/>
                    </a:p>
                  </a:txBody>
                  <a:tcPr/>
                </a:tc>
                <a:tc>
                  <a:txBody>
                    <a:bodyPr/>
                    <a:lstStyle/>
                    <a:p>
                      <a:pPr algn="ctr" rtl="1"/>
                      <a:r>
                        <a:rPr lang="ar-SA" sz="3200" dirty="0" smtClean="0"/>
                        <a:t>التفاصيل</a:t>
                      </a:r>
                      <a:endParaRPr lang="ar-SA" sz="3200" b="1" dirty="0"/>
                    </a:p>
                  </a:txBody>
                  <a:tcPr/>
                </a:tc>
              </a:tr>
              <a:tr h="897734">
                <a:tc rowSpan="5">
                  <a:txBody>
                    <a:bodyPr/>
                    <a:lstStyle/>
                    <a:p>
                      <a:pPr algn="ctr" rtl="1"/>
                      <a:endParaRPr lang="ar-SA" sz="3200" spc="0" dirty="0" smtClean="0">
                        <a:ln w="50800"/>
                      </a:endParaRPr>
                    </a:p>
                    <a:p>
                      <a:pPr algn="ctr" rtl="1"/>
                      <a:r>
                        <a:rPr lang="ar-SA" sz="3200" b="1" spc="0" dirty="0" smtClean="0">
                          <a:ln w="50800"/>
                        </a:rPr>
                        <a:t>الخصائص</a:t>
                      </a:r>
                    </a:p>
                    <a:p>
                      <a:pPr algn="ctr" rtl="1"/>
                      <a:endParaRPr lang="ar-SA" sz="3200" b="1" spc="0" dirty="0" smtClean="0">
                        <a:ln w="50800"/>
                      </a:endParaRPr>
                    </a:p>
                    <a:p>
                      <a:pPr algn="ctr" rtl="1"/>
                      <a:r>
                        <a:rPr lang="ar-SA" sz="3200" b="1" spc="0" dirty="0" smtClean="0">
                          <a:ln w="50800"/>
                        </a:rPr>
                        <a:t> العامة</a:t>
                      </a:r>
                    </a:p>
                    <a:p>
                      <a:pPr algn="ctr" rtl="1"/>
                      <a:endParaRPr lang="ar-SA" sz="3200" b="1" spc="0" dirty="0" smtClean="0">
                        <a:ln w="50800"/>
                      </a:endParaRPr>
                    </a:p>
                    <a:p>
                      <a:pPr algn="ctr" rtl="1"/>
                      <a:r>
                        <a:rPr lang="ar-SA" sz="3200" b="1" spc="0" dirty="0" smtClean="0">
                          <a:ln w="50800"/>
                        </a:rPr>
                        <a:t> للمغانط </a:t>
                      </a:r>
                      <a:endParaRPr lang="ar-SA" sz="3200" b="1" dirty="0">
                        <a:cs typeface="Akhbar MT" pitchFamily="2" charset="-78"/>
                      </a:endParaRPr>
                    </a:p>
                  </a:txBody>
                  <a:tcPr/>
                </a:tc>
                <a:tc>
                  <a:txBody>
                    <a:bodyPr/>
                    <a:lstStyle/>
                    <a:p>
                      <a:pPr algn="ctr" rtl="1"/>
                      <a:endParaRPr lang="ar-SA" sz="3200" b="1" dirty="0"/>
                    </a:p>
                  </a:txBody>
                  <a:tcPr/>
                </a:tc>
              </a:tr>
              <a:tr h="897734">
                <a:tc vMerge="1">
                  <a:txBody>
                    <a:bodyPr/>
                    <a:lstStyle/>
                    <a:p>
                      <a:pPr rtl="1"/>
                      <a:endParaRPr lang="ar-SA" dirty="0"/>
                    </a:p>
                  </a:txBody>
                  <a:tcPr/>
                </a:tc>
                <a:tc>
                  <a:txBody>
                    <a:bodyPr/>
                    <a:lstStyle/>
                    <a:p>
                      <a:pPr algn="ctr" rtl="1"/>
                      <a:endParaRPr lang="ar-SA" sz="3200" b="1" dirty="0"/>
                    </a:p>
                  </a:txBody>
                  <a:tcPr/>
                </a:tc>
              </a:tr>
              <a:tr h="897734">
                <a:tc vMerge="1">
                  <a:txBody>
                    <a:bodyPr/>
                    <a:lstStyle/>
                    <a:p>
                      <a:pPr rtl="1"/>
                      <a:endParaRPr lang="ar-SA" dirty="0"/>
                    </a:p>
                  </a:txBody>
                  <a:tcPr/>
                </a:tc>
                <a:tc>
                  <a:txBody>
                    <a:bodyPr/>
                    <a:lstStyle/>
                    <a:p>
                      <a:pPr algn="ctr" rtl="1"/>
                      <a:endParaRPr lang="ar-SA" sz="3200" b="1" dirty="0"/>
                    </a:p>
                  </a:txBody>
                  <a:tcPr/>
                </a:tc>
              </a:tr>
              <a:tr h="897734">
                <a:tc vMerge="1">
                  <a:txBody>
                    <a:bodyPr/>
                    <a:lstStyle/>
                    <a:p>
                      <a:pPr rtl="1"/>
                      <a:endParaRPr lang="ar-SA" dirty="0"/>
                    </a:p>
                  </a:txBody>
                  <a:tcPr/>
                </a:tc>
                <a:tc>
                  <a:txBody>
                    <a:bodyPr/>
                    <a:lstStyle/>
                    <a:p>
                      <a:pPr algn="ctr" rtl="1"/>
                      <a:endParaRPr lang="ar-SA" sz="3200" b="1" dirty="0"/>
                    </a:p>
                  </a:txBody>
                  <a:tcPr/>
                </a:tc>
              </a:tr>
              <a:tr h="897734">
                <a:tc vMerge="1">
                  <a:txBody>
                    <a:bodyPr/>
                    <a:lstStyle/>
                    <a:p>
                      <a:pPr rtl="1"/>
                      <a:endParaRPr lang="ar-SA" dirty="0"/>
                    </a:p>
                  </a:txBody>
                  <a:tcPr/>
                </a:tc>
                <a:tc>
                  <a:txBody>
                    <a:bodyPr/>
                    <a:lstStyle/>
                    <a:p>
                      <a:pPr algn="ctr" rtl="1"/>
                      <a:endParaRPr lang="ar-SA" sz="3200" b="1" dirty="0"/>
                    </a:p>
                  </a:txBody>
                  <a:tcPr/>
                </a:tc>
              </a:tr>
            </a:tbl>
          </a:graphicData>
        </a:graphic>
      </p:graphicFrame>
    </p:spTree>
    <p:extLst>
      <p:ext uri="{BB962C8B-B14F-4D97-AF65-F5344CB8AC3E}">
        <p14:creationId xmlns:p14="http://schemas.microsoft.com/office/powerpoint/2010/main" val="1520574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ChangeArrowheads="1"/>
          </p:cNvSpPr>
          <p:nvPr/>
        </p:nvSpPr>
        <p:spPr bwMode="auto">
          <a:xfrm>
            <a:off x="1417638" y="513557"/>
            <a:ext cx="4103688" cy="3600450"/>
          </a:xfrm>
          <a:prstGeom prst="rect">
            <a:avLst/>
          </a:prstGeom>
          <a:solidFill>
            <a:schemeClr val="bg1">
              <a:alpha val="60001"/>
            </a:schemeClr>
          </a:solidFill>
          <a:ln w="38100">
            <a:solidFill>
              <a:srgbClr val="CC0000"/>
            </a:solidFill>
            <a:miter lim="800000"/>
            <a:headEnd/>
            <a:tailEnd/>
          </a:ln>
          <a:effectLst/>
        </p:spPr>
        <p:txBody>
          <a:bodyPr wrap="none" anchor="ctr"/>
          <a:lstStyle/>
          <a:p>
            <a:pPr algn="ctr"/>
            <a:r>
              <a:rPr lang="ar-SA" sz="3600" b="1" dirty="0">
                <a:solidFill>
                  <a:srgbClr val="CC0000"/>
                </a:solidFill>
              </a:rPr>
              <a:t>أشكال المغناطيس</a:t>
            </a:r>
            <a:r>
              <a:rPr lang="ar-SA" sz="3200" b="1" dirty="0"/>
              <a:t> </a:t>
            </a:r>
          </a:p>
          <a:p>
            <a:pPr algn="ctr"/>
            <a:r>
              <a:rPr lang="ar-SA" sz="3200" b="1" dirty="0"/>
              <a:t>قضيب </a:t>
            </a:r>
          </a:p>
          <a:p>
            <a:pPr algn="ctr"/>
            <a:r>
              <a:rPr lang="ar-SA" sz="3200" b="1" dirty="0"/>
              <a:t>على شكل حرف </a:t>
            </a:r>
            <a:r>
              <a:rPr lang="en-US" sz="3200" dirty="0"/>
              <a:t> </a:t>
            </a:r>
            <a:r>
              <a:rPr lang="en-US" sz="3200" b="1" dirty="0"/>
              <a:t>U</a:t>
            </a:r>
            <a:endParaRPr lang="ar-SA" sz="3200" b="1" dirty="0"/>
          </a:p>
          <a:p>
            <a:pPr algn="ctr"/>
            <a:r>
              <a:rPr lang="ar-SA" sz="3200" b="1" dirty="0"/>
              <a:t>إبرة مغناطيسية </a:t>
            </a:r>
          </a:p>
          <a:p>
            <a:pPr algn="ctr"/>
            <a:r>
              <a:rPr lang="ar-SA" sz="3200" b="1" dirty="0"/>
              <a:t>دائري </a:t>
            </a:r>
            <a:endParaRPr lang="en-US" sz="3200" b="1" dirty="0"/>
          </a:p>
        </p:txBody>
      </p:sp>
      <p:sp>
        <p:nvSpPr>
          <p:cNvPr id="8199" name="AutoShape 7"/>
          <p:cNvSpPr>
            <a:spLocks noChangeArrowheads="1"/>
          </p:cNvSpPr>
          <p:nvPr/>
        </p:nvSpPr>
        <p:spPr bwMode="auto">
          <a:xfrm>
            <a:off x="5735638" y="1773239"/>
            <a:ext cx="1079500" cy="288925"/>
          </a:xfrm>
          <a:prstGeom prst="rightArrow">
            <a:avLst>
              <a:gd name="adj1" fmla="val 50000"/>
              <a:gd name="adj2" fmla="val 93407"/>
            </a:avLst>
          </a:prstGeom>
          <a:solidFill>
            <a:srgbClr val="CC0000"/>
          </a:solidFill>
          <a:ln w="9525">
            <a:solidFill>
              <a:srgbClr val="CC0000"/>
            </a:solidFill>
            <a:miter lim="800000"/>
            <a:headEnd/>
            <a:tailEnd/>
          </a:ln>
          <a:effectLst/>
        </p:spPr>
        <p:txBody>
          <a:bodyPr wrap="none" anchor="ctr"/>
          <a:lstStyle/>
          <a:p>
            <a:endParaRPr lang="ar-SA"/>
          </a:p>
        </p:txBody>
      </p:sp>
      <p:sp>
        <p:nvSpPr>
          <p:cNvPr id="8200" name="AutoShape 8"/>
          <p:cNvSpPr>
            <a:spLocks noChangeArrowheads="1"/>
          </p:cNvSpPr>
          <p:nvPr/>
        </p:nvSpPr>
        <p:spPr bwMode="auto">
          <a:xfrm rot="998329">
            <a:off x="5808663" y="3284539"/>
            <a:ext cx="1079500" cy="287337"/>
          </a:xfrm>
          <a:prstGeom prst="rightArrow">
            <a:avLst>
              <a:gd name="adj1" fmla="val 50000"/>
              <a:gd name="adj2" fmla="val 93923"/>
            </a:avLst>
          </a:prstGeom>
          <a:solidFill>
            <a:srgbClr val="CC0000"/>
          </a:solidFill>
          <a:ln w="9525">
            <a:solidFill>
              <a:srgbClr val="CC0000"/>
            </a:solidFill>
            <a:miter lim="800000"/>
            <a:headEnd/>
            <a:tailEnd/>
          </a:ln>
          <a:effectLst/>
        </p:spPr>
        <p:txBody>
          <a:bodyPr wrap="none" anchor="ctr"/>
          <a:lstStyle/>
          <a:p>
            <a:endParaRPr lang="ar-SA"/>
          </a:p>
        </p:txBody>
      </p:sp>
      <p:sp>
        <p:nvSpPr>
          <p:cNvPr id="8202" name="AutoShape 10"/>
          <p:cNvSpPr>
            <a:spLocks noChangeArrowheads="1"/>
          </p:cNvSpPr>
          <p:nvPr/>
        </p:nvSpPr>
        <p:spPr bwMode="auto">
          <a:xfrm rot="2628390">
            <a:off x="4511675" y="4581526"/>
            <a:ext cx="1079500" cy="360363"/>
          </a:xfrm>
          <a:prstGeom prst="rightArrow">
            <a:avLst>
              <a:gd name="adj1" fmla="val 50000"/>
              <a:gd name="adj2" fmla="val 74890"/>
            </a:avLst>
          </a:prstGeom>
          <a:solidFill>
            <a:srgbClr val="CC0000"/>
          </a:solidFill>
          <a:ln w="9525">
            <a:solidFill>
              <a:srgbClr val="CC0000"/>
            </a:solidFill>
            <a:miter lim="800000"/>
            <a:headEnd/>
            <a:tailEnd/>
          </a:ln>
          <a:effectLst/>
        </p:spPr>
        <p:txBody>
          <a:bodyPr wrap="none" anchor="ctr"/>
          <a:lstStyle/>
          <a:p>
            <a:endParaRPr lang="ar-SA"/>
          </a:p>
        </p:txBody>
      </p:sp>
      <p:pic>
        <p:nvPicPr>
          <p:cNvPr id="8203" name="Picture 11" descr="ال"/>
          <p:cNvPicPr>
            <a:picLocks noChangeAspect="1" noChangeArrowheads="1"/>
          </p:cNvPicPr>
          <p:nvPr/>
        </p:nvPicPr>
        <p:blipFill>
          <a:blip r:embed="rId2"/>
          <a:srcRect/>
          <a:stretch>
            <a:fillRect/>
          </a:stretch>
        </p:blipFill>
        <p:spPr bwMode="auto">
          <a:xfrm>
            <a:off x="6816725" y="1341438"/>
            <a:ext cx="3708400" cy="1060450"/>
          </a:xfrm>
          <a:prstGeom prst="rect">
            <a:avLst/>
          </a:prstGeom>
          <a:noFill/>
        </p:spPr>
      </p:pic>
      <p:pic>
        <p:nvPicPr>
          <p:cNvPr id="8205" name="Picture 13" descr="بتن"/>
          <p:cNvPicPr>
            <a:picLocks noChangeAspect="1" noChangeArrowheads="1"/>
          </p:cNvPicPr>
          <p:nvPr/>
        </p:nvPicPr>
        <p:blipFill>
          <a:blip r:embed="rId3"/>
          <a:srcRect/>
          <a:stretch>
            <a:fillRect/>
          </a:stretch>
        </p:blipFill>
        <p:spPr bwMode="auto">
          <a:xfrm>
            <a:off x="1992314" y="5318126"/>
            <a:ext cx="2016125" cy="1539875"/>
          </a:xfrm>
          <a:prstGeom prst="rect">
            <a:avLst/>
          </a:prstGeom>
          <a:noFill/>
        </p:spPr>
      </p:pic>
      <p:pic>
        <p:nvPicPr>
          <p:cNvPr id="8206" name="Picture 14" descr="منع"/>
          <p:cNvPicPr>
            <a:picLocks noChangeAspect="1" noChangeArrowheads="1"/>
          </p:cNvPicPr>
          <p:nvPr/>
        </p:nvPicPr>
        <p:blipFill>
          <a:blip r:embed="rId4"/>
          <a:srcRect/>
          <a:stretch>
            <a:fillRect/>
          </a:stretch>
        </p:blipFill>
        <p:spPr bwMode="auto">
          <a:xfrm>
            <a:off x="7175500" y="2781301"/>
            <a:ext cx="2147888" cy="2665413"/>
          </a:xfrm>
          <a:prstGeom prst="rect">
            <a:avLst/>
          </a:prstGeom>
          <a:noFill/>
        </p:spPr>
      </p:pic>
      <p:pic>
        <p:nvPicPr>
          <p:cNvPr id="8208" name="Picture 16" descr="magnetr"/>
          <p:cNvPicPr>
            <a:picLocks noChangeAspect="1" noChangeArrowheads="1" noCrop="1"/>
          </p:cNvPicPr>
          <p:nvPr/>
        </p:nvPicPr>
        <p:blipFill>
          <a:blip r:embed="rId5"/>
          <a:srcRect/>
          <a:stretch>
            <a:fillRect/>
          </a:stretch>
        </p:blipFill>
        <p:spPr bwMode="auto">
          <a:xfrm rot="1051534">
            <a:off x="1339530" y="954462"/>
            <a:ext cx="927101" cy="695325"/>
          </a:xfrm>
          <a:prstGeom prst="rect">
            <a:avLst/>
          </a:prstGeom>
          <a:noFill/>
        </p:spPr>
      </p:pic>
      <p:pic>
        <p:nvPicPr>
          <p:cNvPr id="8209" name="Picture 17" descr="imagesCAJصKSXG7"/>
          <p:cNvPicPr>
            <a:picLocks noChangeAspect="1" noChangeArrowheads="1"/>
          </p:cNvPicPr>
          <p:nvPr/>
        </p:nvPicPr>
        <p:blipFill>
          <a:blip r:embed="rId6"/>
          <a:srcRect/>
          <a:stretch>
            <a:fillRect/>
          </a:stretch>
        </p:blipFill>
        <p:spPr bwMode="auto">
          <a:xfrm>
            <a:off x="5375275" y="5227638"/>
            <a:ext cx="1657350" cy="1657350"/>
          </a:xfrm>
          <a:prstGeom prst="rect">
            <a:avLst/>
          </a:prstGeom>
          <a:noFill/>
        </p:spPr>
      </p:pic>
      <p:sp>
        <p:nvSpPr>
          <p:cNvPr id="8211" name="AutoShape 19"/>
          <p:cNvSpPr>
            <a:spLocks noChangeArrowheads="1"/>
          </p:cNvSpPr>
          <p:nvPr/>
        </p:nvSpPr>
        <p:spPr bwMode="auto">
          <a:xfrm rot="4666442">
            <a:off x="2904332" y="4604544"/>
            <a:ext cx="863600" cy="385763"/>
          </a:xfrm>
          <a:prstGeom prst="rightArrow">
            <a:avLst>
              <a:gd name="adj1" fmla="val 50000"/>
              <a:gd name="adj2" fmla="val 55967"/>
            </a:avLst>
          </a:prstGeom>
          <a:solidFill>
            <a:srgbClr val="CC0000"/>
          </a:solidFill>
          <a:ln w="9525">
            <a:solidFill>
              <a:srgbClr val="CC0000"/>
            </a:solidFill>
            <a:miter lim="800000"/>
            <a:headEnd/>
            <a:tailEnd/>
          </a:ln>
          <a:effectLst/>
        </p:spPr>
        <p:txBody>
          <a:bodyPr wrap="none" anchor="ctr"/>
          <a:lstStyle/>
          <a:p>
            <a:endParaRPr lang="ar-SA"/>
          </a:p>
        </p:txBody>
      </p:sp>
    </p:spTree>
    <p:extLst>
      <p:ext uri="{BB962C8B-B14F-4D97-AF65-F5344CB8AC3E}">
        <p14:creationId xmlns:p14="http://schemas.microsoft.com/office/powerpoint/2010/main" val="871485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197">
                                            <p:bg/>
                                          </p:spTgt>
                                        </p:tgtEl>
                                        <p:attrNameLst>
                                          <p:attrName>style.visibility</p:attrName>
                                        </p:attrNameLst>
                                      </p:cBhvr>
                                      <p:to>
                                        <p:strVal val="visible"/>
                                      </p:to>
                                    </p:set>
                                    <p:anim calcmode="lin" valueType="num">
                                      <p:cBhvr>
                                        <p:cTn id="7" dur="500" fill="hold"/>
                                        <p:tgtEl>
                                          <p:spTgt spid="8197">
                                            <p:bg/>
                                          </p:spTgt>
                                        </p:tgtEl>
                                        <p:attrNameLst>
                                          <p:attrName>ppt_w</p:attrName>
                                        </p:attrNameLst>
                                      </p:cBhvr>
                                      <p:tavLst>
                                        <p:tav tm="0">
                                          <p:val>
                                            <p:fltVal val="0"/>
                                          </p:val>
                                        </p:tav>
                                        <p:tav tm="100000">
                                          <p:val>
                                            <p:strVal val="#ppt_w"/>
                                          </p:val>
                                        </p:tav>
                                      </p:tavLst>
                                    </p:anim>
                                    <p:anim calcmode="lin" valueType="num">
                                      <p:cBhvr>
                                        <p:cTn id="8" dur="500" fill="hold"/>
                                        <p:tgtEl>
                                          <p:spTgt spid="8197">
                                            <p:bg/>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197">
                                            <p:txEl>
                                              <p:pRg st="0" end="0"/>
                                            </p:txEl>
                                          </p:spTgt>
                                        </p:tgtEl>
                                        <p:attrNameLst>
                                          <p:attrName>style.visibility</p:attrName>
                                        </p:attrNameLst>
                                      </p:cBhvr>
                                      <p:to>
                                        <p:strVal val="visible"/>
                                      </p:to>
                                    </p:set>
                                    <p:anim calcmode="lin" valueType="num">
                                      <p:cBhvr>
                                        <p:cTn id="11" dur="500" fill="hold"/>
                                        <p:tgtEl>
                                          <p:spTgt spid="819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8197">
                                            <p:txEl>
                                              <p:pRg st="0" end="0"/>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8197">
                                            <p:txEl>
                                              <p:pRg st="1" end="1"/>
                                            </p:txEl>
                                          </p:spTgt>
                                        </p:tgtEl>
                                        <p:attrNameLst>
                                          <p:attrName>style.visibility</p:attrName>
                                        </p:attrNameLst>
                                      </p:cBhvr>
                                      <p:to>
                                        <p:strVal val="visible"/>
                                      </p:to>
                                    </p:set>
                                    <p:anim calcmode="lin" valueType="num">
                                      <p:cBhvr>
                                        <p:cTn id="15" dur="500" fill="hold"/>
                                        <p:tgtEl>
                                          <p:spTgt spid="8197">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8197">
                                            <p:txEl>
                                              <p:pRg st="1" end="1"/>
                                            </p:txEl>
                                          </p:spTgt>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8197">
                                            <p:txEl>
                                              <p:pRg st="2" end="2"/>
                                            </p:txEl>
                                          </p:spTgt>
                                        </p:tgtEl>
                                        <p:attrNameLst>
                                          <p:attrName>style.visibility</p:attrName>
                                        </p:attrNameLst>
                                      </p:cBhvr>
                                      <p:to>
                                        <p:strVal val="visible"/>
                                      </p:to>
                                    </p:set>
                                    <p:anim calcmode="lin" valueType="num">
                                      <p:cBhvr>
                                        <p:cTn id="19" dur="500" fill="hold"/>
                                        <p:tgtEl>
                                          <p:spTgt spid="819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197">
                                            <p:txEl>
                                              <p:pRg st="2" end="2"/>
                                            </p:txEl>
                                          </p:spTgt>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8197">
                                            <p:txEl>
                                              <p:pRg st="3" end="3"/>
                                            </p:txEl>
                                          </p:spTgt>
                                        </p:tgtEl>
                                        <p:attrNameLst>
                                          <p:attrName>style.visibility</p:attrName>
                                        </p:attrNameLst>
                                      </p:cBhvr>
                                      <p:to>
                                        <p:strVal val="visible"/>
                                      </p:to>
                                    </p:set>
                                    <p:anim calcmode="lin" valueType="num">
                                      <p:cBhvr>
                                        <p:cTn id="23" dur="500" fill="hold"/>
                                        <p:tgtEl>
                                          <p:spTgt spid="8197">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8197">
                                            <p:txEl>
                                              <p:pRg st="3" end="3"/>
                                            </p:txEl>
                                          </p:spTgt>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8197">
                                            <p:txEl>
                                              <p:pRg st="4" end="4"/>
                                            </p:txEl>
                                          </p:spTgt>
                                        </p:tgtEl>
                                        <p:attrNameLst>
                                          <p:attrName>style.visibility</p:attrName>
                                        </p:attrNameLst>
                                      </p:cBhvr>
                                      <p:to>
                                        <p:strVal val="visible"/>
                                      </p:to>
                                    </p:set>
                                    <p:anim calcmode="lin" valueType="num">
                                      <p:cBhvr>
                                        <p:cTn id="27" dur="500" fill="hold"/>
                                        <p:tgtEl>
                                          <p:spTgt spid="819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8197">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8197">
                                            <p:txEl>
                                              <p:pRg st="1" end="1"/>
                                            </p:txEl>
                                          </p:spTgt>
                                        </p:tgtEl>
                                        <p:attrNameLst>
                                          <p:attrName>style.visibility</p:attrName>
                                        </p:attrNameLst>
                                      </p:cBhvr>
                                      <p:to>
                                        <p:strVal val="visible"/>
                                      </p:to>
                                    </p:set>
                                    <p:anim calcmode="lin" valueType="num">
                                      <p:cBhvr>
                                        <p:cTn id="33" dur="500" fill="hold"/>
                                        <p:tgtEl>
                                          <p:spTgt spid="8197">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8197">
                                            <p:txEl>
                                              <p:pRg st="1" end="1"/>
                                            </p:txEl>
                                          </p:spTgt>
                                        </p:tgtEl>
                                        <p:attrNameLst>
                                          <p:attrName>ppt_h</p:attrName>
                                        </p:attrNameLst>
                                      </p:cBhvr>
                                      <p:tavLst>
                                        <p:tav tm="0">
                                          <p:val>
                                            <p:fltVal val="0"/>
                                          </p:val>
                                        </p:tav>
                                        <p:tav tm="100000">
                                          <p:val>
                                            <p:strVal val="#ppt_h"/>
                                          </p:val>
                                        </p:tav>
                                      </p:tavLst>
                                    </p:anim>
                                    <p:anim calcmode="lin" valueType="num">
                                      <p:cBhvr>
                                        <p:cTn id="35" dur="500" fill="hold"/>
                                        <p:tgtEl>
                                          <p:spTgt spid="8197">
                                            <p:txEl>
                                              <p:pRg st="1" end="1"/>
                                            </p:txEl>
                                          </p:spTgt>
                                        </p:tgtEl>
                                        <p:attrNameLst>
                                          <p:attrName>style.rotation</p:attrName>
                                        </p:attrNameLst>
                                      </p:cBhvr>
                                      <p:tavLst>
                                        <p:tav tm="0">
                                          <p:val>
                                            <p:fltVal val="360"/>
                                          </p:val>
                                        </p:tav>
                                        <p:tav tm="100000">
                                          <p:val>
                                            <p:fltVal val="0"/>
                                          </p:val>
                                        </p:tav>
                                      </p:tavLst>
                                    </p:anim>
                                    <p:animEffect transition="in" filter="fade">
                                      <p:cBhvr>
                                        <p:cTn id="36" dur="500"/>
                                        <p:tgtEl>
                                          <p:spTgt spid="8197">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8199"/>
                                        </p:tgtEl>
                                        <p:attrNameLst>
                                          <p:attrName>style.visibility</p:attrName>
                                        </p:attrNameLst>
                                      </p:cBhvr>
                                      <p:to>
                                        <p:strVal val="visible"/>
                                      </p:to>
                                    </p:set>
                                    <p:anim calcmode="lin" valueType="num">
                                      <p:cBhvr>
                                        <p:cTn id="41" dur="1000" fill="hold"/>
                                        <p:tgtEl>
                                          <p:spTgt spid="8199"/>
                                        </p:tgtEl>
                                        <p:attrNameLst>
                                          <p:attrName>ppt_w</p:attrName>
                                        </p:attrNameLst>
                                      </p:cBhvr>
                                      <p:tavLst>
                                        <p:tav tm="0">
                                          <p:val>
                                            <p:strVal val="#ppt_w*0.70"/>
                                          </p:val>
                                        </p:tav>
                                        <p:tav tm="100000">
                                          <p:val>
                                            <p:strVal val="#ppt_w"/>
                                          </p:val>
                                        </p:tav>
                                      </p:tavLst>
                                    </p:anim>
                                    <p:anim calcmode="lin" valueType="num">
                                      <p:cBhvr>
                                        <p:cTn id="42" dur="1000" fill="hold"/>
                                        <p:tgtEl>
                                          <p:spTgt spid="8199"/>
                                        </p:tgtEl>
                                        <p:attrNameLst>
                                          <p:attrName>ppt_h</p:attrName>
                                        </p:attrNameLst>
                                      </p:cBhvr>
                                      <p:tavLst>
                                        <p:tav tm="0">
                                          <p:val>
                                            <p:strVal val="#ppt_h"/>
                                          </p:val>
                                        </p:tav>
                                        <p:tav tm="100000">
                                          <p:val>
                                            <p:strVal val="#ppt_h"/>
                                          </p:val>
                                        </p:tav>
                                      </p:tavLst>
                                    </p:anim>
                                    <p:animEffect transition="in" filter="fade">
                                      <p:cBhvr>
                                        <p:cTn id="43" dur="1000"/>
                                        <p:tgtEl>
                                          <p:spTgt spid="8199"/>
                                        </p:tgtEl>
                                      </p:cBhvr>
                                    </p:animEffect>
                                  </p:childTnLst>
                                </p:cTn>
                              </p:par>
                            </p:childTnLst>
                          </p:cTn>
                        </p:par>
                      </p:childTnLst>
                    </p:cTn>
                  </p:par>
                  <p:par>
                    <p:cTn id="44" fill="hold">
                      <p:stCondLst>
                        <p:cond delay="indefinite"/>
                      </p:stCondLst>
                      <p:childTnLst>
                        <p:par>
                          <p:cTn id="45" fill="hold">
                            <p:stCondLst>
                              <p:cond delay="0"/>
                            </p:stCondLst>
                            <p:childTnLst>
                              <p:par>
                                <p:cTn id="46" presetID="29" presetClass="entr" presetSubtype="0" fill="hold" nodeType="clickEffect">
                                  <p:stCondLst>
                                    <p:cond delay="0"/>
                                  </p:stCondLst>
                                  <p:childTnLst>
                                    <p:set>
                                      <p:cBhvr>
                                        <p:cTn id="47" dur="1" fill="hold">
                                          <p:stCondLst>
                                            <p:cond delay="0"/>
                                          </p:stCondLst>
                                        </p:cTn>
                                        <p:tgtEl>
                                          <p:spTgt spid="8203"/>
                                        </p:tgtEl>
                                        <p:attrNameLst>
                                          <p:attrName>style.visibility</p:attrName>
                                        </p:attrNameLst>
                                      </p:cBhvr>
                                      <p:to>
                                        <p:strVal val="visible"/>
                                      </p:to>
                                    </p:set>
                                    <p:anim calcmode="lin" valueType="num">
                                      <p:cBhvr>
                                        <p:cTn id="48" dur="1000" fill="hold"/>
                                        <p:tgtEl>
                                          <p:spTgt spid="8203"/>
                                        </p:tgtEl>
                                        <p:attrNameLst>
                                          <p:attrName>ppt_x</p:attrName>
                                        </p:attrNameLst>
                                      </p:cBhvr>
                                      <p:tavLst>
                                        <p:tav tm="0">
                                          <p:val>
                                            <p:strVal val="#ppt_x-.2"/>
                                          </p:val>
                                        </p:tav>
                                        <p:tav tm="100000">
                                          <p:val>
                                            <p:strVal val="#ppt_x"/>
                                          </p:val>
                                        </p:tav>
                                      </p:tavLst>
                                    </p:anim>
                                    <p:anim calcmode="lin" valueType="num">
                                      <p:cBhvr>
                                        <p:cTn id="49" dur="1000" fill="hold"/>
                                        <p:tgtEl>
                                          <p:spTgt spid="8203"/>
                                        </p:tgtEl>
                                        <p:attrNameLst>
                                          <p:attrName>ppt_y</p:attrName>
                                        </p:attrNameLst>
                                      </p:cBhvr>
                                      <p:tavLst>
                                        <p:tav tm="0">
                                          <p:val>
                                            <p:strVal val="#ppt_y"/>
                                          </p:val>
                                        </p:tav>
                                        <p:tav tm="100000">
                                          <p:val>
                                            <p:strVal val="#ppt_y"/>
                                          </p:val>
                                        </p:tav>
                                      </p:tavLst>
                                    </p:anim>
                                    <p:animEffect transition="in" filter="wipe(right)" prLst="gradientSize: 0.1">
                                      <p:cBhvr>
                                        <p:cTn id="50" dur="1000"/>
                                        <p:tgtEl>
                                          <p:spTgt spid="8203"/>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8197">
                                            <p:txEl>
                                              <p:pRg st="2" end="2"/>
                                            </p:txEl>
                                          </p:spTgt>
                                        </p:tgtEl>
                                        <p:attrNameLst>
                                          <p:attrName>style.visibility</p:attrName>
                                        </p:attrNameLst>
                                      </p:cBhvr>
                                      <p:to>
                                        <p:strVal val="visible"/>
                                      </p:to>
                                    </p:set>
                                    <p:anim calcmode="lin" valueType="num">
                                      <p:cBhvr>
                                        <p:cTn id="55" dur="500" fill="hold"/>
                                        <p:tgtEl>
                                          <p:spTgt spid="8197">
                                            <p:txEl>
                                              <p:pRg st="2" end="2"/>
                                            </p:txEl>
                                          </p:spTgt>
                                        </p:tgtEl>
                                        <p:attrNameLst>
                                          <p:attrName>ppt_w</p:attrName>
                                        </p:attrNameLst>
                                      </p:cBhvr>
                                      <p:tavLst>
                                        <p:tav tm="0">
                                          <p:val>
                                            <p:fltVal val="0"/>
                                          </p:val>
                                        </p:tav>
                                        <p:tav tm="100000">
                                          <p:val>
                                            <p:strVal val="#ppt_w"/>
                                          </p:val>
                                        </p:tav>
                                      </p:tavLst>
                                    </p:anim>
                                    <p:anim calcmode="lin" valueType="num">
                                      <p:cBhvr>
                                        <p:cTn id="56" dur="500" fill="hold"/>
                                        <p:tgtEl>
                                          <p:spTgt spid="8197">
                                            <p:txEl>
                                              <p:pRg st="2" end="2"/>
                                            </p:txEl>
                                          </p:spTgt>
                                        </p:tgtEl>
                                        <p:attrNameLst>
                                          <p:attrName>ppt_h</p:attrName>
                                        </p:attrNameLst>
                                      </p:cBhvr>
                                      <p:tavLst>
                                        <p:tav tm="0">
                                          <p:val>
                                            <p:fltVal val="0"/>
                                          </p:val>
                                        </p:tav>
                                        <p:tav tm="100000">
                                          <p:val>
                                            <p:strVal val="#ppt_h"/>
                                          </p:val>
                                        </p:tav>
                                      </p:tavLst>
                                    </p:anim>
                                    <p:anim calcmode="lin" valueType="num">
                                      <p:cBhvr>
                                        <p:cTn id="57" dur="500" fill="hold"/>
                                        <p:tgtEl>
                                          <p:spTgt spid="8197">
                                            <p:txEl>
                                              <p:pRg st="2" end="2"/>
                                            </p:txEl>
                                          </p:spTgt>
                                        </p:tgtEl>
                                        <p:attrNameLst>
                                          <p:attrName>style.rotation</p:attrName>
                                        </p:attrNameLst>
                                      </p:cBhvr>
                                      <p:tavLst>
                                        <p:tav tm="0">
                                          <p:val>
                                            <p:fltVal val="360"/>
                                          </p:val>
                                        </p:tav>
                                        <p:tav tm="100000">
                                          <p:val>
                                            <p:fltVal val="0"/>
                                          </p:val>
                                        </p:tav>
                                      </p:tavLst>
                                    </p:anim>
                                    <p:animEffect transition="in" filter="fade">
                                      <p:cBhvr>
                                        <p:cTn id="58" dur="500"/>
                                        <p:tgtEl>
                                          <p:spTgt spid="8197">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8200"/>
                                        </p:tgtEl>
                                        <p:attrNameLst>
                                          <p:attrName>style.visibility</p:attrName>
                                        </p:attrNameLst>
                                      </p:cBhvr>
                                      <p:to>
                                        <p:strVal val="visible"/>
                                      </p:to>
                                    </p:set>
                                    <p:anim calcmode="lin" valueType="num">
                                      <p:cBhvr>
                                        <p:cTn id="63" dur="1000" fill="hold"/>
                                        <p:tgtEl>
                                          <p:spTgt spid="8200"/>
                                        </p:tgtEl>
                                        <p:attrNameLst>
                                          <p:attrName>ppt_w</p:attrName>
                                        </p:attrNameLst>
                                      </p:cBhvr>
                                      <p:tavLst>
                                        <p:tav tm="0">
                                          <p:val>
                                            <p:strVal val="#ppt_w*0.70"/>
                                          </p:val>
                                        </p:tav>
                                        <p:tav tm="100000">
                                          <p:val>
                                            <p:strVal val="#ppt_w"/>
                                          </p:val>
                                        </p:tav>
                                      </p:tavLst>
                                    </p:anim>
                                    <p:anim calcmode="lin" valueType="num">
                                      <p:cBhvr>
                                        <p:cTn id="64" dur="1000" fill="hold"/>
                                        <p:tgtEl>
                                          <p:spTgt spid="8200"/>
                                        </p:tgtEl>
                                        <p:attrNameLst>
                                          <p:attrName>ppt_h</p:attrName>
                                        </p:attrNameLst>
                                      </p:cBhvr>
                                      <p:tavLst>
                                        <p:tav tm="0">
                                          <p:val>
                                            <p:strVal val="#ppt_h"/>
                                          </p:val>
                                        </p:tav>
                                        <p:tav tm="100000">
                                          <p:val>
                                            <p:strVal val="#ppt_h"/>
                                          </p:val>
                                        </p:tav>
                                      </p:tavLst>
                                    </p:anim>
                                    <p:animEffect transition="in" filter="fade">
                                      <p:cBhvr>
                                        <p:cTn id="65" dur="1000"/>
                                        <p:tgtEl>
                                          <p:spTgt spid="8200"/>
                                        </p:tgtEl>
                                      </p:cBhvr>
                                    </p:animEffect>
                                  </p:childTnLst>
                                </p:cTn>
                              </p:par>
                            </p:childTnLst>
                          </p:cTn>
                        </p:par>
                      </p:childTnLst>
                    </p:cTn>
                  </p:par>
                  <p:par>
                    <p:cTn id="66" fill="hold">
                      <p:stCondLst>
                        <p:cond delay="indefinite"/>
                      </p:stCondLst>
                      <p:childTnLst>
                        <p:par>
                          <p:cTn id="67" fill="hold">
                            <p:stCondLst>
                              <p:cond delay="0"/>
                            </p:stCondLst>
                            <p:childTnLst>
                              <p:par>
                                <p:cTn id="68" presetID="49" presetClass="entr" presetSubtype="0" decel="100000" fill="hold" nodeType="clickEffect">
                                  <p:stCondLst>
                                    <p:cond delay="0"/>
                                  </p:stCondLst>
                                  <p:childTnLst>
                                    <p:set>
                                      <p:cBhvr>
                                        <p:cTn id="69" dur="1" fill="hold">
                                          <p:stCondLst>
                                            <p:cond delay="0"/>
                                          </p:stCondLst>
                                        </p:cTn>
                                        <p:tgtEl>
                                          <p:spTgt spid="8206"/>
                                        </p:tgtEl>
                                        <p:attrNameLst>
                                          <p:attrName>style.visibility</p:attrName>
                                        </p:attrNameLst>
                                      </p:cBhvr>
                                      <p:to>
                                        <p:strVal val="visible"/>
                                      </p:to>
                                    </p:set>
                                    <p:anim calcmode="lin" valueType="num">
                                      <p:cBhvr>
                                        <p:cTn id="70" dur="500" fill="hold"/>
                                        <p:tgtEl>
                                          <p:spTgt spid="8206"/>
                                        </p:tgtEl>
                                        <p:attrNameLst>
                                          <p:attrName>ppt_w</p:attrName>
                                        </p:attrNameLst>
                                      </p:cBhvr>
                                      <p:tavLst>
                                        <p:tav tm="0">
                                          <p:val>
                                            <p:fltVal val="0"/>
                                          </p:val>
                                        </p:tav>
                                        <p:tav tm="100000">
                                          <p:val>
                                            <p:strVal val="#ppt_w"/>
                                          </p:val>
                                        </p:tav>
                                      </p:tavLst>
                                    </p:anim>
                                    <p:anim calcmode="lin" valueType="num">
                                      <p:cBhvr>
                                        <p:cTn id="71" dur="500" fill="hold"/>
                                        <p:tgtEl>
                                          <p:spTgt spid="8206"/>
                                        </p:tgtEl>
                                        <p:attrNameLst>
                                          <p:attrName>ppt_h</p:attrName>
                                        </p:attrNameLst>
                                      </p:cBhvr>
                                      <p:tavLst>
                                        <p:tav tm="0">
                                          <p:val>
                                            <p:fltVal val="0"/>
                                          </p:val>
                                        </p:tav>
                                        <p:tav tm="100000">
                                          <p:val>
                                            <p:strVal val="#ppt_h"/>
                                          </p:val>
                                        </p:tav>
                                      </p:tavLst>
                                    </p:anim>
                                    <p:anim calcmode="lin" valueType="num">
                                      <p:cBhvr>
                                        <p:cTn id="72" dur="500" fill="hold"/>
                                        <p:tgtEl>
                                          <p:spTgt spid="8206"/>
                                        </p:tgtEl>
                                        <p:attrNameLst>
                                          <p:attrName>style.rotation</p:attrName>
                                        </p:attrNameLst>
                                      </p:cBhvr>
                                      <p:tavLst>
                                        <p:tav tm="0">
                                          <p:val>
                                            <p:fltVal val="360"/>
                                          </p:val>
                                        </p:tav>
                                        <p:tav tm="100000">
                                          <p:val>
                                            <p:fltVal val="0"/>
                                          </p:val>
                                        </p:tav>
                                      </p:tavLst>
                                    </p:anim>
                                    <p:animEffect transition="in" filter="fade">
                                      <p:cBhvr>
                                        <p:cTn id="73" dur="500"/>
                                        <p:tgtEl>
                                          <p:spTgt spid="8206"/>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8197">
                                            <p:txEl>
                                              <p:pRg st="3" end="3"/>
                                            </p:txEl>
                                          </p:spTgt>
                                        </p:tgtEl>
                                        <p:attrNameLst>
                                          <p:attrName>style.visibility</p:attrName>
                                        </p:attrNameLst>
                                      </p:cBhvr>
                                      <p:to>
                                        <p:strVal val="visible"/>
                                      </p:to>
                                    </p:set>
                                    <p:anim calcmode="lin" valueType="num">
                                      <p:cBhvr>
                                        <p:cTn id="78" dur="500" fill="hold"/>
                                        <p:tgtEl>
                                          <p:spTgt spid="8197">
                                            <p:txEl>
                                              <p:pRg st="3" end="3"/>
                                            </p:txEl>
                                          </p:spTgt>
                                        </p:tgtEl>
                                        <p:attrNameLst>
                                          <p:attrName>ppt_w</p:attrName>
                                        </p:attrNameLst>
                                      </p:cBhvr>
                                      <p:tavLst>
                                        <p:tav tm="0">
                                          <p:val>
                                            <p:fltVal val="0"/>
                                          </p:val>
                                        </p:tav>
                                        <p:tav tm="100000">
                                          <p:val>
                                            <p:strVal val="#ppt_w"/>
                                          </p:val>
                                        </p:tav>
                                      </p:tavLst>
                                    </p:anim>
                                    <p:anim calcmode="lin" valueType="num">
                                      <p:cBhvr>
                                        <p:cTn id="79" dur="500" fill="hold"/>
                                        <p:tgtEl>
                                          <p:spTgt spid="8197">
                                            <p:txEl>
                                              <p:pRg st="3" end="3"/>
                                            </p:txEl>
                                          </p:spTgt>
                                        </p:tgtEl>
                                        <p:attrNameLst>
                                          <p:attrName>ppt_h</p:attrName>
                                        </p:attrNameLst>
                                      </p:cBhvr>
                                      <p:tavLst>
                                        <p:tav tm="0">
                                          <p:val>
                                            <p:fltVal val="0"/>
                                          </p:val>
                                        </p:tav>
                                        <p:tav tm="100000">
                                          <p:val>
                                            <p:strVal val="#ppt_h"/>
                                          </p:val>
                                        </p:tav>
                                      </p:tavLst>
                                    </p:anim>
                                    <p:anim calcmode="lin" valueType="num">
                                      <p:cBhvr>
                                        <p:cTn id="80" dur="500" fill="hold"/>
                                        <p:tgtEl>
                                          <p:spTgt spid="8197">
                                            <p:txEl>
                                              <p:pRg st="3" end="3"/>
                                            </p:txEl>
                                          </p:spTgt>
                                        </p:tgtEl>
                                        <p:attrNameLst>
                                          <p:attrName>style.rotation</p:attrName>
                                        </p:attrNameLst>
                                      </p:cBhvr>
                                      <p:tavLst>
                                        <p:tav tm="0">
                                          <p:val>
                                            <p:fltVal val="360"/>
                                          </p:val>
                                        </p:tav>
                                        <p:tav tm="100000">
                                          <p:val>
                                            <p:fltVal val="0"/>
                                          </p:val>
                                        </p:tav>
                                      </p:tavLst>
                                    </p:anim>
                                    <p:animEffect transition="in" filter="fade">
                                      <p:cBhvr>
                                        <p:cTn id="81" dur="500"/>
                                        <p:tgtEl>
                                          <p:spTgt spid="8197">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9" presetClass="entr" presetSubtype="0" decel="100000" fill="hold" grpId="0" nodeType="clickEffect">
                                  <p:stCondLst>
                                    <p:cond delay="0"/>
                                  </p:stCondLst>
                                  <p:childTnLst>
                                    <p:set>
                                      <p:cBhvr>
                                        <p:cTn id="85" dur="1" fill="hold">
                                          <p:stCondLst>
                                            <p:cond delay="0"/>
                                          </p:stCondLst>
                                        </p:cTn>
                                        <p:tgtEl>
                                          <p:spTgt spid="8202"/>
                                        </p:tgtEl>
                                        <p:attrNameLst>
                                          <p:attrName>style.visibility</p:attrName>
                                        </p:attrNameLst>
                                      </p:cBhvr>
                                      <p:to>
                                        <p:strVal val="visible"/>
                                      </p:to>
                                    </p:set>
                                    <p:anim calcmode="lin" valueType="num">
                                      <p:cBhvr>
                                        <p:cTn id="86" dur="500" fill="hold"/>
                                        <p:tgtEl>
                                          <p:spTgt spid="8202"/>
                                        </p:tgtEl>
                                        <p:attrNameLst>
                                          <p:attrName>ppt_w</p:attrName>
                                        </p:attrNameLst>
                                      </p:cBhvr>
                                      <p:tavLst>
                                        <p:tav tm="0">
                                          <p:val>
                                            <p:fltVal val="0"/>
                                          </p:val>
                                        </p:tav>
                                        <p:tav tm="100000">
                                          <p:val>
                                            <p:strVal val="#ppt_w"/>
                                          </p:val>
                                        </p:tav>
                                      </p:tavLst>
                                    </p:anim>
                                    <p:anim calcmode="lin" valueType="num">
                                      <p:cBhvr>
                                        <p:cTn id="87" dur="500" fill="hold"/>
                                        <p:tgtEl>
                                          <p:spTgt spid="8202"/>
                                        </p:tgtEl>
                                        <p:attrNameLst>
                                          <p:attrName>ppt_h</p:attrName>
                                        </p:attrNameLst>
                                      </p:cBhvr>
                                      <p:tavLst>
                                        <p:tav tm="0">
                                          <p:val>
                                            <p:fltVal val="0"/>
                                          </p:val>
                                        </p:tav>
                                        <p:tav tm="100000">
                                          <p:val>
                                            <p:strVal val="#ppt_h"/>
                                          </p:val>
                                        </p:tav>
                                      </p:tavLst>
                                    </p:anim>
                                    <p:anim calcmode="lin" valueType="num">
                                      <p:cBhvr>
                                        <p:cTn id="88" dur="500" fill="hold"/>
                                        <p:tgtEl>
                                          <p:spTgt spid="8202"/>
                                        </p:tgtEl>
                                        <p:attrNameLst>
                                          <p:attrName>style.rotation</p:attrName>
                                        </p:attrNameLst>
                                      </p:cBhvr>
                                      <p:tavLst>
                                        <p:tav tm="0">
                                          <p:val>
                                            <p:fltVal val="360"/>
                                          </p:val>
                                        </p:tav>
                                        <p:tav tm="100000">
                                          <p:val>
                                            <p:fltVal val="0"/>
                                          </p:val>
                                        </p:tav>
                                      </p:tavLst>
                                    </p:anim>
                                    <p:animEffect transition="in" filter="fade">
                                      <p:cBhvr>
                                        <p:cTn id="89" dur="500"/>
                                        <p:tgtEl>
                                          <p:spTgt spid="8202"/>
                                        </p:tgtEl>
                                      </p:cBhvr>
                                    </p:animEffect>
                                  </p:childTnLst>
                                </p:cTn>
                              </p:par>
                            </p:childTnLst>
                          </p:cTn>
                        </p:par>
                      </p:childTnLst>
                    </p:cTn>
                  </p:par>
                  <p:par>
                    <p:cTn id="90" fill="hold">
                      <p:stCondLst>
                        <p:cond delay="indefinite"/>
                      </p:stCondLst>
                      <p:childTnLst>
                        <p:par>
                          <p:cTn id="91" fill="hold">
                            <p:stCondLst>
                              <p:cond delay="0"/>
                            </p:stCondLst>
                            <p:childTnLst>
                              <p:par>
                                <p:cTn id="92" presetID="49" presetClass="entr" presetSubtype="0" decel="100000" fill="hold" nodeType="clickEffect">
                                  <p:stCondLst>
                                    <p:cond delay="0"/>
                                  </p:stCondLst>
                                  <p:childTnLst>
                                    <p:set>
                                      <p:cBhvr>
                                        <p:cTn id="93" dur="1" fill="hold">
                                          <p:stCondLst>
                                            <p:cond delay="0"/>
                                          </p:stCondLst>
                                        </p:cTn>
                                        <p:tgtEl>
                                          <p:spTgt spid="8209"/>
                                        </p:tgtEl>
                                        <p:attrNameLst>
                                          <p:attrName>style.visibility</p:attrName>
                                        </p:attrNameLst>
                                      </p:cBhvr>
                                      <p:to>
                                        <p:strVal val="visible"/>
                                      </p:to>
                                    </p:set>
                                    <p:anim calcmode="lin" valueType="num">
                                      <p:cBhvr>
                                        <p:cTn id="94" dur="500" fill="hold"/>
                                        <p:tgtEl>
                                          <p:spTgt spid="8209"/>
                                        </p:tgtEl>
                                        <p:attrNameLst>
                                          <p:attrName>ppt_w</p:attrName>
                                        </p:attrNameLst>
                                      </p:cBhvr>
                                      <p:tavLst>
                                        <p:tav tm="0">
                                          <p:val>
                                            <p:fltVal val="0"/>
                                          </p:val>
                                        </p:tav>
                                        <p:tav tm="100000">
                                          <p:val>
                                            <p:strVal val="#ppt_w"/>
                                          </p:val>
                                        </p:tav>
                                      </p:tavLst>
                                    </p:anim>
                                    <p:anim calcmode="lin" valueType="num">
                                      <p:cBhvr>
                                        <p:cTn id="95" dur="500" fill="hold"/>
                                        <p:tgtEl>
                                          <p:spTgt spid="8209"/>
                                        </p:tgtEl>
                                        <p:attrNameLst>
                                          <p:attrName>ppt_h</p:attrName>
                                        </p:attrNameLst>
                                      </p:cBhvr>
                                      <p:tavLst>
                                        <p:tav tm="0">
                                          <p:val>
                                            <p:fltVal val="0"/>
                                          </p:val>
                                        </p:tav>
                                        <p:tav tm="100000">
                                          <p:val>
                                            <p:strVal val="#ppt_h"/>
                                          </p:val>
                                        </p:tav>
                                      </p:tavLst>
                                    </p:anim>
                                    <p:anim calcmode="lin" valueType="num">
                                      <p:cBhvr>
                                        <p:cTn id="96" dur="500" fill="hold"/>
                                        <p:tgtEl>
                                          <p:spTgt spid="8209"/>
                                        </p:tgtEl>
                                        <p:attrNameLst>
                                          <p:attrName>style.rotation</p:attrName>
                                        </p:attrNameLst>
                                      </p:cBhvr>
                                      <p:tavLst>
                                        <p:tav tm="0">
                                          <p:val>
                                            <p:fltVal val="360"/>
                                          </p:val>
                                        </p:tav>
                                        <p:tav tm="100000">
                                          <p:val>
                                            <p:fltVal val="0"/>
                                          </p:val>
                                        </p:tav>
                                      </p:tavLst>
                                    </p:anim>
                                    <p:animEffect transition="in" filter="fade">
                                      <p:cBhvr>
                                        <p:cTn id="97" dur="500"/>
                                        <p:tgtEl>
                                          <p:spTgt spid="8209"/>
                                        </p:tgtEl>
                                      </p:cBhvr>
                                    </p:animEffect>
                                  </p:childTnLst>
                                </p:cTn>
                              </p:par>
                            </p:childTnLst>
                          </p:cTn>
                        </p:par>
                      </p:childTnLst>
                    </p:cTn>
                  </p:par>
                  <p:par>
                    <p:cTn id="98" fill="hold">
                      <p:stCondLst>
                        <p:cond delay="indefinite"/>
                      </p:stCondLst>
                      <p:childTnLst>
                        <p:par>
                          <p:cTn id="99" fill="hold">
                            <p:stCondLst>
                              <p:cond delay="0"/>
                            </p:stCondLst>
                            <p:childTnLst>
                              <p:par>
                                <p:cTn id="100" presetID="49" presetClass="entr" presetSubtype="0" decel="100000" fill="hold" nodeType="clickEffect">
                                  <p:stCondLst>
                                    <p:cond delay="0"/>
                                  </p:stCondLst>
                                  <p:childTnLst>
                                    <p:set>
                                      <p:cBhvr>
                                        <p:cTn id="101" dur="1" fill="hold">
                                          <p:stCondLst>
                                            <p:cond delay="0"/>
                                          </p:stCondLst>
                                        </p:cTn>
                                        <p:tgtEl>
                                          <p:spTgt spid="8197">
                                            <p:txEl>
                                              <p:pRg st="4" end="4"/>
                                            </p:txEl>
                                          </p:spTgt>
                                        </p:tgtEl>
                                        <p:attrNameLst>
                                          <p:attrName>style.visibility</p:attrName>
                                        </p:attrNameLst>
                                      </p:cBhvr>
                                      <p:to>
                                        <p:strVal val="visible"/>
                                      </p:to>
                                    </p:set>
                                    <p:anim calcmode="lin" valueType="num">
                                      <p:cBhvr>
                                        <p:cTn id="102" dur="500" fill="hold"/>
                                        <p:tgtEl>
                                          <p:spTgt spid="8197">
                                            <p:txEl>
                                              <p:pRg st="4" end="4"/>
                                            </p:txEl>
                                          </p:spTgt>
                                        </p:tgtEl>
                                        <p:attrNameLst>
                                          <p:attrName>ppt_w</p:attrName>
                                        </p:attrNameLst>
                                      </p:cBhvr>
                                      <p:tavLst>
                                        <p:tav tm="0">
                                          <p:val>
                                            <p:fltVal val="0"/>
                                          </p:val>
                                        </p:tav>
                                        <p:tav tm="100000">
                                          <p:val>
                                            <p:strVal val="#ppt_w"/>
                                          </p:val>
                                        </p:tav>
                                      </p:tavLst>
                                    </p:anim>
                                    <p:anim calcmode="lin" valueType="num">
                                      <p:cBhvr>
                                        <p:cTn id="103" dur="500" fill="hold"/>
                                        <p:tgtEl>
                                          <p:spTgt spid="8197">
                                            <p:txEl>
                                              <p:pRg st="4" end="4"/>
                                            </p:txEl>
                                          </p:spTgt>
                                        </p:tgtEl>
                                        <p:attrNameLst>
                                          <p:attrName>ppt_h</p:attrName>
                                        </p:attrNameLst>
                                      </p:cBhvr>
                                      <p:tavLst>
                                        <p:tav tm="0">
                                          <p:val>
                                            <p:fltVal val="0"/>
                                          </p:val>
                                        </p:tav>
                                        <p:tav tm="100000">
                                          <p:val>
                                            <p:strVal val="#ppt_h"/>
                                          </p:val>
                                        </p:tav>
                                      </p:tavLst>
                                    </p:anim>
                                    <p:anim calcmode="lin" valueType="num">
                                      <p:cBhvr>
                                        <p:cTn id="104" dur="500" fill="hold"/>
                                        <p:tgtEl>
                                          <p:spTgt spid="8197">
                                            <p:txEl>
                                              <p:pRg st="4" end="4"/>
                                            </p:txEl>
                                          </p:spTgt>
                                        </p:tgtEl>
                                        <p:attrNameLst>
                                          <p:attrName>style.rotation</p:attrName>
                                        </p:attrNameLst>
                                      </p:cBhvr>
                                      <p:tavLst>
                                        <p:tav tm="0">
                                          <p:val>
                                            <p:fltVal val="360"/>
                                          </p:val>
                                        </p:tav>
                                        <p:tav tm="100000">
                                          <p:val>
                                            <p:fltVal val="0"/>
                                          </p:val>
                                        </p:tav>
                                      </p:tavLst>
                                    </p:anim>
                                    <p:animEffect transition="in" filter="fade">
                                      <p:cBhvr>
                                        <p:cTn id="105" dur="500"/>
                                        <p:tgtEl>
                                          <p:spTgt spid="8197">
                                            <p:txEl>
                                              <p:pRg st="4" end="4"/>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49" presetClass="entr" presetSubtype="0" decel="100000" fill="hold" grpId="0" nodeType="clickEffect">
                                  <p:stCondLst>
                                    <p:cond delay="0"/>
                                  </p:stCondLst>
                                  <p:childTnLst>
                                    <p:set>
                                      <p:cBhvr>
                                        <p:cTn id="109" dur="1" fill="hold">
                                          <p:stCondLst>
                                            <p:cond delay="0"/>
                                          </p:stCondLst>
                                        </p:cTn>
                                        <p:tgtEl>
                                          <p:spTgt spid="8211"/>
                                        </p:tgtEl>
                                        <p:attrNameLst>
                                          <p:attrName>style.visibility</p:attrName>
                                        </p:attrNameLst>
                                      </p:cBhvr>
                                      <p:to>
                                        <p:strVal val="visible"/>
                                      </p:to>
                                    </p:set>
                                    <p:anim calcmode="lin" valueType="num">
                                      <p:cBhvr>
                                        <p:cTn id="110" dur="500" fill="hold"/>
                                        <p:tgtEl>
                                          <p:spTgt spid="8211"/>
                                        </p:tgtEl>
                                        <p:attrNameLst>
                                          <p:attrName>ppt_w</p:attrName>
                                        </p:attrNameLst>
                                      </p:cBhvr>
                                      <p:tavLst>
                                        <p:tav tm="0">
                                          <p:val>
                                            <p:fltVal val="0"/>
                                          </p:val>
                                        </p:tav>
                                        <p:tav tm="100000">
                                          <p:val>
                                            <p:strVal val="#ppt_w"/>
                                          </p:val>
                                        </p:tav>
                                      </p:tavLst>
                                    </p:anim>
                                    <p:anim calcmode="lin" valueType="num">
                                      <p:cBhvr>
                                        <p:cTn id="111" dur="500" fill="hold"/>
                                        <p:tgtEl>
                                          <p:spTgt spid="8211"/>
                                        </p:tgtEl>
                                        <p:attrNameLst>
                                          <p:attrName>ppt_h</p:attrName>
                                        </p:attrNameLst>
                                      </p:cBhvr>
                                      <p:tavLst>
                                        <p:tav tm="0">
                                          <p:val>
                                            <p:fltVal val="0"/>
                                          </p:val>
                                        </p:tav>
                                        <p:tav tm="100000">
                                          <p:val>
                                            <p:strVal val="#ppt_h"/>
                                          </p:val>
                                        </p:tav>
                                      </p:tavLst>
                                    </p:anim>
                                    <p:anim calcmode="lin" valueType="num">
                                      <p:cBhvr>
                                        <p:cTn id="112" dur="500" fill="hold"/>
                                        <p:tgtEl>
                                          <p:spTgt spid="8211"/>
                                        </p:tgtEl>
                                        <p:attrNameLst>
                                          <p:attrName>style.rotation</p:attrName>
                                        </p:attrNameLst>
                                      </p:cBhvr>
                                      <p:tavLst>
                                        <p:tav tm="0">
                                          <p:val>
                                            <p:fltVal val="360"/>
                                          </p:val>
                                        </p:tav>
                                        <p:tav tm="100000">
                                          <p:val>
                                            <p:fltVal val="0"/>
                                          </p:val>
                                        </p:tav>
                                      </p:tavLst>
                                    </p:anim>
                                    <p:animEffect transition="in" filter="fade">
                                      <p:cBhvr>
                                        <p:cTn id="113" dur="500"/>
                                        <p:tgtEl>
                                          <p:spTgt spid="8211"/>
                                        </p:tgtEl>
                                      </p:cBhvr>
                                    </p:animEffect>
                                  </p:childTnLst>
                                </p:cTn>
                              </p:par>
                            </p:childTnLst>
                          </p:cTn>
                        </p:par>
                      </p:childTnLst>
                    </p:cTn>
                  </p:par>
                  <p:par>
                    <p:cTn id="114" fill="hold">
                      <p:stCondLst>
                        <p:cond delay="indefinite"/>
                      </p:stCondLst>
                      <p:childTnLst>
                        <p:par>
                          <p:cTn id="115" fill="hold">
                            <p:stCondLst>
                              <p:cond delay="0"/>
                            </p:stCondLst>
                            <p:childTnLst>
                              <p:par>
                                <p:cTn id="116" presetID="49" presetClass="entr" presetSubtype="0" decel="100000" fill="hold" nodeType="clickEffect">
                                  <p:stCondLst>
                                    <p:cond delay="0"/>
                                  </p:stCondLst>
                                  <p:childTnLst>
                                    <p:set>
                                      <p:cBhvr>
                                        <p:cTn id="117" dur="1" fill="hold">
                                          <p:stCondLst>
                                            <p:cond delay="0"/>
                                          </p:stCondLst>
                                        </p:cTn>
                                        <p:tgtEl>
                                          <p:spTgt spid="8205"/>
                                        </p:tgtEl>
                                        <p:attrNameLst>
                                          <p:attrName>style.visibility</p:attrName>
                                        </p:attrNameLst>
                                      </p:cBhvr>
                                      <p:to>
                                        <p:strVal val="visible"/>
                                      </p:to>
                                    </p:set>
                                    <p:anim calcmode="lin" valueType="num">
                                      <p:cBhvr>
                                        <p:cTn id="118" dur="500" fill="hold"/>
                                        <p:tgtEl>
                                          <p:spTgt spid="8205"/>
                                        </p:tgtEl>
                                        <p:attrNameLst>
                                          <p:attrName>ppt_w</p:attrName>
                                        </p:attrNameLst>
                                      </p:cBhvr>
                                      <p:tavLst>
                                        <p:tav tm="0">
                                          <p:val>
                                            <p:fltVal val="0"/>
                                          </p:val>
                                        </p:tav>
                                        <p:tav tm="100000">
                                          <p:val>
                                            <p:strVal val="#ppt_w"/>
                                          </p:val>
                                        </p:tav>
                                      </p:tavLst>
                                    </p:anim>
                                    <p:anim calcmode="lin" valueType="num">
                                      <p:cBhvr>
                                        <p:cTn id="119" dur="500" fill="hold"/>
                                        <p:tgtEl>
                                          <p:spTgt spid="8205"/>
                                        </p:tgtEl>
                                        <p:attrNameLst>
                                          <p:attrName>ppt_h</p:attrName>
                                        </p:attrNameLst>
                                      </p:cBhvr>
                                      <p:tavLst>
                                        <p:tav tm="0">
                                          <p:val>
                                            <p:fltVal val="0"/>
                                          </p:val>
                                        </p:tav>
                                        <p:tav tm="100000">
                                          <p:val>
                                            <p:strVal val="#ppt_h"/>
                                          </p:val>
                                        </p:tav>
                                      </p:tavLst>
                                    </p:anim>
                                    <p:anim calcmode="lin" valueType="num">
                                      <p:cBhvr>
                                        <p:cTn id="120" dur="500" fill="hold"/>
                                        <p:tgtEl>
                                          <p:spTgt spid="8205"/>
                                        </p:tgtEl>
                                        <p:attrNameLst>
                                          <p:attrName>style.rotation</p:attrName>
                                        </p:attrNameLst>
                                      </p:cBhvr>
                                      <p:tavLst>
                                        <p:tav tm="0">
                                          <p:val>
                                            <p:fltVal val="360"/>
                                          </p:val>
                                        </p:tav>
                                        <p:tav tm="100000">
                                          <p:val>
                                            <p:fltVal val="0"/>
                                          </p:val>
                                        </p:tav>
                                      </p:tavLst>
                                    </p:anim>
                                    <p:animEffect transition="in" filter="fade">
                                      <p:cBhvr>
                                        <p:cTn id="121"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build="allAtOnce" animBg="1"/>
      <p:bldP spid="8199" grpId="0" animBg="1"/>
      <p:bldP spid="8200" grpId="0" animBg="1"/>
      <p:bldP spid="8202" grpId="0" animBg="1"/>
      <p:bldP spid="82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4402552" y="4780223"/>
            <a:ext cx="7291029" cy="184409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811530" indent="-742950">
              <a:lnSpc>
                <a:spcPct val="150000"/>
              </a:lnSpc>
              <a:spcBef>
                <a:spcPts val="700"/>
              </a:spcBef>
              <a:buClr>
                <a:schemeClr val="tx2"/>
              </a:buClr>
              <a:buSzPct val="95000"/>
            </a:pPr>
            <a:r>
              <a:rPr lang="ar-SA" sz="3600" b="1" dirty="0">
                <a:cs typeface="Arabic Transparent" pitchFamily="2" charset="-78"/>
              </a:rPr>
              <a:t>2-المغانط تتجه دائًما في اتجاه شمال </a:t>
            </a:r>
            <a:r>
              <a:rPr lang="ar-SA" sz="3600" b="1" dirty="0" smtClean="0">
                <a:cs typeface="Arabic Transparent" pitchFamily="2" charset="-78"/>
              </a:rPr>
              <a:t>–</a:t>
            </a:r>
          </a:p>
          <a:p>
            <a:pPr marL="811530" indent="-742950">
              <a:lnSpc>
                <a:spcPct val="150000"/>
              </a:lnSpc>
              <a:spcBef>
                <a:spcPts val="700"/>
              </a:spcBef>
              <a:buClr>
                <a:schemeClr val="tx2"/>
              </a:buClr>
              <a:buSzPct val="95000"/>
            </a:pPr>
            <a:r>
              <a:rPr lang="ar-SA" sz="3600" b="1" dirty="0" smtClean="0">
                <a:cs typeface="Arabic Transparent" pitchFamily="2" charset="-78"/>
              </a:rPr>
              <a:t> </a:t>
            </a:r>
            <a:r>
              <a:rPr lang="ar-SA" sz="3600" b="1" dirty="0">
                <a:cs typeface="Arabic Transparent" pitchFamily="2" charset="-78"/>
              </a:rPr>
              <a:t>جنوب</a:t>
            </a:r>
            <a:r>
              <a:rPr lang="ar-SA" sz="3600" b="1" dirty="0">
                <a:ln w="50800"/>
                <a:cs typeface="Arabic Transparent" pitchFamily="2" charset="-78"/>
              </a:rPr>
              <a:t> </a:t>
            </a:r>
          </a:p>
        </p:txBody>
      </p:sp>
      <p:pic>
        <p:nvPicPr>
          <p:cNvPr id="5" name="Picture 2" descr="http://www.hamradioindia.com/HRI-THEOR/Funda-DC/Mag_files/magnet2.jpg">
            <a:hlinkClick r:id="rId2"/>
          </p:cNvPr>
          <p:cNvPicPr>
            <a:picLocks noGrp="1" noChangeAspect="1" noChangeArrowheads="1"/>
          </p:cNvPicPr>
          <p:nvPr>
            <p:ph idx="1"/>
          </p:nvPr>
        </p:nvPicPr>
        <p:blipFill>
          <a:blip r:embed="rId3"/>
          <a:srcRect/>
          <a:stretch>
            <a:fillRect/>
          </a:stretch>
        </p:blipFill>
        <p:spPr bwMode="auto">
          <a:xfrm>
            <a:off x="678880" y="543146"/>
            <a:ext cx="2857500" cy="3786214"/>
          </a:xfrm>
          <a:prstGeom prst="rect">
            <a:avLst/>
          </a:prstGeom>
          <a:noFill/>
        </p:spPr>
      </p:pic>
      <p:sp>
        <p:nvSpPr>
          <p:cNvPr id="7" name="عنوان 1"/>
          <p:cNvSpPr txBox="1">
            <a:spLocks/>
          </p:cNvSpPr>
          <p:nvPr/>
        </p:nvSpPr>
        <p:spPr>
          <a:xfrm>
            <a:off x="5411988" y="285728"/>
            <a:ext cx="2752550" cy="1285884"/>
          </a:xfrm>
          <a:prstGeom prst="can">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r="100000" b="100000"/>
            </a:path>
            <a:tileRect l="-100000" t="-100000"/>
          </a:gradFill>
        </p:spPr>
        <p:style>
          <a:lnRef idx="1">
            <a:schemeClr val="accent1"/>
          </a:lnRef>
          <a:fillRef idx="2">
            <a:schemeClr val="accent1"/>
          </a:fillRef>
          <a:effectRef idx="1">
            <a:schemeClr val="accent1"/>
          </a:effectRef>
          <a:fontRef idx="minor">
            <a:schemeClr val="dk1"/>
          </a:fontRef>
        </p:style>
        <p:txBody>
          <a:bodyPr>
            <a:normAutofit fontScale="97500"/>
          </a:bodyPr>
          <a:lstStyle/>
          <a:p>
            <a:pPr algn="ctr">
              <a:spcBef>
                <a:spcPct val="0"/>
              </a:spcBef>
              <a:defRPr/>
            </a:pPr>
            <a:r>
              <a:rPr lang="ar-SA" sz="2400" dirty="0" err="1"/>
              <a:t>استراتيجية</a:t>
            </a:r>
            <a:r>
              <a:rPr lang="ar-SA" sz="2400" dirty="0"/>
              <a:t> </a:t>
            </a:r>
          </a:p>
          <a:p>
            <a:pPr algn="ctr">
              <a:spcBef>
                <a:spcPct val="0"/>
              </a:spcBef>
              <a:defRPr/>
            </a:pPr>
            <a:r>
              <a:rPr lang="ar-SA" sz="2400" dirty="0"/>
              <a:t>الملاحظة والتحليل</a:t>
            </a:r>
          </a:p>
        </p:txBody>
      </p:sp>
      <p:pic>
        <p:nvPicPr>
          <p:cNvPr id="60420" name="Picture 4" descr="نتيجة بحث الصور عن التعلم"/>
          <p:cNvPicPr>
            <a:picLocks noChangeAspect="1" noChangeArrowheads="1"/>
          </p:cNvPicPr>
          <p:nvPr/>
        </p:nvPicPr>
        <p:blipFill>
          <a:blip r:embed="rId4"/>
          <a:srcRect/>
          <a:stretch>
            <a:fillRect/>
          </a:stretch>
        </p:blipFill>
        <p:spPr bwMode="auto">
          <a:xfrm>
            <a:off x="1809721" y="4491052"/>
            <a:ext cx="2162175" cy="2114550"/>
          </a:xfrm>
          <a:prstGeom prst="rect">
            <a:avLst/>
          </a:prstGeom>
          <a:noFill/>
        </p:spPr>
      </p:pic>
      <p:pic>
        <p:nvPicPr>
          <p:cNvPr id="62466" name="Picture 2" descr="http://easyscience.org/school/phys316/teach/ch_1/ch_1_1_8.gif"/>
          <p:cNvPicPr>
            <a:picLocks noChangeAspect="1" noChangeArrowheads="1" noCrop="1"/>
          </p:cNvPicPr>
          <p:nvPr/>
        </p:nvPicPr>
        <p:blipFill>
          <a:blip r:embed="rId5"/>
          <a:srcRect/>
          <a:stretch>
            <a:fillRect/>
          </a:stretch>
        </p:blipFill>
        <p:spPr bwMode="auto">
          <a:xfrm>
            <a:off x="8727573" y="543146"/>
            <a:ext cx="2857520" cy="3786214"/>
          </a:xfrm>
          <a:prstGeom prst="rect">
            <a:avLst/>
          </a:prstGeom>
          <a:noFill/>
        </p:spPr>
      </p:pic>
      <p:sp>
        <p:nvSpPr>
          <p:cNvPr id="6" name="عنوان 1"/>
          <p:cNvSpPr txBox="1">
            <a:spLocks/>
          </p:cNvSpPr>
          <p:nvPr/>
        </p:nvSpPr>
        <p:spPr>
          <a:xfrm rot="21411098">
            <a:off x="4316304" y="1716380"/>
            <a:ext cx="4902227" cy="2509491"/>
          </a:xfrm>
          <a:prstGeom prst="wedgeEllipseCallout">
            <a:avLst>
              <a:gd name="adj1" fmla="val 10895"/>
              <a:gd name="adj2" fmla="val 52555"/>
            </a:avLst>
          </a:prstGeom>
        </p:spPr>
        <p:style>
          <a:lnRef idx="1">
            <a:schemeClr val="accent3"/>
          </a:lnRef>
          <a:fillRef idx="2">
            <a:schemeClr val="accent3"/>
          </a:fillRef>
          <a:effectRef idx="1">
            <a:schemeClr val="accent3"/>
          </a:effectRef>
          <a:fontRef idx="minor">
            <a:schemeClr val="dk1"/>
          </a:fontRef>
        </p:style>
        <p:txBody>
          <a:bodyPr>
            <a:noAutofit/>
          </a:bodyPr>
          <a:lstStyle/>
          <a:p>
            <a:pPr algn="ctr">
              <a:spcBef>
                <a:spcPct val="0"/>
              </a:spcBef>
              <a:defRPr/>
            </a:pPr>
            <a:r>
              <a:rPr lang="ar-SA" sz="2400" b="1" dirty="0"/>
              <a:t>أجري التجربة التالية:</a:t>
            </a:r>
          </a:p>
          <a:p>
            <a:pPr algn="ctr">
              <a:spcBef>
                <a:spcPct val="0"/>
              </a:spcBef>
              <a:defRPr/>
            </a:pPr>
            <a:r>
              <a:rPr lang="ar-SA" sz="2400" b="1" dirty="0"/>
              <a:t>علقي مغناطيساً بخيط بحيث يكون في وضع أفقي دعيه يستقر ثم حددي اتجاه </a:t>
            </a:r>
            <a:r>
              <a:rPr lang="ar-SA" sz="2400" b="1" dirty="0" err="1"/>
              <a:t>استقرارالمغناطيس</a:t>
            </a:r>
            <a:r>
              <a:rPr lang="ar-SA" sz="2400" b="1" dirty="0"/>
              <a:t>؟</a:t>
            </a:r>
          </a:p>
          <a:p>
            <a:pPr algn="ctr">
              <a:spcBef>
                <a:spcPct val="0"/>
              </a:spcBef>
              <a:defRPr/>
            </a:pPr>
            <a:r>
              <a:rPr lang="ar-SA" sz="2400" b="1" dirty="0"/>
              <a:t>ماذا تستنتجين؟</a:t>
            </a:r>
          </a:p>
        </p:txBody>
      </p:sp>
    </p:spTree>
    <p:extLst>
      <p:ext uri="{BB962C8B-B14F-4D97-AF65-F5344CB8AC3E}">
        <p14:creationId xmlns:p14="http://schemas.microsoft.com/office/powerpoint/2010/main" val="119693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60420"/>
                                        </p:tgtEl>
                                        <p:attrNameLst>
                                          <p:attrName>style.visibility</p:attrName>
                                        </p:attrNameLst>
                                      </p:cBhvr>
                                      <p:to>
                                        <p:strVal val="visible"/>
                                      </p:to>
                                    </p:set>
                                    <p:anim calcmode="lin" valueType="num">
                                      <p:cBhvr additive="base">
                                        <p:cTn id="17" dur="5000" fill="hold"/>
                                        <p:tgtEl>
                                          <p:spTgt spid="60420"/>
                                        </p:tgtEl>
                                        <p:attrNameLst>
                                          <p:attrName>ppt_x</p:attrName>
                                        </p:attrNameLst>
                                      </p:cBhvr>
                                      <p:tavLst>
                                        <p:tav tm="0">
                                          <p:val>
                                            <p:strVal val="#ppt_x"/>
                                          </p:val>
                                        </p:tav>
                                        <p:tav tm="100000">
                                          <p:val>
                                            <p:strVal val="#ppt_x"/>
                                          </p:val>
                                        </p:tav>
                                      </p:tavLst>
                                    </p:anim>
                                    <p:anim calcmode="lin" valueType="num">
                                      <p:cBhvr additive="base">
                                        <p:cTn id="18" dur="5000" fill="hold"/>
                                        <p:tgtEl>
                                          <p:spTgt spid="604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nodeType="clickEffect">
                                  <p:stCondLst>
                                    <p:cond delay="0"/>
                                  </p:stCondLst>
                                  <p:childTnLst>
                                    <p:set>
                                      <p:cBhvr>
                                        <p:cTn id="22" dur="1" fill="hold">
                                          <p:stCondLst>
                                            <p:cond delay="0"/>
                                          </p:stCondLst>
                                        </p:cTn>
                                        <p:tgtEl>
                                          <p:spTgt spid="62466"/>
                                        </p:tgtEl>
                                        <p:attrNameLst>
                                          <p:attrName>style.visibility</p:attrName>
                                        </p:attrNameLst>
                                      </p:cBhvr>
                                      <p:to>
                                        <p:strVal val="visible"/>
                                      </p:to>
                                    </p:set>
                                    <p:anim calcmode="lin" valueType="num">
                                      <p:cBhvr additive="base">
                                        <p:cTn id="23" dur="5000" fill="hold"/>
                                        <p:tgtEl>
                                          <p:spTgt spid="62466"/>
                                        </p:tgtEl>
                                        <p:attrNameLst>
                                          <p:attrName>ppt_x</p:attrName>
                                        </p:attrNameLst>
                                      </p:cBhvr>
                                      <p:tavLst>
                                        <p:tav tm="0">
                                          <p:val>
                                            <p:strVal val="#ppt_x"/>
                                          </p:val>
                                        </p:tav>
                                        <p:tav tm="100000">
                                          <p:val>
                                            <p:strVal val="#ppt_x"/>
                                          </p:val>
                                        </p:tav>
                                      </p:tavLst>
                                    </p:anim>
                                    <p:anim calcmode="lin" valueType="num">
                                      <p:cBhvr additive="base">
                                        <p:cTn id="24" dur="5000" fill="hold"/>
                                        <p:tgtEl>
                                          <p:spTgt spid="6246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0" fill="hold"/>
                                        <p:tgtEl>
                                          <p:spTgt spid="4"/>
                                        </p:tgtEl>
                                        <p:attrNameLst>
                                          <p:attrName>ppt_x</p:attrName>
                                        </p:attrNameLst>
                                      </p:cBhvr>
                                      <p:tavLst>
                                        <p:tav tm="0">
                                          <p:val>
                                            <p:strVal val="#ppt_x"/>
                                          </p:val>
                                        </p:tav>
                                        <p:tav tm="100000">
                                          <p:val>
                                            <p:strVal val="#ppt_x"/>
                                          </p:val>
                                        </p:tav>
                                      </p:tavLst>
                                    </p:anim>
                                    <p:anim calcmode="lin" valueType="num">
                                      <p:cBhvr additive="base">
                                        <p:cTn id="30"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ox(i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IMG_552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4433" y="365125"/>
            <a:ext cx="10910807" cy="5811838"/>
          </a:xfrm>
        </p:spPr>
      </p:pic>
    </p:spTree>
    <p:extLst>
      <p:ext uri="{BB962C8B-B14F-4D97-AF65-F5344CB8AC3E}">
        <p14:creationId xmlns:p14="http://schemas.microsoft.com/office/powerpoint/2010/main" val="3164300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المغناطيس, ماهو وكيف ينشأ؟">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5946" y="387457"/>
            <a:ext cx="11127783" cy="5650021"/>
          </a:xfrm>
        </p:spPr>
      </p:pic>
    </p:spTree>
    <p:extLst>
      <p:ext uri="{BB962C8B-B14F-4D97-AF65-F5344CB8AC3E}">
        <p14:creationId xmlns:p14="http://schemas.microsoft.com/office/powerpoint/2010/main" val="1303467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 xmlns:a16="http://schemas.microsoft.com/office/drawing/2014/main" id="{9299F04B-DE51-5E44-91DA-B5CEE9128976}"/>
              </a:ext>
            </a:extLst>
          </p:cNvPr>
          <p:cNvSpPr/>
          <p:nvPr/>
        </p:nvSpPr>
        <p:spPr>
          <a:xfrm rot="16200000">
            <a:off x="6691941" y="2856732"/>
            <a:ext cx="8882062" cy="211806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pic>
        <p:nvPicPr>
          <p:cNvPr id="3" name="رسم 2" descr="قلب">
            <a:extLst>
              <a:ext uri="{FF2B5EF4-FFF2-40B4-BE49-F238E27FC236}">
                <a16:creationId xmlns="" xmlns:a16="http://schemas.microsoft.com/office/drawing/2014/main" id="{6038EFD9-A967-454C-A747-AD39D9AA319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882478" y="-148034"/>
            <a:ext cx="3105974" cy="3105974"/>
          </a:xfrm>
          <a:prstGeom prst="rect">
            <a:avLst/>
          </a:prstGeom>
        </p:spPr>
      </p:pic>
      <p:sp>
        <p:nvSpPr>
          <p:cNvPr id="6" name="مربع نص 5">
            <a:extLst>
              <a:ext uri="{FF2B5EF4-FFF2-40B4-BE49-F238E27FC236}">
                <a16:creationId xmlns="" xmlns:a16="http://schemas.microsoft.com/office/drawing/2014/main" id="{D5325FC6-9951-4443-AD6F-CD269E8786E6}"/>
              </a:ext>
            </a:extLst>
          </p:cNvPr>
          <p:cNvSpPr txBox="1"/>
          <p:nvPr/>
        </p:nvSpPr>
        <p:spPr>
          <a:xfrm>
            <a:off x="2412378" y="908719"/>
            <a:ext cx="7661564" cy="646331"/>
          </a:xfrm>
          <a:prstGeom prst="rect">
            <a:avLst/>
          </a:prstGeom>
          <a:noFill/>
        </p:spPr>
        <p:txBody>
          <a:bodyPr wrap="square" rtlCol="1">
            <a:spAutoFit/>
          </a:bodyPr>
          <a:lstStyle/>
          <a:p>
            <a:r>
              <a:rPr lang="ar-SA" sz="3600" b="1" dirty="0">
                <a:latin typeface="Tahoma" panose="020B0604030504040204" pitchFamily="34" charset="0"/>
                <a:ea typeface="Tahoma" panose="020B0604030504040204" pitchFamily="34" charset="0"/>
                <a:cs typeface="Tahoma" panose="020B0604030504040204" pitchFamily="34" charset="0"/>
              </a:rPr>
              <a:t>صباح الخير والنور لطالباتي </a:t>
            </a:r>
            <a:r>
              <a:rPr lang="ar-SA" sz="3600" b="1" dirty="0">
                <a:solidFill>
                  <a:schemeClr val="bg1"/>
                </a:solidFill>
                <a:latin typeface="Tahoma" panose="020B0604030504040204" pitchFamily="34" charset="0"/>
                <a:ea typeface="Tahoma" panose="020B0604030504040204" pitchFamily="34" charset="0"/>
                <a:cs typeface="Tahoma" panose="020B0604030504040204" pitchFamily="34" charset="0"/>
              </a:rPr>
              <a:t>الغاليات</a:t>
            </a:r>
            <a:endParaRPr lang="ar-SA"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مستطيل 7">
            <a:extLst>
              <a:ext uri="{FF2B5EF4-FFF2-40B4-BE49-F238E27FC236}">
                <a16:creationId xmlns="" xmlns:a16="http://schemas.microsoft.com/office/drawing/2014/main" id="{9A892564-345C-1D47-BE33-606849CF93DE}"/>
              </a:ext>
            </a:extLst>
          </p:cNvPr>
          <p:cNvSpPr/>
          <p:nvPr/>
        </p:nvSpPr>
        <p:spPr>
          <a:xfrm>
            <a:off x="-88900" y="3699430"/>
            <a:ext cx="9539845" cy="1384995"/>
          </a:xfrm>
          <a:prstGeom prst="rect">
            <a:avLst/>
          </a:prstGeom>
        </p:spPr>
        <p:txBody>
          <a:bodyPr wrap="square">
            <a:spAutoFit/>
          </a:bodyPr>
          <a:lstStyle/>
          <a:p>
            <a:r>
              <a:rPr lang="ar-SA" sz="2800" b="1" dirty="0" smtClean="0">
                <a:solidFill>
                  <a:schemeClr val="accent5">
                    <a:lumMod val="75000"/>
                  </a:schemeClr>
                </a:solidFill>
                <a:latin typeface="Tahoma" panose="020B0604030504040204" pitchFamily="34" charset="0"/>
              </a:rPr>
              <a:t>ومعا نبدأ  البدايات الجميلة ممزوجة بالتفاؤل والامل لفصل دراسي جديد يفيض بالعطاء والهمم العالية   نسال الله فيه التيسير والتوفيق  </a:t>
            </a:r>
          </a:p>
          <a:p>
            <a:endParaRPr lang="ar-SA" sz="2800" b="1" dirty="0">
              <a:solidFill>
                <a:schemeClr val="tx1">
                  <a:lumMod val="65000"/>
                  <a:lumOff val="35000"/>
                </a:schemeClr>
              </a:solidFill>
              <a:latin typeface="Tahoma" panose="020B0604030504040204" pitchFamily="34" charset="0"/>
            </a:endParaRPr>
          </a:p>
        </p:txBody>
      </p:sp>
    </p:spTree>
    <p:extLst>
      <p:ext uri="{BB962C8B-B14F-4D97-AF65-F5344CB8AC3E}">
        <p14:creationId xmlns:p14="http://schemas.microsoft.com/office/powerpoint/2010/main" val="874367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extLst/>
          </p:nvPr>
        </p:nvGraphicFramePr>
        <p:xfrm>
          <a:off x="5519937" y="5733256"/>
          <a:ext cx="1716087" cy="863600"/>
        </p:xfrm>
        <a:graphic>
          <a:graphicData uri="http://schemas.openxmlformats.org/presentationml/2006/ole">
            <mc:AlternateContent xmlns:mc="http://schemas.openxmlformats.org/markup-compatibility/2006">
              <mc:Choice xmlns:v="urn:schemas-microsoft-com:vml" Requires="v">
                <p:oleObj spid="_x0000_s1033" name="Packager Shell Object" showAsIcon="1" r:id="rId3" imgW="1716120" imgH="862920" progId="Package">
                  <p:embed/>
                </p:oleObj>
              </mc:Choice>
              <mc:Fallback>
                <p:oleObj name="Packager Shell Object" showAsIcon="1" r:id="rId3" imgW="1716120" imgH="862920" progId="Package">
                  <p:embed/>
                  <p:pic>
                    <p:nvPicPr>
                      <p:cNvPr id="0" name=""/>
                      <p:cNvPicPr>
                        <a:picLocks noChangeAspect="1" noChangeArrowheads="1"/>
                      </p:cNvPicPr>
                      <p:nvPr/>
                    </p:nvPicPr>
                    <p:blipFill>
                      <a:blip r:embed="rId4"/>
                      <a:srcRect/>
                      <a:stretch>
                        <a:fillRect/>
                      </a:stretch>
                    </p:blipFill>
                    <p:spPr bwMode="auto">
                      <a:xfrm>
                        <a:off x="5519937" y="5733256"/>
                        <a:ext cx="171608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مستطيل 1"/>
          <p:cNvSpPr/>
          <p:nvPr/>
        </p:nvSpPr>
        <p:spPr>
          <a:xfrm>
            <a:off x="3340460" y="15007"/>
            <a:ext cx="6843541" cy="923330"/>
          </a:xfrm>
          <a:prstGeom prst="rect">
            <a:avLst/>
          </a:prstGeom>
          <a:noFill/>
        </p:spPr>
        <p:txBody>
          <a:bodyPr wrap="none" lIns="91440" tIns="45720" rIns="91440" bIns="45720">
            <a:spAutoFit/>
          </a:bodyPr>
          <a:lstStyle/>
          <a:p>
            <a:pPr algn="ctr"/>
            <a:r>
              <a:rPr lang="ar-SA" sz="5400" b="1" dirty="0" err="1">
                <a:ln w="18000">
                  <a:solidFill>
                    <a:srgbClr val="E40059">
                      <a:satMod val="140000"/>
                    </a:srgbClr>
                  </a:solidFill>
                  <a:prstDash val="solid"/>
                  <a:miter lim="800000"/>
                </a:ln>
                <a:noFill/>
                <a:effectLst>
                  <a:outerShdw blurRad="25500" dist="23000" dir="7020000" algn="tl">
                    <a:srgbClr val="000000">
                      <a:alpha val="50000"/>
                    </a:srgbClr>
                  </a:outerShdw>
                </a:effectLst>
              </a:rPr>
              <a:t>إستراتيجية</a:t>
            </a:r>
            <a:r>
              <a:rPr lang="ar-SA" sz="5400" b="1" dirty="0">
                <a:ln w="18000">
                  <a:solidFill>
                    <a:srgbClr val="E40059">
                      <a:satMod val="140000"/>
                    </a:srgbClr>
                  </a:solidFill>
                  <a:prstDash val="solid"/>
                  <a:miter lim="800000"/>
                </a:ln>
                <a:noFill/>
                <a:effectLst>
                  <a:outerShdw blurRad="25500" dist="23000" dir="7020000" algn="tl">
                    <a:srgbClr val="000000">
                      <a:alpha val="50000"/>
                    </a:srgbClr>
                  </a:outerShdw>
                </a:effectLst>
              </a:rPr>
              <a:t> الرسوم </a:t>
            </a:r>
            <a:r>
              <a:rPr lang="ar-SA" sz="5400" b="1" dirty="0" err="1">
                <a:ln w="18000">
                  <a:solidFill>
                    <a:srgbClr val="E40059">
                      <a:satMod val="140000"/>
                    </a:srgbClr>
                  </a:solidFill>
                  <a:prstDash val="solid"/>
                  <a:miter lim="800000"/>
                </a:ln>
                <a:noFill/>
                <a:effectLst>
                  <a:outerShdw blurRad="25500" dist="23000" dir="7020000" algn="tl">
                    <a:srgbClr val="000000">
                      <a:alpha val="50000"/>
                    </a:srgbClr>
                  </a:outerShdw>
                </a:effectLst>
              </a:rPr>
              <a:t>الكرتونيه</a:t>
            </a:r>
            <a:r>
              <a:rPr lang="ar-SA" sz="5400" b="1" dirty="0">
                <a:ln w="18000">
                  <a:solidFill>
                    <a:srgbClr val="E40059">
                      <a:satMod val="140000"/>
                    </a:srgbClr>
                  </a:solidFill>
                  <a:prstDash val="solid"/>
                  <a:miter lim="800000"/>
                </a:ln>
                <a:noFill/>
                <a:effectLst>
                  <a:outerShdw blurRad="25500" dist="23000" dir="7020000" algn="tl">
                    <a:srgbClr val="000000">
                      <a:alpha val="50000"/>
                    </a:srgbClr>
                  </a:outerShdw>
                </a:effectLst>
              </a:rPr>
              <a:t>:</a:t>
            </a:r>
          </a:p>
        </p:txBody>
      </p:sp>
      <p:pic>
        <p:nvPicPr>
          <p:cNvPr id="6" name="صورة 9" descr="064.gif"/>
          <p:cNvPicPr>
            <a:picLocks noChangeAspect="1"/>
          </p:cNvPicPr>
          <p:nvPr/>
        </p:nvPicPr>
        <p:blipFill>
          <a:blip r:embed="rId5"/>
          <a:srcRect/>
          <a:stretch>
            <a:fillRect/>
          </a:stretch>
        </p:blipFill>
        <p:spPr bwMode="auto">
          <a:xfrm>
            <a:off x="2567608" y="2031703"/>
            <a:ext cx="2036762" cy="1357313"/>
          </a:xfrm>
          <a:prstGeom prst="rect">
            <a:avLst/>
          </a:prstGeom>
          <a:noFill/>
          <a:ln w="9525">
            <a:noFill/>
            <a:miter lim="800000"/>
            <a:headEnd/>
            <a:tailEnd/>
          </a:ln>
        </p:spPr>
      </p:pic>
      <p:pic>
        <p:nvPicPr>
          <p:cNvPr id="8" name="Picture 7" descr="7bebtte_lIIPeTd9qw"/>
          <p:cNvPicPr>
            <a:picLocks noChangeAspect="1" noChangeArrowheads="1" noCrop="1"/>
          </p:cNvPicPr>
          <p:nvPr/>
        </p:nvPicPr>
        <p:blipFill>
          <a:blip r:embed="rId6"/>
          <a:srcRect/>
          <a:stretch>
            <a:fillRect/>
          </a:stretch>
        </p:blipFill>
        <p:spPr bwMode="auto">
          <a:xfrm>
            <a:off x="7752185" y="1988841"/>
            <a:ext cx="2238375" cy="1400175"/>
          </a:xfrm>
          <a:prstGeom prst="rect">
            <a:avLst/>
          </a:prstGeom>
          <a:noFill/>
          <a:ln w="9525">
            <a:noFill/>
            <a:miter lim="800000"/>
            <a:headEnd/>
            <a:tailEnd/>
          </a:ln>
        </p:spPr>
      </p:pic>
      <p:sp>
        <p:nvSpPr>
          <p:cNvPr id="3" name="مستطيل 2"/>
          <p:cNvSpPr/>
          <p:nvPr/>
        </p:nvSpPr>
        <p:spPr>
          <a:xfrm>
            <a:off x="3837928" y="1362880"/>
            <a:ext cx="4426213" cy="923330"/>
          </a:xfrm>
          <a:prstGeom prst="rect">
            <a:avLst/>
          </a:prstGeom>
          <a:noFill/>
        </p:spPr>
        <p:txBody>
          <a:bodyPr wrap="none" lIns="91440" tIns="45720" rIns="91440" bIns="45720">
            <a:spAutoFit/>
          </a:bodyPr>
          <a:lstStyle/>
          <a:p>
            <a:pPr algn="ctr"/>
            <a:r>
              <a:rPr lang="ar-SA" sz="5400" b="1" dirty="0">
                <a:ln w="10541" cmpd="sng">
                  <a:solidFill>
                    <a:srgbClr val="FF388C">
                      <a:shade val="88000"/>
                      <a:satMod val="110000"/>
                    </a:srgbClr>
                  </a:solidFill>
                  <a:prstDash val="solid"/>
                </a:ln>
                <a:gradFill>
                  <a:gsLst>
                    <a:gs pos="0">
                      <a:srgbClr val="FF388C">
                        <a:tint val="40000"/>
                        <a:satMod val="250000"/>
                      </a:srgbClr>
                    </a:gs>
                    <a:gs pos="9000">
                      <a:srgbClr val="FF388C">
                        <a:tint val="52000"/>
                        <a:satMod val="300000"/>
                      </a:srgbClr>
                    </a:gs>
                    <a:gs pos="50000">
                      <a:srgbClr val="FF388C">
                        <a:shade val="20000"/>
                        <a:satMod val="300000"/>
                      </a:srgbClr>
                    </a:gs>
                    <a:gs pos="79000">
                      <a:srgbClr val="FF388C">
                        <a:tint val="52000"/>
                        <a:satMod val="300000"/>
                      </a:srgbClr>
                    </a:gs>
                    <a:gs pos="100000">
                      <a:srgbClr val="FF388C">
                        <a:tint val="40000"/>
                        <a:satMod val="250000"/>
                      </a:srgbClr>
                    </a:gs>
                  </a:gsLst>
                  <a:lin ang="5400000"/>
                </a:gradFill>
              </a:rPr>
              <a:t>2                  1</a:t>
            </a:r>
          </a:p>
        </p:txBody>
      </p:sp>
      <p:sp>
        <p:nvSpPr>
          <p:cNvPr id="4" name="مستطيل 3"/>
          <p:cNvSpPr/>
          <p:nvPr/>
        </p:nvSpPr>
        <p:spPr>
          <a:xfrm>
            <a:off x="2527301" y="901215"/>
            <a:ext cx="7648248" cy="923330"/>
          </a:xfrm>
          <a:prstGeom prst="rect">
            <a:avLst/>
          </a:prstGeom>
          <a:noFill/>
        </p:spPr>
        <p:txBody>
          <a:bodyPr wrap="none" lIns="91440" tIns="45720" rIns="91440" bIns="45720">
            <a:spAutoFit/>
          </a:bodyPr>
          <a:lstStyle/>
          <a:p>
            <a:pPr algn="ctr"/>
            <a:r>
              <a:rPr lang="ar-SA" sz="5400" b="1" dirty="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rPr>
              <a:t>عند قص مغناطيس من المنتصف </a:t>
            </a:r>
          </a:p>
        </p:txBody>
      </p:sp>
      <p:sp>
        <p:nvSpPr>
          <p:cNvPr id="5" name="مستطيل 4"/>
          <p:cNvSpPr/>
          <p:nvPr/>
        </p:nvSpPr>
        <p:spPr>
          <a:xfrm>
            <a:off x="2128164" y="3542756"/>
            <a:ext cx="3419526" cy="523220"/>
          </a:xfrm>
          <a:prstGeom prst="rect">
            <a:avLst/>
          </a:prstGeom>
          <a:noFill/>
        </p:spPr>
        <p:txBody>
          <a:bodyPr wrap="none" lIns="91440" tIns="45720" rIns="91440" bIns="45720">
            <a:spAutoFit/>
          </a:bodyPr>
          <a:lstStyle/>
          <a:p>
            <a:pPr algn="ctr"/>
            <a:r>
              <a:rPr lang="ar-SA" sz="2800" b="1" cap="all" dirty="0">
                <a:ln w="9000" cmpd="sng">
                  <a:solidFill>
                    <a:srgbClr val="68007F">
                      <a:shade val="50000"/>
                      <a:satMod val="120000"/>
                    </a:srgbClr>
                  </a:solidFill>
                  <a:prstDash val="solid"/>
                </a:ln>
                <a:gradFill>
                  <a:gsLst>
                    <a:gs pos="0">
                      <a:srgbClr val="68007F">
                        <a:shade val="20000"/>
                        <a:satMod val="245000"/>
                      </a:srgbClr>
                    </a:gs>
                    <a:gs pos="43000">
                      <a:srgbClr val="68007F">
                        <a:satMod val="255000"/>
                      </a:srgbClr>
                    </a:gs>
                    <a:gs pos="48000">
                      <a:srgbClr val="68007F">
                        <a:shade val="85000"/>
                        <a:satMod val="255000"/>
                      </a:srgbClr>
                    </a:gs>
                    <a:gs pos="100000">
                      <a:srgbClr val="68007F">
                        <a:shade val="20000"/>
                        <a:satMod val="245000"/>
                      </a:srgbClr>
                    </a:gs>
                  </a:gsLst>
                  <a:lin ang="5400000"/>
                </a:gradFill>
                <a:effectLst>
                  <a:reflection blurRad="12700" stA="28000" endPos="45000" dist="1000" dir="5400000" sy="-100000" algn="bl" rotWithShape="0"/>
                </a:effectLst>
              </a:rPr>
              <a:t>يتكون مغناطيس بقطب واحد</a:t>
            </a:r>
          </a:p>
        </p:txBody>
      </p:sp>
      <p:sp>
        <p:nvSpPr>
          <p:cNvPr id="9" name="مستطيل 8"/>
          <p:cNvSpPr/>
          <p:nvPr/>
        </p:nvSpPr>
        <p:spPr>
          <a:xfrm>
            <a:off x="7104113" y="3511979"/>
            <a:ext cx="3321743" cy="584775"/>
          </a:xfrm>
          <a:prstGeom prst="rect">
            <a:avLst/>
          </a:prstGeom>
          <a:noFill/>
        </p:spPr>
        <p:txBody>
          <a:bodyPr wrap="none" lIns="91440" tIns="45720" rIns="91440" bIns="45720">
            <a:spAutoFit/>
          </a:bodyPr>
          <a:lstStyle/>
          <a:p>
            <a:pPr algn="ctr"/>
            <a:r>
              <a:rPr lang="ar-SA" sz="3200" b="1" cap="all" dirty="0">
                <a:ln w="9000" cmpd="sng">
                  <a:solidFill>
                    <a:srgbClr val="68007F">
                      <a:shade val="50000"/>
                      <a:satMod val="120000"/>
                    </a:srgbClr>
                  </a:solidFill>
                  <a:prstDash val="solid"/>
                </a:ln>
                <a:gradFill>
                  <a:gsLst>
                    <a:gs pos="0">
                      <a:srgbClr val="68007F">
                        <a:shade val="20000"/>
                        <a:satMod val="245000"/>
                      </a:srgbClr>
                    </a:gs>
                    <a:gs pos="43000">
                      <a:srgbClr val="68007F">
                        <a:satMod val="255000"/>
                      </a:srgbClr>
                    </a:gs>
                    <a:gs pos="48000">
                      <a:srgbClr val="68007F">
                        <a:shade val="85000"/>
                        <a:satMod val="255000"/>
                      </a:srgbClr>
                    </a:gs>
                    <a:gs pos="100000">
                      <a:srgbClr val="68007F">
                        <a:shade val="20000"/>
                        <a:satMod val="245000"/>
                      </a:srgbClr>
                    </a:gs>
                  </a:gsLst>
                  <a:lin ang="5400000"/>
                </a:gradFill>
                <a:effectLst>
                  <a:reflection blurRad="12700" stA="28000" endPos="45000" dist="1000" dir="5400000" sy="-100000" algn="bl" rotWithShape="0"/>
                </a:effectLst>
              </a:rPr>
              <a:t>يتكون مغناطيس بقطبين</a:t>
            </a:r>
          </a:p>
        </p:txBody>
      </p:sp>
    </p:spTree>
    <p:extLst>
      <p:ext uri="{BB962C8B-B14F-4D97-AF65-F5344CB8AC3E}">
        <p14:creationId xmlns:p14="http://schemas.microsoft.com/office/powerpoint/2010/main" val="366365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1"/>
          <p:cNvSpPr txBox="1">
            <a:spLocks/>
          </p:cNvSpPr>
          <p:nvPr/>
        </p:nvSpPr>
        <p:spPr bwMode="auto">
          <a:xfrm>
            <a:off x="2418557" y="436092"/>
            <a:ext cx="6858000" cy="1142358"/>
          </a:xfrm>
          <a:prstGeom prst="rect">
            <a:avLst/>
          </a:prstGeom>
          <a:ln>
            <a:noFill/>
          </a:ln>
        </p:spPr>
        <p:txBody>
          <a:bodyPr lIns="45720" rIns="45720" anchor="ctr">
            <a:normAutofit/>
            <a:scene3d>
              <a:camera prst="orthographicFront"/>
              <a:lightRig rig="twoPt" dir="t"/>
            </a:scene3d>
            <a:sp3d prstMaterial="powder"/>
          </a:bodyPr>
          <a:lstStyle/>
          <a:p>
            <a:pPr algn="ctr">
              <a:defRPr/>
            </a:pPr>
            <a:r>
              <a:rPr lang="ar-SA" sz="4800" dirty="0">
                <a:ln w="12700">
                  <a:solidFill>
                    <a:sysClr val="windowText" lastClr="000000"/>
                  </a:solidFill>
                </a:ln>
                <a:solidFill>
                  <a:sysClr val="windowText" lastClr="000000"/>
                </a:solidFill>
                <a:effectLst>
                  <a:glow rad="228600">
                    <a:srgbClr val="E40059">
                      <a:satMod val="175000"/>
                      <a:alpha val="40000"/>
                    </a:srgbClr>
                  </a:glow>
                </a:effectLst>
                <a:cs typeface="mohammad bold art 1" pitchFamily="2" charset="-78"/>
              </a:rPr>
              <a:t>ما هي خواص المغناطيس ؟</a:t>
            </a:r>
          </a:p>
        </p:txBody>
      </p:sp>
      <p:grpSp>
        <p:nvGrpSpPr>
          <p:cNvPr id="5" name="مجموعة 39"/>
          <p:cNvGrpSpPr>
            <a:grpSpLocks/>
          </p:cNvGrpSpPr>
          <p:nvPr/>
        </p:nvGrpSpPr>
        <p:grpSpPr bwMode="auto">
          <a:xfrm>
            <a:off x="3704432" y="1752080"/>
            <a:ext cx="4286250" cy="745642"/>
            <a:chOff x="71406" y="2185320"/>
            <a:chExt cx="4500594" cy="705602"/>
          </a:xfrm>
        </p:grpSpPr>
        <p:grpSp>
          <p:nvGrpSpPr>
            <p:cNvPr id="6" name="مجموعة 12"/>
            <p:cNvGrpSpPr>
              <a:grpSpLocks/>
            </p:cNvGrpSpPr>
            <p:nvPr/>
          </p:nvGrpSpPr>
          <p:grpSpPr bwMode="auto">
            <a:xfrm>
              <a:off x="1286567" y="2328033"/>
              <a:ext cx="2570339" cy="428143"/>
              <a:chOff x="286435" y="5643415"/>
              <a:chExt cx="2570339" cy="428143"/>
            </a:xfrm>
          </p:grpSpPr>
          <p:sp>
            <p:nvSpPr>
              <p:cNvPr id="11" name="مستطيل 10"/>
              <p:cNvSpPr/>
              <p:nvPr/>
            </p:nvSpPr>
            <p:spPr>
              <a:xfrm>
                <a:off x="286435" y="5643415"/>
                <a:ext cx="1285169" cy="428143"/>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1" anchor="ctr"/>
              <a:lstStyle/>
              <a:p>
                <a:pPr algn="ctr">
                  <a:defRPr/>
                </a:pPr>
                <a:r>
                  <a:rPr lang="ar-SA" b="1" dirty="0">
                    <a:solidFill>
                      <a:prstClr val="black"/>
                    </a:solidFill>
                    <a:effectLst>
                      <a:outerShdw blurRad="38100" dist="38100" dir="2700000" algn="tl">
                        <a:srgbClr val="000000">
                          <a:alpha val="43137"/>
                        </a:srgbClr>
                      </a:outerShdw>
                    </a:effectLst>
                  </a:rPr>
                  <a:t>ٍ</a:t>
                </a:r>
                <a:r>
                  <a:rPr lang="en-US" b="1" dirty="0">
                    <a:solidFill>
                      <a:prstClr val="black"/>
                    </a:solidFill>
                    <a:effectLst>
                      <a:outerShdw blurRad="38100" dist="38100" dir="2700000" algn="tl">
                        <a:srgbClr val="000000">
                          <a:alpha val="43137"/>
                        </a:srgbClr>
                      </a:outerShdw>
                    </a:effectLst>
                  </a:rPr>
                  <a:t>S</a:t>
                </a:r>
                <a:endParaRPr lang="ar-SA" b="1" dirty="0">
                  <a:solidFill>
                    <a:prstClr val="black"/>
                  </a:solidFill>
                  <a:effectLst>
                    <a:outerShdw blurRad="38100" dist="38100" dir="2700000" algn="tl">
                      <a:srgbClr val="000000">
                        <a:alpha val="43137"/>
                      </a:srgbClr>
                    </a:outerShdw>
                  </a:effectLst>
                </a:endParaRPr>
              </a:p>
            </p:txBody>
          </p:sp>
          <p:sp>
            <p:nvSpPr>
              <p:cNvPr id="12" name="مستطيل 11"/>
              <p:cNvSpPr/>
              <p:nvPr/>
            </p:nvSpPr>
            <p:spPr>
              <a:xfrm>
                <a:off x="1571604" y="5643415"/>
                <a:ext cx="1285170" cy="428143"/>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800" b="1" dirty="0">
                    <a:solidFill>
                      <a:prstClr val="black"/>
                    </a:solidFill>
                    <a:effectLst>
                      <a:outerShdw blurRad="38100" dist="38100" dir="2700000" algn="tl">
                        <a:srgbClr val="000000">
                          <a:alpha val="43137"/>
                        </a:srgbClr>
                      </a:outerShdw>
                    </a:effectLst>
                  </a:rPr>
                  <a:t>N</a:t>
                </a:r>
                <a:endParaRPr lang="ar-SA" sz="2800" b="1" dirty="0">
                  <a:solidFill>
                    <a:prstClr val="black"/>
                  </a:solidFill>
                  <a:effectLst>
                    <a:outerShdw blurRad="38100" dist="38100" dir="2700000" algn="tl">
                      <a:srgbClr val="000000">
                        <a:alpha val="43137"/>
                      </a:srgbClr>
                    </a:outerShdw>
                  </a:effectLst>
                </a:endParaRPr>
              </a:p>
            </p:txBody>
          </p:sp>
        </p:grpSp>
        <p:cxnSp>
          <p:nvCxnSpPr>
            <p:cNvPr id="7" name="رابط كسهم مستقيم 6"/>
            <p:cNvCxnSpPr/>
            <p:nvPr/>
          </p:nvCxnSpPr>
          <p:spPr>
            <a:xfrm rot="10800000">
              <a:off x="3643545" y="2499290"/>
              <a:ext cx="428389" cy="1503"/>
            </a:xfrm>
            <a:prstGeom prst="straightConnector1">
              <a:avLst/>
            </a:prstGeom>
            <a:ln w="381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8" name="رابط كسهم مستقيم 7"/>
            <p:cNvCxnSpPr/>
            <p:nvPr/>
          </p:nvCxnSpPr>
          <p:spPr>
            <a:xfrm>
              <a:off x="999862" y="2542856"/>
              <a:ext cx="500066" cy="1502"/>
            </a:xfrm>
            <a:prstGeom prst="straightConnector1">
              <a:avLst/>
            </a:prstGeom>
            <a:ln w="3810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9" name="مربع نص 8"/>
            <p:cNvSpPr txBox="1"/>
            <p:nvPr/>
          </p:nvSpPr>
          <p:spPr>
            <a:xfrm>
              <a:off x="3571868" y="2221049"/>
              <a:ext cx="1000132" cy="669873"/>
            </a:xfrm>
            <a:prstGeom prst="rect">
              <a:avLst/>
            </a:prstGeom>
            <a:noFill/>
          </p:spPr>
          <p:txBody>
            <a:bodyPr rtlCol="1">
              <a:spAutoFit/>
            </a:bodyPr>
            <a:lstStyle/>
            <a:p>
              <a:pPr>
                <a:defRPr/>
              </a:pPr>
              <a:r>
                <a:rPr lang="ar-SA" sz="2000" b="1" dirty="0">
                  <a:ln>
                    <a:solidFill>
                      <a:prstClr val="black"/>
                    </a:solidFill>
                  </a:ln>
                  <a:solidFill>
                    <a:srgbClr val="FF0000"/>
                  </a:solidFill>
                  <a:effectLst>
                    <a:outerShdw blurRad="38100" dist="38100" dir="2700000" algn="tl">
                      <a:srgbClr val="000000">
                        <a:alpha val="43137"/>
                      </a:srgbClr>
                    </a:outerShdw>
                  </a:effectLst>
                  <a:cs typeface="Akhbar MT" pitchFamily="2" charset="-78"/>
                </a:rPr>
                <a:t>قـطب شمالي</a:t>
              </a:r>
            </a:p>
          </p:txBody>
        </p:sp>
        <p:sp>
          <p:nvSpPr>
            <p:cNvPr id="10" name="مربع نص 9"/>
            <p:cNvSpPr txBox="1"/>
            <p:nvPr/>
          </p:nvSpPr>
          <p:spPr>
            <a:xfrm>
              <a:off x="71406" y="2185320"/>
              <a:ext cx="1000132" cy="669873"/>
            </a:xfrm>
            <a:prstGeom prst="rect">
              <a:avLst/>
            </a:prstGeom>
            <a:noFill/>
          </p:spPr>
          <p:txBody>
            <a:bodyPr rtlCol="1">
              <a:spAutoFit/>
            </a:bodyPr>
            <a:lstStyle/>
            <a:p>
              <a:pPr>
                <a:defRPr/>
              </a:pPr>
              <a:r>
                <a:rPr lang="ar-SA" sz="2000" b="1" dirty="0">
                  <a:ln>
                    <a:solidFill>
                      <a:prstClr val="black"/>
                    </a:solidFill>
                  </a:ln>
                  <a:solidFill>
                    <a:srgbClr val="FF388C"/>
                  </a:solidFill>
                  <a:effectLst>
                    <a:outerShdw blurRad="38100" dist="38100" dir="2700000" algn="tl">
                      <a:srgbClr val="000000">
                        <a:alpha val="43137"/>
                      </a:srgbClr>
                    </a:outerShdw>
                  </a:effectLst>
                  <a:cs typeface="Akhbar MT" pitchFamily="2" charset="-78"/>
                </a:rPr>
                <a:t>قـطب جنوبي</a:t>
              </a:r>
            </a:p>
          </p:txBody>
        </p:sp>
      </p:grpSp>
      <p:sp>
        <p:nvSpPr>
          <p:cNvPr id="26" name="مستطيل 25"/>
          <p:cNvSpPr>
            <a:spLocks noChangeArrowheads="1"/>
          </p:cNvSpPr>
          <p:nvPr/>
        </p:nvSpPr>
        <p:spPr bwMode="auto">
          <a:xfrm>
            <a:off x="3955361" y="2898139"/>
            <a:ext cx="7632219" cy="584775"/>
          </a:xfrm>
          <a:prstGeom prst="rect">
            <a:avLst/>
          </a:prstGeom>
          <a:noFill/>
          <a:ln w="9525">
            <a:noFill/>
            <a:miter lim="800000"/>
            <a:headEnd/>
            <a:tailEnd/>
          </a:ln>
        </p:spPr>
        <p:txBody>
          <a:bodyPr wrap="none">
            <a:spAutoFit/>
          </a:bodyPr>
          <a:lstStyle/>
          <a:p>
            <a:pPr indent="244475" eaLnBrk="0" hangingPunct="0"/>
            <a:r>
              <a:rPr lang="ar-SA" sz="3200" b="1" dirty="0">
                <a:solidFill>
                  <a:prstClr val="black"/>
                </a:solidFill>
                <a:latin typeface="Arabic Typesetting" pitchFamily="66" charset="-78"/>
                <a:cs typeface="mohammad bold art 1" pitchFamily="2" charset="-78"/>
              </a:rPr>
              <a:t>1- لكل مغناطيس قطبان ( شمالي وجنوبي ) أي انه مستقطب</a:t>
            </a:r>
            <a:endParaRPr lang="en-US" sz="3200" b="1" dirty="0">
              <a:solidFill>
                <a:prstClr val="black"/>
              </a:solidFill>
              <a:latin typeface="Arabic Typesetting" pitchFamily="66" charset="-78"/>
              <a:cs typeface="mohammad bold art 1" pitchFamily="2" charset="-78"/>
            </a:endParaRPr>
          </a:p>
        </p:txBody>
      </p:sp>
      <p:sp>
        <p:nvSpPr>
          <p:cNvPr id="2050" name="AutoShape 2" descr="data:image/jpeg;base64,/9j/4AAQSkZJRgABAQAAAQABAAD/2wCEAAkGBhQQERUUExITFBQVFxgVFxQYFx0bFhYVFRYYFxQXFRUYGyYeFxsjGhYVHy8gIycpLCwuFR4xNTAqNSYrLCkBCQoKDgwOGg8PGjUkHiQqMC8tLDE1LiksNTUuKS8wLCosNCwsLSwqLCwvLDAvLCwtLC0pLCwsLC8sLSksLCwsLP/AABEIAGgApgMBIgACEQEDEQH/xAAbAAACAwEBAQAAAAAAAAAAAAAABQMEBgECB//EAEYQAAEDAgMDBgoHBgUFAAAAAAEAAgMEERIhMQUGYRMiQVGRkhQVNFNxc4Gy0eEyNUNicpOhFkJjorHBByNSZOIkM4KD0v/EABoBAAIDAQEAAAAAAAAAAAAAAAQFAQIDAAb/xAAwEQABAwIEAwcEAgMAAAAAAAABAAIDBBEFITFREhNBFGFxgZHR8AYyUsGh4TOx8f/aAAwDAQACEQMRAD8A0W0dqyVr3OL3NiuQyMGwt0Yh0m3XdU/FbOPaqk9YYaSSRtsTA4i+l79KyTd+6n+H3Pmmc9VHTHgOXgsKPDJ65pfHY21uVufFbOPajxWzj2rHw751DuiPu/NM6beGZ2uDs+axGJxHqUW76fqm6geqe+K2ce1HitnHtWk3W2M2pphJITixOGWQsDlkrVRu9G3Qu7VsK1pF80sfROY4tNslkfFbOPajxWzj2p3UUDW6EpbO7Dop7Y3vVeyuVbxWzj2o8Vs49qtArqJ4juh+EKp4rZx7UeK2ce1W0LuI7ruEKp4rZx7UeK2ce1Kt7tuSUrYzHhu9xBxC+QF8s1nG79VP8Pu/NBy17IncDibpvS4LUVUYljAt4rceK2ce1HitnHtWTp98J3dDO7802o9tSvIvhzI/d+azGJxHqVq7AKluoHqm3itnHtR4rZx7VupN04gL3f2/JL6jYTG6E9q37Y3vSvsrllfFbOPagbNaMwXA9BBzCb1FI1ul1Qc/OykVbSbKDTEC6f7n7ffjfBM8uwtxMedbAgEE9Oo/VCQUQ/6k+rPvBCxnhBdcZLWGUhtikm1fq+b8LveC+e08BcLgEgWubZC+lz0L6FtX6vm/C73grG5u16XZ9KwTctKalhkfG1jOSLXEsAcTm4jAemwucsygcUbxTC+37XpPp+YxUzy1tzxaeSy27FKw1EXKYMGK7sdwwgC9nFoJscgn8tFGJDyJJjOYJaW2JzLQDnYXtmnFLtLZrmiMUszY2OL2883c5wAdi517Wa0a9CvbRrY6gs5JjmAYyQTfN5Byz0yOSXtYANU2lqHOffhI8bW/6tLueMNIB9539VLWyKPYfNpwOJUFbIjW6BeXnN5HHvKrCjfMSGWy6zYZ6JJtihfC8Nfa5zABvlpmm8Ac5shjxFww3DfpYCTjLeOg9qz+1I7S3DJGsLubjBvp1kZqyyU7dF1cboup2NEoKEIQpXLH/wCIv0IfxO90LJRUzsiWkA5gkajrHWtvvjR8tJSRFwaJJgzEdG48Lb+y6f1W9GzpIm08sVTM2F3MLg1haWjCWNwFuFuVrLzlcwOndc7f6Xu8HqHRUbA1pOZvbpn86rNbsUdOYpROWtJLQ11nOkbYOJLGjmkE2BuelXtm0liMukLQ0u2qBz3S+CyiSQBrgHc1oyBwc7L6I6EACWZ7wDZ7y4X1zN81gGjJbPncS4kEX3/S+hVMmXsSOskTKrky9iR1siOXlVENkyzDEwC2epte2tkhmhLJSx1rtNjY3F/SnuA8k04ZHRHHj5P6WIZNxcALHqzKzUTC15DmlpyNiLHO/Wrx/ePFUf8AafBWqHyk+qPvBCKHyk+qPvBCZS6pfHoke1fq+b8LveCz1FI58MLCMowcJ6eecRHovftK19PStlgLHi7XXBF7ZX6wqjdzqcaNeP8A2P8Aiha6lfNJdvzNOsJxKGkiLZAbk3y8LbqLZ9JwWm2fR8ElZu5E3TlPzH/FTs2U1ujpfzHfFCtoJRt88kZLi8D9/Qe63NPzY7cSl1bKl1FtOSJgY112gk84Yjn951yuv2q92uHuj4IgUr7dEmfUsLiRdVZa10ZxMcWnrBsUsnrnzShz3uedLk37OpOcTn6Nv6G/AKJ1A4/Zu7p+C7sztwq9obsvDdF1Ty0D2NDnMIadDbL29XtUCYg5IEoQhCsoWU38NvBiNeUP9lVbeWR0hGb3F5tpdxuVsNsbqcu1nLRPIzLbEg9FycOY6NUvZuPENI5u/J8UnqaR8she0iy9PQYrDTU4ieDcX6bnxRs6j4LUbOo9Mlmxu7GzL/NB6uUf8VPFs8N0dJ+Y74qjaGQbfPJdLisD9/Qe63dXKkVZKvD9vynUt7jfgoH7SedcPdHwRPZXpP2hqpu2rJFfk5HNvrYqjRyl73OcSScySbk+kpk+S+ob2BRiMdQVm0zw4FVdO0ghFD5SfVH3ghFD5SfVH3ghEy6oaPRV9m/9sek/1VpJ6irdFRySNtiaHEXzF79Sx7d9ar/W3uBUqauOB1nI6gwuetYXRWyyzX0hCwMG91SdXN7oTOm27O7Vze6EOMShO6Nd9P1TdSPX+lq0J3unsdlRTCSS5ficLg2yByyCtVOwIm6X7VuKthF80rfSPY4tNsko2dtiSAEMw8617i+ntVz9rZ/ud35qtUULW6XSyodbRUM0JNyFwilGQKfVO9kj48OFoJHOda9/Q05D23SNcC6i2Ma37QhnOLtUKWkqnRODm2uOsAjsKiQrEXVb2T+bfCQhuFrWnPFlcHS1urpUX7Wz/c7vzWfqJsIuoodpA/uHt+SEcYWHhIRTRK8XBTGtrHSvL3WxG17ZDIAf2UKnp3Mdqx3e+SaU+z4nasf3vkpFTGMgqmneUkQmG19iEOvFIGNsOa5uI3zub3HDLgkNVTzs+3j/AC/+Sqa2MboqPDZZBcEfz7K8hZmp2hUt0mi/K/5Kvs7eCc1EUb3Rua8kGzLHJpOt+ChtdE5wbnmtn4NUMYXm1gL6/wBLWUPlJ9UfeCEUPlJ9UfeCFvLqlceiR7V+r5vwu94LAUlE97S5rHOawAucASG30xEaLf7V+r5vwu94KfdDb1Ps2liDmzyuqGOke0YBCQ4mPCQc3kYLZ5C5tqUrxRodML7fteq+n5nRUzyxtzxaeSzO7FOwTxOkwiMP5xe0uZkL2cG69GXFaCaij5S8QfgOYxNw2dq4NHQATYZlNaXblA5oj8AcI2uL2ASG+JwAeXZ55NaNTor20K9lSWFkZjsXkjFcXeQTbq00S9rABqmstQ9z7lpHpb+Oq0u6Aw0gH3nf1UlbIvGxObABxKgrZEa3QLzExvI495VZlE6ckNLRxJtroBYG6SbYonQvDXOYSc+ab29OWSb08bntk5MEuGG7QbOLLnGG/okO1YC2W/JPjY480O10zzOqsslK3RdXG6LqdjRKChCEKVyq1/0Vc2TutLLGJA6MA52c6xt0E5WF+JVSuHNTujoHGGM8m+SMxmwYfozXOIvA1OQHoslVR/kKYwfYFDT0+EkZGxtcaewp5RRJbS05abEWI1CeUUSwWyVbemwut90LKV0jiHOAJa3UgZC+lz0J9vlNhmt9xv8AdVqbeaCiha17JZeVZjc3miMh+RFjmSMJbn1FCvsSbp7TgtjaWi52WSoKpgqGOlLBGCSTI0uYSGmwLW6526ekXS1jYxtGHkeU5IucWl7cJvyZxi3UHXHTotDPvls6zWu2e7BE4ujAkN7usXF+edy1vXkEqq95oq6upDFC6EM5W7S7EMUmN7i09VyTbiqxW5jc+oR0/M5MhLCBwHa2htpndaqg8pPqj7wQig8pPqj7wQvQy6rwMeiR7V+r5vwu94LPUD3PiiYfosBw/wDmQ4/qthTUzZICx4u11wR1i/BVW7oUo0i/md/9IatpHzSXafl05wnEoqSIseCSTfK21t1Ds+k4LT7PpNMkkZu3ANI/5nfFTM2NENGnvO+KFbQSDqPnki5cYgfv6D3W6g5sdvSllbKltFtB8LAxjrNBJtrrrmblen7UkOrv0HwRApH21CTvqmFxIuqlRVFhu1xaR0g2I9oSyWrdJIHPc5x6ybn9VqKXZc8zS4N5tiQSAMWWQaLZ37FE7d2c/ZH9Piq8jpxBTzu4pe3RdVup2TLE3E9ha3S+XTp0qomTSCMkvIIOaEIU1JRPlJDGlxAuRw9qkm2qgC6pVQyCu7MmewWa9zQdQCQD2Ky7dyc/ZHtHxUw3fnazEGaH6P71sswOkfBASs433BCNifwtsQVao40+ooli218jem3CymZt2YaP/QKvZXqe0NVL/EabDU2/ht/q5YLae0i9rGnRgIHoc4uP6krcbUjFS/HLznWDb3tkL2yHpKXP3agOrP5ihX4fK4mxHzyT6lxmmiY1rmm48PdfN6mW6ubreWQ/id7jlt3boUx+zPeK90e61PC8PYwhzdDiJtcW0J4qsWHSseHEjI/OiJqfqCmlgfG1puQR0900oPKT6o+8ELuzmk1JsL/5R94ITaYi/kvHxDJTbU2FLSSOwxukhJJa5oJwg9BA0tpn1Kl4S7zUvcK6hVjqC4ZhWkhDTkVzwl3mpe4UeEu81L3CuoWvN7lnyzuueEu81L3Cjwl3mpe4V1C7m9y7lndMKTeeeNpaGTEWIF2EluVgWnUWXn9pan/cd35IQqcTPxVrO/JRVG3JpBhe2dw1sWdI9iq+Eu81L3CuoVhIBoFUsJ1K54S7zUvcKmptqSxEljJ2kixIYdEIXGUHou4COqs/tLU/7ju/JSDeyowYcM2ZviwHFbLIHo0/VCFXiZ+IVrO/JLXVbibmKYk9JabrnhLvNS9wrqFfm9yryzuueEu81L3Cjwl3mpe4V1C7m9y7lndc8Jd5qXuFdEzzk2GYnoGA/wBghCgzWF7KRFc2utbuhu4+IummFnvGEM/0tuCb8TYZcFxCEtkkL3cRTBjAwWC//9k="/>
          <p:cNvSpPr>
            <a:spLocks noChangeAspect="1" noChangeArrowheads="1"/>
          </p:cNvSpPr>
          <p:nvPr/>
        </p:nvSpPr>
        <p:spPr bwMode="auto">
          <a:xfrm>
            <a:off x="10294938" y="-471488"/>
            <a:ext cx="1581150" cy="990601"/>
          </a:xfrm>
          <a:prstGeom prst="rect">
            <a:avLst/>
          </a:prstGeom>
          <a:noFill/>
        </p:spPr>
        <p:txBody>
          <a:bodyPr vert="horz" wrap="square" lIns="91440" tIns="45720" rIns="91440" bIns="45720" numCol="1" anchor="t" anchorCtr="0" compatLnSpc="1">
            <a:prstTxWarp prst="textNoShape">
              <a:avLst/>
            </a:prstTxWarp>
          </a:bodyPr>
          <a:lstStyle/>
          <a:p>
            <a:endParaRPr lang="ar-SA">
              <a:solidFill>
                <a:prstClr val="black"/>
              </a:solidFill>
            </a:endParaRPr>
          </a:p>
        </p:txBody>
      </p:sp>
      <p:sp>
        <p:nvSpPr>
          <p:cNvPr id="2052" name="AutoShape 4" descr="data:image/jpeg;base64,/9j/4AAQSkZJRgABAQAAAQABAAD/2wCEAAkGBhQQERUUExITFBQVFxgVFxQYFx0bFhYVFRYYFxQXFRUYGyYeFxsjGhYVHy8gIycpLCwuFR4xNTAqNSYrLCkBCQoKDgwOGg8PGjUkHiQqMC8tLDE1LiksNTUuKS8wLCosNCwsLSwqLCwvLDAvLCwtLC0pLCwsLC8sLSksLCwsLP/AABEIAGgApgMBIgACEQEDEQH/xAAbAAACAwEBAQAAAAAAAAAAAAAABQMEBgECB//EAEYQAAEDAgMDBgoHBgUFAAAAAAEAAgMEERIhMQUGYRMiQVGRkhQVNFNxc4Gy0eEyNUNicpOhFkJjorHBByNSZOIkM4KD0v/EABoBAAIDAQEAAAAAAAAAAAAAAAQFAQIDAAb/xAAwEQABAwIEAwcEAgMAAAAAAAABAAIDBBEFITFREhNBFGFxgZHR8AYyUsGh4TOx8f/aAAwDAQACEQMRAD8A0W0dqyVr3OL3NiuQyMGwt0Yh0m3XdU/FbOPaqk9YYaSSRtsTA4i+l79KyTd+6n+H3Pmmc9VHTHgOXgsKPDJ65pfHY21uVufFbOPajxWzj2rHw751DuiPu/NM6beGZ2uDs+axGJxHqUW76fqm6geqe+K2ce1HitnHtWk3W2M2pphJITixOGWQsDlkrVRu9G3Qu7VsK1pF80sfROY4tNslkfFbOPajxWzj2p3UUDW6EpbO7Dop7Y3vVeyuVbxWzj2o8Vs49qtArqJ4juh+EKp4rZx7UeK2ce1W0LuI7ruEKp4rZx7UeK2ce1Kt7tuSUrYzHhu9xBxC+QF8s1nG79VP8Pu/NBy17IncDibpvS4LUVUYljAt4rceK2ce1HitnHtWTp98J3dDO7802o9tSvIvhzI/d+azGJxHqVq7AKluoHqm3itnHtR4rZx7VupN04gL3f2/JL6jYTG6E9q37Y3vSvsrllfFbOPagbNaMwXA9BBzCb1FI1ul1Qc/OykVbSbKDTEC6f7n7ffjfBM8uwtxMedbAgEE9Oo/VCQUQ/6k+rPvBCxnhBdcZLWGUhtikm1fq+b8LveC+e08BcLgEgWubZC+lz0L6FtX6vm/C73grG5u16XZ9KwTctKalhkfG1jOSLXEsAcTm4jAemwucsygcUbxTC+37XpPp+YxUzy1tzxaeSy27FKw1EXKYMGK7sdwwgC9nFoJscgn8tFGJDyJJjOYJaW2JzLQDnYXtmnFLtLZrmiMUszY2OL2883c5wAdi517Wa0a9CvbRrY6gs5JjmAYyQTfN5Byz0yOSXtYANU2lqHOffhI8bW/6tLueMNIB9539VLWyKPYfNpwOJUFbIjW6BeXnN5HHvKrCjfMSGWy6zYZ6JJtihfC8Nfa5zABvlpmm8Ac5shjxFww3DfpYCTjLeOg9qz+1I7S3DJGsLubjBvp1kZqyyU7dF1cboup2NEoKEIQpXLH/wCIv0IfxO90LJRUzsiWkA5gkajrHWtvvjR8tJSRFwaJJgzEdG48Lb+y6f1W9GzpIm08sVTM2F3MLg1haWjCWNwFuFuVrLzlcwOndc7f6Xu8HqHRUbA1pOZvbpn86rNbsUdOYpROWtJLQ11nOkbYOJLGjmkE2BuelXtm0liMukLQ0u2qBz3S+CyiSQBrgHc1oyBwc7L6I6EACWZ7wDZ7y4X1zN81gGjJbPncS4kEX3/S+hVMmXsSOskTKrky9iR1siOXlVENkyzDEwC2epte2tkhmhLJSx1rtNjY3F/SnuA8k04ZHRHHj5P6WIZNxcALHqzKzUTC15DmlpyNiLHO/Wrx/ePFUf8AafBWqHyk+qPvBCKHyk+qPvBCZS6pfHoke1fq+b8LveCz1FI58MLCMowcJ6eecRHovftK19PStlgLHi7XXBF7ZX6wqjdzqcaNeP8A2P8Aiha6lfNJdvzNOsJxKGkiLZAbk3y8LbqLZ9JwWm2fR8ElZu5E3TlPzH/FTs2U1ujpfzHfFCtoJRt88kZLi8D9/Qe63NPzY7cSl1bKl1FtOSJgY112gk84Yjn951yuv2q92uHuj4IgUr7dEmfUsLiRdVZa10ZxMcWnrBsUsnrnzShz3uedLk37OpOcTn6Nv6G/AKJ1A4/Zu7p+C7sztwq9obsvDdF1Ty0D2NDnMIadDbL29XtUCYg5IEoQhCsoWU38NvBiNeUP9lVbeWR0hGb3F5tpdxuVsNsbqcu1nLRPIzLbEg9FycOY6NUvZuPENI5u/J8UnqaR8she0iy9PQYrDTU4ieDcX6bnxRs6j4LUbOo9Mlmxu7GzL/NB6uUf8VPFs8N0dJ+Y74qjaGQbfPJdLisD9/Qe63dXKkVZKvD9vynUt7jfgoH7SedcPdHwRPZXpP2hqpu2rJFfk5HNvrYqjRyl73OcSScySbk+kpk+S+ob2BRiMdQVm0zw4FVdO0ghFD5SfVH3ghFD5SfVH3ghEy6oaPRV9m/9sek/1VpJ6irdFRySNtiaHEXzF79Sx7d9ar/W3uBUqauOB1nI6gwuetYXRWyyzX0hCwMG91SdXN7oTOm27O7Vze6EOMShO6Nd9P1TdSPX+lq0J3unsdlRTCSS5ficLg2yByyCtVOwIm6X7VuKthF80rfSPY4tNsko2dtiSAEMw8617i+ntVz9rZ/ud35qtUULW6XSyodbRUM0JNyFwilGQKfVO9kj48OFoJHOda9/Q05D23SNcC6i2Ma37QhnOLtUKWkqnRODm2uOsAjsKiQrEXVb2T+bfCQhuFrWnPFlcHS1urpUX7Wz/c7vzWfqJsIuoodpA/uHt+SEcYWHhIRTRK8XBTGtrHSvL3WxG17ZDIAf2UKnp3Mdqx3e+SaU+z4nasf3vkpFTGMgqmneUkQmG19iEOvFIGNsOa5uI3zub3HDLgkNVTzs+3j/AC/+Sqa2MboqPDZZBcEfz7K8hZmp2hUt0mi/K/5Kvs7eCc1EUb3Rua8kGzLHJpOt+ChtdE5wbnmtn4NUMYXm1gL6/wBLWUPlJ9UfeCEUPlJ9UfeCFvLqlceiR7V+r5vwu94LAUlE97S5rHOawAucASG30xEaLf7V+r5vwu94KfdDb1Ps2liDmzyuqGOke0YBCQ4mPCQc3kYLZ5C5tqUrxRodML7fteq+n5nRUzyxtzxaeSzO7FOwTxOkwiMP5xe0uZkL2cG69GXFaCaij5S8QfgOYxNw2dq4NHQATYZlNaXblA5oj8AcI2uL2ASG+JwAeXZ55NaNTor20K9lSWFkZjsXkjFcXeQTbq00S9rABqmstQ9z7lpHpb+Oq0u6Aw0gH3nf1UlbIvGxObABxKgrZEa3QLzExvI495VZlE6ckNLRxJtroBYG6SbYonQvDXOYSc+ab29OWSb08bntk5MEuGG7QbOLLnGG/okO1YC2W/JPjY480O10zzOqsslK3RdXG6LqdjRKChCEKVyq1/0Vc2TutLLGJA6MA52c6xt0E5WF+JVSuHNTujoHGGM8m+SMxmwYfozXOIvA1OQHoslVR/kKYwfYFDT0+EkZGxtcaewp5RRJbS05abEWI1CeUUSwWyVbemwut90LKV0jiHOAJa3UgZC+lz0J9vlNhmt9xv8AdVqbeaCiha17JZeVZjc3miMh+RFjmSMJbn1FCvsSbp7TgtjaWi52WSoKpgqGOlLBGCSTI0uYSGmwLW6526ekXS1jYxtGHkeU5IucWl7cJvyZxi3UHXHTotDPvls6zWu2e7BE4ujAkN7usXF+edy1vXkEqq95oq6upDFC6EM5W7S7EMUmN7i09VyTbiqxW5jc+oR0/M5MhLCBwHa2htpndaqg8pPqj7wQig8pPqj7wQvQy6rwMeiR7V+r5vwu94LPUD3PiiYfosBw/wDmQ4/qthTUzZICx4u11wR1i/BVW7oUo0i/md/9IatpHzSXafl05wnEoqSIseCSTfK21t1Ds+k4LT7PpNMkkZu3ANI/5nfFTM2NENGnvO+KFbQSDqPnki5cYgfv6D3W6g5sdvSllbKltFtB8LAxjrNBJtrrrmblen7UkOrv0HwRApH21CTvqmFxIuqlRVFhu1xaR0g2I9oSyWrdJIHPc5x6ybn9VqKXZc8zS4N5tiQSAMWWQaLZ37FE7d2c/ZH9Piq8jpxBTzu4pe3RdVup2TLE3E9ha3S+XTp0qomTSCMkvIIOaEIU1JRPlJDGlxAuRw9qkm2qgC6pVQyCu7MmewWa9zQdQCQD2Ky7dyc/ZHtHxUw3fnazEGaH6P71sswOkfBASs433BCNifwtsQVao40+ooli218jem3CymZt2YaP/QKvZXqe0NVL/EabDU2/ht/q5YLae0i9rGnRgIHoc4uP6krcbUjFS/HLznWDb3tkL2yHpKXP3agOrP5ihX4fK4mxHzyT6lxmmiY1rmm48PdfN6mW6ubreWQ/id7jlt3boUx+zPeK90e61PC8PYwhzdDiJtcW0J4qsWHSseHEjI/OiJqfqCmlgfG1puQR0900oPKT6o+8ELuzmk1JsL/5R94ITaYi/kvHxDJTbU2FLSSOwxukhJJa5oJwg9BA0tpn1Kl4S7zUvcK6hVjqC4ZhWkhDTkVzwl3mpe4UeEu81L3CuoWvN7lnyzuueEu81L3Cjwl3mpe4V1C7m9y7lndMKTeeeNpaGTEWIF2EluVgWnUWXn9pan/cd35IQqcTPxVrO/JRVG3JpBhe2dw1sWdI9iq+Eu81L3CuoVhIBoFUsJ1K54S7zUvcKmptqSxEljJ2kixIYdEIXGUHou4COqs/tLU/7ju/JSDeyowYcM2ZviwHFbLIHo0/VCFXiZ+IVrO/JLXVbibmKYk9JabrnhLvNS9wrqFfm9yryzuueEu81L3Cjwl3mpe4V1C7m9y7lndc8Jd5qXuFdEzzk2GYnoGA/wBghCgzWF7KRFc2utbuhu4+IummFnvGEM/0tuCb8TYZcFxCEtkkL3cRTBjAwWC//9k="/>
          <p:cNvSpPr>
            <a:spLocks noChangeAspect="1" noChangeArrowheads="1"/>
          </p:cNvSpPr>
          <p:nvPr/>
        </p:nvSpPr>
        <p:spPr bwMode="auto">
          <a:xfrm>
            <a:off x="10294938" y="-471488"/>
            <a:ext cx="1581150" cy="990601"/>
          </a:xfrm>
          <a:prstGeom prst="rect">
            <a:avLst/>
          </a:prstGeom>
          <a:noFill/>
        </p:spPr>
        <p:txBody>
          <a:bodyPr vert="horz" wrap="square" lIns="91440" tIns="45720" rIns="91440" bIns="45720" numCol="1" anchor="t" anchorCtr="0" compatLnSpc="1">
            <a:prstTxWarp prst="textNoShape">
              <a:avLst/>
            </a:prstTxWarp>
          </a:bodyPr>
          <a:lstStyle/>
          <a:p>
            <a:endParaRPr lang="ar-SA">
              <a:solidFill>
                <a:prstClr val="black"/>
              </a:solidFill>
            </a:endParaRPr>
          </a:p>
        </p:txBody>
      </p:sp>
      <p:sp>
        <p:nvSpPr>
          <p:cNvPr id="14" name="انفجار 2 13"/>
          <p:cNvSpPr/>
          <p:nvPr/>
        </p:nvSpPr>
        <p:spPr>
          <a:xfrm>
            <a:off x="2284503" y="4869160"/>
            <a:ext cx="648072" cy="720080"/>
          </a:xfrm>
          <a:prstGeom prst="irregularSeal2">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SA">
              <a:solidFill>
                <a:prstClr val="black"/>
              </a:solidFill>
            </a:endParaRPr>
          </a:p>
        </p:txBody>
      </p:sp>
      <p:sp>
        <p:nvSpPr>
          <p:cNvPr id="23" name="Content Placeholder 2"/>
          <p:cNvSpPr txBox="1">
            <a:spLocks/>
          </p:cNvSpPr>
          <p:nvPr/>
        </p:nvSpPr>
        <p:spPr>
          <a:xfrm>
            <a:off x="583783" y="3734601"/>
            <a:ext cx="11003797" cy="2852980"/>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811530" indent="-742950" algn="r" rtl="1">
              <a:lnSpc>
                <a:spcPct val="150000"/>
              </a:lnSpc>
              <a:spcBef>
                <a:spcPts val="700"/>
              </a:spcBef>
              <a:buClr>
                <a:schemeClr val="tx2"/>
              </a:buClr>
              <a:buSzPct val="95000"/>
            </a:pPr>
            <a:r>
              <a:rPr lang="ar-SA" sz="3600" b="1" dirty="0" smtClean="0">
                <a:ln w="50800"/>
                <a:solidFill>
                  <a:schemeClr val="tx1"/>
                </a:solidFill>
                <a:cs typeface="Arabic Transparent" pitchFamily="2" charset="-78"/>
              </a:rPr>
              <a:t>أي له قطبان متميزان متعاكسان، أحدهما القطب الباحث عن الشمال، ويسمى القطب الشمالي. والآخر القطب الباحث عن الجنوب، ويسمى القطب الجنوبي.</a:t>
            </a:r>
            <a:r>
              <a:rPr lang="ar-SA" sz="3600" b="1" dirty="0" smtClean="0">
                <a:solidFill>
                  <a:schemeClr val="tx1"/>
                </a:solidFill>
                <a:cs typeface="Arabic Transparent" pitchFamily="2" charset="-78"/>
              </a:rPr>
              <a:t> </a:t>
            </a:r>
          </a:p>
          <a:p>
            <a:pPr marL="811530" indent="-742950" algn="just" rtl="1">
              <a:spcBef>
                <a:spcPts val="700"/>
              </a:spcBef>
              <a:buClr>
                <a:schemeClr val="tx2"/>
              </a:buClr>
              <a:buSzPct val="95000"/>
            </a:pPr>
            <a:endParaRPr lang="ar-SA" sz="3200" b="1" dirty="0" smtClean="0">
              <a:ln w="50800"/>
              <a:solidFill>
                <a:schemeClr val="bg1">
                  <a:shade val="50000"/>
                </a:schemeClr>
              </a:solidFill>
              <a:cs typeface="Arabic Transparent" pitchFamily="2" charset="-78"/>
            </a:endParaRPr>
          </a:p>
        </p:txBody>
      </p:sp>
    </p:spTree>
    <p:extLst>
      <p:ext uri="{BB962C8B-B14F-4D97-AF65-F5344CB8AC3E}">
        <p14:creationId xmlns:p14="http://schemas.microsoft.com/office/powerpoint/2010/main" val="188558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800" decel="100000"/>
                                        <p:tgtEl>
                                          <p:spTgt spid="26"/>
                                        </p:tgtEl>
                                      </p:cBhvr>
                                    </p:animEffect>
                                    <p:anim calcmode="lin" valueType="num">
                                      <p:cBhvr>
                                        <p:cTn id="13" dur="800" decel="100000" fill="hold"/>
                                        <p:tgtEl>
                                          <p:spTgt spid="26"/>
                                        </p:tgtEl>
                                        <p:attrNameLst>
                                          <p:attrName>style.rotation</p:attrName>
                                        </p:attrNameLst>
                                      </p:cBhvr>
                                      <p:tavLst>
                                        <p:tav tm="0">
                                          <p:val>
                                            <p:fltVal val="-90"/>
                                          </p:val>
                                        </p:tav>
                                        <p:tav tm="100000">
                                          <p:val>
                                            <p:fltVal val="0"/>
                                          </p:val>
                                        </p:tav>
                                      </p:tavLst>
                                    </p:anim>
                                    <p:anim calcmode="lin" valueType="num">
                                      <p:cBhvr>
                                        <p:cTn id="14" dur="800" decel="100000" fill="hold"/>
                                        <p:tgtEl>
                                          <p:spTgt spid="26"/>
                                        </p:tgtEl>
                                        <p:attrNameLst>
                                          <p:attrName>ppt_x</p:attrName>
                                        </p:attrNameLst>
                                      </p:cBhvr>
                                      <p:tavLst>
                                        <p:tav tm="0">
                                          <p:val>
                                            <p:strVal val="#ppt_x+0.4"/>
                                          </p:val>
                                        </p:tav>
                                        <p:tav tm="100000">
                                          <p:val>
                                            <p:strVal val="#ppt_x-0.05"/>
                                          </p:val>
                                        </p:tav>
                                      </p:tavLst>
                                    </p:anim>
                                    <p:anim calcmode="lin" valueType="num">
                                      <p:cBhvr>
                                        <p:cTn id="15" dur="800" decel="100000" fill="hold"/>
                                        <p:tgtEl>
                                          <p:spTgt spid="2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23"/>
                                        </p:tgtEl>
                                        <p:attrNameLst>
                                          <p:attrName>ppt_y</p:attrName>
                                        </p:attrNameLst>
                                      </p:cBhvr>
                                      <p:tavLst>
                                        <p:tav tm="0">
                                          <p:val>
                                            <p:strVal val="#ppt_y"/>
                                          </p:val>
                                        </p:tav>
                                        <p:tav tm="100000">
                                          <p:val>
                                            <p:strVal val="#ppt_y"/>
                                          </p:val>
                                        </p:tav>
                                      </p:tavLst>
                                    </p:anim>
                                    <p:anim calcmode="lin" valueType="num">
                                      <p:cBhvr>
                                        <p:cTn id="24"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HP\Desktop\1.jpg"/>
          <p:cNvPicPr>
            <a:picLocks noChangeAspect="1" noChangeArrowheads="1"/>
          </p:cNvPicPr>
          <p:nvPr/>
        </p:nvPicPr>
        <p:blipFill>
          <a:blip r:embed="rId2"/>
          <a:srcRect/>
          <a:stretch>
            <a:fillRect/>
          </a:stretch>
        </p:blipFill>
        <p:spPr bwMode="auto">
          <a:xfrm>
            <a:off x="1952597" y="714356"/>
            <a:ext cx="2428875" cy="1243012"/>
          </a:xfrm>
          <a:prstGeom prst="rect">
            <a:avLst/>
          </a:prstGeom>
          <a:noFill/>
          <a:ln w="9525">
            <a:noFill/>
            <a:miter lim="800000"/>
            <a:headEnd/>
            <a:tailEnd/>
          </a:ln>
        </p:spPr>
      </p:pic>
      <p:sp>
        <p:nvSpPr>
          <p:cNvPr id="4" name="مستطيل 3"/>
          <p:cNvSpPr>
            <a:spLocks noChangeArrowheads="1"/>
          </p:cNvSpPr>
          <p:nvPr/>
        </p:nvSpPr>
        <p:spPr bwMode="auto">
          <a:xfrm>
            <a:off x="1881188" y="1928802"/>
            <a:ext cx="8786813" cy="892552"/>
          </a:xfrm>
          <a:prstGeom prst="rect">
            <a:avLst/>
          </a:prstGeom>
          <a:noFill/>
          <a:ln w="9525">
            <a:noFill/>
            <a:miter lim="800000"/>
            <a:headEnd/>
            <a:tailEnd/>
          </a:ln>
        </p:spPr>
        <p:txBody>
          <a:bodyPr>
            <a:spAutoFit/>
          </a:bodyPr>
          <a:lstStyle/>
          <a:p>
            <a:pPr indent="244475" eaLnBrk="0" hangingPunct="0"/>
            <a:r>
              <a:rPr lang="ar-SA" sz="2400" b="1" dirty="0" smtClean="0">
                <a:solidFill>
                  <a:prstClr val="black"/>
                </a:solidFill>
                <a:latin typeface="Arabic Typesetting" pitchFamily="66" charset="-78"/>
                <a:cs typeface="mohammad bold art 1" pitchFamily="2" charset="-78"/>
              </a:rPr>
              <a:t>2- </a:t>
            </a:r>
            <a:r>
              <a:rPr lang="ar-EG" sz="2800" b="1" dirty="0">
                <a:solidFill>
                  <a:prstClr val="black"/>
                </a:solidFill>
                <a:latin typeface="Calibri" pitchFamily="34" charset="0"/>
                <a:cs typeface="mohammad bold art 1" pitchFamily="2" charset="-78"/>
              </a:rPr>
              <a:t>لا يُوجد مغناطيس ذو قطب واحد مهما صغر ( </a:t>
            </a:r>
            <a:r>
              <a:rPr lang="ar-EG" sz="2400" b="1" dirty="0">
                <a:solidFill>
                  <a:prstClr val="black"/>
                </a:solidFill>
                <a:latin typeface="Calibri" pitchFamily="34" charset="0"/>
                <a:cs typeface="mohammad bold art 1" pitchFamily="2" charset="-78"/>
              </a:rPr>
              <a:t>لذلك سُمى المغناطيس ثنائي </a:t>
            </a:r>
            <a:r>
              <a:rPr lang="ar-SA" sz="2400" b="1" dirty="0">
                <a:solidFill>
                  <a:prstClr val="black"/>
                </a:solidFill>
                <a:latin typeface="Calibri" pitchFamily="34" charset="0"/>
                <a:cs typeface="mohammad bold art 1" pitchFamily="2" charset="-78"/>
              </a:rPr>
              <a:t>     </a:t>
            </a:r>
            <a:r>
              <a:rPr lang="ar-EG" sz="2400" b="1" dirty="0">
                <a:solidFill>
                  <a:prstClr val="black"/>
                </a:solidFill>
                <a:latin typeface="Calibri" pitchFamily="34" charset="0"/>
                <a:cs typeface="mohammad bold art 1" pitchFamily="2" charset="-78"/>
              </a:rPr>
              <a:t>القطب</a:t>
            </a:r>
            <a:r>
              <a:rPr lang="ar-SA" sz="2400" b="1" dirty="0">
                <a:solidFill>
                  <a:prstClr val="black"/>
                </a:solidFill>
                <a:latin typeface="Calibri" pitchFamily="34" charset="0"/>
                <a:cs typeface="mohammad bold art 1" pitchFamily="2" charset="-78"/>
              </a:rPr>
              <a:t>)</a:t>
            </a:r>
            <a:endParaRPr lang="ar-SA" sz="2800" b="1" dirty="0">
              <a:solidFill>
                <a:prstClr val="black"/>
              </a:solidFill>
              <a:latin typeface="Arabic Typesetting" pitchFamily="66" charset="-78"/>
              <a:cs typeface="mohammad bold art 1" pitchFamily="2" charset="-78"/>
            </a:endParaRPr>
          </a:p>
        </p:txBody>
      </p:sp>
      <p:sp>
        <p:nvSpPr>
          <p:cNvPr id="5" name="مستطيل 4"/>
          <p:cNvSpPr/>
          <p:nvPr/>
        </p:nvSpPr>
        <p:spPr>
          <a:xfrm>
            <a:off x="2524101" y="5102804"/>
            <a:ext cx="8143900" cy="738664"/>
          </a:xfrm>
          <a:prstGeom prst="rect">
            <a:avLst/>
          </a:prstGeom>
        </p:spPr>
        <p:txBody>
          <a:bodyPr wrap="square">
            <a:spAutoFit/>
          </a:bodyPr>
          <a:lstStyle/>
          <a:p>
            <a:pPr>
              <a:buFont typeface="Arial" pitchFamily="34" charset="0"/>
              <a:buChar char="•"/>
            </a:pPr>
            <a:r>
              <a:rPr lang="ar-SA" sz="2400" b="1" dirty="0" smtClean="0">
                <a:solidFill>
                  <a:prstClr val="black"/>
                </a:solidFill>
              </a:rPr>
              <a:t>3- </a:t>
            </a:r>
            <a:r>
              <a:rPr lang="ar-SA" sz="2400" b="1" dirty="0">
                <a:solidFill>
                  <a:prstClr val="black"/>
                </a:solidFill>
              </a:rPr>
              <a:t>القطب المغناطيسي الجنوبي للأرض بالقرب من الشمال الجغرافي لها .</a:t>
            </a:r>
          </a:p>
          <a:p>
            <a:endParaRPr lang="ar-SA" dirty="0">
              <a:solidFill>
                <a:prstClr val="black"/>
              </a:solidFill>
            </a:endParaRPr>
          </a:p>
        </p:txBody>
      </p:sp>
      <p:sp>
        <p:nvSpPr>
          <p:cNvPr id="32772" name="AutoShape 4" descr="نتيجة بحث الصور عن الكرة الارضية"/>
          <p:cNvSpPr>
            <a:spLocks noChangeAspect="1" noChangeArrowheads="1"/>
          </p:cNvSpPr>
          <p:nvPr/>
        </p:nvSpPr>
        <p:spPr bwMode="auto">
          <a:xfrm>
            <a:off x="1044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solidFill>
                <a:prstClr val="black"/>
              </a:solidFill>
            </a:endParaRPr>
          </a:p>
        </p:txBody>
      </p:sp>
      <p:pic>
        <p:nvPicPr>
          <p:cNvPr id="32775" name="Picture 7"/>
          <p:cNvPicPr>
            <a:picLocks noChangeAspect="1" noChangeArrowheads="1"/>
          </p:cNvPicPr>
          <p:nvPr/>
        </p:nvPicPr>
        <p:blipFill>
          <a:blip r:embed="rId3"/>
          <a:srcRect/>
          <a:stretch>
            <a:fillRect/>
          </a:stretch>
        </p:blipFill>
        <p:spPr bwMode="auto">
          <a:xfrm>
            <a:off x="5524496" y="2643183"/>
            <a:ext cx="3943358" cy="2052641"/>
          </a:xfrm>
          <a:prstGeom prst="rect">
            <a:avLst/>
          </a:prstGeom>
          <a:noFill/>
          <a:ln w="9525">
            <a:noFill/>
            <a:miter lim="800000"/>
            <a:headEnd/>
            <a:tailEnd/>
          </a:ln>
          <a:effectLst/>
        </p:spPr>
      </p:pic>
      <p:pic>
        <p:nvPicPr>
          <p:cNvPr id="32776" name="Picture 8"/>
          <p:cNvPicPr>
            <a:picLocks noChangeAspect="1" noChangeArrowheads="1"/>
          </p:cNvPicPr>
          <p:nvPr/>
        </p:nvPicPr>
        <p:blipFill>
          <a:blip r:embed="rId4"/>
          <a:srcRect/>
          <a:stretch>
            <a:fillRect/>
          </a:stretch>
        </p:blipFill>
        <p:spPr bwMode="auto">
          <a:xfrm>
            <a:off x="1809720" y="2571744"/>
            <a:ext cx="3667128" cy="2286016"/>
          </a:xfrm>
          <a:prstGeom prst="rect">
            <a:avLst/>
          </a:prstGeom>
          <a:noFill/>
          <a:ln w="9525">
            <a:noFill/>
            <a:miter lim="800000"/>
            <a:headEnd/>
            <a:tailEnd/>
          </a:ln>
          <a:effectLst/>
        </p:spPr>
      </p:pic>
    </p:spTree>
    <p:extLst>
      <p:ext uri="{BB962C8B-B14F-4D97-AF65-F5344CB8AC3E}">
        <p14:creationId xmlns:p14="http://schemas.microsoft.com/office/powerpoint/2010/main" val="50347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8" presetClass="entr" presetSubtype="0" accel="5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775"/>
                                        </p:tgtEl>
                                        <p:attrNameLst>
                                          <p:attrName>style.visibility</p:attrName>
                                        </p:attrNameLst>
                                      </p:cBhvr>
                                      <p:to>
                                        <p:strVal val="visible"/>
                                      </p:to>
                                    </p:set>
                                    <p:animEffect transition="in" filter="fade">
                                      <p:cBhvr>
                                        <p:cTn id="20" dur="2000"/>
                                        <p:tgtEl>
                                          <p:spTgt spid="3277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776"/>
                                        </p:tgtEl>
                                        <p:attrNameLst>
                                          <p:attrName>style.visibility</p:attrName>
                                        </p:attrNameLst>
                                      </p:cBhvr>
                                      <p:to>
                                        <p:strVal val="visible"/>
                                      </p:to>
                                    </p:set>
                                    <p:animEffect transition="in" filter="fade">
                                      <p:cBhvr>
                                        <p:cTn id="25" dur="2000"/>
                                        <p:tgtEl>
                                          <p:spTgt spid="3277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down)">
                                      <p:cBhvr>
                                        <p:cTn id="3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fight1"/>
          <p:cNvPicPr>
            <a:picLocks noGrp="1" noChangeAspect="1" noChangeArrowheads="1" noCrop="1"/>
          </p:cNvPicPr>
          <p:nvPr>
            <p:ph sz="half" idx="1"/>
          </p:nvPr>
        </p:nvPicPr>
        <p:blipFill>
          <a:blip r:embed="rId2">
            <a:grayscl/>
            <a:biLevel thresh="50000"/>
          </a:blip>
          <a:srcRect/>
          <a:stretch>
            <a:fillRect/>
          </a:stretch>
        </p:blipFill>
        <p:spPr>
          <a:xfrm>
            <a:off x="2351088" y="2276476"/>
            <a:ext cx="2520950" cy="2663825"/>
          </a:xfrm>
          <a:noFill/>
          <a:ln/>
        </p:spPr>
      </p:pic>
      <p:sp>
        <p:nvSpPr>
          <p:cNvPr id="5" name="Rectangle 27"/>
          <p:cNvSpPr>
            <a:spLocks noChangeArrowheads="1"/>
          </p:cNvSpPr>
          <p:nvPr/>
        </p:nvSpPr>
        <p:spPr bwMode="auto">
          <a:xfrm>
            <a:off x="3719513" y="4652963"/>
            <a:ext cx="1511300" cy="576262"/>
          </a:xfrm>
          <a:prstGeom prst="rect">
            <a:avLst/>
          </a:prstGeom>
          <a:gradFill rotWithShape="1">
            <a:gsLst>
              <a:gs pos="0">
                <a:srgbClr val="003399"/>
              </a:gs>
              <a:gs pos="100000">
                <a:srgbClr val="FF3300"/>
              </a:gs>
            </a:gsLst>
            <a:lin ang="0" scaled="1"/>
          </a:gradFill>
          <a:ln w="9525">
            <a:solidFill>
              <a:schemeClr val="tx1"/>
            </a:solidFill>
            <a:miter lim="800000"/>
            <a:headEnd/>
            <a:tailEnd/>
          </a:ln>
          <a:effectLst/>
        </p:spPr>
        <p:txBody>
          <a:bodyPr wrap="none" anchor="ctr"/>
          <a:lstStyle/>
          <a:p>
            <a:endParaRPr lang="ar-SA"/>
          </a:p>
        </p:txBody>
      </p:sp>
      <p:sp>
        <p:nvSpPr>
          <p:cNvPr id="6" name="Rectangle 28"/>
          <p:cNvSpPr>
            <a:spLocks noChangeArrowheads="1"/>
          </p:cNvSpPr>
          <p:nvPr/>
        </p:nvSpPr>
        <p:spPr bwMode="auto">
          <a:xfrm>
            <a:off x="1992313" y="4652963"/>
            <a:ext cx="1511300" cy="576262"/>
          </a:xfrm>
          <a:prstGeom prst="rect">
            <a:avLst/>
          </a:prstGeom>
          <a:gradFill rotWithShape="1">
            <a:gsLst>
              <a:gs pos="0">
                <a:srgbClr val="FF3300"/>
              </a:gs>
              <a:gs pos="100000">
                <a:srgbClr val="003399"/>
              </a:gs>
            </a:gsLst>
            <a:lin ang="0" scaled="1"/>
          </a:gradFill>
          <a:ln w="9525">
            <a:solidFill>
              <a:schemeClr val="tx1"/>
            </a:solidFill>
            <a:miter lim="800000"/>
            <a:headEnd/>
            <a:tailEnd/>
          </a:ln>
          <a:effectLst/>
        </p:spPr>
        <p:txBody>
          <a:bodyPr wrap="none" anchor="ctr"/>
          <a:lstStyle/>
          <a:p>
            <a:endParaRPr lang="ar-SA"/>
          </a:p>
        </p:txBody>
      </p:sp>
      <p:sp>
        <p:nvSpPr>
          <p:cNvPr id="7" name="Text Box 29"/>
          <p:cNvSpPr txBox="1">
            <a:spLocks noChangeArrowheads="1"/>
          </p:cNvSpPr>
          <p:nvPr/>
        </p:nvSpPr>
        <p:spPr bwMode="auto">
          <a:xfrm>
            <a:off x="1381092" y="5143513"/>
            <a:ext cx="4643470" cy="1311831"/>
          </a:xfrm>
          <a:prstGeom prst="cloud">
            <a:avLst/>
          </a:prstGeom>
          <a:noFill/>
          <a:ln>
            <a:noFill/>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ar-SA" sz="2000" b="1" dirty="0"/>
              <a:t>يحصل تنافر </a:t>
            </a:r>
          </a:p>
          <a:p>
            <a:pPr algn="ctr">
              <a:spcBef>
                <a:spcPct val="50000"/>
              </a:spcBef>
            </a:pPr>
            <a:r>
              <a:rPr lang="ar-SA" sz="2000" b="1" dirty="0"/>
              <a:t>بين الأقطاب المتماثلة ( المتشابهة)</a:t>
            </a:r>
            <a:endParaRPr lang="en-US" sz="2000" b="1" dirty="0"/>
          </a:p>
        </p:txBody>
      </p:sp>
      <p:pic>
        <p:nvPicPr>
          <p:cNvPr id="8" name="Picture 4" descr="ch_1_1_12"/>
          <p:cNvPicPr>
            <a:picLocks noChangeAspect="1" noChangeArrowheads="1"/>
          </p:cNvPicPr>
          <p:nvPr/>
        </p:nvPicPr>
        <p:blipFill>
          <a:blip r:embed="rId3"/>
          <a:srcRect/>
          <a:stretch>
            <a:fillRect/>
          </a:stretch>
        </p:blipFill>
        <p:spPr bwMode="auto">
          <a:xfrm>
            <a:off x="6383337" y="1423933"/>
            <a:ext cx="5150792" cy="5057788"/>
          </a:xfrm>
          <a:prstGeom prst="rect">
            <a:avLst/>
          </a:prstGeom>
          <a:ln>
            <a:noFill/>
          </a:ln>
          <a:effectLst>
            <a:outerShdw blurRad="292100" dist="139700" dir="2700000" algn="tl" rotWithShape="0">
              <a:srgbClr val="333333">
                <a:alpha val="65000"/>
              </a:srgbClr>
            </a:outerShdw>
          </a:effectLst>
        </p:spPr>
      </p:pic>
      <p:sp>
        <p:nvSpPr>
          <p:cNvPr id="9" name="مستطيل 8"/>
          <p:cNvSpPr>
            <a:spLocks noChangeArrowheads="1"/>
          </p:cNvSpPr>
          <p:nvPr/>
        </p:nvSpPr>
        <p:spPr bwMode="auto">
          <a:xfrm>
            <a:off x="5230813" y="508795"/>
            <a:ext cx="6755375" cy="553998"/>
          </a:xfrm>
          <a:prstGeom prst="rect">
            <a:avLst/>
          </a:prstGeom>
          <a:noFill/>
          <a:ln w="9525">
            <a:noFill/>
            <a:miter lim="800000"/>
            <a:headEnd/>
            <a:tailEnd/>
          </a:ln>
        </p:spPr>
        <p:txBody>
          <a:bodyPr wrap="none">
            <a:spAutoFit/>
          </a:bodyPr>
          <a:lstStyle/>
          <a:p>
            <a:pPr indent="244475" eaLnBrk="0" hangingPunct="0"/>
            <a:r>
              <a:rPr lang="ar-SA" sz="3000" b="1" dirty="0" smtClean="0">
                <a:solidFill>
                  <a:prstClr val="black"/>
                </a:solidFill>
                <a:latin typeface="Arabic Typesetting" pitchFamily="66" charset="-78"/>
                <a:cs typeface="mohammad bold art 1" pitchFamily="2" charset="-78"/>
              </a:rPr>
              <a:t>4- </a:t>
            </a:r>
            <a:r>
              <a:rPr lang="ar-SA" sz="3000" b="1" dirty="0">
                <a:solidFill>
                  <a:prstClr val="black"/>
                </a:solidFill>
                <a:latin typeface="Arabic Typesetting" pitchFamily="66" charset="-78"/>
                <a:cs typeface="mohammad bold art 1" pitchFamily="2" charset="-78"/>
              </a:rPr>
              <a:t>الأقطاب المتشابهة تتنافر والأقطاب المختلفة تتجاذب .</a:t>
            </a:r>
            <a:endParaRPr lang="en-US" sz="3000" b="1" dirty="0">
              <a:solidFill>
                <a:prstClr val="black"/>
              </a:solidFill>
              <a:latin typeface="Arabic Typesetting" pitchFamily="66" charset="-78"/>
              <a:cs typeface="mohammad bold art 1" pitchFamily="2" charset="-78"/>
            </a:endParaRPr>
          </a:p>
        </p:txBody>
      </p:sp>
    </p:spTree>
    <p:extLst>
      <p:ext uri="{BB962C8B-B14F-4D97-AF65-F5344CB8AC3E}">
        <p14:creationId xmlns:p14="http://schemas.microsoft.com/office/powerpoint/2010/main" val="1254628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000" fill="hold"/>
                                        <p:tgtEl>
                                          <p:spTgt spid="7"/>
                                        </p:tgtEl>
                                        <p:attrNameLst>
                                          <p:attrName>ppt_x</p:attrName>
                                        </p:attrNameLst>
                                      </p:cBhvr>
                                      <p:tavLst>
                                        <p:tav tm="0">
                                          <p:val>
                                            <p:strVal val="#ppt_x"/>
                                          </p:val>
                                        </p:tav>
                                        <p:tav tm="100000">
                                          <p:val>
                                            <p:strVal val="#ppt_x"/>
                                          </p:val>
                                        </p:tav>
                                      </p:tavLst>
                                    </p:anim>
                                    <p:anim calcmode="lin" valueType="num">
                                      <p:cBhvr additive="base">
                                        <p:cTn id="23"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ox(i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800" decel="100000"/>
                                        <p:tgtEl>
                                          <p:spTgt spid="9"/>
                                        </p:tgtEl>
                                      </p:cBhvr>
                                    </p:animEffect>
                                    <p:anim calcmode="lin" valueType="num">
                                      <p:cBhvr>
                                        <p:cTn id="34" dur="800" decel="100000" fill="hold"/>
                                        <p:tgtEl>
                                          <p:spTgt spid="9"/>
                                        </p:tgtEl>
                                        <p:attrNameLst>
                                          <p:attrName>style.rotation</p:attrName>
                                        </p:attrNameLst>
                                      </p:cBhvr>
                                      <p:tavLst>
                                        <p:tav tm="0">
                                          <p:val>
                                            <p:fltVal val="-90"/>
                                          </p:val>
                                        </p:tav>
                                        <p:tav tm="100000">
                                          <p:val>
                                            <p:fltVal val="0"/>
                                          </p:val>
                                        </p:tav>
                                      </p:tavLst>
                                    </p:anim>
                                    <p:anim calcmode="lin" valueType="num">
                                      <p:cBhvr>
                                        <p:cTn id="35" dur="800" decel="100000" fill="hold"/>
                                        <p:tgtEl>
                                          <p:spTgt spid="9"/>
                                        </p:tgtEl>
                                        <p:attrNameLst>
                                          <p:attrName>ppt_x</p:attrName>
                                        </p:attrNameLst>
                                      </p:cBhvr>
                                      <p:tavLst>
                                        <p:tav tm="0">
                                          <p:val>
                                            <p:strVal val="#ppt_x+0.4"/>
                                          </p:val>
                                        </p:tav>
                                        <p:tav tm="100000">
                                          <p:val>
                                            <p:strVal val="#ppt_x-0.05"/>
                                          </p:val>
                                        </p:tav>
                                      </p:tavLst>
                                    </p:anim>
                                    <p:anim calcmode="lin" valueType="num">
                                      <p:cBhvr>
                                        <p:cTn id="36" dur="800" decel="100000" fill="hold"/>
                                        <p:tgtEl>
                                          <p:spTgt spid="9"/>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easyscience.org/school/phys316/teach/ch_1/ch_1_1_16_a.gif"/>
          <p:cNvPicPr>
            <a:picLocks noChangeAspect="1" noChangeArrowheads="1" noCrop="1"/>
          </p:cNvPicPr>
          <p:nvPr/>
        </p:nvPicPr>
        <p:blipFill>
          <a:blip r:embed="rId2"/>
          <a:srcRect/>
          <a:stretch>
            <a:fillRect/>
          </a:stretch>
        </p:blipFill>
        <p:spPr bwMode="auto">
          <a:xfrm>
            <a:off x="2231756" y="432186"/>
            <a:ext cx="6323308" cy="1954553"/>
          </a:xfrm>
          <a:prstGeom prst="rect">
            <a:avLst/>
          </a:prstGeom>
          <a:noFill/>
        </p:spPr>
      </p:pic>
      <p:pic>
        <p:nvPicPr>
          <p:cNvPr id="98308" name="Picture 4" descr="http://easyscience.org/school/phys316/teach/ch_1/ch_1_1_16_b.gif"/>
          <p:cNvPicPr>
            <a:picLocks noChangeAspect="1" noChangeArrowheads="1" noCrop="1"/>
          </p:cNvPicPr>
          <p:nvPr/>
        </p:nvPicPr>
        <p:blipFill>
          <a:blip r:embed="rId3"/>
          <a:srcRect/>
          <a:stretch>
            <a:fillRect/>
          </a:stretch>
        </p:blipFill>
        <p:spPr bwMode="auto">
          <a:xfrm>
            <a:off x="1720313" y="2616989"/>
            <a:ext cx="6989736" cy="2078997"/>
          </a:xfrm>
          <a:prstGeom prst="rect">
            <a:avLst/>
          </a:prstGeom>
          <a:noFill/>
        </p:spPr>
      </p:pic>
      <p:pic>
        <p:nvPicPr>
          <p:cNvPr id="98310" name="Picture 6" descr="http://easyscience.org/school/phys316/teach/ch_1/ch_1_1_16_c.gif"/>
          <p:cNvPicPr>
            <a:picLocks noChangeAspect="1" noChangeArrowheads="1" noCrop="1"/>
          </p:cNvPicPr>
          <p:nvPr/>
        </p:nvPicPr>
        <p:blipFill>
          <a:blip r:embed="rId4"/>
          <a:srcRect/>
          <a:stretch>
            <a:fillRect/>
          </a:stretch>
        </p:blipFill>
        <p:spPr bwMode="auto">
          <a:xfrm>
            <a:off x="1549831" y="4500571"/>
            <a:ext cx="7284203" cy="2086209"/>
          </a:xfrm>
          <a:prstGeom prst="rect">
            <a:avLst/>
          </a:prstGeom>
          <a:noFill/>
        </p:spPr>
      </p:pic>
    </p:spTree>
    <p:extLst>
      <p:ext uri="{BB962C8B-B14F-4D97-AF65-F5344CB8AC3E}">
        <p14:creationId xmlns:p14="http://schemas.microsoft.com/office/powerpoint/2010/main" val="219301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box(in)">
                                      <p:cBhvr>
                                        <p:cTn id="7" dur="500"/>
                                        <p:tgtEl>
                                          <p:spTgt spid="9830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98308"/>
                                        </p:tgtEl>
                                        <p:attrNameLst>
                                          <p:attrName>style.visibility</p:attrName>
                                        </p:attrNameLst>
                                      </p:cBhvr>
                                      <p:to>
                                        <p:strVal val="visible"/>
                                      </p:to>
                                    </p:set>
                                    <p:anim calcmode="lin" valueType="num">
                                      <p:cBhvr additive="base">
                                        <p:cTn id="12" dur="5000" fill="hold"/>
                                        <p:tgtEl>
                                          <p:spTgt spid="98308"/>
                                        </p:tgtEl>
                                        <p:attrNameLst>
                                          <p:attrName>ppt_x</p:attrName>
                                        </p:attrNameLst>
                                      </p:cBhvr>
                                      <p:tavLst>
                                        <p:tav tm="0">
                                          <p:val>
                                            <p:strVal val="#ppt_x"/>
                                          </p:val>
                                        </p:tav>
                                        <p:tav tm="100000">
                                          <p:val>
                                            <p:strVal val="#ppt_x"/>
                                          </p:val>
                                        </p:tav>
                                      </p:tavLst>
                                    </p:anim>
                                    <p:anim calcmode="lin" valueType="num">
                                      <p:cBhvr additive="base">
                                        <p:cTn id="13" dur="5000" fill="hold"/>
                                        <p:tgtEl>
                                          <p:spTgt spid="9830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98310"/>
                                        </p:tgtEl>
                                        <p:attrNameLst>
                                          <p:attrName>style.visibility</p:attrName>
                                        </p:attrNameLst>
                                      </p:cBhvr>
                                      <p:to>
                                        <p:strVal val="visible"/>
                                      </p:to>
                                    </p:set>
                                    <p:animEffect transition="in" filter="barn(inHorizontal)">
                                      <p:cBhvr>
                                        <p:cTn id="18" dur="500"/>
                                        <p:tgtEl>
                                          <p:spTgt spid="9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HP\Desktop\4.jpg"/>
          <p:cNvPicPr>
            <a:picLocks noChangeAspect="1" noChangeArrowheads="1"/>
          </p:cNvPicPr>
          <p:nvPr/>
        </p:nvPicPr>
        <p:blipFill>
          <a:blip r:embed="rId3"/>
          <a:srcRect/>
          <a:stretch>
            <a:fillRect/>
          </a:stretch>
        </p:blipFill>
        <p:spPr bwMode="auto">
          <a:xfrm>
            <a:off x="3309918" y="1857364"/>
            <a:ext cx="6072230" cy="3000396"/>
          </a:xfrm>
          <a:prstGeom prst="rect">
            <a:avLst/>
          </a:prstGeom>
          <a:noFill/>
          <a:ln w="34925">
            <a:solidFill>
              <a:schemeClr val="accent1"/>
            </a:solidFill>
            <a:miter lim="800000"/>
            <a:headEnd/>
            <a:tailEnd/>
          </a:ln>
        </p:spPr>
      </p:pic>
      <p:pic>
        <p:nvPicPr>
          <p:cNvPr id="5" name="Picture 3" descr="C:\Users\HP\Desktop\4.jpg"/>
          <p:cNvPicPr>
            <a:picLocks noChangeAspect="1" noChangeArrowheads="1"/>
          </p:cNvPicPr>
          <p:nvPr/>
        </p:nvPicPr>
        <p:blipFill>
          <a:blip r:embed="rId4"/>
          <a:srcRect/>
          <a:stretch>
            <a:fillRect/>
          </a:stretch>
        </p:blipFill>
        <p:spPr bwMode="auto">
          <a:xfrm>
            <a:off x="3309918" y="1857364"/>
            <a:ext cx="6072230" cy="3000396"/>
          </a:xfrm>
          <a:prstGeom prst="rect">
            <a:avLst/>
          </a:prstGeom>
          <a:noFill/>
          <a:ln w="34925">
            <a:solidFill>
              <a:schemeClr val="accent1"/>
            </a:solidFill>
            <a:miter lim="800000"/>
            <a:headEnd/>
            <a:tailEnd/>
          </a:ln>
        </p:spPr>
      </p:pic>
      <p:sp>
        <p:nvSpPr>
          <p:cNvPr id="2" name="مستطيل 1"/>
          <p:cNvSpPr/>
          <p:nvPr/>
        </p:nvSpPr>
        <p:spPr>
          <a:xfrm>
            <a:off x="1853886" y="764704"/>
            <a:ext cx="883286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5400" b="1" dirty="0">
                <a:ln w="11430"/>
                <a:gradFill>
                  <a:gsLst>
                    <a:gs pos="0">
                      <a:srgbClr val="E40059">
                        <a:tint val="70000"/>
                        <a:satMod val="245000"/>
                      </a:srgbClr>
                    </a:gs>
                    <a:gs pos="75000">
                      <a:srgbClr val="E40059">
                        <a:tint val="90000"/>
                        <a:shade val="60000"/>
                        <a:satMod val="240000"/>
                      </a:srgbClr>
                    </a:gs>
                    <a:gs pos="100000">
                      <a:srgbClr val="E40059">
                        <a:tint val="100000"/>
                        <a:shade val="50000"/>
                        <a:satMod val="240000"/>
                      </a:srgbClr>
                    </a:gs>
                  </a:gsLst>
                  <a:lin ang="5400000"/>
                </a:gradFill>
                <a:effectLst>
                  <a:outerShdw blurRad="50800" dist="39000" dir="5460000" algn="tl">
                    <a:srgbClr val="000000">
                      <a:alpha val="38000"/>
                    </a:srgbClr>
                  </a:outerShdw>
                </a:effectLst>
              </a:rPr>
              <a:t>هل </a:t>
            </a:r>
            <a:r>
              <a:rPr lang="ar-SA" sz="5400" b="1" dirty="0" err="1">
                <a:ln w="11430"/>
                <a:gradFill>
                  <a:gsLst>
                    <a:gs pos="0">
                      <a:srgbClr val="E40059">
                        <a:tint val="70000"/>
                        <a:satMod val="245000"/>
                      </a:srgbClr>
                    </a:gs>
                    <a:gs pos="75000">
                      <a:srgbClr val="E40059">
                        <a:tint val="90000"/>
                        <a:shade val="60000"/>
                        <a:satMod val="240000"/>
                      </a:srgbClr>
                    </a:gs>
                    <a:gs pos="100000">
                      <a:srgbClr val="E40059">
                        <a:tint val="100000"/>
                        <a:shade val="50000"/>
                        <a:satMod val="240000"/>
                      </a:srgbClr>
                    </a:gs>
                  </a:gsLst>
                  <a:lin ang="5400000"/>
                </a:gradFill>
                <a:effectLst>
                  <a:outerShdw blurRad="50800" dist="39000" dir="5460000" algn="tl">
                    <a:srgbClr val="000000">
                      <a:alpha val="38000"/>
                    </a:srgbClr>
                  </a:outerShdw>
                </a:effectLst>
              </a:rPr>
              <a:t>تؤثرالمغانط</a:t>
            </a:r>
            <a:r>
              <a:rPr lang="ar-SA" sz="5400" b="1" dirty="0">
                <a:ln w="11430"/>
                <a:gradFill>
                  <a:gsLst>
                    <a:gs pos="0">
                      <a:srgbClr val="E40059">
                        <a:tint val="70000"/>
                        <a:satMod val="245000"/>
                      </a:srgbClr>
                    </a:gs>
                    <a:gs pos="75000">
                      <a:srgbClr val="E40059">
                        <a:tint val="90000"/>
                        <a:shade val="60000"/>
                        <a:satMod val="240000"/>
                      </a:srgbClr>
                    </a:gs>
                    <a:gs pos="100000">
                      <a:srgbClr val="E40059">
                        <a:tint val="100000"/>
                        <a:shade val="50000"/>
                        <a:satMod val="240000"/>
                      </a:srgbClr>
                    </a:gs>
                  </a:gsLst>
                  <a:lin ang="5400000"/>
                </a:gradFill>
                <a:effectLst>
                  <a:outerShdw blurRad="50800" dist="39000" dir="5460000" algn="tl">
                    <a:srgbClr val="000000">
                      <a:alpha val="38000"/>
                    </a:srgbClr>
                  </a:outerShdw>
                </a:effectLst>
              </a:rPr>
              <a:t> على الأجسام الأخرى؟؟</a:t>
            </a:r>
          </a:p>
        </p:txBody>
      </p:sp>
      <p:pic>
        <p:nvPicPr>
          <p:cNvPr id="6" name="صورة 5" descr="45wm8.png"/>
          <p:cNvPicPr>
            <a:picLocks noChangeAspect="1"/>
          </p:cNvPicPr>
          <p:nvPr/>
        </p:nvPicPr>
        <p:blipFill>
          <a:blip r:embed="rId5" cstate="print"/>
          <a:stretch>
            <a:fillRect/>
          </a:stretch>
        </p:blipFill>
        <p:spPr>
          <a:xfrm>
            <a:off x="2452662" y="1571612"/>
            <a:ext cx="7715304" cy="4357718"/>
          </a:xfrm>
          <a:prstGeom prst="rect">
            <a:avLst/>
          </a:prstGeom>
        </p:spPr>
      </p:pic>
      <p:graphicFrame>
        <p:nvGraphicFramePr>
          <p:cNvPr id="1026" name="Object 2"/>
          <p:cNvGraphicFramePr>
            <a:graphicFrameLocks noChangeAspect="1"/>
          </p:cNvGraphicFramePr>
          <p:nvPr>
            <p:extLst/>
          </p:nvPr>
        </p:nvGraphicFramePr>
        <p:xfrm>
          <a:off x="5746750" y="6073776"/>
          <a:ext cx="1079500" cy="481013"/>
        </p:xfrm>
        <a:graphic>
          <a:graphicData uri="http://schemas.openxmlformats.org/presentationml/2006/ole">
            <mc:AlternateContent xmlns:mc="http://schemas.openxmlformats.org/markup-compatibility/2006">
              <mc:Choice xmlns:v="urn:schemas-microsoft-com:vml" Requires="v">
                <p:oleObj spid="_x0000_s2057" name="Packager Shell Object" showAsIcon="1" r:id="rId6" imgW="1079280" imgH="480960" progId="Package">
                  <p:embed/>
                </p:oleObj>
              </mc:Choice>
              <mc:Fallback>
                <p:oleObj name="Packager Shell Object" showAsIcon="1" r:id="rId6" imgW="1079280" imgH="480960" progId="Package">
                  <p:embed/>
                  <p:pic>
                    <p:nvPicPr>
                      <p:cNvPr id="0" name=""/>
                      <p:cNvPicPr>
                        <a:picLocks noChangeAspect="1" noChangeArrowheads="1"/>
                      </p:cNvPicPr>
                      <p:nvPr/>
                    </p:nvPicPr>
                    <p:blipFill>
                      <a:blip r:embed="rId7"/>
                      <a:srcRect/>
                      <a:stretch>
                        <a:fillRect/>
                      </a:stretch>
                    </p:blipFill>
                    <p:spPr bwMode="auto">
                      <a:xfrm>
                        <a:off x="5746750" y="6073776"/>
                        <a:ext cx="10795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6983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 presetClass="exit" presetSubtype="10" fill="hold" grpId="1" nodeType="clickEffect">
                                  <p:stCondLst>
                                    <p:cond delay="0"/>
                                  </p:stCondLst>
                                  <p:iterate type="lt">
                                    <p:tmPct val="0"/>
                                  </p:iterate>
                                  <p:childTnLst>
                                    <p:animEffect transition="out" filter="checkerboard(across)">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71800" y="376222"/>
            <a:ext cx="7010400" cy="838200"/>
          </a:xfrm>
          <a:ln/>
        </p:spPr>
        <p:style>
          <a:lnRef idx="1">
            <a:schemeClr val="accent4"/>
          </a:lnRef>
          <a:fillRef idx="2">
            <a:schemeClr val="accent4"/>
          </a:fillRef>
          <a:effectRef idx="1">
            <a:schemeClr val="accent4"/>
          </a:effectRef>
          <a:fontRef idx="minor">
            <a:schemeClr val="dk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algn="ctr"/>
            <a:r>
              <a:rPr lang="ar-SA" sz="2800" b="1" dirty="0">
                <a:ln w="50800"/>
                <a:solidFill>
                  <a:schemeClr val="bg1">
                    <a:shade val="50000"/>
                  </a:schemeClr>
                </a:solidFill>
              </a:rPr>
              <a:t>     </a:t>
            </a:r>
            <a:r>
              <a:rPr lang="ar-SA" sz="2800" b="1" dirty="0">
                <a:ln w="50800"/>
                <a:solidFill>
                  <a:schemeClr val="tx1"/>
                </a:solidFill>
              </a:rPr>
              <a:t>كيف تؤثر المغانط فى المواد الأخرى؟ </a:t>
            </a:r>
          </a:p>
        </p:txBody>
      </p:sp>
      <p:sp>
        <p:nvSpPr>
          <p:cNvPr id="3" name="Content Placeholder 2"/>
          <p:cNvSpPr txBox="1">
            <a:spLocks/>
          </p:cNvSpPr>
          <p:nvPr/>
        </p:nvSpPr>
        <p:spPr>
          <a:xfrm>
            <a:off x="5095868" y="2786058"/>
            <a:ext cx="5143536" cy="3248028"/>
          </a:xfrm>
          <a:prstGeom prst="rect">
            <a:avLst/>
          </a:prstGeom>
        </p:spPr>
        <p:style>
          <a:lnRef idx="1">
            <a:schemeClr val="accent3"/>
          </a:lnRef>
          <a:fillRef idx="2">
            <a:schemeClr val="accent3"/>
          </a:fillRef>
          <a:effectRef idx="1">
            <a:schemeClr val="accent3"/>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811530" indent="-742950" algn="ctr">
              <a:spcBef>
                <a:spcPts val="700"/>
              </a:spcBef>
              <a:buClr>
                <a:schemeClr val="tx2"/>
              </a:buClr>
              <a:buSzPct val="95000"/>
            </a:pPr>
            <a:endParaRPr lang="ar-SA" sz="2000" b="1" dirty="0">
              <a:ln w="50800"/>
              <a:solidFill>
                <a:schemeClr val="tx1"/>
              </a:solidFill>
              <a:latin typeface="Arial" pitchFamily="34" charset="0"/>
              <a:cs typeface="Arial" pitchFamily="34" charset="0"/>
            </a:endParaRPr>
          </a:p>
          <a:p>
            <a:pPr marL="811530" indent="-742950" algn="ctr">
              <a:spcBef>
                <a:spcPts val="700"/>
              </a:spcBef>
              <a:buClr>
                <a:schemeClr val="tx2"/>
              </a:buClr>
              <a:buSzPct val="95000"/>
            </a:pPr>
            <a:r>
              <a:rPr lang="ar-SA" sz="2400" b="1" dirty="0">
                <a:ln w="50800"/>
                <a:solidFill>
                  <a:schemeClr val="tx1"/>
                </a:solidFill>
                <a:latin typeface="Arial" pitchFamily="34" charset="0"/>
                <a:cs typeface="Arial" pitchFamily="34" charset="0"/>
              </a:rPr>
              <a:t>على كل مجموعة عمل التجربة التالية</a:t>
            </a:r>
          </a:p>
          <a:p>
            <a:pPr marL="811530" indent="-742950" algn="ctr">
              <a:spcBef>
                <a:spcPts val="700"/>
              </a:spcBef>
              <a:buClr>
                <a:schemeClr val="tx2"/>
              </a:buClr>
              <a:buSzPct val="95000"/>
            </a:pPr>
            <a:r>
              <a:rPr lang="ar-SA" sz="2400" b="1" dirty="0">
                <a:ln w="50800"/>
                <a:solidFill>
                  <a:schemeClr val="tx1"/>
                </a:solidFill>
                <a:latin typeface="Arial" pitchFamily="34" charset="0"/>
                <a:cs typeface="Arial" pitchFamily="34" charset="0"/>
              </a:rPr>
              <a:t>وملاحظة ماذا يحدث ؟؟</a:t>
            </a:r>
          </a:p>
          <a:p>
            <a:pPr marL="811530" indent="-742950" algn="ctr">
              <a:spcBef>
                <a:spcPts val="700"/>
              </a:spcBef>
              <a:buClr>
                <a:schemeClr val="tx2"/>
              </a:buClr>
              <a:buSzPct val="95000"/>
            </a:pPr>
            <a:r>
              <a:rPr lang="ar-SA" sz="2400" b="1" dirty="0">
                <a:ln w="50800"/>
                <a:solidFill>
                  <a:schemeClr val="tx1"/>
                </a:solidFill>
                <a:latin typeface="Arial" pitchFamily="34" charset="0"/>
                <a:cs typeface="Arial" pitchFamily="34" charset="0"/>
              </a:rPr>
              <a:t>تقريب مغناطيس من مسمار ثم تقريب المسمار من قطع حديد</a:t>
            </a:r>
          </a:p>
          <a:p>
            <a:pPr marL="811530" indent="-742950" algn="ctr">
              <a:spcBef>
                <a:spcPts val="700"/>
              </a:spcBef>
              <a:buClr>
                <a:schemeClr val="tx2"/>
              </a:buClr>
              <a:buSzPct val="95000"/>
            </a:pPr>
            <a:endParaRPr lang="ar-SA" sz="2400" b="1" dirty="0">
              <a:ln w="50800"/>
              <a:solidFill>
                <a:schemeClr val="tx1"/>
              </a:solidFill>
              <a:latin typeface="Arial" pitchFamily="34" charset="0"/>
              <a:cs typeface="Arial" pitchFamily="34" charset="0"/>
            </a:endParaRPr>
          </a:p>
          <a:p>
            <a:pPr marL="811530" indent="-742950" algn="ctr">
              <a:spcBef>
                <a:spcPts val="700"/>
              </a:spcBef>
              <a:buClr>
                <a:schemeClr val="tx2"/>
              </a:buClr>
              <a:buSzPct val="95000"/>
            </a:pPr>
            <a:r>
              <a:rPr lang="ar-SA" sz="2400" b="1" dirty="0">
                <a:ln w="50800"/>
                <a:solidFill>
                  <a:schemeClr val="tx1"/>
                </a:solidFill>
                <a:latin typeface="Arial" pitchFamily="34" charset="0"/>
                <a:cs typeface="Arial" pitchFamily="34" charset="0"/>
              </a:rPr>
              <a:t>        فسري </a:t>
            </a:r>
            <a:r>
              <a:rPr lang="ar-SA" sz="2400" b="1" dirty="0" err="1">
                <a:ln w="50800"/>
                <a:solidFill>
                  <a:schemeClr val="tx1"/>
                </a:solidFill>
                <a:latin typeface="Arial" pitchFamily="34" charset="0"/>
                <a:cs typeface="Arial" pitchFamily="34" charset="0"/>
              </a:rPr>
              <a:t>مايحدث</a:t>
            </a:r>
            <a:r>
              <a:rPr lang="ar-SA" sz="2400" b="1" dirty="0">
                <a:ln w="50800"/>
                <a:solidFill>
                  <a:schemeClr val="tx1"/>
                </a:solidFill>
                <a:latin typeface="Arial" pitchFamily="34" charset="0"/>
                <a:cs typeface="Arial" pitchFamily="34" charset="0"/>
              </a:rPr>
              <a:t>؟؟</a:t>
            </a:r>
            <a:endParaRPr lang="ar-SA" sz="2000" b="1" dirty="0">
              <a:ln w="50800"/>
              <a:solidFill>
                <a:schemeClr val="tx1"/>
              </a:solidFill>
              <a:latin typeface="Arial" pitchFamily="34" charset="0"/>
              <a:cs typeface="Arial" pitchFamily="34" charset="0"/>
            </a:endParaRPr>
          </a:p>
        </p:txBody>
      </p:sp>
      <p:sp>
        <p:nvSpPr>
          <p:cNvPr id="5" name="شكل بيضاوي 4"/>
          <p:cNvSpPr/>
          <p:nvPr/>
        </p:nvSpPr>
        <p:spPr>
          <a:xfrm rot="20213749">
            <a:off x="2646727" y="1340962"/>
            <a:ext cx="2714644" cy="3000396"/>
          </a:xfrm>
          <a:prstGeom prst="ellipse">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b="1" dirty="0">
                <a:solidFill>
                  <a:schemeClr val="tx1"/>
                </a:solidFill>
              </a:rPr>
              <a:t>الأدوات :</a:t>
            </a:r>
          </a:p>
          <a:p>
            <a:pPr algn="ctr"/>
            <a:r>
              <a:rPr lang="ar-SA" b="1" dirty="0">
                <a:solidFill>
                  <a:schemeClr val="tx1"/>
                </a:solidFill>
              </a:rPr>
              <a:t>مغناطيس ، مسمار ، قطع حديد أو مشابك ورق</a:t>
            </a:r>
          </a:p>
        </p:txBody>
      </p:sp>
      <p:pic>
        <p:nvPicPr>
          <p:cNvPr id="6" name="صورة 5" descr="scientist-with-clipboard-beaker.png"/>
          <p:cNvPicPr>
            <a:picLocks noChangeAspect="1"/>
          </p:cNvPicPr>
          <p:nvPr/>
        </p:nvPicPr>
        <p:blipFill>
          <a:blip r:embed="rId4"/>
          <a:stretch>
            <a:fillRect/>
          </a:stretch>
        </p:blipFill>
        <p:spPr>
          <a:xfrm>
            <a:off x="1809721" y="1571612"/>
            <a:ext cx="1366239" cy="5000660"/>
          </a:xfrm>
          <a:prstGeom prst="rect">
            <a:avLst/>
          </a:prstGeom>
        </p:spPr>
      </p:pic>
    </p:spTree>
    <p:extLst>
      <p:ext uri="{BB962C8B-B14F-4D97-AF65-F5344CB8AC3E}">
        <p14:creationId xmlns:p14="http://schemas.microsoft.com/office/powerpoint/2010/main" val="9984549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أنواع_المغناطيس_الثلاث,هل_يمكن_مغنط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84229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3" name="Picture 7" descr="ch_1_1_6_a"/>
          <p:cNvPicPr>
            <a:picLocks noChangeAspect="1" noChangeArrowheads="1"/>
          </p:cNvPicPr>
          <p:nvPr/>
        </p:nvPicPr>
        <p:blipFill>
          <a:blip r:embed="rId5">
            <a:duotone>
              <a:prstClr val="black"/>
              <a:srgbClr val="D9C3A5">
                <a:tint val="50000"/>
                <a:satMod val="180000"/>
              </a:srgbClr>
            </a:duotone>
          </a:blip>
          <a:stretch>
            <a:fillRect/>
          </a:stretch>
        </p:blipFill>
        <p:spPr bwMode="auto">
          <a:xfrm rot="20520500">
            <a:off x="4110385" y="1721861"/>
            <a:ext cx="2563042" cy="963165"/>
          </a:xfrm>
          <a:prstGeom prst="rect">
            <a:avLst/>
          </a:prstGeom>
          <a:noFill/>
        </p:spPr>
      </p:pic>
      <p:pic>
        <p:nvPicPr>
          <p:cNvPr id="157704" name="Picture 8" descr="ch_1_1_6_a"/>
          <p:cNvPicPr>
            <a:picLocks noChangeAspect="1" noChangeArrowheads="1"/>
          </p:cNvPicPr>
          <p:nvPr/>
        </p:nvPicPr>
        <p:blipFill>
          <a:blip r:embed="rId6">
            <a:duotone>
              <a:prstClr val="black"/>
              <a:srgbClr val="D9C3A5">
                <a:tint val="50000"/>
                <a:satMod val="180000"/>
              </a:srgbClr>
            </a:duotone>
          </a:blip>
          <a:srcRect r="3592" b="3468"/>
          <a:stretch>
            <a:fillRect/>
          </a:stretch>
        </p:blipFill>
        <p:spPr bwMode="auto">
          <a:xfrm rot="-1971713">
            <a:off x="3348811" y="1615093"/>
            <a:ext cx="1065212" cy="1325563"/>
          </a:xfrm>
          <a:prstGeom prst="rect">
            <a:avLst/>
          </a:prstGeom>
          <a:noFill/>
        </p:spPr>
      </p:pic>
      <p:pic>
        <p:nvPicPr>
          <p:cNvPr id="157705" name="Picture 9" descr="ch_1_1_6_a_2"/>
          <p:cNvPicPr>
            <a:picLocks noChangeAspect="1" noChangeArrowheads="1"/>
          </p:cNvPicPr>
          <p:nvPr/>
        </p:nvPicPr>
        <p:blipFill>
          <a:blip r:embed="rId7">
            <a:duotone>
              <a:prstClr val="black"/>
              <a:srgbClr val="D9C3A5">
                <a:tint val="50000"/>
                <a:satMod val="180000"/>
              </a:srgbClr>
            </a:duotone>
          </a:blip>
          <a:srcRect l="20119"/>
          <a:stretch>
            <a:fillRect/>
          </a:stretch>
        </p:blipFill>
        <p:spPr bwMode="auto">
          <a:xfrm>
            <a:off x="6167439" y="1432150"/>
            <a:ext cx="1714500" cy="1270000"/>
          </a:xfrm>
          <a:prstGeom prst="rect">
            <a:avLst/>
          </a:prstGeom>
          <a:noFill/>
        </p:spPr>
      </p:pic>
      <p:sp>
        <p:nvSpPr>
          <p:cNvPr id="5" name="Content Placeholder 2"/>
          <p:cNvSpPr txBox="1">
            <a:spLocks/>
          </p:cNvSpPr>
          <p:nvPr/>
        </p:nvSpPr>
        <p:spPr>
          <a:xfrm>
            <a:off x="8167702" y="280403"/>
            <a:ext cx="3595512" cy="6368370"/>
          </a:xfrm>
          <a:prstGeom prst="rect">
            <a:avLst/>
          </a:prstGeom>
          <a:solidFill>
            <a:schemeClr val="accent4">
              <a:lumMod val="20000"/>
              <a:lumOff val="80000"/>
            </a:schemeClr>
          </a:solidFill>
          <a:ln>
            <a:solidFill>
              <a:srgbClr val="E3BECA"/>
            </a:solidFill>
          </a:ln>
        </p:spPr>
        <p:style>
          <a:lnRef idx="1">
            <a:schemeClr val="accent3"/>
          </a:lnRef>
          <a:fillRef idx="2">
            <a:schemeClr val="accent3"/>
          </a:fillRef>
          <a:effectRef idx="1">
            <a:schemeClr val="accent3"/>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811530" indent="-742950">
              <a:spcBef>
                <a:spcPts val="700"/>
              </a:spcBef>
              <a:buClr>
                <a:schemeClr val="tx2"/>
              </a:buClr>
              <a:buSzPct val="95000"/>
            </a:pPr>
            <a:r>
              <a:rPr lang="ar-SA" sz="4000" b="1" dirty="0">
                <a:ln w="50800"/>
                <a:solidFill>
                  <a:schemeClr val="bg1">
                    <a:shade val="50000"/>
                  </a:schemeClr>
                </a:solidFill>
                <a:cs typeface="Arabic Transparent" pitchFamily="2" charset="-78"/>
              </a:rPr>
              <a:t>    </a:t>
            </a:r>
            <a:r>
              <a:rPr lang="ar-SA" sz="2800" b="1" dirty="0">
                <a:ln w="50800"/>
                <a:solidFill>
                  <a:schemeClr val="tx1"/>
                </a:solidFill>
                <a:latin typeface="Arial" pitchFamily="34" charset="0"/>
                <a:cs typeface="Arial" pitchFamily="34" charset="0"/>
              </a:rPr>
              <a:t>إذا لامس المغناطيس </a:t>
            </a:r>
          </a:p>
          <a:p>
            <a:pPr marL="811530" indent="-742950">
              <a:spcBef>
                <a:spcPts val="700"/>
              </a:spcBef>
              <a:buClr>
                <a:schemeClr val="tx2"/>
              </a:buClr>
              <a:buSzPct val="95000"/>
            </a:pPr>
            <a:r>
              <a:rPr lang="ar-SA" sz="2800" b="1" dirty="0">
                <a:ln w="50800"/>
                <a:solidFill>
                  <a:schemeClr val="tx1"/>
                </a:solidFill>
                <a:latin typeface="Arial" pitchFamily="34" charset="0"/>
                <a:cs typeface="Arial" pitchFamily="34" charset="0"/>
              </a:rPr>
              <a:t>مسمارا،ثم لامس </a:t>
            </a:r>
            <a:r>
              <a:rPr lang="ar-SA" sz="2800" b="1" dirty="0" err="1">
                <a:ln w="50800"/>
                <a:solidFill>
                  <a:schemeClr val="tx1"/>
                </a:solidFill>
                <a:latin typeface="Arial" pitchFamily="34" charset="0"/>
                <a:cs typeface="Arial" pitchFamily="34" charset="0"/>
              </a:rPr>
              <a:t>المسمارقطعا</a:t>
            </a:r>
            <a:r>
              <a:rPr lang="ar-SA" sz="2800" b="1" dirty="0">
                <a:ln w="50800"/>
                <a:solidFill>
                  <a:schemeClr val="tx1"/>
                </a:solidFill>
                <a:latin typeface="Arial" pitchFamily="34" charset="0"/>
                <a:cs typeface="Arial" pitchFamily="34" charset="0"/>
              </a:rPr>
              <a:t> </a:t>
            </a:r>
            <a:r>
              <a:rPr lang="ar-SA" sz="2800" b="1" dirty="0" err="1">
                <a:ln w="50800"/>
                <a:solidFill>
                  <a:schemeClr val="tx1"/>
                </a:solidFill>
                <a:latin typeface="Arial" pitchFamily="34" charset="0"/>
                <a:cs typeface="Arial" pitchFamily="34" charset="0"/>
              </a:rPr>
              <a:t>حديدة</a:t>
            </a:r>
            <a:r>
              <a:rPr lang="ar-SA" sz="2800" b="1" dirty="0">
                <a:ln w="50800"/>
                <a:solidFill>
                  <a:schemeClr val="tx1"/>
                </a:solidFill>
                <a:latin typeface="Arial" pitchFamily="34" charset="0"/>
                <a:cs typeface="Arial" pitchFamily="34" charset="0"/>
              </a:rPr>
              <a:t> صغيرة</a:t>
            </a:r>
          </a:p>
          <a:p>
            <a:pPr marL="811530" indent="-742950">
              <a:spcBef>
                <a:spcPts val="700"/>
              </a:spcBef>
              <a:buClr>
                <a:schemeClr val="tx2"/>
              </a:buClr>
              <a:buSzPct val="95000"/>
            </a:pPr>
            <a:r>
              <a:rPr lang="ar-SA" sz="2800" b="1" dirty="0">
                <a:ln w="50800"/>
                <a:solidFill>
                  <a:schemeClr val="tx1"/>
                </a:solidFill>
                <a:latin typeface="Arial" pitchFamily="34" charset="0"/>
                <a:cs typeface="Arial" pitchFamily="34" charset="0"/>
              </a:rPr>
              <a:t> فسيصبح المسمار نفسه </a:t>
            </a:r>
          </a:p>
          <a:p>
            <a:pPr marL="811530" indent="-742950">
              <a:spcBef>
                <a:spcPts val="700"/>
              </a:spcBef>
              <a:buClr>
                <a:schemeClr val="tx2"/>
              </a:buClr>
              <a:buSzPct val="95000"/>
            </a:pPr>
            <a:r>
              <a:rPr lang="ar-SA" sz="2800" b="1" dirty="0">
                <a:ln w="50800"/>
                <a:solidFill>
                  <a:schemeClr val="tx1"/>
                </a:solidFill>
                <a:latin typeface="Arial" pitchFamily="34" charset="0"/>
                <a:cs typeface="Arial" pitchFamily="34" charset="0"/>
              </a:rPr>
              <a:t>            مغناطيسا، </a:t>
            </a:r>
          </a:p>
          <a:p>
            <a:pPr marL="811530" indent="-742950">
              <a:spcBef>
                <a:spcPts val="700"/>
              </a:spcBef>
              <a:buClr>
                <a:schemeClr val="tx2"/>
              </a:buClr>
              <a:buSzPct val="95000"/>
            </a:pPr>
            <a:r>
              <a:rPr lang="ar-SA" sz="2800" b="1" dirty="0">
                <a:ln w="50800"/>
                <a:solidFill>
                  <a:schemeClr val="tx1"/>
                </a:solidFill>
                <a:latin typeface="Arial" pitchFamily="34" charset="0"/>
                <a:cs typeface="Arial" pitchFamily="34" charset="0"/>
              </a:rPr>
              <a:t>  المغناطيس يسبب تحفيزا </a:t>
            </a:r>
          </a:p>
          <a:p>
            <a:pPr marL="811530" indent="-742950">
              <a:spcBef>
                <a:spcPts val="700"/>
              </a:spcBef>
              <a:buClr>
                <a:schemeClr val="tx2"/>
              </a:buClr>
              <a:buSzPct val="95000"/>
            </a:pPr>
            <a:r>
              <a:rPr lang="ar-SA" sz="2800" b="1" dirty="0">
                <a:ln w="50800"/>
                <a:solidFill>
                  <a:schemeClr val="tx1"/>
                </a:solidFill>
                <a:latin typeface="Arial" pitchFamily="34" charset="0"/>
                <a:cs typeface="Arial" pitchFamily="34" charset="0"/>
              </a:rPr>
              <a:t>للمسمار ليصبح مستقطبا.</a:t>
            </a:r>
            <a:r>
              <a:rPr lang="ar-SA" sz="2800" b="1" dirty="0">
                <a:solidFill>
                  <a:schemeClr val="tx1"/>
                </a:solidFill>
                <a:latin typeface="Arial" pitchFamily="34" charset="0"/>
                <a:cs typeface="Arial" pitchFamily="34" charset="0"/>
              </a:rPr>
              <a:t> </a:t>
            </a:r>
          </a:p>
          <a:p>
            <a:pPr marL="811530" indent="-742950">
              <a:spcBef>
                <a:spcPts val="700"/>
              </a:spcBef>
              <a:buClr>
                <a:schemeClr val="tx2"/>
              </a:buClr>
              <a:buSzPct val="95000"/>
            </a:pPr>
            <a:r>
              <a:rPr lang="ar-SA" sz="2800" b="1" dirty="0">
                <a:solidFill>
                  <a:schemeClr val="accent3">
                    <a:lumMod val="50000"/>
                  </a:schemeClr>
                </a:solidFill>
                <a:latin typeface="Arial" pitchFamily="34" charset="0"/>
                <a:cs typeface="Arial" pitchFamily="34" charset="0"/>
              </a:rPr>
              <a:t>فإذا أبعدت المغناطيس </a:t>
            </a:r>
          </a:p>
          <a:p>
            <a:pPr marL="811530" indent="-742950">
              <a:spcBef>
                <a:spcPts val="700"/>
              </a:spcBef>
              <a:buClr>
                <a:schemeClr val="tx2"/>
              </a:buClr>
              <a:buSzPct val="95000"/>
            </a:pPr>
            <a:r>
              <a:rPr lang="ar-SA" sz="2800" b="1" dirty="0">
                <a:solidFill>
                  <a:schemeClr val="accent3">
                    <a:lumMod val="50000"/>
                  </a:schemeClr>
                </a:solidFill>
                <a:latin typeface="Arial" pitchFamily="34" charset="0"/>
                <a:cs typeface="Arial" pitchFamily="34" charset="0"/>
              </a:rPr>
              <a:t>فسيفقد المسمار بعضا من </a:t>
            </a:r>
          </a:p>
          <a:p>
            <a:pPr marL="811530" indent="-742950">
              <a:spcBef>
                <a:spcPts val="700"/>
              </a:spcBef>
              <a:buClr>
                <a:schemeClr val="tx2"/>
              </a:buClr>
              <a:buSzPct val="95000"/>
            </a:pPr>
            <a:r>
              <a:rPr lang="ar-SA" sz="2800" b="1" dirty="0">
                <a:solidFill>
                  <a:schemeClr val="accent3">
                    <a:lumMod val="50000"/>
                  </a:schemeClr>
                </a:solidFill>
                <a:latin typeface="Arial" pitchFamily="34" charset="0"/>
                <a:cs typeface="Arial" pitchFamily="34" charset="0"/>
              </a:rPr>
              <a:t>مغناطيسيته،ولن يطول جذبه</a:t>
            </a:r>
          </a:p>
          <a:p>
            <a:pPr marL="811530" indent="-742950">
              <a:spcBef>
                <a:spcPts val="700"/>
              </a:spcBef>
              <a:buClr>
                <a:schemeClr val="tx2"/>
              </a:buClr>
              <a:buSzPct val="95000"/>
            </a:pPr>
            <a:r>
              <a:rPr lang="ar-SA" sz="2800" b="1" dirty="0">
                <a:solidFill>
                  <a:schemeClr val="accent3">
                    <a:lumMod val="50000"/>
                  </a:schemeClr>
                </a:solidFill>
                <a:latin typeface="Arial" pitchFamily="34" charset="0"/>
                <a:cs typeface="Arial" pitchFamily="34" charset="0"/>
              </a:rPr>
              <a:t>للأجسام الفلزية الأخرى</a:t>
            </a:r>
            <a:endParaRPr lang="ar-SA" sz="2800" b="1" dirty="0">
              <a:ln w="50800"/>
              <a:solidFill>
                <a:schemeClr val="accent3">
                  <a:lumMod val="50000"/>
                </a:schemeClr>
              </a:solidFill>
              <a:latin typeface="Arial" pitchFamily="34" charset="0"/>
              <a:cs typeface="Arial" pitchFamily="34" charset="0"/>
            </a:endParaRPr>
          </a:p>
          <a:p>
            <a:pPr marL="811530" indent="-742950">
              <a:spcBef>
                <a:spcPts val="700"/>
              </a:spcBef>
              <a:buClr>
                <a:schemeClr val="tx2"/>
              </a:buClr>
              <a:buSzPct val="95000"/>
            </a:pPr>
            <a:r>
              <a:rPr lang="ar-SA" sz="2800" b="1" dirty="0">
                <a:ln w="50800"/>
                <a:solidFill>
                  <a:schemeClr val="bg1">
                    <a:shade val="50000"/>
                  </a:schemeClr>
                </a:solidFill>
                <a:latin typeface="Arial" pitchFamily="34" charset="0"/>
                <a:cs typeface="Arial" pitchFamily="34" charset="0"/>
              </a:rPr>
              <a:t>.</a:t>
            </a:r>
          </a:p>
        </p:txBody>
      </p:sp>
      <p:pic>
        <p:nvPicPr>
          <p:cNvPr id="6" name="Picture 2"/>
          <p:cNvPicPr>
            <a:picLocks noChangeAspect="1" noChangeArrowheads="1"/>
          </p:cNvPicPr>
          <p:nvPr/>
        </p:nvPicPr>
        <p:blipFill>
          <a:blip r:embed="rId8"/>
          <a:srcRect/>
          <a:stretch>
            <a:fillRect/>
          </a:stretch>
        </p:blipFill>
        <p:spPr bwMode="auto">
          <a:xfrm>
            <a:off x="573437" y="3139887"/>
            <a:ext cx="7051729" cy="3398509"/>
          </a:xfrm>
          <a:prstGeom prst="rect">
            <a:avLst/>
          </a:prstGeom>
          <a:noFill/>
          <a:ln w="9525">
            <a:noFill/>
            <a:miter lim="800000"/>
            <a:headEnd/>
            <a:tailEnd/>
          </a:ln>
          <a:effectLst/>
        </p:spPr>
      </p:pic>
      <p:sp>
        <p:nvSpPr>
          <p:cNvPr id="7" name="Title 1"/>
          <p:cNvSpPr txBox="1">
            <a:spLocks/>
          </p:cNvSpPr>
          <p:nvPr/>
        </p:nvSpPr>
        <p:spPr>
          <a:xfrm>
            <a:off x="0" y="238788"/>
            <a:ext cx="7463608" cy="838200"/>
          </a:xfrm>
          <a:prstGeom prst="rect">
            <a:avLst/>
          </a:prstGeom>
        </p:spPr>
        <p:style>
          <a:lnRef idx="1">
            <a:schemeClr val="accent4"/>
          </a:lnRef>
          <a:fillRef idx="2">
            <a:schemeClr val="accent4"/>
          </a:fillRef>
          <a:effectRef idx="1">
            <a:schemeClr val="accent4"/>
          </a:effectRef>
          <a:fontRef idx="minor">
            <a:schemeClr val="dk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algn="ctr">
              <a:spcBef>
                <a:spcPct val="0"/>
              </a:spcBef>
              <a:defRPr/>
            </a:pPr>
            <a:r>
              <a:rPr lang="ar-SA" sz="3600" b="1" dirty="0">
                <a:ln w="50800"/>
                <a:solidFill>
                  <a:schemeClr val="bg1">
                    <a:shade val="50000"/>
                  </a:schemeClr>
                </a:solidFill>
              </a:rPr>
              <a:t>     </a:t>
            </a:r>
            <a:r>
              <a:rPr lang="ar-SA" sz="3600" b="1" dirty="0">
                <a:ln w="50800"/>
                <a:solidFill>
                  <a:schemeClr val="tx1"/>
                </a:solidFill>
              </a:rPr>
              <a:t>كيف تؤثر المغانط </a:t>
            </a:r>
            <a:r>
              <a:rPr lang="ar-SA" sz="3600" b="1" dirty="0" err="1">
                <a:ln w="50800"/>
                <a:solidFill>
                  <a:schemeClr val="tx1"/>
                </a:solidFill>
              </a:rPr>
              <a:t>فى</a:t>
            </a:r>
            <a:r>
              <a:rPr lang="ar-SA" sz="3600" b="1" dirty="0">
                <a:ln w="50800"/>
                <a:solidFill>
                  <a:schemeClr val="tx1"/>
                </a:solidFill>
              </a:rPr>
              <a:t> المواد الأخرى؟ </a:t>
            </a:r>
          </a:p>
        </p:txBody>
      </p:sp>
    </p:spTree>
    <p:extLst>
      <p:ext uri="{BB962C8B-B14F-4D97-AF65-F5344CB8AC3E}">
        <p14:creationId xmlns:p14="http://schemas.microsoft.com/office/powerpoint/2010/main" val="1202296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703"/>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nodeType="afterEffect">
                                  <p:stCondLst>
                                    <p:cond delay="0"/>
                                  </p:stCondLst>
                                  <p:childTnLst>
                                    <p:animMotion origin="layout" path="M -0.03021 0.02084 L 0.05521 0.03218 " pathEditMode="relative" rAng="0" ptsTypes="AA">
                                      <p:cBhvr>
                                        <p:cTn id="9" dur="2000" fill="hold"/>
                                        <p:tgtEl>
                                          <p:spTgt spid="157704"/>
                                        </p:tgtEl>
                                        <p:attrNameLst>
                                          <p:attrName>ppt_x</p:attrName>
                                          <p:attrName>ppt_y</p:attrName>
                                        </p:attrNameLst>
                                      </p:cBhvr>
                                      <p:rCtr x="4271" y="556"/>
                                    </p:animMotion>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1.875E-6 1.11111E-6 L 0.25 1.11111E-6 " pathEditMode="relative" rAng="0" ptsTypes="AA">
                                      <p:cBhvr>
                                        <p:cTn id="13" dur="2000" fill="hold"/>
                                        <p:tgtEl>
                                          <p:spTgt spid="157705"/>
                                        </p:tgtEl>
                                        <p:attrNameLst>
                                          <p:attrName>ppt_x</p:attrName>
                                          <p:attrName>ppt_y</p:attrName>
                                        </p:attrNameLst>
                                      </p:cBhvr>
                                      <p:rCtr x="12500" y="0"/>
                                    </p:animMotion>
                                  </p:childTnLst>
                                </p:cTn>
                              </p:par>
                            </p:childTnLst>
                          </p:cTn>
                        </p:par>
                        <p:par>
                          <p:cTn id="14" fill="hold">
                            <p:stCondLst>
                              <p:cond delay="2000"/>
                            </p:stCondLst>
                            <p:childTnLst>
                              <p:par>
                                <p:cTn id="15" presetID="42" presetClass="path" presetSubtype="0" accel="50000" decel="50000" fill="hold" nodeType="afterEffect">
                                  <p:stCondLst>
                                    <p:cond delay="0"/>
                                  </p:stCondLst>
                                  <p:childTnLst>
                                    <p:animMotion origin="layout" path="M 2.5E-6 3.7037E-6 L 2.5E-6 0.33287 " pathEditMode="relative" rAng="0" ptsTypes="AA">
                                      <p:cBhvr>
                                        <p:cTn id="16" dur="2000" fill="hold"/>
                                        <p:tgtEl>
                                          <p:spTgt spid="157703"/>
                                        </p:tgtEl>
                                        <p:attrNameLst>
                                          <p:attrName>ppt_x</p:attrName>
                                          <p:attrName>ppt_y</p:attrName>
                                        </p:attrNameLst>
                                      </p:cBhvr>
                                      <p:rCtr x="0" y="16644"/>
                                    </p:animMotion>
                                  </p:childTnLst>
                                </p:cTn>
                              </p:par>
                              <p:par>
                                <p:cTn id="17" presetID="42" presetClass="path" presetSubtype="0" accel="50000" decel="50000" fill="hold" nodeType="withEffect">
                                  <p:stCondLst>
                                    <p:cond delay="0"/>
                                  </p:stCondLst>
                                  <p:childTnLst>
                                    <p:animMotion origin="layout" path="M 0.05521 0.03218 L -0.01419 0.36852 " pathEditMode="relative" rAng="0" ptsTypes="AA">
                                      <p:cBhvr>
                                        <p:cTn id="18" dur="2000" fill="hold"/>
                                        <p:tgtEl>
                                          <p:spTgt spid="157704"/>
                                        </p:tgtEl>
                                        <p:attrNameLst>
                                          <p:attrName>ppt_x</p:attrName>
                                          <p:attrName>ppt_y</p:attrName>
                                        </p:attrNameLst>
                                      </p:cBhvr>
                                      <p:rCtr x="-3477" y="16806"/>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subTnLst>
                                    <p:audio>
                                      <p:cMediaNode>
                                        <p:cTn display="0" masterRel="sameClick">
                                          <p:stCondLst>
                                            <p:cond evt="begin" delay="0">
                                              <p:tn val="30"/>
                                            </p:cond>
                                          </p:stCondLst>
                                          <p:endCondLst>
                                            <p:cond evt="onStopAudio" delay="0">
                                              <p:tgtEl>
                                                <p:sldTgt/>
                                              </p:tgtEl>
                                            </p:cond>
                                          </p:endCondLst>
                                        </p:cTn>
                                        <p:tgtEl>
                                          <p:sndTgt r:embed="rId3" name="push.wav"/>
                                        </p:tgtEl>
                                      </p:cMediaNode>
                                    </p:audio>
                                  </p:sub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subTnLst>
                                    <p:audio>
                                      <p:cMediaNode>
                                        <p:cTn display="0" masterRel="sameClick">
                                          <p:stCondLst>
                                            <p:cond evt="begin" delay="0">
                                              <p:tn val="35"/>
                                            </p:cond>
                                          </p:stCondLst>
                                          <p:endCondLst>
                                            <p:cond evt="onStopAudio" delay="0">
                                              <p:tgtEl>
                                                <p:sldTgt/>
                                              </p:tgtEl>
                                            </p:cond>
                                          </p:endCondLst>
                                        </p:cTn>
                                        <p:tgtEl>
                                          <p:sndTgt r:embed="rId4"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743438" y="218"/>
            <a:ext cx="6448562" cy="1357092"/>
          </a:xfrm>
          <a:prstGeom prst="flowChartMultidocumen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SA" sz="4000" b="1" cap="all" dirty="0">
                <a:ln w="0"/>
                <a:solidFill>
                  <a:schemeClr val="tx1"/>
                </a:solidFill>
                <a:effectLst>
                  <a:reflection blurRad="12700" stA="50000" endPos="50000" dist="5000" dir="5400000" sy="-100000" rotWithShape="0"/>
                </a:effectLst>
                <a:latin typeface="+mj-lt"/>
              </a:rPr>
              <a:t>أنواع المغانط</a:t>
            </a:r>
          </a:p>
        </p:txBody>
      </p:sp>
      <p:sp>
        <p:nvSpPr>
          <p:cNvPr id="5" name="Content Placeholder 2"/>
          <p:cNvSpPr txBox="1">
            <a:spLocks/>
          </p:cNvSpPr>
          <p:nvPr/>
        </p:nvSpPr>
        <p:spPr>
          <a:xfrm>
            <a:off x="433953" y="3826631"/>
            <a:ext cx="11515240" cy="3170854"/>
          </a:xfrm>
          <a:prstGeom prst="rect">
            <a:avLst/>
          </a:prstGeom>
          <a:solidFill>
            <a:schemeClr val="accent4">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r>
              <a:rPr lang="ar-SA" sz="3600" b="1" dirty="0" err="1">
                <a:solidFill>
                  <a:schemeClr val="tx1"/>
                </a:solidFill>
              </a:rPr>
              <a:t>اذا</a:t>
            </a:r>
            <a:r>
              <a:rPr lang="ar-SA" sz="3600" b="1" dirty="0">
                <a:solidFill>
                  <a:schemeClr val="tx1"/>
                </a:solidFill>
              </a:rPr>
              <a:t> وضعت قطعة من الحديد المطاوع( اللين) (حديد يحتوي على القليل من الكربون) بدلاً من المسمار فستلاحظ أن الحديد يفقد كل جاذبيته للأجسام الفلزية الأخرى مباشرة عند إبعاد المغناطيس؛ وذلك لأن الحديد اللين </a:t>
            </a:r>
            <a:r>
              <a:rPr lang="ar-SA" sz="3600" b="1" dirty="0">
                <a:solidFill>
                  <a:schemeClr val="accent4">
                    <a:lumMod val="50000"/>
                  </a:schemeClr>
                </a:solidFill>
              </a:rPr>
              <a:t>مغناطيس مؤقت. </a:t>
            </a:r>
            <a:r>
              <a:rPr lang="ar-SA" sz="3600" b="1" dirty="0">
                <a:solidFill>
                  <a:schemeClr val="tx1"/>
                </a:solidFill>
              </a:rPr>
              <a:t>أما المسمار فيحتوي على معادن أخرى تتيح له الاحتفاظ ببعض مغناطيسيته عند إبعاد المغناطيس الدائم.</a:t>
            </a:r>
          </a:p>
          <a:p>
            <a:pPr marL="811530" indent="-742950" algn="just">
              <a:spcBef>
                <a:spcPts val="700"/>
              </a:spcBef>
              <a:buClr>
                <a:schemeClr val="tx2"/>
              </a:buClr>
              <a:buSzPct val="95000"/>
            </a:pPr>
            <a:endParaRPr lang="ar-SA" sz="3600" b="1" dirty="0">
              <a:ln w="50800"/>
              <a:solidFill>
                <a:schemeClr val="bg1">
                  <a:shade val="50000"/>
                </a:schemeClr>
              </a:solidFill>
              <a:cs typeface="Arabic Transparent" pitchFamily="2" charset="-78"/>
            </a:endParaRPr>
          </a:p>
        </p:txBody>
      </p:sp>
      <p:sp>
        <p:nvSpPr>
          <p:cNvPr id="7" name="Title 1"/>
          <p:cNvSpPr txBox="1">
            <a:spLocks/>
          </p:cNvSpPr>
          <p:nvPr/>
        </p:nvSpPr>
        <p:spPr>
          <a:xfrm>
            <a:off x="6248400" y="1500174"/>
            <a:ext cx="4419600" cy="1928826"/>
          </a:xfrm>
          <a:prstGeom prst="flowChartDecision">
            <a:avLst/>
          </a:prstGeom>
        </p:spPr>
        <p:style>
          <a:lnRef idx="1">
            <a:schemeClr val="accent4"/>
          </a:lnRef>
          <a:fillRef idx="2">
            <a:schemeClr val="accent4"/>
          </a:fillRef>
          <a:effectRef idx="1">
            <a:schemeClr val="accent4"/>
          </a:effectRef>
          <a:fontRef idx="minor">
            <a:schemeClr val="dk1"/>
          </a:fontRef>
        </p:style>
        <p:txBody>
          <a:bodyPr vert="horz" anchor="t">
            <a:noAutofit/>
            <a:scene3d>
              <a:camera prst="orthographicFront"/>
              <a:lightRig rig="balanced" dir="t">
                <a:rot lat="0" lon="0" rev="2100000"/>
              </a:lightRig>
            </a:scene3d>
            <a:sp3d extrusionH="57150" prstMaterial="metal">
              <a:bevelT w="38100" h="25400"/>
              <a:contourClr>
                <a:schemeClr val="bg2"/>
              </a:contourClr>
            </a:sp3d>
          </a:bodyPr>
          <a:lstStyle/>
          <a:p>
            <a:pPr algn="ctr">
              <a:spcBef>
                <a:spcPct val="0"/>
              </a:spcBef>
              <a:defRPr/>
            </a:pPr>
            <a:r>
              <a:rPr lang="ar-SA" sz="3200" b="1" dirty="0">
                <a:ln w="50800"/>
                <a:solidFill>
                  <a:schemeClr val="tx1"/>
                </a:solidFill>
              </a:rPr>
              <a:t>1- المغناطيس الدائم </a:t>
            </a:r>
          </a:p>
        </p:txBody>
      </p:sp>
      <p:sp>
        <p:nvSpPr>
          <p:cNvPr id="8" name="Title 1"/>
          <p:cNvSpPr txBox="1">
            <a:spLocks/>
          </p:cNvSpPr>
          <p:nvPr/>
        </p:nvSpPr>
        <p:spPr>
          <a:xfrm>
            <a:off x="1738282" y="1500174"/>
            <a:ext cx="4419600" cy="1928826"/>
          </a:xfrm>
          <a:prstGeom prst="flowChartDecision">
            <a:avLst/>
          </a:prstGeom>
        </p:spPr>
        <p:style>
          <a:lnRef idx="1">
            <a:schemeClr val="accent4"/>
          </a:lnRef>
          <a:fillRef idx="2">
            <a:schemeClr val="accent4"/>
          </a:fillRef>
          <a:effectRef idx="1">
            <a:schemeClr val="accent4"/>
          </a:effectRef>
          <a:fontRef idx="minor">
            <a:schemeClr val="dk1"/>
          </a:fontRef>
        </p:style>
        <p:txBody>
          <a:bodyPr vert="horz" anchor="t">
            <a:noAutofit/>
            <a:scene3d>
              <a:camera prst="orthographicFront"/>
              <a:lightRig rig="balanced" dir="t">
                <a:rot lat="0" lon="0" rev="2100000"/>
              </a:lightRig>
            </a:scene3d>
            <a:sp3d extrusionH="57150" prstMaterial="metal">
              <a:bevelT w="38100" h="25400"/>
              <a:contourClr>
                <a:schemeClr val="bg2"/>
              </a:contourClr>
            </a:sp3d>
          </a:bodyPr>
          <a:lstStyle/>
          <a:p>
            <a:pPr algn="ctr">
              <a:spcBef>
                <a:spcPct val="0"/>
              </a:spcBef>
              <a:defRPr/>
            </a:pPr>
            <a:r>
              <a:rPr lang="ar-SA" sz="3200" b="1" dirty="0">
                <a:ln w="50800"/>
                <a:solidFill>
                  <a:schemeClr val="tx1"/>
                </a:solidFill>
              </a:rPr>
              <a:t>2- المغناطيس المؤقت </a:t>
            </a:r>
          </a:p>
        </p:txBody>
      </p:sp>
    </p:spTree>
    <p:extLst>
      <p:ext uri="{BB962C8B-B14F-4D97-AF65-F5344CB8AC3E}">
        <p14:creationId xmlns:p14="http://schemas.microsoft.com/office/powerpoint/2010/main" val="1395696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2" name="suction.wav"/>
                                        </p:tgtEl>
                                      </p:cMediaNode>
                                    </p:audio>
                                  </p:sub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subTnLst>
                                    <p:audio>
                                      <p:cMediaNode>
                                        <p:cTn display="0" masterRel="sameClick">
                                          <p:stCondLst>
                                            <p:cond evt="begin" delay="0">
                                              <p:tn val="15"/>
                                            </p:cond>
                                          </p:stCondLst>
                                          <p:endCondLst>
                                            <p:cond evt="onStopAudio" delay="0">
                                              <p:tgtEl>
                                                <p:sldTgt/>
                                              </p:tgtEl>
                                            </p:cond>
                                          </p:endCondLst>
                                        </p:cTn>
                                        <p:tgtEl>
                                          <p:sndTgt r:embed="rId2" name="suction.wav"/>
                                        </p:tgtEl>
                                      </p:cMediaNode>
                                    </p:audio>
                                  </p:sub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 xmlns:a16="http://schemas.microsoft.com/office/drawing/2014/main" id="{08D98897-C27A-2C40-BC82-5CB734B0D5BB}"/>
              </a:ext>
            </a:extLst>
          </p:cNvPr>
          <p:cNvPicPr>
            <a:picLocks noChangeAspect="1"/>
          </p:cNvPicPr>
          <p:nvPr/>
        </p:nvPicPr>
        <p:blipFill rotWithShape="1">
          <a:blip r:embed="rId2">
            <a:alphaModFix amt="85000"/>
          </a:blip>
          <a:srcRect l="52185" b="70083"/>
          <a:stretch/>
        </p:blipFill>
        <p:spPr>
          <a:xfrm>
            <a:off x="-251294" y="3697266"/>
            <a:ext cx="1861596" cy="1553970"/>
          </a:xfrm>
          <a:prstGeom prst="rect">
            <a:avLst/>
          </a:prstGeom>
        </p:spPr>
      </p:pic>
      <p:sp>
        <p:nvSpPr>
          <p:cNvPr id="5" name="شكل بيضاوي 4">
            <a:extLst>
              <a:ext uri="{FF2B5EF4-FFF2-40B4-BE49-F238E27FC236}">
                <a16:creationId xmlns="" xmlns:a16="http://schemas.microsoft.com/office/drawing/2014/main" id="{2BF2D465-3887-CD49-8D20-00C85C6EC059}"/>
              </a:ext>
            </a:extLst>
          </p:cNvPr>
          <p:cNvSpPr/>
          <p:nvPr/>
        </p:nvSpPr>
        <p:spPr>
          <a:xfrm>
            <a:off x="4077542" y="759417"/>
            <a:ext cx="4895977" cy="449181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6600" b="1" dirty="0" smtClean="0"/>
              <a:t>المجالات المغناطيسية </a:t>
            </a:r>
            <a:endParaRPr lang="ar-SA" sz="6600" b="1" dirty="0"/>
          </a:p>
        </p:txBody>
      </p:sp>
      <p:pic>
        <p:nvPicPr>
          <p:cNvPr id="3" name="رسم 2" descr="صاروخ">
            <a:extLst>
              <a:ext uri="{FF2B5EF4-FFF2-40B4-BE49-F238E27FC236}">
                <a16:creationId xmlns="" xmlns:a16="http://schemas.microsoft.com/office/drawing/2014/main" id="{644869A1-3298-BF49-8408-6DC31E6382E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421997">
            <a:off x="1294997" y="2710915"/>
            <a:ext cx="2493819" cy="2466755"/>
          </a:xfrm>
          <a:prstGeom prst="rect">
            <a:avLst/>
          </a:prstGeom>
        </p:spPr>
      </p:pic>
      <p:sp>
        <p:nvSpPr>
          <p:cNvPr id="6" name="مستطيل مستدير الزوايا 5"/>
          <p:cNvSpPr/>
          <p:nvPr/>
        </p:nvSpPr>
        <p:spPr>
          <a:xfrm>
            <a:off x="8283888" y="363373"/>
            <a:ext cx="3672408" cy="792088"/>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3600" dirty="0"/>
              <a:t>الفصل الأول</a:t>
            </a:r>
          </a:p>
        </p:txBody>
      </p:sp>
      <p:pic>
        <p:nvPicPr>
          <p:cNvPr id="8" name="Picture 4" descr="http://tenemosideas.com/wp-content/uploads/2012/03/magnetism-i.jpeg">
            <a:hlinkClick r:id="rId5"/>
          </p:cNvPr>
          <p:cNvPicPr>
            <a:picLocks noChangeAspect="1" noChangeArrowheads="1"/>
          </p:cNvPicPr>
          <p:nvPr/>
        </p:nvPicPr>
        <p:blipFill>
          <a:blip r:embed="rId6"/>
          <a:srcRect/>
          <a:stretch>
            <a:fillRect/>
          </a:stretch>
        </p:blipFill>
        <p:spPr bwMode="auto">
          <a:xfrm>
            <a:off x="9225407" y="3214710"/>
            <a:ext cx="2479000" cy="30575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2663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0" y="547678"/>
            <a:ext cx="8051369" cy="1357322"/>
          </a:xfrm>
          <a:prstGeom prst="downArrowCallout">
            <a:avLst>
              <a:gd name="adj1" fmla="val 25000"/>
              <a:gd name="adj2" fmla="val 25000"/>
              <a:gd name="adj3" fmla="val 26142"/>
              <a:gd name="adj4" fmla="val 64977"/>
            </a:avLst>
          </a:prstGeom>
          <a:blipFill>
            <a:blip r:embed="rId4">
              <a:duotone>
                <a:prstClr val="black"/>
                <a:schemeClr val="accent4">
                  <a:tint val="45000"/>
                  <a:satMod val="400000"/>
                </a:schemeClr>
              </a:duotone>
            </a:blip>
            <a:tile tx="0" ty="0" sx="100000" sy="100000" flip="none" algn="tl"/>
          </a:blipFill>
        </p:spPr>
        <p:style>
          <a:lnRef idx="1">
            <a:schemeClr val="dk1"/>
          </a:lnRef>
          <a:fillRef idx="2">
            <a:schemeClr val="dk1"/>
          </a:fillRef>
          <a:effectRef idx="1">
            <a:schemeClr val="dk1"/>
          </a:effectRef>
          <a:fontRef idx="minor">
            <a:schemeClr val="dk1"/>
          </a:fontRef>
        </p:style>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ctr"/>
            <a:r>
              <a:rPr lang="ar-SA" sz="4800" b="1" dirty="0">
                <a:ln w="50800"/>
                <a:solidFill>
                  <a:schemeClr val="accent4">
                    <a:lumMod val="50000"/>
                  </a:schemeClr>
                </a:solidFill>
              </a:rPr>
              <a:t>كيف يصنع المغناطيس الدائم </a:t>
            </a:r>
          </a:p>
        </p:txBody>
      </p:sp>
      <p:sp>
        <p:nvSpPr>
          <p:cNvPr id="5" name="Content Placeholder 2"/>
          <p:cNvSpPr txBox="1">
            <a:spLocks/>
          </p:cNvSpPr>
          <p:nvPr/>
        </p:nvSpPr>
        <p:spPr>
          <a:xfrm>
            <a:off x="139484" y="1904999"/>
            <a:ext cx="11825207" cy="4759271"/>
          </a:xfrm>
          <a:prstGeom prst="rect">
            <a:avLst/>
          </a:prstGeom>
          <a:solidFill>
            <a:schemeClr val="accent4">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811530" indent="-742950" algn="just">
              <a:spcBef>
                <a:spcPts val="700"/>
              </a:spcBef>
              <a:buClr>
                <a:schemeClr val="tx2"/>
              </a:buClr>
              <a:buSzPct val="95000"/>
            </a:pPr>
            <a:endParaRPr lang="ar-SA" sz="3200" b="1" dirty="0">
              <a:ln w="50800"/>
              <a:solidFill>
                <a:schemeClr val="tx1"/>
              </a:solidFill>
              <a:cs typeface="Arabic Transparent" pitchFamily="2" charset="-78"/>
            </a:endParaRPr>
          </a:p>
          <a:p>
            <a:pPr marL="811530" indent="-742950" algn="just">
              <a:spcBef>
                <a:spcPts val="700"/>
              </a:spcBef>
              <a:buClr>
                <a:schemeClr val="tx2"/>
              </a:buClr>
              <a:buSzPct val="95000"/>
            </a:pPr>
            <a:r>
              <a:rPr lang="ar-SA" sz="4400" b="1" dirty="0">
                <a:ln w="50800"/>
                <a:solidFill>
                  <a:schemeClr val="tx1"/>
                </a:solidFill>
                <a:cs typeface="Arabic Transparent" pitchFamily="2" charset="-78"/>
              </a:rPr>
              <a:t>يصنع العديد من المغانط الدائمة من سبيكة حديد تحتوي على خليط من الألمونيوم، والنيكل، والكوبالت. </a:t>
            </a:r>
          </a:p>
          <a:p>
            <a:pPr marL="811530" indent="-742950" algn="just">
              <a:spcBef>
                <a:spcPts val="700"/>
              </a:spcBef>
              <a:buClr>
                <a:schemeClr val="tx2"/>
              </a:buClr>
              <a:buSzPct val="95000"/>
            </a:pPr>
            <a:r>
              <a:rPr lang="ar-SA" sz="4400" b="1" dirty="0">
                <a:ln w="50800"/>
                <a:solidFill>
                  <a:schemeClr val="tx1"/>
                </a:solidFill>
                <a:cs typeface="Arabic Transparent" pitchFamily="2" charset="-78"/>
              </a:rPr>
              <a:t>       وهناك تشكيلة متنوعة من العناصر الترابية النادرة - ومنها النيوديميوم والجادولينيوم - تنتج مغانط دائمة قوية جدا بالنسبة إلى حجمها.</a:t>
            </a:r>
          </a:p>
          <a:p>
            <a:pPr marL="811530" indent="-742950" algn="just">
              <a:spcBef>
                <a:spcPts val="700"/>
              </a:spcBef>
              <a:buClr>
                <a:schemeClr val="tx2"/>
              </a:buClr>
              <a:buSzPct val="95000"/>
            </a:pPr>
            <a:endParaRPr lang="ar-SA" sz="4400" b="1" dirty="0">
              <a:ln w="50800"/>
              <a:solidFill>
                <a:schemeClr val="tx1"/>
              </a:solidFill>
              <a:cs typeface="Arabic Transparent" pitchFamily="2" charset="-78"/>
            </a:endParaRPr>
          </a:p>
        </p:txBody>
      </p:sp>
    </p:spTree>
    <p:extLst>
      <p:ext uri="{BB962C8B-B14F-4D97-AF65-F5344CB8AC3E}">
        <p14:creationId xmlns:p14="http://schemas.microsoft.com/office/powerpoint/2010/main" val="1174957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a:extLst>
              <a:ext uri="{FF2B5EF4-FFF2-40B4-BE49-F238E27FC236}">
                <a16:creationId xmlns="" xmlns:a16="http://schemas.microsoft.com/office/drawing/2014/main" id="{DC8AA5BA-F463-354E-9E84-8ED4E1EE993C}"/>
              </a:ext>
            </a:extLst>
          </p:cNvPr>
          <p:cNvSpPr/>
          <p:nvPr/>
        </p:nvSpPr>
        <p:spPr>
          <a:xfrm>
            <a:off x="899160" y="313943"/>
            <a:ext cx="10530840" cy="56753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7" name="مربع نص 6">
            <a:extLst>
              <a:ext uri="{FF2B5EF4-FFF2-40B4-BE49-F238E27FC236}">
                <a16:creationId xmlns="" xmlns:a16="http://schemas.microsoft.com/office/drawing/2014/main" id="{FCCCDBEE-6193-7F43-8287-486DE6B05C26}"/>
              </a:ext>
            </a:extLst>
          </p:cNvPr>
          <p:cNvSpPr txBox="1"/>
          <p:nvPr/>
        </p:nvSpPr>
        <p:spPr>
          <a:xfrm>
            <a:off x="8656705" y="187504"/>
            <a:ext cx="3131062"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sp>
        <p:nvSpPr>
          <p:cNvPr id="11" name="مربع نص 10">
            <a:extLst>
              <a:ext uri="{FF2B5EF4-FFF2-40B4-BE49-F238E27FC236}">
                <a16:creationId xmlns="" xmlns:a16="http://schemas.microsoft.com/office/drawing/2014/main" id="{70DBD288-34F9-2B43-B899-BD83655A2312}"/>
              </a:ext>
            </a:extLst>
          </p:cNvPr>
          <p:cNvSpPr txBox="1"/>
          <p:nvPr/>
        </p:nvSpPr>
        <p:spPr>
          <a:xfrm>
            <a:off x="4313578" y="4800056"/>
            <a:ext cx="184730" cy="369332"/>
          </a:xfrm>
          <a:prstGeom prst="rect">
            <a:avLst/>
          </a:prstGeom>
          <a:solidFill>
            <a:schemeClr val="bg1"/>
          </a:solidFill>
        </p:spPr>
        <p:txBody>
          <a:bodyPr wrap="none" rtlCol="1">
            <a:spAutoFit/>
          </a:bodyPr>
          <a:lstStyle/>
          <a:p>
            <a:endParaRPr lang="ar-SA" dirty="0"/>
          </a:p>
        </p:txBody>
      </p:sp>
      <p:pic>
        <p:nvPicPr>
          <p:cNvPr id="12" name="عنصر نائب للمحتوى 3"/>
          <p:cNvPicPr>
            <a:picLocks noChangeAspect="1"/>
          </p:cNvPicPr>
          <p:nvPr/>
        </p:nvPicPr>
        <p:blipFill>
          <a:blip r:embed="rId2"/>
          <a:stretch>
            <a:fillRect/>
          </a:stretch>
        </p:blipFill>
        <p:spPr>
          <a:xfrm>
            <a:off x="1317357" y="1021829"/>
            <a:ext cx="9903416" cy="4619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89131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a:extLst>
              <a:ext uri="{FF2B5EF4-FFF2-40B4-BE49-F238E27FC236}">
                <a16:creationId xmlns="" xmlns:a16="http://schemas.microsoft.com/office/drawing/2014/main" id="{DC8AA5BA-F463-354E-9E84-8ED4E1EE993C}"/>
              </a:ext>
            </a:extLst>
          </p:cNvPr>
          <p:cNvSpPr/>
          <p:nvPr/>
        </p:nvSpPr>
        <p:spPr>
          <a:xfrm>
            <a:off x="899160" y="313943"/>
            <a:ext cx="10530840" cy="56753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7" name="مربع نص 6">
            <a:extLst>
              <a:ext uri="{FF2B5EF4-FFF2-40B4-BE49-F238E27FC236}">
                <a16:creationId xmlns="" xmlns:a16="http://schemas.microsoft.com/office/drawing/2014/main" id="{FCCCDBEE-6193-7F43-8287-486DE6B05C26}"/>
              </a:ext>
            </a:extLst>
          </p:cNvPr>
          <p:cNvSpPr txBox="1"/>
          <p:nvPr/>
        </p:nvSpPr>
        <p:spPr>
          <a:xfrm>
            <a:off x="8656705" y="187504"/>
            <a:ext cx="3131062"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sp>
        <p:nvSpPr>
          <p:cNvPr id="11" name="مربع نص 10">
            <a:extLst>
              <a:ext uri="{FF2B5EF4-FFF2-40B4-BE49-F238E27FC236}">
                <a16:creationId xmlns="" xmlns:a16="http://schemas.microsoft.com/office/drawing/2014/main" id="{70DBD288-34F9-2B43-B899-BD83655A2312}"/>
              </a:ext>
            </a:extLst>
          </p:cNvPr>
          <p:cNvSpPr txBox="1"/>
          <p:nvPr/>
        </p:nvSpPr>
        <p:spPr>
          <a:xfrm>
            <a:off x="4313578" y="4800056"/>
            <a:ext cx="184730" cy="369332"/>
          </a:xfrm>
          <a:prstGeom prst="rect">
            <a:avLst/>
          </a:prstGeom>
          <a:solidFill>
            <a:schemeClr val="bg1"/>
          </a:solidFill>
        </p:spPr>
        <p:txBody>
          <a:bodyPr wrap="none" rtlCol="1">
            <a:spAutoFit/>
          </a:bodyPr>
          <a:lstStyle/>
          <a:p>
            <a:endParaRPr lang="ar-SA" dirty="0"/>
          </a:p>
        </p:txBody>
      </p:sp>
      <p:pic>
        <p:nvPicPr>
          <p:cNvPr id="8" name="صورة 7"/>
          <p:cNvPicPr>
            <a:picLocks noChangeAspect="1"/>
          </p:cNvPicPr>
          <p:nvPr/>
        </p:nvPicPr>
        <p:blipFill>
          <a:blip r:embed="rId2"/>
          <a:stretch>
            <a:fillRect/>
          </a:stretch>
        </p:blipFill>
        <p:spPr>
          <a:xfrm>
            <a:off x="1162374" y="895390"/>
            <a:ext cx="9856921" cy="46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166244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a:extLst>
              <a:ext uri="{FF2B5EF4-FFF2-40B4-BE49-F238E27FC236}">
                <a16:creationId xmlns="" xmlns:a16="http://schemas.microsoft.com/office/drawing/2014/main" id="{DC8AA5BA-F463-354E-9E84-8ED4E1EE993C}"/>
              </a:ext>
            </a:extLst>
          </p:cNvPr>
          <p:cNvSpPr/>
          <p:nvPr/>
        </p:nvSpPr>
        <p:spPr>
          <a:xfrm>
            <a:off x="899160" y="187504"/>
            <a:ext cx="10530840" cy="567537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7" name="مربع نص 6">
            <a:extLst>
              <a:ext uri="{FF2B5EF4-FFF2-40B4-BE49-F238E27FC236}">
                <a16:creationId xmlns="" xmlns:a16="http://schemas.microsoft.com/office/drawing/2014/main" id="{FCCCDBEE-6193-7F43-8287-486DE6B05C26}"/>
              </a:ext>
            </a:extLst>
          </p:cNvPr>
          <p:cNvSpPr txBox="1"/>
          <p:nvPr/>
        </p:nvSpPr>
        <p:spPr>
          <a:xfrm>
            <a:off x="8656705" y="187504"/>
            <a:ext cx="3131062"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sp>
        <p:nvSpPr>
          <p:cNvPr id="11" name="مربع نص 10">
            <a:extLst>
              <a:ext uri="{FF2B5EF4-FFF2-40B4-BE49-F238E27FC236}">
                <a16:creationId xmlns="" xmlns:a16="http://schemas.microsoft.com/office/drawing/2014/main" id="{70DBD288-34F9-2B43-B899-BD83655A2312}"/>
              </a:ext>
            </a:extLst>
          </p:cNvPr>
          <p:cNvSpPr txBox="1"/>
          <p:nvPr/>
        </p:nvSpPr>
        <p:spPr>
          <a:xfrm>
            <a:off x="4313578" y="4800056"/>
            <a:ext cx="184730" cy="369332"/>
          </a:xfrm>
          <a:prstGeom prst="rect">
            <a:avLst/>
          </a:prstGeom>
          <a:solidFill>
            <a:schemeClr val="bg1"/>
          </a:solidFill>
        </p:spPr>
        <p:txBody>
          <a:bodyPr wrap="none" rtlCol="1">
            <a:spAutoFit/>
          </a:bodyPr>
          <a:lstStyle/>
          <a:p>
            <a:endParaRPr lang="ar-SA" dirty="0"/>
          </a:p>
        </p:txBody>
      </p:sp>
      <p:pic>
        <p:nvPicPr>
          <p:cNvPr id="9" name="صورة 8"/>
          <p:cNvPicPr>
            <a:picLocks noChangeAspect="1"/>
          </p:cNvPicPr>
          <p:nvPr/>
        </p:nvPicPr>
        <p:blipFill>
          <a:blip r:embed="rId2"/>
          <a:stretch>
            <a:fillRect/>
          </a:stretch>
        </p:blipFill>
        <p:spPr>
          <a:xfrm>
            <a:off x="1177870" y="1021828"/>
            <a:ext cx="10089397" cy="48210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542170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0D9004E4-E62B-49F0-B48F-07AD8B9973B0}"/>
              </a:ext>
            </a:extLst>
          </p:cNvPr>
          <p:cNvSpPr/>
          <p:nvPr/>
        </p:nvSpPr>
        <p:spPr>
          <a:xfrm>
            <a:off x="733662" y="2590284"/>
            <a:ext cx="7361239" cy="3390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 name="Straight Connector 6">
            <a:extLst>
              <a:ext uri="{FF2B5EF4-FFF2-40B4-BE49-F238E27FC236}">
                <a16:creationId xmlns:a16="http://schemas.microsoft.com/office/drawing/2014/main" xmlns="" id="{44F81292-C4C1-4AD6-B051-11CF06408CD3}"/>
              </a:ext>
            </a:extLst>
          </p:cNvPr>
          <p:cNvCxnSpPr>
            <a:cxnSpLocks/>
          </p:cNvCxnSpPr>
          <p:nvPr/>
        </p:nvCxnSpPr>
        <p:spPr>
          <a:xfrm flipH="1">
            <a:off x="6646863" y="547688"/>
            <a:ext cx="1314451" cy="3346451"/>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6084" name="TextBox 8">
            <a:extLst>
              <a:ext uri="{FF2B5EF4-FFF2-40B4-BE49-F238E27FC236}">
                <a16:creationId xmlns:a16="http://schemas.microsoft.com/office/drawing/2014/main" xmlns="" id="{9A20A90B-3616-694B-BEBF-3FBF448372EC}"/>
              </a:ext>
            </a:extLst>
          </p:cNvPr>
          <p:cNvSpPr txBox="1">
            <a:spLocks noChangeArrowheads="1"/>
          </p:cNvSpPr>
          <p:nvPr/>
        </p:nvSpPr>
        <p:spPr bwMode="auto">
          <a:xfrm>
            <a:off x="1567657" y="3425452"/>
            <a:ext cx="5330825" cy="151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ar-SA" b="1" dirty="0">
                <a:latin typeface="Tahoma" panose="020B0604030504040204" pitchFamily="34" charset="0"/>
                <a:ea typeface="Tahoma" panose="020B0604030504040204" pitchFamily="34" charset="0"/>
                <a:cs typeface="Tahoma" panose="020B0604030504040204" pitchFamily="34" charset="0"/>
              </a:rPr>
              <a:t>أهلاً بالرائعات</a:t>
            </a:r>
          </a:p>
          <a:p>
            <a:pPr algn="ctr">
              <a:buNone/>
            </a:pPr>
            <a:r>
              <a:rPr lang="ar-SA" b="1" dirty="0">
                <a:latin typeface="Tahoma" panose="020B0604030504040204" pitchFamily="34" charset="0"/>
                <a:ea typeface="Tahoma" panose="020B0604030504040204" pitchFamily="34" charset="0"/>
                <a:cs typeface="Tahoma" panose="020B0604030504040204" pitchFamily="34" charset="0"/>
              </a:rPr>
              <a:t>صباح الخير والتوفيق </a:t>
            </a:r>
          </a:p>
          <a:p>
            <a:pPr algn="ctr">
              <a:buNone/>
            </a:pPr>
            <a:r>
              <a:rPr lang="ar-SA" b="1" dirty="0">
                <a:latin typeface="Tahoma" panose="020B0604030504040204" pitchFamily="34" charset="0"/>
                <a:ea typeface="Tahoma" panose="020B0604030504040204" pitchFamily="34" charset="0"/>
                <a:cs typeface="Tahoma" panose="020B0604030504040204" pitchFamily="34" charset="0"/>
              </a:rPr>
              <a:t>صباح البدايات الجميلة بإذن الله</a:t>
            </a:r>
          </a:p>
        </p:txBody>
      </p:sp>
      <p:sp>
        <p:nvSpPr>
          <p:cNvPr id="13" name="Rectangle 12">
            <a:extLst>
              <a:ext uri="{FF2B5EF4-FFF2-40B4-BE49-F238E27FC236}">
                <a16:creationId xmlns:a16="http://schemas.microsoft.com/office/drawing/2014/main" xmlns="" id="{E3103AAD-744B-492C-ACF0-17BE6E0500A8}"/>
              </a:ext>
            </a:extLst>
          </p:cNvPr>
          <p:cNvSpPr/>
          <p:nvPr/>
        </p:nvSpPr>
        <p:spPr>
          <a:xfrm>
            <a:off x="212963" y="5467352"/>
            <a:ext cx="774700" cy="7239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عنصر نائب للصورة 8">
            <a:extLst>
              <a:ext uri="{FF2B5EF4-FFF2-40B4-BE49-F238E27FC236}">
                <a16:creationId xmlns:a16="http://schemas.microsoft.com/office/drawing/2014/main" xmlns="" id="{87EDAFA3-CC8F-504F-A5D9-CC066BA59BB9}"/>
              </a:ext>
            </a:extLst>
          </p:cNvPr>
          <p:cNvPicPr>
            <a:picLocks noGrp="1" noChangeAspect="1"/>
          </p:cNvPicPr>
          <p:nvPr>
            <p:ph type="pic" sz="quarter" idx="10"/>
          </p:nvPr>
        </p:nvPicPr>
        <p:blipFill>
          <a:blip r:embed="rId2">
            <a:duotone>
              <a:prstClr val="black"/>
              <a:schemeClr val="accent4">
                <a:tint val="45000"/>
                <a:satMod val="400000"/>
              </a:schemeClr>
            </a:duotone>
          </a:blip>
          <a:srcRect t="2771" b="2771"/>
          <a:stretch>
            <a:fillRect/>
          </a:stretch>
        </p:blipFill>
        <p:spPr>
          <a:xfrm>
            <a:off x="6684963" y="503239"/>
            <a:ext cx="5048251" cy="3390900"/>
          </a:xfrm>
          <a:custGeom>
            <a:avLst/>
            <a:gdLst>
              <a:gd name="T0" fmla="*/ 5048250 w 5048250"/>
              <a:gd name="T1" fmla="*/ 0 h 3390900"/>
              <a:gd name="T2" fmla="*/ 5048250 w 5048250"/>
              <a:gd name="T3" fmla="*/ 3390900 h 3390900"/>
              <a:gd name="T4" fmla="*/ 0 w 5048250"/>
              <a:gd name="T5" fmla="*/ 3390900 h 3390900"/>
              <a:gd name="T6" fmla="*/ 1314450 w 5048250"/>
              <a:gd name="T7" fmla="*/ 45719 h 33909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48250" h="3390900">
                <a:moveTo>
                  <a:pt x="5048250" y="0"/>
                </a:moveTo>
                <a:lnTo>
                  <a:pt x="5048250" y="3390900"/>
                </a:lnTo>
                <a:lnTo>
                  <a:pt x="0" y="3390900"/>
                </a:lnTo>
                <a:lnTo>
                  <a:pt x="1314450" y="45719"/>
                </a:lnTo>
                <a:lnTo>
                  <a:pt x="5048250" y="0"/>
                </a:lnTo>
                <a:close/>
              </a:path>
            </a:pathLst>
          </a:custGeom>
        </p:spPr>
      </p:pic>
      <p:sp>
        <p:nvSpPr>
          <p:cNvPr id="2" name="مربع نص 1">
            <a:extLst>
              <a:ext uri="{FF2B5EF4-FFF2-40B4-BE49-F238E27FC236}">
                <a16:creationId xmlns:a16="http://schemas.microsoft.com/office/drawing/2014/main" xmlns="" id="{CE8E17A1-FFAC-074B-A63C-6D72BCE9ACD2}"/>
              </a:ext>
            </a:extLst>
          </p:cNvPr>
          <p:cNvSpPr txBox="1"/>
          <p:nvPr/>
        </p:nvSpPr>
        <p:spPr>
          <a:xfrm>
            <a:off x="733662" y="6355833"/>
            <a:ext cx="7162538" cy="369332"/>
          </a:xfrm>
          <a:prstGeom prst="rect">
            <a:avLst/>
          </a:prstGeom>
          <a:noFill/>
        </p:spPr>
        <p:txBody>
          <a:bodyPr wrap="none" rtlCol="1">
            <a:spAutoFit/>
          </a:bodyPr>
          <a:lstStyle/>
          <a:p>
            <a:r>
              <a:rPr lang="ar-SA" b="1" dirty="0"/>
              <a:t>طالبتي الحبيبة: أرجو أن يكون حضورك مميز وذلك بمشاركتك الفعالة وتحضيرك الجيد للدرس.</a:t>
            </a:r>
          </a:p>
        </p:txBody>
      </p:sp>
    </p:spTree>
    <p:extLst>
      <p:ext uri="{BB962C8B-B14F-4D97-AF65-F5344CB8AC3E}">
        <p14:creationId xmlns:p14="http://schemas.microsoft.com/office/powerpoint/2010/main" val="3547000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xmlns="" id="{6AD2323D-7AAD-2445-BAA3-50DC5D3EF7D1}"/>
              </a:ext>
            </a:extLst>
          </p:cNvPr>
          <p:cNvSpPr txBox="1"/>
          <p:nvPr/>
        </p:nvSpPr>
        <p:spPr>
          <a:xfrm>
            <a:off x="4826353" y="4257675"/>
            <a:ext cx="585787" cy="369332"/>
          </a:xfrm>
          <a:prstGeom prst="rect">
            <a:avLst/>
          </a:prstGeom>
          <a:solidFill>
            <a:schemeClr val="bg1"/>
          </a:solidFill>
        </p:spPr>
        <p:txBody>
          <a:bodyPr wrap="square" rtlCol="1">
            <a:spAutoFit/>
          </a:bodyPr>
          <a:lstStyle/>
          <a:p>
            <a:endParaRPr lang="ar-SA" dirty="0"/>
          </a:p>
        </p:txBody>
      </p:sp>
      <p:sp>
        <p:nvSpPr>
          <p:cNvPr id="6" name="مربع نص 5">
            <a:extLst>
              <a:ext uri="{FF2B5EF4-FFF2-40B4-BE49-F238E27FC236}">
                <a16:creationId xmlns:a16="http://schemas.microsoft.com/office/drawing/2014/main" xmlns="" id="{BCB10FEA-71CD-EE46-BEA5-6B3F73318087}"/>
              </a:ext>
            </a:extLst>
          </p:cNvPr>
          <p:cNvSpPr txBox="1"/>
          <p:nvPr/>
        </p:nvSpPr>
        <p:spPr>
          <a:xfrm>
            <a:off x="1745017" y="2524124"/>
            <a:ext cx="2147887" cy="369332"/>
          </a:xfrm>
          <a:prstGeom prst="rect">
            <a:avLst/>
          </a:prstGeom>
          <a:solidFill>
            <a:schemeClr val="bg1"/>
          </a:solidFill>
        </p:spPr>
        <p:txBody>
          <a:bodyPr wrap="square" rtlCol="1">
            <a:spAutoFit/>
          </a:bodyPr>
          <a:lstStyle/>
          <a:p>
            <a:endParaRPr lang="ar-SA" dirty="0"/>
          </a:p>
        </p:txBody>
      </p:sp>
      <p:sp>
        <p:nvSpPr>
          <p:cNvPr id="7" name="مربع نص 6">
            <a:extLst>
              <a:ext uri="{FF2B5EF4-FFF2-40B4-BE49-F238E27FC236}">
                <a16:creationId xmlns:a16="http://schemas.microsoft.com/office/drawing/2014/main" xmlns="" id="{C19E4D40-C4C6-A344-AEEE-DA19D2DB4475}"/>
              </a:ext>
            </a:extLst>
          </p:cNvPr>
          <p:cNvSpPr txBox="1"/>
          <p:nvPr/>
        </p:nvSpPr>
        <p:spPr>
          <a:xfrm>
            <a:off x="8683978" y="1981993"/>
            <a:ext cx="2147887" cy="369332"/>
          </a:xfrm>
          <a:prstGeom prst="rect">
            <a:avLst/>
          </a:prstGeom>
          <a:solidFill>
            <a:schemeClr val="bg1"/>
          </a:solidFill>
        </p:spPr>
        <p:txBody>
          <a:bodyPr wrap="square" rtlCol="1">
            <a:spAutoFit/>
          </a:bodyPr>
          <a:lstStyle/>
          <a:p>
            <a:endParaRPr lang="ar-SA" dirty="0"/>
          </a:p>
        </p:txBody>
      </p:sp>
      <p:sp>
        <p:nvSpPr>
          <p:cNvPr id="9" name="شكل بيضاوي 8">
            <a:extLst>
              <a:ext uri="{FF2B5EF4-FFF2-40B4-BE49-F238E27FC236}">
                <a16:creationId xmlns:a16="http://schemas.microsoft.com/office/drawing/2014/main" xmlns="" id="{3EBBE5EC-5F98-1D4A-AB02-909E78487D05}"/>
              </a:ext>
            </a:extLst>
          </p:cNvPr>
          <p:cNvSpPr/>
          <p:nvPr/>
        </p:nvSpPr>
        <p:spPr>
          <a:xfrm>
            <a:off x="9757921" y="-438150"/>
            <a:ext cx="2829719" cy="282971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xmlns="" id="{5D044DB0-87D7-8745-9D44-022C6CCB2160}"/>
              </a:ext>
            </a:extLst>
          </p:cNvPr>
          <p:cNvSpPr txBox="1"/>
          <p:nvPr/>
        </p:nvSpPr>
        <p:spPr>
          <a:xfrm>
            <a:off x="6051793" y="897513"/>
            <a:ext cx="4009432" cy="646331"/>
          </a:xfrm>
          <a:prstGeom prst="rect">
            <a:avLst/>
          </a:prstGeom>
          <a:noFill/>
        </p:spPr>
        <p:txBody>
          <a:bodyPr wrap="none" rtlCol="1">
            <a:spAutoFit/>
          </a:bodyPr>
          <a:lstStyle/>
          <a:p>
            <a:r>
              <a:rPr lang="ar-SA" sz="3600" b="1" dirty="0">
                <a:highlight>
                  <a:srgbClr val="C0C0C0"/>
                </a:highlight>
              </a:rPr>
              <a:t>سنتعلم </a:t>
            </a:r>
            <a:r>
              <a:rPr lang="ar-SA" sz="3600" b="1" dirty="0" smtClean="0">
                <a:highlight>
                  <a:srgbClr val="C0C0C0"/>
                </a:highlight>
              </a:rPr>
              <a:t>اليوم بإذنه تعالى :</a:t>
            </a:r>
            <a:endParaRPr lang="ar-SA" sz="3600" b="1" dirty="0">
              <a:highlight>
                <a:srgbClr val="C0C0C0"/>
              </a:highlight>
            </a:endParaRPr>
          </a:p>
        </p:txBody>
      </p:sp>
      <p:sp>
        <p:nvSpPr>
          <p:cNvPr id="10" name="Rectangle 7">
            <a:extLst>
              <a:ext uri="{FF2B5EF4-FFF2-40B4-BE49-F238E27FC236}">
                <a16:creationId xmlns:a16="http://schemas.microsoft.com/office/drawing/2014/main" xmlns="" id="{62A2EA3C-F432-B74F-9B55-66F4EE78BFF7}"/>
              </a:ext>
            </a:extLst>
          </p:cNvPr>
          <p:cNvSpPr/>
          <p:nvPr/>
        </p:nvSpPr>
        <p:spPr>
          <a:xfrm rot="16200000">
            <a:off x="-3271882" y="3042443"/>
            <a:ext cx="8882062"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pic>
        <p:nvPicPr>
          <p:cNvPr id="8" name="صورة 7">
            <a:extLst>
              <a:ext uri="{FF2B5EF4-FFF2-40B4-BE49-F238E27FC236}">
                <a16:creationId xmlns:a16="http://schemas.microsoft.com/office/drawing/2014/main" xmlns="" id="{BB01C961-9FBB-1543-9533-0BEF78ABF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674" y="1886995"/>
            <a:ext cx="7941359" cy="4073496"/>
          </a:xfrm>
          <a:prstGeom prst="rect">
            <a:avLst/>
          </a:prstGeom>
        </p:spPr>
      </p:pic>
      <p:pic>
        <p:nvPicPr>
          <p:cNvPr id="12" name="صورة 11">
            <a:extLst>
              <a:ext uri="{FF2B5EF4-FFF2-40B4-BE49-F238E27FC236}">
                <a16:creationId xmlns:a16="http://schemas.microsoft.com/office/drawing/2014/main" xmlns="" id="{ECC590AE-C6AA-7440-9A9E-88DCA58D3C6D}"/>
              </a:ext>
            </a:extLst>
          </p:cNvPr>
          <p:cNvPicPr>
            <a:picLocks noChangeAspect="1"/>
          </p:cNvPicPr>
          <p:nvPr/>
        </p:nvPicPr>
        <p:blipFill rotWithShape="1">
          <a:blip r:embed="rId2">
            <a:extLst>
              <a:ext uri="{28A0092B-C50C-407E-A947-70E740481C1C}">
                <a14:useLocalDpi xmlns:a14="http://schemas.microsoft.com/office/drawing/2010/main" val="0"/>
              </a:ext>
            </a:extLst>
          </a:blip>
          <a:srcRect l="69868" t="52638" r="16585" b="40292"/>
          <a:stretch/>
        </p:blipFill>
        <p:spPr>
          <a:xfrm>
            <a:off x="3868065" y="4077072"/>
            <a:ext cx="1075809" cy="360040"/>
          </a:xfrm>
          <a:prstGeom prst="rect">
            <a:avLst/>
          </a:prstGeom>
        </p:spPr>
      </p:pic>
      <p:sp>
        <p:nvSpPr>
          <p:cNvPr id="2" name="مستطيل مستدير الزوايا 1"/>
          <p:cNvSpPr/>
          <p:nvPr/>
        </p:nvSpPr>
        <p:spPr>
          <a:xfrm>
            <a:off x="2745537" y="2099329"/>
            <a:ext cx="6769524" cy="5433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bg1"/>
                </a:solidFill>
              </a:rPr>
              <a:t>المجالات المغناطيسية </a:t>
            </a:r>
            <a:endParaRPr lang="ar-SA" sz="3600" b="1" dirty="0">
              <a:solidFill>
                <a:schemeClr val="bg1"/>
              </a:solidFill>
            </a:endParaRPr>
          </a:p>
        </p:txBody>
      </p:sp>
      <p:sp>
        <p:nvSpPr>
          <p:cNvPr id="3" name="مستطيل مستدير الزوايا 2"/>
          <p:cNvSpPr/>
          <p:nvPr/>
        </p:nvSpPr>
        <p:spPr>
          <a:xfrm>
            <a:off x="2968487" y="2879155"/>
            <a:ext cx="6546574" cy="651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t>خطوط المجال المغناطيسي </a:t>
            </a:r>
            <a:endParaRPr lang="ar-SA" sz="3200" b="1" dirty="0"/>
          </a:p>
        </p:txBody>
      </p:sp>
      <p:sp>
        <p:nvSpPr>
          <p:cNvPr id="11" name="مستطيل مستدير الزوايا 10"/>
          <p:cNvSpPr/>
          <p:nvPr/>
        </p:nvSpPr>
        <p:spPr>
          <a:xfrm>
            <a:off x="3670852" y="3873737"/>
            <a:ext cx="5317002" cy="56337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smtClean="0">
                <a:solidFill>
                  <a:schemeClr val="bg1"/>
                </a:solidFill>
              </a:rPr>
              <a:t>القوة المؤثرة في الاجسام الموضوعة في مجالات مغناطيسيه </a:t>
            </a:r>
            <a:endParaRPr lang="ar-SA" sz="2000" b="1" dirty="0">
              <a:solidFill>
                <a:schemeClr val="bg1"/>
              </a:solidFill>
            </a:endParaRPr>
          </a:p>
        </p:txBody>
      </p:sp>
      <p:sp>
        <p:nvSpPr>
          <p:cNvPr id="13" name="مستطيل مستدير الزوايا 12"/>
          <p:cNvSpPr/>
          <p:nvPr/>
        </p:nvSpPr>
        <p:spPr>
          <a:xfrm>
            <a:off x="4135764" y="4797287"/>
            <a:ext cx="4173349" cy="6096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7526771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xmlns="" id="{78BAF74D-C469-BF44-96D9-B13167CA0644}"/>
              </a:ext>
            </a:extLst>
          </p:cNvPr>
          <p:cNvSpPr/>
          <p:nvPr/>
        </p:nvSpPr>
        <p:spPr>
          <a:xfrm>
            <a:off x="11194254" y="531982"/>
            <a:ext cx="992188" cy="1762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1">
            <a:extLst>
              <a:ext uri="{FF2B5EF4-FFF2-40B4-BE49-F238E27FC236}">
                <a16:creationId xmlns:a16="http://schemas.microsoft.com/office/drawing/2014/main" xmlns="" id="{21A91B02-FED5-C84B-81BA-B8EAA816F27D}"/>
              </a:ext>
            </a:extLst>
          </p:cNvPr>
          <p:cNvSpPr/>
          <p:nvPr/>
        </p:nvSpPr>
        <p:spPr>
          <a:xfrm>
            <a:off x="306387" y="6147541"/>
            <a:ext cx="457200" cy="4556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صورة 2"/>
          <p:cNvPicPr>
            <a:picLocks noChangeAspect="1"/>
          </p:cNvPicPr>
          <p:nvPr/>
        </p:nvPicPr>
        <p:blipFill>
          <a:blip r:embed="rId2"/>
          <a:stretch>
            <a:fillRect/>
          </a:stretch>
        </p:blipFill>
        <p:spPr>
          <a:xfrm>
            <a:off x="306387" y="927652"/>
            <a:ext cx="11124463" cy="4992083"/>
          </a:xfrm>
          <a:prstGeom prst="rect">
            <a:avLst/>
          </a:prstGeom>
        </p:spPr>
      </p:pic>
      <p:sp>
        <p:nvSpPr>
          <p:cNvPr id="8" name="Rectangle 7">
            <a:extLst>
              <a:ext uri="{FF2B5EF4-FFF2-40B4-BE49-F238E27FC236}">
                <a16:creationId xmlns:a16="http://schemas.microsoft.com/office/drawing/2014/main" xmlns="" id="{D4A64DCE-A764-B94D-A8BE-6E3088002878}"/>
              </a:ext>
            </a:extLst>
          </p:cNvPr>
          <p:cNvSpPr/>
          <p:nvPr/>
        </p:nvSpPr>
        <p:spPr>
          <a:xfrm>
            <a:off x="4225500" y="531982"/>
            <a:ext cx="7205350" cy="16413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smtClean="0">
                <a:latin typeface="Arial" panose="020B0604020202020204" pitchFamily="34" charset="0"/>
                <a:cs typeface="Arial" panose="020B0604020202020204" pitchFamily="34" charset="0"/>
              </a:rPr>
              <a:t>التهيئة :</a:t>
            </a:r>
            <a:endParaRPr lang="en-US" sz="4000" b="1" dirty="0">
              <a:latin typeface="Arial" panose="020B0604020202020204" pitchFamily="34" charset="0"/>
              <a:cs typeface="Arial" panose="020B0604020202020204" pitchFamily="34" charset="0"/>
            </a:endParaRPr>
          </a:p>
        </p:txBody>
      </p:sp>
      <p:sp>
        <p:nvSpPr>
          <p:cNvPr id="4" name="مربع نص 3"/>
          <p:cNvSpPr txBox="1"/>
          <p:nvPr/>
        </p:nvSpPr>
        <p:spPr>
          <a:xfrm>
            <a:off x="8878957" y="4915692"/>
            <a:ext cx="1086678" cy="369332"/>
          </a:xfrm>
          <a:prstGeom prst="rect">
            <a:avLst/>
          </a:prstGeom>
          <a:solidFill>
            <a:schemeClr val="bg1">
              <a:lumMod val="95000"/>
            </a:schemeClr>
          </a:solidFill>
        </p:spPr>
        <p:txBody>
          <a:bodyPr wrap="square" rtlCol="1">
            <a:spAutoFit/>
          </a:bodyPr>
          <a:lstStyle/>
          <a:p>
            <a:endParaRPr lang="ar-SA" dirty="0"/>
          </a:p>
        </p:txBody>
      </p:sp>
    </p:spTree>
    <p:extLst>
      <p:ext uri="{BB962C8B-B14F-4D97-AF65-F5344CB8AC3E}">
        <p14:creationId xmlns:p14="http://schemas.microsoft.com/office/powerpoint/2010/main" val="31894447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xmlns="" id="{78BAF74D-C469-BF44-96D9-B13167CA0644}"/>
              </a:ext>
            </a:extLst>
          </p:cNvPr>
          <p:cNvSpPr/>
          <p:nvPr/>
        </p:nvSpPr>
        <p:spPr>
          <a:xfrm>
            <a:off x="11194254" y="531982"/>
            <a:ext cx="992188" cy="1762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مربع نص 3"/>
          <p:cNvSpPr txBox="1"/>
          <p:nvPr/>
        </p:nvSpPr>
        <p:spPr>
          <a:xfrm>
            <a:off x="8878957" y="4915692"/>
            <a:ext cx="1086678" cy="369332"/>
          </a:xfrm>
          <a:prstGeom prst="rect">
            <a:avLst/>
          </a:prstGeom>
          <a:solidFill>
            <a:schemeClr val="bg1">
              <a:lumMod val="95000"/>
            </a:schemeClr>
          </a:solidFill>
        </p:spPr>
        <p:txBody>
          <a:bodyPr wrap="square" rtlCol="1">
            <a:spAutoFit/>
          </a:bodyPr>
          <a:lstStyle/>
          <a:p>
            <a:endParaRPr lang="ar-SA" dirty="0"/>
          </a:p>
        </p:txBody>
      </p:sp>
      <p:pic>
        <p:nvPicPr>
          <p:cNvPr id="2" name="صورة 1"/>
          <p:cNvPicPr>
            <a:picLocks noChangeAspect="1"/>
          </p:cNvPicPr>
          <p:nvPr/>
        </p:nvPicPr>
        <p:blipFill>
          <a:blip r:embed="rId2"/>
          <a:stretch>
            <a:fillRect/>
          </a:stretch>
        </p:blipFill>
        <p:spPr>
          <a:xfrm>
            <a:off x="457201" y="863600"/>
            <a:ext cx="10973650" cy="5410200"/>
          </a:xfrm>
          <a:prstGeom prst="rect">
            <a:avLst/>
          </a:prstGeom>
        </p:spPr>
      </p:pic>
      <p:sp>
        <p:nvSpPr>
          <p:cNvPr id="9" name="Rectangle 7">
            <a:extLst>
              <a:ext uri="{FF2B5EF4-FFF2-40B4-BE49-F238E27FC236}">
                <a16:creationId xmlns:a16="http://schemas.microsoft.com/office/drawing/2014/main" xmlns="" id="{D4A64DCE-A764-B94D-A8BE-6E3088002878}"/>
              </a:ext>
            </a:extLst>
          </p:cNvPr>
          <p:cNvSpPr/>
          <p:nvPr/>
        </p:nvSpPr>
        <p:spPr>
          <a:xfrm>
            <a:off x="4865998" y="323109"/>
            <a:ext cx="7205350" cy="177239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smtClean="0">
                <a:latin typeface="Arial" panose="020B0604020202020204" pitchFamily="34" charset="0"/>
                <a:cs typeface="Arial" panose="020B0604020202020204" pitchFamily="34" charset="0"/>
              </a:rPr>
              <a:t>المقدمة: </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xmlns="" id="{21A91B02-FED5-C84B-81BA-B8EAA816F27D}"/>
              </a:ext>
            </a:extLst>
          </p:cNvPr>
          <p:cNvSpPr/>
          <p:nvPr/>
        </p:nvSpPr>
        <p:spPr>
          <a:xfrm>
            <a:off x="457201" y="6045993"/>
            <a:ext cx="457200" cy="4556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مربع نص 4"/>
          <p:cNvSpPr txBox="1"/>
          <p:nvPr/>
        </p:nvSpPr>
        <p:spPr>
          <a:xfrm>
            <a:off x="6807200" y="4330700"/>
            <a:ext cx="520700" cy="954324"/>
          </a:xfrm>
          <a:prstGeom prst="rect">
            <a:avLst/>
          </a:prstGeom>
          <a:solidFill>
            <a:schemeClr val="bg1">
              <a:lumMod val="95000"/>
            </a:schemeClr>
          </a:solidFill>
        </p:spPr>
        <p:txBody>
          <a:bodyPr wrap="square" rtlCol="1">
            <a:spAutoFit/>
          </a:bodyPr>
          <a:lstStyle/>
          <a:p>
            <a:endParaRPr lang="ar-SA" dirty="0"/>
          </a:p>
        </p:txBody>
      </p:sp>
    </p:spTree>
    <p:extLst>
      <p:ext uri="{BB962C8B-B14F-4D97-AF65-F5344CB8AC3E}">
        <p14:creationId xmlns:p14="http://schemas.microsoft.com/office/powerpoint/2010/main" val="33171878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4524364" y="1552232"/>
            <a:ext cx="5643634" cy="244827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2800" b="1" dirty="0">
                <a:solidFill>
                  <a:schemeClr val="tx1"/>
                </a:solidFill>
              </a:rPr>
              <a:t>أعطي مفهوماً علمياً</a:t>
            </a:r>
          </a:p>
          <a:p>
            <a:pPr algn="ctr"/>
            <a:r>
              <a:rPr lang="ar-SA" sz="2800" b="1" dirty="0">
                <a:solidFill>
                  <a:schemeClr val="tx1"/>
                </a:solidFill>
              </a:rPr>
              <a:t>للمجالات المغناطيسية ؟ </a:t>
            </a:r>
          </a:p>
          <a:p>
            <a:pPr algn="ctr"/>
            <a:r>
              <a:rPr lang="ar-SA" sz="3200" dirty="0">
                <a:solidFill>
                  <a:schemeClr val="tx1"/>
                </a:solidFill>
              </a:rPr>
              <a:t> </a:t>
            </a:r>
          </a:p>
        </p:txBody>
      </p:sp>
      <p:pic>
        <p:nvPicPr>
          <p:cNvPr id="3" name="صورة 2" descr=".kj.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775520" y="260649"/>
            <a:ext cx="1430028" cy="1488529"/>
          </a:xfrm>
          <a:prstGeom prst="rect">
            <a:avLst/>
          </a:prstGeom>
        </p:spPr>
      </p:pic>
      <p:sp>
        <p:nvSpPr>
          <p:cNvPr id="5" name="مستطيل مستدير الزوايا 4"/>
          <p:cNvSpPr/>
          <p:nvPr/>
        </p:nvSpPr>
        <p:spPr bwMode="auto">
          <a:xfrm>
            <a:off x="3381760" y="1052736"/>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b="1" dirty="0">
                <a:ln>
                  <a:solidFill>
                    <a:schemeClr val="tx1"/>
                  </a:solidFill>
                </a:ln>
                <a:solidFill>
                  <a:schemeClr val="accent2">
                    <a:lumMod val="50000"/>
                  </a:schemeClr>
                </a:solidFill>
                <a:effectLst>
                  <a:glow rad="101600">
                    <a:schemeClr val="bg1">
                      <a:alpha val="60000"/>
                    </a:schemeClr>
                  </a:glow>
                  <a:outerShdw blurRad="38100" dist="38100" dir="2700000" algn="tl">
                    <a:srgbClr val="000000">
                      <a:alpha val="43137"/>
                    </a:srgbClr>
                  </a:outerShdw>
                </a:effectLst>
                <a:cs typeface="PT Bold Heading" pitchFamily="2" charset="-78"/>
              </a:rPr>
              <a:t>دقيقة</a:t>
            </a:r>
            <a:endParaRPr lang="ar-SA" sz="2800" dirty="0">
              <a:solidFill>
                <a:schemeClr val="accent2">
                  <a:lumMod val="50000"/>
                </a:schemeClr>
              </a:solidFill>
            </a:endParaRPr>
          </a:p>
        </p:txBody>
      </p:sp>
      <p:sp>
        <p:nvSpPr>
          <p:cNvPr id="6" name="مستطيل مستدير الزوايا 5"/>
          <p:cNvSpPr/>
          <p:nvPr/>
        </p:nvSpPr>
        <p:spPr>
          <a:xfrm>
            <a:off x="2063552" y="4221088"/>
            <a:ext cx="4464496" cy="2448272"/>
          </a:xfrm>
          <a:prstGeom prst="roundRect">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ar-SA">
              <a:solidFill>
                <a:schemeClr val="tx1"/>
              </a:solidFill>
            </a:endParaRPr>
          </a:p>
        </p:txBody>
      </p:sp>
      <p:sp>
        <p:nvSpPr>
          <p:cNvPr id="7" name="Oval 13"/>
          <p:cNvSpPr>
            <a:spLocks noChangeArrowheads="1"/>
          </p:cNvSpPr>
          <p:nvPr/>
        </p:nvSpPr>
        <p:spPr bwMode="auto">
          <a:xfrm>
            <a:off x="2415209" y="5103291"/>
            <a:ext cx="231775" cy="228600"/>
          </a:xfrm>
          <a:prstGeom prst="ellipse">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pPr>
              <a:defRPr/>
            </a:pPr>
            <a:endParaRPr lang="ar-SA" sz="2400">
              <a:solidFill>
                <a:schemeClr val="tx1"/>
              </a:solidFill>
              <a:latin typeface="Verdana" pitchFamily="34" charset="0"/>
            </a:endParaRPr>
          </a:p>
        </p:txBody>
      </p:sp>
      <p:sp>
        <p:nvSpPr>
          <p:cNvPr id="8" name="Oval 14"/>
          <p:cNvSpPr>
            <a:spLocks noChangeArrowheads="1"/>
          </p:cNvSpPr>
          <p:nvPr/>
        </p:nvSpPr>
        <p:spPr bwMode="auto">
          <a:xfrm>
            <a:off x="2415209" y="5603354"/>
            <a:ext cx="231775" cy="228600"/>
          </a:xfrm>
          <a:prstGeom prst="ellipse">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pPr>
              <a:defRPr/>
            </a:pPr>
            <a:endParaRPr lang="ar-SA" sz="2400">
              <a:solidFill>
                <a:schemeClr val="tx1"/>
              </a:solidFill>
              <a:latin typeface="Verdana" pitchFamily="34" charset="0"/>
            </a:endParaRPr>
          </a:p>
        </p:txBody>
      </p:sp>
      <p:sp>
        <p:nvSpPr>
          <p:cNvPr id="9" name="Text Box 16"/>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59</a:t>
            </a:r>
          </a:p>
        </p:txBody>
      </p:sp>
      <p:sp>
        <p:nvSpPr>
          <p:cNvPr id="10" name="Text Box 75"/>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58</a:t>
            </a:r>
          </a:p>
        </p:txBody>
      </p:sp>
      <p:sp>
        <p:nvSpPr>
          <p:cNvPr id="11" name="Text Box 76"/>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57</a:t>
            </a:r>
          </a:p>
        </p:txBody>
      </p:sp>
      <p:sp>
        <p:nvSpPr>
          <p:cNvPr id="12" name="Text Box 77"/>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56</a:t>
            </a:r>
          </a:p>
        </p:txBody>
      </p:sp>
      <p:sp>
        <p:nvSpPr>
          <p:cNvPr id="13" name="Text Box 78"/>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55</a:t>
            </a:r>
          </a:p>
        </p:txBody>
      </p:sp>
      <p:sp>
        <p:nvSpPr>
          <p:cNvPr id="14" name="Text Box 79"/>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54</a:t>
            </a:r>
          </a:p>
        </p:txBody>
      </p:sp>
      <p:sp>
        <p:nvSpPr>
          <p:cNvPr id="15" name="Text Box 80"/>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53</a:t>
            </a:r>
          </a:p>
        </p:txBody>
      </p:sp>
      <p:sp>
        <p:nvSpPr>
          <p:cNvPr id="16" name="Text Box 81"/>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52</a:t>
            </a:r>
          </a:p>
        </p:txBody>
      </p:sp>
      <p:sp>
        <p:nvSpPr>
          <p:cNvPr id="17" name="Text Box 82"/>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51</a:t>
            </a:r>
          </a:p>
        </p:txBody>
      </p:sp>
      <p:sp>
        <p:nvSpPr>
          <p:cNvPr id="18" name="Text Box 83"/>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50</a:t>
            </a:r>
          </a:p>
        </p:txBody>
      </p:sp>
      <p:sp>
        <p:nvSpPr>
          <p:cNvPr id="19" name="Text Box 84"/>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49</a:t>
            </a:r>
          </a:p>
        </p:txBody>
      </p:sp>
      <p:sp>
        <p:nvSpPr>
          <p:cNvPr id="20" name="Text Box 85"/>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48</a:t>
            </a:r>
          </a:p>
        </p:txBody>
      </p:sp>
      <p:sp>
        <p:nvSpPr>
          <p:cNvPr id="21" name="Text Box 86"/>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47</a:t>
            </a:r>
          </a:p>
        </p:txBody>
      </p:sp>
      <p:sp>
        <p:nvSpPr>
          <p:cNvPr id="22" name="Text Box 87"/>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46</a:t>
            </a:r>
          </a:p>
        </p:txBody>
      </p:sp>
      <p:sp>
        <p:nvSpPr>
          <p:cNvPr id="23" name="Text Box 88"/>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45</a:t>
            </a:r>
          </a:p>
        </p:txBody>
      </p:sp>
      <p:sp>
        <p:nvSpPr>
          <p:cNvPr id="24" name="Text Box 89"/>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44</a:t>
            </a:r>
          </a:p>
        </p:txBody>
      </p:sp>
      <p:sp>
        <p:nvSpPr>
          <p:cNvPr id="25" name="Text Box 90"/>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43</a:t>
            </a:r>
          </a:p>
        </p:txBody>
      </p:sp>
      <p:sp>
        <p:nvSpPr>
          <p:cNvPr id="26" name="Text Box 91"/>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42</a:t>
            </a:r>
          </a:p>
        </p:txBody>
      </p:sp>
      <p:sp>
        <p:nvSpPr>
          <p:cNvPr id="27" name="Text Box 92"/>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41</a:t>
            </a:r>
          </a:p>
        </p:txBody>
      </p:sp>
      <p:sp>
        <p:nvSpPr>
          <p:cNvPr id="28" name="Text Box 93"/>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40</a:t>
            </a:r>
          </a:p>
        </p:txBody>
      </p:sp>
      <p:sp>
        <p:nvSpPr>
          <p:cNvPr id="29" name="Text Box 94"/>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39</a:t>
            </a:r>
          </a:p>
        </p:txBody>
      </p:sp>
      <p:sp>
        <p:nvSpPr>
          <p:cNvPr id="30" name="Text Box 95"/>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38</a:t>
            </a:r>
          </a:p>
        </p:txBody>
      </p:sp>
      <p:sp>
        <p:nvSpPr>
          <p:cNvPr id="31" name="Text Box 96"/>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37</a:t>
            </a:r>
          </a:p>
        </p:txBody>
      </p:sp>
      <p:sp>
        <p:nvSpPr>
          <p:cNvPr id="32" name="Text Box 97"/>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36</a:t>
            </a:r>
          </a:p>
        </p:txBody>
      </p:sp>
      <p:sp>
        <p:nvSpPr>
          <p:cNvPr id="33" name="Text Box 98"/>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35</a:t>
            </a:r>
          </a:p>
        </p:txBody>
      </p:sp>
      <p:sp>
        <p:nvSpPr>
          <p:cNvPr id="34" name="Text Box 99"/>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34</a:t>
            </a:r>
          </a:p>
        </p:txBody>
      </p:sp>
      <p:sp>
        <p:nvSpPr>
          <p:cNvPr id="35" name="Text Box 100"/>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33</a:t>
            </a:r>
          </a:p>
        </p:txBody>
      </p:sp>
      <p:sp>
        <p:nvSpPr>
          <p:cNvPr id="36" name="Text Box 102"/>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32</a:t>
            </a:r>
          </a:p>
        </p:txBody>
      </p:sp>
      <p:sp>
        <p:nvSpPr>
          <p:cNvPr id="37" name="Text Box 103"/>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31</a:t>
            </a:r>
          </a:p>
        </p:txBody>
      </p:sp>
      <p:sp>
        <p:nvSpPr>
          <p:cNvPr id="38" name="Text Box 104"/>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30</a:t>
            </a:r>
          </a:p>
        </p:txBody>
      </p:sp>
      <p:sp>
        <p:nvSpPr>
          <p:cNvPr id="39" name="Text Box 105"/>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29</a:t>
            </a:r>
          </a:p>
        </p:txBody>
      </p:sp>
      <p:sp>
        <p:nvSpPr>
          <p:cNvPr id="40" name="Text Box 106"/>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28</a:t>
            </a:r>
          </a:p>
        </p:txBody>
      </p:sp>
      <p:sp>
        <p:nvSpPr>
          <p:cNvPr id="41" name="Text Box 107"/>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27</a:t>
            </a:r>
          </a:p>
        </p:txBody>
      </p:sp>
      <p:sp>
        <p:nvSpPr>
          <p:cNvPr id="42" name="Text Box 108"/>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26</a:t>
            </a:r>
          </a:p>
        </p:txBody>
      </p:sp>
      <p:sp>
        <p:nvSpPr>
          <p:cNvPr id="43" name="Text Box 109"/>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25</a:t>
            </a:r>
          </a:p>
        </p:txBody>
      </p:sp>
      <p:sp>
        <p:nvSpPr>
          <p:cNvPr id="44" name="Text Box 110"/>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24</a:t>
            </a:r>
          </a:p>
        </p:txBody>
      </p:sp>
      <p:sp>
        <p:nvSpPr>
          <p:cNvPr id="45" name="Text Box 111"/>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23</a:t>
            </a:r>
          </a:p>
        </p:txBody>
      </p:sp>
      <p:sp>
        <p:nvSpPr>
          <p:cNvPr id="46" name="Text Box 112"/>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22</a:t>
            </a:r>
          </a:p>
        </p:txBody>
      </p:sp>
      <p:sp>
        <p:nvSpPr>
          <p:cNvPr id="47" name="Text Box 113"/>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21</a:t>
            </a:r>
          </a:p>
        </p:txBody>
      </p:sp>
      <p:sp>
        <p:nvSpPr>
          <p:cNvPr id="48" name="Text Box 114"/>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20</a:t>
            </a:r>
          </a:p>
        </p:txBody>
      </p:sp>
      <p:sp>
        <p:nvSpPr>
          <p:cNvPr id="49" name="Text Box 115"/>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19</a:t>
            </a:r>
          </a:p>
        </p:txBody>
      </p:sp>
      <p:sp>
        <p:nvSpPr>
          <p:cNvPr id="50" name="Text Box 116"/>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18</a:t>
            </a:r>
          </a:p>
        </p:txBody>
      </p:sp>
      <p:sp>
        <p:nvSpPr>
          <p:cNvPr id="51" name="Text Box 117"/>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17</a:t>
            </a:r>
          </a:p>
        </p:txBody>
      </p:sp>
      <p:sp>
        <p:nvSpPr>
          <p:cNvPr id="52" name="Text Box 118"/>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16</a:t>
            </a:r>
          </a:p>
        </p:txBody>
      </p:sp>
      <p:sp>
        <p:nvSpPr>
          <p:cNvPr id="53" name="Text Box 119"/>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15</a:t>
            </a:r>
          </a:p>
        </p:txBody>
      </p:sp>
      <p:sp>
        <p:nvSpPr>
          <p:cNvPr id="54" name="Text Box 120"/>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14</a:t>
            </a:r>
          </a:p>
        </p:txBody>
      </p:sp>
      <p:sp>
        <p:nvSpPr>
          <p:cNvPr id="55" name="Text Box 121"/>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13</a:t>
            </a:r>
          </a:p>
        </p:txBody>
      </p:sp>
      <p:sp>
        <p:nvSpPr>
          <p:cNvPr id="56" name="Text Box 122"/>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12</a:t>
            </a:r>
          </a:p>
        </p:txBody>
      </p:sp>
      <p:sp>
        <p:nvSpPr>
          <p:cNvPr id="57" name="Text Box 123"/>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11</a:t>
            </a:r>
          </a:p>
        </p:txBody>
      </p:sp>
      <p:sp>
        <p:nvSpPr>
          <p:cNvPr id="58" name="Text Box 124"/>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10</a:t>
            </a:r>
          </a:p>
        </p:txBody>
      </p:sp>
      <p:sp>
        <p:nvSpPr>
          <p:cNvPr id="59" name="Text Box 125"/>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09</a:t>
            </a:r>
          </a:p>
        </p:txBody>
      </p:sp>
      <p:sp>
        <p:nvSpPr>
          <p:cNvPr id="60" name="Text Box 126"/>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08</a:t>
            </a:r>
          </a:p>
        </p:txBody>
      </p:sp>
      <p:sp>
        <p:nvSpPr>
          <p:cNvPr id="61" name="Text Box 127"/>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07</a:t>
            </a:r>
          </a:p>
        </p:txBody>
      </p:sp>
      <p:sp>
        <p:nvSpPr>
          <p:cNvPr id="62" name="Text Box 128"/>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06</a:t>
            </a:r>
          </a:p>
        </p:txBody>
      </p:sp>
      <p:sp>
        <p:nvSpPr>
          <p:cNvPr id="63" name="Text Box 129"/>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05</a:t>
            </a:r>
          </a:p>
        </p:txBody>
      </p:sp>
      <p:sp>
        <p:nvSpPr>
          <p:cNvPr id="64" name="Text Box 130"/>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04</a:t>
            </a:r>
          </a:p>
        </p:txBody>
      </p:sp>
      <p:sp>
        <p:nvSpPr>
          <p:cNvPr id="65" name="Text Box 131"/>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03</a:t>
            </a:r>
          </a:p>
        </p:txBody>
      </p:sp>
      <p:sp>
        <p:nvSpPr>
          <p:cNvPr id="66" name="Text Box 132"/>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02</a:t>
            </a:r>
          </a:p>
        </p:txBody>
      </p:sp>
      <p:sp>
        <p:nvSpPr>
          <p:cNvPr id="67" name="Text Box 133"/>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a:latin typeface="Verdana" pitchFamily="34" charset="0"/>
              </a:rPr>
              <a:t>01</a:t>
            </a:r>
          </a:p>
        </p:txBody>
      </p:sp>
      <p:sp>
        <p:nvSpPr>
          <p:cNvPr id="68" name="Text Box 137"/>
          <p:cNvSpPr txBox="1">
            <a:spLocks noChangeArrowheads="1"/>
          </p:cNvSpPr>
          <p:nvPr/>
        </p:nvSpPr>
        <p:spPr bwMode="auto">
          <a:xfrm>
            <a:off x="2567608" y="4365104"/>
            <a:ext cx="3124200" cy="2216150"/>
          </a:xfrm>
          <a:prstGeom prst="rect">
            <a:avLst/>
          </a:prstGeom>
          <a:noFill/>
          <a:ln w="9525">
            <a:noFill/>
            <a:miter lim="800000"/>
            <a:headEnd/>
            <a:tailEnd/>
          </a:ln>
        </p:spPr>
        <p:txBody>
          <a:bodyPr>
            <a:spAutoFit/>
          </a:bodyPr>
          <a:lstStyle/>
          <a:p>
            <a:pPr>
              <a:spcBef>
                <a:spcPct val="50000"/>
              </a:spcBef>
            </a:pPr>
            <a:r>
              <a:rPr lang="en-US" sz="13800" b="1" dirty="0">
                <a:latin typeface="Verdana" pitchFamily="34" charset="0"/>
              </a:rPr>
              <a:t>00</a:t>
            </a:r>
          </a:p>
        </p:txBody>
      </p:sp>
      <p:pic>
        <p:nvPicPr>
          <p:cNvPr id="69" name="Picture 2" descr="http://t2.gstatic.com/images?q=tbn:ANd9GcS7hF9dtk-DeUr_h6MTCMf5yrY7s2qKDp8N4mAm-cETv3bu2bC8Z3SFIXs">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503713" y="2348880"/>
            <a:ext cx="1661001" cy="1384168"/>
          </a:xfrm>
          <a:prstGeom prst="rect">
            <a:avLst/>
          </a:prstGeom>
          <a:noFill/>
        </p:spPr>
      </p:pic>
      <p:sp>
        <p:nvSpPr>
          <p:cNvPr id="70" name="شكل بيضاوي 69"/>
          <p:cNvSpPr/>
          <p:nvPr/>
        </p:nvSpPr>
        <p:spPr>
          <a:xfrm>
            <a:off x="7024694" y="4214818"/>
            <a:ext cx="3143272" cy="2428892"/>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318609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24"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to="" calcmode="lin" valueType="num">
                                      <p:cBhvr>
                                        <p:cTn id="15" dur="1" fill="hold"/>
                                        <p:tgtEl>
                                          <p:spTgt spid="2"/>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69"/>
                                        </p:tgtEl>
                                        <p:attrNameLst>
                                          <p:attrName>style.visibility</p:attrName>
                                        </p:attrNameLst>
                                      </p:cBhvr>
                                      <p:to>
                                        <p:strVal val="visible"/>
                                      </p:to>
                                    </p:set>
                                    <p:anim to="" calcmode="lin" valueType="num">
                                      <p:cBhvr>
                                        <p:cTn id="18" dur="1" fill="hold"/>
                                        <p:tgtEl>
                                          <p:spTgt spid="69"/>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1" presetClass="entr" presetSubtype="0" fill="hold" nodeType="clickEffect">
                                  <p:stCondLst>
                                    <p:cond delay="0"/>
                                  </p:stCondLst>
                                  <p:childTnLst>
                                    <p:set>
                                      <p:cBhvr>
                                        <p:cTn id="28" dur="1000">
                                          <p:stCondLst>
                                            <p:cond delay="0"/>
                                          </p:stCondLst>
                                        </p:cTn>
                                        <p:tgtEl>
                                          <p:spTgt spid="9"/>
                                        </p:tgtEl>
                                        <p:attrNameLst>
                                          <p:attrName>style.visibility</p:attrName>
                                        </p:attrNameLst>
                                      </p:cBhvr>
                                      <p:to>
                                        <p:strVal val="visible"/>
                                      </p:to>
                                    </p:set>
                                  </p:childTnLst>
                                  <p:subTnLst>
                                    <p:set>
                                      <p:cBhvr override="childStyle">
                                        <p:cTn dur="1" fill="hold" display="0" masterRel="sameClick" afterEffect="1">
                                          <p:stCondLst>
                                            <p:cond evt="end" delay="0">
                                              <p:tn val="27"/>
                                            </p:cond>
                                          </p:stCondLst>
                                        </p:cTn>
                                        <p:tgtEl>
                                          <p:spTgt spid="9"/>
                                        </p:tgtEl>
                                        <p:attrNameLst>
                                          <p:attrName>style.visibility</p:attrName>
                                        </p:attrNameLst>
                                      </p:cBhvr>
                                      <p:to>
                                        <p:strVal val="hidden"/>
                                      </p:to>
                                    </p:set>
                                  </p:subTnLst>
                                </p:cTn>
                              </p:par>
                            </p:childTnLst>
                          </p:cTn>
                        </p:par>
                        <p:par>
                          <p:cTn id="29" fill="hold">
                            <p:stCondLst>
                              <p:cond delay="1000"/>
                            </p:stCondLst>
                            <p:childTnLst>
                              <p:par>
                                <p:cTn id="30" presetID="11" presetClass="entr" presetSubtype="0" fill="hold" grpId="0" nodeType="afterEffect">
                                  <p:stCondLst>
                                    <p:cond delay="0"/>
                                  </p:stCondLst>
                                  <p:childTnLst>
                                    <p:set>
                                      <p:cBhvr>
                                        <p:cTn id="31" dur="1000">
                                          <p:stCondLst>
                                            <p:cond delay="0"/>
                                          </p:stCondLst>
                                        </p:cTn>
                                        <p:tgtEl>
                                          <p:spTgt spid="10"/>
                                        </p:tgtEl>
                                        <p:attrNameLst>
                                          <p:attrName>style.visibility</p:attrName>
                                        </p:attrNameLst>
                                      </p:cBhvr>
                                      <p:to>
                                        <p:strVal val="visible"/>
                                      </p:to>
                                    </p:set>
                                  </p:childTnLst>
                                  <p:subTnLst>
                                    <p:set>
                                      <p:cBhvr override="childStyle">
                                        <p:cTn dur="1" fill="hold" display="0" masterRel="sameClick" afterEffect="1">
                                          <p:stCondLst>
                                            <p:cond evt="end" delay="0">
                                              <p:tn val="30"/>
                                            </p:cond>
                                          </p:stCondLst>
                                        </p:cTn>
                                        <p:tgtEl>
                                          <p:spTgt spid="10"/>
                                        </p:tgtEl>
                                        <p:attrNameLst>
                                          <p:attrName>style.visibility</p:attrName>
                                        </p:attrNameLst>
                                      </p:cBhvr>
                                      <p:to>
                                        <p:strVal val="hidden"/>
                                      </p:to>
                                    </p:set>
                                  </p:subTnLst>
                                </p:cTn>
                              </p:par>
                            </p:childTnLst>
                          </p:cTn>
                        </p:par>
                        <p:par>
                          <p:cTn id="32" fill="hold">
                            <p:stCondLst>
                              <p:cond delay="2000"/>
                            </p:stCondLst>
                            <p:childTnLst>
                              <p:par>
                                <p:cTn id="33" presetID="11" presetClass="entr" presetSubtype="0" fill="hold" grpId="0" nodeType="afterEffect">
                                  <p:stCondLst>
                                    <p:cond delay="0"/>
                                  </p:stCondLst>
                                  <p:childTnLst>
                                    <p:set>
                                      <p:cBhvr>
                                        <p:cTn id="34" dur="1000">
                                          <p:stCondLst>
                                            <p:cond delay="0"/>
                                          </p:stCondLst>
                                        </p:cTn>
                                        <p:tgtEl>
                                          <p:spTgt spid="11"/>
                                        </p:tgtEl>
                                        <p:attrNameLst>
                                          <p:attrName>style.visibility</p:attrName>
                                        </p:attrNameLst>
                                      </p:cBhvr>
                                      <p:to>
                                        <p:strVal val="visible"/>
                                      </p:to>
                                    </p:set>
                                  </p:childTnLst>
                                  <p:subTnLst>
                                    <p:set>
                                      <p:cBhvr override="childStyle">
                                        <p:cTn dur="1" fill="hold" display="0" masterRel="sameClick" afterEffect="1">
                                          <p:stCondLst>
                                            <p:cond evt="end" delay="0">
                                              <p:tn val="33"/>
                                            </p:cond>
                                          </p:stCondLst>
                                        </p:cTn>
                                        <p:tgtEl>
                                          <p:spTgt spid="11"/>
                                        </p:tgtEl>
                                        <p:attrNameLst>
                                          <p:attrName>style.visibility</p:attrName>
                                        </p:attrNameLst>
                                      </p:cBhvr>
                                      <p:to>
                                        <p:strVal val="hidden"/>
                                      </p:to>
                                    </p:set>
                                  </p:subTnLst>
                                </p:cTn>
                              </p:par>
                            </p:childTnLst>
                          </p:cTn>
                        </p:par>
                        <p:par>
                          <p:cTn id="35" fill="hold">
                            <p:stCondLst>
                              <p:cond delay="3000"/>
                            </p:stCondLst>
                            <p:childTnLst>
                              <p:par>
                                <p:cTn id="36" presetID="11" presetClass="entr" presetSubtype="0" fill="hold" grpId="0" nodeType="afterEffect">
                                  <p:stCondLst>
                                    <p:cond delay="0"/>
                                  </p:stCondLst>
                                  <p:childTnLst>
                                    <p:set>
                                      <p:cBhvr>
                                        <p:cTn id="37" dur="1000">
                                          <p:stCondLst>
                                            <p:cond delay="0"/>
                                          </p:stCondLst>
                                        </p:cTn>
                                        <p:tgtEl>
                                          <p:spTgt spid="12"/>
                                        </p:tgtEl>
                                        <p:attrNameLst>
                                          <p:attrName>style.visibility</p:attrName>
                                        </p:attrNameLst>
                                      </p:cBhvr>
                                      <p:to>
                                        <p:strVal val="visible"/>
                                      </p:to>
                                    </p:set>
                                  </p:childTnLst>
                                  <p:subTnLst>
                                    <p:set>
                                      <p:cBhvr override="childStyle">
                                        <p:cTn dur="1" fill="hold" display="0" masterRel="sameClick" afterEffect="1">
                                          <p:stCondLst>
                                            <p:cond evt="end" delay="0">
                                              <p:tn val="36"/>
                                            </p:cond>
                                          </p:stCondLst>
                                        </p:cTn>
                                        <p:tgtEl>
                                          <p:spTgt spid="12"/>
                                        </p:tgtEl>
                                        <p:attrNameLst>
                                          <p:attrName>style.visibility</p:attrName>
                                        </p:attrNameLst>
                                      </p:cBhvr>
                                      <p:to>
                                        <p:strVal val="hidden"/>
                                      </p:to>
                                    </p:set>
                                  </p:subTnLst>
                                </p:cTn>
                              </p:par>
                            </p:childTnLst>
                          </p:cTn>
                        </p:par>
                        <p:par>
                          <p:cTn id="38" fill="hold">
                            <p:stCondLst>
                              <p:cond delay="4000"/>
                            </p:stCondLst>
                            <p:childTnLst>
                              <p:par>
                                <p:cTn id="39" presetID="11" presetClass="entr" presetSubtype="0" fill="hold" grpId="0" nodeType="afterEffect">
                                  <p:stCondLst>
                                    <p:cond delay="0"/>
                                  </p:stCondLst>
                                  <p:childTnLst>
                                    <p:set>
                                      <p:cBhvr>
                                        <p:cTn id="40" dur="1000">
                                          <p:stCondLst>
                                            <p:cond delay="0"/>
                                          </p:stCondLst>
                                        </p:cTn>
                                        <p:tgtEl>
                                          <p:spTgt spid="13"/>
                                        </p:tgtEl>
                                        <p:attrNameLst>
                                          <p:attrName>style.visibility</p:attrName>
                                        </p:attrNameLst>
                                      </p:cBhvr>
                                      <p:to>
                                        <p:strVal val="visible"/>
                                      </p:to>
                                    </p:set>
                                  </p:childTnLst>
                                  <p:subTnLst>
                                    <p:set>
                                      <p:cBhvr override="childStyle">
                                        <p:cTn dur="1" fill="hold" display="0" masterRel="sameClick" afterEffect="1">
                                          <p:stCondLst>
                                            <p:cond evt="end" delay="0">
                                              <p:tn val="39"/>
                                            </p:cond>
                                          </p:stCondLst>
                                        </p:cTn>
                                        <p:tgtEl>
                                          <p:spTgt spid="13"/>
                                        </p:tgtEl>
                                        <p:attrNameLst>
                                          <p:attrName>style.visibility</p:attrName>
                                        </p:attrNameLst>
                                      </p:cBhvr>
                                      <p:to>
                                        <p:strVal val="hidden"/>
                                      </p:to>
                                    </p:set>
                                  </p:subTnLst>
                                </p:cTn>
                              </p:par>
                            </p:childTnLst>
                          </p:cTn>
                        </p:par>
                        <p:par>
                          <p:cTn id="41" fill="hold">
                            <p:stCondLst>
                              <p:cond delay="5000"/>
                            </p:stCondLst>
                            <p:childTnLst>
                              <p:par>
                                <p:cTn id="42" presetID="11" presetClass="entr" presetSubtype="0" fill="hold" grpId="0" nodeType="afterEffect">
                                  <p:stCondLst>
                                    <p:cond delay="0"/>
                                  </p:stCondLst>
                                  <p:childTnLst>
                                    <p:set>
                                      <p:cBhvr>
                                        <p:cTn id="43" dur="1000">
                                          <p:stCondLst>
                                            <p:cond delay="0"/>
                                          </p:stCondLst>
                                        </p:cTn>
                                        <p:tgtEl>
                                          <p:spTgt spid="14"/>
                                        </p:tgtEl>
                                        <p:attrNameLst>
                                          <p:attrName>style.visibility</p:attrName>
                                        </p:attrNameLst>
                                      </p:cBhvr>
                                      <p:to>
                                        <p:strVal val="visible"/>
                                      </p:to>
                                    </p:set>
                                  </p:childTnLst>
                                  <p:subTnLst>
                                    <p:set>
                                      <p:cBhvr override="childStyle">
                                        <p:cTn dur="1" fill="hold" display="0" masterRel="sameClick" afterEffect="1">
                                          <p:stCondLst>
                                            <p:cond evt="end" delay="0">
                                              <p:tn val="42"/>
                                            </p:cond>
                                          </p:stCondLst>
                                        </p:cTn>
                                        <p:tgtEl>
                                          <p:spTgt spid="14"/>
                                        </p:tgtEl>
                                        <p:attrNameLst>
                                          <p:attrName>style.visibility</p:attrName>
                                        </p:attrNameLst>
                                      </p:cBhvr>
                                      <p:to>
                                        <p:strVal val="hidden"/>
                                      </p:to>
                                    </p:set>
                                  </p:subTnLst>
                                </p:cTn>
                              </p:par>
                            </p:childTnLst>
                          </p:cTn>
                        </p:par>
                        <p:par>
                          <p:cTn id="44" fill="hold">
                            <p:stCondLst>
                              <p:cond delay="6000"/>
                            </p:stCondLst>
                            <p:childTnLst>
                              <p:par>
                                <p:cTn id="45" presetID="11" presetClass="entr" presetSubtype="0" fill="hold" grpId="0" nodeType="afterEffect">
                                  <p:stCondLst>
                                    <p:cond delay="0"/>
                                  </p:stCondLst>
                                  <p:childTnLst>
                                    <p:set>
                                      <p:cBhvr>
                                        <p:cTn id="46" dur="1000">
                                          <p:stCondLst>
                                            <p:cond delay="0"/>
                                          </p:stCondLst>
                                        </p:cTn>
                                        <p:tgtEl>
                                          <p:spTgt spid="15"/>
                                        </p:tgtEl>
                                        <p:attrNameLst>
                                          <p:attrName>style.visibility</p:attrName>
                                        </p:attrNameLst>
                                      </p:cBhvr>
                                      <p:to>
                                        <p:strVal val="visible"/>
                                      </p:to>
                                    </p:set>
                                  </p:childTnLst>
                                  <p:subTnLst>
                                    <p:set>
                                      <p:cBhvr override="childStyle">
                                        <p:cTn dur="1" fill="hold" display="0" masterRel="sameClick" afterEffect="1">
                                          <p:stCondLst>
                                            <p:cond evt="end" delay="0">
                                              <p:tn val="45"/>
                                            </p:cond>
                                          </p:stCondLst>
                                        </p:cTn>
                                        <p:tgtEl>
                                          <p:spTgt spid="15"/>
                                        </p:tgtEl>
                                        <p:attrNameLst>
                                          <p:attrName>style.visibility</p:attrName>
                                        </p:attrNameLst>
                                      </p:cBhvr>
                                      <p:to>
                                        <p:strVal val="hidden"/>
                                      </p:to>
                                    </p:set>
                                  </p:subTnLst>
                                </p:cTn>
                              </p:par>
                            </p:childTnLst>
                          </p:cTn>
                        </p:par>
                        <p:par>
                          <p:cTn id="47" fill="hold">
                            <p:stCondLst>
                              <p:cond delay="7000"/>
                            </p:stCondLst>
                            <p:childTnLst>
                              <p:par>
                                <p:cTn id="48" presetID="11" presetClass="entr" presetSubtype="0" fill="hold" grpId="0" nodeType="afterEffect">
                                  <p:stCondLst>
                                    <p:cond delay="0"/>
                                  </p:stCondLst>
                                  <p:childTnLst>
                                    <p:set>
                                      <p:cBhvr>
                                        <p:cTn id="49" dur="1000">
                                          <p:stCondLst>
                                            <p:cond delay="0"/>
                                          </p:stCondLst>
                                        </p:cTn>
                                        <p:tgtEl>
                                          <p:spTgt spid="16"/>
                                        </p:tgtEl>
                                        <p:attrNameLst>
                                          <p:attrName>style.visibility</p:attrName>
                                        </p:attrNameLst>
                                      </p:cBhvr>
                                      <p:to>
                                        <p:strVal val="visible"/>
                                      </p:to>
                                    </p:set>
                                  </p:childTnLst>
                                  <p:subTnLst>
                                    <p:set>
                                      <p:cBhvr override="childStyle">
                                        <p:cTn dur="1" fill="hold" display="0" masterRel="sameClick" afterEffect="1">
                                          <p:stCondLst>
                                            <p:cond evt="end" delay="0">
                                              <p:tn val="48"/>
                                            </p:cond>
                                          </p:stCondLst>
                                        </p:cTn>
                                        <p:tgtEl>
                                          <p:spTgt spid="16"/>
                                        </p:tgtEl>
                                        <p:attrNameLst>
                                          <p:attrName>style.visibility</p:attrName>
                                        </p:attrNameLst>
                                      </p:cBhvr>
                                      <p:to>
                                        <p:strVal val="hidden"/>
                                      </p:to>
                                    </p:set>
                                  </p:subTnLst>
                                </p:cTn>
                              </p:par>
                            </p:childTnLst>
                          </p:cTn>
                        </p:par>
                        <p:par>
                          <p:cTn id="50" fill="hold">
                            <p:stCondLst>
                              <p:cond delay="8000"/>
                            </p:stCondLst>
                            <p:childTnLst>
                              <p:par>
                                <p:cTn id="51" presetID="11" presetClass="entr" presetSubtype="0" fill="hold" grpId="0" nodeType="afterEffect">
                                  <p:stCondLst>
                                    <p:cond delay="0"/>
                                  </p:stCondLst>
                                  <p:childTnLst>
                                    <p:set>
                                      <p:cBhvr>
                                        <p:cTn id="52" dur="1000">
                                          <p:stCondLst>
                                            <p:cond delay="0"/>
                                          </p:stCondLst>
                                        </p:cTn>
                                        <p:tgtEl>
                                          <p:spTgt spid="17"/>
                                        </p:tgtEl>
                                        <p:attrNameLst>
                                          <p:attrName>style.visibility</p:attrName>
                                        </p:attrNameLst>
                                      </p:cBhvr>
                                      <p:to>
                                        <p:strVal val="visible"/>
                                      </p:to>
                                    </p:set>
                                  </p:childTnLst>
                                  <p:subTnLst>
                                    <p:set>
                                      <p:cBhvr override="childStyle">
                                        <p:cTn dur="1" fill="hold" display="0" masterRel="sameClick" afterEffect="1">
                                          <p:stCondLst>
                                            <p:cond evt="end" delay="0">
                                              <p:tn val="51"/>
                                            </p:cond>
                                          </p:stCondLst>
                                        </p:cTn>
                                        <p:tgtEl>
                                          <p:spTgt spid="17"/>
                                        </p:tgtEl>
                                        <p:attrNameLst>
                                          <p:attrName>style.visibility</p:attrName>
                                        </p:attrNameLst>
                                      </p:cBhvr>
                                      <p:to>
                                        <p:strVal val="hidden"/>
                                      </p:to>
                                    </p:set>
                                  </p:subTnLst>
                                </p:cTn>
                              </p:par>
                            </p:childTnLst>
                          </p:cTn>
                        </p:par>
                        <p:par>
                          <p:cTn id="53" fill="hold">
                            <p:stCondLst>
                              <p:cond delay="9000"/>
                            </p:stCondLst>
                            <p:childTnLst>
                              <p:par>
                                <p:cTn id="54" presetID="11" presetClass="entr" presetSubtype="0" fill="hold" grpId="0" nodeType="afterEffect">
                                  <p:stCondLst>
                                    <p:cond delay="0"/>
                                  </p:stCondLst>
                                  <p:childTnLst>
                                    <p:set>
                                      <p:cBhvr>
                                        <p:cTn id="55" dur="1000">
                                          <p:stCondLst>
                                            <p:cond delay="0"/>
                                          </p:stCondLst>
                                        </p:cTn>
                                        <p:tgtEl>
                                          <p:spTgt spid="18"/>
                                        </p:tgtEl>
                                        <p:attrNameLst>
                                          <p:attrName>style.visibility</p:attrName>
                                        </p:attrNameLst>
                                      </p:cBhvr>
                                      <p:to>
                                        <p:strVal val="visible"/>
                                      </p:to>
                                    </p:set>
                                  </p:childTnLst>
                                  <p:subTnLst>
                                    <p:set>
                                      <p:cBhvr override="childStyle">
                                        <p:cTn dur="1" fill="hold" display="0" masterRel="sameClick" afterEffect="1">
                                          <p:stCondLst>
                                            <p:cond evt="end" delay="0">
                                              <p:tn val="54"/>
                                            </p:cond>
                                          </p:stCondLst>
                                        </p:cTn>
                                        <p:tgtEl>
                                          <p:spTgt spid="18"/>
                                        </p:tgtEl>
                                        <p:attrNameLst>
                                          <p:attrName>style.visibility</p:attrName>
                                        </p:attrNameLst>
                                      </p:cBhvr>
                                      <p:to>
                                        <p:strVal val="hidden"/>
                                      </p:to>
                                    </p:set>
                                  </p:subTnLst>
                                </p:cTn>
                              </p:par>
                            </p:childTnLst>
                          </p:cTn>
                        </p:par>
                        <p:par>
                          <p:cTn id="56" fill="hold">
                            <p:stCondLst>
                              <p:cond delay="10000"/>
                            </p:stCondLst>
                            <p:childTnLst>
                              <p:par>
                                <p:cTn id="57" presetID="11" presetClass="entr" presetSubtype="0" fill="hold" grpId="0" nodeType="afterEffect">
                                  <p:stCondLst>
                                    <p:cond delay="0"/>
                                  </p:stCondLst>
                                  <p:childTnLst>
                                    <p:set>
                                      <p:cBhvr>
                                        <p:cTn id="58" dur="1000">
                                          <p:stCondLst>
                                            <p:cond delay="0"/>
                                          </p:stCondLst>
                                        </p:cTn>
                                        <p:tgtEl>
                                          <p:spTgt spid="19"/>
                                        </p:tgtEl>
                                        <p:attrNameLst>
                                          <p:attrName>style.visibility</p:attrName>
                                        </p:attrNameLst>
                                      </p:cBhvr>
                                      <p:to>
                                        <p:strVal val="visible"/>
                                      </p:to>
                                    </p:set>
                                  </p:childTnLst>
                                  <p:subTnLst>
                                    <p:set>
                                      <p:cBhvr override="childStyle">
                                        <p:cTn dur="1" fill="hold" display="0" masterRel="sameClick" afterEffect="1">
                                          <p:stCondLst>
                                            <p:cond evt="end" delay="0">
                                              <p:tn val="57"/>
                                            </p:cond>
                                          </p:stCondLst>
                                        </p:cTn>
                                        <p:tgtEl>
                                          <p:spTgt spid="19"/>
                                        </p:tgtEl>
                                        <p:attrNameLst>
                                          <p:attrName>style.visibility</p:attrName>
                                        </p:attrNameLst>
                                      </p:cBhvr>
                                      <p:to>
                                        <p:strVal val="hidden"/>
                                      </p:to>
                                    </p:set>
                                  </p:subTnLst>
                                </p:cTn>
                              </p:par>
                            </p:childTnLst>
                          </p:cTn>
                        </p:par>
                        <p:par>
                          <p:cTn id="59" fill="hold">
                            <p:stCondLst>
                              <p:cond delay="11000"/>
                            </p:stCondLst>
                            <p:childTnLst>
                              <p:par>
                                <p:cTn id="60" presetID="11" presetClass="entr" presetSubtype="0" fill="hold" grpId="0" nodeType="afterEffect">
                                  <p:stCondLst>
                                    <p:cond delay="0"/>
                                  </p:stCondLst>
                                  <p:childTnLst>
                                    <p:set>
                                      <p:cBhvr>
                                        <p:cTn id="61" dur="1000">
                                          <p:stCondLst>
                                            <p:cond delay="0"/>
                                          </p:stCondLst>
                                        </p:cTn>
                                        <p:tgtEl>
                                          <p:spTgt spid="20"/>
                                        </p:tgtEl>
                                        <p:attrNameLst>
                                          <p:attrName>style.visibility</p:attrName>
                                        </p:attrNameLst>
                                      </p:cBhvr>
                                      <p:to>
                                        <p:strVal val="visible"/>
                                      </p:to>
                                    </p:set>
                                  </p:childTnLst>
                                  <p:subTnLst>
                                    <p:set>
                                      <p:cBhvr override="childStyle">
                                        <p:cTn dur="1" fill="hold" display="0" masterRel="sameClick" afterEffect="1">
                                          <p:stCondLst>
                                            <p:cond evt="end" delay="0">
                                              <p:tn val="60"/>
                                            </p:cond>
                                          </p:stCondLst>
                                        </p:cTn>
                                        <p:tgtEl>
                                          <p:spTgt spid="20"/>
                                        </p:tgtEl>
                                        <p:attrNameLst>
                                          <p:attrName>style.visibility</p:attrName>
                                        </p:attrNameLst>
                                      </p:cBhvr>
                                      <p:to>
                                        <p:strVal val="hidden"/>
                                      </p:to>
                                    </p:set>
                                  </p:subTnLst>
                                </p:cTn>
                              </p:par>
                            </p:childTnLst>
                          </p:cTn>
                        </p:par>
                        <p:par>
                          <p:cTn id="62" fill="hold">
                            <p:stCondLst>
                              <p:cond delay="12000"/>
                            </p:stCondLst>
                            <p:childTnLst>
                              <p:par>
                                <p:cTn id="63" presetID="11" presetClass="entr" presetSubtype="0" fill="hold" grpId="0" nodeType="afterEffect">
                                  <p:stCondLst>
                                    <p:cond delay="0"/>
                                  </p:stCondLst>
                                  <p:childTnLst>
                                    <p:set>
                                      <p:cBhvr>
                                        <p:cTn id="64" dur="1000">
                                          <p:stCondLst>
                                            <p:cond delay="0"/>
                                          </p:stCondLst>
                                        </p:cTn>
                                        <p:tgtEl>
                                          <p:spTgt spid="21"/>
                                        </p:tgtEl>
                                        <p:attrNameLst>
                                          <p:attrName>style.visibility</p:attrName>
                                        </p:attrNameLst>
                                      </p:cBhvr>
                                      <p:to>
                                        <p:strVal val="visible"/>
                                      </p:to>
                                    </p:set>
                                  </p:childTnLst>
                                  <p:subTnLst>
                                    <p:set>
                                      <p:cBhvr override="childStyle">
                                        <p:cTn dur="1" fill="hold" display="0" masterRel="sameClick" afterEffect="1">
                                          <p:stCondLst>
                                            <p:cond evt="end" delay="0">
                                              <p:tn val="63"/>
                                            </p:cond>
                                          </p:stCondLst>
                                        </p:cTn>
                                        <p:tgtEl>
                                          <p:spTgt spid="21"/>
                                        </p:tgtEl>
                                        <p:attrNameLst>
                                          <p:attrName>style.visibility</p:attrName>
                                        </p:attrNameLst>
                                      </p:cBhvr>
                                      <p:to>
                                        <p:strVal val="hidden"/>
                                      </p:to>
                                    </p:set>
                                  </p:subTnLst>
                                </p:cTn>
                              </p:par>
                            </p:childTnLst>
                          </p:cTn>
                        </p:par>
                        <p:par>
                          <p:cTn id="65" fill="hold">
                            <p:stCondLst>
                              <p:cond delay="13000"/>
                            </p:stCondLst>
                            <p:childTnLst>
                              <p:par>
                                <p:cTn id="66" presetID="11" presetClass="entr" presetSubtype="0" fill="hold" grpId="0" nodeType="afterEffect">
                                  <p:stCondLst>
                                    <p:cond delay="0"/>
                                  </p:stCondLst>
                                  <p:childTnLst>
                                    <p:set>
                                      <p:cBhvr>
                                        <p:cTn id="67" dur="1000">
                                          <p:stCondLst>
                                            <p:cond delay="0"/>
                                          </p:stCondLst>
                                        </p:cTn>
                                        <p:tgtEl>
                                          <p:spTgt spid="22"/>
                                        </p:tgtEl>
                                        <p:attrNameLst>
                                          <p:attrName>style.visibility</p:attrName>
                                        </p:attrNameLst>
                                      </p:cBhvr>
                                      <p:to>
                                        <p:strVal val="visible"/>
                                      </p:to>
                                    </p:set>
                                  </p:childTnLst>
                                  <p:subTnLst>
                                    <p:set>
                                      <p:cBhvr override="childStyle">
                                        <p:cTn dur="1" fill="hold" display="0" masterRel="sameClick" afterEffect="1">
                                          <p:stCondLst>
                                            <p:cond evt="end" delay="0">
                                              <p:tn val="66"/>
                                            </p:cond>
                                          </p:stCondLst>
                                        </p:cTn>
                                        <p:tgtEl>
                                          <p:spTgt spid="22"/>
                                        </p:tgtEl>
                                        <p:attrNameLst>
                                          <p:attrName>style.visibility</p:attrName>
                                        </p:attrNameLst>
                                      </p:cBhvr>
                                      <p:to>
                                        <p:strVal val="hidden"/>
                                      </p:to>
                                    </p:set>
                                  </p:subTnLst>
                                </p:cTn>
                              </p:par>
                            </p:childTnLst>
                          </p:cTn>
                        </p:par>
                        <p:par>
                          <p:cTn id="68" fill="hold">
                            <p:stCondLst>
                              <p:cond delay="14000"/>
                            </p:stCondLst>
                            <p:childTnLst>
                              <p:par>
                                <p:cTn id="69" presetID="11" presetClass="entr" presetSubtype="0" fill="hold" grpId="0" nodeType="afterEffect">
                                  <p:stCondLst>
                                    <p:cond delay="0"/>
                                  </p:stCondLst>
                                  <p:childTnLst>
                                    <p:set>
                                      <p:cBhvr>
                                        <p:cTn id="70"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69"/>
                                            </p:cond>
                                          </p:stCondLst>
                                        </p:cTn>
                                        <p:tgtEl>
                                          <p:spTgt spid="23"/>
                                        </p:tgtEl>
                                        <p:attrNameLst>
                                          <p:attrName>style.visibility</p:attrName>
                                        </p:attrNameLst>
                                      </p:cBhvr>
                                      <p:to>
                                        <p:strVal val="hidden"/>
                                      </p:to>
                                    </p:set>
                                  </p:subTnLst>
                                </p:cTn>
                              </p:par>
                            </p:childTnLst>
                          </p:cTn>
                        </p:par>
                        <p:par>
                          <p:cTn id="71" fill="hold">
                            <p:stCondLst>
                              <p:cond delay="15000"/>
                            </p:stCondLst>
                            <p:childTnLst>
                              <p:par>
                                <p:cTn id="72" presetID="11" presetClass="entr" presetSubtype="0" fill="hold" grpId="0" nodeType="afterEffect">
                                  <p:stCondLst>
                                    <p:cond delay="0"/>
                                  </p:stCondLst>
                                  <p:childTnLst>
                                    <p:set>
                                      <p:cBhvr>
                                        <p:cTn id="73"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72"/>
                                            </p:cond>
                                          </p:stCondLst>
                                        </p:cTn>
                                        <p:tgtEl>
                                          <p:spTgt spid="24"/>
                                        </p:tgtEl>
                                        <p:attrNameLst>
                                          <p:attrName>style.visibility</p:attrName>
                                        </p:attrNameLst>
                                      </p:cBhvr>
                                      <p:to>
                                        <p:strVal val="hidden"/>
                                      </p:to>
                                    </p:set>
                                  </p:subTnLst>
                                </p:cTn>
                              </p:par>
                            </p:childTnLst>
                          </p:cTn>
                        </p:par>
                        <p:par>
                          <p:cTn id="74" fill="hold">
                            <p:stCondLst>
                              <p:cond delay="16000"/>
                            </p:stCondLst>
                            <p:childTnLst>
                              <p:par>
                                <p:cTn id="75" presetID="11" presetClass="entr" presetSubtype="0" fill="hold" grpId="0" nodeType="afterEffect">
                                  <p:stCondLst>
                                    <p:cond delay="0"/>
                                  </p:stCondLst>
                                  <p:childTnLst>
                                    <p:set>
                                      <p:cBhvr>
                                        <p:cTn id="76"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75"/>
                                            </p:cond>
                                          </p:stCondLst>
                                        </p:cTn>
                                        <p:tgtEl>
                                          <p:spTgt spid="25"/>
                                        </p:tgtEl>
                                        <p:attrNameLst>
                                          <p:attrName>style.visibility</p:attrName>
                                        </p:attrNameLst>
                                      </p:cBhvr>
                                      <p:to>
                                        <p:strVal val="hidden"/>
                                      </p:to>
                                    </p:set>
                                  </p:subTnLst>
                                </p:cTn>
                              </p:par>
                            </p:childTnLst>
                          </p:cTn>
                        </p:par>
                        <p:par>
                          <p:cTn id="77" fill="hold">
                            <p:stCondLst>
                              <p:cond delay="17000"/>
                            </p:stCondLst>
                            <p:childTnLst>
                              <p:par>
                                <p:cTn id="78" presetID="11" presetClass="entr" presetSubtype="0" fill="hold" grpId="0" nodeType="afterEffect">
                                  <p:stCondLst>
                                    <p:cond delay="0"/>
                                  </p:stCondLst>
                                  <p:childTnLst>
                                    <p:set>
                                      <p:cBhvr>
                                        <p:cTn id="79"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78"/>
                                            </p:cond>
                                          </p:stCondLst>
                                        </p:cTn>
                                        <p:tgtEl>
                                          <p:spTgt spid="26"/>
                                        </p:tgtEl>
                                        <p:attrNameLst>
                                          <p:attrName>style.visibility</p:attrName>
                                        </p:attrNameLst>
                                      </p:cBhvr>
                                      <p:to>
                                        <p:strVal val="hidden"/>
                                      </p:to>
                                    </p:set>
                                  </p:subTnLst>
                                </p:cTn>
                              </p:par>
                            </p:childTnLst>
                          </p:cTn>
                        </p:par>
                        <p:par>
                          <p:cTn id="80" fill="hold">
                            <p:stCondLst>
                              <p:cond delay="18000"/>
                            </p:stCondLst>
                            <p:childTnLst>
                              <p:par>
                                <p:cTn id="81" presetID="11" presetClass="entr" presetSubtype="0" fill="hold" grpId="0" nodeType="afterEffect">
                                  <p:stCondLst>
                                    <p:cond delay="0"/>
                                  </p:stCondLst>
                                  <p:childTnLst>
                                    <p:set>
                                      <p:cBhvr>
                                        <p:cTn id="82"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81"/>
                                            </p:cond>
                                          </p:stCondLst>
                                        </p:cTn>
                                        <p:tgtEl>
                                          <p:spTgt spid="27"/>
                                        </p:tgtEl>
                                        <p:attrNameLst>
                                          <p:attrName>style.visibility</p:attrName>
                                        </p:attrNameLst>
                                      </p:cBhvr>
                                      <p:to>
                                        <p:strVal val="hidden"/>
                                      </p:to>
                                    </p:set>
                                  </p:subTnLst>
                                </p:cTn>
                              </p:par>
                            </p:childTnLst>
                          </p:cTn>
                        </p:par>
                        <p:par>
                          <p:cTn id="83" fill="hold">
                            <p:stCondLst>
                              <p:cond delay="19000"/>
                            </p:stCondLst>
                            <p:childTnLst>
                              <p:par>
                                <p:cTn id="84" presetID="11" presetClass="entr" presetSubtype="0" fill="hold" grpId="0" nodeType="afterEffect">
                                  <p:stCondLst>
                                    <p:cond delay="0"/>
                                  </p:stCondLst>
                                  <p:childTnLst>
                                    <p:set>
                                      <p:cBhvr>
                                        <p:cTn id="85"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84"/>
                                            </p:cond>
                                          </p:stCondLst>
                                        </p:cTn>
                                        <p:tgtEl>
                                          <p:spTgt spid="28"/>
                                        </p:tgtEl>
                                        <p:attrNameLst>
                                          <p:attrName>style.visibility</p:attrName>
                                        </p:attrNameLst>
                                      </p:cBhvr>
                                      <p:to>
                                        <p:strVal val="hidden"/>
                                      </p:to>
                                    </p:set>
                                  </p:subTnLst>
                                </p:cTn>
                              </p:par>
                            </p:childTnLst>
                          </p:cTn>
                        </p:par>
                        <p:par>
                          <p:cTn id="86" fill="hold">
                            <p:stCondLst>
                              <p:cond delay="20000"/>
                            </p:stCondLst>
                            <p:childTnLst>
                              <p:par>
                                <p:cTn id="87" presetID="11" presetClass="entr" presetSubtype="0" fill="hold" grpId="0" nodeType="afterEffect">
                                  <p:stCondLst>
                                    <p:cond delay="0"/>
                                  </p:stCondLst>
                                  <p:childTnLst>
                                    <p:set>
                                      <p:cBhvr>
                                        <p:cTn id="88"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87"/>
                                            </p:cond>
                                          </p:stCondLst>
                                        </p:cTn>
                                        <p:tgtEl>
                                          <p:spTgt spid="29"/>
                                        </p:tgtEl>
                                        <p:attrNameLst>
                                          <p:attrName>style.visibility</p:attrName>
                                        </p:attrNameLst>
                                      </p:cBhvr>
                                      <p:to>
                                        <p:strVal val="hidden"/>
                                      </p:to>
                                    </p:set>
                                  </p:subTnLst>
                                </p:cTn>
                              </p:par>
                            </p:childTnLst>
                          </p:cTn>
                        </p:par>
                        <p:par>
                          <p:cTn id="89" fill="hold">
                            <p:stCondLst>
                              <p:cond delay="21000"/>
                            </p:stCondLst>
                            <p:childTnLst>
                              <p:par>
                                <p:cTn id="90" presetID="11" presetClass="entr" presetSubtype="0" fill="hold" grpId="0" nodeType="afterEffect">
                                  <p:stCondLst>
                                    <p:cond delay="0"/>
                                  </p:stCondLst>
                                  <p:childTnLst>
                                    <p:set>
                                      <p:cBhvr>
                                        <p:cTn id="91"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90"/>
                                            </p:cond>
                                          </p:stCondLst>
                                        </p:cTn>
                                        <p:tgtEl>
                                          <p:spTgt spid="30"/>
                                        </p:tgtEl>
                                        <p:attrNameLst>
                                          <p:attrName>style.visibility</p:attrName>
                                        </p:attrNameLst>
                                      </p:cBhvr>
                                      <p:to>
                                        <p:strVal val="hidden"/>
                                      </p:to>
                                    </p:set>
                                  </p:subTnLst>
                                </p:cTn>
                              </p:par>
                            </p:childTnLst>
                          </p:cTn>
                        </p:par>
                        <p:par>
                          <p:cTn id="92" fill="hold">
                            <p:stCondLst>
                              <p:cond delay="22000"/>
                            </p:stCondLst>
                            <p:childTnLst>
                              <p:par>
                                <p:cTn id="93" presetID="11" presetClass="entr" presetSubtype="0" fill="hold" grpId="0" nodeType="afterEffect">
                                  <p:stCondLst>
                                    <p:cond delay="0"/>
                                  </p:stCondLst>
                                  <p:childTnLst>
                                    <p:set>
                                      <p:cBhvr>
                                        <p:cTn id="94"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93"/>
                                            </p:cond>
                                          </p:stCondLst>
                                        </p:cTn>
                                        <p:tgtEl>
                                          <p:spTgt spid="31"/>
                                        </p:tgtEl>
                                        <p:attrNameLst>
                                          <p:attrName>style.visibility</p:attrName>
                                        </p:attrNameLst>
                                      </p:cBhvr>
                                      <p:to>
                                        <p:strVal val="hidden"/>
                                      </p:to>
                                    </p:set>
                                  </p:subTnLst>
                                </p:cTn>
                              </p:par>
                            </p:childTnLst>
                          </p:cTn>
                        </p:par>
                        <p:par>
                          <p:cTn id="95" fill="hold">
                            <p:stCondLst>
                              <p:cond delay="23000"/>
                            </p:stCondLst>
                            <p:childTnLst>
                              <p:par>
                                <p:cTn id="96" presetID="11" presetClass="entr" presetSubtype="0" fill="hold" grpId="0" nodeType="afterEffect">
                                  <p:stCondLst>
                                    <p:cond delay="0"/>
                                  </p:stCondLst>
                                  <p:childTnLst>
                                    <p:set>
                                      <p:cBhvr>
                                        <p:cTn id="97"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96"/>
                                            </p:cond>
                                          </p:stCondLst>
                                        </p:cTn>
                                        <p:tgtEl>
                                          <p:spTgt spid="32"/>
                                        </p:tgtEl>
                                        <p:attrNameLst>
                                          <p:attrName>style.visibility</p:attrName>
                                        </p:attrNameLst>
                                      </p:cBhvr>
                                      <p:to>
                                        <p:strVal val="hidden"/>
                                      </p:to>
                                    </p:set>
                                  </p:subTnLst>
                                </p:cTn>
                              </p:par>
                            </p:childTnLst>
                          </p:cTn>
                        </p:par>
                        <p:par>
                          <p:cTn id="98" fill="hold">
                            <p:stCondLst>
                              <p:cond delay="24000"/>
                            </p:stCondLst>
                            <p:childTnLst>
                              <p:par>
                                <p:cTn id="99" presetID="11" presetClass="entr" presetSubtype="0" fill="hold" grpId="0" nodeType="afterEffect">
                                  <p:stCondLst>
                                    <p:cond delay="0"/>
                                  </p:stCondLst>
                                  <p:childTnLst>
                                    <p:set>
                                      <p:cBhvr>
                                        <p:cTn id="100" dur="1000">
                                          <p:stCondLst>
                                            <p:cond delay="0"/>
                                          </p:stCondLst>
                                        </p:cTn>
                                        <p:tgtEl>
                                          <p:spTgt spid="33"/>
                                        </p:tgtEl>
                                        <p:attrNameLst>
                                          <p:attrName>style.visibility</p:attrName>
                                        </p:attrNameLst>
                                      </p:cBhvr>
                                      <p:to>
                                        <p:strVal val="visible"/>
                                      </p:to>
                                    </p:set>
                                  </p:childTnLst>
                                  <p:subTnLst>
                                    <p:set>
                                      <p:cBhvr override="childStyle">
                                        <p:cTn dur="1" fill="hold" display="0" masterRel="sameClick" afterEffect="1">
                                          <p:stCondLst>
                                            <p:cond evt="end" delay="0">
                                              <p:tn val="99"/>
                                            </p:cond>
                                          </p:stCondLst>
                                        </p:cTn>
                                        <p:tgtEl>
                                          <p:spTgt spid="33"/>
                                        </p:tgtEl>
                                        <p:attrNameLst>
                                          <p:attrName>style.visibility</p:attrName>
                                        </p:attrNameLst>
                                      </p:cBhvr>
                                      <p:to>
                                        <p:strVal val="hidden"/>
                                      </p:to>
                                    </p:set>
                                  </p:subTnLst>
                                </p:cTn>
                              </p:par>
                            </p:childTnLst>
                          </p:cTn>
                        </p:par>
                        <p:par>
                          <p:cTn id="101" fill="hold">
                            <p:stCondLst>
                              <p:cond delay="25000"/>
                            </p:stCondLst>
                            <p:childTnLst>
                              <p:par>
                                <p:cTn id="102" presetID="11" presetClass="entr" presetSubtype="0" fill="hold" grpId="0" nodeType="afterEffect">
                                  <p:stCondLst>
                                    <p:cond delay="0"/>
                                  </p:stCondLst>
                                  <p:childTnLst>
                                    <p:set>
                                      <p:cBhvr>
                                        <p:cTn id="103" dur="1000">
                                          <p:stCondLst>
                                            <p:cond delay="0"/>
                                          </p:stCondLst>
                                        </p:cTn>
                                        <p:tgtEl>
                                          <p:spTgt spid="34"/>
                                        </p:tgtEl>
                                        <p:attrNameLst>
                                          <p:attrName>style.visibility</p:attrName>
                                        </p:attrNameLst>
                                      </p:cBhvr>
                                      <p:to>
                                        <p:strVal val="visible"/>
                                      </p:to>
                                    </p:set>
                                  </p:childTnLst>
                                  <p:subTnLst>
                                    <p:set>
                                      <p:cBhvr override="childStyle">
                                        <p:cTn dur="1" fill="hold" display="0" masterRel="sameClick" afterEffect="1">
                                          <p:stCondLst>
                                            <p:cond evt="end" delay="0">
                                              <p:tn val="102"/>
                                            </p:cond>
                                          </p:stCondLst>
                                        </p:cTn>
                                        <p:tgtEl>
                                          <p:spTgt spid="34"/>
                                        </p:tgtEl>
                                        <p:attrNameLst>
                                          <p:attrName>style.visibility</p:attrName>
                                        </p:attrNameLst>
                                      </p:cBhvr>
                                      <p:to>
                                        <p:strVal val="hidden"/>
                                      </p:to>
                                    </p:set>
                                  </p:subTnLst>
                                </p:cTn>
                              </p:par>
                            </p:childTnLst>
                          </p:cTn>
                        </p:par>
                        <p:par>
                          <p:cTn id="104" fill="hold">
                            <p:stCondLst>
                              <p:cond delay="26000"/>
                            </p:stCondLst>
                            <p:childTnLst>
                              <p:par>
                                <p:cTn id="105" presetID="11" presetClass="entr" presetSubtype="0" fill="hold" grpId="0" nodeType="afterEffect">
                                  <p:stCondLst>
                                    <p:cond delay="0"/>
                                  </p:stCondLst>
                                  <p:childTnLst>
                                    <p:set>
                                      <p:cBhvr>
                                        <p:cTn id="106" dur="1000">
                                          <p:stCondLst>
                                            <p:cond delay="0"/>
                                          </p:stCondLst>
                                        </p:cTn>
                                        <p:tgtEl>
                                          <p:spTgt spid="35"/>
                                        </p:tgtEl>
                                        <p:attrNameLst>
                                          <p:attrName>style.visibility</p:attrName>
                                        </p:attrNameLst>
                                      </p:cBhvr>
                                      <p:to>
                                        <p:strVal val="visible"/>
                                      </p:to>
                                    </p:set>
                                  </p:childTnLst>
                                  <p:subTnLst>
                                    <p:set>
                                      <p:cBhvr override="childStyle">
                                        <p:cTn dur="1" fill="hold" display="0" masterRel="sameClick" afterEffect="1">
                                          <p:stCondLst>
                                            <p:cond evt="end" delay="0">
                                              <p:tn val="105"/>
                                            </p:cond>
                                          </p:stCondLst>
                                        </p:cTn>
                                        <p:tgtEl>
                                          <p:spTgt spid="35"/>
                                        </p:tgtEl>
                                        <p:attrNameLst>
                                          <p:attrName>style.visibility</p:attrName>
                                        </p:attrNameLst>
                                      </p:cBhvr>
                                      <p:to>
                                        <p:strVal val="hidden"/>
                                      </p:to>
                                    </p:set>
                                  </p:subTnLst>
                                </p:cTn>
                              </p:par>
                            </p:childTnLst>
                          </p:cTn>
                        </p:par>
                        <p:par>
                          <p:cTn id="107" fill="hold">
                            <p:stCondLst>
                              <p:cond delay="27000"/>
                            </p:stCondLst>
                            <p:childTnLst>
                              <p:par>
                                <p:cTn id="108" presetID="11" presetClass="entr" presetSubtype="0" fill="hold" grpId="0" nodeType="afterEffect">
                                  <p:stCondLst>
                                    <p:cond delay="0"/>
                                  </p:stCondLst>
                                  <p:childTnLst>
                                    <p:set>
                                      <p:cBhvr>
                                        <p:cTn id="109" dur="1000">
                                          <p:stCondLst>
                                            <p:cond delay="0"/>
                                          </p:stCondLst>
                                        </p:cTn>
                                        <p:tgtEl>
                                          <p:spTgt spid="36"/>
                                        </p:tgtEl>
                                        <p:attrNameLst>
                                          <p:attrName>style.visibility</p:attrName>
                                        </p:attrNameLst>
                                      </p:cBhvr>
                                      <p:to>
                                        <p:strVal val="visible"/>
                                      </p:to>
                                    </p:set>
                                  </p:childTnLst>
                                  <p:subTnLst>
                                    <p:set>
                                      <p:cBhvr override="childStyle">
                                        <p:cTn dur="1" fill="hold" display="0" masterRel="sameClick" afterEffect="1">
                                          <p:stCondLst>
                                            <p:cond evt="end" delay="0">
                                              <p:tn val="108"/>
                                            </p:cond>
                                          </p:stCondLst>
                                        </p:cTn>
                                        <p:tgtEl>
                                          <p:spTgt spid="36"/>
                                        </p:tgtEl>
                                        <p:attrNameLst>
                                          <p:attrName>style.visibility</p:attrName>
                                        </p:attrNameLst>
                                      </p:cBhvr>
                                      <p:to>
                                        <p:strVal val="hidden"/>
                                      </p:to>
                                    </p:set>
                                  </p:subTnLst>
                                </p:cTn>
                              </p:par>
                            </p:childTnLst>
                          </p:cTn>
                        </p:par>
                        <p:par>
                          <p:cTn id="110" fill="hold">
                            <p:stCondLst>
                              <p:cond delay="28000"/>
                            </p:stCondLst>
                            <p:childTnLst>
                              <p:par>
                                <p:cTn id="111" presetID="11" presetClass="entr" presetSubtype="0" fill="hold" grpId="0" nodeType="afterEffect">
                                  <p:stCondLst>
                                    <p:cond delay="0"/>
                                  </p:stCondLst>
                                  <p:childTnLst>
                                    <p:set>
                                      <p:cBhvr>
                                        <p:cTn id="112" dur="1000">
                                          <p:stCondLst>
                                            <p:cond delay="0"/>
                                          </p:stCondLst>
                                        </p:cTn>
                                        <p:tgtEl>
                                          <p:spTgt spid="37"/>
                                        </p:tgtEl>
                                        <p:attrNameLst>
                                          <p:attrName>style.visibility</p:attrName>
                                        </p:attrNameLst>
                                      </p:cBhvr>
                                      <p:to>
                                        <p:strVal val="visible"/>
                                      </p:to>
                                    </p:set>
                                  </p:childTnLst>
                                  <p:subTnLst>
                                    <p:set>
                                      <p:cBhvr override="childStyle">
                                        <p:cTn dur="1" fill="hold" display="0" masterRel="sameClick" afterEffect="1">
                                          <p:stCondLst>
                                            <p:cond evt="end" delay="0">
                                              <p:tn val="111"/>
                                            </p:cond>
                                          </p:stCondLst>
                                        </p:cTn>
                                        <p:tgtEl>
                                          <p:spTgt spid="37"/>
                                        </p:tgtEl>
                                        <p:attrNameLst>
                                          <p:attrName>style.visibility</p:attrName>
                                        </p:attrNameLst>
                                      </p:cBhvr>
                                      <p:to>
                                        <p:strVal val="hidden"/>
                                      </p:to>
                                    </p:set>
                                  </p:subTnLst>
                                </p:cTn>
                              </p:par>
                            </p:childTnLst>
                          </p:cTn>
                        </p:par>
                        <p:par>
                          <p:cTn id="113" fill="hold">
                            <p:stCondLst>
                              <p:cond delay="29000"/>
                            </p:stCondLst>
                            <p:childTnLst>
                              <p:par>
                                <p:cTn id="114" presetID="11" presetClass="entr" presetSubtype="0" fill="hold" grpId="0" nodeType="afterEffect">
                                  <p:stCondLst>
                                    <p:cond delay="0"/>
                                  </p:stCondLst>
                                  <p:childTnLst>
                                    <p:set>
                                      <p:cBhvr>
                                        <p:cTn id="115" dur="1000">
                                          <p:stCondLst>
                                            <p:cond delay="0"/>
                                          </p:stCondLst>
                                        </p:cTn>
                                        <p:tgtEl>
                                          <p:spTgt spid="38"/>
                                        </p:tgtEl>
                                        <p:attrNameLst>
                                          <p:attrName>style.visibility</p:attrName>
                                        </p:attrNameLst>
                                      </p:cBhvr>
                                      <p:to>
                                        <p:strVal val="visible"/>
                                      </p:to>
                                    </p:set>
                                  </p:childTnLst>
                                  <p:subTnLst>
                                    <p:set>
                                      <p:cBhvr override="childStyle">
                                        <p:cTn dur="1" fill="hold" display="0" masterRel="sameClick" afterEffect="1">
                                          <p:stCondLst>
                                            <p:cond evt="end" delay="0">
                                              <p:tn val="114"/>
                                            </p:cond>
                                          </p:stCondLst>
                                        </p:cTn>
                                        <p:tgtEl>
                                          <p:spTgt spid="38"/>
                                        </p:tgtEl>
                                        <p:attrNameLst>
                                          <p:attrName>style.visibility</p:attrName>
                                        </p:attrNameLst>
                                      </p:cBhvr>
                                      <p:to>
                                        <p:strVal val="hidden"/>
                                      </p:to>
                                    </p:set>
                                  </p:subTnLst>
                                </p:cTn>
                              </p:par>
                            </p:childTnLst>
                          </p:cTn>
                        </p:par>
                        <p:par>
                          <p:cTn id="116" fill="hold">
                            <p:stCondLst>
                              <p:cond delay="30000"/>
                            </p:stCondLst>
                            <p:childTnLst>
                              <p:par>
                                <p:cTn id="117" presetID="11" presetClass="entr" presetSubtype="0" fill="hold" grpId="0" nodeType="afterEffect">
                                  <p:stCondLst>
                                    <p:cond delay="0"/>
                                  </p:stCondLst>
                                  <p:childTnLst>
                                    <p:set>
                                      <p:cBhvr>
                                        <p:cTn id="118" dur="1000">
                                          <p:stCondLst>
                                            <p:cond delay="0"/>
                                          </p:stCondLst>
                                        </p:cTn>
                                        <p:tgtEl>
                                          <p:spTgt spid="39"/>
                                        </p:tgtEl>
                                        <p:attrNameLst>
                                          <p:attrName>style.visibility</p:attrName>
                                        </p:attrNameLst>
                                      </p:cBhvr>
                                      <p:to>
                                        <p:strVal val="visible"/>
                                      </p:to>
                                    </p:set>
                                  </p:childTnLst>
                                  <p:subTnLst>
                                    <p:set>
                                      <p:cBhvr override="childStyle">
                                        <p:cTn dur="1" fill="hold" display="0" masterRel="sameClick" afterEffect="1">
                                          <p:stCondLst>
                                            <p:cond evt="end" delay="0">
                                              <p:tn val="117"/>
                                            </p:cond>
                                          </p:stCondLst>
                                        </p:cTn>
                                        <p:tgtEl>
                                          <p:spTgt spid="39"/>
                                        </p:tgtEl>
                                        <p:attrNameLst>
                                          <p:attrName>style.visibility</p:attrName>
                                        </p:attrNameLst>
                                      </p:cBhvr>
                                      <p:to>
                                        <p:strVal val="hidden"/>
                                      </p:to>
                                    </p:set>
                                  </p:subTnLst>
                                </p:cTn>
                              </p:par>
                            </p:childTnLst>
                          </p:cTn>
                        </p:par>
                        <p:par>
                          <p:cTn id="119" fill="hold">
                            <p:stCondLst>
                              <p:cond delay="31000"/>
                            </p:stCondLst>
                            <p:childTnLst>
                              <p:par>
                                <p:cTn id="120" presetID="11" presetClass="entr" presetSubtype="0" fill="hold" grpId="0" nodeType="afterEffect">
                                  <p:stCondLst>
                                    <p:cond delay="0"/>
                                  </p:stCondLst>
                                  <p:childTnLst>
                                    <p:set>
                                      <p:cBhvr>
                                        <p:cTn id="121" dur="1000">
                                          <p:stCondLst>
                                            <p:cond delay="0"/>
                                          </p:stCondLst>
                                        </p:cTn>
                                        <p:tgtEl>
                                          <p:spTgt spid="40"/>
                                        </p:tgtEl>
                                        <p:attrNameLst>
                                          <p:attrName>style.visibility</p:attrName>
                                        </p:attrNameLst>
                                      </p:cBhvr>
                                      <p:to>
                                        <p:strVal val="visible"/>
                                      </p:to>
                                    </p:set>
                                  </p:childTnLst>
                                  <p:subTnLst>
                                    <p:set>
                                      <p:cBhvr override="childStyle">
                                        <p:cTn dur="1" fill="hold" display="0" masterRel="sameClick" afterEffect="1">
                                          <p:stCondLst>
                                            <p:cond evt="end" delay="0">
                                              <p:tn val="120"/>
                                            </p:cond>
                                          </p:stCondLst>
                                        </p:cTn>
                                        <p:tgtEl>
                                          <p:spTgt spid="40"/>
                                        </p:tgtEl>
                                        <p:attrNameLst>
                                          <p:attrName>style.visibility</p:attrName>
                                        </p:attrNameLst>
                                      </p:cBhvr>
                                      <p:to>
                                        <p:strVal val="hidden"/>
                                      </p:to>
                                    </p:set>
                                  </p:subTnLst>
                                </p:cTn>
                              </p:par>
                            </p:childTnLst>
                          </p:cTn>
                        </p:par>
                        <p:par>
                          <p:cTn id="122" fill="hold">
                            <p:stCondLst>
                              <p:cond delay="32000"/>
                            </p:stCondLst>
                            <p:childTnLst>
                              <p:par>
                                <p:cTn id="123" presetID="11" presetClass="entr" presetSubtype="0" fill="hold" grpId="0" nodeType="afterEffect">
                                  <p:stCondLst>
                                    <p:cond delay="0"/>
                                  </p:stCondLst>
                                  <p:childTnLst>
                                    <p:set>
                                      <p:cBhvr>
                                        <p:cTn id="124" dur="1000">
                                          <p:stCondLst>
                                            <p:cond delay="0"/>
                                          </p:stCondLst>
                                        </p:cTn>
                                        <p:tgtEl>
                                          <p:spTgt spid="41"/>
                                        </p:tgtEl>
                                        <p:attrNameLst>
                                          <p:attrName>style.visibility</p:attrName>
                                        </p:attrNameLst>
                                      </p:cBhvr>
                                      <p:to>
                                        <p:strVal val="visible"/>
                                      </p:to>
                                    </p:set>
                                  </p:childTnLst>
                                  <p:subTnLst>
                                    <p:set>
                                      <p:cBhvr override="childStyle">
                                        <p:cTn dur="1" fill="hold" display="0" masterRel="sameClick" afterEffect="1">
                                          <p:stCondLst>
                                            <p:cond evt="end" delay="0">
                                              <p:tn val="123"/>
                                            </p:cond>
                                          </p:stCondLst>
                                        </p:cTn>
                                        <p:tgtEl>
                                          <p:spTgt spid="41"/>
                                        </p:tgtEl>
                                        <p:attrNameLst>
                                          <p:attrName>style.visibility</p:attrName>
                                        </p:attrNameLst>
                                      </p:cBhvr>
                                      <p:to>
                                        <p:strVal val="hidden"/>
                                      </p:to>
                                    </p:set>
                                  </p:subTnLst>
                                </p:cTn>
                              </p:par>
                            </p:childTnLst>
                          </p:cTn>
                        </p:par>
                        <p:par>
                          <p:cTn id="125" fill="hold">
                            <p:stCondLst>
                              <p:cond delay="33000"/>
                            </p:stCondLst>
                            <p:childTnLst>
                              <p:par>
                                <p:cTn id="126" presetID="11" presetClass="entr" presetSubtype="0" fill="hold" grpId="0" nodeType="afterEffect">
                                  <p:stCondLst>
                                    <p:cond delay="0"/>
                                  </p:stCondLst>
                                  <p:childTnLst>
                                    <p:set>
                                      <p:cBhvr>
                                        <p:cTn id="127" dur="1000">
                                          <p:stCondLst>
                                            <p:cond delay="0"/>
                                          </p:stCondLst>
                                        </p:cTn>
                                        <p:tgtEl>
                                          <p:spTgt spid="42"/>
                                        </p:tgtEl>
                                        <p:attrNameLst>
                                          <p:attrName>style.visibility</p:attrName>
                                        </p:attrNameLst>
                                      </p:cBhvr>
                                      <p:to>
                                        <p:strVal val="visible"/>
                                      </p:to>
                                    </p:set>
                                  </p:childTnLst>
                                  <p:subTnLst>
                                    <p:set>
                                      <p:cBhvr override="childStyle">
                                        <p:cTn dur="1" fill="hold" display="0" masterRel="sameClick" afterEffect="1">
                                          <p:stCondLst>
                                            <p:cond evt="end" delay="0">
                                              <p:tn val="126"/>
                                            </p:cond>
                                          </p:stCondLst>
                                        </p:cTn>
                                        <p:tgtEl>
                                          <p:spTgt spid="42"/>
                                        </p:tgtEl>
                                        <p:attrNameLst>
                                          <p:attrName>style.visibility</p:attrName>
                                        </p:attrNameLst>
                                      </p:cBhvr>
                                      <p:to>
                                        <p:strVal val="hidden"/>
                                      </p:to>
                                    </p:set>
                                  </p:subTnLst>
                                </p:cTn>
                              </p:par>
                            </p:childTnLst>
                          </p:cTn>
                        </p:par>
                        <p:par>
                          <p:cTn id="128" fill="hold">
                            <p:stCondLst>
                              <p:cond delay="34000"/>
                            </p:stCondLst>
                            <p:childTnLst>
                              <p:par>
                                <p:cTn id="129" presetID="11" presetClass="entr" presetSubtype="0" fill="hold" grpId="0" nodeType="afterEffect">
                                  <p:stCondLst>
                                    <p:cond delay="0"/>
                                  </p:stCondLst>
                                  <p:childTnLst>
                                    <p:set>
                                      <p:cBhvr>
                                        <p:cTn id="130" dur="1000">
                                          <p:stCondLst>
                                            <p:cond delay="0"/>
                                          </p:stCondLst>
                                        </p:cTn>
                                        <p:tgtEl>
                                          <p:spTgt spid="43"/>
                                        </p:tgtEl>
                                        <p:attrNameLst>
                                          <p:attrName>style.visibility</p:attrName>
                                        </p:attrNameLst>
                                      </p:cBhvr>
                                      <p:to>
                                        <p:strVal val="visible"/>
                                      </p:to>
                                    </p:set>
                                  </p:childTnLst>
                                  <p:subTnLst>
                                    <p:set>
                                      <p:cBhvr override="childStyle">
                                        <p:cTn dur="1" fill="hold" display="0" masterRel="sameClick" afterEffect="1">
                                          <p:stCondLst>
                                            <p:cond evt="end" delay="0">
                                              <p:tn val="129"/>
                                            </p:cond>
                                          </p:stCondLst>
                                        </p:cTn>
                                        <p:tgtEl>
                                          <p:spTgt spid="43"/>
                                        </p:tgtEl>
                                        <p:attrNameLst>
                                          <p:attrName>style.visibility</p:attrName>
                                        </p:attrNameLst>
                                      </p:cBhvr>
                                      <p:to>
                                        <p:strVal val="hidden"/>
                                      </p:to>
                                    </p:set>
                                  </p:subTnLst>
                                </p:cTn>
                              </p:par>
                            </p:childTnLst>
                          </p:cTn>
                        </p:par>
                        <p:par>
                          <p:cTn id="131" fill="hold">
                            <p:stCondLst>
                              <p:cond delay="35000"/>
                            </p:stCondLst>
                            <p:childTnLst>
                              <p:par>
                                <p:cTn id="132" presetID="11" presetClass="entr" presetSubtype="0" fill="hold" grpId="0" nodeType="afterEffect">
                                  <p:stCondLst>
                                    <p:cond delay="0"/>
                                  </p:stCondLst>
                                  <p:childTnLst>
                                    <p:set>
                                      <p:cBhvr>
                                        <p:cTn id="133" dur="1000">
                                          <p:stCondLst>
                                            <p:cond delay="0"/>
                                          </p:stCondLst>
                                        </p:cTn>
                                        <p:tgtEl>
                                          <p:spTgt spid="44"/>
                                        </p:tgtEl>
                                        <p:attrNameLst>
                                          <p:attrName>style.visibility</p:attrName>
                                        </p:attrNameLst>
                                      </p:cBhvr>
                                      <p:to>
                                        <p:strVal val="visible"/>
                                      </p:to>
                                    </p:set>
                                  </p:childTnLst>
                                  <p:subTnLst>
                                    <p:set>
                                      <p:cBhvr override="childStyle">
                                        <p:cTn dur="1" fill="hold" display="0" masterRel="sameClick" afterEffect="1">
                                          <p:stCondLst>
                                            <p:cond evt="end" delay="0">
                                              <p:tn val="132"/>
                                            </p:cond>
                                          </p:stCondLst>
                                        </p:cTn>
                                        <p:tgtEl>
                                          <p:spTgt spid="44"/>
                                        </p:tgtEl>
                                        <p:attrNameLst>
                                          <p:attrName>style.visibility</p:attrName>
                                        </p:attrNameLst>
                                      </p:cBhvr>
                                      <p:to>
                                        <p:strVal val="hidden"/>
                                      </p:to>
                                    </p:set>
                                  </p:subTnLst>
                                </p:cTn>
                              </p:par>
                            </p:childTnLst>
                          </p:cTn>
                        </p:par>
                        <p:par>
                          <p:cTn id="134" fill="hold">
                            <p:stCondLst>
                              <p:cond delay="36000"/>
                            </p:stCondLst>
                            <p:childTnLst>
                              <p:par>
                                <p:cTn id="135" presetID="11" presetClass="entr" presetSubtype="0" fill="hold" grpId="0" nodeType="afterEffect">
                                  <p:stCondLst>
                                    <p:cond delay="0"/>
                                  </p:stCondLst>
                                  <p:childTnLst>
                                    <p:set>
                                      <p:cBhvr>
                                        <p:cTn id="136" dur="1000">
                                          <p:stCondLst>
                                            <p:cond delay="0"/>
                                          </p:stCondLst>
                                        </p:cTn>
                                        <p:tgtEl>
                                          <p:spTgt spid="45"/>
                                        </p:tgtEl>
                                        <p:attrNameLst>
                                          <p:attrName>style.visibility</p:attrName>
                                        </p:attrNameLst>
                                      </p:cBhvr>
                                      <p:to>
                                        <p:strVal val="visible"/>
                                      </p:to>
                                    </p:set>
                                  </p:childTnLst>
                                  <p:subTnLst>
                                    <p:set>
                                      <p:cBhvr override="childStyle">
                                        <p:cTn dur="1" fill="hold" display="0" masterRel="sameClick" afterEffect="1">
                                          <p:stCondLst>
                                            <p:cond evt="end" delay="0">
                                              <p:tn val="135"/>
                                            </p:cond>
                                          </p:stCondLst>
                                        </p:cTn>
                                        <p:tgtEl>
                                          <p:spTgt spid="45"/>
                                        </p:tgtEl>
                                        <p:attrNameLst>
                                          <p:attrName>style.visibility</p:attrName>
                                        </p:attrNameLst>
                                      </p:cBhvr>
                                      <p:to>
                                        <p:strVal val="hidden"/>
                                      </p:to>
                                    </p:set>
                                  </p:subTnLst>
                                </p:cTn>
                              </p:par>
                            </p:childTnLst>
                          </p:cTn>
                        </p:par>
                        <p:par>
                          <p:cTn id="137" fill="hold">
                            <p:stCondLst>
                              <p:cond delay="37000"/>
                            </p:stCondLst>
                            <p:childTnLst>
                              <p:par>
                                <p:cTn id="138" presetID="11" presetClass="entr" presetSubtype="0" fill="hold" grpId="0" nodeType="afterEffect">
                                  <p:stCondLst>
                                    <p:cond delay="0"/>
                                  </p:stCondLst>
                                  <p:childTnLst>
                                    <p:set>
                                      <p:cBhvr>
                                        <p:cTn id="139" dur="1000">
                                          <p:stCondLst>
                                            <p:cond delay="0"/>
                                          </p:stCondLst>
                                        </p:cTn>
                                        <p:tgtEl>
                                          <p:spTgt spid="46"/>
                                        </p:tgtEl>
                                        <p:attrNameLst>
                                          <p:attrName>style.visibility</p:attrName>
                                        </p:attrNameLst>
                                      </p:cBhvr>
                                      <p:to>
                                        <p:strVal val="visible"/>
                                      </p:to>
                                    </p:set>
                                  </p:childTnLst>
                                  <p:subTnLst>
                                    <p:set>
                                      <p:cBhvr override="childStyle">
                                        <p:cTn dur="1" fill="hold" display="0" masterRel="sameClick" afterEffect="1">
                                          <p:stCondLst>
                                            <p:cond evt="end" delay="0">
                                              <p:tn val="138"/>
                                            </p:cond>
                                          </p:stCondLst>
                                        </p:cTn>
                                        <p:tgtEl>
                                          <p:spTgt spid="46"/>
                                        </p:tgtEl>
                                        <p:attrNameLst>
                                          <p:attrName>style.visibility</p:attrName>
                                        </p:attrNameLst>
                                      </p:cBhvr>
                                      <p:to>
                                        <p:strVal val="hidden"/>
                                      </p:to>
                                    </p:set>
                                  </p:subTnLst>
                                </p:cTn>
                              </p:par>
                            </p:childTnLst>
                          </p:cTn>
                        </p:par>
                        <p:par>
                          <p:cTn id="140" fill="hold">
                            <p:stCondLst>
                              <p:cond delay="38000"/>
                            </p:stCondLst>
                            <p:childTnLst>
                              <p:par>
                                <p:cTn id="141" presetID="11" presetClass="entr" presetSubtype="0" fill="hold" grpId="0" nodeType="afterEffect">
                                  <p:stCondLst>
                                    <p:cond delay="0"/>
                                  </p:stCondLst>
                                  <p:childTnLst>
                                    <p:set>
                                      <p:cBhvr>
                                        <p:cTn id="142" dur="1000">
                                          <p:stCondLst>
                                            <p:cond delay="0"/>
                                          </p:stCondLst>
                                        </p:cTn>
                                        <p:tgtEl>
                                          <p:spTgt spid="47"/>
                                        </p:tgtEl>
                                        <p:attrNameLst>
                                          <p:attrName>style.visibility</p:attrName>
                                        </p:attrNameLst>
                                      </p:cBhvr>
                                      <p:to>
                                        <p:strVal val="visible"/>
                                      </p:to>
                                    </p:set>
                                  </p:childTnLst>
                                  <p:subTnLst>
                                    <p:set>
                                      <p:cBhvr override="childStyle">
                                        <p:cTn dur="1" fill="hold" display="0" masterRel="sameClick" afterEffect="1">
                                          <p:stCondLst>
                                            <p:cond evt="end" delay="0">
                                              <p:tn val="141"/>
                                            </p:cond>
                                          </p:stCondLst>
                                        </p:cTn>
                                        <p:tgtEl>
                                          <p:spTgt spid="47"/>
                                        </p:tgtEl>
                                        <p:attrNameLst>
                                          <p:attrName>style.visibility</p:attrName>
                                        </p:attrNameLst>
                                      </p:cBhvr>
                                      <p:to>
                                        <p:strVal val="hidden"/>
                                      </p:to>
                                    </p:set>
                                  </p:subTnLst>
                                </p:cTn>
                              </p:par>
                            </p:childTnLst>
                          </p:cTn>
                        </p:par>
                        <p:par>
                          <p:cTn id="143" fill="hold">
                            <p:stCondLst>
                              <p:cond delay="39000"/>
                            </p:stCondLst>
                            <p:childTnLst>
                              <p:par>
                                <p:cTn id="144" presetID="11" presetClass="entr" presetSubtype="0" fill="hold" grpId="0" nodeType="afterEffect">
                                  <p:stCondLst>
                                    <p:cond delay="0"/>
                                  </p:stCondLst>
                                  <p:childTnLst>
                                    <p:set>
                                      <p:cBhvr>
                                        <p:cTn id="145" dur="1000">
                                          <p:stCondLst>
                                            <p:cond delay="0"/>
                                          </p:stCondLst>
                                        </p:cTn>
                                        <p:tgtEl>
                                          <p:spTgt spid="48"/>
                                        </p:tgtEl>
                                        <p:attrNameLst>
                                          <p:attrName>style.visibility</p:attrName>
                                        </p:attrNameLst>
                                      </p:cBhvr>
                                      <p:to>
                                        <p:strVal val="visible"/>
                                      </p:to>
                                    </p:set>
                                  </p:childTnLst>
                                  <p:subTnLst>
                                    <p:set>
                                      <p:cBhvr override="childStyle">
                                        <p:cTn dur="1" fill="hold" display="0" masterRel="sameClick" afterEffect="1">
                                          <p:stCondLst>
                                            <p:cond evt="end" delay="0">
                                              <p:tn val="144"/>
                                            </p:cond>
                                          </p:stCondLst>
                                        </p:cTn>
                                        <p:tgtEl>
                                          <p:spTgt spid="48"/>
                                        </p:tgtEl>
                                        <p:attrNameLst>
                                          <p:attrName>style.visibility</p:attrName>
                                        </p:attrNameLst>
                                      </p:cBhvr>
                                      <p:to>
                                        <p:strVal val="hidden"/>
                                      </p:to>
                                    </p:set>
                                  </p:subTnLst>
                                </p:cTn>
                              </p:par>
                            </p:childTnLst>
                          </p:cTn>
                        </p:par>
                        <p:par>
                          <p:cTn id="146" fill="hold">
                            <p:stCondLst>
                              <p:cond delay="40000"/>
                            </p:stCondLst>
                            <p:childTnLst>
                              <p:par>
                                <p:cTn id="147" presetID="11" presetClass="entr" presetSubtype="0" fill="hold" grpId="0" nodeType="afterEffect">
                                  <p:stCondLst>
                                    <p:cond delay="0"/>
                                  </p:stCondLst>
                                  <p:childTnLst>
                                    <p:set>
                                      <p:cBhvr>
                                        <p:cTn id="148" dur="1000">
                                          <p:stCondLst>
                                            <p:cond delay="0"/>
                                          </p:stCondLst>
                                        </p:cTn>
                                        <p:tgtEl>
                                          <p:spTgt spid="49"/>
                                        </p:tgtEl>
                                        <p:attrNameLst>
                                          <p:attrName>style.visibility</p:attrName>
                                        </p:attrNameLst>
                                      </p:cBhvr>
                                      <p:to>
                                        <p:strVal val="visible"/>
                                      </p:to>
                                    </p:set>
                                  </p:childTnLst>
                                  <p:subTnLst>
                                    <p:set>
                                      <p:cBhvr override="childStyle">
                                        <p:cTn dur="1" fill="hold" display="0" masterRel="sameClick" afterEffect="1">
                                          <p:stCondLst>
                                            <p:cond evt="end" delay="0">
                                              <p:tn val="147"/>
                                            </p:cond>
                                          </p:stCondLst>
                                        </p:cTn>
                                        <p:tgtEl>
                                          <p:spTgt spid="49"/>
                                        </p:tgtEl>
                                        <p:attrNameLst>
                                          <p:attrName>style.visibility</p:attrName>
                                        </p:attrNameLst>
                                      </p:cBhvr>
                                      <p:to>
                                        <p:strVal val="hidden"/>
                                      </p:to>
                                    </p:set>
                                  </p:subTnLst>
                                </p:cTn>
                              </p:par>
                            </p:childTnLst>
                          </p:cTn>
                        </p:par>
                        <p:par>
                          <p:cTn id="149" fill="hold">
                            <p:stCondLst>
                              <p:cond delay="41000"/>
                            </p:stCondLst>
                            <p:childTnLst>
                              <p:par>
                                <p:cTn id="150" presetID="11" presetClass="entr" presetSubtype="0" fill="hold" grpId="0" nodeType="afterEffect">
                                  <p:stCondLst>
                                    <p:cond delay="0"/>
                                  </p:stCondLst>
                                  <p:childTnLst>
                                    <p:set>
                                      <p:cBhvr>
                                        <p:cTn id="151" dur="1000">
                                          <p:stCondLst>
                                            <p:cond delay="0"/>
                                          </p:stCondLst>
                                        </p:cTn>
                                        <p:tgtEl>
                                          <p:spTgt spid="50"/>
                                        </p:tgtEl>
                                        <p:attrNameLst>
                                          <p:attrName>style.visibility</p:attrName>
                                        </p:attrNameLst>
                                      </p:cBhvr>
                                      <p:to>
                                        <p:strVal val="visible"/>
                                      </p:to>
                                    </p:set>
                                  </p:childTnLst>
                                  <p:subTnLst>
                                    <p:set>
                                      <p:cBhvr override="childStyle">
                                        <p:cTn dur="1" fill="hold" display="0" masterRel="sameClick" afterEffect="1">
                                          <p:stCondLst>
                                            <p:cond evt="end" delay="0">
                                              <p:tn val="150"/>
                                            </p:cond>
                                          </p:stCondLst>
                                        </p:cTn>
                                        <p:tgtEl>
                                          <p:spTgt spid="50"/>
                                        </p:tgtEl>
                                        <p:attrNameLst>
                                          <p:attrName>style.visibility</p:attrName>
                                        </p:attrNameLst>
                                      </p:cBhvr>
                                      <p:to>
                                        <p:strVal val="hidden"/>
                                      </p:to>
                                    </p:set>
                                  </p:subTnLst>
                                </p:cTn>
                              </p:par>
                            </p:childTnLst>
                          </p:cTn>
                        </p:par>
                        <p:par>
                          <p:cTn id="152" fill="hold">
                            <p:stCondLst>
                              <p:cond delay="42000"/>
                            </p:stCondLst>
                            <p:childTnLst>
                              <p:par>
                                <p:cTn id="153" presetID="11" presetClass="entr" presetSubtype="0" fill="hold" grpId="0" nodeType="afterEffect">
                                  <p:stCondLst>
                                    <p:cond delay="0"/>
                                  </p:stCondLst>
                                  <p:childTnLst>
                                    <p:set>
                                      <p:cBhvr>
                                        <p:cTn id="154" dur="1000">
                                          <p:stCondLst>
                                            <p:cond delay="0"/>
                                          </p:stCondLst>
                                        </p:cTn>
                                        <p:tgtEl>
                                          <p:spTgt spid="51"/>
                                        </p:tgtEl>
                                        <p:attrNameLst>
                                          <p:attrName>style.visibility</p:attrName>
                                        </p:attrNameLst>
                                      </p:cBhvr>
                                      <p:to>
                                        <p:strVal val="visible"/>
                                      </p:to>
                                    </p:set>
                                  </p:childTnLst>
                                  <p:subTnLst>
                                    <p:set>
                                      <p:cBhvr override="childStyle">
                                        <p:cTn dur="1" fill="hold" display="0" masterRel="sameClick" afterEffect="1">
                                          <p:stCondLst>
                                            <p:cond evt="end" delay="0">
                                              <p:tn val="153"/>
                                            </p:cond>
                                          </p:stCondLst>
                                        </p:cTn>
                                        <p:tgtEl>
                                          <p:spTgt spid="51"/>
                                        </p:tgtEl>
                                        <p:attrNameLst>
                                          <p:attrName>style.visibility</p:attrName>
                                        </p:attrNameLst>
                                      </p:cBhvr>
                                      <p:to>
                                        <p:strVal val="hidden"/>
                                      </p:to>
                                    </p:set>
                                  </p:subTnLst>
                                </p:cTn>
                              </p:par>
                            </p:childTnLst>
                          </p:cTn>
                        </p:par>
                        <p:par>
                          <p:cTn id="155" fill="hold">
                            <p:stCondLst>
                              <p:cond delay="43000"/>
                            </p:stCondLst>
                            <p:childTnLst>
                              <p:par>
                                <p:cTn id="156" presetID="11" presetClass="entr" presetSubtype="0" fill="hold" grpId="0" nodeType="afterEffect">
                                  <p:stCondLst>
                                    <p:cond delay="0"/>
                                  </p:stCondLst>
                                  <p:childTnLst>
                                    <p:set>
                                      <p:cBhvr>
                                        <p:cTn id="157" dur="1000">
                                          <p:stCondLst>
                                            <p:cond delay="0"/>
                                          </p:stCondLst>
                                        </p:cTn>
                                        <p:tgtEl>
                                          <p:spTgt spid="52"/>
                                        </p:tgtEl>
                                        <p:attrNameLst>
                                          <p:attrName>style.visibility</p:attrName>
                                        </p:attrNameLst>
                                      </p:cBhvr>
                                      <p:to>
                                        <p:strVal val="visible"/>
                                      </p:to>
                                    </p:set>
                                  </p:childTnLst>
                                  <p:subTnLst>
                                    <p:set>
                                      <p:cBhvr override="childStyle">
                                        <p:cTn dur="1" fill="hold" display="0" masterRel="sameClick" afterEffect="1">
                                          <p:stCondLst>
                                            <p:cond evt="end" delay="0">
                                              <p:tn val="156"/>
                                            </p:cond>
                                          </p:stCondLst>
                                        </p:cTn>
                                        <p:tgtEl>
                                          <p:spTgt spid="52"/>
                                        </p:tgtEl>
                                        <p:attrNameLst>
                                          <p:attrName>style.visibility</p:attrName>
                                        </p:attrNameLst>
                                      </p:cBhvr>
                                      <p:to>
                                        <p:strVal val="hidden"/>
                                      </p:to>
                                    </p:set>
                                  </p:subTnLst>
                                </p:cTn>
                              </p:par>
                            </p:childTnLst>
                          </p:cTn>
                        </p:par>
                        <p:par>
                          <p:cTn id="158" fill="hold">
                            <p:stCondLst>
                              <p:cond delay="44000"/>
                            </p:stCondLst>
                            <p:childTnLst>
                              <p:par>
                                <p:cTn id="159" presetID="11" presetClass="entr" presetSubtype="0" fill="hold" grpId="0" nodeType="afterEffect">
                                  <p:stCondLst>
                                    <p:cond delay="0"/>
                                  </p:stCondLst>
                                  <p:childTnLst>
                                    <p:set>
                                      <p:cBhvr>
                                        <p:cTn id="160" dur="1000">
                                          <p:stCondLst>
                                            <p:cond delay="0"/>
                                          </p:stCondLst>
                                        </p:cTn>
                                        <p:tgtEl>
                                          <p:spTgt spid="53"/>
                                        </p:tgtEl>
                                        <p:attrNameLst>
                                          <p:attrName>style.visibility</p:attrName>
                                        </p:attrNameLst>
                                      </p:cBhvr>
                                      <p:to>
                                        <p:strVal val="visible"/>
                                      </p:to>
                                    </p:set>
                                  </p:childTnLst>
                                  <p:subTnLst>
                                    <p:set>
                                      <p:cBhvr override="childStyle">
                                        <p:cTn dur="1" fill="hold" display="0" masterRel="sameClick" afterEffect="1">
                                          <p:stCondLst>
                                            <p:cond evt="end" delay="0">
                                              <p:tn val="159"/>
                                            </p:cond>
                                          </p:stCondLst>
                                        </p:cTn>
                                        <p:tgtEl>
                                          <p:spTgt spid="53"/>
                                        </p:tgtEl>
                                        <p:attrNameLst>
                                          <p:attrName>style.visibility</p:attrName>
                                        </p:attrNameLst>
                                      </p:cBhvr>
                                      <p:to>
                                        <p:strVal val="hidden"/>
                                      </p:to>
                                    </p:set>
                                  </p:subTnLst>
                                </p:cTn>
                              </p:par>
                            </p:childTnLst>
                          </p:cTn>
                        </p:par>
                        <p:par>
                          <p:cTn id="161" fill="hold">
                            <p:stCondLst>
                              <p:cond delay="45000"/>
                            </p:stCondLst>
                            <p:childTnLst>
                              <p:par>
                                <p:cTn id="162" presetID="11" presetClass="entr" presetSubtype="0" fill="hold" grpId="0" nodeType="afterEffect">
                                  <p:stCondLst>
                                    <p:cond delay="0"/>
                                  </p:stCondLst>
                                  <p:childTnLst>
                                    <p:set>
                                      <p:cBhvr>
                                        <p:cTn id="163" dur="1000">
                                          <p:stCondLst>
                                            <p:cond delay="0"/>
                                          </p:stCondLst>
                                        </p:cTn>
                                        <p:tgtEl>
                                          <p:spTgt spid="54"/>
                                        </p:tgtEl>
                                        <p:attrNameLst>
                                          <p:attrName>style.visibility</p:attrName>
                                        </p:attrNameLst>
                                      </p:cBhvr>
                                      <p:to>
                                        <p:strVal val="visible"/>
                                      </p:to>
                                    </p:set>
                                  </p:childTnLst>
                                  <p:subTnLst>
                                    <p:set>
                                      <p:cBhvr override="childStyle">
                                        <p:cTn dur="1" fill="hold" display="0" masterRel="sameClick" afterEffect="1">
                                          <p:stCondLst>
                                            <p:cond evt="end" delay="0">
                                              <p:tn val="162"/>
                                            </p:cond>
                                          </p:stCondLst>
                                        </p:cTn>
                                        <p:tgtEl>
                                          <p:spTgt spid="54"/>
                                        </p:tgtEl>
                                        <p:attrNameLst>
                                          <p:attrName>style.visibility</p:attrName>
                                        </p:attrNameLst>
                                      </p:cBhvr>
                                      <p:to>
                                        <p:strVal val="hidden"/>
                                      </p:to>
                                    </p:set>
                                  </p:subTnLst>
                                </p:cTn>
                              </p:par>
                            </p:childTnLst>
                          </p:cTn>
                        </p:par>
                        <p:par>
                          <p:cTn id="164" fill="hold">
                            <p:stCondLst>
                              <p:cond delay="46000"/>
                            </p:stCondLst>
                            <p:childTnLst>
                              <p:par>
                                <p:cTn id="165" presetID="11" presetClass="entr" presetSubtype="0" fill="hold" grpId="0" nodeType="afterEffect">
                                  <p:stCondLst>
                                    <p:cond delay="0"/>
                                  </p:stCondLst>
                                  <p:childTnLst>
                                    <p:set>
                                      <p:cBhvr>
                                        <p:cTn id="166" dur="1000">
                                          <p:stCondLst>
                                            <p:cond delay="0"/>
                                          </p:stCondLst>
                                        </p:cTn>
                                        <p:tgtEl>
                                          <p:spTgt spid="55"/>
                                        </p:tgtEl>
                                        <p:attrNameLst>
                                          <p:attrName>style.visibility</p:attrName>
                                        </p:attrNameLst>
                                      </p:cBhvr>
                                      <p:to>
                                        <p:strVal val="visible"/>
                                      </p:to>
                                    </p:set>
                                  </p:childTnLst>
                                  <p:subTnLst>
                                    <p:set>
                                      <p:cBhvr override="childStyle">
                                        <p:cTn dur="1" fill="hold" display="0" masterRel="sameClick" afterEffect="1">
                                          <p:stCondLst>
                                            <p:cond evt="end" delay="0">
                                              <p:tn val="165"/>
                                            </p:cond>
                                          </p:stCondLst>
                                        </p:cTn>
                                        <p:tgtEl>
                                          <p:spTgt spid="55"/>
                                        </p:tgtEl>
                                        <p:attrNameLst>
                                          <p:attrName>style.visibility</p:attrName>
                                        </p:attrNameLst>
                                      </p:cBhvr>
                                      <p:to>
                                        <p:strVal val="hidden"/>
                                      </p:to>
                                    </p:set>
                                  </p:subTnLst>
                                </p:cTn>
                              </p:par>
                            </p:childTnLst>
                          </p:cTn>
                        </p:par>
                        <p:par>
                          <p:cTn id="167" fill="hold">
                            <p:stCondLst>
                              <p:cond delay="47000"/>
                            </p:stCondLst>
                            <p:childTnLst>
                              <p:par>
                                <p:cTn id="168" presetID="11" presetClass="entr" presetSubtype="0" fill="hold" grpId="0" nodeType="afterEffect">
                                  <p:stCondLst>
                                    <p:cond delay="0"/>
                                  </p:stCondLst>
                                  <p:childTnLst>
                                    <p:set>
                                      <p:cBhvr>
                                        <p:cTn id="169" dur="1000">
                                          <p:stCondLst>
                                            <p:cond delay="0"/>
                                          </p:stCondLst>
                                        </p:cTn>
                                        <p:tgtEl>
                                          <p:spTgt spid="56"/>
                                        </p:tgtEl>
                                        <p:attrNameLst>
                                          <p:attrName>style.visibility</p:attrName>
                                        </p:attrNameLst>
                                      </p:cBhvr>
                                      <p:to>
                                        <p:strVal val="visible"/>
                                      </p:to>
                                    </p:set>
                                  </p:childTnLst>
                                  <p:subTnLst>
                                    <p:set>
                                      <p:cBhvr override="childStyle">
                                        <p:cTn dur="1" fill="hold" display="0" masterRel="sameClick" afterEffect="1">
                                          <p:stCondLst>
                                            <p:cond evt="end" delay="0">
                                              <p:tn val="168"/>
                                            </p:cond>
                                          </p:stCondLst>
                                        </p:cTn>
                                        <p:tgtEl>
                                          <p:spTgt spid="56"/>
                                        </p:tgtEl>
                                        <p:attrNameLst>
                                          <p:attrName>style.visibility</p:attrName>
                                        </p:attrNameLst>
                                      </p:cBhvr>
                                      <p:to>
                                        <p:strVal val="hidden"/>
                                      </p:to>
                                    </p:set>
                                  </p:subTnLst>
                                </p:cTn>
                              </p:par>
                            </p:childTnLst>
                          </p:cTn>
                        </p:par>
                        <p:par>
                          <p:cTn id="170" fill="hold">
                            <p:stCondLst>
                              <p:cond delay="48000"/>
                            </p:stCondLst>
                            <p:childTnLst>
                              <p:par>
                                <p:cTn id="171" presetID="11" presetClass="entr" presetSubtype="0" fill="hold" grpId="0" nodeType="afterEffect">
                                  <p:stCondLst>
                                    <p:cond delay="0"/>
                                  </p:stCondLst>
                                  <p:childTnLst>
                                    <p:set>
                                      <p:cBhvr>
                                        <p:cTn id="172" dur="1000">
                                          <p:stCondLst>
                                            <p:cond delay="0"/>
                                          </p:stCondLst>
                                        </p:cTn>
                                        <p:tgtEl>
                                          <p:spTgt spid="57"/>
                                        </p:tgtEl>
                                        <p:attrNameLst>
                                          <p:attrName>style.visibility</p:attrName>
                                        </p:attrNameLst>
                                      </p:cBhvr>
                                      <p:to>
                                        <p:strVal val="visible"/>
                                      </p:to>
                                    </p:set>
                                  </p:childTnLst>
                                  <p:subTnLst>
                                    <p:set>
                                      <p:cBhvr override="childStyle">
                                        <p:cTn dur="1" fill="hold" display="0" masterRel="sameClick" afterEffect="1">
                                          <p:stCondLst>
                                            <p:cond evt="end" delay="0">
                                              <p:tn val="171"/>
                                            </p:cond>
                                          </p:stCondLst>
                                        </p:cTn>
                                        <p:tgtEl>
                                          <p:spTgt spid="57"/>
                                        </p:tgtEl>
                                        <p:attrNameLst>
                                          <p:attrName>style.visibility</p:attrName>
                                        </p:attrNameLst>
                                      </p:cBhvr>
                                      <p:to>
                                        <p:strVal val="hidden"/>
                                      </p:to>
                                    </p:set>
                                  </p:subTnLst>
                                </p:cTn>
                              </p:par>
                            </p:childTnLst>
                          </p:cTn>
                        </p:par>
                        <p:par>
                          <p:cTn id="173" fill="hold">
                            <p:stCondLst>
                              <p:cond delay="49000"/>
                            </p:stCondLst>
                            <p:childTnLst>
                              <p:par>
                                <p:cTn id="174" presetID="11" presetClass="entr" presetSubtype="0" fill="hold" grpId="0" nodeType="afterEffect">
                                  <p:stCondLst>
                                    <p:cond delay="0"/>
                                  </p:stCondLst>
                                  <p:childTnLst>
                                    <p:set>
                                      <p:cBhvr>
                                        <p:cTn id="175" dur="1000">
                                          <p:stCondLst>
                                            <p:cond delay="0"/>
                                          </p:stCondLst>
                                        </p:cTn>
                                        <p:tgtEl>
                                          <p:spTgt spid="58"/>
                                        </p:tgtEl>
                                        <p:attrNameLst>
                                          <p:attrName>style.visibility</p:attrName>
                                        </p:attrNameLst>
                                      </p:cBhvr>
                                      <p:to>
                                        <p:strVal val="visible"/>
                                      </p:to>
                                    </p:set>
                                  </p:childTnLst>
                                  <p:subTnLst>
                                    <p:set>
                                      <p:cBhvr override="childStyle">
                                        <p:cTn dur="1" fill="hold" display="0" masterRel="sameClick" afterEffect="1">
                                          <p:stCondLst>
                                            <p:cond evt="end" delay="0">
                                              <p:tn val="174"/>
                                            </p:cond>
                                          </p:stCondLst>
                                        </p:cTn>
                                        <p:tgtEl>
                                          <p:spTgt spid="58"/>
                                        </p:tgtEl>
                                        <p:attrNameLst>
                                          <p:attrName>style.visibility</p:attrName>
                                        </p:attrNameLst>
                                      </p:cBhvr>
                                      <p:to>
                                        <p:strVal val="hidden"/>
                                      </p:to>
                                    </p:set>
                                  </p:subTnLst>
                                </p:cTn>
                              </p:par>
                            </p:childTnLst>
                          </p:cTn>
                        </p:par>
                        <p:par>
                          <p:cTn id="176" fill="hold">
                            <p:stCondLst>
                              <p:cond delay="50000"/>
                            </p:stCondLst>
                            <p:childTnLst>
                              <p:par>
                                <p:cTn id="177" presetID="11" presetClass="entr" presetSubtype="0" fill="hold" grpId="0" nodeType="afterEffect">
                                  <p:stCondLst>
                                    <p:cond delay="0"/>
                                  </p:stCondLst>
                                  <p:childTnLst>
                                    <p:set>
                                      <p:cBhvr>
                                        <p:cTn id="178" dur="1000">
                                          <p:stCondLst>
                                            <p:cond delay="0"/>
                                          </p:stCondLst>
                                        </p:cTn>
                                        <p:tgtEl>
                                          <p:spTgt spid="59"/>
                                        </p:tgtEl>
                                        <p:attrNameLst>
                                          <p:attrName>style.visibility</p:attrName>
                                        </p:attrNameLst>
                                      </p:cBhvr>
                                      <p:to>
                                        <p:strVal val="visible"/>
                                      </p:to>
                                    </p:set>
                                  </p:childTnLst>
                                  <p:subTnLst>
                                    <p:set>
                                      <p:cBhvr override="childStyle">
                                        <p:cTn dur="1" fill="hold" display="0" masterRel="sameClick" afterEffect="1">
                                          <p:stCondLst>
                                            <p:cond evt="end" delay="0">
                                              <p:tn val="177"/>
                                            </p:cond>
                                          </p:stCondLst>
                                        </p:cTn>
                                        <p:tgtEl>
                                          <p:spTgt spid="59"/>
                                        </p:tgtEl>
                                        <p:attrNameLst>
                                          <p:attrName>style.visibility</p:attrName>
                                        </p:attrNameLst>
                                      </p:cBhvr>
                                      <p:to>
                                        <p:strVal val="hidden"/>
                                      </p:to>
                                    </p:set>
                                  </p:subTnLst>
                                </p:cTn>
                              </p:par>
                            </p:childTnLst>
                          </p:cTn>
                        </p:par>
                        <p:par>
                          <p:cTn id="179" fill="hold">
                            <p:stCondLst>
                              <p:cond delay="51000"/>
                            </p:stCondLst>
                            <p:childTnLst>
                              <p:par>
                                <p:cTn id="180" presetID="11" presetClass="entr" presetSubtype="0" fill="hold" grpId="0" nodeType="afterEffect">
                                  <p:stCondLst>
                                    <p:cond delay="0"/>
                                  </p:stCondLst>
                                  <p:childTnLst>
                                    <p:set>
                                      <p:cBhvr>
                                        <p:cTn id="181" dur="1000">
                                          <p:stCondLst>
                                            <p:cond delay="0"/>
                                          </p:stCondLst>
                                        </p:cTn>
                                        <p:tgtEl>
                                          <p:spTgt spid="60"/>
                                        </p:tgtEl>
                                        <p:attrNameLst>
                                          <p:attrName>style.visibility</p:attrName>
                                        </p:attrNameLst>
                                      </p:cBhvr>
                                      <p:to>
                                        <p:strVal val="visible"/>
                                      </p:to>
                                    </p:set>
                                  </p:childTnLst>
                                  <p:subTnLst>
                                    <p:set>
                                      <p:cBhvr override="childStyle">
                                        <p:cTn dur="1" fill="hold" display="0" masterRel="sameClick" afterEffect="1">
                                          <p:stCondLst>
                                            <p:cond evt="end" delay="0">
                                              <p:tn val="180"/>
                                            </p:cond>
                                          </p:stCondLst>
                                        </p:cTn>
                                        <p:tgtEl>
                                          <p:spTgt spid="60"/>
                                        </p:tgtEl>
                                        <p:attrNameLst>
                                          <p:attrName>style.visibility</p:attrName>
                                        </p:attrNameLst>
                                      </p:cBhvr>
                                      <p:to>
                                        <p:strVal val="hidden"/>
                                      </p:to>
                                    </p:set>
                                  </p:subTnLst>
                                </p:cTn>
                              </p:par>
                            </p:childTnLst>
                          </p:cTn>
                        </p:par>
                        <p:par>
                          <p:cTn id="182" fill="hold">
                            <p:stCondLst>
                              <p:cond delay="52000"/>
                            </p:stCondLst>
                            <p:childTnLst>
                              <p:par>
                                <p:cTn id="183" presetID="11" presetClass="entr" presetSubtype="0" fill="hold" grpId="0" nodeType="afterEffect">
                                  <p:stCondLst>
                                    <p:cond delay="0"/>
                                  </p:stCondLst>
                                  <p:childTnLst>
                                    <p:set>
                                      <p:cBhvr>
                                        <p:cTn id="184" dur="1000">
                                          <p:stCondLst>
                                            <p:cond delay="0"/>
                                          </p:stCondLst>
                                        </p:cTn>
                                        <p:tgtEl>
                                          <p:spTgt spid="61"/>
                                        </p:tgtEl>
                                        <p:attrNameLst>
                                          <p:attrName>style.visibility</p:attrName>
                                        </p:attrNameLst>
                                      </p:cBhvr>
                                      <p:to>
                                        <p:strVal val="visible"/>
                                      </p:to>
                                    </p:set>
                                  </p:childTnLst>
                                  <p:subTnLst>
                                    <p:set>
                                      <p:cBhvr override="childStyle">
                                        <p:cTn dur="1" fill="hold" display="0" masterRel="sameClick" afterEffect="1">
                                          <p:stCondLst>
                                            <p:cond evt="end" delay="0">
                                              <p:tn val="183"/>
                                            </p:cond>
                                          </p:stCondLst>
                                        </p:cTn>
                                        <p:tgtEl>
                                          <p:spTgt spid="61"/>
                                        </p:tgtEl>
                                        <p:attrNameLst>
                                          <p:attrName>style.visibility</p:attrName>
                                        </p:attrNameLst>
                                      </p:cBhvr>
                                      <p:to>
                                        <p:strVal val="hidden"/>
                                      </p:to>
                                    </p:set>
                                  </p:subTnLst>
                                </p:cTn>
                              </p:par>
                            </p:childTnLst>
                          </p:cTn>
                        </p:par>
                        <p:par>
                          <p:cTn id="185" fill="hold">
                            <p:stCondLst>
                              <p:cond delay="53000"/>
                            </p:stCondLst>
                            <p:childTnLst>
                              <p:par>
                                <p:cTn id="186" presetID="11" presetClass="entr" presetSubtype="0" fill="hold" grpId="0" nodeType="afterEffect">
                                  <p:stCondLst>
                                    <p:cond delay="0"/>
                                  </p:stCondLst>
                                  <p:childTnLst>
                                    <p:set>
                                      <p:cBhvr>
                                        <p:cTn id="187" dur="1000">
                                          <p:stCondLst>
                                            <p:cond delay="0"/>
                                          </p:stCondLst>
                                        </p:cTn>
                                        <p:tgtEl>
                                          <p:spTgt spid="62"/>
                                        </p:tgtEl>
                                        <p:attrNameLst>
                                          <p:attrName>style.visibility</p:attrName>
                                        </p:attrNameLst>
                                      </p:cBhvr>
                                      <p:to>
                                        <p:strVal val="visible"/>
                                      </p:to>
                                    </p:set>
                                  </p:childTnLst>
                                  <p:subTnLst>
                                    <p:set>
                                      <p:cBhvr override="childStyle">
                                        <p:cTn dur="1" fill="hold" display="0" masterRel="sameClick" afterEffect="1">
                                          <p:stCondLst>
                                            <p:cond evt="end" delay="0">
                                              <p:tn val="186"/>
                                            </p:cond>
                                          </p:stCondLst>
                                        </p:cTn>
                                        <p:tgtEl>
                                          <p:spTgt spid="62"/>
                                        </p:tgtEl>
                                        <p:attrNameLst>
                                          <p:attrName>style.visibility</p:attrName>
                                        </p:attrNameLst>
                                      </p:cBhvr>
                                      <p:to>
                                        <p:strVal val="hidden"/>
                                      </p:to>
                                    </p:set>
                                  </p:subTnLst>
                                </p:cTn>
                              </p:par>
                            </p:childTnLst>
                          </p:cTn>
                        </p:par>
                        <p:par>
                          <p:cTn id="188" fill="hold">
                            <p:stCondLst>
                              <p:cond delay="54000"/>
                            </p:stCondLst>
                            <p:childTnLst>
                              <p:par>
                                <p:cTn id="189" presetID="11" presetClass="entr" presetSubtype="0" fill="hold" grpId="0" nodeType="afterEffect">
                                  <p:stCondLst>
                                    <p:cond delay="0"/>
                                  </p:stCondLst>
                                  <p:childTnLst>
                                    <p:set>
                                      <p:cBhvr>
                                        <p:cTn id="190" dur="1000">
                                          <p:stCondLst>
                                            <p:cond delay="0"/>
                                          </p:stCondLst>
                                        </p:cTn>
                                        <p:tgtEl>
                                          <p:spTgt spid="63"/>
                                        </p:tgtEl>
                                        <p:attrNameLst>
                                          <p:attrName>style.visibility</p:attrName>
                                        </p:attrNameLst>
                                      </p:cBhvr>
                                      <p:to>
                                        <p:strVal val="visible"/>
                                      </p:to>
                                    </p:set>
                                  </p:childTnLst>
                                  <p:subTnLst>
                                    <p:set>
                                      <p:cBhvr override="childStyle">
                                        <p:cTn dur="1" fill="hold" display="0" masterRel="sameClick" afterEffect="1">
                                          <p:stCondLst>
                                            <p:cond evt="end" delay="0">
                                              <p:tn val="189"/>
                                            </p:cond>
                                          </p:stCondLst>
                                        </p:cTn>
                                        <p:tgtEl>
                                          <p:spTgt spid="63"/>
                                        </p:tgtEl>
                                        <p:attrNameLst>
                                          <p:attrName>style.visibility</p:attrName>
                                        </p:attrNameLst>
                                      </p:cBhvr>
                                      <p:to>
                                        <p:strVal val="hidden"/>
                                      </p:to>
                                    </p:set>
                                  </p:subTnLst>
                                </p:cTn>
                              </p:par>
                            </p:childTnLst>
                          </p:cTn>
                        </p:par>
                        <p:par>
                          <p:cTn id="191" fill="hold">
                            <p:stCondLst>
                              <p:cond delay="55000"/>
                            </p:stCondLst>
                            <p:childTnLst>
                              <p:par>
                                <p:cTn id="192" presetID="11" presetClass="entr" presetSubtype="0" fill="hold" grpId="0" nodeType="afterEffect">
                                  <p:stCondLst>
                                    <p:cond delay="0"/>
                                  </p:stCondLst>
                                  <p:childTnLst>
                                    <p:set>
                                      <p:cBhvr>
                                        <p:cTn id="193" dur="1000">
                                          <p:stCondLst>
                                            <p:cond delay="0"/>
                                          </p:stCondLst>
                                        </p:cTn>
                                        <p:tgtEl>
                                          <p:spTgt spid="64"/>
                                        </p:tgtEl>
                                        <p:attrNameLst>
                                          <p:attrName>style.visibility</p:attrName>
                                        </p:attrNameLst>
                                      </p:cBhvr>
                                      <p:to>
                                        <p:strVal val="visible"/>
                                      </p:to>
                                    </p:set>
                                  </p:childTnLst>
                                  <p:subTnLst>
                                    <p:set>
                                      <p:cBhvr override="childStyle">
                                        <p:cTn dur="1" fill="hold" display="0" masterRel="sameClick" afterEffect="1">
                                          <p:stCondLst>
                                            <p:cond evt="end" delay="0">
                                              <p:tn val="192"/>
                                            </p:cond>
                                          </p:stCondLst>
                                        </p:cTn>
                                        <p:tgtEl>
                                          <p:spTgt spid="64"/>
                                        </p:tgtEl>
                                        <p:attrNameLst>
                                          <p:attrName>style.visibility</p:attrName>
                                        </p:attrNameLst>
                                      </p:cBhvr>
                                      <p:to>
                                        <p:strVal val="hidden"/>
                                      </p:to>
                                    </p:set>
                                  </p:subTnLst>
                                </p:cTn>
                              </p:par>
                            </p:childTnLst>
                          </p:cTn>
                        </p:par>
                        <p:par>
                          <p:cTn id="194" fill="hold">
                            <p:stCondLst>
                              <p:cond delay="56000"/>
                            </p:stCondLst>
                            <p:childTnLst>
                              <p:par>
                                <p:cTn id="195" presetID="11" presetClass="entr" presetSubtype="0" fill="hold" grpId="0" nodeType="afterEffect">
                                  <p:stCondLst>
                                    <p:cond delay="0"/>
                                  </p:stCondLst>
                                  <p:childTnLst>
                                    <p:set>
                                      <p:cBhvr>
                                        <p:cTn id="196" dur="1000">
                                          <p:stCondLst>
                                            <p:cond delay="0"/>
                                          </p:stCondLst>
                                        </p:cTn>
                                        <p:tgtEl>
                                          <p:spTgt spid="65"/>
                                        </p:tgtEl>
                                        <p:attrNameLst>
                                          <p:attrName>style.visibility</p:attrName>
                                        </p:attrNameLst>
                                      </p:cBhvr>
                                      <p:to>
                                        <p:strVal val="visible"/>
                                      </p:to>
                                    </p:set>
                                  </p:childTnLst>
                                  <p:subTnLst>
                                    <p:set>
                                      <p:cBhvr override="childStyle">
                                        <p:cTn dur="1" fill="hold" display="0" masterRel="sameClick" afterEffect="1">
                                          <p:stCondLst>
                                            <p:cond evt="end" delay="0">
                                              <p:tn val="195"/>
                                            </p:cond>
                                          </p:stCondLst>
                                        </p:cTn>
                                        <p:tgtEl>
                                          <p:spTgt spid="65"/>
                                        </p:tgtEl>
                                        <p:attrNameLst>
                                          <p:attrName>style.visibility</p:attrName>
                                        </p:attrNameLst>
                                      </p:cBhvr>
                                      <p:to>
                                        <p:strVal val="hidden"/>
                                      </p:to>
                                    </p:set>
                                  </p:subTnLst>
                                </p:cTn>
                              </p:par>
                            </p:childTnLst>
                          </p:cTn>
                        </p:par>
                        <p:par>
                          <p:cTn id="197" fill="hold">
                            <p:stCondLst>
                              <p:cond delay="57000"/>
                            </p:stCondLst>
                            <p:childTnLst>
                              <p:par>
                                <p:cTn id="198" presetID="11" presetClass="entr" presetSubtype="0" fill="hold" grpId="0" nodeType="afterEffect">
                                  <p:stCondLst>
                                    <p:cond delay="0"/>
                                  </p:stCondLst>
                                  <p:childTnLst>
                                    <p:set>
                                      <p:cBhvr>
                                        <p:cTn id="199" dur="1000">
                                          <p:stCondLst>
                                            <p:cond delay="0"/>
                                          </p:stCondLst>
                                        </p:cTn>
                                        <p:tgtEl>
                                          <p:spTgt spid="66"/>
                                        </p:tgtEl>
                                        <p:attrNameLst>
                                          <p:attrName>style.visibility</p:attrName>
                                        </p:attrNameLst>
                                      </p:cBhvr>
                                      <p:to>
                                        <p:strVal val="visible"/>
                                      </p:to>
                                    </p:set>
                                  </p:childTnLst>
                                  <p:subTnLst>
                                    <p:set>
                                      <p:cBhvr override="childStyle">
                                        <p:cTn dur="1" fill="hold" display="0" masterRel="sameClick" afterEffect="1">
                                          <p:stCondLst>
                                            <p:cond evt="end" delay="0">
                                              <p:tn val="198"/>
                                            </p:cond>
                                          </p:stCondLst>
                                        </p:cTn>
                                        <p:tgtEl>
                                          <p:spTgt spid="66"/>
                                        </p:tgtEl>
                                        <p:attrNameLst>
                                          <p:attrName>style.visibility</p:attrName>
                                        </p:attrNameLst>
                                      </p:cBhvr>
                                      <p:to>
                                        <p:strVal val="hidden"/>
                                      </p:to>
                                    </p:set>
                                  </p:subTnLst>
                                </p:cTn>
                              </p:par>
                            </p:childTnLst>
                          </p:cTn>
                        </p:par>
                        <p:par>
                          <p:cTn id="200" fill="hold">
                            <p:stCondLst>
                              <p:cond delay="58000"/>
                            </p:stCondLst>
                            <p:childTnLst>
                              <p:par>
                                <p:cTn id="201" presetID="11" presetClass="entr" presetSubtype="0" fill="hold" grpId="0" nodeType="afterEffect">
                                  <p:stCondLst>
                                    <p:cond delay="0"/>
                                  </p:stCondLst>
                                  <p:childTnLst>
                                    <p:set>
                                      <p:cBhvr>
                                        <p:cTn id="202" dur="1000">
                                          <p:stCondLst>
                                            <p:cond delay="0"/>
                                          </p:stCondLst>
                                        </p:cTn>
                                        <p:tgtEl>
                                          <p:spTgt spid="67"/>
                                        </p:tgtEl>
                                        <p:attrNameLst>
                                          <p:attrName>style.visibility</p:attrName>
                                        </p:attrNameLst>
                                      </p:cBhvr>
                                      <p:to>
                                        <p:strVal val="visible"/>
                                      </p:to>
                                    </p:set>
                                  </p:childTnLst>
                                  <p:subTnLst>
                                    <p:set>
                                      <p:cBhvr override="childStyle">
                                        <p:cTn dur="1" fill="hold" display="0" masterRel="sameClick" afterEffect="1">
                                          <p:stCondLst>
                                            <p:cond evt="end" delay="0">
                                              <p:tn val="201"/>
                                            </p:cond>
                                          </p:stCondLst>
                                        </p:cTn>
                                        <p:tgtEl>
                                          <p:spTgt spid="67"/>
                                        </p:tgtEl>
                                        <p:attrNameLst>
                                          <p:attrName>style.visibility</p:attrName>
                                        </p:attrNameLst>
                                      </p:cBhvr>
                                      <p:to>
                                        <p:strVal val="hidden"/>
                                      </p:to>
                                    </p:set>
                                  </p:subTnLst>
                                </p:cTn>
                              </p:par>
                            </p:childTnLst>
                          </p:cTn>
                        </p:par>
                        <p:par>
                          <p:cTn id="203" fill="hold">
                            <p:stCondLst>
                              <p:cond delay="59000"/>
                            </p:stCondLst>
                            <p:childTnLst>
                              <p:par>
                                <p:cTn id="204" presetID="9" presetClass="entr" presetSubtype="0" fill="hold" grpId="0" nodeType="afterEffect">
                                  <p:stCondLst>
                                    <p:cond delay="0"/>
                                  </p:stCondLst>
                                  <p:childTnLst>
                                    <p:set>
                                      <p:cBhvr>
                                        <p:cTn id="205" dur="1" fill="hold">
                                          <p:stCondLst>
                                            <p:cond delay="0"/>
                                          </p:stCondLst>
                                        </p:cTn>
                                        <p:tgtEl>
                                          <p:spTgt spid="68"/>
                                        </p:tgtEl>
                                        <p:attrNameLst>
                                          <p:attrName>style.visibility</p:attrName>
                                        </p:attrNameLst>
                                      </p:cBhvr>
                                      <p:to>
                                        <p:strVal val="visible"/>
                                      </p:to>
                                    </p:set>
                                    <p:animEffect transition="in" filter="dissolve">
                                      <p:cBhvr>
                                        <p:cTn id="206" dur="500"/>
                                        <p:tgtEl>
                                          <p:spTgt spid="68"/>
                                        </p:tgtEl>
                                      </p:cBhvr>
                                    </p:animEffect>
                                  </p:childTnLst>
                                  <p:subTnLst>
                                    <p:audio>
                                      <p:cMediaNode>
                                        <p:cTn display="0" masterRel="sameClick">
                                          <p:stCondLst>
                                            <p:cond evt="begin" delay="0">
                                              <p:tn val="204"/>
                                            </p:cond>
                                          </p:stCondLst>
                                          <p:endCondLst>
                                            <p:cond evt="onStopAudio" delay="0">
                                              <p:tgtEl>
                                                <p:sldTgt/>
                                              </p:tgtEl>
                                            </p:cond>
                                          </p:endCondLst>
                                        </p:cTn>
                                        <p:tgtEl>
                                          <p:sndTgt r:embed="rId2" name="bell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xmlns="" id="{78BAF74D-C469-BF44-96D9-B13167CA0644}"/>
              </a:ext>
            </a:extLst>
          </p:cNvPr>
          <p:cNvSpPr/>
          <p:nvPr/>
        </p:nvSpPr>
        <p:spPr>
          <a:xfrm>
            <a:off x="11194254" y="531982"/>
            <a:ext cx="992188" cy="1762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1">
            <a:extLst>
              <a:ext uri="{FF2B5EF4-FFF2-40B4-BE49-F238E27FC236}">
                <a16:creationId xmlns:a16="http://schemas.microsoft.com/office/drawing/2014/main" xmlns="" id="{21A91B02-FED5-C84B-81BA-B8EAA816F27D}"/>
              </a:ext>
            </a:extLst>
          </p:cNvPr>
          <p:cNvSpPr/>
          <p:nvPr/>
        </p:nvSpPr>
        <p:spPr>
          <a:xfrm>
            <a:off x="306387" y="6147541"/>
            <a:ext cx="457200" cy="4556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مربع نص 3"/>
          <p:cNvSpPr txBox="1"/>
          <p:nvPr/>
        </p:nvSpPr>
        <p:spPr>
          <a:xfrm>
            <a:off x="8878957" y="4915692"/>
            <a:ext cx="1086678" cy="369332"/>
          </a:xfrm>
          <a:prstGeom prst="rect">
            <a:avLst/>
          </a:prstGeom>
          <a:solidFill>
            <a:schemeClr val="bg1">
              <a:lumMod val="95000"/>
            </a:schemeClr>
          </a:solidFill>
        </p:spPr>
        <p:txBody>
          <a:bodyPr wrap="square" rtlCol="1">
            <a:spAutoFit/>
          </a:bodyPr>
          <a:lstStyle/>
          <a:p>
            <a:endParaRPr lang="ar-SA" dirty="0"/>
          </a:p>
        </p:txBody>
      </p:sp>
      <p:pic>
        <p:nvPicPr>
          <p:cNvPr id="2" name="صورة 1"/>
          <p:cNvPicPr>
            <a:picLocks noChangeAspect="1"/>
          </p:cNvPicPr>
          <p:nvPr/>
        </p:nvPicPr>
        <p:blipFill>
          <a:blip r:embed="rId2"/>
          <a:stretch>
            <a:fillRect/>
          </a:stretch>
        </p:blipFill>
        <p:spPr>
          <a:xfrm>
            <a:off x="558800" y="1308100"/>
            <a:ext cx="11131548" cy="5105400"/>
          </a:xfrm>
          <a:prstGeom prst="rect">
            <a:avLst/>
          </a:prstGeom>
        </p:spPr>
      </p:pic>
      <p:sp>
        <p:nvSpPr>
          <p:cNvPr id="9" name="Rectangle 7">
            <a:extLst>
              <a:ext uri="{FF2B5EF4-FFF2-40B4-BE49-F238E27FC236}">
                <a16:creationId xmlns:a16="http://schemas.microsoft.com/office/drawing/2014/main" xmlns="" id="{D4A64DCE-A764-B94D-A8BE-6E3088002878}"/>
              </a:ext>
            </a:extLst>
          </p:cNvPr>
          <p:cNvSpPr/>
          <p:nvPr/>
        </p:nvSpPr>
        <p:spPr>
          <a:xfrm>
            <a:off x="4885900" y="822460"/>
            <a:ext cx="7205350" cy="16413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smtClean="0">
                <a:latin typeface="Arial" panose="020B0604020202020204" pitchFamily="34" charset="0"/>
                <a:cs typeface="Arial" panose="020B0604020202020204" pitchFamily="34" charset="0"/>
              </a:rPr>
              <a:t>المجال المغناطيسي :</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2080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a:spLocks/>
          </p:cNvSpPr>
          <p:nvPr/>
        </p:nvSpPr>
        <p:spPr bwMode="gray">
          <a:xfrm rot="5400000">
            <a:off x="5960755" y="2992742"/>
            <a:ext cx="1500198" cy="1515461"/>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5">
              <a:lumMod val="60000"/>
              <a:lumOff val="4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ar-SA" kern="0" dirty="0">
              <a:solidFill>
                <a:sysClr val="windowText" lastClr="000000"/>
              </a:solidFill>
            </a:endParaRPr>
          </a:p>
        </p:txBody>
      </p:sp>
      <p:sp>
        <p:nvSpPr>
          <p:cNvPr id="15" name="Rectangle 89"/>
          <p:cNvSpPr>
            <a:spLocks noChangeArrowheads="1"/>
          </p:cNvSpPr>
          <p:nvPr/>
        </p:nvSpPr>
        <p:spPr bwMode="auto">
          <a:xfrm>
            <a:off x="2855640" y="3861049"/>
            <a:ext cx="2991594" cy="919401"/>
          </a:xfrm>
          <a:prstGeom prst="roundRect">
            <a:avLst/>
          </a:prstGeom>
          <a:solidFill>
            <a:schemeClr val="bg1">
              <a:lumMod val="95000"/>
            </a:schemeClr>
          </a:solidFill>
          <a:ln>
            <a:solidFill>
              <a:schemeClr val="accent5">
                <a:lumMod val="75000"/>
              </a:schemeClr>
            </a:solid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spcBef>
                <a:spcPct val="0"/>
              </a:spcBef>
              <a:defRPr/>
            </a:pPr>
            <a:r>
              <a:rPr lang="ar-SA" sz="2400" b="1" spc="50" dirty="0">
                <a:ln w="11430"/>
                <a:solidFill>
                  <a:schemeClr val="tx1"/>
                </a:solidFill>
                <a:latin typeface="Arial" pitchFamily="34" charset="0"/>
                <a:cs typeface="Arial" pitchFamily="34" charset="0"/>
              </a:rPr>
              <a:t>المغانط :</a:t>
            </a:r>
          </a:p>
          <a:p>
            <a:pPr lvl="0" algn="ctr">
              <a:spcBef>
                <a:spcPct val="0"/>
              </a:spcBef>
              <a:defRPr/>
            </a:pPr>
            <a:r>
              <a:rPr lang="ar-SA" sz="2400" b="1" spc="50" dirty="0">
                <a:ln w="11430"/>
                <a:solidFill>
                  <a:schemeClr val="tx1"/>
                </a:solidFill>
                <a:latin typeface="Arial" pitchFamily="34" charset="0"/>
                <a:cs typeface="Arial" pitchFamily="34" charset="0"/>
              </a:rPr>
              <a:t>الدائمة والمؤقتة  </a:t>
            </a:r>
          </a:p>
        </p:txBody>
      </p:sp>
      <p:sp>
        <p:nvSpPr>
          <p:cNvPr id="23" name="Freeform 2"/>
          <p:cNvSpPr>
            <a:spLocks/>
          </p:cNvSpPr>
          <p:nvPr/>
        </p:nvSpPr>
        <p:spPr bwMode="gray">
          <a:xfrm rot="5400000">
            <a:off x="5912650" y="3036287"/>
            <a:ext cx="3247021" cy="3024337"/>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5">
              <a:lumMod val="60000"/>
              <a:lumOff val="4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ar-SA" kern="0" dirty="0">
              <a:solidFill>
                <a:sysClr val="windowText" lastClr="000000"/>
              </a:solidFill>
            </a:endParaRPr>
          </a:p>
        </p:txBody>
      </p:sp>
      <p:sp>
        <p:nvSpPr>
          <p:cNvPr id="26" name="Rectangle 89"/>
          <p:cNvSpPr>
            <a:spLocks noChangeArrowheads="1"/>
          </p:cNvSpPr>
          <p:nvPr/>
        </p:nvSpPr>
        <p:spPr bwMode="auto">
          <a:xfrm>
            <a:off x="2927648" y="5373217"/>
            <a:ext cx="2914678" cy="919401"/>
          </a:xfrm>
          <a:prstGeom prst="roundRect">
            <a:avLst/>
          </a:prstGeom>
          <a:solidFill>
            <a:schemeClr val="bg1">
              <a:lumMod val="95000"/>
            </a:schemeClr>
          </a:solidFill>
          <a:ln>
            <a:solidFill>
              <a:srgbClr val="7030A0"/>
            </a:solid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ar-SA" sz="2400" b="1" kern="0" dirty="0">
                <a:solidFill>
                  <a:srgbClr val="080808"/>
                </a:solidFill>
                <a:latin typeface="Arial" pitchFamily="34" charset="0"/>
                <a:cs typeface="Arial" pitchFamily="34" charset="0"/>
              </a:rPr>
              <a:t>القوى الناتجة عن المجالات المغناطيسية</a:t>
            </a:r>
            <a:endParaRPr lang="en-US" sz="2400" b="1" kern="0" dirty="0">
              <a:solidFill>
                <a:srgbClr val="080808"/>
              </a:solidFill>
              <a:latin typeface="Arial" pitchFamily="34" charset="0"/>
              <a:cs typeface="Arial" pitchFamily="34" charset="0"/>
            </a:endParaRPr>
          </a:p>
        </p:txBody>
      </p:sp>
      <p:sp>
        <p:nvSpPr>
          <p:cNvPr id="31" name="عنوان 1"/>
          <p:cNvSpPr txBox="1">
            <a:spLocks/>
          </p:cNvSpPr>
          <p:nvPr/>
        </p:nvSpPr>
        <p:spPr>
          <a:xfrm>
            <a:off x="2207568" y="1628800"/>
            <a:ext cx="7851648" cy="1612776"/>
          </a:xfrm>
          <a:prstGeom prst="roundRect">
            <a:avLst/>
          </a:prstGeom>
          <a:solidFill>
            <a:schemeClr val="accent5">
              <a:lumMod val="60000"/>
              <a:lumOff val="40000"/>
            </a:schemeClr>
          </a:solidFill>
        </p:spPr>
        <p:style>
          <a:lnRef idx="1">
            <a:schemeClr val="accent1"/>
          </a:lnRef>
          <a:fillRef idx="2">
            <a:schemeClr val="accent1"/>
          </a:fillRef>
          <a:effectRef idx="1">
            <a:schemeClr val="accent1"/>
          </a:effectRef>
          <a:fontRef idx="minor">
            <a:schemeClr val="dk1"/>
          </a:fontRef>
        </p:style>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p>
            <a:pPr lvl="0" algn="ctr"/>
            <a:r>
              <a:rPr lang="ar-SA" sz="8000" b="1" dirty="0">
                <a:effectLst>
                  <a:outerShdw blurRad="38100" dist="38100" dir="2700000" algn="tl">
                    <a:srgbClr val="000000">
                      <a:alpha val="43137"/>
                    </a:srgbClr>
                  </a:outerShdw>
                </a:effectLst>
                <a:cs typeface="Traditional Arabic" pitchFamily="2" charset="-78"/>
              </a:rPr>
              <a:t>المجالات المغناطيسية</a:t>
            </a:r>
            <a:endParaRPr lang="ar-EG" sz="8000" b="1" dirty="0">
              <a:effectLst>
                <a:outerShdw blurRad="38100" dist="38100" dir="2700000" algn="tl">
                  <a:srgbClr val="000000">
                    <a:alpha val="43137"/>
                  </a:srgbClr>
                </a:outerShdw>
              </a:effectLst>
              <a:cs typeface="Traditional Arabic" pitchFamily="2" charset="-78"/>
            </a:endParaRPr>
          </a:p>
        </p:txBody>
      </p:sp>
      <p:sp>
        <p:nvSpPr>
          <p:cNvPr id="34" name="سهم منحني 33"/>
          <p:cNvSpPr/>
          <p:nvPr/>
        </p:nvSpPr>
        <p:spPr>
          <a:xfrm rot="5400000" flipV="1">
            <a:off x="6151395" y="1029791"/>
            <a:ext cx="614568" cy="541821"/>
          </a:xfrm>
          <a:prstGeom prst="bentArrow">
            <a:avLst>
              <a:gd name="adj1" fmla="val 25000"/>
              <a:gd name="adj2" fmla="val 24479"/>
              <a:gd name="adj3" fmla="val 25000"/>
              <a:gd name="adj4" fmla="val 43750"/>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SA" dirty="0">
              <a:solidFill>
                <a:schemeClr val="tx1"/>
              </a:solidFill>
            </a:endParaRPr>
          </a:p>
        </p:txBody>
      </p:sp>
      <p:sp>
        <p:nvSpPr>
          <p:cNvPr id="35" name="مستطيل مستدير الزوايا 34"/>
          <p:cNvSpPr/>
          <p:nvPr/>
        </p:nvSpPr>
        <p:spPr>
          <a:xfrm>
            <a:off x="6672064" y="620688"/>
            <a:ext cx="3672408" cy="792088"/>
          </a:xfrm>
          <a:prstGeom prst="roundRect">
            <a:avLst/>
          </a:prstGeom>
          <a:solidFill>
            <a:schemeClr val="accent4">
              <a:lumMod val="75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3600" dirty="0">
                <a:solidFill>
                  <a:schemeClr val="bg1"/>
                </a:solidFill>
              </a:rPr>
              <a:t>الفصل الأول</a:t>
            </a:r>
          </a:p>
        </p:txBody>
      </p:sp>
    </p:spTree>
    <p:extLst>
      <p:ext uri="{BB962C8B-B14F-4D97-AF65-F5344CB8AC3E}">
        <p14:creationId xmlns:p14="http://schemas.microsoft.com/office/powerpoint/2010/main" val="134263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0" fill="hold"/>
                                        <p:tgtEl>
                                          <p:spTgt spid="34"/>
                                        </p:tgtEl>
                                        <p:attrNameLst>
                                          <p:attrName>ppt_x</p:attrName>
                                        </p:attrNameLst>
                                      </p:cBhvr>
                                      <p:tavLst>
                                        <p:tav tm="0">
                                          <p:val>
                                            <p:strVal val="#ppt_x"/>
                                          </p:val>
                                        </p:tav>
                                        <p:tav tm="100000">
                                          <p:val>
                                            <p:strVal val="#ppt_x"/>
                                          </p:val>
                                        </p:tav>
                                      </p:tavLst>
                                    </p:anim>
                                    <p:anim calcmode="lin" valueType="num">
                                      <p:cBhvr additive="base">
                                        <p:cTn id="14" dur="50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linds(horizont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trips(down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to="" calcmode="lin" valueType="num">
                                      <p:cBhvr>
                                        <p:cTn id="29" dur="1" fill="hold"/>
                                        <p:tgtEl>
                                          <p:spTgt spid="15"/>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strips(downLef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 to="" calcmode="lin" valueType="num">
                                      <p:cBhvr>
                                        <p:cTn id="39" dur="1" fill="hold"/>
                                        <p:tgtEl>
                                          <p:spTgt spid="26"/>
                                        </p:tgtEl>
                                        <p:attrNameLst>
                                          <p:attrName/>
                                        </p:attrNameLst>
                                      </p:cBhvr>
                                    </p:anim>
                                  </p:childTnLst>
                                </p:cTn>
                              </p:par>
                            </p:childTnLst>
                          </p:cTn>
                        </p:par>
                      </p:childTnLst>
                    </p:cTn>
                  </p:par>
                  <p:par>
                    <p:cTn id="40" fill="hold">
                      <p:stCondLst>
                        <p:cond delay="indefinite"/>
                      </p:stCondLst>
                      <p:childTnLst>
                        <p:par>
                          <p:cTn id="41" fill="hold">
                            <p:stCondLst>
                              <p:cond delay="0"/>
                            </p:stCondLst>
                            <p:childTnLst>
                              <p:par>
                                <p:cTn id="42" presetID="1" presetClass="emph" presetSubtype="10" fill="hold" nodeType="clickEffect">
                                  <p:stCondLst>
                                    <p:cond delay="0"/>
                                  </p:stCondLst>
                                  <p:childTnLst>
                                    <p:animClr clrSpc="hsl" dir="ccw">
                                      <p:cBhvr>
                                        <p:cTn id="43" dur="2000" fill="hold"/>
                                        <p:tgtEl>
                                          <p:spTgt spid="15"/>
                                        </p:tgtEl>
                                        <p:attrNameLst>
                                          <p:attrName>fillcolor</p:attrName>
                                        </p:attrNameLst>
                                      </p:cBhvr>
                                      <p:to>
                                        <a:schemeClr val="accent2"/>
                                      </p:to>
                                    </p:animClr>
                                    <p:set>
                                      <p:cBhvr>
                                        <p:cTn id="44" dur="2000" fill="hold"/>
                                        <p:tgtEl>
                                          <p:spTgt spid="15"/>
                                        </p:tgtEl>
                                        <p:attrNameLst>
                                          <p:attrName>fill.type</p:attrName>
                                        </p:attrNameLst>
                                      </p:cBhvr>
                                      <p:to>
                                        <p:strVal val="solid"/>
                                      </p:to>
                                    </p:set>
                                    <p:set>
                                      <p:cBhvr>
                                        <p:cTn id="45"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P spid="31" grpId="0" animBg="1"/>
      <p:bldP spid="34" grpId="0" animBg="1"/>
      <p:bldP spid="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095472" y="428604"/>
            <a:ext cx="7848600" cy="2819400"/>
          </a:xfrm>
          <a:prstGeom prst="rect">
            <a:avLst/>
          </a:prstGeom>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811530" indent="-742950" algn="just">
              <a:spcBef>
                <a:spcPts val="700"/>
              </a:spcBef>
              <a:buClr>
                <a:schemeClr val="tx2"/>
              </a:buClr>
              <a:buSzPct val="95000"/>
            </a:pPr>
            <a:r>
              <a:rPr lang="ar-SA" sz="4000" b="1" dirty="0">
                <a:ln w="50800"/>
                <a:solidFill>
                  <a:schemeClr val="bg1">
                    <a:shade val="50000"/>
                  </a:schemeClr>
                </a:solidFill>
                <a:cs typeface="Arabic Transparent" pitchFamily="2" charset="-78"/>
              </a:rPr>
              <a:t>    </a:t>
            </a:r>
          </a:p>
          <a:p>
            <a:pPr marL="811530" indent="-742950" algn="just">
              <a:spcBef>
                <a:spcPts val="700"/>
              </a:spcBef>
              <a:buClr>
                <a:schemeClr val="tx2"/>
              </a:buClr>
              <a:buSzPct val="95000"/>
            </a:pPr>
            <a:r>
              <a:rPr lang="ar-SA" sz="4000" b="1" dirty="0">
                <a:ln w="50800"/>
                <a:solidFill>
                  <a:schemeClr val="bg1">
                    <a:shade val="50000"/>
                  </a:schemeClr>
                </a:solidFill>
                <a:cs typeface="Arabic Transparent" pitchFamily="2" charset="-78"/>
              </a:rPr>
              <a:t> </a:t>
            </a:r>
            <a:r>
              <a:rPr lang="ar-SA" sz="4000" b="1" dirty="0">
                <a:ln w="50800"/>
                <a:solidFill>
                  <a:schemeClr val="tx1"/>
                </a:solidFill>
                <a:cs typeface="Arabic Transparent" pitchFamily="2" charset="-78"/>
              </a:rPr>
              <a:t>يمكن تمثيل المجال المغناطيسي الموجود حول المغناطيس باستخدام </a:t>
            </a:r>
            <a:r>
              <a:rPr lang="ar-SA" sz="5400" b="1" dirty="0">
                <a:ln w="50800"/>
                <a:solidFill>
                  <a:srgbClr val="FF0000"/>
                </a:solidFill>
                <a:cs typeface="Arabic Transparent" pitchFamily="2" charset="-78"/>
              </a:rPr>
              <a:t>برادة الحديد</a:t>
            </a:r>
            <a:r>
              <a:rPr lang="ar-SA" sz="4000" b="1" dirty="0">
                <a:ln w="50800"/>
                <a:solidFill>
                  <a:srgbClr val="FFFF00"/>
                </a:solidFill>
                <a:cs typeface="Arabic Transparent" pitchFamily="2" charset="-78"/>
              </a:rPr>
              <a:t>.</a:t>
            </a:r>
            <a:r>
              <a:rPr lang="ar-SA" sz="4000" b="1" dirty="0">
                <a:ln w="50800"/>
                <a:solidFill>
                  <a:schemeClr val="bg1">
                    <a:shade val="50000"/>
                  </a:schemeClr>
                </a:solidFill>
                <a:cs typeface="Arabic Transparent" pitchFamily="2" charset="-78"/>
              </a:rPr>
              <a:t> </a:t>
            </a:r>
          </a:p>
          <a:p>
            <a:pPr marL="811530" indent="-742950" algn="just">
              <a:spcBef>
                <a:spcPts val="700"/>
              </a:spcBef>
              <a:buClr>
                <a:schemeClr val="tx2"/>
              </a:buClr>
              <a:buSzPct val="95000"/>
            </a:pPr>
            <a:r>
              <a:rPr lang="ar-SA" sz="4000" b="1" dirty="0">
                <a:ln w="50800"/>
                <a:solidFill>
                  <a:schemeClr val="bg1">
                    <a:shade val="50000"/>
                  </a:schemeClr>
                </a:solidFill>
                <a:cs typeface="Arabic Transparent" pitchFamily="2" charset="-78"/>
              </a:rPr>
              <a:t>  </a:t>
            </a:r>
          </a:p>
          <a:p>
            <a:pPr marL="811530" indent="-742950" algn="just">
              <a:spcBef>
                <a:spcPts val="700"/>
              </a:spcBef>
              <a:buClr>
                <a:schemeClr val="tx2"/>
              </a:buClr>
              <a:buSzPct val="95000"/>
            </a:pPr>
            <a:endParaRPr lang="ar-SA" sz="4000" b="1" dirty="0">
              <a:ln w="50800"/>
              <a:solidFill>
                <a:schemeClr val="bg1">
                  <a:shade val="50000"/>
                </a:schemeClr>
              </a:solidFill>
              <a:cs typeface="Arabic Transparent" pitchFamily="2" charset="-78"/>
            </a:endParaRPr>
          </a:p>
          <a:p>
            <a:pPr marL="811530" indent="-742950" algn="just">
              <a:spcBef>
                <a:spcPts val="700"/>
              </a:spcBef>
              <a:buClr>
                <a:schemeClr val="tx2"/>
              </a:buClr>
              <a:buSzPct val="95000"/>
            </a:pPr>
            <a:endParaRPr lang="ar-SA" sz="4000" b="1" dirty="0">
              <a:ln w="50800"/>
              <a:solidFill>
                <a:schemeClr val="bg1">
                  <a:shade val="50000"/>
                </a:schemeClr>
              </a:solidFill>
              <a:cs typeface="Arabic Transparent" pitchFamily="2" charset="-78"/>
            </a:endParaRPr>
          </a:p>
        </p:txBody>
      </p:sp>
      <p:pic>
        <p:nvPicPr>
          <p:cNvPr id="44034" name="Picture 2" descr="http://ts1.mm.bing.net/th?id=H.4839518710138316&amp;pid=15.1"/>
          <p:cNvPicPr>
            <a:picLocks noChangeAspect="1" noChangeArrowheads="1"/>
          </p:cNvPicPr>
          <p:nvPr/>
        </p:nvPicPr>
        <p:blipFill>
          <a:blip r:embed="rId3"/>
          <a:srcRect/>
          <a:stretch>
            <a:fillRect/>
          </a:stretch>
        </p:blipFill>
        <p:spPr bwMode="auto">
          <a:xfrm>
            <a:off x="2524100" y="3571876"/>
            <a:ext cx="7072362" cy="2895600"/>
          </a:xfrm>
          <a:prstGeom prst="rect">
            <a:avLst/>
          </a:prstGeom>
          <a:noFill/>
        </p:spPr>
      </p:pic>
    </p:spTree>
    <p:extLst>
      <p:ext uri="{BB962C8B-B14F-4D97-AF65-F5344CB8AC3E}">
        <p14:creationId xmlns:p14="http://schemas.microsoft.com/office/powerpoint/2010/main" val="1289348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44034"/>
                                        </p:tgtEl>
                                        <p:attrNameLst>
                                          <p:attrName>style.visibility</p:attrName>
                                        </p:attrNameLst>
                                      </p:cBhvr>
                                      <p:to>
                                        <p:strVal val="visible"/>
                                      </p:to>
                                    </p:set>
                                    <p:anim calcmode="lin" valueType="num">
                                      <p:cBhvr>
                                        <p:cTn id="16" dur="1000" fill="hold"/>
                                        <p:tgtEl>
                                          <p:spTgt spid="44034"/>
                                        </p:tgtEl>
                                        <p:attrNameLst>
                                          <p:attrName>ppt_w</p:attrName>
                                        </p:attrNameLst>
                                      </p:cBhvr>
                                      <p:tavLst>
                                        <p:tav tm="0">
                                          <p:val>
                                            <p:strVal val="#ppt_w*0.70"/>
                                          </p:val>
                                        </p:tav>
                                        <p:tav tm="100000">
                                          <p:val>
                                            <p:strVal val="#ppt_w"/>
                                          </p:val>
                                        </p:tav>
                                      </p:tavLst>
                                    </p:anim>
                                    <p:anim calcmode="lin" valueType="num">
                                      <p:cBhvr>
                                        <p:cTn id="17" dur="1000" fill="hold"/>
                                        <p:tgtEl>
                                          <p:spTgt spid="44034"/>
                                        </p:tgtEl>
                                        <p:attrNameLst>
                                          <p:attrName>ppt_h</p:attrName>
                                        </p:attrNameLst>
                                      </p:cBhvr>
                                      <p:tavLst>
                                        <p:tav tm="0">
                                          <p:val>
                                            <p:strVal val="#ppt_h"/>
                                          </p:val>
                                        </p:tav>
                                        <p:tav tm="100000">
                                          <p:val>
                                            <p:strVal val="#ppt_h"/>
                                          </p:val>
                                        </p:tav>
                                      </p:tavLst>
                                    </p:anim>
                                    <p:animEffect transition="in" filter="fade">
                                      <p:cBhvr>
                                        <p:cTn id="18" dur="10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xmlns="" id="{78BAF74D-C469-BF44-96D9-B13167CA0644}"/>
              </a:ext>
            </a:extLst>
          </p:cNvPr>
          <p:cNvSpPr/>
          <p:nvPr/>
        </p:nvSpPr>
        <p:spPr>
          <a:xfrm>
            <a:off x="11194254" y="531982"/>
            <a:ext cx="992188" cy="1762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مربع نص 3"/>
          <p:cNvSpPr txBox="1"/>
          <p:nvPr/>
        </p:nvSpPr>
        <p:spPr>
          <a:xfrm>
            <a:off x="8878957" y="4915692"/>
            <a:ext cx="1086678" cy="369332"/>
          </a:xfrm>
          <a:prstGeom prst="rect">
            <a:avLst/>
          </a:prstGeom>
          <a:solidFill>
            <a:schemeClr val="bg1">
              <a:lumMod val="95000"/>
            </a:schemeClr>
          </a:solidFill>
        </p:spPr>
        <p:txBody>
          <a:bodyPr wrap="square" rtlCol="1">
            <a:spAutoFit/>
          </a:bodyPr>
          <a:lstStyle/>
          <a:p>
            <a:endParaRPr lang="ar-SA" dirty="0"/>
          </a:p>
        </p:txBody>
      </p:sp>
      <p:pic>
        <p:nvPicPr>
          <p:cNvPr id="7" name="صورة 6"/>
          <p:cNvPicPr>
            <a:picLocks noChangeAspect="1"/>
          </p:cNvPicPr>
          <p:nvPr/>
        </p:nvPicPr>
        <p:blipFill>
          <a:blip r:embed="rId2"/>
          <a:stretch>
            <a:fillRect/>
          </a:stretch>
        </p:blipFill>
        <p:spPr>
          <a:xfrm>
            <a:off x="254001" y="1446954"/>
            <a:ext cx="11837250" cy="4956162"/>
          </a:xfrm>
          <a:prstGeom prst="rect">
            <a:avLst/>
          </a:prstGeom>
        </p:spPr>
      </p:pic>
      <p:sp>
        <p:nvSpPr>
          <p:cNvPr id="8" name="Rectangle 7">
            <a:extLst>
              <a:ext uri="{FF2B5EF4-FFF2-40B4-BE49-F238E27FC236}">
                <a16:creationId xmlns:a16="http://schemas.microsoft.com/office/drawing/2014/main" xmlns="" id="{D4A64DCE-A764-B94D-A8BE-6E3088002878}"/>
              </a:ext>
            </a:extLst>
          </p:cNvPr>
          <p:cNvSpPr/>
          <p:nvPr/>
        </p:nvSpPr>
        <p:spPr>
          <a:xfrm>
            <a:off x="4521201" y="800100"/>
            <a:ext cx="7589098" cy="181608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smtClean="0">
                <a:latin typeface="Arial" panose="020B0604020202020204" pitchFamily="34" charset="0"/>
                <a:cs typeface="Arial" panose="020B0604020202020204" pitchFamily="34" charset="0"/>
              </a:rPr>
              <a:t>خطوط المجال المغناطيسي :</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xmlns="" id="{21A91B02-FED5-C84B-81BA-B8EAA816F27D}"/>
              </a:ext>
            </a:extLst>
          </p:cNvPr>
          <p:cNvSpPr/>
          <p:nvPr/>
        </p:nvSpPr>
        <p:spPr>
          <a:xfrm>
            <a:off x="306387" y="6175309"/>
            <a:ext cx="457200" cy="4556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مربع نص 2"/>
          <p:cNvSpPr txBox="1"/>
          <p:nvPr/>
        </p:nvSpPr>
        <p:spPr>
          <a:xfrm>
            <a:off x="7277100" y="4292600"/>
            <a:ext cx="863600" cy="749300"/>
          </a:xfrm>
          <a:prstGeom prst="rect">
            <a:avLst/>
          </a:prstGeom>
          <a:solidFill>
            <a:schemeClr val="bg1"/>
          </a:solidFill>
        </p:spPr>
        <p:txBody>
          <a:bodyPr wrap="square" rtlCol="1">
            <a:spAutoFit/>
          </a:bodyPr>
          <a:lstStyle/>
          <a:p>
            <a:endParaRPr lang="ar-SA" dirty="0"/>
          </a:p>
        </p:txBody>
      </p:sp>
    </p:spTree>
    <p:extLst>
      <p:ext uri="{BB962C8B-B14F-4D97-AF65-F5344CB8AC3E}">
        <p14:creationId xmlns:p14="http://schemas.microsoft.com/office/powerpoint/2010/main" val="8196549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xmlns="" id="{78BAF74D-C469-BF44-96D9-B13167CA0644}"/>
              </a:ext>
            </a:extLst>
          </p:cNvPr>
          <p:cNvSpPr/>
          <p:nvPr/>
        </p:nvSpPr>
        <p:spPr>
          <a:xfrm>
            <a:off x="11187902" y="35888"/>
            <a:ext cx="992188" cy="1762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مربع نص 3"/>
          <p:cNvSpPr txBox="1"/>
          <p:nvPr/>
        </p:nvSpPr>
        <p:spPr>
          <a:xfrm>
            <a:off x="8878957" y="4915692"/>
            <a:ext cx="1086678" cy="369332"/>
          </a:xfrm>
          <a:prstGeom prst="rect">
            <a:avLst/>
          </a:prstGeom>
          <a:solidFill>
            <a:schemeClr val="bg1">
              <a:lumMod val="95000"/>
            </a:schemeClr>
          </a:solidFill>
        </p:spPr>
        <p:txBody>
          <a:bodyPr wrap="square" rtlCol="1">
            <a:spAutoFit/>
          </a:bodyPr>
          <a:lstStyle/>
          <a:p>
            <a:endParaRPr lang="ar-SA" dirty="0"/>
          </a:p>
        </p:txBody>
      </p:sp>
      <p:sp>
        <p:nvSpPr>
          <p:cNvPr id="10" name="Rectangle 1">
            <a:extLst>
              <a:ext uri="{FF2B5EF4-FFF2-40B4-BE49-F238E27FC236}">
                <a16:creationId xmlns:a16="http://schemas.microsoft.com/office/drawing/2014/main" xmlns="" id="{21A91B02-FED5-C84B-81BA-B8EAA816F27D}"/>
              </a:ext>
            </a:extLst>
          </p:cNvPr>
          <p:cNvSpPr/>
          <p:nvPr/>
        </p:nvSpPr>
        <p:spPr>
          <a:xfrm>
            <a:off x="306387" y="6175309"/>
            <a:ext cx="457200" cy="4556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مربع نص 2"/>
          <p:cNvSpPr txBox="1"/>
          <p:nvPr/>
        </p:nvSpPr>
        <p:spPr>
          <a:xfrm>
            <a:off x="7277100" y="4292600"/>
            <a:ext cx="863600" cy="749300"/>
          </a:xfrm>
          <a:prstGeom prst="rect">
            <a:avLst/>
          </a:prstGeom>
          <a:solidFill>
            <a:schemeClr val="bg1"/>
          </a:solidFill>
        </p:spPr>
        <p:txBody>
          <a:bodyPr wrap="square" rtlCol="1">
            <a:spAutoFit/>
          </a:bodyPr>
          <a:lstStyle/>
          <a:p>
            <a:endParaRPr lang="ar-SA" dirty="0"/>
          </a:p>
        </p:txBody>
      </p:sp>
      <p:pic>
        <p:nvPicPr>
          <p:cNvPr id="9" name="صورة 8"/>
          <p:cNvPicPr>
            <a:picLocks noChangeAspect="1"/>
          </p:cNvPicPr>
          <p:nvPr/>
        </p:nvPicPr>
        <p:blipFill>
          <a:blip r:embed="rId2"/>
          <a:stretch>
            <a:fillRect/>
          </a:stretch>
        </p:blipFill>
        <p:spPr>
          <a:xfrm>
            <a:off x="1004887" y="733138"/>
            <a:ext cx="11187113" cy="4854509"/>
          </a:xfrm>
          <a:prstGeom prst="rect">
            <a:avLst/>
          </a:prstGeom>
        </p:spPr>
      </p:pic>
      <p:sp>
        <p:nvSpPr>
          <p:cNvPr id="11" name="Rectangle 7">
            <a:extLst>
              <a:ext uri="{FF2B5EF4-FFF2-40B4-BE49-F238E27FC236}">
                <a16:creationId xmlns:a16="http://schemas.microsoft.com/office/drawing/2014/main" xmlns="" id="{D4A64DCE-A764-B94D-A8BE-6E3088002878}"/>
              </a:ext>
            </a:extLst>
          </p:cNvPr>
          <p:cNvSpPr/>
          <p:nvPr/>
        </p:nvSpPr>
        <p:spPr>
          <a:xfrm>
            <a:off x="4602902" y="212101"/>
            <a:ext cx="7589098" cy="181608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smtClean="0">
                <a:latin typeface="Arial" panose="020B0604020202020204" pitchFamily="34" charset="0"/>
                <a:cs typeface="Arial" panose="020B0604020202020204" pitchFamily="34" charset="0"/>
              </a:rPr>
              <a:t>التدفق المغناطيسي :</a:t>
            </a:r>
            <a:endParaRPr lang="en-US" sz="4000" b="1" dirty="0">
              <a:latin typeface="Arial" panose="020B0604020202020204" pitchFamily="34" charset="0"/>
              <a:cs typeface="Arial" panose="020B0604020202020204" pitchFamily="34" charset="0"/>
            </a:endParaRPr>
          </a:p>
        </p:txBody>
      </p:sp>
      <p:pic>
        <p:nvPicPr>
          <p:cNvPr id="2" name="صورة 1"/>
          <p:cNvPicPr>
            <a:picLocks noChangeAspect="1"/>
          </p:cNvPicPr>
          <p:nvPr/>
        </p:nvPicPr>
        <p:blipFill>
          <a:blip r:embed="rId3"/>
          <a:stretch>
            <a:fillRect/>
          </a:stretch>
        </p:blipFill>
        <p:spPr>
          <a:xfrm>
            <a:off x="4602902" y="4915692"/>
            <a:ext cx="7589098" cy="1942308"/>
          </a:xfrm>
          <a:prstGeom prst="rect">
            <a:avLst/>
          </a:prstGeom>
        </p:spPr>
      </p:pic>
    </p:spTree>
    <p:extLst>
      <p:ext uri="{BB962C8B-B14F-4D97-AF65-F5344CB8AC3E}">
        <p14:creationId xmlns:p14="http://schemas.microsoft.com/office/powerpoint/2010/main" val="26173722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xmlns="" id="{78BAF74D-C469-BF44-96D9-B13167CA0644}"/>
              </a:ext>
            </a:extLst>
          </p:cNvPr>
          <p:cNvSpPr/>
          <p:nvPr/>
        </p:nvSpPr>
        <p:spPr>
          <a:xfrm>
            <a:off x="10668000" y="35888"/>
            <a:ext cx="1524000" cy="1762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مربع نص 3"/>
          <p:cNvSpPr txBox="1"/>
          <p:nvPr/>
        </p:nvSpPr>
        <p:spPr>
          <a:xfrm>
            <a:off x="8878957" y="4915692"/>
            <a:ext cx="1086678" cy="369332"/>
          </a:xfrm>
          <a:prstGeom prst="rect">
            <a:avLst/>
          </a:prstGeom>
          <a:solidFill>
            <a:schemeClr val="bg1">
              <a:lumMod val="95000"/>
            </a:schemeClr>
          </a:solidFill>
        </p:spPr>
        <p:txBody>
          <a:bodyPr wrap="square" rtlCol="1">
            <a:spAutoFit/>
          </a:bodyPr>
          <a:lstStyle/>
          <a:p>
            <a:endParaRPr lang="ar-SA" dirty="0"/>
          </a:p>
        </p:txBody>
      </p:sp>
      <p:sp>
        <p:nvSpPr>
          <p:cNvPr id="10" name="Rectangle 1">
            <a:extLst>
              <a:ext uri="{FF2B5EF4-FFF2-40B4-BE49-F238E27FC236}">
                <a16:creationId xmlns:a16="http://schemas.microsoft.com/office/drawing/2014/main" xmlns="" id="{21A91B02-FED5-C84B-81BA-B8EAA816F27D}"/>
              </a:ext>
            </a:extLst>
          </p:cNvPr>
          <p:cNvSpPr/>
          <p:nvPr/>
        </p:nvSpPr>
        <p:spPr>
          <a:xfrm>
            <a:off x="306387" y="6175309"/>
            <a:ext cx="457200" cy="4556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مربع نص 2"/>
          <p:cNvSpPr txBox="1"/>
          <p:nvPr/>
        </p:nvSpPr>
        <p:spPr>
          <a:xfrm>
            <a:off x="7277100" y="4292600"/>
            <a:ext cx="863600" cy="749300"/>
          </a:xfrm>
          <a:prstGeom prst="rect">
            <a:avLst/>
          </a:prstGeom>
          <a:solidFill>
            <a:schemeClr val="bg1"/>
          </a:solidFill>
        </p:spPr>
        <p:txBody>
          <a:bodyPr wrap="square" rtlCol="1">
            <a:spAutoFit/>
          </a:bodyPr>
          <a:lstStyle/>
          <a:p>
            <a:endParaRPr lang="ar-SA" dirty="0"/>
          </a:p>
        </p:txBody>
      </p:sp>
      <p:pic>
        <p:nvPicPr>
          <p:cNvPr id="5" name="صورة 4"/>
          <p:cNvPicPr>
            <a:picLocks noChangeAspect="1"/>
          </p:cNvPicPr>
          <p:nvPr/>
        </p:nvPicPr>
        <p:blipFill>
          <a:blip r:embed="rId2"/>
          <a:stretch>
            <a:fillRect/>
          </a:stretch>
        </p:blipFill>
        <p:spPr>
          <a:xfrm>
            <a:off x="954087" y="1372394"/>
            <a:ext cx="11378403" cy="4977606"/>
          </a:xfrm>
          <a:prstGeom prst="rect">
            <a:avLst/>
          </a:prstGeom>
        </p:spPr>
      </p:pic>
      <p:sp>
        <p:nvSpPr>
          <p:cNvPr id="12" name="Rectangle 7">
            <a:extLst>
              <a:ext uri="{FF2B5EF4-FFF2-40B4-BE49-F238E27FC236}">
                <a16:creationId xmlns:a16="http://schemas.microsoft.com/office/drawing/2014/main" xmlns="" id="{D4A64DCE-A764-B94D-A8BE-6E3088002878}"/>
              </a:ext>
            </a:extLst>
          </p:cNvPr>
          <p:cNvSpPr/>
          <p:nvPr/>
        </p:nvSpPr>
        <p:spPr>
          <a:xfrm>
            <a:off x="936437" y="212101"/>
            <a:ext cx="11396053" cy="13372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smtClean="0">
                <a:latin typeface="Arial" panose="020B0604020202020204" pitchFamily="34" charset="0"/>
                <a:cs typeface="Arial" panose="020B0604020202020204" pitchFamily="34" charset="0"/>
              </a:rPr>
              <a:t>المجالات المغناطيسية حول المغانط الدائمة:</a:t>
            </a:r>
            <a:endParaRPr lang="en-US" sz="4000" b="1" dirty="0">
              <a:latin typeface="Arial" panose="020B0604020202020204" pitchFamily="34" charset="0"/>
              <a:cs typeface="Arial" panose="020B0604020202020204" pitchFamily="34" charset="0"/>
            </a:endParaRPr>
          </a:p>
        </p:txBody>
      </p:sp>
      <p:sp>
        <p:nvSpPr>
          <p:cNvPr id="6" name="مربع نص 5"/>
          <p:cNvSpPr txBox="1"/>
          <p:nvPr/>
        </p:nvSpPr>
        <p:spPr>
          <a:xfrm>
            <a:off x="10198100" y="3314700"/>
            <a:ext cx="800100" cy="1130300"/>
          </a:xfrm>
          <a:prstGeom prst="rect">
            <a:avLst/>
          </a:prstGeom>
          <a:solidFill>
            <a:schemeClr val="bg1"/>
          </a:solidFill>
        </p:spPr>
        <p:txBody>
          <a:bodyPr wrap="square" rtlCol="1">
            <a:spAutoFit/>
          </a:bodyPr>
          <a:lstStyle/>
          <a:p>
            <a:endParaRPr lang="ar-SA" dirty="0"/>
          </a:p>
        </p:txBody>
      </p:sp>
    </p:spTree>
    <p:extLst>
      <p:ext uri="{BB962C8B-B14F-4D97-AF65-F5344CB8AC3E}">
        <p14:creationId xmlns:p14="http://schemas.microsoft.com/office/powerpoint/2010/main" val="20538753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xmlns="" id="{78BAF74D-C469-BF44-96D9-B13167CA0644}"/>
              </a:ext>
            </a:extLst>
          </p:cNvPr>
          <p:cNvSpPr/>
          <p:nvPr/>
        </p:nvSpPr>
        <p:spPr>
          <a:xfrm>
            <a:off x="10668000" y="35888"/>
            <a:ext cx="1524000" cy="1762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مربع نص 3"/>
          <p:cNvSpPr txBox="1"/>
          <p:nvPr/>
        </p:nvSpPr>
        <p:spPr>
          <a:xfrm>
            <a:off x="8878957" y="4915692"/>
            <a:ext cx="1086678" cy="369332"/>
          </a:xfrm>
          <a:prstGeom prst="rect">
            <a:avLst/>
          </a:prstGeom>
          <a:solidFill>
            <a:schemeClr val="bg1">
              <a:lumMod val="95000"/>
            </a:schemeClr>
          </a:solidFill>
        </p:spPr>
        <p:txBody>
          <a:bodyPr wrap="square" rtlCol="1">
            <a:spAutoFit/>
          </a:bodyPr>
          <a:lstStyle/>
          <a:p>
            <a:endParaRPr lang="ar-SA" dirty="0"/>
          </a:p>
        </p:txBody>
      </p:sp>
      <p:sp>
        <p:nvSpPr>
          <p:cNvPr id="10" name="Rectangle 1">
            <a:extLst>
              <a:ext uri="{FF2B5EF4-FFF2-40B4-BE49-F238E27FC236}">
                <a16:creationId xmlns:a16="http://schemas.microsoft.com/office/drawing/2014/main" xmlns="" id="{21A91B02-FED5-C84B-81BA-B8EAA816F27D}"/>
              </a:ext>
            </a:extLst>
          </p:cNvPr>
          <p:cNvSpPr/>
          <p:nvPr/>
        </p:nvSpPr>
        <p:spPr>
          <a:xfrm>
            <a:off x="306387" y="6175309"/>
            <a:ext cx="457200" cy="4556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مربع نص 2"/>
          <p:cNvSpPr txBox="1"/>
          <p:nvPr/>
        </p:nvSpPr>
        <p:spPr>
          <a:xfrm>
            <a:off x="7277100" y="4292600"/>
            <a:ext cx="863600" cy="749300"/>
          </a:xfrm>
          <a:prstGeom prst="rect">
            <a:avLst/>
          </a:prstGeom>
          <a:solidFill>
            <a:schemeClr val="bg1"/>
          </a:solidFill>
        </p:spPr>
        <p:txBody>
          <a:bodyPr wrap="square" rtlCol="1">
            <a:spAutoFit/>
          </a:bodyPr>
          <a:lstStyle/>
          <a:p>
            <a:endParaRPr lang="ar-SA" dirty="0"/>
          </a:p>
        </p:txBody>
      </p:sp>
      <p:sp>
        <p:nvSpPr>
          <p:cNvPr id="6" name="مربع نص 5"/>
          <p:cNvSpPr txBox="1"/>
          <p:nvPr/>
        </p:nvSpPr>
        <p:spPr>
          <a:xfrm>
            <a:off x="10198100" y="3314700"/>
            <a:ext cx="800100" cy="1130300"/>
          </a:xfrm>
          <a:prstGeom prst="rect">
            <a:avLst/>
          </a:prstGeom>
          <a:solidFill>
            <a:schemeClr val="bg1"/>
          </a:solidFill>
        </p:spPr>
        <p:txBody>
          <a:bodyPr wrap="square" rtlCol="1">
            <a:spAutoFit/>
          </a:bodyPr>
          <a:lstStyle/>
          <a:p>
            <a:endParaRPr lang="ar-SA" dirty="0"/>
          </a:p>
        </p:txBody>
      </p:sp>
      <p:pic>
        <p:nvPicPr>
          <p:cNvPr id="2" name="صورة 1"/>
          <p:cNvPicPr>
            <a:picLocks noChangeAspect="1"/>
          </p:cNvPicPr>
          <p:nvPr/>
        </p:nvPicPr>
        <p:blipFill>
          <a:blip r:embed="rId2"/>
          <a:stretch>
            <a:fillRect/>
          </a:stretch>
        </p:blipFill>
        <p:spPr>
          <a:xfrm>
            <a:off x="660400" y="927100"/>
            <a:ext cx="11531600" cy="5248209"/>
          </a:xfrm>
          <a:prstGeom prst="rect">
            <a:avLst/>
          </a:prstGeom>
        </p:spPr>
      </p:pic>
      <p:sp>
        <p:nvSpPr>
          <p:cNvPr id="11" name="Rectangle 7">
            <a:extLst>
              <a:ext uri="{FF2B5EF4-FFF2-40B4-BE49-F238E27FC236}">
                <a16:creationId xmlns:a16="http://schemas.microsoft.com/office/drawing/2014/main" xmlns="" id="{D4A64DCE-A764-B94D-A8BE-6E3088002878}"/>
              </a:ext>
            </a:extLst>
          </p:cNvPr>
          <p:cNvSpPr/>
          <p:nvPr/>
        </p:nvSpPr>
        <p:spPr>
          <a:xfrm>
            <a:off x="660401" y="471487"/>
            <a:ext cx="11531600" cy="13372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smtClean="0">
                <a:latin typeface="Arial" panose="020B0604020202020204" pitchFamily="34" charset="0"/>
                <a:cs typeface="Arial" panose="020B0604020202020204" pitchFamily="34" charset="0"/>
              </a:rPr>
              <a:t>اتجاه خطوط المجال المغناطيسي :</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86689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xmlns="" id="{78BAF74D-C469-BF44-96D9-B13167CA0644}"/>
              </a:ext>
            </a:extLst>
          </p:cNvPr>
          <p:cNvSpPr/>
          <p:nvPr/>
        </p:nvSpPr>
        <p:spPr>
          <a:xfrm>
            <a:off x="10668000" y="35888"/>
            <a:ext cx="1524000" cy="1762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مربع نص 3"/>
          <p:cNvSpPr txBox="1"/>
          <p:nvPr/>
        </p:nvSpPr>
        <p:spPr>
          <a:xfrm>
            <a:off x="8878957" y="4915692"/>
            <a:ext cx="1086678" cy="369332"/>
          </a:xfrm>
          <a:prstGeom prst="rect">
            <a:avLst/>
          </a:prstGeom>
          <a:solidFill>
            <a:schemeClr val="bg1">
              <a:lumMod val="95000"/>
            </a:schemeClr>
          </a:solidFill>
        </p:spPr>
        <p:txBody>
          <a:bodyPr wrap="square" rtlCol="1">
            <a:spAutoFit/>
          </a:bodyPr>
          <a:lstStyle/>
          <a:p>
            <a:endParaRPr lang="ar-SA" dirty="0"/>
          </a:p>
        </p:txBody>
      </p:sp>
      <p:sp>
        <p:nvSpPr>
          <p:cNvPr id="10" name="Rectangle 1">
            <a:extLst>
              <a:ext uri="{FF2B5EF4-FFF2-40B4-BE49-F238E27FC236}">
                <a16:creationId xmlns:a16="http://schemas.microsoft.com/office/drawing/2014/main" xmlns="" id="{21A91B02-FED5-C84B-81BA-B8EAA816F27D}"/>
              </a:ext>
            </a:extLst>
          </p:cNvPr>
          <p:cNvSpPr/>
          <p:nvPr/>
        </p:nvSpPr>
        <p:spPr>
          <a:xfrm>
            <a:off x="306387" y="6175309"/>
            <a:ext cx="457200" cy="4556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مربع نص 2"/>
          <p:cNvSpPr txBox="1"/>
          <p:nvPr/>
        </p:nvSpPr>
        <p:spPr>
          <a:xfrm>
            <a:off x="7277100" y="4292600"/>
            <a:ext cx="863600" cy="749300"/>
          </a:xfrm>
          <a:prstGeom prst="rect">
            <a:avLst/>
          </a:prstGeom>
          <a:solidFill>
            <a:schemeClr val="bg1"/>
          </a:solidFill>
        </p:spPr>
        <p:txBody>
          <a:bodyPr wrap="square" rtlCol="1">
            <a:spAutoFit/>
          </a:bodyPr>
          <a:lstStyle/>
          <a:p>
            <a:endParaRPr lang="ar-SA" dirty="0"/>
          </a:p>
        </p:txBody>
      </p:sp>
      <p:sp>
        <p:nvSpPr>
          <p:cNvPr id="6" name="مربع نص 5"/>
          <p:cNvSpPr txBox="1"/>
          <p:nvPr/>
        </p:nvSpPr>
        <p:spPr>
          <a:xfrm>
            <a:off x="10198100" y="3314700"/>
            <a:ext cx="800100" cy="1130300"/>
          </a:xfrm>
          <a:prstGeom prst="rect">
            <a:avLst/>
          </a:prstGeom>
          <a:solidFill>
            <a:schemeClr val="bg1"/>
          </a:solidFill>
        </p:spPr>
        <p:txBody>
          <a:bodyPr wrap="square" rtlCol="1">
            <a:spAutoFit/>
          </a:bodyPr>
          <a:lstStyle/>
          <a:p>
            <a:endParaRPr lang="ar-SA" dirty="0"/>
          </a:p>
        </p:txBody>
      </p:sp>
      <p:pic>
        <p:nvPicPr>
          <p:cNvPr id="8" name="صورة 7"/>
          <p:cNvPicPr>
            <a:picLocks noChangeAspect="1"/>
          </p:cNvPicPr>
          <p:nvPr/>
        </p:nvPicPr>
        <p:blipFill>
          <a:blip r:embed="rId2"/>
          <a:stretch>
            <a:fillRect/>
          </a:stretch>
        </p:blipFill>
        <p:spPr>
          <a:xfrm>
            <a:off x="763587" y="546100"/>
            <a:ext cx="11428413" cy="5829299"/>
          </a:xfrm>
          <a:prstGeom prst="rect">
            <a:avLst/>
          </a:prstGeom>
        </p:spPr>
      </p:pic>
      <p:sp>
        <p:nvSpPr>
          <p:cNvPr id="9" name="Rectangle 7">
            <a:extLst>
              <a:ext uri="{FF2B5EF4-FFF2-40B4-BE49-F238E27FC236}">
                <a16:creationId xmlns:a16="http://schemas.microsoft.com/office/drawing/2014/main" xmlns="" id="{D4A64DCE-A764-B94D-A8BE-6E3088002878}"/>
              </a:ext>
            </a:extLst>
          </p:cNvPr>
          <p:cNvSpPr/>
          <p:nvPr/>
        </p:nvSpPr>
        <p:spPr>
          <a:xfrm>
            <a:off x="795947" y="406400"/>
            <a:ext cx="11396053" cy="1143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smtClean="0">
                <a:latin typeface="Arial" panose="020B0604020202020204" pitchFamily="34" charset="0"/>
                <a:cs typeface="Arial" panose="020B0604020202020204" pitchFamily="34" charset="0"/>
              </a:rPr>
              <a:t>اتجاه خطوط المجال المغناطيسي : </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9733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xmlns="" id="{78BAF74D-C469-BF44-96D9-B13167CA0644}"/>
              </a:ext>
            </a:extLst>
          </p:cNvPr>
          <p:cNvSpPr/>
          <p:nvPr/>
        </p:nvSpPr>
        <p:spPr>
          <a:xfrm>
            <a:off x="10668000" y="35888"/>
            <a:ext cx="1524000" cy="1762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1">
            <a:extLst>
              <a:ext uri="{FF2B5EF4-FFF2-40B4-BE49-F238E27FC236}">
                <a16:creationId xmlns:a16="http://schemas.microsoft.com/office/drawing/2014/main" xmlns="" id="{21A91B02-FED5-C84B-81BA-B8EAA816F27D}"/>
              </a:ext>
            </a:extLst>
          </p:cNvPr>
          <p:cNvSpPr/>
          <p:nvPr/>
        </p:nvSpPr>
        <p:spPr>
          <a:xfrm>
            <a:off x="306387" y="6175309"/>
            <a:ext cx="457200" cy="4556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مربع نص 2"/>
          <p:cNvSpPr txBox="1"/>
          <p:nvPr/>
        </p:nvSpPr>
        <p:spPr>
          <a:xfrm>
            <a:off x="7277100" y="4292600"/>
            <a:ext cx="863600" cy="749300"/>
          </a:xfrm>
          <a:prstGeom prst="rect">
            <a:avLst/>
          </a:prstGeom>
          <a:solidFill>
            <a:schemeClr val="bg1"/>
          </a:solidFill>
        </p:spPr>
        <p:txBody>
          <a:bodyPr wrap="square" rtlCol="1">
            <a:spAutoFit/>
          </a:bodyPr>
          <a:lstStyle/>
          <a:p>
            <a:endParaRPr lang="ar-SA" dirty="0"/>
          </a:p>
        </p:txBody>
      </p:sp>
      <p:sp>
        <p:nvSpPr>
          <p:cNvPr id="6" name="مربع نص 5"/>
          <p:cNvSpPr txBox="1"/>
          <p:nvPr/>
        </p:nvSpPr>
        <p:spPr>
          <a:xfrm>
            <a:off x="10198100" y="3314700"/>
            <a:ext cx="800100" cy="1130300"/>
          </a:xfrm>
          <a:prstGeom prst="rect">
            <a:avLst/>
          </a:prstGeom>
          <a:solidFill>
            <a:schemeClr val="bg1"/>
          </a:solidFill>
        </p:spPr>
        <p:txBody>
          <a:bodyPr wrap="square" rtlCol="1">
            <a:spAutoFit/>
          </a:bodyPr>
          <a:lstStyle/>
          <a:p>
            <a:endParaRPr lang="ar-SA" dirty="0"/>
          </a:p>
        </p:txBody>
      </p:sp>
      <p:sp>
        <p:nvSpPr>
          <p:cNvPr id="9" name="Rectangle 7">
            <a:extLst>
              <a:ext uri="{FF2B5EF4-FFF2-40B4-BE49-F238E27FC236}">
                <a16:creationId xmlns:a16="http://schemas.microsoft.com/office/drawing/2014/main" xmlns="" id="{D4A64DCE-A764-B94D-A8BE-6E3088002878}"/>
              </a:ext>
            </a:extLst>
          </p:cNvPr>
          <p:cNvSpPr/>
          <p:nvPr/>
        </p:nvSpPr>
        <p:spPr>
          <a:xfrm>
            <a:off x="795947" y="406400"/>
            <a:ext cx="11396053" cy="1143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smtClean="0">
                <a:latin typeface="Arial" panose="020B0604020202020204" pitchFamily="34" charset="0"/>
                <a:cs typeface="Arial" panose="020B0604020202020204" pitchFamily="34" charset="0"/>
              </a:rPr>
              <a:t>اتجاه خطوط المجال المغناطيسي : </a:t>
            </a:r>
            <a:endParaRPr lang="en-US" sz="4000" b="1" dirty="0">
              <a:latin typeface="Arial" panose="020B0604020202020204" pitchFamily="34" charset="0"/>
              <a:cs typeface="Arial" panose="020B0604020202020204" pitchFamily="34" charset="0"/>
            </a:endParaRPr>
          </a:p>
        </p:txBody>
      </p:sp>
      <p:pic>
        <p:nvPicPr>
          <p:cNvPr id="11" name="صورة 10"/>
          <p:cNvPicPr>
            <a:picLocks noChangeAspect="1"/>
          </p:cNvPicPr>
          <p:nvPr/>
        </p:nvPicPr>
        <p:blipFill>
          <a:blip r:embed="rId2"/>
          <a:stretch>
            <a:fillRect/>
          </a:stretch>
        </p:blipFill>
        <p:spPr>
          <a:xfrm>
            <a:off x="795947" y="1549400"/>
            <a:ext cx="11396053" cy="4864100"/>
          </a:xfrm>
          <a:prstGeom prst="rect">
            <a:avLst/>
          </a:prstGeom>
        </p:spPr>
      </p:pic>
    </p:spTree>
    <p:extLst>
      <p:ext uri="{BB962C8B-B14F-4D97-AF65-F5344CB8AC3E}">
        <p14:creationId xmlns:p14="http://schemas.microsoft.com/office/powerpoint/2010/main" val="25021957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8"/>
          <p:cNvSpPr/>
          <p:nvPr/>
        </p:nvSpPr>
        <p:spPr>
          <a:xfrm>
            <a:off x="1828800" y="5334001"/>
            <a:ext cx="7858116" cy="954107"/>
          </a:xfrm>
          <a:prstGeom prst="rect">
            <a:avLst/>
          </a:prstGeom>
        </p:spPr>
        <p:txBody>
          <a:bodyPr wrap="square">
            <a:spAutoFit/>
          </a:bodyPr>
          <a:lstStyle/>
          <a:p>
            <a:endParaRPr lang="ar-SA" sz="2800" b="1" dirty="0">
              <a:solidFill>
                <a:srgbClr val="FFFF00"/>
              </a:solidFill>
            </a:endParaRPr>
          </a:p>
          <a:p>
            <a:endParaRPr lang="ar-SA" sz="2800" b="1" dirty="0">
              <a:solidFill>
                <a:srgbClr val="FFFF00"/>
              </a:solidFill>
            </a:endParaRPr>
          </a:p>
        </p:txBody>
      </p:sp>
      <p:pic>
        <p:nvPicPr>
          <p:cNvPr id="10" name="صورة 9" descr="imagesCALADCML.jpg"/>
          <p:cNvPicPr>
            <a:picLocks noChangeAspect="1"/>
          </p:cNvPicPr>
          <p:nvPr/>
        </p:nvPicPr>
        <p:blipFill>
          <a:blip r:embed="rId2"/>
          <a:stretch>
            <a:fillRect/>
          </a:stretch>
        </p:blipFill>
        <p:spPr>
          <a:xfrm>
            <a:off x="2952728" y="3929066"/>
            <a:ext cx="4057672" cy="2662234"/>
          </a:xfrm>
          <a:prstGeom prst="rect">
            <a:avLst/>
          </a:prstGeom>
        </p:spPr>
      </p:pic>
      <p:pic>
        <p:nvPicPr>
          <p:cNvPr id="11" name="صورة 10" descr="باتاتتدون عنوان.png"/>
          <p:cNvPicPr>
            <a:picLocks noChangeAspect="1"/>
          </p:cNvPicPr>
          <p:nvPr/>
        </p:nvPicPr>
        <p:blipFill>
          <a:blip r:embed="rId3"/>
          <a:stretch>
            <a:fillRect/>
          </a:stretch>
        </p:blipFill>
        <p:spPr>
          <a:xfrm>
            <a:off x="6238876" y="428604"/>
            <a:ext cx="4071966" cy="2671770"/>
          </a:xfrm>
          <a:prstGeom prst="rect">
            <a:avLst/>
          </a:prstGeom>
        </p:spPr>
      </p:pic>
      <p:sp>
        <p:nvSpPr>
          <p:cNvPr id="12" name="انفجار 2 11"/>
          <p:cNvSpPr/>
          <p:nvPr/>
        </p:nvSpPr>
        <p:spPr>
          <a:xfrm rot="20624742">
            <a:off x="1902852" y="331564"/>
            <a:ext cx="3198282" cy="2697837"/>
          </a:xfrm>
          <a:prstGeom prst="irregularSeal2">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ar-SA" sz="2400" b="1" dirty="0"/>
              <a:t>استراتيجية</a:t>
            </a:r>
          </a:p>
          <a:p>
            <a:pPr algn="ctr"/>
            <a:r>
              <a:rPr lang="ar-SA" sz="2400" b="1" dirty="0"/>
              <a:t>العين الفصيحة</a:t>
            </a:r>
          </a:p>
        </p:txBody>
      </p:sp>
      <p:sp>
        <p:nvSpPr>
          <p:cNvPr id="13" name="دبوس زينة 12"/>
          <p:cNvSpPr/>
          <p:nvPr/>
        </p:nvSpPr>
        <p:spPr>
          <a:xfrm>
            <a:off x="7239008" y="3357562"/>
            <a:ext cx="3000396" cy="3143272"/>
          </a:xfrm>
          <a:prstGeom prst="plaque">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b="1" i="1" dirty="0"/>
              <a:t>استنتجي أوجه الشبه والاختلاف بين الصورتين ؟</a:t>
            </a:r>
          </a:p>
        </p:txBody>
      </p:sp>
    </p:spTree>
    <p:extLst>
      <p:ext uri="{BB962C8B-B14F-4D97-AF65-F5344CB8AC3E}">
        <p14:creationId xmlns:p14="http://schemas.microsoft.com/office/powerpoint/2010/main" val="1570723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amond(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0" fill="hold"/>
                                        <p:tgtEl>
                                          <p:spTgt spid="13"/>
                                        </p:tgtEl>
                                        <p:attrNameLst>
                                          <p:attrName>ppt_x</p:attrName>
                                        </p:attrNameLst>
                                      </p:cBhvr>
                                      <p:tavLst>
                                        <p:tav tm="0">
                                          <p:val>
                                            <p:strVal val="#ppt_x"/>
                                          </p:val>
                                        </p:tav>
                                        <p:tav tm="100000">
                                          <p:val>
                                            <p:strVal val="#ppt_x"/>
                                          </p:val>
                                        </p:tav>
                                      </p:tavLst>
                                    </p:anim>
                                    <p:anim calcmode="lin" valueType="num">
                                      <p:cBhvr additive="base">
                                        <p:cTn id="23" dur="5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xmlns="" id="{78BAF74D-C469-BF44-96D9-B13167CA0644}"/>
              </a:ext>
            </a:extLst>
          </p:cNvPr>
          <p:cNvSpPr/>
          <p:nvPr/>
        </p:nvSpPr>
        <p:spPr>
          <a:xfrm>
            <a:off x="10680700" y="212101"/>
            <a:ext cx="1524000" cy="1762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1">
            <a:extLst>
              <a:ext uri="{FF2B5EF4-FFF2-40B4-BE49-F238E27FC236}">
                <a16:creationId xmlns:a16="http://schemas.microsoft.com/office/drawing/2014/main" xmlns="" id="{21A91B02-FED5-C84B-81BA-B8EAA816F27D}"/>
              </a:ext>
            </a:extLst>
          </p:cNvPr>
          <p:cNvSpPr/>
          <p:nvPr/>
        </p:nvSpPr>
        <p:spPr>
          <a:xfrm>
            <a:off x="306387" y="6175309"/>
            <a:ext cx="457200" cy="4556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مربع نص 2"/>
          <p:cNvSpPr txBox="1"/>
          <p:nvPr/>
        </p:nvSpPr>
        <p:spPr>
          <a:xfrm>
            <a:off x="7277100" y="4292600"/>
            <a:ext cx="863600" cy="749300"/>
          </a:xfrm>
          <a:prstGeom prst="rect">
            <a:avLst/>
          </a:prstGeom>
          <a:solidFill>
            <a:schemeClr val="bg1"/>
          </a:solidFill>
        </p:spPr>
        <p:txBody>
          <a:bodyPr wrap="square" rtlCol="1">
            <a:spAutoFit/>
          </a:bodyPr>
          <a:lstStyle/>
          <a:p>
            <a:endParaRPr lang="ar-SA" dirty="0"/>
          </a:p>
        </p:txBody>
      </p:sp>
      <p:sp>
        <p:nvSpPr>
          <p:cNvPr id="6" name="مربع نص 5"/>
          <p:cNvSpPr txBox="1"/>
          <p:nvPr/>
        </p:nvSpPr>
        <p:spPr>
          <a:xfrm>
            <a:off x="10198100" y="3314700"/>
            <a:ext cx="800100" cy="1130300"/>
          </a:xfrm>
          <a:prstGeom prst="rect">
            <a:avLst/>
          </a:prstGeom>
          <a:solidFill>
            <a:schemeClr val="bg1"/>
          </a:solidFill>
        </p:spPr>
        <p:txBody>
          <a:bodyPr wrap="square" rtlCol="1">
            <a:spAutoFit/>
          </a:bodyPr>
          <a:lstStyle/>
          <a:p>
            <a:endParaRPr lang="ar-SA" dirty="0"/>
          </a:p>
        </p:txBody>
      </p:sp>
      <p:pic>
        <p:nvPicPr>
          <p:cNvPr id="8" name="صورة 7"/>
          <p:cNvPicPr>
            <a:picLocks noChangeAspect="1"/>
          </p:cNvPicPr>
          <p:nvPr/>
        </p:nvPicPr>
        <p:blipFill>
          <a:blip r:embed="rId2"/>
          <a:stretch>
            <a:fillRect/>
          </a:stretch>
        </p:blipFill>
        <p:spPr>
          <a:xfrm>
            <a:off x="808647" y="660400"/>
            <a:ext cx="11383353" cy="5372100"/>
          </a:xfrm>
          <a:prstGeom prst="rect">
            <a:avLst/>
          </a:prstGeom>
        </p:spPr>
      </p:pic>
      <p:sp>
        <p:nvSpPr>
          <p:cNvPr id="12" name="Rectangle 7">
            <a:extLst>
              <a:ext uri="{FF2B5EF4-FFF2-40B4-BE49-F238E27FC236}">
                <a16:creationId xmlns:a16="http://schemas.microsoft.com/office/drawing/2014/main" xmlns="" id="{D4A64DCE-A764-B94D-A8BE-6E3088002878}"/>
              </a:ext>
            </a:extLst>
          </p:cNvPr>
          <p:cNvSpPr/>
          <p:nvPr/>
        </p:nvSpPr>
        <p:spPr>
          <a:xfrm>
            <a:off x="808647" y="448639"/>
            <a:ext cx="11396053" cy="14668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smtClean="0">
                <a:latin typeface="Arial" panose="020B0604020202020204" pitchFamily="34" charset="0"/>
                <a:cs typeface="Arial" panose="020B0604020202020204" pitchFamily="34" charset="0"/>
              </a:rPr>
              <a:t>المجالات بواسطة القضبان المغناطيسية :</a:t>
            </a:r>
            <a:endParaRPr lang="en-US" sz="4000" b="1" dirty="0">
              <a:latin typeface="Arial" panose="020B0604020202020204" pitchFamily="34" charset="0"/>
              <a:cs typeface="Arial" panose="020B0604020202020204" pitchFamily="34" charset="0"/>
            </a:endParaRPr>
          </a:p>
        </p:txBody>
      </p:sp>
      <p:sp>
        <p:nvSpPr>
          <p:cNvPr id="13" name="عنوان 1"/>
          <p:cNvSpPr txBox="1">
            <a:spLocks/>
          </p:cNvSpPr>
          <p:nvPr/>
        </p:nvSpPr>
        <p:spPr>
          <a:xfrm>
            <a:off x="5505432" y="5935379"/>
            <a:ext cx="6686568" cy="704104"/>
          </a:xfrm>
          <a:prstGeom prst="roundRect">
            <a:avLst/>
          </a:prstGeom>
        </p:spPr>
        <p:style>
          <a:lnRef idx="1">
            <a:schemeClr val="accent4"/>
          </a:lnRef>
          <a:fillRef idx="2">
            <a:schemeClr val="accent4"/>
          </a:fillRef>
          <a:effectRef idx="1">
            <a:schemeClr val="accent4"/>
          </a:effectRef>
          <a:fontRef idx="minor">
            <a:schemeClr val="dk1"/>
          </a:fontRef>
        </p:style>
        <p:txBody>
          <a:bodyPr/>
          <a:lstStyle/>
          <a:p>
            <a:pPr algn="ctr">
              <a:spcBef>
                <a:spcPct val="0"/>
              </a:spcBef>
              <a:defRPr/>
            </a:pPr>
            <a:r>
              <a:rPr lang="ar-SA" sz="3600" dirty="0"/>
              <a:t>ما نوع القوى في الصور التالية؟</a:t>
            </a:r>
          </a:p>
        </p:txBody>
      </p:sp>
    </p:spTree>
    <p:extLst>
      <p:ext uri="{BB962C8B-B14F-4D97-AF65-F5344CB8AC3E}">
        <p14:creationId xmlns:p14="http://schemas.microsoft.com/office/powerpoint/2010/main" val="375811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3238500" y="3993366"/>
            <a:ext cx="5791719" cy="2014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034" name="Picture 2"/>
          <p:cNvPicPr>
            <a:picLocks noChangeAspect="1" noChangeArrowheads="1"/>
          </p:cNvPicPr>
          <p:nvPr/>
        </p:nvPicPr>
        <p:blipFill>
          <a:blip r:embed="rId3"/>
          <a:srcRect/>
          <a:stretch>
            <a:fillRect/>
          </a:stretch>
        </p:blipFill>
        <p:spPr bwMode="auto">
          <a:xfrm>
            <a:off x="2400300" y="428605"/>
            <a:ext cx="7283454" cy="3016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http://shady.al-mahmoudi.com/wp-content/uploads/2010/10/thinking-web-pic.jpg"/>
          <p:cNvPicPr>
            <a:picLocks noChangeAspect="1" noChangeArrowheads="1"/>
          </p:cNvPicPr>
          <p:nvPr/>
        </p:nvPicPr>
        <p:blipFill>
          <a:blip r:embed="rId4">
            <a:clrChange>
              <a:clrFrom>
                <a:srgbClr val="FFFFFF"/>
              </a:clrFrom>
              <a:clrTo>
                <a:srgbClr val="FFFFFF">
                  <a:alpha val="0"/>
                </a:srgbClr>
              </a:clrTo>
            </a:clrChange>
          </a:blip>
          <a:srcRect r="11433"/>
          <a:stretch>
            <a:fillRect/>
          </a:stretch>
        </p:blipFill>
        <p:spPr bwMode="auto">
          <a:xfrm>
            <a:off x="9404352" y="4436269"/>
            <a:ext cx="1285884" cy="1571636"/>
          </a:xfrm>
          <a:prstGeom prst="rect">
            <a:avLst/>
          </a:prstGeom>
          <a:noFill/>
          <a:ln w="9525">
            <a:noFill/>
            <a:miter lim="800000"/>
            <a:headEnd/>
            <a:tailEnd/>
          </a:ln>
        </p:spPr>
      </p:pic>
    </p:spTree>
    <p:extLst>
      <p:ext uri="{BB962C8B-B14F-4D97-AF65-F5344CB8AC3E}">
        <p14:creationId xmlns:p14="http://schemas.microsoft.com/office/powerpoint/2010/main" val="245940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ppt_x"/>
                                          </p:val>
                                        </p:tav>
                                        <p:tav tm="100000">
                                          <p:val>
                                            <p:strVal val="#ppt_x"/>
                                          </p:val>
                                        </p:tav>
                                      </p:tavLst>
                                    </p:anim>
                                    <p:anim calcmode="lin" valueType="num">
                                      <p:cBhvr additive="base">
                                        <p:cTn id="8"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1038387" y="285729"/>
            <a:ext cx="10430358" cy="6372225"/>
          </a:xfrm>
          <a:prstGeom prst="rect">
            <a:avLst/>
          </a:prstGeom>
          <a:noFill/>
          <a:ln w="9525">
            <a:noFill/>
            <a:miter lim="800000"/>
            <a:headEnd/>
            <a:tailEnd/>
          </a:ln>
          <a:effectLst/>
        </p:spPr>
      </p:pic>
    </p:spTree>
    <p:extLst>
      <p:ext uri="{BB962C8B-B14F-4D97-AF65-F5344CB8AC3E}">
        <p14:creationId xmlns:p14="http://schemas.microsoft.com/office/powerpoint/2010/main" val="3736277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xmlns="" id="{78BAF74D-C469-BF44-96D9-B13167CA0644}"/>
              </a:ext>
            </a:extLst>
          </p:cNvPr>
          <p:cNvSpPr/>
          <p:nvPr/>
        </p:nvSpPr>
        <p:spPr>
          <a:xfrm>
            <a:off x="10668000" y="212101"/>
            <a:ext cx="1524000" cy="1762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مربع نص 2"/>
          <p:cNvSpPr txBox="1"/>
          <p:nvPr/>
        </p:nvSpPr>
        <p:spPr>
          <a:xfrm>
            <a:off x="7277100" y="4292600"/>
            <a:ext cx="863600" cy="749300"/>
          </a:xfrm>
          <a:prstGeom prst="rect">
            <a:avLst/>
          </a:prstGeom>
          <a:solidFill>
            <a:schemeClr val="bg1"/>
          </a:solidFill>
        </p:spPr>
        <p:txBody>
          <a:bodyPr wrap="square" rtlCol="1">
            <a:spAutoFit/>
          </a:bodyPr>
          <a:lstStyle/>
          <a:p>
            <a:endParaRPr lang="ar-SA" dirty="0"/>
          </a:p>
        </p:txBody>
      </p:sp>
      <p:sp>
        <p:nvSpPr>
          <p:cNvPr id="6" name="مربع نص 5"/>
          <p:cNvSpPr txBox="1"/>
          <p:nvPr/>
        </p:nvSpPr>
        <p:spPr>
          <a:xfrm>
            <a:off x="10198100" y="3314700"/>
            <a:ext cx="800100" cy="1130300"/>
          </a:xfrm>
          <a:prstGeom prst="rect">
            <a:avLst/>
          </a:prstGeom>
          <a:solidFill>
            <a:schemeClr val="bg1"/>
          </a:solidFill>
        </p:spPr>
        <p:txBody>
          <a:bodyPr wrap="square" rtlCol="1">
            <a:spAutoFit/>
          </a:bodyPr>
          <a:lstStyle/>
          <a:p>
            <a:endParaRPr lang="ar-SA" dirty="0"/>
          </a:p>
        </p:txBody>
      </p:sp>
      <p:pic>
        <p:nvPicPr>
          <p:cNvPr id="9" name="صورة 8"/>
          <p:cNvPicPr>
            <a:picLocks noChangeAspect="1"/>
          </p:cNvPicPr>
          <p:nvPr/>
        </p:nvPicPr>
        <p:blipFill>
          <a:blip r:embed="rId2"/>
          <a:stretch>
            <a:fillRect/>
          </a:stretch>
        </p:blipFill>
        <p:spPr>
          <a:xfrm>
            <a:off x="486873" y="1244600"/>
            <a:ext cx="11683999" cy="5386322"/>
          </a:xfrm>
          <a:prstGeom prst="rect">
            <a:avLst/>
          </a:prstGeom>
        </p:spPr>
      </p:pic>
      <p:sp>
        <p:nvSpPr>
          <p:cNvPr id="11" name="Rectangle 7">
            <a:extLst>
              <a:ext uri="{FF2B5EF4-FFF2-40B4-BE49-F238E27FC236}">
                <a16:creationId xmlns:a16="http://schemas.microsoft.com/office/drawing/2014/main" xmlns="" id="{D4A64DCE-A764-B94D-A8BE-6E3088002878}"/>
              </a:ext>
            </a:extLst>
          </p:cNvPr>
          <p:cNvSpPr/>
          <p:nvPr/>
        </p:nvSpPr>
        <p:spPr>
          <a:xfrm>
            <a:off x="1" y="454024"/>
            <a:ext cx="12240114" cy="161607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smtClean="0">
                <a:latin typeface="Arial" panose="020B0604020202020204" pitchFamily="34" charset="0"/>
                <a:cs typeface="Arial" panose="020B0604020202020204" pitchFamily="34" charset="0"/>
              </a:rPr>
              <a:t>القوى المؤثرة في الاجسام الموضوعة في مجالات مغناطيسيه : </a:t>
            </a:r>
            <a:endParaRPr lang="en-US" sz="4000" b="1" dirty="0">
              <a:latin typeface="Arial" panose="020B0604020202020204" pitchFamily="34" charset="0"/>
              <a:cs typeface="Arial" panose="020B0604020202020204" pitchFamily="34" charset="0"/>
            </a:endParaRPr>
          </a:p>
        </p:txBody>
      </p:sp>
      <p:sp>
        <p:nvSpPr>
          <p:cNvPr id="14" name="Rectangle 1">
            <a:extLst>
              <a:ext uri="{FF2B5EF4-FFF2-40B4-BE49-F238E27FC236}">
                <a16:creationId xmlns:a16="http://schemas.microsoft.com/office/drawing/2014/main" xmlns="" id="{21A91B02-FED5-C84B-81BA-B8EAA816F27D}"/>
              </a:ext>
            </a:extLst>
          </p:cNvPr>
          <p:cNvSpPr/>
          <p:nvPr/>
        </p:nvSpPr>
        <p:spPr>
          <a:xfrm>
            <a:off x="417631" y="5715001"/>
            <a:ext cx="1027112" cy="91592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
            <a:extLst>
              <a:ext uri="{FF2B5EF4-FFF2-40B4-BE49-F238E27FC236}">
                <a16:creationId xmlns:a16="http://schemas.microsoft.com/office/drawing/2014/main" xmlns="" id="{21A91B02-FED5-C84B-81BA-B8EAA816F27D}"/>
              </a:ext>
            </a:extLst>
          </p:cNvPr>
          <p:cNvSpPr/>
          <p:nvPr/>
        </p:nvSpPr>
        <p:spPr>
          <a:xfrm>
            <a:off x="11191874" y="2070100"/>
            <a:ext cx="1027112" cy="91592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745936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xmlns="" id="{78BAF74D-C469-BF44-96D9-B13167CA0644}"/>
              </a:ext>
            </a:extLst>
          </p:cNvPr>
          <p:cNvSpPr/>
          <p:nvPr/>
        </p:nvSpPr>
        <p:spPr>
          <a:xfrm>
            <a:off x="10668000" y="35888"/>
            <a:ext cx="1524000" cy="16731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1">
            <a:extLst>
              <a:ext uri="{FF2B5EF4-FFF2-40B4-BE49-F238E27FC236}">
                <a16:creationId xmlns:a16="http://schemas.microsoft.com/office/drawing/2014/main" xmlns="" id="{21A91B02-FED5-C84B-81BA-B8EAA816F27D}"/>
              </a:ext>
            </a:extLst>
          </p:cNvPr>
          <p:cNvSpPr/>
          <p:nvPr/>
        </p:nvSpPr>
        <p:spPr>
          <a:xfrm>
            <a:off x="306387" y="6175309"/>
            <a:ext cx="457200" cy="4556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مربع نص 2"/>
          <p:cNvSpPr txBox="1"/>
          <p:nvPr/>
        </p:nvSpPr>
        <p:spPr>
          <a:xfrm>
            <a:off x="7277100" y="4292600"/>
            <a:ext cx="863600" cy="749300"/>
          </a:xfrm>
          <a:prstGeom prst="rect">
            <a:avLst/>
          </a:prstGeom>
          <a:solidFill>
            <a:schemeClr val="bg1"/>
          </a:solidFill>
        </p:spPr>
        <p:txBody>
          <a:bodyPr wrap="square" rtlCol="1">
            <a:spAutoFit/>
          </a:bodyPr>
          <a:lstStyle/>
          <a:p>
            <a:endParaRPr lang="ar-SA" dirty="0"/>
          </a:p>
        </p:txBody>
      </p:sp>
      <p:sp>
        <p:nvSpPr>
          <p:cNvPr id="6" name="مربع نص 5"/>
          <p:cNvSpPr txBox="1"/>
          <p:nvPr/>
        </p:nvSpPr>
        <p:spPr>
          <a:xfrm>
            <a:off x="10198100" y="3314700"/>
            <a:ext cx="800100" cy="1130300"/>
          </a:xfrm>
          <a:prstGeom prst="rect">
            <a:avLst/>
          </a:prstGeom>
          <a:solidFill>
            <a:schemeClr val="bg1"/>
          </a:solidFill>
        </p:spPr>
        <p:txBody>
          <a:bodyPr wrap="square" rtlCol="1">
            <a:spAutoFit/>
          </a:bodyPr>
          <a:lstStyle/>
          <a:p>
            <a:endParaRPr lang="ar-SA" dirty="0"/>
          </a:p>
        </p:txBody>
      </p:sp>
      <p:sp>
        <p:nvSpPr>
          <p:cNvPr id="9" name="Rectangle 7">
            <a:extLst>
              <a:ext uri="{FF2B5EF4-FFF2-40B4-BE49-F238E27FC236}">
                <a16:creationId xmlns:a16="http://schemas.microsoft.com/office/drawing/2014/main" xmlns="" id="{D4A64DCE-A764-B94D-A8BE-6E3088002878}"/>
              </a:ext>
            </a:extLst>
          </p:cNvPr>
          <p:cNvSpPr/>
          <p:nvPr/>
        </p:nvSpPr>
        <p:spPr>
          <a:xfrm>
            <a:off x="795947" y="406400"/>
            <a:ext cx="11396053" cy="1143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smtClean="0">
                <a:latin typeface="Arial" panose="020B0604020202020204" pitchFamily="34" charset="0"/>
                <a:cs typeface="Arial" panose="020B0604020202020204" pitchFamily="34" charset="0"/>
              </a:rPr>
              <a:t>اتجاه خطوط المجال المغناطيسي : </a:t>
            </a:r>
            <a:endParaRPr lang="en-US" sz="4000" b="1" dirty="0">
              <a:latin typeface="Arial" panose="020B0604020202020204" pitchFamily="34" charset="0"/>
              <a:cs typeface="Arial" panose="020B0604020202020204" pitchFamily="34" charset="0"/>
            </a:endParaRPr>
          </a:p>
        </p:txBody>
      </p:sp>
      <p:pic>
        <p:nvPicPr>
          <p:cNvPr id="8" name="صورة 7"/>
          <p:cNvPicPr>
            <a:picLocks noChangeAspect="1"/>
          </p:cNvPicPr>
          <p:nvPr/>
        </p:nvPicPr>
        <p:blipFill>
          <a:blip r:embed="rId2"/>
          <a:stretch>
            <a:fillRect/>
          </a:stretch>
        </p:blipFill>
        <p:spPr>
          <a:xfrm>
            <a:off x="795948" y="1549400"/>
            <a:ext cx="11148402" cy="4925947"/>
          </a:xfrm>
          <a:prstGeom prst="rect">
            <a:avLst/>
          </a:prstGeom>
        </p:spPr>
      </p:pic>
      <p:sp>
        <p:nvSpPr>
          <p:cNvPr id="12" name="Rectangle 1">
            <a:extLst>
              <a:ext uri="{FF2B5EF4-FFF2-40B4-BE49-F238E27FC236}">
                <a16:creationId xmlns:a16="http://schemas.microsoft.com/office/drawing/2014/main" xmlns="" id="{21A91B02-FED5-C84B-81BA-B8EAA816F27D}"/>
              </a:ext>
            </a:extLst>
          </p:cNvPr>
          <p:cNvSpPr/>
          <p:nvPr/>
        </p:nvSpPr>
        <p:spPr>
          <a:xfrm>
            <a:off x="10668000" y="1549400"/>
            <a:ext cx="1524000" cy="12827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038799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xmlns="" id="{78BAF74D-C469-BF44-96D9-B13167CA0644}"/>
              </a:ext>
            </a:extLst>
          </p:cNvPr>
          <p:cNvSpPr/>
          <p:nvPr/>
        </p:nvSpPr>
        <p:spPr>
          <a:xfrm>
            <a:off x="10668000" y="35888"/>
            <a:ext cx="1524000" cy="16731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1">
            <a:extLst>
              <a:ext uri="{FF2B5EF4-FFF2-40B4-BE49-F238E27FC236}">
                <a16:creationId xmlns:a16="http://schemas.microsoft.com/office/drawing/2014/main" xmlns="" id="{21A91B02-FED5-C84B-81BA-B8EAA816F27D}"/>
              </a:ext>
            </a:extLst>
          </p:cNvPr>
          <p:cNvSpPr/>
          <p:nvPr/>
        </p:nvSpPr>
        <p:spPr>
          <a:xfrm>
            <a:off x="306387" y="6216650"/>
            <a:ext cx="457200" cy="4556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مربع نص 2"/>
          <p:cNvSpPr txBox="1"/>
          <p:nvPr/>
        </p:nvSpPr>
        <p:spPr>
          <a:xfrm>
            <a:off x="7277100" y="4292600"/>
            <a:ext cx="863600" cy="749300"/>
          </a:xfrm>
          <a:prstGeom prst="rect">
            <a:avLst/>
          </a:prstGeom>
          <a:solidFill>
            <a:schemeClr val="bg1"/>
          </a:solidFill>
        </p:spPr>
        <p:txBody>
          <a:bodyPr wrap="square" rtlCol="1">
            <a:spAutoFit/>
          </a:bodyPr>
          <a:lstStyle/>
          <a:p>
            <a:endParaRPr lang="ar-SA" dirty="0"/>
          </a:p>
        </p:txBody>
      </p:sp>
      <p:sp>
        <p:nvSpPr>
          <p:cNvPr id="6" name="مربع نص 5"/>
          <p:cNvSpPr txBox="1"/>
          <p:nvPr/>
        </p:nvSpPr>
        <p:spPr>
          <a:xfrm>
            <a:off x="10198100" y="3314700"/>
            <a:ext cx="800100" cy="1130300"/>
          </a:xfrm>
          <a:prstGeom prst="rect">
            <a:avLst/>
          </a:prstGeom>
          <a:solidFill>
            <a:schemeClr val="bg1"/>
          </a:solidFill>
        </p:spPr>
        <p:txBody>
          <a:bodyPr wrap="square" rtlCol="1">
            <a:spAutoFit/>
          </a:bodyPr>
          <a:lstStyle/>
          <a:p>
            <a:endParaRPr lang="ar-SA" dirty="0"/>
          </a:p>
        </p:txBody>
      </p:sp>
      <p:sp>
        <p:nvSpPr>
          <p:cNvPr id="9" name="Rectangle 7">
            <a:extLst>
              <a:ext uri="{FF2B5EF4-FFF2-40B4-BE49-F238E27FC236}">
                <a16:creationId xmlns:a16="http://schemas.microsoft.com/office/drawing/2014/main" xmlns="" id="{D4A64DCE-A764-B94D-A8BE-6E3088002878}"/>
              </a:ext>
            </a:extLst>
          </p:cNvPr>
          <p:cNvSpPr/>
          <p:nvPr/>
        </p:nvSpPr>
        <p:spPr>
          <a:xfrm>
            <a:off x="534987" y="406400"/>
            <a:ext cx="11657013" cy="1143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smtClean="0">
                <a:latin typeface="Arial" panose="020B0604020202020204" pitchFamily="34" charset="0"/>
                <a:cs typeface="Arial" panose="020B0604020202020204" pitchFamily="34" charset="0"/>
              </a:rPr>
              <a:t>المجالات المغناطيسية حول المغانط الدائمة : </a:t>
            </a:r>
            <a:endParaRPr lang="en-US" sz="4000" b="1" dirty="0">
              <a:latin typeface="Arial" panose="020B0604020202020204" pitchFamily="34" charset="0"/>
              <a:cs typeface="Arial" panose="020B0604020202020204" pitchFamily="34" charset="0"/>
            </a:endParaRPr>
          </a:p>
        </p:txBody>
      </p:sp>
      <p:pic>
        <p:nvPicPr>
          <p:cNvPr id="11" name="صورة 10"/>
          <p:cNvPicPr>
            <a:picLocks noChangeAspect="1"/>
          </p:cNvPicPr>
          <p:nvPr/>
        </p:nvPicPr>
        <p:blipFill>
          <a:blip r:embed="rId2"/>
          <a:stretch>
            <a:fillRect/>
          </a:stretch>
        </p:blipFill>
        <p:spPr>
          <a:xfrm>
            <a:off x="534987" y="1562100"/>
            <a:ext cx="11657013" cy="4641850"/>
          </a:xfrm>
          <a:prstGeom prst="rect">
            <a:avLst/>
          </a:prstGeom>
        </p:spPr>
      </p:pic>
      <p:sp>
        <p:nvSpPr>
          <p:cNvPr id="13" name="Rectangle 1">
            <a:extLst>
              <a:ext uri="{FF2B5EF4-FFF2-40B4-BE49-F238E27FC236}">
                <a16:creationId xmlns:a16="http://schemas.microsoft.com/office/drawing/2014/main" xmlns="" id="{21A91B02-FED5-C84B-81BA-B8EAA816F27D}"/>
              </a:ext>
            </a:extLst>
          </p:cNvPr>
          <p:cNvSpPr/>
          <p:nvPr/>
        </p:nvSpPr>
        <p:spPr>
          <a:xfrm>
            <a:off x="11290300" y="1549400"/>
            <a:ext cx="901700" cy="68579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527993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xmlns="" id="{78BAF74D-C469-BF44-96D9-B13167CA0644}"/>
              </a:ext>
            </a:extLst>
          </p:cNvPr>
          <p:cNvSpPr/>
          <p:nvPr/>
        </p:nvSpPr>
        <p:spPr>
          <a:xfrm>
            <a:off x="10668000" y="35888"/>
            <a:ext cx="1524000" cy="16731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1">
            <a:extLst>
              <a:ext uri="{FF2B5EF4-FFF2-40B4-BE49-F238E27FC236}">
                <a16:creationId xmlns:a16="http://schemas.microsoft.com/office/drawing/2014/main" xmlns="" id="{21A91B02-FED5-C84B-81BA-B8EAA816F27D}"/>
              </a:ext>
            </a:extLst>
          </p:cNvPr>
          <p:cNvSpPr/>
          <p:nvPr/>
        </p:nvSpPr>
        <p:spPr>
          <a:xfrm>
            <a:off x="508000" y="4813300"/>
            <a:ext cx="1491455" cy="138506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مربع نص 2"/>
          <p:cNvSpPr txBox="1"/>
          <p:nvPr/>
        </p:nvSpPr>
        <p:spPr>
          <a:xfrm>
            <a:off x="7277100" y="4292600"/>
            <a:ext cx="863600" cy="749300"/>
          </a:xfrm>
          <a:prstGeom prst="rect">
            <a:avLst/>
          </a:prstGeom>
          <a:solidFill>
            <a:schemeClr val="bg1"/>
          </a:solidFill>
        </p:spPr>
        <p:txBody>
          <a:bodyPr wrap="square" rtlCol="1">
            <a:spAutoFit/>
          </a:bodyPr>
          <a:lstStyle/>
          <a:p>
            <a:endParaRPr lang="ar-SA" dirty="0"/>
          </a:p>
        </p:txBody>
      </p:sp>
      <p:sp>
        <p:nvSpPr>
          <p:cNvPr id="6" name="مربع نص 5"/>
          <p:cNvSpPr txBox="1"/>
          <p:nvPr/>
        </p:nvSpPr>
        <p:spPr>
          <a:xfrm>
            <a:off x="10198100" y="3314700"/>
            <a:ext cx="800100" cy="1130300"/>
          </a:xfrm>
          <a:prstGeom prst="rect">
            <a:avLst/>
          </a:prstGeom>
          <a:solidFill>
            <a:schemeClr val="bg1"/>
          </a:solidFill>
        </p:spPr>
        <p:txBody>
          <a:bodyPr wrap="square" rtlCol="1">
            <a:spAutoFit/>
          </a:bodyPr>
          <a:lstStyle/>
          <a:p>
            <a:endParaRPr lang="ar-SA" dirty="0"/>
          </a:p>
        </p:txBody>
      </p:sp>
      <p:sp>
        <p:nvSpPr>
          <p:cNvPr id="9" name="Rectangle 7">
            <a:extLst>
              <a:ext uri="{FF2B5EF4-FFF2-40B4-BE49-F238E27FC236}">
                <a16:creationId xmlns:a16="http://schemas.microsoft.com/office/drawing/2014/main" xmlns="" id="{D4A64DCE-A764-B94D-A8BE-6E3088002878}"/>
              </a:ext>
            </a:extLst>
          </p:cNvPr>
          <p:cNvSpPr/>
          <p:nvPr/>
        </p:nvSpPr>
        <p:spPr>
          <a:xfrm>
            <a:off x="795947" y="406400"/>
            <a:ext cx="11396053" cy="1143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400" b="1" dirty="0" smtClean="0">
                <a:latin typeface="Arial" panose="020B0604020202020204" pitchFamily="34" charset="0"/>
                <a:cs typeface="Arial" panose="020B0604020202020204" pitchFamily="34" charset="0"/>
              </a:rPr>
              <a:t>المجالات المغناطيسية حول المغانط الدائمة : </a:t>
            </a:r>
            <a:endParaRPr lang="en-US" sz="4400" b="1" dirty="0">
              <a:latin typeface="Arial" panose="020B0604020202020204" pitchFamily="34" charset="0"/>
              <a:cs typeface="Arial" panose="020B0604020202020204" pitchFamily="34" charset="0"/>
            </a:endParaRPr>
          </a:p>
        </p:txBody>
      </p:sp>
      <p:sp>
        <p:nvSpPr>
          <p:cNvPr id="12" name="Rectangle 1">
            <a:extLst>
              <a:ext uri="{FF2B5EF4-FFF2-40B4-BE49-F238E27FC236}">
                <a16:creationId xmlns:a16="http://schemas.microsoft.com/office/drawing/2014/main" xmlns="" id="{21A91B02-FED5-C84B-81BA-B8EAA816F27D}"/>
              </a:ext>
            </a:extLst>
          </p:cNvPr>
          <p:cNvSpPr/>
          <p:nvPr/>
        </p:nvSpPr>
        <p:spPr>
          <a:xfrm>
            <a:off x="10668000" y="1549400"/>
            <a:ext cx="1524000" cy="12827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مربع نص 1"/>
          <p:cNvSpPr txBox="1"/>
          <p:nvPr/>
        </p:nvSpPr>
        <p:spPr>
          <a:xfrm>
            <a:off x="2032000" y="1549400"/>
            <a:ext cx="8636000" cy="5078313"/>
          </a:xfrm>
          <a:prstGeom prst="rect">
            <a:avLst/>
          </a:prstGeom>
          <a:noFill/>
          <a:ln w="76200">
            <a:solidFill>
              <a:schemeClr val="accent4">
                <a:lumMod val="75000"/>
              </a:schemeClr>
            </a:solidFill>
          </a:ln>
        </p:spPr>
        <p:txBody>
          <a:bodyPr wrap="square" rtlCol="1">
            <a:spAutoFit/>
          </a:bodyPr>
          <a:lstStyle/>
          <a:p>
            <a:endParaRPr lang="ar-SA" sz="5400" b="1" dirty="0" smtClean="0"/>
          </a:p>
          <a:p>
            <a:r>
              <a:rPr lang="ar-SA" sz="5400" b="1" dirty="0" smtClean="0"/>
              <a:t>  الواجب :</a:t>
            </a:r>
          </a:p>
          <a:p>
            <a:endParaRPr lang="ar-SA" sz="5400" b="1" dirty="0" smtClean="0"/>
          </a:p>
          <a:p>
            <a:r>
              <a:rPr lang="ar-SA" sz="5400" b="1" dirty="0" smtClean="0"/>
              <a:t>   س 60  س 61    تقويم الفصل </a:t>
            </a:r>
          </a:p>
          <a:p>
            <a:r>
              <a:rPr lang="ar-SA" sz="5400" b="1" dirty="0"/>
              <a:t> </a:t>
            </a:r>
            <a:r>
              <a:rPr lang="ar-SA" sz="5400" b="1" dirty="0" smtClean="0"/>
              <a:t>   الأسئلة في منصة مدرستي </a:t>
            </a:r>
          </a:p>
          <a:p>
            <a:endParaRPr lang="ar-SA" sz="5400" b="1" dirty="0"/>
          </a:p>
        </p:txBody>
      </p:sp>
    </p:spTree>
    <p:extLst>
      <p:ext uri="{BB962C8B-B14F-4D97-AF65-F5344CB8AC3E}">
        <p14:creationId xmlns:p14="http://schemas.microsoft.com/office/powerpoint/2010/main" val="2551448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81200" y="704088"/>
            <a:ext cx="8305800" cy="1143000"/>
          </a:xfrm>
          <a:prstGeom prst="roundRect">
            <a:avLst>
              <a:gd name="adj" fmla="val 50000"/>
            </a:avLst>
          </a:prstGeom>
          <a:solidFill>
            <a:schemeClr val="accent4"/>
          </a:solidFill>
        </p:spPr>
        <p:style>
          <a:lnRef idx="1">
            <a:schemeClr val="accent1"/>
          </a:lnRef>
          <a:fillRef idx="2">
            <a:schemeClr val="accent1"/>
          </a:fillRef>
          <a:effectRef idx="1">
            <a:schemeClr val="accent1"/>
          </a:effectRef>
          <a:fontRef idx="minor">
            <a:schemeClr val="dk1"/>
          </a:fontRef>
        </p:style>
        <p:txBody>
          <a:bodyPr/>
          <a:lstStyle/>
          <a:p>
            <a:pPr algn="ctr"/>
            <a:r>
              <a:rPr lang="ar-SA" dirty="0" smtClean="0"/>
              <a:t>الأهداف في هذا الدرس</a:t>
            </a:r>
            <a:endParaRPr lang="ar-SA" dirty="0"/>
          </a:p>
        </p:txBody>
      </p:sp>
      <p:sp>
        <p:nvSpPr>
          <p:cNvPr id="6" name="مستطيل مستدير الزوايا 5"/>
          <p:cNvSpPr/>
          <p:nvPr/>
        </p:nvSpPr>
        <p:spPr>
          <a:xfrm>
            <a:off x="3738546" y="2000240"/>
            <a:ext cx="5677802" cy="4536504"/>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defRPr/>
            </a:pPr>
            <a:r>
              <a:rPr lang="ar-SA" sz="3200" b="1" dirty="0">
                <a:solidFill>
                  <a:schemeClr val="tx1"/>
                </a:solidFill>
              </a:rPr>
              <a:t>* تصف خصائص المغانط ومنشأ المغناطيسية في المواد</a:t>
            </a:r>
            <a:endParaRPr lang="en-US" sz="3200" dirty="0">
              <a:solidFill>
                <a:schemeClr val="tx1"/>
              </a:solidFill>
            </a:endParaRPr>
          </a:p>
          <a:p>
            <a:pPr>
              <a:buFont typeface="Wingdings 2" pitchFamily="18" charset="2"/>
              <a:buNone/>
            </a:pPr>
            <a:endParaRPr lang="ar-SA" sz="3200" dirty="0">
              <a:cs typeface="mohammad bold art 1" pitchFamily="2" charset="-78"/>
            </a:endParaRPr>
          </a:p>
        </p:txBody>
      </p:sp>
      <p:pic>
        <p:nvPicPr>
          <p:cNvPr id="4" name="Picture 2" descr="http://content.mycutegraphics.com/graphics/science/scientist-with-magnet.png">
            <a:hlinkClick r:id="rId2"/>
          </p:cNvPr>
          <p:cNvPicPr>
            <a:picLocks noChangeAspect="1" noChangeArrowheads="1"/>
          </p:cNvPicPr>
          <p:nvPr/>
        </p:nvPicPr>
        <p:blipFill>
          <a:blip r:embed="rId3"/>
          <a:srcRect/>
          <a:stretch>
            <a:fillRect/>
          </a:stretch>
        </p:blipFill>
        <p:spPr bwMode="auto">
          <a:xfrm>
            <a:off x="1738283" y="2571744"/>
            <a:ext cx="1628773" cy="3452026"/>
          </a:xfrm>
          <a:prstGeom prst="rect">
            <a:avLst/>
          </a:prstGeom>
          <a:noFill/>
        </p:spPr>
      </p:pic>
    </p:spTree>
    <p:extLst>
      <p:ext uri="{BB962C8B-B14F-4D97-AF65-F5344CB8AC3E}">
        <p14:creationId xmlns:p14="http://schemas.microsoft.com/office/powerpoint/2010/main" val="100628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amond(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24034" y="357166"/>
            <a:ext cx="8305800" cy="1143000"/>
          </a:xfrm>
          <a:prstGeom prst="roundRect">
            <a:avLst>
              <a:gd name="adj" fmla="val 50000"/>
            </a:avLst>
          </a:prstGeom>
          <a:solidFill>
            <a:schemeClr val="accent4"/>
          </a:solidFill>
        </p:spPr>
        <p:style>
          <a:lnRef idx="1">
            <a:schemeClr val="accent1"/>
          </a:lnRef>
          <a:fillRef idx="2">
            <a:schemeClr val="accent1"/>
          </a:fillRef>
          <a:effectRef idx="1">
            <a:schemeClr val="accent1"/>
          </a:effectRef>
          <a:fontRef idx="minor">
            <a:schemeClr val="dk1"/>
          </a:fontRef>
        </p:style>
        <p:txBody>
          <a:bodyPr/>
          <a:lstStyle/>
          <a:p>
            <a:pPr algn="ctr"/>
            <a:r>
              <a:rPr lang="ar-SA" dirty="0" smtClean="0"/>
              <a:t>المفردات الجديدة</a:t>
            </a:r>
            <a:endParaRPr lang="ar-SA" dirty="0"/>
          </a:p>
        </p:txBody>
      </p:sp>
      <p:sp>
        <p:nvSpPr>
          <p:cNvPr id="6" name="مستطيل مستدير الزوايا 5"/>
          <p:cNvSpPr/>
          <p:nvPr/>
        </p:nvSpPr>
        <p:spPr>
          <a:xfrm>
            <a:off x="3524232" y="2000240"/>
            <a:ext cx="6192688" cy="4536504"/>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buFont typeface="Arial" pitchFamily="34" charset="0"/>
              <a:buChar char="•"/>
            </a:pPr>
            <a:endParaRPr lang="ar-SA" sz="3200" b="1" dirty="0">
              <a:ln w="11430"/>
              <a:solidFill>
                <a:schemeClr val="tx1"/>
              </a:solidFill>
              <a:effectLst>
                <a:outerShdw blurRad="50800" dist="39000" dir="5460000" algn="tl">
                  <a:srgbClr val="000000">
                    <a:alpha val="38000"/>
                  </a:srgbClr>
                </a:outerShdw>
              </a:effectLst>
              <a:latin typeface="Times New Roman" pitchFamily="18" charset="0"/>
              <a:cs typeface="Times New Roman" pitchFamily="18" charset="0"/>
            </a:endParaRPr>
          </a:p>
          <a:p>
            <a:pPr>
              <a:buFont typeface="Arial" pitchFamily="34" charset="0"/>
              <a:buChar char="•"/>
            </a:pPr>
            <a:endParaRPr lang="ar-SA" sz="3200" b="1" dirty="0">
              <a:ln w="11430"/>
              <a:solidFill>
                <a:schemeClr val="tx1"/>
              </a:solidFill>
              <a:effectLst>
                <a:outerShdw blurRad="50800" dist="39000" dir="5460000" algn="tl">
                  <a:srgbClr val="000000">
                    <a:alpha val="38000"/>
                  </a:srgbClr>
                </a:outerShdw>
              </a:effectLst>
              <a:latin typeface="Times New Roman" pitchFamily="18" charset="0"/>
              <a:cs typeface="Times New Roman" pitchFamily="18" charset="0"/>
            </a:endParaRPr>
          </a:p>
          <a:p>
            <a:pPr algn="ctr">
              <a:buFont typeface="Arial" pitchFamily="34" charset="0"/>
              <a:buChar char="•"/>
            </a:pPr>
            <a:r>
              <a:rPr lang="ar-SA" sz="3200" b="1" dirty="0">
                <a:ln w="11430"/>
                <a:solidFill>
                  <a:schemeClr val="bg2">
                    <a:lumMod val="10000"/>
                  </a:schemeClr>
                </a:solidFill>
                <a:latin typeface="Times New Roman" pitchFamily="18" charset="0"/>
                <a:cs typeface="Times New Roman" pitchFamily="18" charset="0"/>
              </a:rPr>
              <a:t>المستقطب </a:t>
            </a:r>
          </a:p>
          <a:p>
            <a:pPr algn="ctr">
              <a:buFont typeface="Arial" pitchFamily="34" charset="0"/>
              <a:buChar char="•"/>
            </a:pPr>
            <a:r>
              <a:rPr lang="ar-SA" sz="3200" b="1" dirty="0">
                <a:ln w="11430"/>
                <a:solidFill>
                  <a:schemeClr val="bg2">
                    <a:lumMod val="10000"/>
                  </a:schemeClr>
                </a:solidFill>
                <a:latin typeface="Times New Roman" pitchFamily="18" charset="0"/>
                <a:cs typeface="Times New Roman" pitchFamily="18" charset="0"/>
              </a:rPr>
              <a:t>المجالات المغناطيسية</a:t>
            </a:r>
          </a:p>
          <a:p>
            <a:pPr algn="ctr">
              <a:buFont typeface="Arial" pitchFamily="34" charset="0"/>
              <a:buChar char="•"/>
            </a:pPr>
            <a:r>
              <a:rPr lang="ar-SA" sz="3200" b="1" dirty="0">
                <a:ln w="11430"/>
                <a:solidFill>
                  <a:schemeClr val="bg2">
                    <a:lumMod val="10000"/>
                  </a:schemeClr>
                </a:solidFill>
                <a:latin typeface="Times New Roman" pitchFamily="18" charset="0"/>
                <a:cs typeface="Times New Roman" pitchFamily="18" charset="0"/>
              </a:rPr>
              <a:t>التدفق المغناطيسي</a:t>
            </a:r>
          </a:p>
          <a:p>
            <a:pPr>
              <a:buFont typeface="Arial" pitchFamily="34" charset="0"/>
              <a:buChar char="•"/>
            </a:pPr>
            <a:endParaRPr lang="ar-SA" sz="4000" dirty="0">
              <a:solidFill>
                <a:schemeClr val="bg2">
                  <a:lumMod val="10000"/>
                </a:schemeClr>
              </a:solidFill>
              <a:cs typeface="mohammad bold art 1" pitchFamily="2" charset="-78"/>
            </a:endParaRPr>
          </a:p>
        </p:txBody>
      </p:sp>
      <p:pic>
        <p:nvPicPr>
          <p:cNvPr id="4" name="صورة 3" descr="scientist-with-clipboard-beaker.png"/>
          <p:cNvPicPr>
            <a:picLocks noChangeAspect="1"/>
          </p:cNvPicPr>
          <p:nvPr/>
        </p:nvPicPr>
        <p:blipFill>
          <a:blip r:embed="rId2"/>
          <a:stretch>
            <a:fillRect/>
          </a:stretch>
        </p:blipFill>
        <p:spPr>
          <a:xfrm>
            <a:off x="1809720" y="1571612"/>
            <a:ext cx="1643074" cy="5000660"/>
          </a:xfrm>
          <a:prstGeom prst="rect">
            <a:avLst/>
          </a:prstGeom>
        </p:spPr>
      </p:pic>
    </p:spTree>
    <p:extLst>
      <p:ext uri="{BB962C8B-B14F-4D97-AF65-F5344CB8AC3E}">
        <p14:creationId xmlns:p14="http://schemas.microsoft.com/office/powerpoint/2010/main" val="6226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8" name="Picture 4" descr="HandsSf"/>
          <p:cNvPicPr>
            <a:picLocks noGrp="1" noChangeAspect="1" noChangeArrowheads="1"/>
          </p:cNvPicPr>
          <p:nvPr>
            <p:ph idx="1"/>
          </p:nvPr>
        </p:nvPicPr>
        <p:blipFill>
          <a:blip r:embed="rId2"/>
          <a:srcRect/>
          <a:stretch>
            <a:fillRect/>
          </a:stretch>
        </p:blipFill>
        <p:spPr>
          <a:xfrm>
            <a:off x="1524000" y="0"/>
            <a:ext cx="9144000" cy="6858000"/>
          </a:xfrm>
          <a:noFill/>
        </p:spPr>
      </p:pic>
      <p:sp>
        <p:nvSpPr>
          <p:cNvPr id="4098" name="Rectangle 5"/>
          <p:cNvSpPr>
            <a:spLocks noGrp="1" noChangeArrowheads="1"/>
          </p:cNvSpPr>
          <p:nvPr>
            <p:ph type="title"/>
          </p:nvPr>
        </p:nvSpPr>
        <p:spPr/>
        <p:txBody>
          <a:bodyPr/>
          <a:lstStyle/>
          <a:p>
            <a:pPr eaLnBrk="1" hangingPunct="1"/>
            <a:endParaRPr lang="en-US" dirty="0" smtClean="0">
              <a:cs typeface="Times New Roman" pitchFamily="18" charset="0"/>
            </a:endParaRPr>
          </a:p>
        </p:txBody>
      </p:sp>
      <p:sp>
        <p:nvSpPr>
          <p:cNvPr id="4100" name="Rectangle 7"/>
          <p:cNvSpPr>
            <a:spLocks noChangeArrowheads="1"/>
          </p:cNvSpPr>
          <p:nvPr/>
        </p:nvSpPr>
        <p:spPr bwMode="auto">
          <a:xfrm>
            <a:off x="3143250" y="1412875"/>
            <a:ext cx="5545138" cy="1384300"/>
          </a:xfrm>
          <a:prstGeom prst="rect">
            <a:avLst/>
          </a:prstGeom>
          <a:noFill/>
          <a:ln w="9525">
            <a:noFill/>
            <a:miter lim="800000"/>
            <a:headEnd/>
            <a:tailEnd/>
          </a:ln>
        </p:spPr>
        <p:txBody>
          <a:bodyPr>
            <a:spAutoFit/>
          </a:bodyPr>
          <a:lstStyle/>
          <a:p>
            <a:r>
              <a:rPr lang="ar-SA" sz="2800" dirty="0">
                <a:solidFill>
                  <a:prstClr val="white"/>
                </a:solidFill>
                <a:cs typeface="Mudir MT" pitchFamily="2" charset="-78"/>
              </a:rPr>
              <a:t/>
            </a:r>
            <a:br>
              <a:rPr lang="ar-SA" sz="2800" dirty="0">
                <a:solidFill>
                  <a:prstClr val="white"/>
                </a:solidFill>
                <a:cs typeface="Mudir MT" pitchFamily="2" charset="-78"/>
              </a:rPr>
            </a:br>
            <a:r>
              <a:rPr lang="ar-SA" sz="2800" dirty="0">
                <a:solidFill>
                  <a:prstClr val="white"/>
                </a:solidFill>
                <a:cs typeface="Mudir MT" pitchFamily="2" charset="-78"/>
              </a:rPr>
              <a:t/>
            </a:r>
            <a:br>
              <a:rPr lang="ar-SA" sz="2800" dirty="0">
                <a:solidFill>
                  <a:prstClr val="white"/>
                </a:solidFill>
                <a:cs typeface="Mudir MT" pitchFamily="2" charset="-78"/>
              </a:rPr>
            </a:br>
            <a:endParaRPr lang="en-US" sz="2800" dirty="0">
              <a:solidFill>
                <a:prstClr val="white"/>
              </a:solidFill>
              <a:cs typeface="Mudir MT" pitchFamily="2" charset="-78"/>
            </a:endParaRPr>
          </a:p>
        </p:txBody>
      </p:sp>
      <p:sp>
        <p:nvSpPr>
          <p:cNvPr id="4101" name="مستطيل 5"/>
          <p:cNvSpPr>
            <a:spLocks noChangeArrowheads="1"/>
          </p:cNvSpPr>
          <p:nvPr/>
        </p:nvSpPr>
        <p:spPr bwMode="auto">
          <a:xfrm>
            <a:off x="2595564" y="928689"/>
            <a:ext cx="7215187" cy="1323975"/>
          </a:xfrm>
          <a:prstGeom prst="rect">
            <a:avLst/>
          </a:prstGeom>
          <a:noFill/>
          <a:ln w="9525">
            <a:noFill/>
            <a:miter lim="800000"/>
            <a:headEnd/>
            <a:tailEnd/>
          </a:ln>
        </p:spPr>
        <p:txBody>
          <a:bodyPr>
            <a:spAutoFit/>
          </a:bodyPr>
          <a:lstStyle/>
          <a:p>
            <a:r>
              <a:rPr lang="ar-SA" sz="4000" dirty="0">
                <a:ln>
                  <a:solidFill>
                    <a:prstClr val="white"/>
                  </a:solidFill>
                </a:ln>
                <a:solidFill>
                  <a:prstClr val="white"/>
                </a:solidFill>
                <a:cs typeface="Andalus" pitchFamily="2" charset="-78"/>
              </a:rPr>
              <a:t>كان </a:t>
            </a:r>
            <a:r>
              <a:rPr lang="ar-SA" sz="4000" dirty="0" err="1">
                <a:ln>
                  <a:solidFill>
                    <a:prstClr val="white"/>
                  </a:solidFill>
                </a:ln>
                <a:solidFill>
                  <a:prstClr val="white"/>
                </a:solidFill>
                <a:cs typeface="Andalus" pitchFamily="2" charset="-78"/>
              </a:rPr>
              <a:t>ياما</a:t>
            </a:r>
            <a:r>
              <a:rPr lang="ar-SA" sz="4000" dirty="0">
                <a:ln>
                  <a:solidFill>
                    <a:prstClr val="white"/>
                  </a:solidFill>
                </a:ln>
                <a:solidFill>
                  <a:prstClr val="white"/>
                </a:solidFill>
                <a:cs typeface="Andalus" pitchFamily="2" charset="-78"/>
              </a:rPr>
              <a:t> كان كان في قديم الزمان في سالف العصر والأوان :</a:t>
            </a:r>
            <a:endParaRPr lang="en-US" sz="4000" dirty="0">
              <a:ln>
                <a:solidFill>
                  <a:prstClr val="white"/>
                </a:solidFill>
              </a:ln>
              <a:solidFill>
                <a:prstClr val="white"/>
              </a:solidFill>
              <a:cs typeface="Andalus" pitchFamily="2" charset="-78"/>
            </a:endParaRPr>
          </a:p>
        </p:txBody>
      </p:sp>
    </p:spTree>
    <p:extLst>
      <p:ext uri="{BB962C8B-B14F-4D97-AF65-F5344CB8AC3E}">
        <p14:creationId xmlns:p14="http://schemas.microsoft.com/office/powerpoint/2010/main" val="1694534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54308"/>
                                        </p:tgtEl>
                                      </p:cBhvr>
                                      <p:by x="180000" y="1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8" name="Picture 4" descr="HandsSf"/>
          <p:cNvPicPr>
            <a:picLocks noGrp="1" noChangeAspect="1" noChangeArrowheads="1"/>
          </p:cNvPicPr>
          <p:nvPr>
            <p:ph idx="1"/>
          </p:nvPr>
        </p:nvPicPr>
        <p:blipFill>
          <a:blip r:embed="rId4"/>
          <a:srcRect/>
          <a:stretch>
            <a:fillRect/>
          </a:stretch>
        </p:blipFill>
        <p:spPr>
          <a:xfrm>
            <a:off x="1524000" y="0"/>
            <a:ext cx="9144000" cy="6858000"/>
          </a:xfrm>
          <a:noFill/>
        </p:spPr>
      </p:pic>
      <p:sp>
        <p:nvSpPr>
          <p:cNvPr id="5122" name="Rectangle 5"/>
          <p:cNvSpPr>
            <a:spLocks noGrp="1" noChangeArrowheads="1"/>
          </p:cNvSpPr>
          <p:nvPr>
            <p:ph type="title"/>
          </p:nvPr>
        </p:nvSpPr>
        <p:spPr/>
        <p:txBody>
          <a:bodyPr/>
          <a:lstStyle/>
          <a:p>
            <a:pPr eaLnBrk="1" hangingPunct="1"/>
            <a:endParaRPr lang="en-US" smtClean="0">
              <a:cs typeface="Times New Roman" pitchFamily="18" charset="0"/>
            </a:endParaRPr>
          </a:p>
        </p:txBody>
      </p:sp>
      <p:sp>
        <p:nvSpPr>
          <p:cNvPr id="354311" name="Rectangle 7"/>
          <p:cNvSpPr>
            <a:spLocks noChangeArrowheads="1"/>
          </p:cNvSpPr>
          <p:nvPr/>
        </p:nvSpPr>
        <p:spPr bwMode="auto">
          <a:xfrm>
            <a:off x="3143250" y="1412875"/>
            <a:ext cx="5545138" cy="4789488"/>
          </a:xfrm>
          <a:prstGeom prst="rect">
            <a:avLst/>
          </a:prstGeom>
          <a:noFill/>
          <a:ln w="9525">
            <a:noFill/>
            <a:miter lim="800000"/>
            <a:headEnd/>
            <a:tailEnd/>
          </a:ln>
        </p:spPr>
        <p:txBody>
          <a:bodyPr>
            <a:spAutoFit/>
          </a:bodyPr>
          <a:lstStyle/>
          <a:p>
            <a:r>
              <a:rPr lang="ar-SA" sz="2800" dirty="0">
                <a:ln>
                  <a:solidFill>
                    <a:prstClr val="white"/>
                  </a:solidFill>
                </a:ln>
                <a:solidFill>
                  <a:prstClr val="white"/>
                </a:solidFill>
                <a:cs typeface="Mudir MT" pitchFamily="2" charset="-78"/>
              </a:rPr>
              <a:t>تروي الأساطير أن راعيًا اسمه </a:t>
            </a:r>
            <a:r>
              <a:rPr lang="ar-SA" sz="2800" dirty="0" err="1">
                <a:ln>
                  <a:solidFill>
                    <a:prstClr val="white"/>
                  </a:solidFill>
                </a:ln>
                <a:solidFill>
                  <a:prstClr val="white"/>
                </a:solidFill>
                <a:cs typeface="Mudir MT" pitchFamily="2" charset="-78"/>
              </a:rPr>
              <a:t>ماغنس</a:t>
            </a:r>
            <a:r>
              <a:rPr lang="ar-SA" sz="2800" dirty="0">
                <a:ln>
                  <a:solidFill>
                    <a:prstClr val="white"/>
                  </a:solidFill>
                </a:ln>
                <a:solidFill>
                  <a:prstClr val="white"/>
                </a:solidFill>
                <a:cs typeface="Mudir MT" pitchFamily="2" charset="-78"/>
              </a:rPr>
              <a:t> كان يرعى غنمه ، فلاحظ أن طرف عصاه المصنوع من مادة حديدية ينجذب نحو بعض الحجارة ، فسميت هذه الحجارة باسم المغناطيس نسبة إليه بعد أن اكتشف هذه الظاهرة. وربما تعود هذه التسمية إلى مقاطعة </a:t>
            </a:r>
            <a:r>
              <a:rPr lang="ar-SA" sz="2800" dirty="0" err="1">
                <a:ln>
                  <a:solidFill>
                    <a:prstClr val="white"/>
                  </a:solidFill>
                </a:ln>
                <a:solidFill>
                  <a:prstClr val="white"/>
                </a:solidFill>
                <a:cs typeface="Mudir MT" pitchFamily="2" charset="-78"/>
              </a:rPr>
              <a:t>مغنيسيا</a:t>
            </a:r>
            <a:r>
              <a:rPr lang="ar-SA" sz="2800" dirty="0">
                <a:ln>
                  <a:solidFill>
                    <a:prstClr val="white"/>
                  </a:solidFill>
                </a:ln>
                <a:solidFill>
                  <a:prstClr val="white"/>
                </a:solidFill>
                <a:cs typeface="Mudir MT" pitchFamily="2" charset="-78"/>
              </a:rPr>
              <a:t> ( </a:t>
            </a:r>
            <a:r>
              <a:rPr lang="en-US" sz="2800" dirty="0">
                <a:ln>
                  <a:solidFill>
                    <a:prstClr val="white"/>
                  </a:solidFill>
                </a:ln>
                <a:solidFill>
                  <a:prstClr val="white"/>
                </a:solidFill>
                <a:cs typeface="Mudir MT" pitchFamily="2" charset="-78"/>
              </a:rPr>
              <a:t>Magnesia</a:t>
            </a:r>
            <a:r>
              <a:rPr lang="ar-SA" sz="2800" dirty="0">
                <a:ln>
                  <a:solidFill>
                    <a:prstClr val="white"/>
                  </a:solidFill>
                </a:ln>
                <a:solidFill>
                  <a:prstClr val="white"/>
                </a:solidFill>
                <a:cs typeface="Mudir MT" pitchFamily="2" charset="-78"/>
              </a:rPr>
              <a:t> ) في آسيا الصغرى بالقرب من تركيا حيث اكتشفت هذه الحجارة المغناطيسية لأول مرة ، </a:t>
            </a:r>
            <a:br>
              <a:rPr lang="ar-SA" sz="2800" dirty="0">
                <a:ln>
                  <a:solidFill>
                    <a:prstClr val="white"/>
                  </a:solidFill>
                </a:ln>
                <a:solidFill>
                  <a:prstClr val="white"/>
                </a:solidFill>
                <a:cs typeface="Mudir MT" pitchFamily="2" charset="-78"/>
              </a:rPr>
            </a:br>
            <a:r>
              <a:rPr lang="ar-SA" sz="2800" dirty="0">
                <a:solidFill>
                  <a:prstClr val="white"/>
                </a:solidFill>
                <a:cs typeface="Mudir MT" pitchFamily="2" charset="-78"/>
              </a:rPr>
              <a:t/>
            </a:r>
            <a:br>
              <a:rPr lang="ar-SA" sz="2800" dirty="0">
                <a:solidFill>
                  <a:prstClr val="white"/>
                </a:solidFill>
                <a:cs typeface="Mudir MT" pitchFamily="2" charset="-78"/>
              </a:rPr>
            </a:br>
            <a:endParaRPr lang="en-US" sz="2800" dirty="0">
              <a:solidFill>
                <a:prstClr val="white"/>
              </a:solidFill>
              <a:cs typeface="Mudir MT" pitchFamily="2" charset="-78"/>
            </a:endParaRPr>
          </a:p>
        </p:txBody>
      </p:sp>
      <p:pic>
        <p:nvPicPr>
          <p:cNvPr id="354312" name="Picture 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srcRect/>
          <a:stretch>
            <a:fillRect/>
          </a:stretch>
        </p:blipFill>
        <p:spPr bwMode="auto">
          <a:xfrm>
            <a:off x="5943600" y="3276600"/>
            <a:ext cx="304800" cy="304800"/>
          </a:xfrm>
          <a:prstGeom prst="rect">
            <a:avLst/>
          </a:prstGeom>
          <a:noFill/>
          <a:ln w="9525">
            <a:noFill/>
            <a:miter lim="800000"/>
            <a:headEnd/>
            <a:tailEnd/>
          </a:ln>
        </p:spPr>
      </p:pic>
    </p:spTree>
    <p:extLst>
      <p:ext uri="{BB962C8B-B14F-4D97-AF65-F5344CB8AC3E}">
        <p14:creationId xmlns:p14="http://schemas.microsoft.com/office/powerpoint/2010/main" val="3579153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54308"/>
                                        </p:tgtEl>
                                      </p:cBhvr>
                                      <p:by x="180000" y="180000"/>
                                    </p:animScale>
                                  </p:childTnLst>
                                </p:cTn>
                              </p:par>
                            </p:childTnLst>
                          </p:cTn>
                        </p:par>
                        <p:par>
                          <p:cTn id="7" fill="hold">
                            <p:stCondLst>
                              <p:cond delay="2000"/>
                            </p:stCondLst>
                            <p:childTnLst>
                              <p:par>
                                <p:cTn id="8" presetID="31" presetClass="entr" presetSubtype="0" fill="hold" grpId="0" nodeType="afterEffect">
                                  <p:stCondLst>
                                    <p:cond delay="0"/>
                                  </p:stCondLst>
                                  <p:childTnLst>
                                    <p:set>
                                      <p:cBhvr>
                                        <p:cTn id="9" dur="1" fill="hold">
                                          <p:stCondLst>
                                            <p:cond delay="0"/>
                                          </p:stCondLst>
                                        </p:cTn>
                                        <p:tgtEl>
                                          <p:spTgt spid="354311"/>
                                        </p:tgtEl>
                                        <p:attrNameLst>
                                          <p:attrName>style.visibility</p:attrName>
                                        </p:attrNameLst>
                                      </p:cBhvr>
                                      <p:to>
                                        <p:strVal val="visible"/>
                                      </p:to>
                                    </p:set>
                                    <p:anim calcmode="lin" valueType="num">
                                      <p:cBhvr>
                                        <p:cTn id="10" dur="1000" fill="hold"/>
                                        <p:tgtEl>
                                          <p:spTgt spid="354311"/>
                                        </p:tgtEl>
                                        <p:attrNameLst>
                                          <p:attrName>ppt_w</p:attrName>
                                        </p:attrNameLst>
                                      </p:cBhvr>
                                      <p:tavLst>
                                        <p:tav tm="0">
                                          <p:val>
                                            <p:fltVal val="0"/>
                                          </p:val>
                                        </p:tav>
                                        <p:tav tm="100000">
                                          <p:val>
                                            <p:strVal val="#ppt_w"/>
                                          </p:val>
                                        </p:tav>
                                      </p:tavLst>
                                    </p:anim>
                                    <p:anim calcmode="lin" valueType="num">
                                      <p:cBhvr>
                                        <p:cTn id="11" dur="1000" fill="hold"/>
                                        <p:tgtEl>
                                          <p:spTgt spid="354311"/>
                                        </p:tgtEl>
                                        <p:attrNameLst>
                                          <p:attrName>ppt_h</p:attrName>
                                        </p:attrNameLst>
                                      </p:cBhvr>
                                      <p:tavLst>
                                        <p:tav tm="0">
                                          <p:val>
                                            <p:fltVal val="0"/>
                                          </p:val>
                                        </p:tav>
                                        <p:tav tm="100000">
                                          <p:val>
                                            <p:strVal val="#ppt_h"/>
                                          </p:val>
                                        </p:tav>
                                      </p:tavLst>
                                    </p:anim>
                                    <p:anim calcmode="lin" valueType="num">
                                      <p:cBhvr>
                                        <p:cTn id="12" dur="1000" fill="hold"/>
                                        <p:tgtEl>
                                          <p:spTgt spid="354311"/>
                                        </p:tgtEl>
                                        <p:attrNameLst>
                                          <p:attrName>style.rotation</p:attrName>
                                        </p:attrNameLst>
                                      </p:cBhvr>
                                      <p:tavLst>
                                        <p:tav tm="0">
                                          <p:val>
                                            <p:fltVal val="90"/>
                                          </p:val>
                                        </p:tav>
                                        <p:tav tm="100000">
                                          <p:val>
                                            <p:fltVal val="0"/>
                                          </p:val>
                                        </p:tav>
                                      </p:tavLst>
                                    </p:anim>
                                    <p:animEffect transition="in" filter="fade">
                                      <p:cBhvr>
                                        <p:cTn id="13" dur="1000"/>
                                        <p:tgtEl>
                                          <p:spTgt spid="354311"/>
                                        </p:tgtEl>
                                      </p:cBhvr>
                                    </p:animEffect>
                                  </p:childTnLst>
                                </p:cTn>
                              </p:par>
                            </p:childTnLst>
                          </p:cTn>
                        </p:par>
                        <p:par>
                          <p:cTn id="14" fill="hold">
                            <p:stCondLst>
                              <p:cond delay="3000"/>
                            </p:stCondLst>
                            <p:childTnLst>
                              <p:par>
                                <p:cTn id="15" presetID="1" presetClass="mediacall" presetSubtype="0" fill="hold" nodeType="afterEffect">
                                  <p:stCondLst>
                                    <p:cond delay="500"/>
                                  </p:stCondLst>
                                  <p:childTnLst>
                                    <p:cmd type="call" cmd="playFrom(0.0)">
                                      <p:cBhvr>
                                        <p:cTn id="16" dur="1" fill="hold"/>
                                        <p:tgtEl>
                                          <p:spTgt spid="3543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7" fill="hold" display="0">
                  <p:stCondLst>
                    <p:cond delay="indefinite"/>
                  </p:stCondLst>
                  <p:endCondLst>
                    <p:cond evt="onPrev" delay="0">
                      <p:tgtEl>
                        <p:sldTgt/>
                      </p:tgtEl>
                    </p:cond>
                    <p:cond evt="onStopAudio" delay="0">
                      <p:tgtEl>
                        <p:sldTgt/>
                      </p:tgtEl>
                    </p:cond>
                  </p:endCondLst>
                </p:cTn>
                <p:tgtEl>
                  <p:spTgt spid="354312"/>
                </p:tgtEl>
              </p:cMediaNode>
            </p:audio>
          </p:childTnLst>
        </p:cTn>
      </p:par>
    </p:tnLst>
    <p:bldLst>
      <p:bldP spid="354311" grpId="0"/>
    </p:bldLst>
  </p:timing>
</p:sld>
</file>

<file path=ppt/theme/theme1.xml><?xml version="1.0" encoding="utf-8"?>
<a:theme xmlns:a="http://schemas.openxmlformats.org/drawingml/2006/main" name="نسق Office">
  <a:themeElements>
    <a:clrScheme name="ورق">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6603</TotalTime>
  <Words>822</Words>
  <Application>Microsoft Office PowerPoint</Application>
  <PresentationFormat>ملء الشاشة</PresentationFormat>
  <Paragraphs>200</Paragraphs>
  <Slides>53</Slides>
  <Notes>1</Notes>
  <HiddenSlides>0</HiddenSlides>
  <MMClips>4</MMClips>
  <ScaleCrop>false</ScaleCrop>
  <HeadingPairs>
    <vt:vector size="8" baseType="variant">
      <vt:variant>
        <vt:lpstr>الخطوط المستخدمة</vt:lpstr>
      </vt:variant>
      <vt:variant>
        <vt:i4>15</vt:i4>
      </vt:variant>
      <vt:variant>
        <vt:lpstr>نسق</vt:lpstr>
      </vt:variant>
      <vt:variant>
        <vt:i4>1</vt:i4>
      </vt:variant>
      <vt:variant>
        <vt:lpstr>خوادم OLE مضمنة</vt:lpstr>
      </vt:variant>
      <vt:variant>
        <vt:i4>1</vt:i4>
      </vt:variant>
      <vt:variant>
        <vt:lpstr>عناوين الشرائح</vt:lpstr>
      </vt:variant>
      <vt:variant>
        <vt:i4>53</vt:i4>
      </vt:variant>
    </vt:vector>
  </HeadingPairs>
  <TitlesOfParts>
    <vt:vector size="70" baseType="lpstr">
      <vt:lpstr>Akhbar MT</vt:lpstr>
      <vt:lpstr>Andalus</vt:lpstr>
      <vt:lpstr>Arabic Transparent</vt:lpstr>
      <vt:lpstr>Arabic Typesetting</vt:lpstr>
      <vt:lpstr>Arial</vt:lpstr>
      <vt:lpstr>Calibri</vt:lpstr>
      <vt:lpstr>Calibri Light</vt:lpstr>
      <vt:lpstr>mohammad bold art 1</vt:lpstr>
      <vt:lpstr>Mudir MT</vt:lpstr>
      <vt:lpstr>PT Bold Heading</vt:lpstr>
      <vt:lpstr>Tahoma</vt:lpstr>
      <vt:lpstr>Times New Roman</vt:lpstr>
      <vt:lpstr>Traditional Arabic</vt:lpstr>
      <vt:lpstr>Verdana</vt:lpstr>
      <vt:lpstr>Wingdings 2</vt:lpstr>
      <vt:lpstr>نسق Office</vt:lpstr>
      <vt:lpstr>Packager Shell Object</vt:lpstr>
      <vt:lpstr>عرض تقديمي في PowerPoint</vt:lpstr>
      <vt:lpstr>عرض تقديمي في PowerPoint</vt:lpstr>
      <vt:lpstr>عرض تقديمي في PowerPoint</vt:lpstr>
      <vt:lpstr>عرض تقديمي في PowerPoint</vt:lpstr>
      <vt:lpstr>عرض تقديمي في PowerPoint</vt:lpstr>
      <vt:lpstr>الأهداف في هذا الدرس</vt:lpstr>
      <vt:lpstr>المفردات الجديدة</vt:lpstr>
      <vt:lpstr>عرض تقديمي في PowerPoint</vt:lpstr>
      <vt:lpstr>عرض تقديمي في PowerPoint</vt:lpstr>
      <vt:lpstr>عرض تقديمي في PowerPoint</vt:lpstr>
      <vt:lpstr>عرض تقديمي في PowerPoint</vt:lpstr>
      <vt:lpstr>المقدمة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كيف تؤثر المغانط فى المواد الأخرى؟ </vt:lpstr>
      <vt:lpstr>عرض تقديمي في PowerPoint</vt:lpstr>
      <vt:lpstr>عرض تقديمي في PowerPoint</vt:lpstr>
      <vt:lpstr>أنواع المغانط</vt:lpstr>
      <vt:lpstr>كيف يصنع المغناطيس الدائم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رنا القشعمي</dc:creator>
  <cp:lastModifiedBy>Uzer</cp:lastModifiedBy>
  <cp:revision>285</cp:revision>
  <dcterms:created xsi:type="dcterms:W3CDTF">2020-02-19T17:49:10Z</dcterms:created>
  <dcterms:modified xsi:type="dcterms:W3CDTF">2021-01-18T21:50:28Z</dcterms:modified>
</cp:coreProperties>
</file>