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1"/>
  </p:notesMasterIdLst>
  <p:sldIdLst>
    <p:sldId id="283" r:id="rId2"/>
    <p:sldId id="267" r:id="rId3"/>
    <p:sldId id="268" r:id="rId4"/>
    <p:sldId id="269" r:id="rId5"/>
    <p:sldId id="266" r:id="rId6"/>
    <p:sldId id="284" r:id="rId7"/>
    <p:sldId id="285" r:id="rId8"/>
    <p:sldId id="286" r:id="rId9"/>
    <p:sldId id="287" r:id="rId10"/>
    <p:sldId id="288" r:id="rId11"/>
    <p:sldId id="289" r:id="rId12"/>
    <p:sldId id="279" r:id="rId13"/>
    <p:sldId id="265" r:id="rId14"/>
    <p:sldId id="257" r:id="rId15"/>
    <p:sldId id="271" r:id="rId16"/>
    <p:sldId id="264" r:id="rId17"/>
    <p:sldId id="258" r:id="rId18"/>
    <p:sldId id="261" r:id="rId19"/>
    <p:sldId id="280" r:id="rId20"/>
    <p:sldId id="281" r:id="rId21"/>
    <p:sldId id="282" r:id="rId22"/>
    <p:sldId id="259" r:id="rId23"/>
    <p:sldId id="270" r:id="rId24"/>
    <p:sldId id="274" r:id="rId25"/>
    <p:sldId id="272" r:id="rId26"/>
    <p:sldId id="275" r:id="rId27"/>
    <p:sldId id="273" r:id="rId28"/>
    <p:sldId id="262" r:id="rId29"/>
    <p:sldId id="295" r:id="rId30"/>
    <p:sldId id="263" r:id="rId31"/>
    <p:sldId id="260" r:id="rId32"/>
    <p:sldId id="276" r:id="rId33"/>
    <p:sldId id="277" r:id="rId34"/>
    <p:sldId id="278" r:id="rId35"/>
    <p:sldId id="291" r:id="rId36"/>
    <p:sldId id="292" r:id="rId37"/>
    <p:sldId id="293" r:id="rId38"/>
    <p:sldId id="290" r:id="rId39"/>
    <p:sldId id="294" r:id="rId4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9" autoAdjust="0"/>
    <p:restoredTop sz="94569" autoAdjust="0"/>
  </p:normalViewPr>
  <p:slideViewPr>
    <p:cSldViewPr>
      <p:cViewPr varScale="1">
        <p:scale>
          <a:sx n="66" d="100"/>
          <a:sy n="66" d="100"/>
        </p:scale>
        <p:origin x="-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6E7BC-A101-4EB9-B082-749B624188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829D0ACB-072A-486A-BDCA-C39ADE5212BB}">
      <dgm:prSet phldrT="[نص]"/>
      <dgm:spPr/>
      <dgm:t>
        <a:bodyPr/>
        <a:lstStyle/>
        <a:p>
          <a:pPr rtl="1"/>
          <a:r>
            <a:rPr lang="ar-SA" b="1" dirty="0" smtClean="0"/>
            <a:t>الأقطاب المتشابهة تتنافر والأقطاب المختلفة تتجاذب .</a:t>
          </a:r>
          <a:endParaRPr lang="ar-SA" dirty="0"/>
        </a:p>
      </dgm:t>
    </dgm:pt>
    <dgm:pt modelId="{9403CA00-D782-4E0F-AD4D-1B0145F15E30}" type="parTrans" cxnId="{7785F1B3-F344-40C3-A1E6-149AC8B3A66D}">
      <dgm:prSet/>
      <dgm:spPr/>
      <dgm:t>
        <a:bodyPr/>
        <a:lstStyle/>
        <a:p>
          <a:pPr rtl="1"/>
          <a:endParaRPr lang="ar-SA"/>
        </a:p>
      </dgm:t>
    </dgm:pt>
    <dgm:pt modelId="{1BFEE459-C3DA-4287-B4F0-308D2A58F6A0}" type="sibTrans" cxnId="{7785F1B3-F344-40C3-A1E6-149AC8B3A66D}">
      <dgm:prSet/>
      <dgm:spPr/>
      <dgm:t>
        <a:bodyPr/>
        <a:lstStyle/>
        <a:p>
          <a:pPr rtl="1"/>
          <a:endParaRPr lang="ar-SA"/>
        </a:p>
      </dgm:t>
    </dgm:pt>
    <dgm:pt modelId="{4AABC9F3-6AF3-41E5-A996-C5DF9C98A11D}">
      <dgm:prSet phldrT="[نص]"/>
      <dgm:spPr/>
      <dgm:t>
        <a:bodyPr/>
        <a:lstStyle/>
        <a:p>
          <a:pPr rtl="1"/>
          <a:r>
            <a:rPr lang="ar-SA" b="1" dirty="0" smtClean="0"/>
            <a:t>- المغناطيس مستقطب أي له قطبان شمالي </a:t>
          </a:r>
          <a:r>
            <a:rPr lang="ar-SA" b="1" dirty="0" err="1" smtClean="0"/>
            <a:t>و</a:t>
          </a:r>
          <a:r>
            <a:rPr lang="ar-SA" b="1" dirty="0" smtClean="0"/>
            <a:t> جنوبي .</a:t>
          </a:r>
          <a:endParaRPr lang="ar-SA" dirty="0"/>
        </a:p>
      </dgm:t>
    </dgm:pt>
    <dgm:pt modelId="{6616886C-C6CA-4D1A-AFB7-193003692631}" type="parTrans" cxnId="{58845BB2-6109-4E35-9EA5-834A582ED90F}">
      <dgm:prSet/>
      <dgm:spPr/>
      <dgm:t>
        <a:bodyPr/>
        <a:lstStyle/>
        <a:p>
          <a:pPr rtl="1"/>
          <a:endParaRPr lang="ar-SA"/>
        </a:p>
      </dgm:t>
    </dgm:pt>
    <dgm:pt modelId="{E2D5257E-9A0E-4E9F-93B9-1DE81DD5516C}" type="sibTrans" cxnId="{58845BB2-6109-4E35-9EA5-834A582ED90F}">
      <dgm:prSet/>
      <dgm:spPr/>
      <dgm:t>
        <a:bodyPr/>
        <a:lstStyle/>
        <a:p>
          <a:pPr rtl="1"/>
          <a:endParaRPr lang="ar-SA"/>
        </a:p>
      </dgm:t>
    </dgm:pt>
    <dgm:pt modelId="{BD191207-040A-49ED-82CE-4EF04DD2F51C}">
      <dgm:prSet phldrT="[نص]"/>
      <dgm:spPr/>
      <dgm:t>
        <a:bodyPr/>
        <a:lstStyle/>
        <a:p>
          <a:pPr rtl="1"/>
          <a:r>
            <a:rPr lang="ar-SA" b="1" dirty="0" smtClean="0"/>
            <a:t>تؤثر </a:t>
          </a:r>
          <a:r>
            <a:rPr lang="ar-SA" b="1" dirty="0" err="1" smtClean="0"/>
            <a:t>المغانط</a:t>
          </a:r>
          <a:r>
            <a:rPr lang="ar-SA" b="1" dirty="0" smtClean="0"/>
            <a:t> على المواد الأخرى فتحثها على المغنطة الدائمة أو المؤقتة حسب تركيبها </a:t>
          </a:r>
          <a:r>
            <a:rPr lang="ar-SA" b="1" dirty="0" err="1" smtClean="0"/>
            <a:t>المجهري</a:t>
          </a:r>
          <a:r>
            <a:rPr lang="ar-SA" b="1" dirty="0" smtClean="0"/>
            <a:t> .</a:t>
          </a:r>
          <a:endParaRPr lang="ar-SA" dirty="0"/>
        </a:p>
      </dgm:t>
    </dgm:pt>
    <dgm:pt modelId="{76B92801-0292-4416-A517-565133B8E3B1}" type="parTrans" cxnId="{2D016203-6E28-42D6-A47E-E2D0365ECF23}">
      <dgm:prSet/>
      <dgm:spPr/>
      <dgm:t>
        <a:bodyPr/>
        <a:lstStyle/>
        <a:p>
          <a:pPr rtl="1"/>
          <a:endParaRPr lang="ar-SA"/>
        </a:p>
      </dgm:t>
    </dgm:pt>
    <dgm:pt modelId="{122B4EF6-AFB9-4DDA-9F95-DE542A684A9D}" type="sibTrans" cxnId="{2D016203-6E28-42D6-A47E-E2D0365ECF23}">
      <dgm:prSet/>
      <dgm:spPr/>
      <dgm:t>
        <a:bodyPr/>
        <a:lstStyle/>
        <a:p>
          <a:pPr rtl="1"/>
          <a:endParaRPr lang="ar-SA"/>
        </a:p>
      </dgm:t>
    </dgm:pt>
    <dgm:pt modelId="{7B8A8886-6719-4C5E-A0F6-8CAB189B5767}">
      <dgm:prSet phldrT="[نص]"/>
      <dgm:spPr/>
      <dgm:t>
        <a:bodyPr/>
        <a:lstStyle/>
        <a:p>
          <a:pPr rtl="1"/>
          <a:r>
            <a:rPr lang="ar-SA" b="1" dirty="0" smtClean="0"/>
            <a:t>لا يمكن الحصول على مغناطيس ذي قطب واحد .</a:t>
          </a:r>
          <a:endParaRPr lang="ar-SA" dirty="0"/>
        </a:p>
      </dgm:t>
    </dgm:pt>
    <dgm:pt modelId="{613FB85F-1E3B-4BCB-B9B0-A95D4C001377}" type="parTrans" cxnId="{D8AF18FC-D1A3-44F4-AAF0-D7BA827DBA3E}">
      <dgm:prSet/>
      <dgm:spPr/>
      <dgm:t>
        <a:bodyPr/>
        <a:lstStyle/>
        <a:p>
          <a:pPr rtl="1"/>
          <a:endParaRPr lang="ar-SA"/>
        </a:p>
      </dgm:t>
    </dgm:pt>
    <dgm:pt modelId="{D6C42F4A-A19B-4D9B-BB56-14FAFB9D2D73}" type="sibTrans" cxnId="{D8AF18FC-D1A3-44F4-AAF0-D7BA827DBA3E}">
      <dgm:prSet/>
      <dgm:spPr/>
      <dgm:t>
        <a:bodyPr/>
        <a:lstStyle/>
        <a:p>
          <a:pPr rtl="1"/>
          <a:endParaRPr lang="ar-SA"/>
        </a:p>
      </dgm:t>
    </dgm:pt>
    <dgm:pt modelId="{3B75736B-7879-4E11-9FB8-D0F2A98E4C9C}" type="pres">
      <dgm:prSet presAssocID="{F456E7BC-A101-4EB9-B082-749B624188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B25D2960-1DB9-4521-8280-59A6E63E501C}" type="pres">
      <dgm:prSet presAssocID="{829D0ACB-072A-486A-BDCA-C39ADE5212BB}" presName="node" presStyleLbl="node1" presStyleIdx="0" presStyleCnt="4" custScaleX="43032" custScaleY="16842" custLinFactNeighborX="7794" custLinFactNeighborY="-2041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C426C4B-CC94-4A6D-8E69-E5A2847C0C7A}" type="pres">
      <dgm:prSet presAssocID="{1BFEE459-C3DA-4287-B4F0-308D2A58F6A0}" presName="sibTrans" presStyleCnt="0"/>
      <dgm:spPr/>
    </dgm:pt>
    <dgm:pt modelId="{756FA5B9-E75F-4721-B049-DA865C5FD1F7}" type="pres">
      <dgm:prSet presAssocID="{4AABC9F3-6AF3-41E5-A996-C5DF9C98A11D}" presName="node" presStyleLbl="node1" presStyleIdx="1" presStyleCnt="4" custScaleX="44039" custScaleY="16842" custLinFactNeighborX="-1925" custLinFactNeighborY="-1500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D653626-1641-4F68-AC03-E5C81FF493C8}" type="pres">
      <dgm:prSet presAssocID="{E2D5257E-9A0E-4E9F-93B9-1DE81DD5516C}" presName="sibTrans" presStyleCnt="0"/>
      <dgm:spPr/>
    </dgm:pt>
    <dgm:pt modelId="{4E46394D-44FF-4FA9-B447-6D53B279B800}" type="pres">
      <dgm:prSet presAssocID="{BD191207-040A-49ED-82CE-4EF04DD2F51C}" presName="node" presStyleLbl="node1" presStyleIdx="2" presStyleCnt="4" custScaleX="43032" custScaleY="16842" custLinFactNeighborX="7794" custLinFactNeighborY="-3127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AEEB6D8-4890-47C1-87A4-6937B980D6CF}" type="pres">
      <dgm:prSet presAssocID="{122B4EF6-AFB9-4DDA-9F95-DE542A684A9D}" presName="sibTrans" presStyleCnt="0"/>
      <dgm:spPr/>
    </dgm:pt>
    <dgm:pt modelId="{CE6AD32E-7025-4D2F-ADFF-8D35B337D8A1}" type="pres">
      <dgm:prSet presAssocID="{7B8A8886-6719-4C5E-A0F6-8CAB189B5767}" presName="node" presStyleLbl="node1" presStyleIdx="3" presStyleCnt="4" custScaleX="44039" custScaleY="16842" custLinFactNeighborX="-1925" custLinFactNeighborY="-3127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E274DD69-806C-442A-B670-1BAC04B90A37}" type="presOf" srcId="{7B8A8886-6719-4C5E-A0F6-8CAB189B5767}" destId="{CE6AD32E-7025-4D2F-ADFF-8D35B337D8A1}" srcOrd="0" destOrd="0" presId="urn:microsoft.com/office/officeart/2005/8/layout/default"/>
    <dgm:cxn modelId="{2D016203-6E28-42D6-A47E-E2D0365ECF23}" srcId="{F456E7BC-A101-4EB9-B082-749B624188ED}" destId="{BD191207-040A-49ED-82CE-4EF04DD2F51C}" srcOrd="2" destOrd="0" parTransId="{76B92801-0292-4416-A517-565133B8E3B1}" sibTransId="{122B4EF6-AFB9-4DDA-9F95-DE542A684A9D}"/>
    <dgm:cxn modelId="{D8AF18FC-D1A3-44F4-AAF0-D7BA827DBA3E}" srcId="{F456E7BC-A101-4EB9-B082-749B624188ED}" destId="{7B8A8886-6719-4C5E-A0F6-8CAB189B5767}" srcOrd="3" destOrd="0" parTransId="{613FB85F-1E3B-4BCB-B9B0-A95D4C001377}" sibTransId="{D6C42F4A-A19B-4D9B-BB56-14FAFB9D2D73}"/>
    <dgm:cxn modelId="{658B40FF-C7A4-457D-B896-B1AFCAC48201}" type="presOf" srcId="{4AABC9F3-6AF3-41E5-A996-C5DF9C98A11D}" destId="{756FA5B9-E75F-4721-B049-DA865C5FD1F7}" srcOrd="0" destOrd="0" presId="urn:microsoft.com/office/officeart/2005/8/layout/default"/>
    <dgm:cxn modelId="{58845BB2-6109-4E35-9EA5-834A582ED90F}" srcId="{F456E7BC-A101-4EB9-B082-749B624188ED}" destId="{4AABC9F3-6AF3-41E5-A996-C5DF9C98A11D}" srcOrd="1" destOrd="0" parTransId="{6616886C-C6CA-4D1A-AFB7-193003692631}" sibTransId="{E2D5257E-9A0E-4E9F-93B9-1DE81DD5516C}"/>
    <dgm:cxn modelId="{A40676EE-D03C-46E5-86B1-AC3F96A41996}" type="presOf" srcId="{829D0ACB-072A-486A-BDCA-C39ADE5212BB}" destId="{B25D2960-1DB9-4521-8280-59A6E63E501C}" srcOrd="0" destOrd="0" presId="urn:microsoft.com/office/officeart/2005/8/layout/default"/>
    <dgm:cxn modelId="{5D5CB94C-7868-452C-867F-AA374DEE4973}" type="presOf" srcId="{BD191207-040A-49ED-82CE-4EF04DD2F51C}" destId="{4E46394D-44FF-4FA9-B447-6D53B279B800}" srcOrd="0" destOrd="0" presId="urn:microsoft.com/office/officeart/2005/8/layout/default"/>
    <dgm:cxn modelId="{01FDD360-AAE2-4644-98BE-7504797C8D3A}" type="presOf" srcId="{F456E7BC-A101-4EB9-B082-749B624188ED}" destId="{3B75736B-7879-4E11-9FB8-D0F2A98E4C9C}" srcOrd="0" destOrd="0" presId="urn:microsoft.com/office/officeart/2005/8/layout/default"/>
    <dgm:cxn modelId="{7785F1B3-F344-40C3-A1E6-149AC8B3A66D}" srcId="{F456E7BC-A101-4EB9-B082-749B624188ED}" destId="{829D0ACB-072A-486A-BDCA-C39ADE5212BB}" srcOrd="0" destOrd="0" parTransId="{9403CA00-D782-4E0F-AD4D-1B0145F15E30}" sibTransId="{1BFEE459-C3DA-4287-B4F0-308D2A58F6A0}"/>
    <dgm:cxn modelId="{60779FF1-7486-4258-A6DA-E9E9150752B7}" type="presParOf" srcId="{3B75736B-7879-4E11-9FB8-D0F2A98E4C9C}" destId="{B25D2960-1DB9-4521-8280-59A6E63E501C}" srcOrd="0" destOrd="0" presId="urn:microsoft.com/office/officeart/2005/8/layout/default"/>
    <dgm:cxn modelId="{5DEF2B02-3EBD-4715-81F6-4D5BC43204FD}" type="presParOf" srcId="{3B75736B-7879-4E11-9FB8-D0F2A98E4C9C}" destId="{8C426C4B-CC94-4A6D-8E69-E5A2847C0C7A}" srcOrd="1" destOrd="0" presId="urn:microsoft.com/office/officeart/2005/8/layout/default"/>
    <dgm:cxn modelId="{D1DF22CD-C0BF-4EA8-A062-098F94BFA04C}" type="presParOf" srcId="{3B75736B-7879-4E11-9FB8-D0F2A98E4C9C}" destId="{756FA5B9-E75F-4721-B049-DA865C5FD1F7}" srcOrd="2" destOrd="0" presId="urn:microsoft.com/office/officeart/2005/8/layout/default"/>
    <dgm:cxn modelId="{F13E9E72-24D7-4FAB-BEB3-74FD20F9B654}" type="presParOf" srcId="{3B75736B-7879-4E11-9FB8-D0F2A98E4C9C}" destId="{2D653626-1641-4F68-AC03-E5C81FF493C8}" srcOrd="3" destOrd="0" presId="urn:microsoft.com/office/officeart/2005/8/layout/default"/>
    <dgm:cxn modelId="{BBFDB6DB-680D-4DC6-8DA1-2FDCDA4022F4}" type="presParOf" srcId="{3B75736B-7879-4E11-9FB8-D0F2A98E4C9C}" destId="{4E46394D-44FF-4FA9-B447-6D53B279B800}" srcOrd="4" destOrd="0" presId="urn:microsoft.com/office/officeart/2005/8/layout/default"/>
    <dgm:cxn modelId="{315EB63E-3407-4469-A03F-EC9FF9D1AB95}" type="presParOf" srcId="{3B75736B-7879-4E11-9FB8-D0F2A98E4C9C}" destId="{1AEEB6D8-4890-47C1-87A4-6937B980D6CF}" srcOrd="5" destOrd="0" presId="urn:microsoft.com/office/officeart/2005/8/layout/default"/>
    <dgm:cxn modelId="{81653B68-39A9-4A87-B474-F81E105A7A5A}" type="presParOf" srcId="{3B75736B-7879-4E11-9FB8-D0F2A98E4C9C}" destId="{CE6AD32E-7025-4D2F-ADFF-8D35B337D8A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5D2960-1DB9-4521-8280-59A6E63E501C}">
      <dsp:nvSpPr>
        <dsp:cNvPr id="0" name=""/>
        <dsp:cNvSpPr/>
      </dsp:nvSpPr>
      <dsp:spPr>
        <a:xfrm>
          <a:off x="780459" y="0"/>
          <a:ext cx="3627447" cy="851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الأقطاب المتشابهة تتنافر والأقطاب المختلفة تتجاذب .</a:t>
          </a:r>
          <a:endParaRPr lang="ar-SA" sz="1800" kern="1200" dirty="0"/>
        </a:p>
      </dsp:txBody>
      <dsp:txXfrm>
        <a:off x="780459" y="0"/>
        <a:ext cx="3627447" cy="851833"/>
      </dsp:txXfrm>
    </dsp:sp>
    <dsp:sp modelId="{756FA5B9-E75F-4721-B049-DA865C5FD1F7}">
      <dsp:nvSpPr>
        <dsp:cNvPr id="0" name=""/>
        <dsp:cNvSpPr/>
      </dsp:nvSpPr>
      <dsp:spPr>
        <a:xfrm>
          <a:off x="4431594" y="15"/>
          <a:ext cx="3712334" cy="851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- المغناطيس مستقطب أي له قطبان شمالي </a:t>
          </a:r>
          <a:r>
            <a:rPr lang="ar-SA" sz="1800" b="1" kern="1200" dirty="0" err="1" smtClean="0"/>
            <a:t>و</a:t>
          </a:r>
          <a:r>
            <a:rPr lang="ar-SA" sz="1800" b="1" kern="1200" dirty="0" smtClean="0"/>
            <a:t> جنوبي .</a:t>
          </a:r>
          <a:endParaRPr lang="ar-SA" sz="1800" kern="1200" dirty="0"/>
        </a:p>
      </dsp:txBody>
      <dsp:txXfrm>
        <a:off x="4431594" y="15"/>
        <a:ext cx="3712334" cy="851833"/>
      </dsp:txXfrm>
    </dsp:sp>
    <dsp:sp modelId="{4E46394D-44FF-4FA9-B447-6D53B279B800}">
      <dsp:nvSpPr>
        <dsp:cNvPr id="0" name=""/>
        <dsp:cNvSpPr/>
      </dsp:nvSpPr>
      <dsp:spPr>
        <a:xfrm>
          <a:off x="780459" y="871759"/>
          <a:ext cx="3627447" cy="851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تؤثر </a:t>
          </a:r>
          <a:r>
            <a:rPr lang="ar-SA" sz="1800" b="1" kern="1200" dirty="0" err="1" smtClean="0"/>
            <a:t>المغانط</a:t>
          </a:r>
          <a:r>
            <a:rPr lang="ar-SA" sz="1800" b="1" kern="1200" dirty="0" smtClean="0"/>
            <a:t> على المواد الأخرى فتحثها على المغنطة الدائمة أو المؤقتة حسب تركيبها </a:t>
          </a:r>
          <a:r>
            <a:rPr lang="ar-SA" sz="1800" b="1" kern="1200" dirty="0" err="1" smtClean="0"/>
            <a:t>المجهري</a:t>
          </a:r>
          <a:r>
            <a:rPr lang="ar-SA" sz="1800" b="1" kern="1200" dirty="0" smtClean="0"/>
            <a:t> .</a:t>
          </a:r>
          <a:endParaRPr lang="ar-SA" sz="1800" kern="1200" dirty="0"/>
        </a:p>
      </dsp:txBody>
      <dsp:txXfrm>
        <a:off x="780459" y="871759"/>
        <a:ext cx="3627447" cy="851833"/>
      </dsp:txXfrm>
    </dsp:sp>
    <dsp:sp modelId="{CE6AD32E-7025-4D2F-ADFF-8D35B337D8A1}">
      <dsp:nvSpPr>
        <dsp:cNvPr id="0" name=""/>
        <dsp:cNvSpPr/>
      </dsp:nvSpPr>
      <dsp:spPr>
        <a:xfrm>
          <a:off x="4431594" y="871759"/>
          <a:ext cx="3712334" cy="8518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800" b="1" kern="1200" dirty="0" smtClean="0"/>
            <a:t>لا يمكن الحصول على مغناطيس ذي قطب واحد .</a:t>
          </a:r>
          <a:endParaRPr lang="ar-SA" sz="1800" kern="1200" dirty="0"/>
        </a:p>
      </dsp:txBody>
      <dsp:txXfrm>
        <a:off x="4431594" y="871759"/>
        <a:ext cx="3712334" cy="851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467A292-C2ED-4C95-B0A9-81A4DA12B210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FD1168-E585-405D-B88A-4BFE73CE9EE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1168-E585-405D-B88A-4BFE73CE9EEB}" type="slidenum">
              <a:rPr lang="ar-SA" smtClean="0"/>
              <a:pPr/>
              <a:t>30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51091-043C-4BA7-9E17-C6FA350C9FF9}" type="datetimeFigureOut">
              <a:rPr lang="ar-SA" smtClean="0"/>
              <a:pPr/>
              <a:t>20/02/39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8AA69-0191-457B-AF75-83ABA57755F7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&#1610;&#1575;&#1585;&#1576;%20&#1575;&#1580;&#1593;&#1604;&#1607;&#1575;%20&#1576;&#1583;&#1575;&#1610;&#1577;%20&#1585;&#1586;&#1602;%20&#1608;&#1582;&#1610;&#1585;%20&#1608;&#1589;&#1604;&#1575;&#1581;%20&#1585;&#1576;%20&#1608;&#1601;&#1602;\&#1588;&#1594;&#1604;%20&#1605;&#1585;&#1578;&#1576;\&#1575;&#1604;&#1589;&#1610;&#1594;&#1577;%20&#1575;&#1604;&#1571;&#1589;&#1604;&#1610;&#1577;\&#1571;&#1606;&#1579;&#1609;\&#1583;&#1585;&#1587;%20&#1575;&#1604;&#1605;&#1580;&#1575;&#1604;&#1575;&#1578;%20&#1575;&#1604;&#1605;&#1594;&#1606;&#1575;&#1591;&#1610;&#1587;&#1610;&#1577;\&#1605;&#1575;&#1606;&#1610;%20&#1575;&#1604;&#1581;&#1585;&#1601;&#1575;&#1606;&#1610;%20-%20&#1575;&#1604;&#1605;&#1594;&#1606;&#1575;&#1591;&#1610;&#1587;_Segment_0_h263.3gp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gif"/><Relationship Id="rId4" Type="http://schemas.openxmlformats.org/officeDocument/2006/relationships/diagramData" Target="../diagrams/data1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610;&#1575;&#1585;&#1576;%20&#1575;&#1580;&#1593;&#1604;&#1607;&#1575;%20&#1593;&#1610;&#1583;&#1575;&#1611;%20&#1604;&#1606;&#1575;%20&#1610;&#1575;&#1585;&#1576;\&#1571;&#1608;&#1604;%20&#1579;&#1575;&#1606;&#1608;&#1610;\&#1605;&#1593;&#1605;&#1604;%20&#1575;&#1604;&#1593;&#1604;&#1608;&#1605;.m4a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7.gif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610;&#1575;&#1585;&#1576;%20&#1575;&#1580;&#1593;&#1604;&#1607;&#1575;%20&#1593;&#1610;&#1583;&#1575;&#1611;%20&#1604;&#1606;&#1575;%20&#1610;&#1575;&#1585;&#1576;\&#1571;&#1608;&#1604;%20&#1579;&#1575;&#1606;&#1608;&#1610;\&#1605;&#1593;&#1605;&#1604;%20&#1575;&#1604;&#1593;&#1604;&#1608;&#1605;.m4a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47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jpeg"/><Relationship Id="rId7" Type="http://schemas.openxmlformats.org/officeDocument/2006/relationships/image" Target="../media/image53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610;&#1575;&#1585;&#1576;%20&#1575;&#1580;&#1593;&#1604;&#1607;&#1575;%20&#1576;&#1583;&#1575;&#1610;&#1577;%20&#1585;&#1586;&#1602;%20&#1608;&#1582;&#1610;&#1585;%20&#1608;&#1589;&#1604;&#1575;&#1581;%20&#1585;&#1576;%20&#1608;&#1601;&#1602;\&#1588;&#1594;&#1604;%20&#1605;&#1585;&#1578;&#1576;\&#1575;&#1604;&#1589;&#1610;&#1594;&#1577;%20&#1575;&#1604;&#1571;&#1589;&#1604;&#1610;&#1577;\&#1571;&#1606;&#1579;&#1609;\&#1575;&#1604;&#1581;&#1610;&#1608;&#1583;\&#1601;&#1575;&#1610;&#1586;%20&#1575;&#1604;&#1587;&#1593;&#1610;&#1583;%20&#1608;%20&#1581;&#1587;&#1610;&#1606;%20&#1575;&#1604;&#1580;&#1587;&#1605;&#1610;%20-%20%20&#1575;&#1604;&#1606;&#1588;&#1610;&#1583;%20&#1575;&#1604;&#1608;&#1591;&#1606;&#1610;%20&#1575;&#1604;&#1587;&#1593;&#1608;&#1583;&#1610;%20(&#1575;&#1604;&#1606;&#1587;&#1582;&#1577;%20&#1575;&#1604;&#1571;&#1589;&#1604;&#1610;&#1577;)%20%202014.wav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610;&#1575;&#1585;&#1576;%20&#1575;&#1580;&#1593;&#1604;&#1607;&#1575;%20&#1576;&#1583;&#1575;&#1610;&#1577;%20&#1585;&#1586;&#1602;%20&#1608;&#1582;&#1610;&#1585;%20&#1608;&#1589;&#1604;&#1575;&#1581;%20&#1585;&#1576;%20&#1608;&#1601;&#1602;\&#1588;&#1594;&#1604;%20&#1605;&#1585;&#1578;&#1576;\&#1575;&#1604;&#1589;&#1610;&#1594;&#1577;%20&#1575;&#1604;&#1571;&#1589;&#1604;&#1610;&#1577;\&#1571;&#1606;&#1579;&#1609;\&#1583;&#1585;&#1587;%20&#1575;&#1604;&#1605;&#1580;&#1575;&#1604;&#1575;&#1578;%20&#1575;&#1604;&#1605;&#1594;&#1606;&#1575;&#1591;&#1610;&#1587;&#1610;&#1577;\&#1571;&#1584;&#1575;&#1606;%20&#1580;&#1605;&#1610;&#1604;%20&#1580;&#1583;&#1575;%20(64%20%20kbps).mp3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6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t="-7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يارب اجعلها بداية رزق وخير وصلاح رب وفق\حكمة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714356"/>
            <a:ext cx="2815402" cy="2214554"/>
          </a:xfrm>
          <a:prstGeom prst="rect">
            <a:avLst/>
          </a:prstGeom>
          <a:noFill/>
        </p:spPr>
      </p:pic>
      <p:sp>
        <p:nvSpPr>
          <p:cNvPr id="5" name="مستطيل مستدير الزوايا 4"/>
          <p:cNvSpPr/>
          <p:nvPr/>
        </p:nvSpPr>
        <p:spPr>
          <a:xfrm>
            <a:off x="2357422" y="3071810"/>
            <a:ext cx="5572164" cy="135732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 smtClean="0"/>
              <a:t>العقل مثل المغناطيس عندما يرى صاحبه يحقق أهدافه </a:t>
            </a:r>
            <a:r>
              <a:rPr lang="ar-SA" sz="2400" b="1" dirty="0" smtClean="0"/>
              <a:t>(سيجذب </a:t>
            </a:r>
            <a:r>
              <a:rPr lang="ar-SA" sz="2400" b="1" dirty="0" smtClean="0"/>
              <a:t>له الأشخاص والمواقف والآليات التي تساعده على تحقيق هذا </a:t>
            </a:r>
            <a:r>
              <a:rPr lang="ar-SA" sz="2400" b="1" dirty="0" smtClean="0"/>
              <a:t>الهدف ) </a:t>
            </a:r>
            <a:endParaRPr lang="ar-SA" sz="2400" dirty="0"/>
          </a:p>
        </p:txBody>
      </p:sp>
      <p:pic>
        <p:nvPicPr>
          <p:cNvPr id="2" name="Picture 2" descr="E:\كنز المصمم\كنز المصمم\MyLittleWorld_\Lamp01.png"/>
          <p:cNvPicPr>
            <a:picLocks noChangeAspect="1" noChangeArrowheads="1"/>
          </p:cNvPicPr>
          <p:nvPr/>
        </p:nvPicPr>
        <p:blipFill>
          <a:blip r:embed="rId5" cstate="print"/>
          <a:srcRect b="39140"/>
          <a:stretch>
            <a:fillRect/>
          </a:stretch>
        </p:blipFill>
        <p:spPr bwMode="auto">
          <a:xfrm>
            <a:off x="886162" y="1321623"/>
            <a:ext cx="1828450" cy="5250649"/>
          </a:xfrm>
          <a:prstGeom prst="rect">
            <a:avLst/>
          </a:prstGeom>
          <a:noFill/>
        </p:spPr>
      </p:pic>
      <p:pic>
        <p:nvPicPr>
          <p:cNvPr id="6" name="Picture 2" descr="E:\كنز المصمم\كنز المصمم\MyLittleWorld_\Lamp01.png"/>
          <p:cNvPicPr>
            <a:picLocks noChangeAspect="1" noChangeArrowheads="1"/>
          </p:cNvPicPr>
          <p:nvPr/>
        </p:nvPicPr>
        <p:blipFill>
          <a:blip r:embed="rId5" cstate="print"/>
          <a:srcRect b="39140"/>
          <a:stretch>
            <a:fillRect/>
          </a:stretch>
        </p:blipFill>
        <p:spPr bwMode="auto">
          <a:xfrm>
            <a:off x="314657" y="3071834"/>
            <a:ext cx="1218969" cy="3500438"/>
          </a:xfrm>
          <a:prstGeom prst="rect">
            <a:avLst/>
          </a:prstGeom>
          <a:noFill/>
        </p:spPr>
      </p:pic>
      <p:pic>
        <p:nvPicPr>
          <p:cNvPr id="7" name="Picture 2" descr="E:\كنز المصمم\كنز المصمم\MyLittleWorld_\Lamp01.png"/>
          <p:cNvPicPr>
            <a:picLocks noChangeAspect="1" noChangeArrowheads="1"/>
          </p:cNvPicPr>
          <p:nvPr/>
        </p:nvPicPr>
        <p:blipFill>
          <a:blip r:embed="rId6" cstate="print"/>
          <a:srcRect b="39140"/>
          <a:stretch>
            <a:fillRect/>
          </a:stretch>
        </p:blipFill>
        <p:spPr bwMode="auto">
          <a:xfrm>
            <a:off x="1928794" y="3714776"/>
            <a:ext cx="995074" cy="2857496"/>
          </a:xfrm>
          <a:prstGeom prst="rect">
            <a:avLst/>
          </a:prstGeom>
          <a:noFill/>
        </p:spPr>
      </p:pic>
      <p:pic>
        <p:nvPicPr>
          <p:cNvPr id="8" name="Picture 46" descr="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1571612"/>
            <a:ext cx="1857356" cy="16522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احياء\png\4555.png"/>
          <p:cNvPicPr>
            <a:picLocks noChangeAspect="1" noChangeArrowheads="1"/>
          </p:cNvPicPr>
          <p:nvPr/>
        </p:nvPicPr>
        <p:blipFill>
          <a:blip r:embed="rId5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-32" y="195120"/>
            <a:ext cx="6357950" cy="87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-1285916" y="337996"/>
            <a:ext cx="68580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المفردات </a:t>
            </a:r>
            <a:r>
              <a:rPr lang="ar-SA" sz="3200" b="1" dirty="0" err="1" smtClean="0">
                <a:solidFill>
                  <a:srgbClr val="FFFF00"/>
                </a:solidFill>
              </a:rPr>
              <a:t>و</a:t>
            </a:r>
            <a:r>
              <a:rPr lang="ar-SA" sz="3200" b="1" dirty="0" smtClean="0">
                <a:solidFill>
                  <a:srgbClr val="FFFF00"/>
                </a:solidFill>
              </a:rPr>
              <a:t> </a:t>
            </a:r>
            <a:r>
              <a:rPr lang="ar-SA" sz="3200" b="1" dirty="0" err="1" smtClean="0">
                <a:solidFill>
                  <a:srgbClr val="FFFF00"/>
                </a:solidFill>
              </a:rPr>
              <a:t>المرادفات</a:t>
            </a:r>
            <a:r>
              <a:rPr lang="ar-SA" sz="3200" b="1" dirty="0" smtClean="0">
                <a:solidFill>
                  <a:srgbClr val="FFFF00"/>
                </a:solidFill>
              </a:rPr>
              <a:t> والمعنى اللغوي :</a:t>
            </a: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714348" y="4429132"/>
            <a:ext cx="7786742" cy="221457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/>
        </p:nvGraphicFramePr>
        <p:xfrm>
          <a:off x="1142977" y="4643446"/>
          <a:ext cx="6929485" cy="185420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1151416"/>
                <a:gridCol w="3673466"/>
                <a:gridCol w="2104603"/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الكلمة 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المعنى اللغوي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 smtClean="0"/>
                        <a:t>المرادف</a:t>
                      </a:r>
                      <a:endParaRPr lang="ar-S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solidFill>
                            <a:srgbClr val="C00000"/>
                          </a:solidFill>
                        </a:rPr>
                        <a:t>المجال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منطقة ومحيط محدد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الحيز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solidFill>
                            <a:srgbClr val="C00000"/>
                          </a:solidFill>
                        </a:rPr>
                        <a:t>المغناطيس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حجر يجذب الأجسام</a:t>
                      </a:r>
                      <a:r>
                        <a:rPr lang="ar-SA" b="1" baseline="0" dirty="0" smtClean="0"/>
                        <a:t> الحديدية نحوه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حجر جاذب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solidFill>
                            <a:srgbClr val="C00000"/>
                          </a:solidFill>
                        </a:rPr>
                        <a:t>القاعدة 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قانون</a:t>
                      </a:r>
                      <a:r>
                        <a:rPr lang="ar-SA" b="1" baseline="0" dirty="0" smtClean="0"/>
                        <a:t> وأمر متكرر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قانون</a:t>
                      </a:r>
                      <a:endParaRPr lang="ar-SA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>
                          <a:solidFill>
                            <a:srgbClr val="C00000"/>
                          </a:solidFill>
                        </a:rPr>
                        <a:t>الكهرباء</a:t>
                      </a:r>
                      <a:endParaRPr lang="ar-SA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 smtClean="0"/>
                        <a:t>قوة طبيعية عبارة</a:t>
                      </a:r>
                      <a:r>
                        <a:rPr lang="ar-SA" b="1" baseline="0" dirty="0" smtClean="0"/>
                        <a:t> عن شحنات موجبة وسالبة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>
                    <a:gradFill>
                      <a:gsLst>
                        <a:gs pos="0">
                          <a:srgbClr val="FFF200"/>
                        </a:gs>
                        <a:gs pos="45000">
                          <a:srgbClr val="FF7A00"/>
                        </a:gs>
                        <a:gs pos="70000">
                          <a:srgbClr val="FF0300"/>
                        </a:gs>
                        <a:gs pos="100000">
                          <a:srgbClr val="4D080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071546"/>
            <a:ext cx="2428875" cy="3124200"/>
          </a:xfrm>
          <a:prstGeom prst="rect">
            <a:avLst/>
          </a:prstGeom>
          <a:ln w="88900" cap="sq" cmpd="thickThin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l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كنز المصمم\كنز المصمم\GrungyDoodledTags\RR_GrungyDoodledTag_0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57496"/>
            <a:ext cx="4149807" cy="1071570"/>
          </a:xfrm>
          <a:prstGeom prst="rect">
            <a:avLst/>
          </a:prstGeom>
          <a:noFill/>
        </p:spPr>
      </p:pic>
      <p:pic>
        <p:nvPicPr>
          <p:cNvPr id="3" name="Picture 2" descr="E:\كنز المصمم\كنز المصمم\MyLittleWorld_\Frame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129" y="214290"/>
            <a:ext cx="7294399" cy="6614623"/>
          </a:xfrm>
          <a:prstGeom prst="rect">
            <a:avLst/>
          </a:prstGeom>
          <a:noFill/>
        </p:spPr>
      </p:pic>
      <p:sp>
        <p:nvSpPr>
          <p:cNvPr id="4" name="مربع نص 3"/>
          <p:cNvSpPr txBox="1"/>
          <p:nvPr/>
        </p:nvSpPr>
        <p:spPr>
          <a:xfrm>
            <a:off x="3571868" y="3000372"/>
            <a:ext cx="1162499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b="1" dirty="0" smtClean="0">
                <a:solidFill>
                  <a:srgbClr val="FFFF00"/>
                </a:solidFill>
              </a:rPr>
              <a:t>مدخل</a:t>
            </a:r>
            <a:endParaRPr lang="ar-SA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randomBa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كنز المصمم\كنز المصمم\PAPIERS\elements\My dream in blue - LaetiScrap élémént (11).png"/>
          <p:cNvPicPr>
            <a:picLocks noChangeAspect="1" noChangeArrowheads="1"/>
          </p:cNvPicPr>
          <p:nvPr/>
        </p:nvPicPr>
        <p:blipFill>
          <a:blip r:embed="rId5" cstate="print"/>
          <a:srcRect l="2343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D:\احياء\png\4555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0800000">
            <a:off x="1143008" y="3109913"/>
            <a:ext cx="7786710" cy="107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015440" y="3292618"/>
            <a:ext cx="54140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SA" sz="4000" b="1" dirty="0" smtClean="0">
                <a:solidFill>
                  <a:srgbClr val="FFFF00"/>
                </a:solidFill>
              </a:rPr>
              <a:t>إستراتيجية التعلم بالمشاهدة</a:t>
            </a:r>
            <a:endParaRPr lang="ar-SA" sz="4000" b="1" dirty="0">
              <a:solidFill>
                <a:srgbClr val="FFFF00"/>
              </a:solidFill>
            </a:endParaRPr>
          </a:p>
        </p:txBody>
      </p:sp>
      <p:pic>
        <p:nvPicPr>
          <p:cNvPr id="3075" name="Picture 3" descr="E:\كنز المصمم\كنز المصمم 4\PNG Glass Icons\ihv My Computer 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1181087"/>
            <a:ext cx="3248045" cy="324804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اني الحرفاني - المغناطيس_Segment_0_h263.3gp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00363" y="1071546"/>
            <a:ext cx="5465795" cy="447201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رسم تخطيطي 6"/>
          <p:cNvGraphicFramePr/>
          <p:nvPr/>
        </p:nvGraphicFramePr>
        <p:xfrm>
          <a:off x="714348" y="2708072"/>
          <a:ext cx="84296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مستطيل 1"/>
          <p:cNvSpPr/>
          <p:nvPr/>
        </p:nvSpPr>
        <p:spPr>
          <a:xfrm>
            <a:off x="428596" y="3727456"/>
            <a:ext cx="8429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SA" b="1" dirty="0" smtClean="0"/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>
              <a:solidFill>
                <a:srgbClr val="FF0000"/>
              </a:solidFill>
            </a:endParaRPr>
          </a:p>
          <a:p>
            <a:endParaRPr lang="ar-SA" b="1" dirty="0" smtClean="0"/>
          </a:p>
          <a:p>
            <a:endParaRPr lang="ar-S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كیف تؤثر </a:t>
            </a:r>
            <a:r>
              <a:rPr lang="ar-SA" b="1" dirty="0" err="1" smtClean="0">
                <a:solidFill>
                  <a:schemeClr val="accent3">
                    <a:lumMod val="50000"/>
                  </a:schemeClr>
                </a:solidFill>
              </a:rPr>
              <a:t>المغانط</a:t>
            </a:r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 في المواد الأخرى؟</a:t>
            </a:r>
          </a:p>
          <a:p>
            <a:r>
              <a:rPr lang="ar-SA" b="1" dirty="0" smtClean="0"/>
              <a:t>إذا </a:t>
            </a:r>
            <a:r>
              <a:rPr lang="ar-SA" b="1" dirty="0"/>
              <a:t>لامس المغناطیس مسمارا، ثم لامس المسمار قطعا حدیدیة صغیرة فسیصبح </a:t>
            </a:r>
            <a:r>
              <a:rPr lang="ar-SA" b="1" dirty="0" smtClean="0"/>
              <a:t>                                   المسمار نفسه مغناطیسا</a:t>
            </a:r>
            <a:r>
              <a:rPr lang="ar-SA" b="1" dirty="0"/>
              <a:t>، المغناطیس یسبب </a:t>
            </a:r>
            <a:r>
              <a:rPr lang="ar-SA" b="1" dirty="0" smtClean="0"/>
              <a:t>تحفیزا للمسمار لیصبح مستقطبا.</a:t>
            </a:r>
          </a:p>
          <a:p>
            <a:endParaRPr lang="en-US" dirty="0" smtClean="0"/>
          </a:p>
          <a:p>
            <a:endParaRPr lang="ar-SA" b="1" dirty="0"/>
          </a:p>
          <a:p>
            <a:endParaRPr lang="ar-SA" b="1" dirty="0" smtClean="0"/>
          </a:p>
          <a:p>
            <a:endParaRPr lang="ar-SA" b="1" dirty="0"/>
          </a:p>
        </p:txBody>
      </p:sp>
      <p:sp>
        <p:nvSpPr>
          <p:cNvPr id="3" name="وسيلة شرح مع سهم إلى اليمين 2"/>
          <p:cNvSpPr/>
          <p:nvPr/>
        </p:nvSpPr>
        <p:spPr>
          <a:xfrm rot="10800000">
            <a:off x="7555911" y="767192"/>
            <a:ext cx="1373807" cy="4396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60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" name="Picture 5" descr="D:\عرض البور\فوتو\خلفيات\معلومه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5736" y="728304"/>
            <a:ext cx="972236" cy="486118"/>
          </a:xfrm>
          <a:prstGeom prst="rect">
            <a:avLst/>
          </a:prstGeom>
          <a:noFill/>
        </p:spPr>
      </p:pic>
      <p:sp>
        <p:nvSpPr>
          <p:cNvPr id="5" name="مستطيل مستدير الزوايا 4"/>
          <p:cNvSpPr/>
          <p:nvPr/>
        </p:nvSpPr>
        <p:spPr>
          <a:xfrm>
            <a:off x="670498" y="214290"/>
            <a:ext cx="6810144" cy="150019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b="1" dirty="0" smtClean="0"/>
              <a:t>المولدات </a:t>
            </a:r>
            <a:r>
              <a:rPr lang="ar-SA" b="1" dirty="0" err="1" smtClean="0"/>
              <a:t>الك</a:t>
            </a:r>
            <a:r>
              <a:rPr lang="ar-SA" b="1" dirty="0" smtClean="0"/>
              <a:t>ھ</a:t>
            </a:r>
            <a:r>
              <a:rPr lang="ar-SA" b="1" dirty="0" err="1" smtClean="0"/>
              <a:t>ربائیة</a:t>
            </a:r>
            <a:r>
              <a:rPr lang="ar-SA" b="1" dirty="0" smtClean="0"/>
              <a:t>، والمحركات </a:t>
            </a:r>
            <a:r>
              <a:rPr lang="ar-SA" b="1" dirty="0" err="1" smtClean="0"/>
              <a:t>الك</a:t>
            </a:r>
            <a:r>
              <a:rPr lang="ar-SA" b="1" dirty="0" smtClean="0"/>
              <a:t>ھ</a:t>
            </a:r>
            <a:r>
              <a:rPr lang="ar-SA" b="1" dirty="0" err="1" smtClean="0"/>
              <a:t>ربائیة</a:t>
            </a:r>
            <a:r>
              <a:rPr lang="ar-SA" b="1" dirty="0" smtClean="0"/>
              <a:t> البسیطة، وأجھ</a:t>
            </a:r>
            <a:r>
              <a:rPr lang="ar-SA" b="1" dirty="0" err="1" smtClean="0"/>
              <a:t>زة</a:t>
            </a:r>
            <a:r>
              <a:rPr lang="ar-SA" b="1" dirty="0" smtClean="0"/>
              <a:t> التلفاز، وأجھ</a:t>
            </a:r>
            <a:r>
              <a:rPr lang="ar-SA" b="1" dirty="0" err="1" smtClean="0"/>
              <a:t>زة</a:t>
            </a:r>
            <a:r>
              <a:rPr lang="ar-SA" b="1" dirty="0" smtClean="0"/>
              <a:t> العرض التي تعمل بوساطة الأشعة المھ</a:t>
            </a:r>
            <a:r>
              <a:rPr lang="ar-SA" b="1" dirty="0" err="1" smtClean="0"/>
              <a:t>بطیة</a:t>
            </a:r>
            <a:r>
              <a:rPr lang="ar-SA" b="1" dirty="0" smtClean="0"/>
              <a:t>، وأشرطة التسجیل، ومشغلات الأقراص الصلبة الموجودة داخل أجھ</a:t>
            </a:r>
            <a:r>
              <a:rPr lang="ar-SA" b="1" dirty="0" err="1" smtClean="0"/>
              <a:t>زة</a:t>
            </a:r>
            <a:r>
              <a:rPr lang="ar-SA" b="1" dirty="0" smtClean="0"/>
              <a:t> الحاسوب، جمیعھا تعتمد على الآثار المغناطیسیة للتیارات </a:t>
            </a:r>
            <a:r>
              <a:rPr lang="ar-SA" b="1" dirty="0" err="1" smtClean="0"/>
              <a:t>الك</a:t>
            </a:r>
            <a:r>
              <a:rPr lang="ar-SA" b="1" dirty="0" smtClean="0"/>
              <a:t>ھ</a:t>
            </a:r>
            <a:r>
              <a:rPr lang="ar-SA" b="1" dirty="0" err="1" smtClean="0"/>
              <a:t>ربائیة</a:t>
            </a:r>
            <a:r>
              <a:rPr lang="ar-SA" b="1" dirty="0" smtClean="0"/>
              <a:t>.</a:t>
            </a:r>
          </a:p>
        </p:txBody>
      </p:sp>
      <p:sp>
        <p:nvSpPr>
          <p:cNvPr id="6" name="تمرير أفقي 5"/>
          <p:cNvSpPr/>
          <p:nvPr/>
        </p:nvSpPr>
        <p:spPr>
          <a:xfrm>
            <a:off x="3786182" y="1922254"/>
            <a:ext cx="2571768" cy="71438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خصائص المغناطيس</a:t>
            </a:r>
            <a:endParaRPr lang="ar-SA" sz="2000" dirty="0">
              <a:solidFill>
                <a:schemeClr val="bg1"/>
              </a:solidFill>
            </a:endParaRPr>
          </a:p>
        </p:txBody>
      </p:sp>
      <p:pic>
        <p:nvPicPr>
          <p:cNvPr id="8" name="Picture 5" descr="F:\عرض البور\فوتو\العناوين\سؤال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428" y="4536082"/>
            <a:ext cx="1714480" cy="534257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2" grpId="0"/>
      <p:bldP spid="3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الأهم\بنج روعة\DF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32244"/>
            <a:ext cx="8005810" cy="6582904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2856303" y="4714884"/>
            <a:ext cx="3613490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400" b="1" dirty="0" smtClean="0">
                <a:solidFill>
                  <a:schemeClr val="bg1"/>
                </a:solidFill>
              </a:rPr>
              <a:t>لنتسلى مع الفيزياء</a:t>
            </a:r>
            <a:endParaRPr lang="ar-SA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makmagnetc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857356" y="500042"/>
            <a:ext cx="6357982" cy="4768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wheel spokes="3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-317044" y="1357298"/>
            <a:ext cx="87868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SA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المغناطیس </a:t>
            </a:r>
            <a:r>
              <a:rPr lang="ar-SA" b="1" dirty="0">
                <a:solidFill>
                  <a:srgbClr val="FF0000"/>
                </a:solidFill>
              </a:rPr>
              <a:t>الدائم</a:t>
            </a:r>
          </a:p>
          <a:p>
            <a:r>
              <a:rPr lang="ar-SA" b="1" dirty="0"/>
              <a:t>هو مغناطيس مغناطيسيته المستحثة دائمة بسبب تركيبه </a:t>
            </a:r>
            <a:r>
              <a:rPr lang="ar-SA" b="1" dirty="0" err="1"/>
              <a:t>المجهري</a:t>
            </a:r>
            <a:r>
              <a:rPr lang="ar-SA" b="1" dirty="0"/>
              <a:t> </a:t>
            </a:r>
            <a:r>
              <a:rPr lang="ar-SA" b="1" dirty="0" smtClean="0"/>
              <a:t>.</a:t>
            </a:r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المغناطيس الأرضي :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الأرض مغناطيس عملاق قطبه الشمالي في الجنوب الجغرافي </a:t>
            </a:r>
            <a:r>
              <a:rPr lang="ar-SA" b="1" dirty="0" err="1" smtClean="0"/>
              <a:t>و</a:t>
            </a:r>
            <a:r>
              <a:rPr lang="ar-SA" b="1" dirty="0" smtClean="0"/>
              <a:t> قطبه الجنوبي في الشمال الجغرافي .</a:t>
            </a:r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en-US" sz="300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البوصلة : </a:t>
            </a:r>
            <a:r>
              <a:rPr lang="ar-SA" b="1" dirty="0" smtClean="0"/>
              <a:t>مغناطيس صغير حر الدوران .</a:t>
            </a:r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en-US" sz="300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المجال المغناطيسي :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ar-SA" b="1" dirty="0" smtClean="0"/>
              <a:t>هو كمية متجهة تظهر في المنطقة التي تؤثر فيها القوة المغناطيسية .</a:t>
            </a:r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en-US" sz="300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خطوط المجال المغناطيسي : </a:t>
            </a:r>
          </a:p>
          <a:p>
            <a:pPr>
              <a:buFont typeface="Courier New" pitchFamily="49" charset="0"/>
              <a:buChar char="o"/>
            </a:pPr>
            <a:r>
              <a:rPr lang="ar-SA" b="1" dirty="0" smtClean="0"/>
              <a:t>هي خطوط وهمية تصف المجال المغناطيسي .</a:t>
            </a:r>
          </a:p>
          <a:p>
            <a:pPr>
              <a:buFont typeface="Courier New" pitchFamily="49" charset="0"/>
              <a:buChar char="o"/>
            </a:pPr>
            <a:endParaRPr lang="ar-SA" sz="300" b="1" dirty="0" smtClean="0"/>
          </a:p>
          <a:p>
            <a:pPr>
              <a:buFont typeface="Courier New" pitchFamily="49" charset="0"/>
              <a:buChar char="o"/>
            </a:pPr>
            <a:endParaRPr lang="ar-SA" sz="300" b="1" dirty="0" smtClean="0"/>
          </a:p>
          <a:p>
            <a:pPr>
              <a:buFont typeface="Courier New" pitchFamily="49" charset="0"/>
              <a:buChar char="o"/>
            </a:pPr>
            <a:endParaRPr lang="ar-SA" sz="300" b="1" dirty="0" smtClean="0"/>
          </a:p>
          <a:p>
            <a:pPr>
              <a:buFont typeface="Courier New" pitchFamily="49" charset="0"/>
              <a:buChar char="o"/>
            </a:pPr>
            <a:endParaRPr lang="ar-SA" sz="300" b="1" dirty="0" smtClean="0"/>
          </a:p>
          <a:p>
            <a:pPr>
              <a:buFont typeface="Courier New" pitchFamily="49" charset="0"/>
              <a:buChar char="o"/>
            </a:pPr>
            <a:endParaRPr lang="ar-SA" sz="300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اتجاه المجال المغناطيسي : </a:t>
            </a:r>
            <a:r>
              <a:rPr lang="ar-SA" b="1" dirty="0" smtClean="0"/>
              <a:t>هو الاتجاه الذي يشير </a:t>
            </a:r>
            <a:r>
              <a:rPr lang="ar-SA" b="1" dirty="0" err="1" smtClean="0"/>
              <a:t>اليه</a:t>
            </a:r>
            <a:r>
              <a:rPr lang="ar-SA" b="1" dirty="0" smtClean="0"/>
              <a:t> القطب الشمالي</a:t>
            </a:r>
          </a:p>
          <a:p>
            <a:r>
              <a:rPr lang="ar-SA" b="1" dirty="0" smtClean="0"/>
              <a:t> لإبرة البوصلة .</a:t>
            </a:r>
            <a:endParaRPr lang="en-US" dirty="0" smtClean="0"/>
          </a:p>
          <a:p>
            <a:endParaRPr lang="ar-SA" b="1" dirty="0" smtClean="0"/>
          </a:p>
          <a:p>
            <a:endParaRPr lang="ar-SA" b="1" dirty="0"/>
          </a:p>
          <a:p>
            <a:endParaRPr lang="ar-SA" b="1" dirty="0"/>
          </a:p>
          <a:p>
            <a:endParaRPr lang="ar-SA" b="1" dirty="0"/>
          </a:p>
        </p:txBody>
      </p:sp>
      <p:pic>
        <p:nvPicPr>
          <p:cNvPr id="3" name="Picture 4" descr="F:\عرض البور\فوتو\العناوين\المصطلحات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784167"/>
            <a:ext cx="2857520" cy="71600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عرض البور\المغناطيس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14290"/>
            <a:ext cx="6473807" cy="577153"/>
          </a:xfrm>
          <a:prstGeom prst="rect">
            <a:avLst/>
          </a:prstGeom>
          <a:noFill/>
        </p:spPr>
      </p:pic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1142976" y="1174608"/>
            <a:ext cx="6929486" cy="1357322"/>
          </a:xfrm>
          <a:prstGeom prst="roundRect">
            <a:avLst>
              <a:gd name="adj" fmla="val 1272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ar-SA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white">
          <a:xfrm>
            <a:off x="1785918" y="1246046"/>
            <a:ext cx="6000792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b="1" dirty="0" smtClean="0">
                <a:solidFill>
                  <a:schemeClr val="bg1"/>
                </a:solidFill>
              </a:rPr>
              <a:t>كيف یمكن تمثیل المجال المغناطیسي الموجود حول المغناطیس </a:t>
            </a:r>
            <a:r>
              <a:rPr lang="ar-SA" b="1" dirty="0" smtClean="0">
                <a:solidFill>
                  <a:schemeClr val="bg1"/>
                </a:solidFill>
              </a:rPr>
              <a:t>؟</a:t>
            </a:r>
          </a:p>
          <a:p>
            <a:r>
              <a:rPr lang="ar-SA" b="1" dirty="0" smtClean="0"/>
              <a:t>باستخدام برادة الحدید. </a:t>
            </a:r>
          </a:p>
          <a:p>
            <a:r>
              <a:rPr lang="ar-SA" b="1" dirty="0" smtClean="0"/>
              <a:t>فكل قطعة صغیرة من برادة الحدید تصبح مغناطیسا بواسطة الحث، مثل إبرة البوصلة تماما، وتدور برادة الحدید حتى تصبح موازیة للمجال المغناطیسي.</a:t>
            </a:r>
          </a:p>
          <a:p>
            <a:pPr algn="ctr"/>
            <a:endParaRPr lang="ar-SA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1406" y="992788"/>
            <a:ext cx="1571636" cy="1569622"/>
            <a:chOff x="802" y="845"/>
            <a:chExt cx="827" cy="826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1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1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500034" y="2716666"/>
            <a:ext cx="7786742" cy="1143008"/>
          </a:xfrm>
          <a:prstGeom prst="roundRect">
            <a:avLst>
              <a:gd name="adj" fmla="val 12727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ar-SA"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7572396" y="2573790"/>
            <a:ext cx="1571604" cy="1569590"/>
            <a:chOff x="802" y="845"/>
            <a:chExt cx="827" cy="826"/>
          </a:xfrm>
        </p:grpSpPr>
        <p:sp>
          <p:nvSpPr>
            <p:cNvPr id="16" name="Oval 13"/>
            <p:cNvSpPr>
              <a:spLocks noChangeArrowheads="1"/>
            </p:cNvSpPr>
            <p:nvPr/>
          </p:nvSpPr>
          <p:spPr bwMode="gray">
            <a:xfrm>
              <a:off x="802" y="845"/>
              <a:ext cx="827" cy="826"/>
            </a:xfrm>
            <a:prstGeom prst="ellipse">
              <a:avLst/>
            </a:prstGeom>
            <a:solidFill>
              <a:srgbClr val="F8F8F8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gray">
            <a:xfrm>
              <a:off x="836" y="879"/>
              <a:ext cx="758" cy="758"/>
            </a:xfrm>
            <a:prstGeom prst="ellipse">
              <a:avLst/>
            </a:prstGeom>
            <a:noFill/>
            <a:ln w="38100">
              <a:solidFill>
                <a:schemeClr val="accent2">
                  <a:alpha val="70195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gray">
            <a:xfrm>
              <a:off x="870" y="915"/>
              <a:ext cx="690" cy="690"/>
            </a:xfrm>
            <a:prstGeom prst="ellipse">
              <a:avLst/>
            </a:prstGeom>
            <a:noFill/>
            <a:ln w="38100">
              <a:solidFill>
                <a:schemeClr val="accent2">
                  <a:alpha val="30196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ar-SA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7777192" y="2936344"/>
            <a:ext cx="122396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خواص خطوط المجال المغناطيسي :</a:t>
            </a:r>
            <a:endParaRPr lang="en-US" b="1" dirty="0">
              <a:solidFill>
                <a:schemeClr val="bg2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" name="Picture 5" descr="F:\عرض البور\فوتو\العناوين\سؤال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46" y="1522836"/>
            <a:ext cx="1633519" cy="509028"/>
          </a:xfrm>
          <a:prstGeom prst="rect">
            <a:avLst/>
          </a:prstGeom>
          <a:noFill/>
        </p:spPr>
      </p:pic>
      <p:sp>
        <p:nvSpPr>
          <p:cNvPr id="34" name="مستطيل 33"/>
          <p:cNvSpPr/>
          <p:nvPr/>
        </p:nvSpPr>
        <p:spPr>
          <a:xfrm>
            <a:off x="214282" y="2502352"/>
            <a:ext cx="7358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1- تخرج من القطب الشمالي </a:t>
            </a:r>
            <a:r>
              <a:rPr lang="ar-SA" b="1" dirty="0" err="1" smtClean="0"/>
              <a:t>الى</a:t>
            </a:r>
            <a:r>
              <a:rPr lang="ar-SA" b="1" dirty="0" smtClean="0"/>
              <a:t> القطب الجنوبي خارج المغناطيس </a:t>
            </a:r>
            <a:r>
              <a:rPr lang="ar-SA" b="1" dirty="0" err="1" smtClean="0"/>
              <a:t>و</a:t>
            </a:r>
            <a:r>
              <a:rPr lang="ar-SA" b="1" dirty="0" smtClean="0"/>
              <a:t> من القطب الجنوبي إلى الشمالي داخل المغناطيس .</a:t>
            </a:r>
            <a:br>
              <a:rPr lang="ar-SA" b="1" dirty="0" smtClean="0"/>
            </a:br>
            <a:r>
              <a:rPr lang="ar-SA" b="1" dirty="0" smtClean="0"/>
              <a:t>2- خطوط المجال المغناطيسي تكون حلقات مغلقة .</a:t>
            </a:r>
            <a:endParaRPr lang="ar-SA" b="1" dirty="0" smtClean="0"/>
          </a:p>
        </p:txBody>
      </p:sp>
    </p:spTree>
  </p:cSld>
  <p:clrMapOvr>
    <a:masterClrMapping/>
  </p:clrMapOvr>
  <p:transition>
    <p:wheel spokes="8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 animBg="1"/>
      <p:bldP spid="19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معمل العلوم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يارب اجعلها بداية رزق وخير وصلاح رب وفق\استراتيجية مربعات الحرو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احياء\png\45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50531"/>
            <a:ext cx="5857884" cy="80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246702" y="6215082"/>
            <a:ext cx="4714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00"/>
                </a:solidFill>
              </a:rPr>
              <a:t>لاستنتاج عنوان الدرس خلال نصف دقيقة .</a:t>
            </a:r>
            <a:endParaRPr lang="ar-SA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t="-5000" r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الأهم\بنج روعة\DF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571480"/>
            <a:ext cx="6863476" cy="5643602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3720204" y="4500570"/>
            <a:ext cx="298831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المجال المغناطيسي</a:t>
            </a:r>
            <a:endParaRPr lang="ar-S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مجال المغناطيسي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357422" y="1643050"/>
            <a:ext cx="4143388" cy="3666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dissolve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gray">
          <a:xfrm flipH="1">
            <a:off x="2579704" y="719120"/>
            <a:ext cx="2063750" cy="1728788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ar-SA"/>
          </a:p>
        </p:txBody>
      </p:sp>
      <p:sp>
        <p:nvSpPr>
          <p:cNvPr id="5" name="Freeform 4"/>
          <p:cNvSpPr>
            <a:spLocks/>
          </p:cNvSpPr>
          <p:nvPr/>
        </p:nvSpPr>
        <p:spPr bwMode="gray">
          <a:xfrm>
            <a:off x="4865704" y="719120"/>
            <a:ext cx="2063750" cy="1728788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80000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ar-SA"/>
          </a:p>
        </p:txBody>
      </p:sp>
      <p:sp>
        <p:nvSpPr>
          <p:cNvPr id="6" name="Freeform 5"/>
          <p:cNvSpPr>
            <a:spLocks/>
          </p:cNvSpPr>
          <p:nvPr/>
        </p:nvSpPr>
        <p:spPr bwMode="gray">
          <a:xfrm>
            <a:off x="2579704" y="2700320"/>
            <a:ext cx="2063750" cy="1728788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76078"/>
                  <a:invGamma/>
                </a:schemeClr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ar-SA"/>
          </a:p>
        </p:txBody>
      </p:sp>
      <p:sp>
        <p:nvSpPr>
          <p:cNvPr id="7" name="Freeform 6"/>
          <p:cNvSpPr>
            <a:spLocks/>
          </p:cNvSpPr>
          <p:nvPr/>
        </p:nvSpPr>
        <p:spPr bwMode="gray">
          <a:xfrm flipH="1">
            <a:off x="4865704" y="2700320"/>
            <a:ext cx="2063750" cy="1728788"/>
          </a:xfrm>
          <a:custGeom>
            <a:avLst/>
            <a:gdLst/>
            <a:ahLst/>
            <a:cxnLst>
              <a:cxn ang="0">
                <a:pos x="303" y="1008"/>
              </a:cxn>
              <a:cxn ang="0">
                <a:pos x="1299" y="1008"/>
              </a:cxn>
              <a:cxn ang="0">
                <a:pos x="1296" y="315"/>
              </a:cxn>
              <a:cxn ang="0">
                <a:pos x="942" y="0"/>
              </a:cxn>
              <a:cxn ang="0">
                <a:pos x="3" y="0"/>
              </a:cxn>
              <a:cxn ang="0">
                <a:pos x="0" y="723"/>
              </a:cxn>
              <a:cxn ang="0">
                <a:pos x="303" y="1008"/>
              </a:cxn>
            </a:cxnLst>
            <a:rect l="0" t="0" r="r" b="b"/>
            <a:pathLst>
              <a:path w="1299" h="1008">
                <a:moveTo>
                  <a:pt x="303" y="1008"/>
                </a:moveTo>
                <a:cubicBezTo>
                  <a:pt x="801" y="1008"/>
                  <a:pt x="1299" y="1008"/>
                  <a:pt x="1299" y="1008"/>
                </a:cubicBezTo>
                <a:cubicBezTo>
                  <a:pt x="1299" y="1008"/>
                  <a:pt x="1297" y="661"/>
                  <a:pt x="1296" y="315"/>
                </a:cubicBezTo>
                <a:cubicBezTo>
                  <a:pt x="1290" y="150"/>
                  <a:pt x="1161" y="0"/>
                  <a:pt x="942" y="0"/>
                </a:cubicBezTo>
                <a:cubicBezTo>
                  <a:pt x="472" y="0"/>
                  <a:pt x="3" y="0"/>
                  <a:pt x="3" y="0"/>
                </a:cubicBezTo>
                <a:cubicBezTo>
                  <a:pt x="3" y="0"/>
                  <a:pt x="1" y="361"/>
                  <a:pt x="0" y="723"/>
                </a:cubicBezTo>
                <a:cubicBezTo>
                  <a:pt x="0" y="915"/>
                  <a:pt x="144" y="1002"/>
                  <a:pt x="303" y="1008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275"/>
                  <a:invGamma/>
                </a:schemeClr>
              </a:gs>
            </a:gsLst>
            <a:lin ang="18900000" scaled="1"/>
          </a:gradFill>
          <a:ln w="28575" cmpd="sng">
            <a:solidFill>
              <a:srgbClr val="F8F8F8"/>
            </a:solidFill>
            <a:round/>
            <a:headEnd/>
            <a:tailEnd/>
          </a:ln>
          <a:effectLst>
            <a:outerShdw dist="107763" dir="2700000" algn="ctr" rotWithShape="0">
              <a:srgbClr val="1C1C1C">
                <a:alpha val="50000"/>
              </a:srgbClr>
            </a:outerShdw>
          </a:effectLst>
        </p:spPr>
        <p:txBody>
          <a:bodyPr/>
          <a:lstStyle/>
          <a:p>
            <a:endParaRPr lang="ar-SA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gray">
          <a:xfrm>
            <a:off x="3706829" y="1536683"/>
            <a:ext cx="2081213" cy="2082800"/>
          </a:xfrm>
          <a:prstGeom prst="ellipse">
            <a:avLst/>
          </a:prstGeom>
          <a:solidFill>
            <a:srgbClr val="FE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white">
          <a:xfrm>
            <a:off x="2638441" y="714356"/>
            <a:ext cx="2155809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 smtClean="0">
                <a:solidFill>
                  <a:schemeClr val="bg1"/>
                </a:solidFill>
              </a:rPr>
              <a:t>أجرى الفیزیائي </a:t>
            </a:r>
            <a:r>
              <a:rPr lang="ar-SA" sz="2000" b="1" dirty="0" err="1" smtClean="0">
                <a:solidFill>
                  <a:schemeClr val="bg1"/>
                </a:solidFill>
              </a:rPr>
              <a:t>الدنماركي</a:t>
            </a:r>
            <a:r>
              <a:rPr lang="ar-SA" sz="2000" b="1" dirty="0" smtClean="0">
                <a:solidFill>
                  <a:schemeClr val="bg1"/>
                </a:solidFill>
              </a:rPr>
              <a:t> ھ</a:t>
            </a:r>
            <a:r>
              <a:rPr lang="ar-SA" sz="2000" b="1" dirty="0" err="1" smtClean="0">
                <a:solidFill>
                  <a:schemeClr val="bg1"/>
                </a:solidFill>
              </a:rPr>
              <a:t>انز</a:t>
            </a:r>
            <a:r>
              <a:rPr lang="ar-SA" sz="2000" b="1" dirty="0" smtClean="0">
                <a:solidFill>
                  <a:schemeClr val="bg1"/>
                </a:solidFill>
              </a:rPr>
              <a:t> </a:t>
            </a:r>
            <a:r>
              <a:rPr lang="ar-SA" sz="2000" b="1" dirty="0" smtClean="0">
                <a:solidFill>
                  <a:schemeClr val="bg1"/>
                </a:solidFill>
              </a:rPr>
              <a:t>       كریستیان </a:t>
            </a:r>
            <a:r>
              <a:rPr lang="ar-SA" sz="2000" b="1" dirty="0" err="1" smtClean="0">
                <a:solidFill>
                  <a:schemeClr val="bg1"/>
                </a:solidFill>
              </a:rPr>
              <a:t>أورستد</a:t>
            </a:r>
            <a:r>
              <a:rPr lang="ar-SA" sz="2000" b="1" dirty="0" smtClean="0">
                <a:solidFill>
                  <a:schemeClr val="bg1"/>
                </a:solidFill>
              </a:rPr>
              <a:t> </a:t>
            </a:r>
            <a:endParaRPr lang="ar-SA" sz="2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ar-SA" sz="2000" b="1" dirty="0" smtClean="0">
                <a:solidFill>
                  <a:schemeClr val="bg1"/>
                </a:solidFill>
              </a:rPr>
              <a:t>            عام </a:t>
            </a:r>
            <a:r>
              <a:rPr lang="ar-SA" sz="2000" b="1" dirty="0" smtClean="0">
                <a:solidFill>
                  <a:schemeClr val="bg1"/>
                </a:solidFill>
              </a:rPr>
              <a:t>1820 </a:t>
            </a:r>
            <a:r>
              <a:rPr lang="ar-SA" sz="2000" b="1" dirty="0" err="1" smtClean="0">
                <a:solidFill>
                  <a:schemeClr val="bg1"/>
                </a:solidFill>
              </a:rPr>
              <a:t>م</a:t>
            </a:r>
            <a:endParaRPr 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white">
          <a:xfrm>
            <a:off x="5151440" y="928670"/>
            <a:ext cx="1579563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ar-SA" b="1" dirty="0" smtClean="0">
                <a:solidFill>
                  <a:schemeClr val="bg1"/>
                </a:solidFill>
              </a:rPr>
              <a:t>تجارب على التیارات </a:t>
            </a:r>
            <a:r>
              <a:rPr lang="ar-SA" b="1" dirty="0" err="1" smtClean="0">
                <a:solidFill>
                  <a:schemeClr val="bg1"/>
                </a:solidFill>
              </a:rPr>
              <a:t>الك</a:t>
            </a:r>
            <a:r>
              <a:rPr lang="ar-SA" b="1" dirty="0" smtClean="0">
                <a:solidFill>
                  <a:schemeClr val="bg1"/>
                </a:solidFill>
              </a:rPr>
              <a:t>ھ</a:t>
            </a:r>
            <a:r>
              <a:rPr lang="ar-SA" b="1" dirty="0" err="1" smtClean="0">
                <a:solidFill>
                  <a:schemeClr val="bg1"/>
                </a:solidFill>
              </a:rPr>
              <a:t>ربائیة</a:t>
            </a:r>
            <a:r>
              <a:rPr lang="ar-SA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ar-SA" b="1" dirty="0" smtClean="0">
                <a:solidFill>
                  <a:schemeClr val="bg1"/>
                </a:solidFill>
              </a:rPr>
              <a:t>المارة </a:t>
            </a:r>
            <a:r>
              <a:rPr lang="ar-SA" b="1" dirty="0" smtClean="0">
                <a:solidFill>
                  <a:schemeClr val="bg1"/>
                </a:solidFill>
              </a:rPr>
              <a:t>بالأسلاك .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white">
          <a:xfrm>
            <a:off x="2579704" y="3286124"/>
            <a:ext cx="1579563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b="1" dirty="0" smtClean="0">
                <a:solidFill>
                  <a:schemeClr val="bg1"/>
                </a:solidFill>
              </a:rPr>
              <a:t>وأوصل </a:t>
            </a:r>
            <a:r>
              <a:rPr lang="ar-SA" b="1" dirty="0" err="1" smtClean="0">
                <a:solidFill>
                  <a:schemeClr val="bg1"/>
                </a:solidFill>
              </a:rPr>
              <a:t>ن</a:t>
            </a:r>
            <a:r>
              <a:rPr lang="ar-SA" b="1" dirty="0" smtClean="0">
                <a:solidFill>
                  <a:schemeClr val="bg1"/>
                </a:solidFill>
              </a:rPr>
              <a:t>ھ</a:t>
            </a:r>
            <a:r>
              <a:rPr lang="ar-SA" b="1" dirty="0" err="1" smtClean="0">
                <a:solidFill>
                  <a:schemeClr val="bg1"/>
                </a:solidFill>
              </a:rPr>
              <a:t>ایتي</a:t>
            </a:r>
            <a:r>
              <a:rPr lang="ar-SA" b="1" dirty="0" smtClean="0">
                <a:solidFill>
                  <a:schemeClr val="bg1"/>
                </a:solidFill>
              </a:rPr>
              <a:t> السلك بدائرة </a:t>
            </a:r>
            <a:r>
              <a:rPr lang="ar-SA" b="1" dirty="0" err="1" smtClean="0">
                <a:solidFill>
                  <a:schemeClr val="bg1"/>
                </a:solidFill>
              </a:rPr>
              <a:t>ك</a:t>
            </a:r>
            <a:r>
              <a:rPr lang="ar-SA" b="1" dirty="0" smtClean="0">
                <a:solidFill>
                  <a:schemeClr val="bg1"/>
                </a:solidFill>
              </a:rPr>
              <a:t>ھ</a:t>
            </a:r>
            <a:r>
              <a:rPr lang="ar-SA" b="1" dirty="0" err="1" smtClean="0">
                <a:solidFill>
                  <a:schemeClr val="bg1"/>
                </a:solidFill>
              </a:rPr>
              <a:t>ربائیة</a:t>
            </a:r>
            <a:r>
              <a:rPr lang="ar-SA" b="1" dirty="0" smtClean="0">
                <a:solidFill>
                  <a:schemeClr val="bg1"/>
                </a:solidFill>
              </a:rPr>
              <a:t> مغلقة .</a:t>
            </a:r>
            <a:endParaRPr 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white">
          <a:xfrm>
            <a:off x="5214951" y="3429000"/>
            <a:ext cx="1579563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 smtClean="0">
                <a:solidFill>
                  <a:schemeClr val="bg1"/>
                </a:solidFill>
              </a:rPr>
              <a:t>فوضع سلكا فوق محور بوصلة </a:t>
            </a:r>
            <a:r>
              <a:rPr lang="ar-SA" sz="2000" b="1" dirty="0" smtClean="0">
                <a:solidFill>
                  <a:schemeClr val="bg1"/>
                </a:solidFill>
              </a:rPr>
              <a:t>صغیرة .</a:t>
            </a:r>
            <a:endParaRPr 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gray">
          <a:xfrm>
            <a:off x="4079870" y="1922445"/>
            <a:ext cx="340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1</a:t>
            </a:r>
            <a:endParaRPr lang="en-US" sz="24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gray">
          <a:xfrm>
            <a:off x="5292310" y="1922445"/>
            <a:ext cx="340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2</a:t>
            </a:r>
            <a:endParaRPr lang="en-US" sz="24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gray">
          <a:xfrm>
            <a:off x="4008432" y="2832083"/>
            <a:ext cx="340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4</a:t>
            </a:r>
            <a:endParaRPr lang="en-US" sz="24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gray">
          <a:xfrm>
            <a:off x="5292310" y="2832083"/>
            <a:ext cx="3401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3</a:t>
            </a:r>
            <a:endParaRPr lang="en-US" sz="2400" b="1" dirty="0">
              <a:solidFill>
                <a:srgbClr val="080808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</p:txBody>
      </p:sp>
      <p:pic>
        <p:nvPicPr>
          <p:cNvPr id="17" name="Picture 3" descr="D:\عرض البور\فوتو\العناوين\تجربة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556" y="2357430"/>
            <a:ext cx="1928815" cy="427229"/>
          </a:xfrm>
          <a:prstGeom prst="rect">
            <a:avLst/>
          </a:prstGeom>
          <a:noFill/>
        </p:spPr>
      </p:pic>
      <p:sp>
        <p:nvSpPr>
          <p:cNvPr id="18" name="مستطيل مستدير الزوايا 17"/>
          <p:cNvSpPr/>
          <p:nvPr/>
        </p:nvSpPr>
        <p:spPr>
          <a:xfrm>
            <a:off x="2000232" y="5501656"/>
            <a:ext cx="6072230" cy="64294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ar-SA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٭ </a:t>
            </a:r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علل تنحرف إبرة البوصلة عند وضعها بجوار سلك يمر </a:t>
            </a:r>
            <a:r>
              <a:rPr lang="ar-SA" b="1" dirty="0" err="1" smtClean="0">
                <a:solidFill>
                  <a:schemeClr val="accent3">
                    <a:lumMod val="50000"/>
                  </a:schemeClr>
                </a:solidFill>
              </a:rPr>
              <a:t>به</a:t>
            </a:r>
            <a:r>
              <a:rPr lang="ar-SA" b="1" dirty="0" smtClean="0">
                <a:solidFill>
                  <a:schemeClr val="accent3">
                    <a:lumMod val="50000"/>
                  </a:schemeClr>
                </a:solidFill>
              </a:rPr>
              <a:t> تيار كهربائي ؟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         بسبب المجال المغناطيسي الناشئ عن التيار الكهربائي.</a:t>
            </a:r>
          </a:p>
          <a:p>
            <a:pPr algn="ctr"/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9" name="تمرير أفقي 18"/>
          <p:cNvSpPr/>
          <p:nvPr/>
        </p:nvSpPr>
        <p:spPr>
          <a:xfrm>
            <a:off x="5429256" y="4643446"/>
            <a:ext cx="2714644" cy="750099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</a:rPr>
              <a:t>الكهرومغناطيسية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oShape 17"/>
          <p:cNvSpPr>
            <a:spLocks noChangeArrowheads="1"/>
          </p:cNvSpPr>
          <p:nvPr/>
        </p:nvSpPr>
        <p:spPr bwMode="gray">
          <a:xfrm rot="6470967">
            <a:off x="2451363" y="957312"/>
            <a:ext cx="2098132" cy="3827397"/>
          </a:xfrm>
          <a:custGeom>
            <a:avLst/>
            <a:gdLst>
              <a:gd name="G0" fmla="+- 180296 0 0"/>
              <a:gd name="G1" fmla="+- -3798410 0 0"/>
              <a:gd name="G2" fmla="+- 180296 0 -3798410"/>
              <a:gd name="G3" fmla="+- 10800 0 0"/>
              <a:gd name="G4" fmla="+- 0 0 18029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7146 0 0"/>
              <a:gd name="G9" fmla="+- 0 0 -3798410"/>
              <a:gd name="G10" fmla="+- 7146 0 2700"/>
              <a:gd name="G11" fmla="cos G10 180296"/>
              <a:gd name="G12" fmla="sin G10 180296"/>
              <a:gd name="G13" fmla="cos 13500 180296"/>
              <a:gd name="G14" fmla="sin 13500 180296"/>
              <a:gd name="G15" fmla="+- G11 10800 0"/>
              <a:gd name="G16" fmla="+- G12 10800 0"/>
              <a:gd name="G17" fmla="+- G13 10800 0"/>
              <a:gd name="G18" fmla="+- G14 10800 0"/>
              <a:gd name="G19" fmla="*/ 7146 1 2"/>
              <a:gd name="G20" fmla="+- G19 5400 0"/>
              <a:gd name="G21" fmla="cos G20 180296"/>
              <a:gd name="G22" fmla="sin G20 180296"/>
              <a:gd name="G23" fmla="+- G21 10800 0"/>
              <a:gd name="G24" fmla="+- G12 G23 G22"/>
              <a:gd name="G25" fmla="+- G22 G23 G11"/>
              <a:gd name="G26" fmla="cos 10800 180296"/>
              <a:gd name="G27" fmla="sin 10800 180296"/>
              <a:gd name="G28" fmla="cos 7146 180296"/>
              <a:gd name="G29" fmla="sin 7146 18029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798410"/>
              <a:gd name="G36" fmla="sin G34 -3798410"/>
              <a:gd name="G37" fmla="+/ -3798410 18029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7146 G39"/>
              <a:gd name="G43" fmla="sin 714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370 w 21600"/>
              <a:gd name="T5" fmla="*/ 5795 h 21600"/>
              <a:gd name="T6" fmla="*/ 15560 w 21600"/>
              <a:gd name="T7" fmla="*/ 3193 h 21600"/>
              <a:gd name="T8" fmla="*/ 17132 w 21600"/>
              <a:gd name="T9" fmla="*/ 7488 h 21600"/>
              <a:gd name="T10" fmla="*/ 24284 w 21600"/>
              <a:gd name="T11" fmla="*/ 11447 h 21600"/>
              <a:gd name="T12" fmla="*/ 19545 w 21600"/>
              <a:gd name="T13" fmla="*/ 15752 h 21600"/>
              <a:gd name="T14" fmla="*/ 15240 w 21600"/>
              <a:gd name="T15" fmla="*/ 1101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7937" y="11142"/>
                </a:moveTo>
                <a:cubicBezTo>
                  <a:pt x="17943" y="11028"/>
                  <a:pt x="17946" y="10914"/>
                  <a:pt x="17946" y="10800"/>
                </a:cubicBezTo>
                <a:cubicBezTo>
                  <a:pt x="17946" y="8337"/>
                  <a:pt x="16678" y="6048"/>
                  <a:pt x="14591" y="4742"/>
                </a:cubicBezTo>
                <a:lnTo>
                  <a:pt x="16529" y="1645"/>
                </a:lnTo>
                <a:cubicBezTo>
                  <a:pt x="19684" y="3619"/>
                  <a:pt x="21600" y="7078"/>
                  <a:pt x="21600" y="10800"/>
                </a:cubicBezTo>
                <a:cubicBezTo>
                  <a:pt x="21600" y="10972"/>
                  <a:pt x="21595" y="11145"/>
                  <a:pt x="21587" y="11318"/>
                </a:cubicBezTo>
                <a:lnTo>
                  <a:pt x="24284" y="11447"/>
                </a:lnTo>
                <a:lnTo>
                  <a:pt x="19545" y="15752"/>
                </a:lnTo>
                <a:lnTo>
                  <a:pt x="15240" y="11013"/>
                </a:lnTo>
                <a:lnTo>
                  <a:pt x="17937" y="11142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endParaRPr lang="ar-SA"/>
          </a:p>
        </p:txBody>
      </p:sp>
      <p:sp>
        <p:nvSpPr>
          <p:cNvPr id="20" name="AutoShape 4"/>
          <p:cNvSpPr>
            <a:spLocks noChangeArrowheads="1"/>
          </p:cNvSpPr>
          <p:nvPr/>
        </p:nvSpPr>
        <p:spPr bwMode="gray">
          <a:xfrm>
            <a:off x="5429256" y="3000372"/>
            <a:ext cx="455613" cy="381000"/>
          </a:xfrm>
          <a:prstGeom prst="downArrow">
            <a:avLst>
              <a:gd name="adj1" fmla="val 58889"/>
              <a:gd name="adj2" fmla="val 60000"/>
            </a:avLst>
          </a:prstGeom>
          <a:solidFill>
            <a:schemeClr val="folHlink"/>
          </a:solidFill>
          <a:ln w="19050">
            <a:solidFill>
              <a:srgbClr val="FFFF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ar-SA"/>
          </a:p>
        </p:txBody>
      </p: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3622681" y="3435347"/>
            <a:ext cx="4051300" cy="914400"/>
            <a:chOff x="2736" y="1803"/>
            <a:chExt cx="2552" cy="576"/>
          </a:xfrm>
        </p:grpSpPr>
        <p:sp>
          <p:nvSpPr>
            <p:cNvPr id="22" name="Rectangle 8"/>
            <p:cNvSpPr>
              <a:spLocks noChangeArrowheads="1"/>
            </p:cNvSpPr>
            <p:nvPr/>
          </p:nvSpPr>
          <p:spPr bwMode="gray">
            <a:xfrm>
              <a:off x="2736" y="180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gray">
            <a:xfrm>
              <a:off x="2743" y="1809"/>
              <a:ext cx="2536" cy="26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gray">
            <a:xfrm>
              <a:off x="2744" y="2059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6117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25" name="Text Box 11"/>
          <p:cNvSpPr txBox="1">
            <a:spLocks noChangeArrowheads="1"/>
          </p:cNvSpPr>
          <p:nvPr/>
        </p:nvSpPr>
        <p:spPr bwMode="gray">
          <a:xfrm>
            <a:off x="3714744" y="3929066"/>
            <a:ext cx="378621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ar-SA" sz="2000" b="1" dirty="0" smtClean="0"/>
              <a:t>يحدد بواسطة القاعدة الأولى لليد اليمنى . </a:t>
            </a:r>
            <a:endParaRPr lang="ar-SA" sz="400" b="1" dirty="0" smtClean="0"/>
          </a:p>
        </p:txBody>
      </p:sp>
      <p:grpSp>
        <p:nvGrpSpPr>
          <p:cNvPr id="26" name="Group 12"/>
          <p:cNvGrpSpPr>
            <a:grpSpLocks/>
          </p:cNvGrpSpPr>
          <p:nvPr/>
        </p:nvGrpSpPr>
        <p:grpSpPr bwMode="auto">
          <a:xfrm>
            <a:off x="3168958" y="5001590"/>
            <a:ext cx="5429288" cy="914400"/>
            <a:chOff x="2728" y="2640"/>
            <a:chExt cx="2552" cy="576"/>
          </a:xfrm>
        </p:grpSpPr>
        <p:sp>
          <p:nvSpPr>
            <p:cNvPr id="27" name="Rectangle 13"/>
            <p:cNvSpPr>
              <a:spLocks noChangeArrowheads="1"/>
            </p:cNvSpPr>
            <p:nvPr/>
          </p:nvSpPr>
          <p:spPr bwMode="gray">
            <a:xfrm>
              <a:off x="2728" y="2640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gray">
            <a:xfrm>
              <a:off x="2742" y="2646"/>
              <a:ext cx="2529" cy="26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29" name="Rectangle 15"/>
            <p:cNvSpPr>
              <a:spLocks noChangeArrowheads="1"/>
            </p:cNvSpPr>
            <p:nvPr/>
          </p:nvSpPr>
          <p:spPr bwMode="gray">
            <a:xfrm>
              <a:off x="2736" y="2896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61176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31" name="Text Box 17"/>
          <p:cNvSpPr txBox="1">
            <a:spLocks noChangeArrowheads="1"/>
          </p:cNvSpPr>
          <p:nvPr/>
        </p:nvSpPr>
        <p:spPr bwMode="gray">
          <a:xfrm>
            <a:off x="3571868" y="3428997"/>
            <a:ext cx="442915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chemeClr val="bg1"/>
                </a:solidFill>
              </a:rPr>
              <a:t>    </a:t>
            </a:r>
            <a:r>
              <a:rPr lang="ar-SA" sz="2400" b="1" dirty="0" smtClean="0">
                <a:solidFill>
                  <a:schemeClr val="bg1"/>
                </a:solidFill>
              </a:rPr>
              <a:t>اتجاه المجال المغناطيسي لتيار مستقيم :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gray">
          <a:xfrm>
            <a:off x="3184198" y="5065097"/>
            <a:ext cx="54292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b="1" dirty="0" smtClean="0">
                <a:solidFill>
                  <a:schemeClr val="bg1"/>
                </a:solidFill>
              </a:rPr>
              <a:t> العوامل التي تعتمد عليها شدة المجال المغناطيسي لتيار في خط مستقيم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33" name="Group 27"/>
          <p:cNvGrpSpPr>
            <a:grpSpLocks/>
          </p:cNvGrpSpPr>
          <p:nvPr/>
        </p:nvGrpSpPr>
        <p:grpSpPr bwMode="auto">
          <a:xfrm>
            <a:off x="3609981" y="2089147"/>
            <a:ext cx="4051300" cy="914400"/>
            <a:chOff x="2728" y="983"/>
            <a:chExt cx="2552" cy="576"/>
          </a:xfrm>
        </p:grpSpPr>
        <p:sp>
          <p:nvSpPr>
            <p:cNvPr id="34" name="Rectangle 28"/>
            <p:cNvSpPr>
              <a:spLocks noChangeArrowheads="1"/>
            </p:cNvSpPr>
            <p:nvPr/>
          </p:nvSpPr>
          <p:spPr bwMode="gray">
            <a:xfrm>
              <a:off x="2728" y="98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gray">
            <a:xfrm>
              <a:off x="2741" y="989"/>
              <a:ext cx="2530" cy="26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36" name="Rectangle 30"/>
            <p:cNvSpPr>
              <a:spLocks noChangeArrowheads="1"/>
            </p:cNvSpPr>
            <p:nvPr/>
          </p:nvSpPr>
          <p:spPr bwMode="gray">
            <a:xfrm>
              <a:off x="2736" y="1239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61176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37" name="Text Box 31"/>
          <p:cNvSpPr txBox="1">
            <a:spLocks noChangeArrowheads="1"/>
          </p:cNvSpPr>
          <p:nvPr/>
        </p:nvSpPr>
        <p:spPr bwMode="gray">
          <a:xfrm>
            <a:off x="3990981" y="2500306"/>
            <a:ext cx="32893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rgbClr val="FFFF00"/>
                </a:solidFill>
              </a:rPr>
              <a:t>حلقات دائرية مركزها السلك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gray">
          <a:xfrm>
            <a:off x="4467231" y="2062160"/>
            <a:ext cx="24320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chemeClr val="bg1"/>
                </a:solidFill>
              </a:rPr>
              <a:t> شكل المجال : 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3357554" y="507207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b="1" dirty="0" smtClean="0">
                <a:solidFill>
                  <a:srgbClr val="FFFF00"/>
                </a:solidFill>
              </a:rPr>
              <a:t/>
            </a:r>
            <a:br>
              <a:rPr lang="ar-SA" sz="2400" b="1" dirty="0" smtClean="0">
                <a:solidFill>
                  <a:srgbClr val="FFFF00"/>
                </a:solidFill>
              </a:rPr>
            </a:br>
            <a:r>
              <a:rPr lang="ar-SA" sz="2400" b="1" dirty="0" smtClean="0">
                <a:solidFill>
                  <a:srgbClr val="FFFF00"/>
                </a:solidFill>
              </a:rPr>
              <a:t>1- شدة التيار        2- البعد عن السلك </a:t>
            </a:r>
            <a:endParaRPr lang="ar-SA" sz="2400" dirty="0">
              <a:solidFill>
                <a:srgbClr val="FFFF00"/>
              </a:solidFill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gray">
          <a:xfrm>
            <a:off x="5429256" y="4429132"/>
            <a:ext cx="714380" cy="523876"/>
          </a:xfrm>
          <a:prstGeom prst="downArrow">
            <a:avLst>
              <a:gd name="adj1" fmla="val 58889"/>
              <a:gd name="adj2" fmla="val 60000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ar-SA"/>
          </a:p>
        </p:txBody>
      </p:sp>
      <p:sp>
        <p:nvSpPr>
          <p:cNvPr id="42" name="مستطيل مستدير الزوايا 41"/>
          <p:cNvSpPr/>
          <p:nvPr/>
        </p:nvSpPr>
        <p:spPr>
          <a:xfrm>
            <a:off x="1071538" y="2428868"/>
            <a:ext cx="1928826" cy="428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الإبهام / </a:t>
            </a:r>
            <a:r>
              <a:rPr lang="ar-SA" b="1" dirty="0" smtClean="0"/>
              <a:t>اتجاه التيار</a:t>
            </a:r>
            <a:endParaRPr lang="ar-SA" dirty="0"/>
          </a:p>
        </p:txBody>
      </p:sp>
      <p:sp>
        <p:nvSpPr>
          <p:cNvPr id="43" name="مستطيل مستدير الزوايا 42"/>
          <p:cNvSpPr/>
          <p:nvPr/>
        </p:nvSpPr>
        <p:spPr>
          <a:xfrm>
            <a:off x="285720" y="3071810"/>
            <a:ext cx="2071702" cy="7143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rgbClr val="C00000"/>
                </a:solidFill>
              </a:rPr>
              <a:t>باقي الأصابع / </a:t>
            </a:r>
            <a:r>
              <a:rPr lang="ar-SA" b="1" dirty="0" smtClean="0"/>
              <a:t>في اتجاه المجال المغناطيسي</a:t>
            </a:r>
            <a:endParaRPr lang="ar-SA" dirty="0"/>
          </a:p>
        </p:txBody>
      </p:sp>
      <p:pic>
        <p:nvPicPr>
          <p:cNvPr id="44" name="Picture 2" descr="D:\عرض البور\المغناطيس\2.png"/>
          <p:cNvPicPr>
            <a:picLocks noChangeAspect="1" noChangeArrowheads="1"/>
          </p:cNvPicPr>
          <p:nvPr/>
        </p:nvPicPr>
        <p:blipFill>
          <a:blip r:embed="rId4" cstate="print"/>
          <a:srcRect l="48554" t="-24755"/>
          <a:stretch>
            <a:fillRect/>
          </a:stretch>
        </p:blipFill>
        <p:spPr bwMode="auto">
          <a:xfrm>
            <a:off x="2786050" y="714356"/>
            <a:ext cx="3330535" cy="720029"/>
          </a:xfrm>
          <a:prstGeom prst="rect">
            <a:avLst/>
          </a:prstGeom>
          <a:noFill/>
        </p:spPr>
      </p:pic>
      <p:sp>
        <p:nvSpPr>
          <p:cNvPr id="45" name="مستطيل مستدير الزوايا 44"/>
          <p:cNvSpPr/>
          <p:nvPr/>
        </p:nvSpPr>
        <p:spPr>
          <a:xfrm>
            <a:off x="2285984" y="1428736"/>
            <a:ext cx="4500594" cy="4286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/>
              <a:t>الناشئة عن تيار يمر في سلك مستقيم</a:t>
            </a:r>
            <a:endParaRPr lang="ar-SA" sz="2000" b="1" dirty="0"/>
          </a:p>
        </p:txBody>
      </p:sp>
    </p:spTree>
  </p:cSld>
  <p:clrMapOvr>
    <a:masterClrMapping/>
  </p:clrMapOvr>
  <p:transition spd="slow">
    <p:strips dir="ru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7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0" grpId="0" animBg="1"/>
      <p:bldP spid="25" grpId="0"/>
      <p:bldP spid="31" grpId="0"/>
      <p:bldP spid="32" grpId="0"/>
      <p:bldP spid="37" grpId="0"/>
      <p:bldP spid="38" grpId="0"/>
      <p:bldP spid="39" grpId="0"/>
      <p:bldP spid="40" grpId="0" animBg="1"/>
      <p:bldP spid="42" grpId="0" animBg="1"/>
      <p:bldP spid="43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9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عرض البور\فوتو\العناوين\المصطلحات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357166"/>
            <a:ext cx="2280821" cy="571504"/>
          </a:xfrm>
          <a:prstGeom prst="rect">
            <a:avLst/>
          </a:prstGeom>
          <a:noFill/>
        </p:spPr>
      </p:pic>
      <p:sp>
        <p:nvSpPr>
          <p:cNvPr id="3" name="AutoShape 17"/>
          <p:cNvSpPr>
            <a:spLocks noChangeArrowheads="1"/>
          </p:cNvSpPr>
          <p:nvPr/>
        </p:nvSpPr>
        <p:spPr bwMode="gray">
          <a:xfrm>
            <a:off x="2000232" y="1071546"/>
            <a:ext cx="6143668" cy="560384"/>
          </a:xfrm>
          <a:prstGeom prst="roundRect">
            <a:avLst>
              <a:gd name="adj" fmla="val 12727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ar-SA" b="1" dirty="0" smtClean="0">
                <a:solidFill>
                  <a:srgbClr val="C00000"/>
                </a:solidFill>
              </a:rPr>
              <a:t>التدفق المغناطيسي : </a:t>
            </a:r>
            <a:r>
              <a:rPr lang="ar-SA" b="1" dirty="0" smtClean="0"/>
              <a:t>هو عدد خطوط المجال المغناطيسي التي تخترق سطحاً ما .</a:t>
            </a:r>
            <a:endParaRPr lang="ar-SA" sz="300" b="1" dirty="0" smtClean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gray">
          <a:xfrm rot="10800000">
            <a:off x="4138610" y="2699380"/>
            <a:ext cx="1752600" cy="685800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accent6">
                  <a:shade val="51000"/>
                  <a:satMod val="130000"/>
                  <a:alpha val="4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ar-SA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357290" y="3438524"/>
            <a:ext cx="7500990" cy="688975"/>
            <a:chOff x="720" y="1392"/>
            <a:chExt cx="4058" cy="480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9" name="AutoShape 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15686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</p:grp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357290" y="4227511"/>
            <a:ext cx="7500990" cy="688975"/>
            <a:chOff x="720" y="1392"/>
            <a:chExt cx="4058" cy="480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4" name="AutoShape 1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  <p:sp>
            <p:nvSpPr>
              <p:cNvPr id="15" name="AutoShape 1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25490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</p:grpSp>
      </p:grp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1428728" y="5008561"/>
            <a:ext cx="7429552" cy="688975"/>
            <a:chOff x="720" y="1392"/>
            <a:chExt cx="4058" cy="480"/>
          </a:xfrm>
        </p:grpSpPr>
        <p:sp>
          <p:nvSpPr>
            <p:cNvPr id="17" name="AutoShape 15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>
              <a:gsLst>
                <a:gs pos="8000">
                  <a:srgbClr val="FFFF00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6200000" scaled="0"/>
            </a:gradFill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9" name="AutoShape 17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folHlink">
                      <a:alpha val="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2235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</p:grpSp>
      </p:grpSp>
      <p:sp>
        <p:nvSpPr>
          <p:cNvPr id="21" name="Text Box 19"/>
          <p:cNvSpPr txBox="1">
            <a:spLocks noChangeArrowheads="1"/>
          </p:cNvSpPr>
          <p:nvPr/>
        </p:nvSpPr>
        <p:spPr bwMode="gray">
          <a:xfrm>
            <a:off x="1500166" y="3569258"/>
            <a:ext cx="714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b="1" dirty="0" smtClean="0"/>
              <a:t>تؤثر المجالات المغناطیسیة بقوى في </a:t>
            </a:r>
            <a:r>
              <a:rPr lang="ar-SA" b="1" dirty="0" err="1" smtClean="0"/>
              <a:t>مغانط</a:t>
            </a:r>
            <a:r>
              <a:rPr lang="ar-SA" b="1" dirty="0" smtClean="0"/>
              <a:t> </a:t>
            </a:r>
            <a:r>
              <a:rPr lang="ar-SA" b="1" dirty="0" smtClean="0"/>
              <a:t>أخرى </a:t>
            </a:r>
            <a:r>
              <a:rPr lang="ar-SA" b="1" dirty="0" smtClean="0"/>
              <a:t>؛ فالمجال المغناطیسي الناتج عن القطب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gray">
          <a:xfrm>
            <a:off x="1357290" y="5221085"/>
            <a:ext cx="72866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ar-SA" b="1" dirty="0" smtClean="0"/>
              <a:t>عن المجال نفسه المؤثرة في قطب جنوبي لمغناطیس آخر تجذبه في </a:t>
            </a:r>
            <a:r>
              <a:rPr lang="ar-SA" b="1" dirty="0" smtClean="0"/>
              <a:t>عكس اتجاه </a:t>
            </a:r>
            <a:r>
              <a:rPr lang="ar-SA" b="1" dirty="0" smtClean="0"/>
              <a:t>خطوط المجال.</a:t>
            </a:r>
            <a:endParaRPr lang="ar-SA" dirty="0" smtClean="0"/>
          </a:p>
          <a:p>
            <a:endParaRPr lang="ar-SA" b="1" dirty="0" smtClean="0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gray">
          <a:xfrm>
            <a:off x="1556364" y="1785926"/>
            <a:ext cx="6715172" cy="857256"/>
          </a:xfrm>
          <a:prstGeom prst="flowChartAlternateProcess">
            <a:avLst/>
          </a:prstGeom>
          <a:gradFill rotWithShape="1">
            <a:gsLst>
              <a:gs pos="0">
                <a:srgbClr val="FFFFFF">
                  <a:gamma/>
                  <a:shade val="8902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9020"/>
                  <a:invGamma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miter lim="800000"/>
            <a:headEnd/>
            <a:tailEnd/>
          </a:ln>
          <a:effectLst>
            <a:outerShdw dist="81320" dir="3080412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ar-SA"/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black">
          <a:xfrm>
            <a:off x="1627802" y="2000240"/>
            <a:ext cx="6572296" cy="6986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ar-SA" sz="2400" b="1" dirty="0" smtClean="0">
                <a:solidFill>
                  <a:srgbClr val="002060"/>
                </a:solidFill>
              </a:rPr>
              <a:t>القوى المؤثرة في الأجسام الموضوعة في مجالات مغناطیسیة</a:t>
            </a:r>
          </a:p>
          <a:p>
            <a:pPr algn="ctr" eaLnBrk="0" hangingPunct="0">
              <a:lnSpc>
                <a:spcPct val="110000"/>
              </a:lnSpc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1142976" y="4367218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/>
              <a:t>الشمالي لمغناطیس یدفع القطب الشمالي لمغناطیس آخر بعیدا في اتجاه خط المجال، والقوى الناتجة </a:t>
            </a:r>
            <a:endParaRPr lang="ar-SA" dirty="0" smtClean="0"/>
          </a:p>
          <a:p>
            <a:endParaRPr lang="ar-SA" b="1" dirty="0" smtClean="0"/>
          </a:p>
        </p:txBody>
      </p:sp>
      <p:pic>
        <p:nvPicPr>
          <p:cNvPr id="27" name="Picture 24" descr="1"/>
          <p:cNvPicPr>
            <a:picLocks noChangeAspect="1" noChangeArrowheads="1"/>
          </p:cNvPicPr>
          <p:nvPr/>
        </p:nvPicPr>
        <p:blipFill>
          <a:blip r:embed="rId6" cstate="print">
            <a:lum bright="-6000" contrast="24000"/>
            <a:grayscl/>
          </a:blip>
          <a:srcRect l="42606" t="64474" r="19473"/>
          <a:stretch>
            <a:fillRect/>
          </a:stretch>
        </p:blipFill>
        <p:spPr bwMode="gray">
          <a:xfrm>
            <a:off x="8215338" y="3429000"/>
            <a:ext cx="538163" cy="690563"/>
          </a:xfrm>
          <a:prstGeom prst="rect">
            <a:avLst/>
          </a:prstGeom>
          <a:noFill/>
        </p:spPr>
      </p:pic>
      <p:pic>
        <p:nvPicPr>
          <p:cNvPr id="28" name="Picture 25" descr="1"/>
          <p:cNvPicPr>
            <a:picLocks noChangeAspect="1" noChangeArrowheads="1"/>
          </p:cNvPicPr>
          <p:nvPr/>
        </p:nvPicPr>
        <p:blipFill>
          <a:blip r:embed="rId6" cstate="print">
            <a:lum bright="-6000" contrast="24000"/>
            <a:grayscl/>
          </a:blip>
          <a:srcRect l="42606" t="64474" r="19473"/>
          <a:stretch>
            <a:fillRect/>
          </a:stretch>
        </p:blipFill>
        <p:spPr bwMode="gray">
          <a:xfrm>
            <a:off x="8345513" y="4376755"/>
            <a:ext cx="538162" cy="690562"/>
          </a:xfrm>
          <a:prstGeom prst="rect">
            <a:avLst/>
          </a:prstGeom>
          <a:noFill/>
        </p:spPr>
      </p:pic>
      <p:pic>
        <p:nvPicPr>
          <p:cNvPr id="29" name="Picture 26" descr="1"/>
          <p:cNvPicPr>
            <a:picLocks noChangeAspect="1" noChangeArrowheads="1"/>
          </p:cNvPicPr>
          <p:nvPr/>
        </p:nvPicPr>
        <p:blipFill>
          <a:blip r:embed="rId6" cstate="print">
            <a:lum bright="-6000" contrast="24000"/>
            <a:grayscl/>
          </a:blip>
          <a:srcRect l="42606" t="64474" r="19473"/>
          <a:stretch>
            <a:fillRect/>
          </a:stretch>
        </p:blipFill>
        <p:spPr bwMode="gray">
          <a:xfrm>
            <a:off x="8143900" y="5167330"/>
            <a:ext cx="538163" cy="69056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1" grpId="0"/>
      <p:bldP spid="23" grpId="0"/>
      <p:bldP spid="24" grpId="0" animBg="1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معمل العلوم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الأهم\بنج روعة\DF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0524" y="-24"/>
            <a:ext cx="6863476" cy="5643602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4650234" y="3389186"/>
            <a:ext cx="2807179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شاهد المجالات</a:t>
            </a:r>
          </a:p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 المغناطيسية التي</a:t>
            </a:r>
          </a:p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 تمر في سلك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122165" y="5854503"/>
            <a:ext cx="599234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</a:rPr>
              <a:t>حاول أن تطبق قاعدة اليد اليمنى عليها.</a:t>
            </a:r>
            <a:endParaRPr lang="ar-SA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30 1 B field direction around current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071670" y="1113879"/>
            <a:ext cx="5286412" cy="4894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dissolve/>
    <p:sndAc>
      <p:stSnd>
        <p:snd r:embed="rId3" name="voltage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1129429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/>
              <a:t>يتولد حول الملف الدائري مجال مغناطيسي اتجاهه يحدد بواسطة القاعدة الأولى لليد اليمنى أيضاً .</a:t>
            </a:r>
          </a:p>
          <a:p>
            <a:endParaRPr lang="en-US" dirty="0" smtClean="0"/>
          </a:p>
          <a:p>
            <a:endParaRPr lang="ar-SA" b="1" dirty="0" smtClean="0"/>
          </a:p>
          <a:p>
            <a:endParaRPr lang="ar-SA" b="1" dirty="0" smtClean="0"/>
          </a:p>
        </p:txBody>
      </p:sp>
      <p:sp>
        <p:nvSpPr>
          <p:cNvPr id="3" name="تمرير أفقي 2"/>
          <p:cNvSpPr/>
          <p:nvPr/>
        </p:nvSpPr>
        <p:spPr>
          <a:xfrm>
            <a:off x="5786478" y="142876"/>
            <a:ext cx="3143240" cy="857232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 smtClean="0">
                <a:solidFill>
                  <a:schemeClr val="bg1"/>
                </a:solidFill>
              </a:rPr>
              <a:t>المجال المغناطيسي  لملف دائري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تمرير أفقي 3"/>
          <p:cNvSpPr/>
          <p:nvPr/>
        </p:nvSpPr>
        <p:spPr>
          <a:xfrm>
            <a:off x="5786446" y="1542584"/>
            <a:ext cx="3143272" cy="1000132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 smtClean="0">
                <a:solidFill>
                  <a:schemeClr val="bg1"/>
                </a:solidFill>
              </a:rPr>
              <a:t>المجال المغناطيسي لملف لولبي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42910" y="2285992"/>
            <a:ext cx="828680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SA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ar-SA" b="1" dirty="0" smtClean="0">
                <a:solidFill>
                  <a:srgbClr val="FF0000"/>
                </a:solidFill>
              </a:rPr>
              <a:t>شكل المجال : </a:t>
            </a:r>
          </a:p>
          <a:p>
            <a:r>
              <a:rPr lang="ar-SA" b="1" dirty="0" smtClean="0"/>
              <a:t>مشابه للمجال المغناطيسي للمغناطيس الدائم </a:t>
            </a:r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  <a:p>
            <a:endParaRPr lang="ar-SA" sz="300" b="1" dirty="0" smtClean="0"/>
          </a:p>
        </p:txBody>
      </p:sp>
      <p:sp>
        <p:nvSpPr>
          <p:cNvPr id="6" name="مستطيل 5"/>
          <p:cNvSpPr/>
          <p:nvPr/>
        </p:nvSpPr>
        <p:spPr>
          <a:xfrm>
            <a:off x="2285984" y="3357562"/>
            <a:ext cx="664370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٭اتجاه المجال المغناطيسي لملف لولبي :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يحدد بالقاعدة الثانية لليد اليمنى .</a:t>
            </a:r>
            <a:br>
              <a:rPr lang="ar-SA" b="1" dirty="0" smtClean="0"/>
            </a:br>
            <a:endParaRPr lang="ar-SA" sz="300" b="1" dirty="0" smtClean="0"/>
          </a:p>
          <a:p>
            <a:endParaRPr lang="ar-SA" sz="300" b="1" dirty="0" smtClean="0">
              <a:solidFill>
                <a:srgbClr val="FF0000"/>
              </a:solidFill>
            </a:endParaRPr>
          </a:p>
          <a:p>
            <a:endParaRPr lang="ar-SA" sz="300" b="1" dirty="0" smtClean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714612" y="4071942"/>
            <a:ext cx="6143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>
                <a:solidFill>
                  <a:srgbClr val="FF0000"/>
                </a:solidFill>
              </a:rPr>
              <a:t>٭العوامل التي يعتمد عليها شدة المجال 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المغناطيسي الناشئ عن ملف لولبي :</a:t>
            </a:r>
            <a:endParaRPr lang="en-US" dirty="0" smtClean="0"/>
          </a:p>
          <a:p>
            <a:pPr lvl="0"/>
            <a:r>
              <a:rPr lang="ar-SA" b="1" dirty="0" smtClean="0"/>
              <a:t>                                          1- شدة التيار        2- عدد الملفات </a:t>
            </a:r>
            <a:endParaRPr lang="en-US" dirty="0" smtClean="0"/>
          </a:p>
        </p:txBody>
      </p:sp>
    </p:spTree>
  </p:cSld>
  <p:clrMapOvr>
    <a:masterClrMapping/>
  </p:clrMapOvr>
  <p:transition>
    <p:diamond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يارب اجعلها بداية رزق وخير وصلاح رب وفق\استراتيجية سؤال واجابة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8643966" cy="5356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احياء\png\455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786083" y="127321"/>
            <a:ext cx="47148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SA" sz="6000" b="1" dirty="0" smtClean="0">
                <a:solidFill>
                  <a:srgbClr val="FFFF00"/>
                </a:solidFill>
              </a:rPr>
              <a:t>إستراتيجية </a:t>
            </a:r>
            <a:endParaRPr lang="ar-SA" sz="6000" b="1" dirty="0">
              <a:solidFill>
                <a:srgbClr val="FFFF00"/>
              </a:solidFill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714348" y="1357298"/>
            <a:ext cx="7358114" cy="78581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F79646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في هذه الإستراتيجية </a:t>
            </a:r>
            <a:r>
              <a:rPr kumimoji="0" lang="ar-S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كون </a:t>
            </a:r>
            <a:r>
              <a:rPr kumimoji="0" lang="ar-S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من المربعات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متشابهة اللون كلمة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لتحصل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على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ثلاث كلمات قم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بترتيبها بعد ذلك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لتحصل </a:t>
            </a:r>
            <a:r>
              <a:rPr kumimoji="0" lang="ar-SA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على جملة مفيدة وهي عنوان الدرس</a:t>
            </a:r>
            <a:endParaRPr kumimoji="0" lang="ar-SA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1357290" y="5429264"/>
            <a:ext cx="6215106" cy="6429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200" b="1" dirty="0" smtClean="0">
                <a:solidFill>
                  <a:schemeClr val="tx1"/>
                </a:solidFill>
              </a:rPr>
              <a:t>إذا فعنوان الدرس هو :</a:t>
            </a:r>
            <a:endParaRPr lang="ar-SA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22" name="جدول 21"/>
          <p:cNvGraphicFramePr>
            <a:graphicFrameLocks noGrp="1"/>
          </p:cNvGraphicFramePr>
          <p:nvPr/>
        </p:nvGraphicFramePr>
        <p:xfrm>
          <a:off x="2857490" y="2640320"/>
          <a:ext cx="3298030" cy="257176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59606"/>
                <a:gridCol w="659606"/>
                <a:gridCol w="659606"/>
                <a:gridCol w="659606"/>
                <a:gridCol w="659606"/>
              </a:tblGrid>
              <a:tr h="651528">
                <a:tc>
                  <a:txBody>
                    <a:bodyPr/>
                    <a:lstStyle/>
                    <a:p>
                      <a:pPr rtl="1"/>
                      <a:r>
                        <a:rPr lang="ar-SA" sz="3600" b="0" dirty="0" smtClean="0">
                          <a:solidFill>
                            <a:schemeClr val="tx1"/>
                          </a:solidFill>
                        </a:rPr>
                        <a:t>ا</a:t>
                      </a:r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0" dirty="0" smtClean="0">
                          <a:solidFill>
                            <a:schemeClr val="tx1"/>
                          </a:solidFill>
                        </a:rPr>
                        <a:t>ل</a:t>
                      </a:r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0" dirty="0" smtClean="0">
                          <a:solidFill>
                            <a:schemeClr val="tx1"/>
                          </a:solidFill>
                        </a:rPr>
                        <a:t>م</a:t>
                      </a:r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0" dirty="0" smtClean="0">
                          <a:solidFill>
                            <a:schemeClr val="tx1"/>
                          </a:solidFill>
                        </a:rPr>
                        <a:t>غ</a:t>
                      </a:r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0" dirty="0" smtClean="0">
                          <a:solidFill>
                            <a:schemeClr val="tx1"/>
                          </a:solidFill>
                        </a:rPr>
                        <a:t>ا</a:t>
                      </a:r>
                      <a:endParaRPr lang="ar-SA" sz="3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ا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ل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د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ا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ن</a:t>
                      </a:r>
                      <a:endParaRPr lang="ar-SA" sz="3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 err="1" smtClean="0"/>
                        <a:t>ئمـ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ة</a:t>
                      </a:r>
                      <a:endParaRPr lang="ar-SA" sz="3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و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ا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ط</a:t>
                      </a:r>
                      <a:endParaRPr lang="ar-SA" sz="3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ل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م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ؤ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err="1" smtClean="0"/>
                        <a:t>قت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dirty="0" smtClean="0"/>
                        <a:t>ــه</a:t>
                      </a:r>
                      <a:endParaRPr lang="ar-SA" sz="36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30000">
    <p:comb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28" grpId="0" animBg="1"/>
      <p:bldP spid="1028" grpId="1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وسيلة شرح مع سهم إلى اليمين 2"/>
          <p:cNvSpPr/>
          <p:nvPr/>
        </p:nvSpPr>
        <p:spPr>
          <a:xfrm rot="10800000">
            <a:off x="7698787" y="1967124"/>
            <a:ext cx="1373807" cy="4396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60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714348" y="1785926"/>
            <a:ext cx="6881582" cy="7858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b="1" dirty="0" smtClean="0"/>
              <a:t>یضاف المجال المغناطیسي الناتج عن كل لفة إلى المجالات الناتجة من اللفات الأخرى لتولد مجالا مغناطیسیا كلیا أكبر.</a:t>
            </a:r>
          </a:p>
        </p:txBody>
      </p:sp>
      <p:pic>
        <p:nvPicPr>
          <p:cNvPr id="5" name="Picture 5" descr="D:\عرض البور\فوتو\خلفيات\معلومه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612" y="1928236"/>
            <a:ext cx="972236" cy="486118"/>
          </a:xfrm>
          <a:prstGeom prst="rect">
            <a:avLst/>
          </a:prstGeom>
          <a:noFill/>
        </p:spPr>
      </p:pic>
      <p:pic>
        <p:nvPicPr>
          <p:cNvPr id="6" name="Picture 7" descr="D:\عرض البور\فوتو\العناوين\علل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932" y="2833694"/>
            <a:ext cx="1142976" cy="380992"/>
          </a:xfrm>
          <a:prstGeom prst="rect">
            <a:avLst/>
          </a:prstGeom>
          <a:noFill/>
        </p:spPr>
      </p:pic>
      <p:sp>
        <p:nvSpPr>
          <p:cNvPr id="7" name="زاوية مطوية 6"/>
          <p:cNvSpPr/>
          <p:nvPr/>
        </p:nvSpPr>
        <p:spPr>
          <a:xfrm>
            <a:off x="857224" y="2714620"/>
            <a:ext cx="7286676" cy="71438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b="1" dirty="0" smtClean="0"/>
          </a:p>
          <a:p>
            <a:r>
              <a:rPr lang="ar-SA" b="1" dirty="0" smtClean="0"/>
              <a:t>تتصرف العناصر الثلاثة (الحدید والنیكل والكوبالت) </a:t>
            </a:r>
            <a:r>
              <a:rPr lang="ar-SA" b="1" dirty="0" err="1" smtClean="0"/>
              <a:t>كمغانط</a:t>
            </a:r>
            <a:r>
              <a:rPr lang="ar-SA" b="1" dirty="0" smtClean="0"/>
              <a:t> كھ</a:t>
            </a:r>
            <a:r>
              <a:rPr lang="ar-SA" b="1" dirty="0" err="1" smtClean="0"/>
              <a:t>ربائیة</a:t>
            </a:r>
            <a:r>
              <a:rPr lang="ar-SA" b="1" dirty="0" smtClean="0"/>
              <a:t> ؟ </a:t>
            </a:r>
            <a:r>
              <a:rPr lang="ar-SA" b="1" dirty="0" err="1" smtClean="0"/>
              <a:t>لانها</a:t>
            </a:r>
            <a:r>
              <a:rPr lang="ar-SA" b="1" dirty="0" smtClean="0"/>
              <a:t> تملك خاصیة تسمي </a:t>
            </a:r>
            <a:r>
              <a:rPr lang="ar-SA" b="1" dirty="0" err="1" smtClean="0"/>
              <a:t>الفرومغناطیسیة</a:t>
            </a:r>
            <a:r>
              <a:rPr lang="ar-SA" b="1" dirty="0" smtClean="0"/>
              <a:t>.</a:t>
            </a:r>
          </a:p>
          <a:p>
            <a:pPr algn="ctr"/>
            <a:endParaRPr lang="ar-SA" dirty="0"/>
          </a:p>
        </p:txBody>
      </p:sp>
      <p:pic>
        <p:nvPicPr>
          <p:cNvPr id="8" name="Picture 4" descr="F:\عرض البور\فوتو\العناوين\المصطلحات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000504"/>
            <a:ext cx="2357422" cy="590697"/>
          </a:xfrm>
          <a:prstGeom prst="rect">
            <a:avLst/>
          </a:prstGeom>
          <a:noFill/>
        </p:spPr>
      </p:pic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928926" y="4572008"/>
            <a:ext cx="6051564" cy="1357322"/>
            <a:chOff x="2736" y="1803"/>
            <a:chExt cx="2552" cy="576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gray">
            <a:xfrm>
              <a:off x="2736" y="180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gray">
            <a:xfrm>
              <a:off x="2743" y="1809"/>
              <a:ext cx="2536" cy="26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gray">
            <a:xfrm>
              <a:off x="2744" y="2059"/>
              <a:ext cx="2535" cy="314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61176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16" name="Text Box 11"/>
          <p:cNvSpPr txBox="1">
            <a:spLocks noChangeArrowheads="1"/>
          </p:cNvSpPr>
          <p:nvPr/>
        </p:nvSpPr>
        <p:spPr bwMode="gray">
          <a:xfrm>
            <a:off x="3286116" y="5211561"/>
            <a:ext cx="537211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ar-SA" b="1" dirty="0" smtClean="0"/>
              <a:t>عندما تترتب مجموعة المجالات المغناطیسیة الخاصة بإلكترونات </a:t>
            </a:r>
            <a:r>
              <a:rPr lang="ar-SA" b="1" dirty="0" err="1" smtClean="0"/>
              <a:t>الذرات</a:t>
            </a:r>
            <a:r>
              <a:rPr lang="ar-SA" b="1" dirty="0" smtClean="0"/>
              <a:t> المتجاورة في الاتجاه نفسه     تسمى المناطق المغناطيسية.</a:t>
            </a:r>
            <a:endParaRPr lang="ar-SA" b="1" dirty="0" smtClean="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gray">
          <a:xfrm>
            <a:off x="4214810" y="4643446"/>
            <a:ext cx="36328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00"/>
                </a:solidFill>
              </a:rPr>
              <a:t>المناطق المغناطیسیة</a:t>
            </a: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1357290" y="785794"/>
            <a:ext cx="7358114" cy="785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FF0000"/>
              </a:solidFill>
            </a:endParaRPr>
          </a:p>
          <a:p>
            <a:r>
              <a:rPr lang="ar-SA" b="1" dirty="0" smtClean="0">
                <a:solidFill>
                  <a:srgbClr val="FF0000"/>
                </a:solidFill>
              </a:rPr>
              <a:t>المجال </a:t>
            </a:r>
            <a:r>
              <a:rPr lang="ar-SA" b="1" dirty="0" smtClean="0">
                <a:solidFill>
                  <a:srgbClr val="FF0000"/>
                </a:solidFill>
              </a:rPr>
              <a:t>المغناطیسي بالقرب من ملف</a:t>
            </a:r>
          </a:p>
          <a:p>
            <a:r>
              <a:rPr lang="ar-SA" b="1" dirty="0" smtClean="0"/>
              <a:t>یسمى الملف الطویل المكون من عدة لفات الملف اللولبي (المحث).</a:t>
            </a:r>
          </a:p>
          <a:p>
            <a:pPr algn="ctr"/>
            <a:endParaRPr lang="ar-SA" dirty="0"/>
          </a:p>
        </p:txBody>
      </p:sp>
    </p:spTree>
  </p:cSld>
  <p:clrMapOvr>
    <a:masterClrMapping/>
  </p:clrMapOvr>
  <p:transition>
    <p:wedg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عرض البور\فوتو\Untitled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642918"/>
            <a:ext cx="4144937" cy="482222"/>
          </a:xfrm>
          <a:prstGeom prst="rect">
            <a:avLst/>
          </a:prstGeom>
          <a:noFill/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183339" y="2230438"/>
            <a:ext cx="2174875" cy="4198958"/>
            <a:chOff x="3762" y="1166"/>
            <a:chExt cx="1370" cy="235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3762" y="1166"/>
              <a:ext cx="1370" cy="2355"/>
            </a:xfrm>
            <a:prstGeom prst="roundRect">
              <a:avLst>
                <a:gd name="adj" fmla="val 4806"/>
              </a:avLst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flatTx/>
            </a:bodyPr>
            <a:lstStyle/>
            <a:p>
              <a:endParaRPr lang="ar-SA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gray">
            <a:xfrm>
              <a:off x="3829" y="1176"/>
              <a:ext cx="124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gray">
            <a:xfrm flipV="1">
              <a:off x="3772" y="3487"/>
              <a:ext cx="1353" cy="3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72" y="0"/>
                </a:cxn>
                <a:cxn ang="0">
                  <a:pos x="1249" y="0"/>
                </a:cxn>
                <a:cxn ang="0">
                  <a:pos x="1318" y="19"/>
                </a:cxn>
              </a:cxnLst>
              <a:rect l="0" t="0" r="r" b="b"/>
              <a:pathLst>
                <a:path w="1318" h="19">
                  <a:moveTo>
                    <a:pt x="0" y="19"/>
                  </a:moveTo>
                  <a:cubicBezTo>
                    <a:pt x="12" y="16"/>
                    <a:pt x="12" y="1"/>
                    <a:pt x="72" y="0"/>
                  </a:cubicBezTo>
                  <a:lnTo>
                    <a:pt x="1249" y="0"/>
                  </a:lnTo>
                  <a:cubicBezTo>
                    <a:pt x="1305" y="1"/>
                    <a:pt x="1304" y="15"/>
                    <a:pt x="1318" y="19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gray">
            <a:xfrm>
              <a:off x="3779" y="1169"/>
              <a:ext cx="1336" cy="23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72" y="0"/>
                </a:cxn>
                <a:cxn ang="0">
                  <a:pos x="1249" y="0"/>
                </a:cxn>
                <a:cxn ang="0">
                  <a:pos x="1318" y="19"/>
                </a:cxn>
              </a:cxnLst>
              <a:rect l="0" t="0" r="r" b="b"/>
              <a:pathLst>
                <a:path w="1318" h="19">
                  <a:moveTo>
                    <a:pt x="0" y="19"/>
                  </a:moveTo>
                  <a:cubicBezTo>
                    <a:pt x="12" y="16"/>
                    <a:pt x="12" y="1"/>
                    <a:pt x="72" y="0"/>
                  </a:cubicBezTo>
                  <a:lnTo>
                    <a:pt x="1249" y="0"/>
                  </a:lnTo>
                  <a:cubicBezTo>
                    <a:pt x="1305" y="1"/>
                    <a:pt x="1304" y="15"/>
                    <a:pt x="1318" y="19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endParaRPr lang="ar-SA"/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381259" y="2687638"/>
            <a:ext cx="3481405" cy="3813196"/>
            <a:chOff x="2190" y="1620"/>
            <a:chExt cx="1370" cy="1901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gray">
            <a:xfrm>
              <a:off x="2190" y="1620"/>
              <a:ext cx="1370" cy="1901"/>
            </a:xfrm>
            <a:prstGeom prst="roundRect">
              <a:avLst>
                <a:gd name="adj" fmla="val 4806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>
              <a:flatTx/>
            </a:bodyPr>
            <a:lstStyle/>
            <a:p>
              <a:endParaRPr lang="ar-SA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gray">
            <a:xfrm>
              <a:off x="2257" y="1629"/>
              <a:ext cx="124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gray">
            <a:xfrm flipV="1">
              <a:off x="2205" y="3492"/>
              <a:ext cx="1336" cy="2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72" y="0"/>
                </a:cxn>
                <a:cxn ang="0">
                  <a:pos x="1249" y="0"/>
                </a:cxn>
                <a:cxn ang="0">
                  <a:pos x="1318" y="19"/>
                </a:cxn>
              </a:cxnLst>
              <a:rect l="0" t="0" r="r" b="b"/>
              <a:pathLst>
                <a:path w="1318" h="19">
                  <a:moveTo>
                    <a:pt x="0" y="19"/>
                  </a:moveTo>
                  <a:cubicBezTo>
                    <a:pt x="12" y="16"/>
                    <a:pt x="12" y="1"/>
                    <a:pt x="72" y="0"/>
                  </a:cubicBezTo>
                  <a:lnTo>
                    <a:pt x="1249" y="0"/>
                  </a:lnTo>
                  <a:cubicBezTo>
                    <a:pt x="1305" y="1"/>
                    <a:pt x="1304" y="15"/>
                    <a:pt x="1318" y="19"/>
                  </a:cubicBezTo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ar-SA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gray">
            <a:xfrm>
              <a:off x="2207" y="1622"/>
              <a:ext cx="1336" cy="19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72" y="0"/>
                </a:cxn>
                <a:cxn ang="0">
                  <a:pos x="1249" y="0"/>
                </a:cxn>
                <a:cxn ang="0">
                  <a:pos x="1318" y="19"/>
                </a:cxn>
              </a:cxnLst>
              <a:rect l="0" t="0" r="r" b="b"/>
              <a:pathLst>
                <a:path w="1318" h="19">
                  <a:moveTo>
                    <a:pt x="0" y="19"/>
                  </a:moveTo>
                  <a:cubicBezTo>
                    <a:pt x="12" y="16"/>
                    <a:pt x="12" y="1"/>
                    <a:pt x="72" y="0"/>
                  </a:cubicBezTo>
                  <a:lnTo>
                    <a:pt x="1249" y="0"/>
                  </a:lnTo>
                  <a:cubicBezTo>
                    <a:pt x="1305" y="1"/>
                    <a:pt x="1304" y="15"/>
                    <a:pt x="1318" y="19"/>
                  </a:cubicBezTo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ar-SA"/>
            </a:p>
          </p:txBody>
        </p:sp>
      </p:grpSp>
      <p:sp>
        <p:nvSpPr>
          <p:cNvPr id="16" name="Text Box 22"/>
          <p:cNvSpPr txBox="1">
            <a:spLocks noChangeArrowheads="1"/>
          </p:cNvSpPr>
          <p:nvPr/>
        </p:nvSpPr>
        <p:spPr bwMode="gray">
          <a:xfrm>
            <a:off x="6221439" y="3221038"/>
            <a:ext cx="2133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ar-SA" b="1" dirty="0" smtClean="0">
                <a:solidFill>
                  <a:srgbClr val="FFFF00"/>
                </a:solidFill>
              </a:rPr>
              <a:t>1)تتكون رؤوس التسجیل في المسجلات الصوتیة وأجھ</a:t>
            </a:r>
            <a:r>
              <a:rPr lang="ar-SA" b="1" dirty="0" err="1" smtClean="0">
                <a:solidFill>
                  <a:srgbClr val="FFFF00"/>
                </a:solidFill>
              </a:rPr>
              <a:t>زة</a:t>
            </a:r>
            <a:r>
              <a:rPr lang="ar-SA" b="1" dirty="0" smtClean="0">
                <a:solidFill>
                  <a:srgbClr val="FFFF00"/>
                </a:solidFill>
              </a:rPr>
              <a:t> الفیدیو من </a:t>
            </a:r>
            <a:r>
              <a:rPr lang="ar-SA" b="1" dirty="0" err="1" smtClean="0">
                <a:solidFill>
                  <a:srgbClr val="FFFF00"/>
                </a:solidFill>
              </a:rPr>
              <a:t>مغانط</a:t>
            </a:r>
            <a:r>
              <a:rPr lang="ar-SA" b="1" dirty="0" smtClean="0">
                <a:solidFill>
                  <a:srgbClr val="FFFF00"/>
                </a:solidFill>
              </a:rPr>
              <a:t> كھ</a:t>
            </a:r>
            <a:r>
              <a:rPr lang="ar-SA" b="1" dirty="0" err="1" smtClean="0">
                <a:solidFill>
                  <a:srgbClr val="FFFF00"/>
                </a:solidFill>
              </a:rPr>
              <a:t>ربائیة</a:t>
            </a:r>
            <a:r>
              <a:rPr lang="ar-SA" b="1" dirty="0" smtClean="0">
                <a:solidFill>
                  <a:srgbClr val="FFFF00"/>
                </a:solidFill>
              </a:rPr>
              <a:t>. </a:t>
            </a:r>
          </a:p>
          <a:p>
            <a:r>
              <a:rPr lang="ar-SA" b="1" dirty="0" smtClean="0">
                <a:solidFill>
                  <a:schemeClr val="bg1"/>
                </a:solidFill>
              </a:rPr>
              <a:t>2)المسجلات تولد نبضات وإشارات </a:t>
            </a:r>
            <a:r>
              <a:rPr lang="ar-SA" b="1" dirty="0" err="1" smtClean="0">
                <a:solidFill>
                  <a:schemeClr val="bg1"/>
                </a:solidFill>
              </a:rPr>
              <a:t>ك</a:t>
            </a:r>
            <a:r>
              <a:rPr lang="ar-SA" b="1" dirty="0" smtClean="0">
                <a:solidFill>
                  <a:schemeClr val="bg1"/>
                </a:solidFill>
              </a:rPr>
              <a:t>ھ</a:t>
            </a:r>
            <a:r>
              <a:rPr lang="ar-SA" b="1" dirty="0" err="1" smtClean="0">
                <a:solidFill>
                  <a:schemeClr val="bg1"/>
                </a:solidFill>
              </a:rPr>
              <a:t>ربائیة</a:t>
            </a:r>
            <a:r>
              <a:rPr lang="ar-SA" b="1" dirty="0" smtClean="0">
                <a:solidFill>
                  <a:schemeClr val="bg1"/>
                </a:solidFill>
              </a:rPr>
              <a:t> تنتج تیارات </a:t>
            </a:r>
            <a:r>
              <a:rPr lang="ar-SA" b="1" dirty="0" err="1" smtClean="0">
                <a:solidFill>
                  <a:schemeClr val="bg1"/>
                </a:solidFill>
              </a:rPr>
              <a:t>ك</a:t>
            </a:r>
            <a:r>
              <a:rPr lang="ar-SA" b="1" dirty="0" smtClean="0">
                <a:solidFill>
                  <a:schemeClr val="bg1"/>
                </a:solidFill>
              </a:rPr>
              <a:t>ھ</a:t>
            </a:r>
            <a:r>
              <a:rPr lang="ar-SA" b="1" dirty="0" err="1" smtClean="0">
                <a:solidFill>
                  <a:schemeClr val="bg1"/>
                </a:solidFill>
              </a:rPr>
              <a:t>ربائیة</a:t>
            </a:r>
            <a:r>
              <a:rPr lang="ar-SA" b="1" dirty="0" smtClean="0">
                <a:solidFill>
                  <a:schemeClr val="bg1"/>
                </a:solidFill>
              </a:rPr>
              <a:t> في رأس التسجیل، فیعمل على تولید مجالات مغناطیسیة تمثل الصوت والصورة المراد تسجیلھما.</a:t>
            </a:r>
            <a:endParaRPr lang="ar-SA" b="1" dirty="0" smtClean="0">
              <a:solidFill>
                <a:schemeClr val="bg1"/>
              </a:solidFill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white">
          <a:xfrm>
            <a:off x="2908318" y="2857496"/>
            <a:ext cx="2330461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C00000"/>
                </a:solidFill>
              </a:rPr>
              <a:t>التاریخ المغناطیسي </a:t>
            </a:r>
            <a:r>
              <a:rPr lang="ar-SA" sz="2000" b="1" dirty="0" smtClean="0">
                <a:solidFill>
                  <a:srgbClr val="C00000"/>
                </a:solidFill>
              </a:rPr>
              <a:t>للأرض</a:t>
            </a:r>
            <a:endParaRPr lang="ar-SA" sz="2000" b="1" dirty="0" smtClean="0">
              <a:solidFill>
                <a:srgbClr val="C00000"/>
              </a:solidFill>
            </a:endParaRPr>
          </a:p>
        </p:txBody>
      </p:sp>
      <p:grpSp>
        <p:nvGrpSpPr>
          <p:cNvPr id="18" name="Group 34"/>
          <p:cNvGrpSpPr>
            <a:grpSpLocks/>
          </p:cNvGrpSpPr>
          <p:nvPr/>
        </p:nvGrpSpPr>
        <p:grpSpPr bwMode="auto">
          <a:xfrm>
            <a:off x="3673469" y="1897053"/>
            <a:ext cx="739775" cy="822325"/>
            <a:chOff x="2608" y="1076"/>
            <a:chExt cx="466" cy="518"/>
          </a:xfrm>
        </p:grpSpPr>
        <p:grpSp>
          <p:nvGrpSpPr>
            <p:cNvPr id="19" name="Group 35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21" name="Picture 36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22" name="Picture 37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23" name="Oval 38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  <a:alpha val="89999"/>
                    </a:schemeClr>
                  </a:gs>
                  <a:gs pos="50000">
                    <a:schemeClr val="accent2">
                      <a:alpha val="55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</p:grpSp>
        <p:pic>
          <p:nvPicPr>
            <p:cNvPr id="20" name="Picture 39" descr="Picture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24" name="WordArt 40"/>
          <p:cNvSpPr>
            <a:spLocks noChangeArrowheads="1" noChangeShapeType="1" noTextEdit="1"/>
          </p:cNvSpPr>
          <p:nvPr/>
        </p:nvSpPr>
        <p:spPr bwMode="white">
          <a:xfrm>
            <a:off x="3786182" y="2071678"/>
            <a:ext cx="530225" cy="420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2</a:t>
            </a:r>
            <a:endParaRPr lang="ar-SA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white">
          <a:xfrm>
            <a:off x="6386539" y="2378075"/>
            <a:ext cx="17494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وسيطة التسجيل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Rectangle 45"/>
          <p:cNvSpPr>
            <a:spLocks noChangeArrowheads="1"/>
          </p:cNvSpPr>
          <p:nvPr/>
        </p:nvSpPr>
        <p:spPr bwMode="white">
          <a:xfrm>
            <a:off x="2881326" y="3832225"/>
            <a:ext cx="285910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b="1" dirty="0" smtClean="0"/>
              <a:t>تسجل الصخور التي تحتوي على الحدید تاریخ اختلاف </a:t>
            </a:r>
            <a:r>
              <a:rPr lang="ar-SA" b="1" dirty="0" err="1" smtClean="0"/>
              <a:t>اتجا</a:t>
            </a:r>
            <a:r>
              <a:rPr lang="ar-SA" b="1" dirty="0" smtClean="0"/>
              <a:t>ھ</a:t>
            </a:r>
            <a:r>
              <a:rPr lang="ar-SA" b="1" dirty="0" err="1" smtClean="0"/>
              <a:t>ات</a:t>
            </a:r>
            <a:r>
              <a:rPr lang="ar-SA" b="1" dirty="0" smtClean="0"/>
              <a:t> المجال المغناطیسي الأرضي؛ فصخور قاع البحر نتجت عن اندفاع صخور </a:t>
            </a:r>
            <a:r>
              <a:rPr lang="ar-SA" b="1" dirty="0" err="1" smtClean="0"/>
              <a:t>منص</a:t>
            </a:r>
            <a:r>
              <a:rPr lang="ar-SA" b="1" dirty="0" smtClean="0"/>
              <a:t>ھ</a:t>
            </a:r>
            <a:r>
              <a:rPr lang="ar-SA" b="1" dirty="0" err="1" smtClean="0"/>
              <a:t>رة</a:t>
            </a:r>
            <a:r>
              <a:rPr lang="ar-SA" b="1" dirty="0" smtClean="0"/>
              <a:t> من شقوق في قاع المحیط، وعندما بردت </a:t>
            </a:r>
            <a:r>
              <a:rPr lang="ar-SA" b="1" dirty="0" err="1" smtClean="0"/>
              <a:t>تمغنطت</a:t>
            </a:r>
            <a:r>
              <a:rPr lang="ar-SA" b="1" dirty="0" smtClean="0"/>
              <a:t> في اتجاه المجال المغناطیسي الأرضي في ذلك الزمن.</a:t>
            </a:r>
            <a:endParaRPr lang="ar-SA" b="1" dirty="0" smtClean="0"/>
          </a:p>
        </p:txBody>
      </p:sp>
      <p:grpSp>
        <p:nvGrpSpPr>
          <p:cNvPr id="27" name="Group 46"/>
          <p:cNvGrpSpPr>
            <a:grpSpLocks/>
          </p:cNvGrpSpPr>
          <p:nvPr/>
        </p:nvGrpSpPr>
        <p:grpSpPr bwMode="auto">
          <a:xfrm>
            <a:off x="6862789" y="1408113"/>
            <a:ext cx="739775" cy="822325"/>
            <a:chOff x="2608" y="1076"/>
            <a:chExt cx="466" cy="518"/>
          </a:xfrm>
        </p:grpSpPr>
        <p:grpSp>
          <p:nvGrpSpPr>
            <p:cNvPr id="28" name="Group 47"/>
            <p:cNvGrpSpPr>
              <a:grpSpLocks/>
            </p:cNvGrpSpPr>
            <p:nvPr/>
          </p:nvGrpSpPr>
          <p:grpSpPr bwMode="auto">
            <a:xfrm>
              <a:off x="2608" y="1076"/>
              <a:ext cx="466" cy="518"/>
              <a:chOff x="2608" y="1076"/>
              <a:chExt cx="466" cy="518"/>
            </a:xfrm>
          </p:grpSpPr>
          <p:pic>
            <p:nvPicPr>
              <p:cNvPr id="30" name="Picture 48" descr="light_shadow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78000" contrast="-78000"/>
              </a:blip>
              <a:srcRect/>
              <a:stretch>
                <a:fillRect/>
              </a:stretch>
            </p:blipFill>
            <p:spPr bwMode="gray">
              <a:xfrm>
                <a:off x="2652" y="1482"/>
                <a:ext cx="384" cy="112"/>
              </a:xfrm>
              <a:prstGeom prst="rect">
                <a:avLst/>
              </a:prstGeom>
              <a:noFill/>
            </p:spPr>
          </p:pic>
          <p:pic>
            <p:nvPicPr>
              <p:cNvPr id="31" name="Picture 49" descr="circuler_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gray">
              <a:xfrm>
                <a:off x="2608" y="1076"/>
                <a:ext cx="466" cy="478"/>
              </a:xfrm>
              <a:prstGeom prst="rect">
                <a:avLst/>
              </a:prstGeom>
              <a:noFill/>
            </p:spPr>
          </p:pic>
          <p:sp>
            <p:nvSpPr>
              <p:cNvPr id="32" name="Oval 50"/>
              <p:cNvSpPr>
                <a:spLocks noChangeArrowheads="1"/>
              </p:cNvSpPr>
              <p:nvPr/>
            </p:nvSpPr>
            <p:spPr bwMode="gray">
              <a:xfrm>
                <a:off x="2608" y="1076"/>
                <a:ext cx="463" cy="47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  <a:gs pos="50000">
                    <a:schemeClr val="hlink">
                      <a:alpha val="55000"/>
                    </a:schemeClr>
                  </a:gs>
                  <a:gs pos="100000">
                    <a:schemeClr val="hlink">
                      <a:gamma/>
                      <a:shade val="46275"/>
                      <a:invGamma/>
                      <a:alpha val="89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ar-SA"/>
              </a:p>
            </p:txBody>
          </p:sp>
        </p:grpSp>
        <p:pic>
          <p:nvPicPr>
            <p:cNvPr id="29" name="Picture 51" descr="Picture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2665" y="1081"/>
              <a:ext cx="359" cy="169"/>
            </a:xfrm>
            <a:prstGeom prst="rect">
              <a:avLst/>
            </a:prstGeom>
            <a:noFill/>
          </p:spPr>
        </p:pic>
      </p:grpSp>
      <p:sp>
        <p:nvSpPr>
          <p:cNvPr id="33" name="WordArt 52"/>
          <p:cNvSpPr>
            <a:spLocks noChangeArrowheads="1" noChangeShapeType="1" noTextEdit="1"/>
          </p:cNvSpPr>
          <p:nvPr/>
        </p:nvSpPr>
        <p:spPr bwMode="white">
          <a:xfrm>
            <a:off x="6986614" y="1587500"/>
            <a:ext cx="530225" cy="420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CFCFC">
                    <a:alpha val="60001"/>
                  </a:srgbClr>
                </a:solidFill>
                <a:latin typeface="Arial Black"/>
              </a:rPr>
              <a:t>1</a:t>
            </a:r>
            <a:endParaRPr lang="ar-SA" sz="3600" i="1" kern="10" dirty="0">
              <a:ln w="9525">
                <a:noFill/>
                <a:round/>
                <a:headEnd/>
                <a:tailEnd/>
              </a:ln>
              <a:solidFill>
                <a:srgbClr val="FCFCFC">
                  <a:alpha val="60001"/>
                </a:srgbClr>
              </a:solidFill>
              <a:latin typeface="Arial Black"/>
            </a:endParaRPr>
          </a:p>
        </p:txBody>
      </p:sp>
      <p:pic>
        <p:nvPicPr>
          <p:cNvPr id="34" name="Picture 5" descr="D:\عرض البور\فوتو\خلفيات\معلومه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1373" y="2857496"/>
            <a:ext cx="857256" cy="42862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كنز المصمم\كنز المصمم\PAPIERS\elements\My dream in blue - LaetiScrap élémént (11)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43" r="23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D:\احياء\png\45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143008" y="2428868"/>
            <a:ext cx="7786710" cy="107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714480" y="2500306"/>
            <a:ext cx="54140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SA" sz="4400" b="1" dirty="0" smtClean="0">
                <a:solidFill>
                  <a:srgbClr val="FFFF00"/>
                </a:solidFill>
              </a:rPr>
              <a:t>إستراتيجية التعلم بالمشاهدة</a:t>
            </a:r>
            <a:endParaRPr lang="ar-SA" sz="4400" b="1" dirty="0">
              <a:solidFill>
                <a:srgbClr val="FFFF00"/>
              </a:solidFill>
            </a:endParaRPr>
          </a:p>
        </p:txBody>
      </p:sp>
      <p:pic>
        <p:nvPicPr>
          <p:cNvPr id="3075" name="Picture 3" descr="E:\كنز المصمم\كنز المصمم 4\PNG Glass Icons\ihv My Computer 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673" y="571480"/>
            <a:ext cx="3248045" cy="324804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الأهم\بنج روعة\DF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0524" y="-24"/>
            <a:ext cx="6863476" cy="5643602"/>
          </a:xfrm>
          <a:prstGeom prst="rect">
            <a:avLst/>
          </a:prstGeom>
          <a:noFill/>
        </p:spPr>
      </p:pic>
      <p:sp>
        <p:nvSpPr>
          <p:cNvPr id="3" name="مربع نص 2"/>
          <p:cNvSpPr txBox="1"/>
          <p:nvPr/>
        </p:nvSpPr>
        <p:spPr>
          <a:xfrm>
            <a:off x="4572000" y="3571876"/>
            <a:ext cx="2988318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المجال المغناطيسي</a:t>
            </a:r>
          </a:p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 للأرض</a:t>
            </a:r>
            <a:endParaRPr lang="ar-SA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t="-4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المجال المغناطيس للارض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30501" y="883210"/>
            <a:ext cx="6741961" cy="4903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فايز السعيد و حسين الجسمي -  النشيد الوطني السعودي (النسخة الأصلية)  2014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/>
    <p:sndAc>
      <p:stSnd>
        <p:snd r:embed="rId3" name="فايز السعيد و حسين الجسمي -  النشيد الوطني السعودي (النسخة الأصلية)  201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مستدير الزوايا 4"/>
          <p:cNvSpPr/>
          <p:nvPr/>
        </p:nvSpPr>
        <p:spPr>
          <a:xfrm>
            <a:off x="285720" y="428604"/>
            <a:ext cx="8501122" cy="6000792"/>
          </a:xfrm>
          <a:prstGeom prst="roundRect">
            <a:avLst/>
          </a:prstGeom>
          <a:blipFill dpi="0" rotWithShape="1">
            <a:blip r:embed="rId5" cstate="print">
              <a:alphaModFix amt="54000"/>
            </a:blip>
            <a:srcRect/>
            <a:stretch>
              <a:fillRect/>
            </a:stretch>
          </a:blip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r>
              <a:rPr lang="ar-SA" b="1" dirty="0" smtClean="0">
                <a:solidFill>
                  <a:srgbClr val="002060"/>
                </a:solidFill>
              </a:rPr>
              <a:t>حينما </a:t>
            </a:r>
            <a:r>
              <a:rPr lang="ar-SA" b="1" dirty="0" smtClean="0">
                <a:solidFill>
                  <a:srgbClr val="002060"/>
                </a:solidFill>
              </a:rPr>
              <a:t>يداعب صوت الأذان مشاعرك وقلبك </a:t>
            </a:r>
            <a:r>
              <a:rPr lang="ar-SA" b="1" dirty="0" err="1" smtClean="0">
                <a:solidFill>
                  <a:srgbClr val="002060"/>
                </a:solidFill>
              </a:rPr>
              <a:t>وجوارجك</a:t>
            </a:r>
            <a:r>
              <a:rPr lang="ar-SA" b="1" dirty="0" smtClean="0">
                <a:solidFill>
                  <a:srgbClr val="002060"/>
                </a:solidFill>
              </a:rPr>
              <a:t> هل تساءلت يوماً كيف يمكن أن تسمع الأذان وأنت في بيتك , كيف يمكن لموجات الصوت أن تنتقل بهذه الضخامه والعلو إلى منزلك وتخترق قلبك قبل أذنك ؟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مكبرات الصوت هي الوسيلة المستخدمة لتضخيم الصوت ووصوله , وهي احد إستخدامات المغناطيس فبشكل أساسي يتركب مكبر الصوت من </a:t>
            </a:r>
            <a:r>
              <a:rPr lang="ar-SA" b="1" dirty="0" smtClean="0">
                <a:solidFill>
                  <a:srgbClr val="C00000"/>
                </a:solidFill>
              </a:rPr>
              <a:t>مغناطيس</a:t>
            </a:r>
            <a:r>
              <a:rPr lang="ar-SA" b="1" dirty="0" smtClean="0">
                <a:solidFill>
                  <a:srgbClr val="002060"/>
                </a:solidFill>
              </a:rPr>
              <a:t> . 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هذا ويحتوي </a:t>
            </a:r>
            <a:r>
              <a:rPr lang="ar-SA" b="1" dirty="0" smtClean="0">
                <a:solidFill>
                  <a:srgbClr val="C00000"/>
                </a:solidFill>
              </a:rPr>
              <a:t>المسجد الحرام </a:t>
            </a:r>
            <a:r>
              <a:rPr lang="ar-SA" b="1" dirty="0" smtClean="0">
                <a:solidFill>
                  <a:srgbClr val="002060"/>
                </a:solidFill>
              </a:rPr>
              <a:t>على أفضل مكبرات صوت في العالم وأنقاها ذات جودة عالية جداً 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تعد الأفضل بحكم جودة نظامها </a:t>
            </a:r>
            <a:r>
              <a:rPr lang="ar-SA" b="1" dirty="0" err="1" smtClean="0">
                <a:solidFill>
                  <a:srgbClr val="002060"/>
                </a:solidFill>
              </a:rPr>
              <a:t>و</a:t>
            </a:r>
            <a:r>
              <a:rPr lang="ar-SA" b="1" dirty="0" smtClean="0">
                <a:solidFill>
                  <a:srgbClr val="002060"/>
                </a:solidFill>
              </a:rPr>
              <a:t> </a:t>
            </a:r>
            <a:r>
              <a:rPr lang="ar-SA" b="1" dirty="0" smtClean="0">
                <a:solidFill>
                  <a:srgbClr val="002060"/>
                </a:solidFill>
              </a:rPr>
              <a:t>مكوناتها </a:t>
            </a:r>
            <a:r>
              <a:rPr lang="ar-SA" b="1" dirty="0" smtClean="0">
                <a:solidFill>
                  <a:srgbClr val="002060"/>
                </a:solidFill>
              </a:rPr>
              <a:t>المتطورة </a:t>
            </a:r>
            <a:r>
              <a:rPr lang="ar-SA" b="1" dirty="0" err="1" smtClean="0">
                <a:solidFill>
                  <a:srgbClr val="002060"/>
                </a:solidFill>
              </a:rPr>
              <a:t>و</a:t>
            </a:r>
            <a:r>
              <a:rPr lang="ar-SA" b="1" dirty="0" smtClean="0">
                <a:solidFill>
                  <a:srgbClr val="002060"/>
                </a:solidFill>
              </a:rPr>
              <a:t> دقة توزيعها المعتمد على علم الفيزياء في توزيع الصوت </a:t>
            </a:r>
            <a:r>
              <a:rPr lang="ar-SA" b="1" dirty="0" err="1" smtClean="0">
                <a:solidFill>
                  <a:srgbClr val="002060"/>
                </a:solidFill>
              </a:rPr>
              <a:t>و</a:t>
            </a:r>
            <a:r>
              <a:rPr lang="ar-SA" b="1" dirty="0" smtClean="0">
                <a:solidFill>
                  <a:srgbClr val="002060"/>
                </a:solidFill>
              </a:rPr>
              <a:t> موازنته بحكم </a:t>
            </a:r>
            <a:r>
              <a:rPr lang="ar-SA" b="1" dirty="0" err="1" smtClean="0">
                <a:solidFill>
                  <a:srgbClr val="002060"/>
                </a:solidFill>
              </a:rPr>
              <a:t>الإختلاف</a:t>
            </a:r>
            <a:r>
              <a:rPr lang="ar-SA" b="1" dirty="0" smtClean="0">
                <a:solidFill>
                  <a:srgbClr val="002060"/>
                </a:solidFill>
              </a:rPr>
              <a:t> المعماري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في جميع أجزاء الحرم .. بحيث لا يسمع المصلي الصوت خافت ولا مرتفع  ! 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بل في توازن رائع وفي جميع الصلوات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كما أن توزيع </a:t>
            </a:r>
            <a:r>
              <a:rPr lang="ar-SA" b="1" dirty="0" smtClean="0">
                <a:solidFill>
                  <a:srgbClr val="002060"/>
                </a:solidFill>
              </a:rPr>
              <a:t>المكبرات دقيق بشكل كبير</a:t>
            </a:r>
          </a:p>
          <a:p>
            <a:r>
              <a:rPr lang="ar-SA" b="1" dirty="0" smtClean="0">
                <a:solidFill>
                  <a:srgbClr val="002060"/>
                </a:solidFill>
              </a:rPr>
              <a:t>بحيث في كل نقطه في الحرم المكي تسمع الصوت على مستوى واحد تقريبا </a:t>
            </a:r>
          </a:p>
          <a:p>
            <a:endParaRPr lang="ar-SA" b="1" dirty="0" smtClean="0">
              <a:solidFill>
                <a:srgbClr val="002060"/>
              </a:solidFill>
            </a:endParaRPr>
          </a:p>
          <a:p>
            <a:endParaRPr lang="ar-SA" b="1" dirty="0">
              <a:solidFill>
                <a:srgbClr val="002060"/>
              </a:solidFill>
            </a:endParaRPr>
          </a:p>
        </p:txBody>
      </p:sp>
      <p:pic>
        <p:nvPicPr>
          <p:cNvPr id="30724" name="Picture 4" descr="E:\يارب اجعلها بداية رزق وخير وصلاح رب وفق\شريط اخضر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992" y="1894642"/>
            <a:ext cx="8572560" cy="748540"/>
          </a:xfrm>
          <a:prstGeom prst="rect">
            <a:avLst/>
          </a:prstGeom>
          <a:noFill/>
        </p:spPr>
      </p:pic>
      <p:sp>
        <p:nvSpPr>
          <p:cNvPr id="10" name="مربع نص 9"/>
          <p:cNvSpPr txBox="1"/>
          <p:nvPr/>
        </p:nvSpPr>
        <p:spPr>
          <a:xfrm>
            <a:off x="2318687" y="2000240"/>
            <a:ext cx="4467891" cy="461665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ar-S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المملكة العربية السعودية </a:t>
            </a:r>
            <a:r>
              <a:rPr lang="ar-S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ومكبرات الصوت </a:t>
            </a:r>
            <a:endParaRPr lang="ar-SA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71"/>
          <a:stretch>
            <a:fillRect/>
          </a:stretch>
        </p:blipFill>
        <p:spPr bwMode="auto">
          <a:xfrm>
            <a:off x="4071934" y="571480"/>
            <a:ext cx="1123946" cy="127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أذان جميل جدا (64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 dir="vert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571736" y="2571744"/>
            <a:ext cx="4214842" cy="210150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ar-S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ماذا تعلمت</a:t>
            </a:r>
          </a:p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مستدير الزوايا 4">
            <a:hlinkClick r:id="" action="ppaction://hlinkshowjump?jump=nextslide"/>
          </p:cNvPr>
          <p:cNvSpPr/>
          <p:nvPr/>
        </p:nvSpPr>
        <p:spPr>
          <a:xfrm rot="20658202">
            <a:off x="4328313" y="3666296"/>
            <a:ext cx="2370221" cy="63768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3600" b="1" dirty="0" smtClean="0">
                <a:solidFill>
                  <a:srgbClr val="C00000"/>
                </a:solidFill>
              </a:rPr>
              <a:t>انقر هنا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D:\عالم التصميم\10.png"/>
          <p:cNvPicPr>
            <a:picLocks noChangeAspect="1" noChangeArrowheads="1"/>
          </p:cNvPicPr>
          <p:nvPr/>
        </p:nvPicPr>
        <p:blipFill>
          <a:blip r:embed="rId4" cstate="print"/>
          <a:srcRect t="49975"/>
          <a:stretch>
            <a:fillRect/>
          </a:stretch>
        </p:blipFill>
        <p:spPr bwMode="auto">
          <a:xfrm>
            <a:off x="2357422" y="0"/>
            <a:ext cx="4643470" cy="1357298"/>
          </a:xfrm>
          <a:prstGeom prst="rect">
            <a:avLst/>
          </a:prstGeom>
          <a:noFill/>
        </p:spPr>
      </p:pic>
      <p:pic>
        <p:nvPicPr>
          <p:cNvPr id="36866" name="Picture 2" descr="E:\يارب اجعلها بداية رزق وخير وصلاح رب وفق\جدو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4528" y="454805"/>
            <a:ext cx="3230546" cy="61674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يارب اجعلها بداية رزق وخير وصلاح رب وفق\Untitled-2-Recover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57736"/>
            <a:ext cx="4805512" cy="2000264"/>
          </a:xfrm>
          <a:prstGeom prst="rect">
            <a:avLst/>
          </a:prstGeom>
          <a:noFill/>
        </p:spPr>
      </p:pic>
      <p:pic>
        <p:nvPicPr>
          <p:cNvPr id="7171" name="Picture 3" descr="E:\الأهم\بنج روعة\DF_0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52" y="0"/>
            <a:ext cx="6858048" cy="5375709"/>
          </a:xfrm>
          <a:prstGeom prst="rect">
            <a:avLst/>
          </a:prstGeom>
          <a:noFill/>
        </p:spPr>
      </p:pic>
      <p:pic>
        <p:nvPicPr>
          <p:cNvPr id="3" name="Picture 2" descr="F:\عرض البور\فوتو\العناوين\Untitled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714752"/>
            <a:ext cx="2832100" cy="1206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swe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0" y="214290"/>
            <a:ext cx="8929718" cy="7858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لنغلق درسنا بتعبئة الجدول التالي</a:t>
            </a:r>
            <a:endParaRPr lang="ar-SA" sz="3200" b="1" dirty="0"/>
          </a:p>
        </p:txBody>
      </p:sp>
    </p:spTree>
  </p:cSld>
  <p:clrMapOvr>
    <a:masterClrMapping/>
  </p:clrMapOvr>
  <p:transition>
    <p:wedge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كنز المصمم\كنز المصمم 4\ايقوناات\Candy_Clock_Icon\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571612"/>
            <a:ext cx="4367226" cy="4367226"/>
          </a:xfrm>
          <a:prstGeom prst="rect">
            <a:avLst/>
          </a:prstGeom>
          <a:noFill/>
        </p:spPr>
      </p:pic>
      <p:sp>
        <p:nvSpPr>
          <p:cNvPr id="6" name="مستطيل مستدير الزوايا 5"/>
          <p:cNvSpPr/>
          <p:nvPr/>
        </p:nvSpPr>
        <p:spPr>
          <a:xfrm>
            <a:off x="4714876" y="2928934"/>
            <a:ext cx="3357586" cy="121444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المؤقت :-</a:t>
            </a:r>
          </a:p>
          <a:p>
            <a:pPr algn="ctr"/>
            <a:endParaRPr lang="ar-SA" sz="2400" b="1" dirty="0" smtClean="0"/>
          </a:p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انتهت المدة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7" name="wi_ringo_new.wav">
            <a:hlinkClick r:id="" action="ppaction://media"/>
          </p:cNvPr>
          <p:cNvPicPr>
            <a:picLocks noRot="1" noChangeAspect="1"/>
          </p:cNvPicPr>
          <p:nvPr>
            <a:wavAudioFile r:embed="rId1" name="wi_ringo_new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3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احياء\png\45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7"/>
            <a:ext cx="5715008" cy="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428860" y="170539"/>
            <a:ext cx="4714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SA" sz="2800" b="1" dirty="0" smtClean="0">
                <a:solidFill>
                  <a:srgbClr val="FFFF00"/>
                </a:solidFill>
              </a:rPr>
              <a:t>إذا فعنوان الدرس هو :</a:t>
            </a:r>
            <a:endParaRPr lang="ar-SA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20755836">
            <a:off x="4765666" y="1508031"/>
            <a:ext cx="3482969" cy="21043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S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ماذا أعرف</a:t>
            </a:r>
          </a:p>
          <a:p>
            <a:pPr algn="ctr"/>
            <a:endParaRPr lang="ar-S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 rot="1195766">
            <a:off x="269676" y="1438580"/>
            <a:ext cx="3248380" cy="21439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ar-S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ماذا أريد أن أعرف</a:t>
            </a:r>
          </a:p>
          <a:p>
            <a:pPr algn="ctr"/>
            <a:endParaRPr lang="ar-S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ar-S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ar-S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ar-S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ar-S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000232" y="4214818"/>
            <a:ext cx="4214842" cy="210150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ar-S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ماذا تعلمت</a:t>
            </a: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ar-S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مستطيل مستدير الزوايا 4">
            <a:hlinkClick r:id="" action="ppaction://hlinkshowjump?jump=nextslide"/>
          </p:cNvPr>
          <p:cNvSpPr/>
          <p:nvPr/>
        </p:nvSpPr>
        <p:spPr>
          <a:xfrm rot="20658202">
            <a:off x="5238366" y="2715321"/>
            <a:ext cx="2213347" cy="637683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أنقر </a:t>
            </a:r>
            <a:r>
              <a:rPr lang="ar-SA" sz="3600" b="1" dirty="0" smtClean="0">
                <a:solidFill>
                  <a:srgbClr val="C00000"/>
                </a:solidFill>
                <a:hlinkClick r:id="" action="ppaction://hlinkshowjump?jump=nextslide"/>
              </a:rPr>
              <a:t>هنا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" name="مستطيل مستدير الزوايا 5">
            <a:hlinkClick r:id="rId4" action="ppaction://hlinksldjump"/>
          </p:cNvPr>
          <p:cNvSpPr/>
          <p:nvPr/>
        </p:nvSpPr>
        <p:spPr>
          <a:xfrm rot="1142438">
            <a:off x="516294" y="2701306"/>
            <a:ext cx="1808445" cy="64967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C00000"/>
                </a:solidFill>
              </a:rPr>
              <a:t>أنقر </a:t>
            </a:r>
            <a:r>
              <a:rPr lang="ar-SA" sz="3600" b="1" dirty="0" smtClean="0">
                <a:solidFill>
                  <a:srgbClr val="C00000"/>
                </a:solidFill>
              </a:rPr>
              <a:t>هنا</a:t>
            </a:r>
            <a:endParaRPr lang="ar-SA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D:\عالم التصميم\10.png"/>
          <p:cNvPicPr>
            <a:picLocks noChangeAspect="1" noChangeArrowheads="1"/>
          </p:cNvPicPr>
          <p:nvPr/>
        </p:nvPicPr>
        <p:blipFill>
          <a:blip r:embed="rId5" cstate="print"/>
          <a:srcRect t="49975"/>
          <a:stretch>
            <a:fillRect/>
          </a:stretch>
        </p:blipFill>
        <p:spPr bwMode="auto">
          <a:xfrm>
            <a:off x="2357422" y="0"/>
            <a:ext cx="4643470" cy="1357298"/>
          </a:xfrm>
          <a:prstGeom prst="rect">
            <a:avLst/>
          </a:prstGeom>
          <a:noFill/>
        </p:spPr>
      </p:pic>
      <p:pic>
        <p:nvPicPr>
          <p:cNvPr id="36866" name="Picture 2" descr="E:\يارب اجعلها بداية رزق وخير وصلاح رب وفق\جدول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4528" y="454805"/>
            <a:ext cx="3230546" cy="61674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احياء\png\4555.png"/>
          <p:cNvPicPr>
            <a:picLocks noChangeAspect="1" noChangeArrowheads="1"/>
          </p:cNvPicPr>
          <p:nvPr/>
        </p:nvPicPr>
        <p:blipFill>
          <a:blip r:embed="rId4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0" y="4597417"/>
            <a:ext cx="91440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428596" y="4811731"/>
            <a:ext cx="102156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ar-SA" sz="4000" b="1" dirty="0" smtClean="0">
                <a:solidFill>
                  <a:srgbClr val="FFFF00"/>
                </a:solidFill>
              </a:rPr>
              <a:t>لمراجعة المعلومات السابقة خلال نصف دقيقة</a:t>
            </a:r>
            <a:endParaRPr lang="ar-SA" sz="4000" b="1" dirty="0">
              <a:solidFill>
                <a:srgbClr val="FFFF00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857356" y="5914546"/>
            <a:ext cx="485778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قم </a:t>
            </a:r>
            <a:r>
              <a:rPr lang="ar-SA" sz="2400" b="1" dirty="0" smtClean="0"/>
              <a:t>بملء الجدول أثناء استنباط المعلومات</a:t>
            </a:r>
            <a:endParaRPr lang="ar-SA" sz="2400" b="1" dirty="0"/>
          </a:p>
        </p:txBody>
      </p:sp>
      <p:sp>
        <p:nvSpPr>
          <p:cNvPr id="7" name="مستطيل 6"/>
          <p:cNvSpPr/>
          <p:nvPr/>
        </p:nvSpPr>
        <p:spPr>
          <a:xfrm>
            <a:off x="324644" y="738496"/>
            <a:ext cx="8358246" cy="1785950"/>
          </a:xfrm>
          <a:prstGeom prst="rect">
            <a:avLst/>
          </a:prstGeom>
          <a:solidFill>
            <a:schemeClr val="lt1">
              <a:alpha val="6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 descr="E:\يارب اجعلها بداية رزق وخير وصلاح رب وفق\كتاب مفتوح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22306"/>
            <a:ext cx="8355013" cy="177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1000" t="-15000" r="-14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كنز المصمم\كنز المصمم 4\ايقوناات\Candy_Clock_Icon\5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285860"/>
            <a:ext cx="3295656" cy="3295656"/>
          </a:xfrm>
          <a:prstGeom prst="rect">
            <a:avLst/>
          </a:prstGeom>
          <a:noFill/>
        </p:spPr>
      </p:pic>
      <p:sp>
        <p:nvSpPr>
          <p:cNvPr id="6" name="مستطيل مستدير الزوايا 5"/>
          <p:cNvSpPr/>
          <p:nvPr/>
        </p:nvSpPr>
        <p:spPr>
          <a:xfrm>
            <a:off x="5072066" y="1869596"/>
            <a:ext cx="2533748" cy="127365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المؤقت :-</a:t>
            </a:r>
          </a:p>
          <a:p>
            <a:pPr algn="ctr"/>
            <a:endParaRPr lang="ar-SA" sz="2400" b="1" dirty="0" smtClean="0"/>
          </a:p>
          <a:p>
            <a:pPr algn="ctr"/>
            <a:r>
              <a:rPr lang="ar-SA" sz="2400" b="1" dirty="0" smtClean="0">
                <a:solidFill>
                  <a:schemeClr val="tx1"/>
                </a:solidFill>
              </a:rPr>
              <a:t>انتهت المدة .</a:t>
            </a:r>
            <a:endParaRPr lang="ar-SA" sz="2400" b="1" dirty="0">
              <a:solidFill>
                <a:schemeClr val="tx1"/>
              </a:solidFill>
            </a:endParaRPr>
          </a:p>
        </p:txBody>
      </p:sp>
      <p:pic>
        <p:nvPicPr>
          <p:cNvPr id="7" name="wi_ringo_new.wav">
            <a:hlinkClick r:id="" action="ppaction://media"/>
          </p:cNvPr>
          <p:cNvPicPr>
            <a:picLocks noRot="1" noChangeAspect="1"/>
          </p:cNvPicPr>
          <p:nvPr>
            <a:wavAudioFile r:embed="rId1" name="wi_ringo_new.wav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مستطيل مستدير الزوايا 4">
            <a:hlinkClick r:id="rId7" action="ppaction://hlinksldjump"/>
          </p:cNvPr>
          <p:cNvSpPr/>
          <p:nvPr/>
        </p:nvSpPr>
        <p:spPr>
          <a:xfrm>
            <a:off x="1928794" y="4643446"/>
            <a:ext cx="5715040" cy="78579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/>
              <a:t>العودة إلى جدول التعلم النشط</a:t>
            </a:r>
            <a:endParaRPr lang="ar-SA" sz="3200" b="1" dirty="0"/>
          </a:p>
        </p:txBody>
      </p:sp>
    </p:spTree>
  </p:cSld>
  <p:clrMapOvr>
    <a:masterClrMapping/>
  </p:clrMapOvr>
  <p:transition>
    <p:comb dir="vert"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مستدير الزوايا 5"/>
          <p:cNvSpPr/>
          <p:nvPr/>
        </p:nvSpPr>
        <p:spPr>
          <a:xfrm>
            <a:off x="3214678" y="2285992"/>
            <a:ext cx="5715040" cy="142876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2" descr="D:\احياء\png\4555.png"/>
          <p:cNvPicPr>
            <a:picLocks noChangeAspect="1" noChangeArrowheads="1"/>
          </p:cNvPicPr>
          <p:nvPr/>
        </p:nvPicPr>
        <p:blipFill>
          <a:blip r:embed="rId5" cstate="print">
            <a:lum bright="-40000" contrast="-40000"/>
          </a:blip>
          <a:srcRect/>
          <a:stretch>
            <a:fillRect/>
          </a:stretch>
        </p:blipFill>
        <p:spPr bwMode="auto">
          <a:xfrm>
            <a:off x="-71470" y="285728"/>
            <a:ext cx="6357950" cy="87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مربع نص 7"/>
          <p:cNvSpPr txBox="1"/>
          <p:nvPr/>
        </p:nvSpPr>
        <p:spPr>
          <a:xfrm>
            <a:off x="-1357354" y="428604"/>
            <a:ext cx="68580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FFFF00"/>
                </a:solidFill>
              </a:rPr>
              <a:t>أريد أن أفهم الأهداف وأتعرف عليها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6235" y="2428868"/>
            <a:ext cx="3800475" cy="1076325"/>
          </a:xfrm>
          <a:prstGeom prst="rect">
            <a:avLst/>
          </a:prstGeom>
          <a:ln w="88900" cap="sq" cmpd="thickThin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advTm="60000">
    <p:wipe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$8V}uILJpQz=.}5xQ{)t(hh!sZsOQDHfhe{M180OVfP[*lgF#RebY;C=iA}ny/HPR-kGebpm-EvA]g[hDIR@uE3~Dx|nA:]4TBbL}B1]e,(c]auM74)~q77u|V,i)4GH(2#(DMZ5CcoH353Y6OV5lDICjI#R)P9CH#dCXK]$8h/]^cRftVW#rjiS1do~iOTnKZMs;fZ0xGbZg+Xb9NGFWw6Ki3~h1b|!T3-N4g,i4,35f5amvRWhQz0DU=eJrr/|([$Lh{0q=#V/VH*PO}L!Rh8T;na!.jc*)Zv:eD*f^/B0yfvsRuz;ClPptIjy@j#zh$GlL-1"/>
  <p:tag name="_GBX_94C43EB33F1B4C5B8243BED2D5E3CF89_*1$1" val="YHQ4v@,p;4+suaka.S:DF2t$@r+%Qs{.$9:MwF},;8MWG}dvx2CJ4f0Cl!D0BWK$u9Kx35nsct0i1K.4VvzLjXY+]DY!Q5Uyh+$2*TyQcvYGld^NY$$G!/aO;9XCz7zVWR.Zv,4AYl@Vp)xju7[=-cy@o6r,s=W(@T]]ljf3BrJ)Sa!^w{L6344co)js5hUtv/,Sm#,9LC;(umV#pHtOwlw*65g7p7Uh@$pgT5O|,2g^gz@znb#(6{BB8b/9}h0av7|U0W[e%IWQhwDUrd0]2TxgVtKBl:Zf,!Tm8lBaoSL2#Y6(+uQOiB}140%U$Rt/lKwu=wx-G(ZlFZ!+yuGP*),,icZq8#^^BIWnNn!z~KCbqULfi:0+APUjZ,Y9JCR9S:jX:jCRuLu3MU1jncCBJAYJX:mjQ(KyERT==EKFnf])adEx9dX$ku72fvw9jL=I6ZaG3tkjjj}#SJfH=0UffP0c%z7*rO1G@6,.y5yCg*#sO{.STVjHV0{-3[|5=#8$a+{Cxe+pAr#$*vJsft}FCYC6]woP~c!mO{=mXfwPM/6$dyKG^-^kc0d5z.CJPj(FJ[$AkTGL7Nbm9TZ[sSGasE}cgnV{{+LM@9;b%gZ%Tv$%Sa8Ip1j7NE6p-(wBPrhjbN8yrLMI(S|cbvuuYfeReTrg[^wUS8:t~GgB[gSU@uBBLYW!2eu(#bqna#eGS$|cO!lwJ@eu[$O3Z{*Cl;1NMgYnsl}-1J6[Q*{9}NS7cG%IZDF@z#tV-v9Lyis-6NV{wgvavjdMLWPaym{kK8Yw4U9VymmFv@EQ=$~el,YvMlp{U7eXIPq20On2dm^1%E;a4.4ofF$SRyqZ.$@p%tS$pX:@)OIolkntR(xu$#RMiE{lb|5#(),2#ru]k%v[h.*eZ]C#H=T7Eejtb%n6OPV.6C3Z%27E3IW/;/W{FIa:yDL*%|hOH#20}gyiLWz]a}C/MOn#8CoY+=:y(!UI3fac}$OI]F[MY)EgarmG]tpPZr4xP|BFsMWCX]z)8t5T]j3X[weIVuqq.3i^PKtMpWr[H3nOcvxOYZrFUxr{hUAp)Fa*o@y;5NY]Nd0ha/qT57qkVggIM:)ZvVsxVIw/L^Xp7m#O~xNcy63w]*4@!%,SZp6ah5gw^]H#xhvio0Ze/yn0m)D57MmSfqDTznZF@sSbqMn,DH6s91HILYDB9p-B,9bxpqTJAr{423Au3#wKc7KMny9A1o@:77c-anum(lA)$EF#+=EryuHP;*mEO($]ofXFtXb3pS@{PzGNilY9!.$wUDVj^bU9dh-!Tq+vo;dB+*,7%P3W$6ig/hp.-M#ZLZN/Aosm}h];dgH@#Z0EF#0OY72uljE!yTp7I|AG:tAZ1!CcYVJ4r]KC!;.7zxKOnCIL{aV1Hx2E#sHr}Vq8Wo6@jbCQG886F!Ym2u}68[1}*h2A/Kl!dFZW$D4GVSBQB]y}er:.}FdLsQ:^Um.8:OyN~tK5|V/[)1d!NhUVTI!Pga[ND!VDEcdfRT4o~YhG0WYS+*SDAS3KTUSBhP5T*l^c5#0764!{#{p]5-:h!@/8r7*jlF[~6/mtCs[+8N$#z7dd]WQCV0wJAi)uv}c,e2QRXsMSfo5eEBis~uVwnJeI#kA^:ILlNHMr8RV)~KvY6f;SB|8;ue*H,W!z]8Y3:v58]ezEPl5VfO/]XB-Hhmwo].,=aE+zSmfDquFhdKu8^,G,aYQ:rml~r@vhq/t,Ugz}Sb(fr^VdKG{0IyJJ*%nncE$a*lmo36|GJv}XL(6kzD/AloiLT[r*Jf=H7]x+BvRv(%1CN|Wy6k~grIg4]c[A|)]!C|.]Xv[+V+uhuZB^vZD#l+hWCq)(%sMGVIJDzF#WQ+FOmK.d6agD:aN0k7ciNZKiZ;=%B9!*Rw6s1UgY+T%LKrfZ*#Mz)I6uX{H(LvwLbp9nFuKZ87uR7A7k6C:qoG(yGPJ2y+Sh#3iJY2{bTq,ct=2(A+L;eZzDL4buPR[-!n##LhW%E]y.H4DfuUx]!ReDzkd9fnqV8,v3M9}Clz{b$#xc3=lsNubgGP@oXGVo;7z@9d3.;n0(3Be@JyV;dS~gO%,IkKx@)aOG.z!6G;Ugp[T#5]8p3m57%c6oc-}8,SL:Fd5$)m]#KA4s{#;lLK3U**:A.u0I1E{nRg)5IRGw/2X;j4G{L+,lgektMS^dd1ro62M1EhN%]:5ab1/-@v7XBQLljN|zb2w{uybsDICqEq^,a$PdorNw!^u-RTSQ!JkarK{sDR3$;wfb!M.(EtiloA@1FR-jzES)(x|Q,8g%F8KD@:A=5({vNuZ{Rmz1pi)Byi@pG)]tjB815~TX98HxPZ(z(2D-u%OF1|Ky!oiGjDXkl.Dt8qIL7UvjJ$gDmY4KSceeo(7SV0ChrhWSq73NEI:cWY)gUOh9@nB4d;^cZV64II]]Cm2NX#KI]$NLo5w=GHJ,,HjP0+|duqQlaQN|nVE!KPJR3JrR0RsnQ@O#u{.;!T8=mt};=iNEoER@RqJ!/o#0RCjNfB9e4V5*|8DS[V#m59gK;eCkY^OUD1=G-/kP:%u{$6XC,Nr;O{XKVUgXI*3hYeW$uVuh1|fuwXSJT@a3XOD=,M;.[kbo}%;P(hIZPsmdt:feN19,V8bzjhkZQf)Q7K$@f2,Ur1Gt:aMJ:I,@ijAaYJ}lqG-ux3plx)YpUmn79Dvrz6=E45v#mTaQ,tt,I}F^}2R41j)+Y]N^*OvrxjmYvk6PvBZ{2^6;,S)9D~VHQIActx[j#l,HS@=SU(w9iL+2=CMysB9}HP;DsE;Wyb8ni*:r8=%6Ik4+w673tkDBh+3R;ic%%g1ubQ!0)5GnRYtXCmQy)kU;WSRk5NkSaW}$z1oUZ*HT:ruv)9KrJ2np6#*p2tfF|;Q^RB/(,xy-5a^WS[C:F0GufzQpPi;-,Ix,];XHZ;c4)t.R!5kv9g}YesJD3rTlxKp^+]Iy%)p3eDMzKWFMAwM#%wDOnxey%]mT1QE*/$rY=t*XZPzWhs6q.UicKoQ8VcxW[;$S]=B=5gfxg[p/sgTFFlfro.s@$v;0EHJG:(GIn6RfT@bJ,d]aF|O1-.93Yl(fSXOOMp1LRZp%{mNVKD;2b5yH3TzQ|.*96Y636K(xJ1Y0#!3Y@q{wLh}8]3Nuauk*o[8p./6cK4xMiF~j{O%yxNk0MKYR;)$ahFgTb)^!,8ZRv1ggzH*W!(tkmx#Lq9J3US5|;$7K}vwaSly(b=^[[UW!/CwKXMe]8ekeqsD8vUxEiEx5}S(O[}HdBJ2d.HYwYurCeO~g7{i]DymfEJXq;0.4Cs@)MyztA;CG}POjpFd}n5N|+fYaxrk7w#hy9K+*|I7Uzz[9ulk[-:)e;PMV^n8x8X6tsO)MP)XfaZy,2C{%eUXHR|6{SZA|[b{@U/{k05Hj.c-aTN6T^iiSAcq#n:@(9[.4RprF;)hJ;y08iduzs(.t+hYJ1Es9(8Sfcp;E%5D8sf/iN)3GgXKm!WD3p*SbvpMikQ=[4r{WYARAgx,Vc[.42+B/jfR%4#r.Ww8y,~Twu()/P.]gehpU[JR.9iC+Yj*N3/B]gEfPo4-XJ|]p-XNFyKICn8bABD0|aj+.3^s/$lwgc8TN{+Sm^dnmmj)$~{e9TQt0.GnT~WgHs-Docu1dClCgk(,esRUbsCI8=(9|M{qKwSjuN|pZ!s.(EW7k)63*4E8TK($++2/8FSxE+vo}i.+0+|tMwUk167ki~s[qvP.CdsF$E^gP+uOI%mT2M-N:pAuwW=T}uayv.H9Yn3m,75yL=R,w2=M]K3y1OEdH%xYx2|fgaPnjGtd=ti.dfZ)f:4/Mq@y)gKkn;h[:UCg~zO/,nkwqcSV5Ftdd=7S-RAx$qH9M8MD]#^bpTY|bQwmaFKKALY.c(@Ji3=DD(!l4aA8^qBMws[KJL~Dri9IqRlvVwyCkH5dz2k,4]EqbexnY(h*ly[yE5C8y9Qt#Uigu!lxm7[XmM[D8;ocmBx%x3zBxdB81#]hurBZD~PooD9UotPXL:@~%niKtJnx0I!/s/2ZLT+eDR{v$WgRbQus.oBjhK1T,5{9dm=|1qvfo(1KeXYvm8r:Q2QUFl%s%ZNY;:aX$ACTA]k$eE2FKjZ]Y#MP~%QJ3rCLQt{D(2nGI!irW%6]PV!vx}#[D+:m]S(=XIf#ux/8yErGl@Znut.MP*;d7TpB.|Ysz528vk-tjF+:M702|-}oKj%wX-Eb%]!l!-c$gBycxFQUt^e$yvw/+-nsK]2rOxY4r}JinSm8*illweE=euhoF$dg}dpw7|u[#m,/a;O:W})/iV)nOw2YluQ+Z8^6u/*%U)4I346gFm/yUXuuE3BSQ:zmRFN8CCk@;OnO)E55f=DaPUZEQpI:ejRN;iz2jX46NO8I54q5^$mW6uFeB3pn{A|v^g$I4@u8=|[M:Em3=}o8ZDiJkGxy{TxbUex#h15vN75U2;Fmt8saqvy%#|%aGm!;!OD@]P-ZZFPI:7CM)%5j3h]~tHx+Dz5MnA{p)@tG|@0I,xl~^P+f6/lkW8N/[+I;fwvxF7N]gf+6JO-GCFZG.#Ncov={NjA#.6Sb3n,=nXy~|B9t9tLm--S@F2h*g]F^+Ug#VC,QT#lWhg30[2Co0sAu1OJa^[7s6mVd]fG0]P:q-CM-x}is=e[1J6rkj]Z@mTGeYwTQ+wS[#MGZnFHY5ZQT6ANRL}F1bXA21T7Kq(HHzsmr{[vZw;+2EYf$ez1oXcaDJdQ.Px0mdE~dchE]6AD1d@0)R]ST-Rr}mjLsAR2!gcM-5Wyi=tO)DTuRLM!OEXe*n26OyGQV%r#nD{A)%L3,kK31lymQOHV/z=7b,92sOI(7V0JeVST;R-Zm(CA|6z/G(!lt~*Yq.4[lX4xi,VvVDe2lARJu=#)j9HMfZM}#/Pv;FQa$^axYmLk#6$TEZJ27U^wEOMqOG0lTzkF8)bpBaWfpEkuDYosPq:-=q]^V*dENly;lvB+Jp/jGh,Z|*vu}P[#Pxjq7.xQpVyMr$(V=J{@*wSP@:5V=-evTig-xbr,2#v|qQ/g%.8p;5]ze]4Bg(bKeiQ#OkLVNNGH,bv,d$gKB0(Dl+qEDe!+LMLZoW|B~9j*BZ02MPsr^T!@:Mz.TFEW7G5W7w*7m2XPX%irV{uS%L-A/Rpt$K9I@LMTEdM(J0-@O!;WYzn9CD,q2.l|=sHqZ,ssr0!wOQ}qTFPqz~0jK.HsRUav/Qaxnsvz%xHG.t$R}lLN^NoYy[Q^G2SKiXpEk8k9Mb8=m(=PT48^{To]n!,%WPOfr/9*(c0*Zb/*Fzd5xf).w!mUGsZO.iuUjVR|290HRolsVOZ#s-xqV-xUHt~o^CqV[AkZ%UDO)LgZTv82v+~iLATI@%M5qRG4o=.s6d3Z%nW#1~X:D!%fc%f::uEMXx68iLdMNlTnc#+3rm0s]:#*NKa6gxL;3TQW1kHgCvC7;De*vy:[U1%608cqDCBh3$ug{Mt/]FaC8imi[QC/mBWVY~gjh5=~f#89w{9=:1O3dS1(M]}//9L5)U,/#1-@QMKNbV/0-@O:%zGVpo]fm/=nWo1RR(D2:Zx)Qo^YrsrP8xB3]n/X@{p@tvXR19VzUEVS=(;}RZC^jN#{V:Ym-h^LeSA~DL(Zn-:gdn|rJ/}K+6*}UWWxMXsFTM#$G$bUhG|jR8(NG*Ub+ucFCPKf=j9SRB./2A6aFSa!Zwh,r^0np,M:]~}Xtqc%-M,g]JAhp8N%rDgnKVlw6/hO=3lB||V-7@+%;PDn+QCs2sM;q)L.*;Hcd+ANwY#.In3mas[|I(.X7Q//2=Q6Y4JzalFOYBmLkCdkWy{M]8m3lm!G~4Wjy9XBNB*[ZLie5MW*F{*{}~mX]D4nKec=oDq{p}Y0@Kn61#OD,P@;m$!(V)cy;i[i#;13v4pXbRuG/u0B.d9REb(a*dGEYMY:LutzZ}i*rk0j{W*tdnhiqJ5V0:q=8O}o7O]E=n:.hzz.*kx]dLm8@VhjlB9e(Sa{T0!0@a7[5*NaWcRb0/QZEO[fmRcISd|*rkPlX2kjj(5TjQHF1srh+f,Ft/,oc|9S6;lCPytV(fAKPfL%PP[b2|W#{(sIby6rS*m]IM%:Y{j,2b~enQp)y|Airk1fsdUHft1M|u@}zfC35punP#hJ|)NPvORNBh]e59kvij1$I7~/XvMOYZLAWQz|Awa}7#vUAq8aabEhi*#,m/.;Pk;e(~gG9lYO,Axqd;g;iakq%jxHA5t)|)-Y9$6Xm68q!G]Jbg^MamMa)IjCC1KbdIWj{8E3|PJG!r8W32$)LxkDRz(S)))LqUlzM)[ncb{lr/NEJ:8;;WyN^/iSw}@}k:s:UHIPuSi%oMTwu@,=chwat;Yxnd1yK!PH9]p4D@8fSZ-E$|GNV[3G/#KhO^k$=KGBm:n4e:Ug8S$Zw$/Q[*{6-Sf|GHej}{kHZ^j$e4lz$ZznRPzn;WhPcaHvhu9C=rsr3)tVC:%w-iGn]8P^Ye~.Y{d,R|c^s}{B,~i/ZN=ZgGZ!-7FHE~)8dLufAI7DpN4M6Sb1hrIne7~:XbyrARmQvTvB#y)W1#=[*cRimgkn!Z96KC(#2{kwCr,k*:hKJY=qMIL*wRB$i]{D$sx^IkB]Ecf5*P/Eh[vls1)I4}j(2FZJu+fRylbY=5H0@]=WR1L=B((jZE8BnD=8+fWp=3NfY2r]7a4nNl5nZvf5zl.@AZjA4)RLHRViU^ceLA,8{^7w#ktY-],xy#8(aPT])tPUYOQk41Cp|xymuuU6{AJct,F:y/3LA8B8~gP+iW$3v5,mGVx023G3OVqD=Bb=Yn|iklJcN}Kbi,@1)!uiTq.q~.04HEJ^cIh*5]I7:#1QIRc2ptM6rJ,6r4k{oZS9t7N~1tIt.dII|hU3jfoFNkMcR@E93S^WY0ZnmyR6!7u~B)8^)A6E]$dqCA5+(MLc}n%*jF#^.RaZh;SND]ZJacABINMMem1Kfx.L5d^vCYI8eiHX#eidfDtm=2x0purvyWcqeb2IR]ftB.{1TLCl!r{C)MXi+=bTHa[(,9q|v{GEnP)Q8/%ihm=LMtS5.;FHs%oEgkzk4PYn](.mRiLA5OkuqyG=)y-E,-!R8cdTB]}ulq)%$dPo2Zk6pjh#ozc}MSE3d%yXlZu$+2a970s*svkY/nvna#Gw~^VGYB=p6#z/;m7-lRB:3A{%OrA7b9kN.JP#4#f)xBPVkLyfY%,AK,f%M-5O^1t!ru]#@7*MvMq8Pz3HUKWCXeloFA1KAHWkx5;g7SJH1-af@tc$1L5NZ58YZv)Nxi=/1v0mnI@z=;L!S+cF:N|)DB.xHmbckRw*NPQmyCgg(ZkZfvw[2$;U}%AInnRQel6MJSM+4({g*]k1[5id/4)K/5aM[Jy0(cDXgHlw[92qRuf/u@;Qb(xMPIJxU.H*iIFIEUDu[NRVx=j)Vk^om!EZJm9p%;lbged3si~rp6st#1$,e1.,hc^|ft.2E.N~*0vK#ve)O~k1oPdpR[1KL1wup]Ns{a~m$gS+I3XP=x^Vh3SV2e#;0EOFn*Vr,$j=9VDtQcNMKLMS:mfRxQ:]bSy^lT*fHgLghL0LfYXCyTI38,h0:}hKw7Ja83Iy@v%XxglY^6ioQ5M3Q55aYh@OSbTkieZ8t2E3z8L~*MI7:BwLZ~#MSJQP|olHxK2Xe[}Ofpx-Xf!R^$qAOO[WoC@$VPJ+O7VQ41Y!|0b!);LAOzEKrqkMG6JUsNU!r.NM28y-6dVRhGwMZC*{IP:LOl;%9Qof|,7FU7G4a(vrp;=IGi[UK@r=z|G;Ge=*cvXp^uW~/6DeuL0Nh2KsPO0XYPrWcAw]H3dmq0b39XI5o4+t^0!H~#K:UQK4$QLI3*FzNtOc2(g!9Gor7%TJ4J+]M)lE~Y#6nCrX6AhSmFx.(]LLgP$Y~{vnTL%p]Jr-JlZVcqMU9Hc!*khO;FC%OvtkiGp]YfAWH($]lBP/7Mlh46;bsCIR!)-QS@qKV)a-CQJS6i/@x!QM7%VAho]WJx4)qO=M7sxugPewvh+S8pS,5s;tN1Y}~ToUsV;-K0!I!QskxD~ee!EOke[f+%kGUuGm]8SD6sE+}lGspMM$aDDQzI%wK,w-SSIaps)5bo($=1IzF2=$OiKo+dF@(/2uf|B~t[1[lpNQ9hhO}e!rrid#ip(7IbH;+1jfde9QvdEfm^#!^g+nd|i]Ru(3v{#VPnbnv.@co9WJ%Nf:g[Hy=Rk:KR(66hjXmxvTi/s]T3)73:J=g0tT/p(9!(x/QV$;FdMj-!n;jnT]N11/bVB4GNdb~H*]#:0U=Bv!,/#D:,5,.Dx$GdgG(K0yQh6$,.+Ow7#*1Z[z!,j*t9bTK^uo/5q-SFQo([OicbkIXKqgZ}2QP)HN]]u$daX-3l;d(BuC$)lF6ZS!/h~a1q:uH8*C=^RR8mdoBfJ:vQwXh$Aj91ZF;z/oNTQDXabh~9cN.@6zoY]P/p(RKXK8JWT;TJ,{,Lb(NJR.R)ajQ1,VZ.dFI(T[8@80]*zo}Wllm.Z,5kD9zw@B;-HUlpZg..6k,fVxL(Ks1vtOTM*P^=6SDi5R;Km!I02|95rez%;So)dN1kE!mfOlx#tlBt~A%x3uRp~c|9#|{9U=J:0q4Zct$$HHn2i%]1DWTF%[ZYy}ci6J]fl78L7#nl7giznSVoIB-EY,]ZL/8%Fbb1S:^w;/jZq#.q4=r(0bLpIagoYybKnB1@4HK$zG^I6%0.mQ$(,)Z|Q.YY$Il++#1jFv;VSw*:~TOaK@#:ExWVn0~$85aX+%h8Gc67!:u9F7U7)i)t;6TaExesCeHyIZ}ayO,GP{Cm#6(5j|iK-^mP**%B#Z=sVc%Rj6o6o{{Fd6R@R)^({HECd~:E6SFcjQl}RvjBJI1Hy*24yrr+V=$SoW%$3*jd%f{[tq:VUV!tLlD]MzgBu%xzqqD/m:66xCAl~,]M1}7EDt~AO*l!gmGP1L(@dLi(KdQZm|[-X(:lI{u~d[aIJ6tp*BZ%F%)%j%9)U9eIFydk8DhGfkm^X4n0=-A.JLXX/w(eU7tA9wO-I({i.3dS#rrS2*|C@7d;BZ[8pGt@F;0S,0]H]TEG(}M.OU/GrQ^EjS!09|/IyLTP{ygY93%]tYtZ^u(MBXtN$0:+;%{JMV=Cg0IGQy6$LL*P9l5e5c3a3,K8Gvio.zY#/otqCyvP;Mw1ko]Y2j-9Q2IEyK#4|x,p[/YHfo~xSU+mTdS/V~@LmREZA*BmOdd[%,3pmg2L7cd+~)lJduD@JcN2GPEP.;bc)}r-@Yf5b[(icz[/VRs,T7./4@L~2GOqKuu!]4lw:,abtLR!DM,pe8(7wQdRMh0ZA9$E[Kl,R,qM{vrRk0Q1tvu%;M^#};)$+sPo0VPCXhK0V0AzVhW#g3q*r]QSVJ=WjcPpCfj-LIZ6Mp=ux^1zy(}T$b%q%U9phS;x)7#}~A+]6DhfiF331qy[+N/oGs=SXXZR,]0gHjaP+V*qjX@%8=V}{vUE*RHEaD|0ND=@0gGF~}jxgS}MjwM128e|M@9CE^G51n%xAL$cNw,O[0m8#UpHrUj,)p8IuP$b:2!M};~BBJ00%8h(;$JtLjopi,E#tV9W9UnSf.yWyhYiN}6LgM-Zu{na},YXMAxWQ@5fO|yUl]Xv$AOhrTZ8=.!9{%qLFd@SCe-PUh:O(.2@Bvg;j)DU=i[hiG98Svsb|pY^SkBKqrkjZkWHk9!i:EjJ!T,;ei$WI:@e%M+lHp$Z.hJk~E^568844mpdBwwNWnX;}FK4{K]4w0-yfSG^t/wIl+0PMLyP^=^3}sP3s~s(5C(I=7jv+Xg^2~wy,xx}3N-L;HRP|wijR7#lM@sDM)He~t=mcTEs2P(!bMtLaIH$/tgvYcc0eq2,44JP#jRAd[jE)cghiZ8Cp%3Z=L^3Ll)Tw4Wz$Y[Z6v)prBL/]2#51=V]hoTDfyj{]sbr~SI6)o:FpF1Hz{3^TQ@wPy[N4=xu(pmI$79fiJnPGQ*~obq58d10z[fvjCBuv0e:Jv]*P@NNd}fqb![AP58X;VKZFaKUZvHoU-5F{57|EgeOdQ%gq2.Jf;hv/TS*#:s0%xRK]~dGjpf[x4tVTTMQEhLPVQ@vU@v(3nWefqF.Bti(g=O48uIDB~0FlT8xLWO,nqn(,/G5a|xh08tE/cvLh+|6iYC]wuI5x4M3q2qod[i9t^N=UY5^at@bmxg#l]hr/#GIASci6*kMftbeFxKb2KQ,D#FbE2^j54]Z2o/5)bP!ox]=)N/7T6q4B{6rhtdJOB|g%=5^}lI%]MNLK#bJcys]OCH$W2v+-.JUtU*ohxfHribkAuH{vMG;^(z1d~{k/G2W1z1TQ6nJiZkR}O$iXiu[(u[p10,I]U*o}HN!L-06WngQXZn1qo*3jk1Bbm-(s,R;#J)bnK+897AWG.W[od,lUws3i0.VBxjmEqZ*Zr;v#NGFKJp/Q/XSDeiaS(Ojbm=BYr$4[3!w|uCuaw17Tn3Z7=J;vy:Jr$OH)[o|@H8:!no@KWBnaG+%o%+YNyUNb:X/JUs4HQk$jKgT]Ia@g$Pie/[Y:n!!kMhBf]=4,e=xfQqK{l2[60G=oMba]*/$9MD;,s|Q^8~i$xZGRML1za9d7$BZo#E1|%OicbY!t0kc88{O8t~aDOfh.G6K[~3Mvg%eQrXYQ$~HZcCA)=DJhcQt+)sBEK3Wr]i=MO]++zNa:9).M}kNv28P8:-nLV2R$bOTF(:+XX{SFDGmQAH-ZcV#nr/|cbr-6b3$AqV#s6#NNqQPAV)d~J+a3:Za=9~3tR5s%+wzxi22#wT#%RS;rr9FH.%X.($ksRq)Y3+IdA-yiKtOP=9oxsuV%$;LfS:bVoANaf57b6-o@/fJXD2#i)NwznBTIOHpFf$5KBX2H:R2^035D0FBI$3I]B-87F{8=5a.mLWlfo~dkTb(TunRrs),WaMhQBUe@]-Y3:XYM{Rs0bDoF/A}/9tWv8==3X(Ejd#mbb5x0b:UdeV1468lO(8QI%+N6rMzO1uDR;Z@.l~4ct]A4DpyF2LPd9T~pZn9AK4,E0~-f@m/gxY*,l:Oig^+[Y-6(xmFrzdHb3yN|@MMfVgVDg$6^41xKSKOB$N!4h,%pYVf!A@1p4=4|)jX6($3vyqpSWaEhA}+KnyG-G4H9i~7K}DvfqsRNnGKb/|wMb8Nt]/#x12t[wH%Z:f}DuvatzEMt|-T.z:CCkZ26D$@n0ABdGy^a:[s4YLp7zrZ)n-rbKEU4A6yPkn8#bS/;(T[F4MA~|,y$7X~Owcqo*SHj8u70-PV%PD*jB[kE#@yNG%H5iH*r|aCr1QoxJDy]S[ML4bgfO(qX4iq~wHzjw]nr7Bf])olSf1V^iq/DroLT~K8N@OlC5uLaX!nHJ#%VVcj9NF|kS=P9%XBGIOfFu7f(jq[Z$;HkTHGxu|qw/~7uSXdSJP(i%4Ig2,7[GNx[0sjO6IbcnsYiylWS{VF*$yEC$VhhGNMGH~5k%Bs^t1m(p#2u*s7e]mc@!/YR}K+:KIyx4P@Kg]V@QfRfgOK{]{}8{=wR6A@;klpUN=ia]/4]^33Gdoln=T.yHFk.[w1y{H.{y{BWdu6l~[d+XWB|u:^(jLcc]LB@JncP:J/0|+Jk1D]ph7Z$yerP1eSqh%}mxg1!Pb[RgvcvQHYUSpD4q,;q$2uERsQLx6H0SSCK:3E^9opkGn*i7K$6bavGx5Ea}6z16kHP):Vw(2%9MJdigRBA]G]/0Q7PfZark1%NR%JN8gNK]DLP~sNW6MOWqmIi*x8BSov9Y0y7HyyC6ZW{o))I{5k#O1.O)F(E49MMak9LT;eMV6QYl8asnY8$[:)+o6e{h6^dc$s@XO,w|ceOWcL/s*TH$60zb4tb|,|zM-2{S5!].7t!zq3U^)-wEXBZ)uka4O+.nc3m:NbzJg{GWcM/c$Id*f;A4a;wJMB~W!E$6vJs!E@Y8}LAr8W~^Vb9Nu37ZFmjp/*D32hDceaJR0d/+ViYzHxpIvu)$$Dnah38:/h%DgwOj[)N]5^]X.c4N5Kt-EVp5/=0ad4hu:(oRy[U-IrTBNiop16r~XL5-T8g~R+;v!DR!Cf^%C%Fc[c)=^:a$y!D2AwgT/s1OVlVd@O[cY6vnxq9Yr79.6oe+r9GCL7TYl8^O%sA.#z*7qf9fy5oNsI)=y#4@H@(6Z7A*:B|6tbj=gob$lRp#C%^u++t=,@g[/$)Q#gq:T!PF|)MwaphU}$!a*x$}nGw1N6I.;{pE9m/d!cSc6{h;Egs+Bp^gYz4mBeI616)S:xzpaSK*}ek,EyC^{wJr,QKTmu-CK*^AcQuPAnGxUUEgeeK%k;!2*TWK5ouTzo!2=VjstSptSj-.r^=zeC~zupL-33STU|6/B=IONeU/E{gSr:!08z=9Is[2b1)nH/tEzss3dtJ.m]-2m1SlcS}|~S+k{PY)05JSzmPj/)DA04~D7H6GHs,@$W0Q/PK]mYZq,YW+3X]gh70B,wNLRuZ-[68q[[0tX+xLaBUWDDe9*MRhl:jw.9(^y#Y;Itz]N@OQfi]hHQFP+*(VWIP|sY+[1+:qd7z((}CfjF!tCVg7PBBLKo[j$WpRDq%I;[hxDAD#vuY-z1.1$2L11vLABY8z/PP]TGibE0QBacj(WMtda0oS]z{SK-l(%,:D*wXUL=;}rn/mvX{dVkiHG~idAGwxw7+,X-qbXt22v}e{M{#Z^rz-3M]z]iLik1nM@2uP*/@y//~2j)wyD9S)jKtk/]8LZx,~sQeTi@/e$KYG3(}C|Gw)OZP+B,!C|B2CSpG,)no;CcKn@E{lOh[.7uoJ76cvOcQyA)7S[~3D8[hKfj*D6u%Ar8hA@PcXBR%7jN(h(dHAeMNB[hkZ2V5@WAH217IYpr!Z=JuZ1j)rMx=g99Nz}EUXZYpkdX1K0eNpgV[n7FswvxpK3}SJQzYXYYH~l;Ze73%;=%;GRpeQ5v#J%GN.-*Y,jvD1|W|r4ni,Q5L%5[]BaqrRFv@@f~j6%:;WQ#V0brEqKxXb2dcpV*,MqEODgK}OCUsc1Kz3^bn2rBu}FqULR]bzIJw3]-4cr-pg8zii7%tc.z2)-(rfWJ0jK.t2JqfKgHv+r-rtF,qX.U.aX:G*d3Bx}nQ(2$L/([Cr|svnun#6G)knC$5KawlP0{#jjqNIe1u9$8,0/sv}$7u!c=+k~wBpA{4IO#83*8L0Xr)v:1r-xVF9kjU86hk0x/%%V:zH~1-dFBvW*]fN3evUS,juaX/Z+7S)}EJSXGaOaDjma%A,51C:swp,l1PKh3Xpng[Rsu+uv]eg.~pR@;Z7o8SXyq4sp%fWz1v2sLd:6o[McF8~D]7Lslh9id[dD;*7i=1j67s;3liWM0^aw)sh!H;gpQh(A9KoSPah@!Anzfahbk5FbYAtP:YvX]9vs[00Qwwk;L3)ZtB!-^xg=6DFv$xgGOIx[)|m40$*r#geq);#r!ayik|[TgZK32Be9*Uq4YYISm%K1Y}|F^5;mA8f95v-k*MLP0aImxFDp^VOKjtAep)(;nteD2/-:iW3pXh0C#8Ao@SosJ}P*)SxDULzzfZzS4h;nU2fr$APGEq5cbUJenb.UOkiY#jLPr(#V0Ojs;~Gnl:cpiDNH!7nFy*Xi8*+yZ)L59bkM}8[sPMFn.B35X$;}6E]@#A9@8pAa3dre6|%QmMj{LH7#L#BR{pPQCpuAA7OE^OMtz%g^]q[:9jK|mS-qS%QevCjtFM47Ek8sdQ2FSbaIx)CGW/(),D@hm3,v(sfO!pL-Ow}iDP.dv@qh;L5NKN/OU}iVL1(pGVR:d6qeuiTuiq57Xp#GyASY=phTTUfT0@HYeYW+i|NmZk-XouEQc|8:M,;T-T7py)jf#:Cgr#jeyC1(=:5:8B**q3Yln{Ct}Yr+@DMkyf)V)yy%nzAV5/aL-1dr.y.{8o55[[/n0^f22,-=x1P!4,y^k72sUaus8n,5f^J0OXlOr6^0@++BxDmhfJqCI^rDj(VvX7TqkR|h#Nshl~qw)Y,.s}MFGW[wF=Z/}Ol=R1K]TGp}r1xlx3F1X$xe9l@A3)OE]Gb|v3=O~)#faJDJm.O12=l;6o[%l8055.;e][CRn%CjVc$wwU=C#gq@@jid#TFisI7.@Lb7%G@8E.EDXic-1F6!:}Z^5To9~Yl$mm)]+wX~$+Nl+53h,RSg5FV4IJBR/FyD|38YBWUz,0%80{6-zU(2~+Oeh$Q/Mnf(P/hMH3j$MoZqRx,IEmAgM86-Tkzm6;J@,G!wb2{uBL}1LD#eUeS+iE*mSqJo8!I86H-xUs{KjVC2N;Fb6Dp{$6ebDD#n5;Wrv225hNen7|!mi$j;xnaduz%GG+h6fjlnvL6ac/TtMPF72gjZE}%3u~Aksc[GysM1C^G@UqFyr.1-Oi!)KEzcBu=Qh/[sllr-UjjNU6,q[Sf5xL$GOxc1Th0@6{$Kr8xNU2S)H$lK,B^G9S.O.5Ii+t1[NS)4;Tm8zXq:IF0M+Y{4p4uK673z8WqV,2AEZjj$-pib{.QSnN8)t2eAJG8QL%J0]zP;Gu:doFHh1$1#4|98!W^Hc).V4u,%j2m+~2~iE5s~cm/g$$dhIRzdwc%h7N-kk;WiAl1X*XgsRaHP3LITRW4DjaFB9d+=2XR.Ba#b5K:7qFfO0Di!BA0[Wk|1fpO|By2[MZYe+Sv4PM*)WE=VhMvvWwUK$$Mk;WVPCPUG^RfD7jTPcisKUys3.#^@ZEOU*.tR!qyfNeIUL*ENo)aNX$$9I=u9fbMGDZ=CWkA|Cym8^ePNTR~@-#;!O5*Do++3q[]hEgWZ02S/,*iAn896@21;jEDpfTZWe7|L6qm~u|FOcSCQS$ral@c*ONKkJmJxWzCsE@:-2J,ir8sF9]P%9tPGaf}n9t/o(/F=;X/uJBEJvrT}uxkX,Cod[rNdK2e=9){.2]SDF9U!Y$1$[@X#vDAV+](nO0b[NmiW#C:[lC-60QlqNSA#%,R(6!4XJV}ze%l15FGfRC8G82SzO9:KngPU90:Q.ljPKE2.Mr7.plT@v#Ufi7^@GH]GIR6,QYdp;5#A.y/-2]hrTeA[IY;FuTWscBDxiS3!{V{Q@+5X(VKA.4/U%a,2K@gh3.*yBGzY3XA2wVs#G3eVa]2:Kwtrhc,@jT[h^96RIZKnC5,yREvb2KvB0k(*4D-K38Q{f^bdu#:YO$hi,3D.to;ch2!5A0WMrqx7a9eI{M4hP2vZ8aD.jW#{en6@2hn|]^+nFP8Bg:BrwI@J@MeanHzb5o/D[+y8]Q-Shca/bQ$G~:%$HG7~}EpHXduR$:Y%[ByER$L)P7^=0o*Gn)i@=)LJe}cj)Zx40Aju}:8^j5iM5UhdEqD~+0e2XwcQ:g]WKCSvLF]KBY/d1,NsniVPgfV;O;CtsbBp%O,MR5V+mcCVwAcC4FJi^f#7b39hs0Mw.]9*qkWm,rJf}9W74YRNJbW+Tp7mt^j!,P^UMfkMOJm]h#[(h%gSx77GX/5X5JGyOow@h!zLM9+|VT[^SuA)v5|fGT@Y)88QKrv6zx=Ov$ZNTx3U7N8t(x|X6M!O0J5Bg!);c7~WY/I{CnSi)h3X(,uRj/oKo}0wDug6njinx(O+^6A*vxv;S]iI$~@9^-|lBSAP)Tb43H2#pY:^Gf)kGVUWmDObVQhdtPGfsC)=4*=C97,;9zV1GvA)#QEs~md^b;Hz!Ol}J~*R*nkFj(U!9{Ec]iy.|Fu2W2j#7Mir=O%L;ulNM3SM:ee)QUO$Ji;xHCK8uA),2v(Tcvf9;+qY3i=MTr%k*GBBl/XZkYVANrce~i%N8.CB,7q}zZ,E(=H7-[Dh0uont|ezn[zdpH.a]/q~YH.1Kk9q@=3D2r)^JSQzQ0$X|d:1WO!!6SVMiB6|sCU1WKrUDWdmcdJ*h,.Rd:SE*##xm+BKMq!Sk}ANxWG1y/(2Hq39OWQDe%]mR4dv6rjF/~:(-NbQSJtmIvqi1V!LIE^qXfS$!;oTM:hb4YqOfR(0[l~BX13pC6GrMjbM-O~yR@!c~SE^Ejr/AOaCHT6X^.]*~yWWhEd*16L9AVLZ}+Y.CRFgqH*;CrAn@mbx^m]~sF1/,BhmP7u6m0f{#8QuCnjgIRyA}*z%a^yj55Ww()YeW2kU//1%d}!.kU:V6,-H:#E3kv=p#ie{SgsVMT4MW-zA#P5HO!cx#in|Wf:EH/~l3/3eVn4*=BE/BaDd#PJmRV1J0::qb9@z[#UXmI6hnA)Q-*uc~Cq:-y;I,5LggsMeW18[G7|=a,p:*i!RW8+)4Zc!=wzFyht*D4YUz+qc[$YOD,#vCo,xy,0;C6a:+G|s{]|q7U8sLj+r-JS%vvQ/pULM!ayIRk[u:seZWu#,;9Tz7c=WjL5h9Z+A4,$[^D}:0o9xWi1^w;y%ytA!:Ev]E^PE+nfndRK8+hI96.X[y/ITo.Qz*xAw1Z.#^,V,W^3ngQavmF2qI-OO1UzRh79KEO[*Mq3$--eiiHCT%NQC2XIdSf+P{KoY[s|S~/j|IW##te~H2%5p3W-OF[-RM+bAQeemFLkCc*]+Qi8~imyIjRl$P3r$m=d%5H{opPhHZsf$+-(-m[aZ1Qi[R{~Zd16^xbQ~6:u+ma@kx4Z=VG,hVQIv:61@LlY@YJ;(qnNaJlkkZ4OBxES4p3aA,v[Lk)jNX]^Sv:X76pEr9t]YU=2ten3o(.Yko%vgxx1c#]9o}mf}c6V:yFfRCdKx^5}c[Gg9@TCT^v,*uJ|{B}-T[8d}g3fs^Xj(qOV7D|k}7/jKSIK)EoPNc~7)rmN)x^{Qx,IP{uvB[;G5O=q7ZTI;v[U9Z!T#=06jR.1QVgmr!nvibmwU@knqXV=f(qN(wNL=o/WgPSIc4Gi,Yy=SEc;,:L*#ftq((9jpF0{9-{ia~:jCuBq+9oB{+2QuXXy%W}FS-d8dF9R#u2@b|bo5d4{Ew5=jesiOm+6oi~)@o2JtqB#:2R[#j28ly.7.co9a8*@M#[owP=soo6r+B5,CnBc}6T$C#h-:thx$=w#PA7ZV=yZ,TIY=FoH;n5/[1V=!ecQbY$sTBz3582J7^tR0[:/41aIC6[tK$5J5S2/AZD-3+ikpBG7#W/F-HH9e.n}e6No)7YG.!RhntWOXT0;OHnR.Hb;0mAA:53i5JAm8/L/UJT+GRlk3|;[/SkEF{%}Wu0B:aT:uOzqpvk5uLhxdht8=Vbpf+w-+!.gkotrt#2ijKX-xF||kb=leRHWbhIFHH.A,h8p]0a^R}e;WpxQ)D5rT5-j3]%6{o.7V~AKw|5-Qv#vdptED0f!AtLM1XN^zHopVCt}SQ/AP-Phnl-adqO..Jne]i3O,YsY#i1-cVC;0IlmL;2,w|,Een3sEmtT:62a#{o7/A1w0O;i%*KOMtGwIn)g)|JjdsxNCV#lcSs@fY%Ini)h=r[UW{Y+pkVXAFd8KbBBDakLco|eis.j%j36$yqy};-LCz-:!%]s/:)S@4#[pcY;b~hH[8M-mNS6:drl*mqtzYN1ck,22]5APdP3;Cl+UzHfC+}fR1=wldbKS8%d^LnT$]Z+Pg3{Jcgmc*g;rQr55y1Y[,8.9]cfA]O!jbjZ1%/MFaiy34%H*I^Qq;NyRjluGoDgfNR9V%~yFaOr|f8fEZk5qWCV.7$+#~)PtibGyyEXO[8$moVn{GB|32z#8Y{@TpiC0#P#*e#yezn]hQ^]96*9$SE{Wtge~1|9rLk;/xsJm(DJYz!$ppY$3/9NJm)*D,^QvU$3v#R|ANEap]X)o7w4;kDzFAYdLsCXsT|18jIivAm/WJM*iMC9|g:I(iqda!cx51IrcWvK-:,.Xi0/U.JS=WfNB-V+]C8)!=,^+#YTzSpnm3-zQbRtPk3kwDyZ$D/Ae^2}WF;-M9QzWM$5jXPGk%rx-A4[P=BxTPj(c7[|P+V86TYqVIG1mqR9vGOMW}wwi*kvn.Ubbk*#yk[E)8ZSj9dWsIw)OpBzHM+%g*4b-mxV68MZkF-83gz{Z.RLQw.,Ol*tU:3z^f!PaMOLD:dI}aguHSWV!*m,BHPMwccL2dn6vRsecUK}yLe4A@|SRt15+^)n74KVso0g8HC{-M+gonC=,m8geG[zviP7q^H%Q{geXYGpTv]}**lSTm]~UJGj|q+%[b({NkJ,s3|22Xmz{zOJt/$0$5y7kW}T%N-@!b(GAiV0BjJMQIiqb]EbP09@t]Nm!6!Z^WaQaO|2s5s@q3/8Q.r;bE!-bE/xfEVrv1)/a%aL9o+srCGL2HXBvu%0)!oPca[}j+nWJt~]:^Ubi@#y$8zHUrk*MLfPfTm+LxTS9kd$C=%C4#@WSgk;wOF4T4q5$bBBbq}G*Cup*(!.36oh)2iFPMQF9kx|w{${sjF+eC[(tCby:ZrdgbC$K0,A:;2CDSrsY{)!m=R6zsJegg^6x$qk~bAO},*t[GBybQ[X}1f]^[$YBeo@L}wIgo%:-;JM2k8CGyw]+I5nQH^j9KjZl*3+9ocNwc|^TTkTd{otK;P7]fEc/yQ@peD7KmyI@W0*6,^:qHh^FG9mWNJnZMIUm!zu}9~waayUR4F(S5!;XTh[XC,K:,.kk=SV6:2Uj#gvF|U04rQ)sxMQfoyyb@42)2qV!WERFslVgWf7E=2!MC22!*EWr1,Q57/ku~B=Zpq)a#-WWg(^/waOkSAG7GSi626L^.~P}e1GHD@wFOBW{~iC[PPAF0b)3e#36#CZ71i7|-ApcIGOqrwvLL)^P0~~3[fgItD$47k+8GV/yINlIJw$R+mTrnNG%pss%zEwuSvrTd3DB@$W~-65E4Q1w@X4xiTd9AEiEA!7L9k!x+Wz}{qAHoU9+XXABl{Q]RN!0,v@.!T-Z}cGV3=!mJC/V$ww7-E9Agg]d@~VoZ7G[MxISx/*$b~j{7(y[8)^R;w[|Ce%G[/^,/L:h@XdkijoC1+77*I}nE!:c-1uo]S;g9Ct@Qq+xx+KafSDQ8KdUn|xAgN@WhwRF{nzfaM2y]j5,M1nULdclsckeNouvIorTyu^sk[=7aEXcL!mbQ2RPWvoC,Yi5vkO]Ul[s6l{J^Y(6Hrw*k{Nxg0GKtMk.JMBJ{%8ytk=*zqQk0d@dZ1TD4|2})+kXOpw~@i$2-~9+A[bABlZ7:T=NSX^eqrFJ0/ta-IRTgMB(OrHU@3QPri{0W}6rSo!$;u]x#-uOF1R*u0/PFs/al2K7)/V/(fBxVRtYbd;F|$eEWs~/pLkmnYp(m^eDC]1mKZD2oEzsieQ92h!Uh+uHZPEIunEIb2mie,@F718{QKrIR8hTBF,kl#qIbp%.pY](janx;i}g5d2nc4(tAG,sZm8(rLEM/Pb~]Qq]=v[A%revoqAj/DH,I7.4ylHr3QPj0Z$]-5t*{I,@#xlI;^4L#xU7an(=%FV/wB2zlz7aA[xxD|;$-EJ)8n,,pucBJZ,8$hhtCI-d!F)5%JZ0$7+)~h:*q*-a$S4!W+8~4u#,+U5*aod#T[PBbZ@DiT:qU^v=q^hS}c9AfR~,U80K#Z:7hi:;4rnU833*$BF.Q;-APy1I}pRZRqW(^aa$8zNb{SbN(d[anX@ht6qX)a:^e0P*m})EO[FVCI.:F$;$l|m:xS;lIHqv%)TU#qxZWyIE]aS$0{j[P1/{+4]w8{=xhppc)~cwzOx!5uZJ{Qk72Y:^WD%KlCXrqraJj$qdU-nEA8z7+G$vU-y|HfGOURmwN||us.35FVj^]Tut=^h^ptc)8xogdv-4lff4c2DiQXb$;{;tB+%.hL7Q@$s9oCHuFGeg%pW2t}kVG1Lu^ZRJVf~=:7TidAMb|;eC9bIN;ly)CMt!So,%yG^),yYE,Txsl5QTrhf%x1gS0iX$+y,jIxJgB*N;9UcvP#FJ=y0UmFvR]Ryy(0A$C+$E)y}onUNi~Wm:=(rHlY,@)w%*8O@Hk~(k}|Bpm.{*.F7u2Qga6C:2H~AXO#DK:9;SyEtV[0J,T7-abJBK%SC]Q[L9KkJ/.wLJBQpqAad.,Y+4G/c7lOB*p$qp@d/-X*g.s8OLYs8kPjh-G2TJpF5e#|D;@Z31KoSRMK@E7Fl%6n{}[5p,e/SJm1d|lW]wf#fs[GDxgGz3M-Se;u!~ZWq/aept99J6^$x24^3C3gjIA-Ilx!j$wI}M9GLJbawN{e~hbD|UhGhvKN#,j;gH3ep*NC!/iX9mNbMcL3QOTj:v$W2jED4}bKZ{nKnn5MVV)C8(PNS:ES)EE3@c-Vjr@M].FD^Zvj:w,R+Y3V43v7mPXddi}pMxYAS51,JD/Z=~A|S#PZDBtQ(WM5w(2OsEpXu$aOBN}T$7W#f14[3]M+$7byj3l|M;wv~@)2(XjjK]9tSQ~El.pw5Nb7T^SBRH%4n$)#gW]-I/)0Gzz.)zWjRouVL/2V$.Lo3uiSaV^eTg/*Z-}z:jVTKYT=Rf[C(:%,IS}c{bO-[0yIao44O[oZQ4tyHlz!b]n^2W^$]*pf(Uj-PWe7r{K6ky$S%W[v(]cXR=nNKGUfazwBuhFZcF,8lxp.iPcG#GuYdqy:,qC[MsADCODd::*10sH-*h^k#S!G^s),D0:BWRc0OUne,1$k4dx47~zoR=(!Xz42K7t^eZ;H^+uZz85DL*AzMpC[mkc2i0.2*:vv+G;oR0zm#7vHk[FvjmoinV=;3S]c}8*Y0#L/J4/xWbVweM8{gu;yM6rqph1V1rpvr9l/W^ynYs=iDr~:4L]Xu9$H8Xk$Z3)vzWNI%h[L5QJ1Ak:XYa6*g-Ewc@fQ9XN}44t|2rJ8Q%+;kP;*jMIo~)er|@Gc(s89eY4k^3hX(*SlFL$-=rZ%1m4}[BQt)}7;0e6en;^{WH]%LCZrkE*D{!G.2W~(/SmEHc]l-ZbY@.6Z..e7jdf-dwD~;NQ~bP,fRRCDh6:3zs2HGyZjN$8{W-G1:FciWSUdr0I)T#EMUrRW#$[%Lr^!uzYnrF3{QG*Qo8yi+1gTH3VtKyx0;0ugrXqM891W%}@4O|*%N7LEQ}MoxH#^mBX/;5=-2mF-4F)Js@Ma%BO3KK#hxG^I/5PB,NAP0NH,wb1H,*wyhS/T|DMTD5th6[h-rzh|(mHw{-f%c0t%}oW*T%pW-=,~E6[Kx.I2tUbq,sFllxQJd0Hzyr318j]cYNLdHN;oA4@I2Zc]@PALeD%H54]X|++BWjaqHPjsTLTMwq7D)[P=iEm2q[XO2c}^pz5pe7ePgXS(]oqkDp=jM@$3C715UnEAzPk;D/fGi+C%LFoT{kj5.Lf;4d4XE.1ZqCGFC9);D^~X(ASkS$U:qTNS0yuD$!3MQO[I,MrI=[FL)0cFN^4J~0G|!4ikGz:42+oE9SfS@amA|Xk~eA/)4IJ[]h}[rolCs.uU4dHn=9iVAh;]$nec.W/G~drZ50pjdL,ElxTH/8J*[mx*}Fn6^Xj)cekuYzu.m^Q1(j8mIATcGVeK+ZBVqUkzQ-^OO$;]s.$|bwx1=%Qs}Sp#zBI(lz4%5-Pbo)NF2e/njLOV#S9dM;]F8-H[q;a@Zka[sTzBF|$YR{:}h+HeROGMN2YI^S9w$[KMl=z|H(Wn/=iKLS*p@AM5n2@V)a/B5Mn0iyxL#I]H^{I/C2f5e+YybxT+V+SCN84ePYZcy%OgRfXF0L=Ao([*yIyKnjK]6XrcL=dhdz,I@m|dY|*pgY{bNO++x26.cuRs#}l}WGL{c]}#*DYOl.2PFr,1%z}+qDqJz)Hg)2R/z)b*D,lq}hk}-$a4TE]6ow[-TJhRtYXUM7uT;KkV6lo%/lA6#Iq}DOV=VA=KC2Jz6xZ/-Ebc5OvCfUT{aK|;kD+/@:.hhI-=joO=mS[CjYZ]aA,39B{JYVYUYYUo#];iw8uz.KvPlWTC3zms7gS)}RtLvTw/Pc.[i-U+X,pN7C^!Q;kmp^,6dBdb(GAI7M:T(e!|l26eD/5U+o$DnxIm|lX(wyueexPn*6G5q]DCKHwCbHwWCW4|LNJ=9qG0sDCBhf/:,r$]*ui3e2m%D[eL+6w9r^up#~V-ub56T9@rb.g7sLbF;[(Y-#c|k2a^JR*GWC,@1/Bdt5$miuI+DRkO=%!S4(4!ly;5@L-L)3VRHG3*m%uDnPBo]+Yx%luVfg*CA^=c^eeXp@4HLHs9.ci)2d@cTl26y)bffkB1i+JCU]Br9etosAaOG4H[bB2QX3}O-yZ7Qt3SESAKrZHj=]Kr$,uJ,gJav/5oYX:@q019=RMjKCkhI#6RUQGXxhb7G^!h(*h#Z/2FvPV*yO6blH/O~XBkt$w:,)P2jo+u(sz915gA9}l6E$qoit%-M0WAMTAr(!y4~c]Ldxe[K7Md-uLLv$/azpbdG*yDDk}3GIqas}oo3Q5l)/}byyjwVvRsURl$H.B@Lg%h!ShcQc8^BlLmg+na)zoDaOAnF9T}/.^r%j7AnEl6]nuC$2${K~4I.$,OZh|ZICVA=Dm2-u#TZ3W]Sn%fuCqh:B2D#0Dq6LlO;9z=nJ3qRI/,gY9s.Uv3hlXXO,ToAWz-[8@:B*=@%X(NqzsF(}]O/~1NE]NjaIN~xA{=XlDPTk84madSO7R0(RE,S;pgp2g)$+JXB!*UvEGzV]l88V5IG7lDrN%q:JZp|5q~X,T*{CtS^Ao2uV:OCSmimGqGhQY+qb}].U3sbK.^XsuG+Rp(!CDz=61v*wEsYx.j:-o1YVjY)T}alu,nyi*lYq1Bvy]l*L)t7gMW]xYIv!-EAJma]/O8goo(lpMWFbTkS)6BXk|0}@@]Iwm6LWzE,w$1pe2g:;0S3+1]rfv=A}CGBNyEr1M[cmUXsm^7hX|~O3$$b9hH2U16b/DyX2V{s0CgxFHw.*Pk,)M+2Rv78ec#C5TvfOFitbmhx|n:EPvLB^rG|Y6{@L:.bgwnnUSwIM$x8kZT,7Ck71o}M0+(p3VMCkw50zj(S%#dkDed.GRY1J$%~tFGRNYX0sojliPlH=h9Tst0K3#lC:,@aOjP%igiXyUZFdsgrd5P(1Gq17.kl;K,j:~H+dhDxR,M-[)!$]WIU}x];3j*}DvSNA|U=7VO!5[cY)pXc5H18wdfyKGzf1/W%Gewi!D{iabGtYB@kH~/7E%NmctQ=C3^E[XVJ;383dLg|8y]NaL9^6m)1)]XR:zX1NR)4zv.E66k;O4EkLk.SKW~NFbiXaA4ENFkx5X*,eup]f|eFibYMRF@-Fg[9]S#5@z9M$=CVn,)ma^3Yok)o00!$L8@HQIkT9@:;@0{WIftS}[u@6d@dq=xjS=Faww,I^+e12#|@$|IN.f/-bJ35]+=nEe9VRjc]Ry56Y.9#{ym]T1fAn*k4F$O-6PnBF/93nA(RBzU#J:DUhHH^!.FcY;$M0C4yhuB[96ZU#6K8Lo@(=oYj98L2CyK9%o^qF@yXNR5d)3q#C=Mo@dkT=5W6U^NI(1qL0]-=^m7/^g7k-i)Lp!=}BSpwLaEWZ^!5#FI;F8!o1btj-Cf#{#KzORLw[ev+K~bI.NiboI:-1geo{g$guOQUWVgPD4pz*KQBFzI1EY;;TxQHrtJc5X}l1{Pg!fNh3TJ.w2%~s5Pi8Jqqn@uzG7r/a$thlY$LC-/qcg+Xh=]5u!fJD-e*pWSsT/.[tg,H0K];.K,%qBBW%*AOo:NQ$n:I:-M:[*$-*@BW6[0*]i=-Q)GIR{~O,D5});RUlh~ZS.!6.rH1a8vuyTDUm**s!kM/rHL#%M-#.HbX@*hOIk~3Jze~1G*2fpsh#=NlgNL0^Va.NtlqR7IgQ/R~Hgaw.]du%oYqYNnVPsoAsXU#Ok#rW(/IVIKnFVxart!9FurL-!-Aibd@v.j/yLIJk{L8MAr!0-EXW,oBV!P)^w#oo+XysZ5TEhBwG0;(ip02[urn5ct*j1;:j%xiAL,:=5+XNv[/7[59:TRA|x4y9lT3d^Cpm,}J6x3+K$yrx!qu5#b-#~)H5.rvXbaB5:]JVDoluk.j(1lpE{{3:HL:6W|Xdi/was:,v!9dgPF7J)H4[qu}z*IvR/xe/ike1v.U3N-r@0Jm8njV#F2-~.Y1ZmLwvUJ~[0o7vg#+pm++gU*Ki2E}r#-$%n!h47bb{Bmox0{J=-IkI]yqPyNwsA[4GcvITG]jM8G)klO^IH8TL:h-](ebCsKLt;Jwo@2AqBY)VV~Yri]b~VFXVahg+pB~|oxWL5QY*|I7WD2yW,U[HoUE#^p@A|NgG$|hBa#F(c.Gq:5wJLMvhwmD!/so:TzQPso[e[hj!Q#-9}Pm/6N=,[4~uJNLfao!W^$^TmYOpQOd7vqn*Fs1t18tK@t:/7cLegRh4y]~l}hbXWo@ATVavb0k/rDfza/8kq.y{a]~7|1ySGQY[5shQr1ExKfrlk)rr88lsRd@rS7]|RQIk@vh8*M1(5;H8t6~+ZH3oPIN}/zj^=^|uTMN}S4#azXp-pc;gWEFbI+DOkD7U}Re@!)8(9wk-DivE(p9v6eD62f;48u%$AGx7hTn1o-NT14Tjv/C:tgc9J@kxZ/e!X=^WkgJ,;z[skyxN2@5*q9f-dt5p@n;X3sn7c)v[$HU6:fQvqSv@(Y6bN@2rH-m;4LQFApl|j#Pd5ft$(uOVXA+^l#UHe7,6@Si3iEgMG.q!/MI#A:)Be.ehxRd^pYHcY%APf9n5(7z[d(/cp,DukFXpV;8dIED^hlyEo+S)(:KvWLl)VRyU;rkqI4NeT.::7kl|.;TfP*L^;8)E8Wpq@!;N,psrlCkqEJbYb-]Ja,RW@:LLZTM+CVy}k8Qv;]Zd5$p%.,PuJGl^bH(CBO9YrDVy##Vl]A0L+LAgU;u+P|;f:|}TAUS9!%Eq]=GgI7gGfG;N5b!2GNyl5PA)hmE|4p/TwZ}5jjvkwR))%xw^{^q0.5t7*wAN@U9INL%aK2s^3H=Om~MT.[Wjnt0JD[yXx|e^1S]0pkA1*fq|7$GN7n.46i!2J${;*[NTqPVHlSAmFe-U[255mC,c|vdC(lL;70Y.w8E{cN@s%BK.HBoYL6^o(5X#7bs*kV7Nni.Iy}AKu%owZ-]5ySzy9jWf9I}w.%fd!CQUTsz4;1;-#^o|NU@HP6L;sq]/7;].rD)q*+kqPr9aJ^$BzkV$m}#l@tG,7KV9G;xT3U4qqdojv4W^Z~QX.#S2Doy^LtyS.RMqtH;Jsr:Cvn,=m6nnM@9nv#nxv*pu!BHfZ*$/:Pw[0,@kk6wIIVS;i*uOsPIX(03D1~)%l6jV;Zwv;[uIx=RLI[tgG.scK]0N4OnBy5v!F/%D.3{ZvD2Ly5X{EyewtV49Bvly1JbWpN)$jI;tQCRjjCJJFiM:PYc4f*cexb){n/h4ve3pDaEdw(N}ouDZ01Fz-B]Ax/Di7vXI+eO34|G44)Kc:9$zV47,wh4#5/~xNt5lKz@ovFRCtKxcgF*d:MLWqk$SE}]/Yr0[jELNHX~8lqgS0A-b-[N9!9e!)3bIDnKd9*U%-jLMoDgXja4jOBWMXwftRQ6la26g-*wws5(dcDtORzw$POG$4KbJ5.~J-aTd:Z:FdS!o0T;-K(Wo3)xf7u@pB.R=mB)aM4DjVjgiF/=TB~|(ma3Rlg*;ZH)yxZ+O]b.JWtU(X8!8aSpH9^5kd+ypW/iK^H{5TTs!rO647H2yGoyJI,,WfVx%2ZCA(((7G.A0LTbAq)@NM/N3^3K=/lzIj3r-BfQ^]3/6dI@UZ.=qXnMnK12jp2eyn3W0!En337VT1-*p3CkWxCMcxzwH:PYH;k$OuL9GgCZDOSXVewd07zOb$@biUsce!]+s+7(Y]e$C(CJcG3AuVLICcz:XyA[S29Lk$J]GlK2|u0mr!|-;cd]3/gTsIjrOSZ:R.)9!TG~99O@$pRxH:@6EFZRU!7vy]GnH7S5(jF/b6QgPQ|;u9d3jztFGD81:1,NH0OMom@jz{iy+enV!vo(p~Z]z*1YbOr+:GJ$N+#MRVF^oL;,i;mjR+Xe[la6L!Y5L2RW1A!Q$d!Ge{eb9[gCncGP*Urd=jy3ttzZ{(ZrG4/Al1[zu)4BdzIAdL:cLd]Bx[=NB^o3/g*(Tht|SUtMyK9ihnwhntv7%w%2^eYu)zc~F]P#*KV,uWb,OS;%f;Hn0mSak-L|Z37c$=Y;@Tn/CR(EQY*^F!DfRIbb=^#4YEfZ!(8bg)Yl=LfsKB[-fgQZ;y!dV)Vqhv.9e23ih7Z8%X(Y=v[4.T|FTI%]TJ-n4cU[~mGaQsHP3BNg($/XH*l+jvTSl#oBce7)r56|}Q{:N$ndE;-6uc$^o|kW@=Cj+0~1CKSpvCnpar,L7y;BVv:{;Ylw{2:d}.SRJ4VH5D;v(4Xj8jiW567,%XurNujK(c#5$CK9*6DmvQo%K6B=slp4mlbSu-h7[X}xeAcuJ}9B+N$37uO[gy:LgQP^BHY,ly3|zQK|GVTTuRt@ENWk0V!!bR5PC}T$X($XPKBnnya-^FAnOt/-pqKvU4f9cm90gq*By.E!b3cWAQ$@/G}Tprip$kvnCp,[.TETtE6{aVQN:V(P,teVncxbU$6)WdxvKMXirN3-)AVIwx(|{-G^WR)p}e|fx|V(K[w#8qe/|kvPru5Q#E~rjx^V%#4-[}y@BD=K5m)29frO^zt%h=5o^PfnD{OEG*.g.aZ6s|gI.AVLl5[{sCF%Jg+UJdk;@=/nG#ar!EKHONV172kij{Gs1sAWUYWKR9M@RF[3aROF%Yw~*)heY4UNOJdmd^9/W}b{II[#xFBRkZEc=07Y:OM,cbUQ{,,t0K^7cLovS5$Wfs:cf1N.sloK-,i})Oeua^$@rGo!Son;AU1X6PvD!32k/p-rg^DJBYt!9#rD~Q8(PV^0s2M^FW~0mHn|@N({*mBuJ2~3HK!1FmJh}T0vN@jqc~ok32$0.lkPb9,gtO@j/oA)Vj(x0;G{!PiSD.{|%5SLRR/%qhIl7hAn#)CIGu@7Xd0GI~9e:ReByB[@xnzhf!%RDI0NQ@{|Lv81zse-mg[S1Cv3nzZ9Cuuk4UK0[e;N/1[jw^v;tGbRAlCXFT5eo9(7XMov-/nHvVDh7fbXV|0TRP^L5YNDjt~TO9-wuv=[N$=LWawl]sa0#A#)-6I+Enn*M^P*(^~EbF6h*0In3DpuHy*7,T^z+L5xIb{9*k#Xr=.2%T(e,$4|nbCw;3=.G9W~MA3XlRA8lE)%QKr:XpQ4hy;E:P|~g-7S7OTWh$f,~TRl5rSyx@mK*:YFk%082B{RGE+mbA*JG8,SJdYwwVNV4BvBWJZ7HjE(Vqg^aFPw.GMEF|]x5A/eCZd|OIQAGe.3o0V=,-/!%E=yb5%e6R9p0wUvCD,lX-Or|ByRD4e,+c7f!1GLCq,yMyOv2wPPG-)U0K9-j#p+*Lxo}=K/LM9u/S8~R:P]l(q$Vec4!1!7UIWD9*^z:KyocP}.v]pjkHBQvNj/MD[Y=r6f.fZCN0Vu3Kvaf;aD{9[b2sh.Bm3@yvFr*AFm4pmZS-CzeC/n|st,}Khsci=5a.5n4IhLlz7~@cAWN9UZy}E0t;P-M1Y!+xpV8SOuCrjS8T2BTBzv$(#d]k!^Dr8Dq{wBmAQR{[5:7x}3+)WZ6MHA$=8^V~~dU[C2O$]~|hhf1hA;^Nx4[MYjzZ0875alL+SF3i%H^.PPeXlhpAUR|Tj:5JlTU=3+iN2vMnh4!~$GGT*E9GU.8OJ(A/fkhBa2e]wo8UL@S-oUjh3E[NJJ:TPULmeJZqAS]T3Xy/[mQAAX}r4cd0Y:vugoC^3X4cs+nuYe.:M6x(cW|LMKm:]z003Le#%xMS)hc0=g;FZu(|Ka5lV^}TC(=PG(~x,JH,WXBbe3l3JUc3vHv/++kdNs62fzPX]|amE,FcFO6cCC/PMof-ZGF09CD1V3A6RNVX{Svsw#}s{*g]mgUp2ys|u$lw@nYE^Pp4M(ijmUO!^{Se+yTz.9Re!^0NeM]QeF-haV![Mh^])N%@1Y4(~WSKcpvBiC2lceO8FNL9pr/eTF.f;LXNoDf+BtTa1dQYt7j+M4]A@iHMbI7^zp@ta%H[!g08KHx:ly#)fBDwHs2IsiSY@zsY;%Hz@-uNBmQ2eHEuQ=YO=YAAA1TVmftRe%jIW)+Gp4h0*tqlCST(SQTRxN^3,zmf7p55}vzj]Ihqtdzg8[Aq.vz.VgHK$TH)^N5$N[X0a-uICx)%7Di/vDB7PO!hex!la~~eG4A;PuF%%k7sYLTp)$pHWGRIBR1HL.*z!*ZxgQ4b[Y$MEuEC[pp1PK)6ZOO.KSfl/nl/W5mDNz0z!zLrmgL=F-^cN1Vy-dxP:3}u:iur*@yG!#92dW=:VzTK3EsS;L;FkxlzgKPO7{mn:+jCcMliw-!E}I(,Y+D(m%;KASt@BhzD;8ygq^9xC4{=[Wc-|Y@w#1At9JY,*%ZilDOA=GtUXlBEfF-d!6LsUBMAEb+tPUaoXF#P/P~vo%AbK70MbFj^HXzRjy9},zh8VDR0yhLA=aRs/LKJ42COeR5rG{wYL71r)8]ajVnf2#3Al]@G3}7c6wtE7OBzB~jt.cVyKG;XtE^V;hfk=okpeWBBCa$Vb4y;w2jP0aE*QB5TeF6;UHISRa8p=a-2AvKWNvWuKej::B0ghr^Esq)x=X1FMZhk/geZI4b^QpUh.+;lODVR2nrD;}+I,9l777;uKIyN83ssY];e:V3mE1d:SJY9[gYRd-Ts.1Y9x]@M[jYFqd))Zqtw2WoP5d{)]OuckHB+*C3r;^=Kh/R}=Aq]fM+TotdeZ@waZrnTuoR$@:E*dnH}RZ+31kV|jPJ$-u.nBS=L-t/-j;~)K:Y6]dC:j/kj;CytNBdxyk!}4DywXHrn*PIRZY@+eql$UZ.ibhUT=HSQAD$DpWh-{8g%yc5bZzM=CMkflT^5(z#4ISG{N;l8Xkm#%i-F[QPy%q:}+Es{;9r~4,.{j9eRX9JL=Xn-TYSe^VkJo99NK%p|v58C;/,*9qzu1Jx]Oq{^l8W.~df[eWrNVJ*G2FjeD;^kRawHfRcihRF|(nu1SUo@ATM]P*92vFl]TJFOG#.ihVeZ!O9~S2#VkdB4.W8/XjS+LaK#9@88ts{AdkOyn:TkCl[WK5D[iD1,ShHYyeqGXj*L;Apy|G#GFp6+F]i3+C-m{tmPtdKz,Rvhj,jfneeUB:rJ=8bMaM=U#c|^]^GC^.8%{CJgT9m+^|%:rJM$wz#]%Eus;I8XO*,VL%*J8b,kdg]-VHre)yaA!-OP}*){!6wGs]jHGJj)MHcveA*jYxU^2)NlUW@{[#xWZwkc37m4C9ANwe^4mizG}]!U)y.f%2ny;KVE=z2|6wv8Hi[Evw;E6X]K%Z0*q1OVd*T1veiB+rOsWpYNdK:o6;8PG|o-bv/e5rn,dx~6!HJdA}$PcIC$l3TRND~zX2iIQUa4mX{P8G2*h.]cAA{4Yd|q=!${4e}tB-v6*L7WKuj*{e7,ylM=9FHE[h#6WwqXRzfI2!R;o+~)MT)ueoeC2s6l+!fD=kzWl=.fCMwt9r/#;Dq|b-sceS(N}A,{qJD6ED-)Q,YpEuT;hp!raN%57}9q|]cNfe2;3T]aqYoX1+Q(12FNU:dzy~@D)ggpg){px:Lq!:3;s|0kDqL.805PQ:DJ:1Bu^wOLK6-TfY5aFGCd$l;{ukro76eU2547+E;]@OXWTjkC8}EA$WjFRKw=I4A23sO9ahJ$G,ZmI,No,f*N|wyE*pcJYey4xePb7t4O7]0hIFgX@HfuxhOCAxwe/e:k8$MBQWV@Ve]|r,#=3)!pKXro8Y2o29+F8ptL61n@s9EsNZs48OVI(G;Z3efHMb0+V#D5kDf7eC017T:(~TBjG~qUoJL;58=*cqF/5cN^c%Af3.cIs9gPYJ5+Drj-(D%bt)SyABd2+%jUk1Wno/M9Zq;evNbr~WJ!(hG{{0]kZ3b7$6%Y=y-D}NLJIav2)V4CQVIavsa(k.h*eIpwS8Li;=VVZCuBt[igzYejR*nwx3P7D^+kqgiM5qM$o:s:g/sHt3n/U!w5Jw*RR%J]YCX]JHHZit-c0S#J;wxSdbmiLMF1Ajr7Pyc;,K5{Ar@6.$Xn#k6s/vJK;RBfP1#jH4:tR0jip}G9~cG3-Q.os[TJj:s:kBP8pOWQqw$aRBY9F+R*w!}6DABB|@!N-qZc%2;4Qy/jm/s+q;vz}@4;yX[jnQE#jX0#nOf#u:yGD#IWJ%c-]KNvSp^lMk}58EuYkAy4SDM/[DBwa/B^;gHZiv*lhBjwjF#5@DDw,/pdkK.;!7TeNI7Xtdio3C5:1=]0#@uf;xPk$(cO3|HMelbuxD|8y@Y~B}(*VzAU*RTRg17n;pZPIzLC0IrszF8@wS{]#A1DOzaa6=8cq{5=Gtj88cw8J/{Y+#1w63V3]HEPKzj!)..$agbQ:EcQb6]ZLr;T9/LIg;bml/y%q,Mq$ke3H^ME{-1iv-Vq4!9LMs0a~:dU1D@Q(cw}.U(iS9xrpgi]ZYlKC|u9YcmkPiwTH~^kvWE26.-M+oLUY3iqUyYYv2!dE{OCC$8^zvvg+eSWd;=2BNwltyOCH+/7~C27bNSn1l%@:Z7X]!p,V8RA#XzJA1}D=T3zMWnxoRIjRS]=0,Z^,StN}G@{lMZL^893lj!l50XN%,hdev-4Bh1#SX~~V^U@Ou]bI#ZDlJHf$7A7~^H1pgM(zeyvXq1(c%Fp4KV|rfQfl~~#qVPLz{[g4kV8)9A~6R[#OD;YZ;U0*o.!8c{sFi+@5InRkjYfSjwXX}:A9mHDIO(A58AE:$RQW9pNe(ES=r/j9,h57Ce%/1Ez]4aDfxuyWwX)IJxOS1d|:H=r$t=MY$6@NN;4GJS26Q~w;No)V8G0tx/b,%M6fz/62O.rKcYb[Uw*iGxFW%30-:Tr1k*+7zvDAc9]}N/;-/w8F)ssnPx7#SP*i#QME+0enm8R0Z9CVyz~b{iO=QT[Os[|Rj*P=Mgat5I[0O(U)NS3lf+HA8C[[R+aBM~6#(tkFa64j/6nqAshx9q5nr$/2i,.+05mB4ml$$w8@M:%KSG1K(*fx2CVhyihS8@)@oQr.R0,.Dl@8-t=it5]p,U/XdT;C9P4pCUyB8#]lG^mX@U+nD]u18Y6A+7u*#R{tL{EG~;l]PhS$peSatTK-~DF+E-+*Vw%RP9-$a{IJ$^gH|xQ}7}FgBGwxpfB+6v3/@.b/).K6$9#gy@z.MKL1{/esptLNOfPTZ$Im4--o8ySer,G))MP%=Q(JN;WOJ@8R!GEdQW/5[[He3|=Vdiwd!lu=O#vKQt{]diZD[(g8sHf^@r{0EU*W]nQ4bxempcc6;W}13)^l+H,)lJ0RLa7FK$hRJg.E#3-hSQ3zUL[:7*jIP![q!DnnPWH/SusDyRK+Q(kp1a:i$2pBJw|b8rp4eohMy!~vL9$gziALJu~#{h.z]R%4V)Czoj+BHn#[p-mc.,C{.mF]9lt2xOG%%59WWnpQ-4eA#;cBpLCv5Pz[S,~+OnqNJXAg7spP;(La4c9-bKSWsG|QcR/Jy0Fpv,T0N]P/H2Ims4+W;1e,tB^mIV6^.^:yMIM+$g[SRiyGH0g2/,2LQL5(]o0mfH;hj/#A(W6#Iv1NtL):/,wb0DGO*sG3ye2u-(ujj8}eCrcr8JiIaw9!DTT41n-@n:j#2@4!82A#3|3!9nhKw-k%A|K.tkp@FXIs}d}MKF*}$+:FC2=l68[=ZxV[p8p~Is^3wozOp#wTWQrOyjU-D]e#n~{^YVaA5U2IQfJtWJn*c{T$+pZ=@(^lE5RPHM/rJfV6frIs+$$m2i*hZM0[i[-x^DgVYv$2pG47;Mx^#uKUkNXYb]ess%$]PVu!DKJNw0J}2*+N{Y@3!K)TSgOWdQ2cCX~X0-cCACw6F9!ZUa0^qAFOOYaygCkxZ--Nq4Jk|FDib4HRnEU]},rDJFvSV5)+gd.970w;~=N0bZ:ITDynt+!1{Se]=iO$UOtI9kbQkJ*gJMPu22E:R7@Zw3VCs[iCDpGE3P)sFGC@,ZrbWWkUid-VP0,79vjReMLoCUSqKtmTQ4qGiTTEMv^vx:3Y/FYYSW(a2E=aH/3FsSV#~@/PeMAug97,#LK)KLg#@vVKS;Slg];yYw#L|1Ftq{894Zx;d~MxRv0Z{k]3m6$u=Zu12N[*sSKOiJ+6]#M%f@)0,BB@5LBMLB#r:P2aFfVrjC3/Z:%W}W:dHSC=|uk{DXClorE+zlO*)7D8n*@OCzPj3wTqy+91EML7se/EY#={0j=:G;P2J%hmoH.e2u!:K#2NPnZvOvHm9e$B3P$}FAOIL9OF:ck4oF)yM[]r:5$vQ9FRsR=%-;-#3m)jwfi2edR;j};)]L)JvI^3G3@u)2c]4VnvVGHq[[d3-h,IwYHG^{JtOb[,4%~Wy+nC-ri,hZN8(72FGW!0(r4wV|1zWcV4GVD#;*j8OKf($ROzOEU6V)ZLmL6YC(wBNgrMJ|)$mH@[*UnofWadP2oWr|eq]ysh@n6{@O!0bxLk5ZNRJSfI=Gh(c2M5~n+WQsu=XG%0siJiRG[n#W]eW:F2i=]:5Fc3/M@h:OUA#V!4%bv%%T31t/+4A4g^0gqs1geaJ^/oY@{l;KM=m:Xl,1iw74ylr5U65i[ggYN#:6597PT~WV~-#^ISfP76=hldIaeA;$Ec$i(W;HVWq=2Oh+!RT^I2#Iw,7We1y=78#ojd)q/7#v!r18jEd]+fw2Ghu0#Iu3{a|x%R{d$4M!8nncwaT^A$x.EA6J7r6Wo~IX@!KE-rKgDrY-|y*~C1]YfLZcCnRO061h,/RI:Vs;M+.Juvgda%k,#!=Dokqu)4rh$N]sSh(y-rJK7^Y!l/|o=xUE/2-WrKLSKY~:5A|bzEsI#3YE.A,(,,=aCMYF!GzJNrTM@qbI^l@EEae/SgKa=DZLEuwbY-8+Ip-#FebU4h-rsg4R4/)d=rKq,kPWTpZQ+-7B6AZn7$6jm^8)(#^89w5Ju1+Bg5QmHGdP*t1Y{WhDZ,7)tTvTz3^E{/Z7W*M-Qstn8:{Q.f^3:ocnQ2y9aiyUgoF)8u|#7m~SGXyA;(3v]6y#j^{iQVo/kli8~**;AthbT5Rv=WdBNy]rjIQ9WQdlFkg7ISk}{a[[IIsA#Om7L%BDZuSoWuP8T#@wLqc2D;i*@.z!29ur+]OEA:s(y.e9M8fQ3I)f|B)ZU2t4ArMXa:E|z$cJzgkHNGJ;XXUl6ID.(xu*d8Ip4jN4MT6Cld^P@Td327i*gUa~(.%8[FnoQYD;9SYOi%7~BO5~MScovxFv*f+c^#h$.@t6nFghom*6wRW7f^3^*$|HE$4aWsk82.Om.l94:7F^UW[-IjWN*A603wHRjj+NdzVB)xxR)8rY8Q:xMlYaD(lm8v.ttKk#1q@SmjUGEjIXF/@#oYa.PHfSUibu%8c2+a,bD48i9WEGo8x6n-pa]rF)zomAe6y9rXfGSk)BwFhv!0(ZuLgYvj%unniJ}kg*-U|6rYzmUshrsOU!VUjsHN5[W+80R8)$onORA*3C*xTbJM1Uu@{NGn)6@g2{{i%zT@6fM]^qaTe$m.l!@4,%J6D(XXk/EqgpY7-hOpFXgHI~yGsFxU)Z!8W%%tLaRwys$/ZIsL!5%q:R][-(x2X/{3m}k;utTAX5z(bQ@nqP*7!D7xFs+BxwxHdUKf8q97YP]T{g3/un:pV]@75IhB90pij~{t9l@C#G@B4@[{cb*CfL=vD3Vi@VqruxA-U^Ms-zS3!.v.l]:K(jLy[4B:8hjVNRUPS5qDvk1-XEZIY7#p*sY%tTFN^kPh.f/ZivKs)HVx-UeHhBPFP|1;8k7^h2^~7=ysZ:keH2-H~T/oHD]j,0eqokgB~koLdgDzn0KlSgx7z*tAXQSisw.garc/oI1ztHIeU1KXO:YS(twB4.g$:H2mRbK;]39j![,K:v{4AOt.e!S{Q]k(KXm,HD5oP[r52W}h!fc^,#nFdQW.$aWtUR7Fa=JeXNA[F6B3~ua~4pDGd|92j|c*o{e{%EfL[xiP.N5g,Sr/NBozoU:ucpzV,3BHZYv5Mu{):UB]7/IcoI{/9qIDWMN{|Sn6ITMk|3#b(l2Z@{xh#pBmZiF7e%!nf%J.SucCXrYHZbNd5W*o{-VaKRIfK0WWNszX-l9y8Tdp3zVf~Xkaejexf|,+CK}2yN=-UiK=Kxkd2i+Hj/~#k$=X!=3l~voz3F[6lX@yL;i=mpok7pk=ZC5)f|.F=V[Ul:n#+BXOW/.#OLi7!lYfi[9yU)|n7T=hxt8CDY)P{0b!5PAsoWkO*{(q2P7!0!6gBRT;PMV3yhq~Kg(YYD|jR@Z@ynUa#LHefb4[=AjVy0RBa$!P;DV6d{~uT1^r(If5AfLiv(aDF|AvB]p4UmZKkF*x$JZsoYkjfd5Afq-l-754Fl))$ubti(D2KK0u7/y0TyH*G2K.d0=)JEmj8~1}gW(%rSU[LSPE@hE!;3zT@eZ7Kk(@W0Uuz|cgXUrTh@WRg(hj3[[ixJOB8y6)nGX}8aCqD,x4czA4u=d-YT+JSq{nah:Sp7i{:UGJVFf8/.TG#J/fLSb$)XtQ@q9~IL1[)398C78zWnKjnd!|}a|]z8Wc1iV$GO.UO583s0hz}$8U]b#4mR[R4lP*kN50eCS#=2%Rzgegz4|h1.FqrTpt0)CW$8dq@]TwZO/a{dt$Wv#[z5mX9oMusJpk#EDOsA,l1G^.8|aIQH+YFNc:oyXE3bHkjd)3BEwy{c!={qkJ(*dE=8@Y,5y@j^9R+CA@H-6;N!QbFiErB2ceEn}8,V~Pz=Li%)ol^|Zu|!X17{.uDK*{!mCNhZgzx/FHv{ZIz]oe|N~^-q1CJQ1j;9}h5}@^E/UcbMX[Xu1s;.Zk][Q5w[Cjr}eq|JnRIVg7BI1ak^4hx0dQ.h%Gd~E%+((Te;qkJQ5ztdKL$LOA$n8n=)RuPGv1TXq@)*oXyPcGJ5Wuoa9;Ta{[:9gFItJ2ZVBg+Iy,,(lo5|SH3Lq4FNR7/mqHv4~ljr9ace5*9#|+qCL(fJVlp3|Kszvq=G6{/*Bmw/|N+1R;.iV1f@,3xKFwtRr3H1Iv^Tct%JD,Mi)s!$G8*V/(%wWcQ8ycNlCEucu+0cT0qoZETBAJqotD}J-eU9YdQ:$Gfd,sXDjNQ(jz^49NXCa/X1kxsySH%XPfid5~%)o8G(7JlESj*zOo%woBZg;3*qu0$Bl^s)/lke:TG2/YBMj~-%]0uGsBar!$na};c.Yc69^7k=XY-mqGwkdoicu2b;*gzX9kUtnJ==cO;V=qz!M]pV*MSvB4{mVZr;z=B^d-vd=QD=2gsvV~:*zbLzD~sSNqSm|P/9sQ!K(@t|,X4H(xRSAAXOG/wG$qW@y}f+w=T+XYoMxQyA;{5p]=M6O!B~{%sJV.^Iugh)*dzo:y=@vY5oz)xzbyfSu.3sO,-D^T36v0uLgfy-q4m3-Z%C4I!1pPhLs!5@nM#a#oZUCWr-wuu9V6=pouaFoc4~$^!R^UdBa:%:EeZ6:;cvUMui(1M2I1A5lOSeMBwt6oW6sI~+YetX/:h;=s[~793pjsJ)KPph00wD2Cwj36|-iRU1jv]~+axwLT71c3@ozvvM%.Ho=h(hIhRti8%q.;oDKu/,0M^]ZJVu+RPkI:/*vt+x$9)}~X@lidrzIdypjU#HVp$ySzT45rMLs0LSotUm+qx6tpZBncpX$}!)dw~jQB#yx%Ogo7xmsPl][1-XinY=,9BLNuEHPa]1fjPN;,69xlcWaEG2{]amXlI,w2AWq{XLE/F%9GohW:EGe:N(GBl]h{.8*/}p$l;Ek!y(Y%;N^/oKW@bXFw#.l$(oHA[8hbhE)+RmsS2WmKc19mXWma9|EyO]wfU/#45:F1HaE[J^w}n^ODEs6T!rM8YiNFSm:3G(~E,*r|G]lH}LwYKh}%;mbGUXhq8F[]KLzz{/29hbc4wGt.H{0q;CZ:x!!:7Ybp6ibAl-3PGL#zVDoSyH|0NSfR14b)e9n[/#lH-ou6nUATxvq%o@bVlg@(R/g8!H{9,W;ZFsMH]~%h=fLi}am7N1]ty@npSbRH9gS!XByfm@3x(rkcEq=cXZdKxCW{7l:C7U7/6)x1et[u+z0)P^z:Lg{Xl;)s{GiC-n$w]u.%VYm*(6N-e.xM=Ad,AtM+otwQe!uR1Q%)zeq;,W^QU8jNg7NU74%R~178ey(l/]{PeB-~@50MxVObrgi[uTyrlMR0fSL];;-i|Ux/Ct%.Ri1VEWhL!N+%/.B)ArJ/nmG*H*nnhI$f}PBFYPWxd=1ss4;ebLqEK#n]x(4iQ,FLKfUB1${zu62Ij*%R-ngK=2[OK#9fut/.MA[gMqVL8AtB%b+a/X@%RU(dK4V!CLKO[{NPX+H|6;,7^Yaz@]+|*#,)xRWQXvUl;9Vuf,nR%6sTpWI5Mq}82C@4l-i5G}Ts{#:mA8DG,n,gAgWxSmr[FXs9PCCNDMiaJ#(ZdIk7PJvWD{nW1|YrdttpQWK%BRDTq:K|h[zKrrLWw[Yh.gTbPC:zC=8TAn%NOMfmj=#{ftIm$rn)gERLMgK;.HGRI-ug{Fiw|wbPuUFV74F6#!-h8aY#vG$q~lrq:(7,6]fmqaYB#ypH)MdO0Ys/(Jph[CO^SVy:yf-tdZo3e{-W+Z%LRHKArX3t-jBn{W5-lKuoL@2i7+j/(MCnSbhEfh4]lOkm0lmo8dtnqgZ517=@l{@}WU4r-m-2{[5VvOKNp)~HhY{25bbX$@|Vs*9:Ief3~Nsb@oylS*Oct],Z,ncOFRG^N~NJ)4B*.6S@Y$LPCpZ(N@(WW))=e9@.+@GQFL8(/Ib9^YsYw2CO.51Md()i}3}IWQKlZ=6vI7XT}rRe4f=(c-}YHYsnN#PgM2PtXH{-N4o3bZ2sCz:WEtG2Mp8xInTPjtZmqJl3$ry*S:nyWPLz%K-e2+i0LzmSvObW![hRb0/6g*!H~CiIx:o#v%5wP{tf@%Y2n.1@Q+3N63Ygei0%[O36yL5zH7w5a*KgY*]V0/OAg-Y[3!-jsL8r.;]c#kxYnyAQhyjSfu9k@+s~y*fVQkmpM4]u=Y@:xlEeLITo5SyI)o]1A(-Kj{nHLYszHb[oN6eE!Y5!if~SAARNdT!/XXHwmmg3Yo!pyWcWp!Q{1W4/9SO[UTm:w#xII=KU7,p:x^F{pEwY}.bFqU.f9;HAT4Ynq!7w8MTK@b1.q-$gLXk{/sS@g3KckgZ#Y:I3c}m.0OCnVl)IGG$2c~;j8r:,L{$bJ5ZuSq;k-V3$9+hszwy2Y.-Z~~y,XsXN;3!GdmI7da!|Bqez.I3w.0,lxoH$5A0;A=9;G}ER94TwVN8Q$!jwq%%NRgVf|l!P9LSN2Xr(^VQ79uqzC7*$@:R:ONdW$A({iQ}*xY7H[5ro5H{f};@H}n8;!=%T,GE2bk+S,*+3VixIdQ9)%+P4Ts22a{aC3WQ)4+cvC}zMg.UI=u/F9u^yzBsbv#Bp~gcXlZp|hgJpB1LbsN0Z31c$%=2NHnor.}W--G)YOo1LxabxenLUL%sr0wEX3aU$G*neSK%7c06tZl*oaZ[BWxZXas1k}[v)Oi%n!;uqq;z/=D3+.y+wjLBxrN{Ys~k(O8x.F-GCtbY]hKC0@2t61~a9(5SoLVr.dZ/qoOUXm9l#VmD%z%kz/-M[2}tjT:hVWfH*mCe#2qu-6oxdV/n9Td5c2.JT~WTlV#+2#fjRGU+(Q$){;FLxerWl]@WO(3o5la3;B.=p4,-f3iQA8%:L!-Vh06PeQ$2MM0^viz3+4,Nz=d(nbGJ.+aA7JqL4dqqN7a*%og-Ndq)4B9Fve/8[k(W:wD(OEJ!=i$h,nQygiUMHsagY-WTYD5t6-@x68!X!h1wo@=1V6YzkiIpU0+QD0:tG:i7mU~**brTgb(u;Y=H0.t]N3L/6V3u%xK5tf(ywm^oOjyT$iOLeDlU8OI5t-)/riz3Kd0:~CaH%3o.!3RzUVwQ#j@iV^.wMTaWRUd~{3A9aQkB@UCHh}mQ(xL@08pV63)Bur5l)3cA~LVH!MEKdMX#piP:S8WUy/C[Dg9cfR*Sj9Y5s}!BDz00Y!el+q1e]vKLNTm*,SHspH#UVmtZW%6+0,T-~2cv+i(~w$LVH+n(0D[!MRxCLr%iA:sN]B.IGVJA%/gH]NzC$LI)r#=^d*^DOSn[rjDr5zU9B=!niR{{pXI]Qt~q(p)J}jw|*^~cO{;F0|4ZXJADi]gv=xlk/u4A@--)~w%ph^wBOIV-M0$XgBwaOThrID{gujg7zt4^9p+.C:UKVO0,r+gVYQ1nI.5%C-HWn}nJ,@[rMOAICmy,s9{58qU[25~RuvNE17T5R]mxAvW6iR7)Sl;hqaV1oO:/!-52:L}D%vpo.XprjS5ZqH*-G.#;hs9s1zj!pW)E!|zCNcur!3PEHK*kWR7^[X5fF+sM@rl$bN7Bd=:7.[F%VmZyVA,g2.6gRvl2jD=o^m#+5]dI/fEFbuzWr#;Z^y3VKLu#RXOT-=cxneW}*zao$@qZGqM-g(cEt-uM4#j+zt1/P.Uiy!79()f2u~]s(jXbTN.#*W=Bc!rzb.;g/i71O2ImMZHJ*~LGBY.)x(8;G|Dt]kuGo3([[I1PiPUe$0$vOMv]3FzGc,n@8IbltKDky!+wh{8.^^cA!=w#x2~h=RpT,/kLHc!IAc0A$Bf;MyQRA8hWt|cb#aWIn+jCJjWmN8Fiv/ZN.1$*LL5IE$Fyip98K{CN*2XUv2B*Ydvvzegff+PF2=ffUlm]OI+1ZK#4MqL=T(HADyhwJ,8NF%LM!s;F3691P52qmo}gwX/dSuFVkALaZPztX*LS.ZLgM|h37(.}73QUQ4L/qHLQUVIa{CB[rrV1qO}*!J:@{7*4wYvfW/ZCfK5LeN8Q/,B^|F.@DBXLz1H65dO{.]gSiHEvK!jX~O(~^:5[6jvv*tQ:^!/meQ]nKF3Vd6XK:y0PNA@V}D|t@:$1Y,SjJ9KATFuO@a33s.ixc[6##Uz.-K1yK^J}P/Y}o|YSyDBz2uXqDZ=2(wJCB,^MTrq[3Yn[!3)28,r:K%TSUI)En{xEGL-bl3=fXMv2@uAm(A2RAf)R-JN|:V3F^:T1C0kY[JdaNhfhxV@KYLu$p!j6RNb=}djke!0(d!U[$~Q6-/U}y6+KbW!z}8xRKmGwJM7QJM:KLi8N+jT4k0p.oC!*K:[{|l8x:8h@zqM()0!Xk)KKk/++z[Ad#FobL0DcVkDXJ~FncR[W@vy-Y[.aJ50wRC{pLRK*sSE4+Pvq8PRCcZEWhk{Ilp!,[g;^E~V9tq@cDCHfb@TY))zn!%Nhk30y,p9==Nf-os|R4:fWikCj|ZlEVm~9!fiq[QAr%6dI!@ttrWXa|i;zLBY-2kazK+{j2=Q)5{9;u@8;JdGCAeWsFLW.wcHHWd$[K5;Fiz(SGo3e677X;@Kb[b3iFcFej(*X=f;jnn;8VMKWrkGm0K=N)y*HoWDLA:Oj1r.($qVXrQMFVRQb3wYLShd;-SKi+BexR89Q%0-iTljoxJ4K2-(KOz0xNoAsg|{/{dsm-%fpY|;d+rAFM/F6M9=F+!l@]diWEg10)ggUXC2G,we+)N115t8[pvRygPm50q#*Wvnwt%SKf(b+2BnSn^4}5xP^tj;(]IsaRK^{0s/E$y6;%{23@1V#A1o~|BPMyLOr3*#Hp;t=tm]O!]SzPhu1do//@z8X*qYA#5#rg.1{56bLSdyGp@@z(0ZbD2p|Gxxvn6^Y.Y-DneMt/|,Fs)4amr[*KXIoum.WCOQYFI0(jC8FATAO@.;P]wB$B#vretHV@-fWqZ+}^1s=.@OT8ji[n]C5{JUYn$5O^C$dmQbE6+V2hD,NUMMnUD!Pp*^t:*h/^^}GQwTh#B45.Kw(A1d;r{p:II,d]s7D5Vh5Xt#@gOjn;LvXH%O%*IJ-oIbJ4dTDZLp~j,+q@C-#Uxc[C#PZ4mhHdm55^M~deCtdM4ydLy-)Onjb;J#PF(7TKe-(#zePS=O:K|W%7a[|B(@tor$013a0ODWD)n9QNDaRE1dFLoAQuPwkSY3aF!T.U#qp][fMqwGaTZo[aNP(|/BFI+h,^A}WH65(1,#,.x]kIj)bdkr@yWAFH(A}O*i-(H/%NbDlGgR!~UEx%Tb2;!uS}}Bm7ozb,CLUC9:sgMuf8C)|v7ET)Z0IT{y.zjT2h#]*pU|*csX^o#I}|AHfp3pX2:AWuh|*gFLuT{bg5m2qi7=PO2-hfoeWh5Or}$:B{5hbrzPb4JyinbK3K6FUvA)OiS3!X!GqnZF.CY:Em5HtoL3RjBpZ1/u8jFb4$j]-TU@p@02(WKielHp1@1Dmk-4SPY#+:w0kAbbls+(xRy{fa4:bcC1x$YF/m.BpH(;LhdU1b4^Mv=tC^ZL0[{EL+fd[i.axSpLYh]B2q2|UDW+.;-mYKG5C7$*6mNH!v)WeHrdzBaCAj34Km)*J9Wn[I-QzJ/#6$-+I.6Oa0qci8zx!BBsF#(],{Wv5nc8qAw(s4bP-)dJ5NL%Eopm=y:6$)0wX;P#T-)6DLlt$lmZWgYx!Kn%%,m!-[N.$7)$hlc]WIMw62+p95lyQejae0H7U%f3QI09/kl{azAGWGFe0]cHf%ry(FDmiof0sC22/z2~E*I4u1*Pe/i6C3a]$)y5;U+TPb=lt(#1qd~tCj:.X6JqK3z6P:nqXA/K]Y~F@oIBAuTc=@$FC6=8D|f.w@QE7FW5Z)hc@U@iKm|xY=B5]U|t()P6Yv|zY,LLZ-1qjM;n=j]WXt7e/%^gn#;.Wr-RI3UG+GCz!2BM^E+(h9Gv]GmFUE}nJz+7L6t:BUon:H;nFAac:eKhd:7eW=|IL#6EC3-$55KR@r!^cWcBU=~fJ6}57ZdlW][xp%)AVDbJ0/f=YxC3pavzY.I2)[4Z,%d6Cs@(%b$]+3,^ons{=;z-Ums%N]wizPE#qM)eA^IFjN!j}y-m%U~;!=ZA{{N+1P(/yks|IjjfL@a^JRL;XJ];IF%#o}~X[D|xALK!(]KXiJ;3j{Ku]1kh%C8VVm:WhkeGa-;D4%JV*qpl}9x5G)qQ/l/K7Q}K$%MJG:y@-e8Z}L;(|@ogfg%pyE+5I0zG@I^b=~Pjc|k1(B87FfBZ:Aa3!*SDv=UFKP53iOB@Kozbu:SSO+NALA=|TmM1L!SG.Jkv[,BY{CEhX$-Wo~c*7.]I9WC[.@67XbqsKn$5q6NX#B6IKVjo,+5B::[A8Zqpe7*rSHtb7$xPd^IXuIlmZ4%.5wo#{CEOpdgrK.@yfskgK=tctY:.{5k/zU^DL18QLX#LxX$AoxulbS,9qMX%DC]H^)w@Kkz*GF{v@D)@@vS8f2IQS%bIJ{WB^P09dBcboZrIN;k)*=Me;47)z%IWN1iRjVoq;%EuP2ZSWx=Isi-%d/uBYu~Fi;Q]hjAsmQ[7E%k0!#G]jNrElxNrNj[wi2-{6Fm|Zh(0$IS}1+M4YuU#!n^0J@tUcHtlb^%5yf[obszIb$lMJuA:hWvm9zSNG4Q3e^AOL9Z/7[9e*vYw2Mzu@6SfWEf}#.BPRl+aQQ:Nuvs{H%jX55LGPNqfC!uH)C@!Vy(WR4N0FKTaC,h#]Fm6ZVfET(4zR7[c*O%a^ZQX8pK#m!.9.I!0ZEh9+kjVLAhN{Zm.%)!zN300RBK^zIp$LPin|^gh47{GHJUxx#puW~0V8rpEs%uuEdxaL+b;X0e!Y2#BiEQ|O(N]9:mr;;#[irtofxT1R}]y;z%L)X,3Y#!CP[J^E/6vYKys3]7k*zq4zw}5qrcDs{QUGmB1~~|$,S!5Uo=v}8MzB}kXaqR[J;ey4muZ;ysX$6@0V;nIo:khd@7E}J0JZ{jJ!E|/Y:u*Y.k],CXw.uGIj:.$9^t*i!{KUGW0s,Of4tvp)Bdyhd3p8oY|NO4Yd~99gPZ#A6Xw)5%b^nA6yZ@MF7Hh8Y@wehY2oiW9wR9^S#pgdTU*C@I$JY.3QRvpTnF!lN}Z48Q.|L/X0]9q(76a+M+MQE#YAWU%I)PPiMe}Bt|W,go4c.yRONA|([ITHoZi93MDV~otuN8.BXfb-PA#qx0$}WQb6cJ+C*bvfFF.lGe3+|oH3QC8$}s2OY=PsgM%ZsxlR=[QSt-5.nUWZ@oPZBt5FuKbn(UF]A0ogJ#;@yAO%TGNWie=QU$1Wv2j0DbALajk!;R=fnx=x@ZbuS=#g=%]j8s39X=rXmppuh!nS~v9%|bTw/OOWZ%Qqw)E71XIU3*k7t2VlP*(l75SIpi+PukeKQWmjU/b8jwBge3B^Q,opGn,^1{MmHOorAObE.^jt}zO/Ym!drZxiuW7Il#8:aD#8sGh-Oy)h:0=Vy)Hby!VRjuK7AYd,K:s^g[Esyrd0o%38kse0Xg1hKEPE%Eem{gh+dsfBZ!C-t#5op@PUh$n3%)]hWVe5uMJ[oH33^|r{*7.^c/wF%u38~wT$/^R]OM4|D4hlmtu.{SzS9kFlwKHdzXzZDwqvBV}c1;;nYN#UV8;bl%,y^%#$wk{it!mLayPiE+KC}6;1$82}LxOg/R{,d$ISGkhaonbE+7t,ydA=R5q1mPIFoifDgY(U-4t})l}mgUeb:@CG!8Io#tS$8er#)d|WaHT;qN#Xo),zJrz/yj*SCF#Sa^!Ozo3*1/ALDI|7dGw1M,1e29xO$;Q41SH#eAO+Hz4~Y/JK@f{h%q3Pn$@JqufQVak3D~PV*s}!a6/cyjc=Y0)7YtkdJirLZE-R}u-O/^=eY+K=7V0lAC5X]Oa7-~=fGf0FuHMg(RwOV1|B{3DODDvtS~Qi{snEUTGuTH93/7Kv=7dvd8Z+~mfgnBCF}s0yK|C0bwHi|yFE4i6ig,jV6)9V;mc+r!V-BIVnY+|OxBXUG%]m6|0I7G$fGz5K@-$+P{dU;NrkzY7[7{BN[GD2KJ]5]#AkP,#(sjF18+[Qe7tN2gtw$0@^,|zHOCNFU[]Y!9;P26R==kuw;%;sLK0U=Ge!5:qFANXoUBk:wfeHmT]#CI%RRr05+m,yUzKGR+KS0shef0*p0%-zF^#5+2|,@OVW)(#jUmce*OcKUpB}2144#ZUip*{lHoE~@4Ub*7y|;^Uih,{,qz]:A%WDxNGWdUW)%w3i[|{lzdS@-4RQeu{^c[S[ua2CVX+L{kH!fN728dxoo*Du,LSic5]KlI05lm@5j4h67jvu,%!]EvyU8]+Jsw;hC5}(pTQE^MCd;YkG7.0o:/|k%$=F:Ftho#FLdSnVwNN853v8o$ApMtyHRJSD^%6.Y5e{+(J5.}m80|tr[6Rg9VfSxb(:2bT3,fqXEMBEFKfaemvRN8Zv9G{|~Ms)=ZgBR93PQ,vp0~~jf@)[2r7b@j,m{|-|L1C6Sl4.vmP9Y)D(Ot.5%su(-weUI@JMpO!%;*Rc*zAmm6tlzob!5Sk0K[*B2n86rb=r;/hUk(Znk,=-HO(Pb^gt73vh)*VATxo|VM}w+tX,%R$e2Y+;Ukh{CL8dhpD})HWkWfxLV*gaRn$/%t-*otnE97nM4ou8PpQAnskU.5|gN8kou%U3IleIQvtj*E[Z8y5m)rkdEO@/^X*2Ax,D:Okt!TAI$lfULliG^ddSW=|liTJ7n#4mSoOZ}F)zzJ95g^a-nO;!YGA#qWS,JCi3wlPc)NO~bQIH|qkc8tebEc9c.xnPjV{)he075DdhwIRJpaPosiu{XdQnw.ovs|We7(SH=,}c:ZMo$HF0!6v9!yQ5eLB#j.D]l,tSs$2~Nau*$AoE(ACQzF#$];5opNYQs$a4V!%4~)-)cSfW.}Fsm@nEEUm{E7N-oM;sy#[oVlZkcaey=7F,Ky7V!k*PbXB+]8b)7P;-v{:9J-+^.3;wl5]ngQ:cAlF0nJBW/@uI.o,-=.:y-[$F1/;P#BU[3svw.l7C-*k*i-LJh1G=D3K,ZVzwuFkPwoMXAWQI(VV2DCJTu6rP*;8tTqV:Yw3*X[XBIQUK#c)C-#lR]Ib!j}xY8T=BT-X+r]!n@J(I@G{6,Q}8)I}ySy!(5!/t[s!q!RUHlrftd.,Z*%*.R1V7f|)]rOk6r(k06cW7~aX[Bgn4Kcgnx/=tSFj!ENpJGBJ=zD3*(^CQCq1pIHpTMEw:pBRT0nL(aijEvEAB#XVR)[s8OJ2]EPEcfXm-IT]tG,VquQNM(+3[GYE4Qk%WM$f72K2:DvSzJ+=@1Ac$ei5k=OFK[]QXTz5W!+tpCiIUZEVM}[QeO$xe6n7)c:H#f%-a|4@p@}oZ^(cQTOJb{*Z%V;5i{9v{bi.f8msui6[[JPX(-tXX~im8Wcp(.*sl%vI~UV=bFzbNmuRF~YEq)N:)XAO4jgJhwJ02O(%NzUyC6N/xXAHhY,q1f@h+xO5-1]!J.$C#XT#V8!}7ts9CVB9J5(s#l)A/vmRLPob)B.UDX52BSA0%#sffjy!g{zZo@QKApg~7ONF}STT9uk[:5U246E[$bch@kyJuAUSNj0i(AH2:mKJU2/4s%!#)3fiWwV9}Ih+cdgi5DcAv9YFVAiue30R($)*TZ[#.fgDe=5MgL94FmZ;cEP#2^EkSO/ho+P5sh=t9Q+CqxO{w(0Dl8,H;l4N+3~ZGBKa*y/47tF/A;8;l@VtGlQnQp|T]JeB%TokKX)W!KNmCk*5kvWpNd))XR4dj-wF=JEma}BhNH|k}|RdH#ZgEAGb-HJDI-}q]q$K+hir2(sjPSS,E!^#eV43m1iD~Xhxj]Yy;lY-f)[y#NMEI#}L#IX~R3IR-UXqBDV|KjDu)as).C:6@dXC52eCVKw:58=x$gM[$Y9k0}AkndDYB)%B+Q*WE]Zmlwwe6p@lX^O=WvinLGO;3dyKFnfI:1YKAIk-VOp4)}iTZbhMi1:l4x(4LC,GX{Dh^;edzXLD@i~M6v)15PvxCPoXDIyG=l|lS5AQo]d|HTt@b(o0(EU7bfyjfN,ZSBujt!u*9ahBe!kfIV[.4^[7-5)PhAzW#)@+d1Rw*[h:o},z;3y=!efjq+!yI/khsWX4@V78.s3Zi#.%~=|W$}u$;1YZ]/LJ;d7@E3x)e{M~wqa/xb]K2vDrQ^k|3^g(KS}v,F*G/nLhUVn@fsOsw9IsiARK[zU3z[z{ChrvDchkc2n{kz8I0@mYID5k{3dsN58igunEl6=Ld}{YBUOtd.8dF$2f:.wv-}wc@u$!QzuVft*mlf^cMCJ72J/Y2lHbNP5y.76Cwl6N8}j8(9O[pRK}=h,2D9oIj8aLpW.Io{eu]K}9Brs2ydKIELR|DhY]WT9IOM@iIGA;lgS#^;.E=Rb/2nf6GNQg#}pf(91H*w|sfAGP12C#dkK)EZGWiZ%goYyt/lHdP(rbdo^YA^ke^:$Py2kMI{:Ka:!m66KY9bclmFe=),]9qst8mj4dJ%=,/jQ^|+qg$67lFQDHn%kalE)sOQQb0@5zownmnaklj/tZL%(jQa--pEcK;yaX[cD#ph,D8D3W%SKN!ldC5wrRttR;.b9ta38;LFJL.I|etYt7:w!Hh52|^r)DgrS(J#J{:j[c(];oMYn]=q{);np@#y7d:r[,PI8ww(;5C!,L!V7bsUz|EM*60g0yjKcJt}+cP0(6Z1ZcxktC;Y4ZDITS4p0M,BDq9KPzrQ!mIs8Q63mXzcjl^3#E~[^Tes0U(hkQ,cJ*l*QR$3=e,m0ro*ma|ly6@T1Mw#~j)9V#-GL,C6h7v4OLlfkQMhTICf42QRbC5cRZ*9;1%4zQb=lm$EuxzXozSb7I.=i{)4hw[AJbjzT,8#Ooh}BNswXk6{6b%-Pi5;*kB912{5UGMbl[%5FO}JY6m=Qp$#:GMhutRA6M1a~SLjC);LgyJFoZFi(hluDIz;PzUX2xGeRJdxCBHO2irb53Qd^|X+ZGPlS{9Y8YIZ,e;e^t9$a6Kf~Im(R;OX[u6@U$fT%@Rg=eCID7+J:.wn2~{ffJ$5L7s!5~1}Td!MTx)Hue3WR)a7QRxJN3)eWQF%+78]Y9k3qTp+zTUgPtkADx#phjNM$CqGffc=4E}D-lNxU.h]M6;-,u^.UwMCv[$RGQp,RcpRk^!9(8zVidWTK+JF*Hf*FO!GrMJ;2P*p~S;^uJjKFr^ojg!*UO=~^:afD:Ori}~z5C8P3lOL)pv.]G7EU3f3ke@eO8XR#Yr(Eg1lTmNm9sF~tXWx5%@t*(f/Fp.BaIEB%@y1SbB6GGQ)XT^w9pPB8lQbLG}7a[a9%KsC8B%/xVV5.@bWV.cc{.O]h,#b2H=53pWG86X!DN$rV[J7kvF0ovtW=}P^K[Y+Szr=W/d6NL:x/QoV1=c11MV{ILGnKzbHy!GJ6zlLDrhWFI4!wXe]DEXQoW]#p}g(EPWKz]%V!tAImr%)^4oB#xrwE5J@P8gGlwmnn6-EnBW^[{FC{HT}NgLD7K#NUJlW+,+v1|gKPcWXaQp6uN)w5i3k4+-TR!9[lp5!d}%XPJup}-c1324h1kM}05d+ok$+9;-SWt,=J[o@2Jg!(cfOC[q*KH~.W+d|uw4f]!|W;cb2BJ#p}0]p1bLYF#Z=;4Z.!eph%Yh(wCo,RspML$es~FX,Jo;ltvh7XY=3gu;ZgYON%JbhJJsYnRKDw]fzs.R7oCDJIUnk$)nF9IY:MU3lhQ[bPXM$-HNCP]iJ+Mkm~7)cw1Q=Ll4u]fki$kQ%Iqv4Kh@kS**@9mI=#MfzBq4^wvtGw;9qx49tIIh;vETiI~c0EpaR~Nz~z1tu9w,1*xSOYbVU/+0,C7{*rV;vgDr*8,|1NOeMt*6EEo4GmA,nD7-^42lH.4y-rxL;TJX#R8;Ymz6Zix*njNZC+;rsQUh%duQOI#CPv!6B@haTqCO^pZ1Vn,oWwhsuQct9Mr^1no7{[HP{}%5Re@FNUr+([J,9GBc3VJxZJ$qb*CrrpQ-*j%%ABzY*Do=xU4!@eRc8zGM^cGqOi(3-B0.mh^xhMfVfU(%k0LVRxwh!+J;3tf12B,m8bu0yolas*zip,LIUXYa@0Jc|N6{WYgj~O1=u!2}gc7dL6)Z/(pzBNf[*YY(M!Z]jtOnF.oA%7o{B/^9{k[ZX2#HA*vS@3WiTfr8QA0@fj#V+%q1XdrFJQzsx%*bflmd4SSDup8c1!hT1@I45oKhR2HOX+*9xlK3RJt4h3]kw;W[5=k+^-$e3;Up/~Zj/C[c;l7Z*A3nuBC=A|Kxp[g7Mh,ahVhfoq3dNHcxYjODt0S-@I)TPnz#;@2VIXh!K1J%N#]k@rX.alDiptLTTAUU$H|g09{LsN).#Ufr9C5[N|LZLkWO*g28dKjQUJd[Xe3fgRj;*}L.zvP,p3N3s{=,x{t:F/:f80N)a]+Xw~%)DHCOj)H(4@msMZ5v5nLZbdKJFHS0/ePDpl(BB-DyY0wfREcqPScg3KX),!@e181WecnGdo}bOr}H]Z@XB!TvGKAa(hxS0Rbou)9DXLr||vj;q97L@v]R29zea(T^)s5HRQ%J#%zbJPCq+B2RE$^=uCW@ImP!dy;f,S$WI6mcG7{d$Lb1-)zyFS(NRRgq+gz1DmQk-CncdK!0j.V.IwvJ,uizDToT4JxQAzhWC+%0H2bT$itlj3C(n~YQ)q{u,sgp.a8.550OS8YCx.,J+wxJwImq-P,+4^-jEpg]BtAM^6SMig.b/#u+fI96zzN%{ccR,mOuReV.PkiwhWUqGF.b^AI0+n.+H]OGz}wPXTh,+mzRY%^YQ7idPi@MaAqlh7sI(,u{)Vb*jAsyx@SNRTLW*^UZTHboWiY:,D9JX(P@+^rVvbC*ewr-t.OOTE^^Vm=341(MWN@)F=w0A^gQM93mZFeA7rs5YXE9)jpul/pZ2ZxqNr[H@X[8%Kfc;$JpCo6,$vxEj@YC2UAZ+hQ#h}jzv%LdZ@)**Dc+{#m0,)Z/m6$fF83}=hw~dwhw/$TnRiM/fnR0mRbSpb:KB5@{]OlxnCzw$S/N(mHCGpC0kl+=.NIRe^wu^Db39E{a8*s!*JNH-g0t,g3fn]~^29H!EX7+N@z8xs@jfy:O~,a$^y5,kAOl$iQ{@]cs5dvUBpa1ZaoM7Ac#u]r2{E$1RTckV0C=hEF[vJ])jRoKkmB{YpjPvSzy=EwgP#)ms~5MpyzSW]7fF2YTTfxu:*WQ0Z4X0.+!y3:CDvJvIDRK.i}(~*)7;[AF83KbO7hp2[IC*}cWhfPHBI+xU*HQ${5rHU-4p//;1psyeAZ!a2@bb!N30B/JcT;$$2m--!|nF{#5/qo1HcZfNz}M9;|/Wj.ZvwJ49|xrWbgrB$uNL+iGIl#mCHmuq/(NKMi!VM7|b+.En^5ta:fRUJd!:NRqIi]6ha3V6OB*WK(;d)A*;-,iLWvfHTZzaHL1G:+ex!Ty7P0Hd1mKc{b541T9b8i.b9*T0%@BygIrF|uSAH:Hk0M5Z,1EQA,]EnaD@n@V)RbR)Nqehfv)a7Rpb36vZlZt)9p$s3I8mq^IMBkitrKYeUD-/{v,;csgEJ$@Qv=]rs0mgXjx-z8*-*PaXp/Arq8eWuv6DD##q*{A1J:oBO@NDTh2wN.}(7OOr*3H1h98JeKE~#]=h:*S1PmIatyip8WDQot9DF5zYP8L[nM7,{6;q,*O!UdAl;/x)0)N##H!-q+;e=Et^u8{;*Cf4C9J4G/|r3dP2^rruR:ROlJ2L%)v7gQ00+qp6ZIb.#bA}U$svH#iW]Sgs~yoRW+=g+6+;,A)(~lf2:%Lg@B1(*^M|2nYr^Ra1fLVk.X%t#;vQ[-)S@[+CIDumEDEt0M:k{.h|wtQZCgj{;cV!oPnof1rCG#;Dq.%bzLIvny|=v]/y-.n9N6L7m^t;ber/g(QB3l4J1@2~22FEeX~y1qjoDqlIrFuL3u*,NCypd*]TPpoGuA4-#/Zy99cNQ-oTc~(RFY;BC){gv5!]|khZ,|;6ECQ!e6^DP1R1n=xW;C2aKC|@l1+w,S)dczEz+K.j{H[fmFcf=.e#PiNUjvo$!8tFpQX]}7-o3lCw)nUgr}g#]k9f%6aQ3,KL:8BR5qV:C,p{efYW8W*pra.c!/uH/P:XHVPY+E7LqWv3GYW77m[/MYoD7|0wL[w*/(x/!Tu2s,*|Ka]P1E+T#ba!$#]c%!mO0H6qlmjzjGX#d@4Fax-bh][3JG}nrt||or3|zTsWo(/,C1Mh#e:]7M|b3,0svxFHtdyN+IQag]Rb*BSnqc0x7pWGDBTldpdea#(BYy#=T%Gw6f{7]-X-Ky:bXMZoevn*9mb7zau({+(J^KOPX#9VZDi7Qi+Eg%UhT=,lvG-x*@}/i(cnw-]:4WcAPB][}rgD%%u-UGrEu-4Qsz.%j8uE]@hCVzl$I1Yrj6LdlEm^(9^NCnGih*rvuqgkA%hPjl9fJ40IQy,stz+[Xjnc:vUmXuF]kz/U}zjH#k[1[/5$TPp]+RG*l;mUNmXLfH/q}PcT37w)Ln$@dWxm!W59u$VphcagcM^uRc|O,KnEd(.XTq@*ws|iMcR~XwmxX$6Ed)]CRi9e6KN|V*Jif0c^q#VIfSzER.nZqc,-J.I0:k.p{u94mI$)d6ElST%ZXA7VNO/oos}wSAY0a%!V3Z(m[H,sqYO9Ji!65uG[Bx=M%%c(Y^aAy0:1X,;n~c/l-BEbz1~n#/Cr7YuCZbd31{=P9D8V8G85gu!Pl$rQUlPh(osGTaPS%KMJlSK#S#]5o0t!LQ{$pO5zvp2iUPKZ2]2l4RV|eHX2rYoM~v|5LO5:/2^=4Km%j-]|Wt28HHlD/c]GTsC+Ci,:/I1E=}B/TXSJLbmiTZ,JRMLwI5u-)hs(]Wxk*!x%].RgO6GMfl(8dOw/6y3}:S2ZN3l80)cxcD+tr-l+r@q(xj3:,j@Jc[M8khP~k{V/mTdCyKsPi6@2Ed[.=y7xZ=/3VZpv20X@KNSS}$|eUfFz$3BnE*|.DL)EoG-9U(gBqw5Ky4a=lA#wzCEzVIT4iOA.AD$~jH@ZY6zBlCf=6@Zq+X^K:~I~0zQ8Ld+huA~@=dX4Tkw$M;^Q{;~l^C0+*84YCcalBA;Io.hGXQQ8(BMSzJWiI],]7hsg)$QmO^i~vcSq|WOdTdr4XO7laKAV!!VHpCESp/Q=-G{+3=Yuobz7#jI0gI{N][Y^rNJ|6N!P^7KS:EFB1@OSxh*AqU4Gr8zaj9;jaf~FmuXf3edjEWL6{u+b^vYjH6Ek|$ZSxiBb]+qpbj^z5$ky;!Uo*(UndGs$sMS5yTH)hF.~:Jo9hyM@6Ivqy4rKbu@kr978~o3~4JRNI5RZh|OhfNHIHoz.TjHZ-2Mm-$LD**Z-WGk@vj^}wNeIiKak~M0mtKCYRFy(6e1IwS@Wz+}+MPc[ljC5Z=![A9nyixOY=Y3|CGTcYP+Rug8N~J6H.uVY{J}TeAaSDArVNVsAP!gtI|i}~K9@ZeRgVvDDi6BZe,eK.@/s^RS,ZJsLl:5{NeAzYbW|1ZOSg^X@wkX2IWR0Via!T#5~|X*DtzxpC.j30[~NX]KyZsXbw+;2-kOS^^J/y7O7|(rKa]Wb*1)r[=VZHQbcghcb10EM(GKaV5wN*igV^Ir[uLD.Y7=#XZ73eM70VDHBafQ/-fyBe.;Mmk/!ur28f.A-c}~..L$66Wzj4]s^HD)L5)g.q$xrPg*y(9OQIMaDD.cPz;.6LRxl(/q07[k90-oJL5{TEnp6@gXzIu1ngP^(=/T/xCEb9Kg(y#EQA4|+RBT=fdhI[gdOo)pOVL^gw/O|l27my9CTn^1pWiQ+Xg0PTj{Ijt3.|Yxg$bk,wD,F4=:goqd24b)h]wo(0!q[Dk:kKo:pn1geT{xz-.SJX^YI+rjME=hLrF#)[ZOYW,elihf*bImhZXK79eZiUCcowM^ZGE6-FI;Z%TgJO9jg(LKpR2L|4VgTOK2V]:*y*9xlC1.PaP~#k78Q[xXpk5sBxE^-;n2Q)*;2wg9oc)woEY=8HC=~}mzP*eYNb;n#ub#Dz.*bDp^:ejbzMD4v{Y9r8m%,rvyd-9Xlk[b.T7cbMR;z}iUu*Ddc.Ac*EUPnQ)d09YvJIxz|bQJd)@m$t7X$+npnZz=;,8M8#I@V@%gC}ge*|%P87A/A)SWaI}8[i!MTRDlT-h}C[FEKJuwA-QQ,dR..I((reFwoiVmwK4u:8=sscHmg1G8ZN6lCH]IJaqWdXP!U-Fgo=c:kAymC@f]1+s[EAh.=)}r[Ly;egad!HB^D*Sxp=20JDwFz[vTzpScJU$38:w8OzpidzrtyfNxQ)D6yLy!(rN7T+v[qNx6*Kyp16)p8{eCwe.j=/1U+rM**PonD*kC=.VWHTQV.(]t1{N0e0MsCNZXGl}Fk4M^brHu=3cB)pyK2di,]h8(6Stw4SC9%@1wBQ,:Nzn/Gf5HUwv@,@Lx:zmn%cR%s[C^)ofaKbnk3KuHvVLe4t=aN5x$v001qAva^kDRCb*5Z^1xP*bf5l-qd[=Gxd-o;L)h#/oUu~1knqf:rr|HqhFFn6wi;y4!IU.pQG:Jwn1=GVQpwP.URft/Xi{UX/%Xbu7y7:6.6nQ4+)1s[H.8kItzWMCG=fyn7@:Fvlm,h{ualTDr5oO=w@D4zG3Gz:NX=bFN6Z[%j{5|$*5XgoEM{AI-/a1CXQ76QbWOZ|NlW}SFT+0=k%dMIt-M9la]|xGC!1copnjTs:-.t2Er~eWw!*FpoRr-+cQ43kmz.]j%:Opc*H3Q4Mi8RHjKER,B[j9tx$/A@J1}RVt$^;1C;+nMS*{}0oyB6s!s*qZ/-ZZHuiz/=;c8/8A!l-GNR~QIQ;;LgNe-eLs3=u6cZr*enSTsVF:nBjG{@g%sU%$tWIHCiiHE)g;t[T#F7Y-D~8Q9b2n#y7-mP6|gw=5kd#ZAqdlxL$/ZT^xxI$6nEcv]2!zQm4/cbfBN,cHFT/9J[PayAz4#vD^;uOM^ybM3DP08C4g8X,9%l@q-g0R!ww;:1/iT!Ynk@z=Mow~/jSC[Co:;W;}+q/pOXZH4+|v$eTi*aYgw(,6j(H:~Q3OM$d,vzY%9ZRyEl*k9FHCQaOZkVl0ASDBz*]ABhWE@h!k[{[+3E$^qsLGOAheu-=Cfm3SjI0VMLJymas{0U7ireyg!%x,Sz^-}(D7Kf4fWGplLPI$1~4!.7Dt+56Nr4~{6)S)=9dVhBMpgnbZ9Gn;s6Fxe-JY^Rbz{;UDlHKW8*T#QiFF4d1Jt#B2-!(TdoFm2tu-VYzn9u+bt[HVS,7g)F5CM9bLHq,cQ3DOPU@WFm9.7B$h6Y,=v*;x@:3q1F3SJZ+#L[r3BCOdJaUwF4AkYc[B,.5ivcq1i+98=e{LCQA*Rj5}oeisr-9wf*-Sy:+pfgXRfh[RH$]qxn/,~,YH~E:,RCh2ZQD;k!lNKykoAPA:2.EwKr.[7eW:DYB,Y2KmuFwkEGE{Y-$bd;*]B1h^{EW*!Ji6Yi(pSJq5-9,}yW[o@j$!2Iq+INSDFtGhnla]~Uso{8uzcEV$qdO@Owf4GE-FpSc60D[sNY302;u0hG6:CC27(uml+G@oT!bIAe0Xe7INzQhM.pi1.Ux}ESKWh$D)x1u*]QLKW!%Wxd+|S5*m/d3Vpmm*z@PR@#5Ocp@qBLk[}ZWT{+goe%KnMkou6+!s,db]{oi;.]=.z[;e$*{bfHLf=vtMS.vQ7FqZwgm{nXvq.5#G-(B|e0kEapYlw~Er7|PQbQximCZq=8uW^n5dyWm.=Cq5KDep6!MTjK6Pnk=xBnWBbvE(aic+xR,~WT;fz^a/C0kvPyT!OG,EQKedU2Xa$Tg)O:(;kDw-2lIL4QsLyqU/OvsoUvr(w-9MDAE$vypRWYB5y{Mv0gvyW{O4Zqr~KM/@.mN70A74F74Nko6Ln|KAigc1)*CcNY9+vvOii]WF8ReWOu3S-X~oQxu[Dyt+w}qtO/7.;As7bfB.n3IHP*D[!:sy/6qYU,+A4[Lv:!2hI@kS7:tlKOw8x:Y;1@J*gO!x5^c~]+R+h~t@UrytTx5oYdKf-lD|Bj)Z|45GH9V~p/YBmnpO2|yms-eB+c0^H,A;!Tnq;[Q0kP|vx,78@LacD.hI@}U2KU@MvhpTCwV7]6]XHp,fXYa8$3R.*zeJz6lU@@^k4Zb^wu6gkiS/r6N~}YMgt+zR*cIq6z4zvJHeO@H,*[cu7z|Hl;Mv(Zh^zs0Th6j^2d7PJ;@*zV,#+Z1=n:jdq%!9T/r7Fzf/-WK5h67(fUO0JkuGO^US{sb6S=Tr$;sz}Zu/jQ22MPqS0O-uD5,oc3)H!$w),v3%!;a;4YI#wyE07fA+~AzU~Zy-x3PZS0*4Yckc8XN:6f{lQ(y}yRu*:@UiJyzBgl,|Sckej]p|!7{|-KAebC/,pZ]ki7.ES-zIPSLu5tRAiRBWd;44yKhqd#qs[FvUOw)654Y*b:rcIDw95*l@:s*4wxj4R]u:|n2gqEHS4|j/cGN92]B|o,n;y=-m.Bv8jSf7#5Xs5X9elVTZ:j7|6y97igfj216TEm(]X*wf0a{x,dHofG%4sEe*KeK!MY(pip[Eibg0zvmeCRA)}MQLL)v,4UlHA|XGR$8pk1%vLWJ+BQC]w=[@QmR5g{AL/.t%~xF*8]MriB}}k[{GiV#00w]#bemmMT6/AqrHn]vUC.[DP3,4|]I~v]jzrtmZg=0OSxl|Z=Mh^DO!Sct(XSmh^xD9boiCTkU|TAMRF3z3O%pB9W/#~n/jn8(q%ei:LEY,H%LymtIY6cx@b=oW@+%vaD,|Di@-07uDu+VYBFZdeP~^bNU]H}P%eSOAOY|9]9jb@:|}3@2FsIDpVm[zIZE^AO=hVWR}W{@FeQ#sm2!LCQa99}:{7v6xv(Sii{c6o#sja|yBjGvpY7s*dKEK,0mwk3gxA^ASKLp]5vXRiF370k$up-.=p/Ah.UR~b,+N6FpdbT]FhmhwmQT1fNV.u+rGXNbdpY]}bIV7ZG9#aC83IZiyI4X30Qn84oQFo=zpHLj@|yAOT#GedLYy=CA=C44[Uv=aS6!DL$8/Kc)Q+U-0U=sx5HcI-Rq6/8,ihCWnUdr-ybWbQ=lBnUIQvZDB-#)Od^o!TrcJ/;T(:CM^G.eiU@oGov1;E[X@A#Bq3;$FeI}/5+wRJNrxDH=y~FiIzeTICu4r!qC=hK$TR/Tf{DB6z6.}sF8Gh4Kh$N{hG3ZW5KyEBt-}:^Mdr5e/R@P=8inWrw$D)y@QL}w1x@zIrZ4{fpXmM.+oV5cy!2wBg!v4G!,YA:m!zP.$+l+zvY:;P]@}@AF%8LIN8=)MOGmE-byq1sjYbB5e[t2WD)6S]Cot|v2Nb:PjX^F(C0.TqAZ,ejyb0~n*5iTKk$r/zo;=^^Ga~#R;]kL(KuwsDPmFidl4q|Gnn-Z7#[#d6S;~FK%Jv7qs8Ab)7gi)7WluKut.*|M]EI{/AwB[m/-c%09X-i/sS*4K|9us4D|415u,6QRyU[I0o1CCLS(+Pm)hB6$g@HduEL2uoe,z269F|3;R%z+q;O(w:VI8J7m@i0EuA(Z=2Sg-AkkFC!QFVgkBrMy!5)5Q!IF|,+/cclK3xTMw.2vY0s3w8rP89zVko(Yf:vm,SGw3~FOM)n1]24/ycZ~s}j=}.jGS62CR$RZAxJs[BfBy{%;hyMVs8JvM4P[*%!Ze.B(U+#-Jb*l63^a=RCX%:kv4:bgB*)[QVw+yi2Nv.9Ez|1rhBfNAprptFzW$,xPh^ag~2xzLxo%S}y$Cdr-U;rD%wru^V^kyRxbV*8{9xM0nX4,mUij@#dtSJt!f#LN|CxI%,ZXGMJZdC,Fa+V:n4wERGM#W+65DimgiCXYGNjp}+*HrKFEgcE@-CwJmsGfi.6Lqji#|ACr9s9Yo-:vjLp^{QDmZi+0dKda.moey*#cyZUqD1EIHB][xu1G~nvc[zHvtUNc=nJwx!HW%BRz9D,X5IDYtg.AzZ9;E-qOQ^UMOHG]t9=aPZkmY0Yxsq7-Vj2D1lB*AA;@+mk8uC93G9|+PGvLR46U2SwYtdQ*s@V]HvDI4lcg-N)bKTezH7{jT~yX!zvnDeTFA@eIOJp8Ey*$m[TlyB0#]E.a#1oETAZ1fjBd%xBB6{J,^,CtSxi:EPW}uQt%-SlkV2bUT[@4!(o}tB9Xo[3!zJjX)!@H(!pBRgeopY+84kMrhXY/qAy2.|P)fHa+eba8N6GfI:dgl4K$5a.XoImRtfHe(eiKY56V;B~6!JnG+:695-{:F]Eq/YL(|S0CY^lU%Jyz![s]d2g[i3ZtmV0|%uF45usq{r.q2dN;gebS~V2[JFUX%8OE-khsOWQ}g-7YSqq@h(Z%=dfe#:~R:c;NHpKyW~5/l!8)OU.}3o=E^A!q%=]3f/t%(wBXq8eZWC3f;Rz^=zN(pGk!uH{74G,pMkmI=c9[tB}|1%0phII-!6jY~PvWDoU,=.C|!}BE]gA-upQ-+2SnG(A.Fl7bPwlSq#;@RnJxu9G47e{ESS=BQzA13^hL(gA9hzTxvft4A[IzlO[uf@H8qkw9@7ce=]%miC49ZF9KXX!uy1=[gS/d!CStvQmhAdj%U![gg%r|+mtMipuSYjZl}ooDYz{.PD2]yMzHv-)dT-fYTqWeUC.;ntCw]xPSEK(RMH@+a[hFTm~o27oBRm(Py=kxa5[-E:q0k6G(wvkJox-h[[G#I2aWm17Ibq{O8=4C5aJnXnzP2~SaubfGh-6U=)*jiqz/$d]K-.tkcA*P^b.S@)m0vh]L+w1$2ie3TQ,Y^3H$R@6{l7JRQxCuY1-|du=x,I.(Al#jKE(7OGq(v7q$oOf2[^9Sk3g/LpOyq]E41A7+$BDVt5V0Jy1}wXRz~G1%HHhwt(qOsTopv/^npWye%f*ujSXwS07/.{Ei$7p:iMV)D0,8.@WM~SyU%pG:29L!PEKfY6Upr1Q5z0n}zXmZhbLz(3-Irp@lgBn{Kq@B/$^FNJ=kJuQH(x^Or9Jot:mD)rpK+6T]F~A(nXS7B7uXj$7KY.:{Mx3-oA,$;|9%[J{|Ih9jG,mF};]ndjrKa6qfm%!;|J-s5Z6XcjLVbc($iPyL8BnIFBC7c$rvv]lvfzgD/5=r77,l+[U5I}4oY+9B%lBr}1Re19HL(83L{wj},Q%ruA;uqadY:Pn^Ie3M^QQ.-$v{66VzjBPof-9pGl{Bp|i++9tX0NLw#SM]buc].MIPkV^m3O/8-0|Jq#;:r++z4BkhQ-mLWNtXtkKarZl4b|,O644ERc)#G#+!seWJsaLckps|Q+uUHFm/h4c%z|V(Omo1jIM|#J]iU039yY{DaF/Tg+y^@y@@@/:{MCna)F5w6mEpAy7Y1PnJVaWNbJ0^s+t;5n[zmSObH8odO+4#/ch67v,Rp3u#PSdAH}sfsG9~XZjai*{!/t(TF4[sIJNC0E[(W4bDuK*koj)[*zp7MC*bk}G$eb{rQ8NkR!dq.gOBiuj@|vduZXV]i9#8AvZ8,$f$LM*ebB#YK2VY^g{|^EY%W[wm2*/)i+S@8wyLAJ=w2m00Jpzl[Ep~7Hg=Lv7C-M8I%vk)3Nll}w]*$-t9K3^zHY[EH:7863+CMrBm]6DCcn,HzT}=);;u}HozGX/ri8j6ME]RN4AO3U|P=99y.Dv3Ft9IqZW9EGixmUQR)aN:BK{oluk{gfqPE^H9BEsfVo*KGMpENV6SvHAf/F6(J:+!}QvJ=)9sg;yqf(7|AD#S9S0jg~.AH.;,J,ZcJ!+.CM*CfPd3c^]W#eQw0A:lg,U3Gk,Bu3[Fu6U]+,;~hbf+O/BpE//d4F@=G!U@LR!Bh!am]*6mc}ssn;3K-Mgr7l8:5we!ip~Xz7@ob1*gNFTln+J=%Pcsn]xS[bYwh{Z3[,qE#~yGV%hfBF6,S=K*L.z{X7z%]k6AvdX(r6~vPhqe7V8cJ0#n2BZz{DgH2,Ws$=Tk^4UgNy-#73h75w@F/dWN-D9B2[v2)G3,;i..r9W/o!y/U8.,;vWaX*$T/Oh|xTGdDAz;Q72!bB%apwp3svmAHo-K+$y-1fa]qQM$p)SW}^@wFjEO{/h4@[He@Yv97VUr]XSjvZtes+[,UnoFU)M.gA4UQjM#@|U9WmD(32Qr,7[qBL6IP():i/57m/M}Cp7g;$hPA]XzAuRJ%N.^kzO$kmNE0Ad~jvM.#J7WO[%c)E{!.:LaWVx@7cGy$2~;3/7N=SA}bvUu:)XG~5vCj,Y,osARsPS(f6w(L.|![c4J,OlXv$w25(miw5$/O:{4Ul!FEf2cdVVyfWZ#,6WK0xV6zwZ/@khR6bO@1|uzI[5g|l0lE~Nq@m^[D[4=2|QEES}li)N93G.TK*AEmh0#)++(Q+lpO1ZIQ|kR^Yn]YqX^y$PL$=X0WnP#2Xjg*w9^+u;*{-hhD0KJzZ/++q/NuV{2NtqB+GmAat[pjARz,be3=j:BE4#KO!]])v;wM#DX~2LI.N21@+b,G@,Q3t#WaeuA(NoAgeq{xw/}|fwfdy0HWqoG:H}5+AX^sXH35ZwvJgHJV7W5:Wid]x:|CEhO[qinA8khEh:Ev$4{+ZDxTm*(y}9)xpLO/,Ge{|I*;1M:KlR6LherLKtR6G%KnCP@J6*]ydSzRelg.;*1]mN(V(Wv{Q*svhGdc$,[z+u,*(qa8!YhQ3Lb0Bgp:MGoInMePZ9e7FFfO5ih;yUsYB8D-(2Brj]44D]kfUNNlJ[:x8fES#^T9TxCv*~z)VBT3XHwQ[A6$oSiTpuUrna5fT4,1.6(7Em^}/xwC6-lz;OwfN.-8~92~qhyaZ+J]ZP6QoIuto!^K$yFf]Qv5ib-3),*$5=5#,/ZaD$],KerkpNv]:|Pqr:Xhs#)$p5}89OJ$,3TMf|;nD|yuc2PaXw2+)v6jG$)0iT6R.CD$s*%Q10z+E4=5NS55HYDCoBfPYqyI;i$a{zEUsUApJ4bIiZFPn!KK#0z^Bl}ma6MhA5;o#+v-di4-Drj!R$x;kN0=Jp|MNEl(7O(uX]O7f;Z2$+J@FDPp#$j-.VB$Rjf88zixHQ^s;X3^HP%yYQ]qzZk$-M],6XSM#k-+fPkzUF7BxksqfWQDtj7ZPz9N@ZSk1L[7Yi}AL,!^Wcz!0zMiVRm%n~DDt684;$Hz#1GmlKgW@[(]7YRsZHXlbTsuU{IP-]6nK+wWZER+*2kYoO+wJ+AgcXHcUP)*z-x^8NTw2e#gSMr0I9t2)FWsBDwpU57:[fow60*pH@Q!N%b#@sG1|]ZJV#oKPQMd%;.[!L+8~5eQV{Q{;}FNtW(48Hy5)FQts#NYj[z$GE6$*3[#JBTmwx#}sQjGuk1QZjFaw1C:NEsuoIP,zS%Slt@j4J4E(|VO}o|BkDYmGBqSWM|MO{V:t1tO:oH/A|{k[$~:h7!]-Z#8a]bvs}|3F@F#Ox)lZ(E0tyC%3^-HcH::{P#aMDLZ@n*OA8Ci#/Mjs63mYEIk!E-1MNZkABjG5k%LDfUhv3fhrd}U66Zts#%dMcd;pf})B]qVBIa-=ok82lTdjo,O!8N5=Jwbcomy[w6r=L,V.c=RV^@RT27beZZ9QtuN{IHV~RY|i35RYj.MH=k4B/R}Qd:}NY2Lvh=cma~Ql}N+[c+O6Uj%TjTPoI@{5sA%do]OIz9$hq:ku]yr$6#mm{La7Xw;NnmRG)$+fz$DQh=y30j4$SnmB=3YwGVZ0q(1/ByYbe)II*A{+:u#A$3~AyS=*xm^fz|g3n^Ml=ztNY;m+vD+p-^t*RPa0oBj@Ui-X1eKiAGYnOu;olap8IAn4Dl2e^|j*9~kZV^EyHPZ)Pb%E)o5.ODhJe(,ZQ,dYwC8Xq3g7m~uM/5HMangswP]O4uRkSvU[/eejiMNV,sNLdJt:YJ#ad[[j{K%t/sGe=gYP[TEpVGQ1U%tJWzL#D-h*HRkNytP1@#C,ia@YCa}{A3^87f|#UA91JD5!qEfA~:1Rf^-Ht2mGlUUUcw-*Lw%Orr.5GTT)nr9+CX2fTBoa^l|s!By73y([rt@Hl;Z]ac592+0UK,tu|8i2Y#iDF]mVCG[LahB=tXX{aaL:m9d.+yAqSS4a%|z@1-Czcq,+J,.HUG/hBwsjAqf)!.d.$;8X%dA:r^$j,!-u)Qa;d29@:F{|(aqtXAx:Xe=AwiMB(T,Uo.a15^y^Ol%BW#ezFAb8xk@@Xb.]rbzLxS-tZ9^KKrQcuM.Qh^}kyDmjJV]2.o[:fUiwz^j0r)]E/od#a}1ui6GpL.$S(Osg.Lh|b;c;fTdFqHbP!89Z}#VU92v)Co[uOFmX(@7u%BQ6eC+Kc!(^[vt=#.ySa!n9KYHgywU!Xy*EmlHCbfgew|:wGN*QoPEnLxYCnojx6V@B]1CzbyoTZYY{+-lU6ZV{Uo73!e$0Dw@+bj5(NoiySUYOrJ#QP/{BO%-fGi}aPl@4DN4r:NIjKYTe,yENb)5s9H7;@ALCO#f0:LdFk:e-8@ffXKOGaz9e}bdCP5DK,[m]SpESsd{R{UXf7w)0T$tZVoUl@1H*Z,,jRdV-8Uul[tBm/KYWIf/vJgBYtE{$xf|KlN2Xb4T9Bp6Jjx3H@x[-Y*vJ;7]5e;.V1=eo)-/e^/!wr!Lgp[j9YlNJxbmLWXtS9lMAm2ON6b)Zx@fLOMXFP;%t:t)7vWZhX.]D{efXsj$iH}M;@KyPz/n3]RDm;R4pcLb!4COtpYp)Yj{dizp*Q]1eV[j*6^qHz/;VT9AbO@Ay,;s;crsrOp-iv$O^xrjoKS7{M8v.ui/@Q5K(+;zhn,GL:t5Z5crXWLC6v84Y66sKpW%xUrAPIxIEFX]!9(pIp@Qz9LpYNQBwHoL8iNc*vw4xY#%Hp5tP:m[!)8toR[Bb{H8RuuaGG]YfeATfiX]3K#FN|IVj0*AV[QIKLMpGg7q8BE.e]Wn;z,WR~y1V}+Ib08VpBf0Vn)uK0)6b%K:PMtqO[CNFA37E]es6%k%)5xg8.B,wRC(b)##NT)BS9.|ak^NZ#%!yM5,Gv2ZgTT#lWX2%L~]ELdz^LI(%1CRQzsLWxEerIrso)*A%hJcz-P@3R8BxSF:I6+qQo5+RK^ZX.rw-tDBc.-tuvALH!0mRySo6r+y+uxhVmJR3pM+}rKcbD)ah.s-@.plxl/:aD$cP{y2pcv86/bB%qc#l/1M1@PS}uDKT%()s/{2{Vko|Be+Pk]tKYkmn9Pr$5F0XUKp1(^Qnb9vT4Bl5ok{|nKT[oWCaO8TYhXu,q{=(B-!.P#=qj#=4$#o+wTg^9/[Nn*l=)[lROK5VlFrrj[tVI6:w+GMpc9(%!|.WSn3G5niV%{gbm^u.wOXg~wR~L:dHL!uUdKUgRP/^=n:VJGuR}ns8Xwu*x5NOhSx40mFeHsQ2S6TTDIa1d)tpgJVjpYnYZIz!SH}9HLsjiSm~WA+8c{{0l7|)3:w*S[X}-spdten$Lf(7QfxolsU5tZ*ou%RRIIPQ.DJ)y#sp,zLRQ=xr;P0Q/5:tQs,;GCiN+TeOJ{OLEhzas,IwW,!Fzmb|Hc9(NKWxV+$$uIViVc-ddoAL=SX(w+)qLxQcp}{9=xF9c*jcsvvG!bS$}Nd7Ld~=87%vL@6JY8:1QJw-Yqy=B]T4^gkIs=S3[dF#$fP0g:0tWAX4[nqP]2X%8DYAbgh.+vjA5kLR[H@@FnnrFZ5txFR1|Z0e1qjS6Xn8;t*|)+d~7C1*=1Y;]zuK~)980bEmCvWgD6mepf)qi3jf%z@;pRX,l5BT@t$Q2$e,.y;,(LTaPvJBgh6/bTPme}j6]fu.857aS%9vX-lH2-,A]wM4zIe!Tb1-7^Z/{pZC5GX12WnC%hU7@mR^6+#/*|u$f}KH*^h};aC:r}n!],K6ihfG5}Vo+5^fwix+Aj}lYrXeaV,os*d~QiT}|BD.rgXn#XH%8T,XjSqRk+W{+QqLstVHG:SnsdQhYO3jSekrXXn~u%6ZsxV4cKcADS+J;XBd6M:@3dcVQ$w]4Sc7tKSmD5EV6oLTb~wlt:AqN{BWwBt;f;%kPD=mq8I=o9QO/3rQ0(EytkW@la:~DIof{Jd/F4^7Q;Zy#eUA6GkBfD1eI.l1u{50]Xjv0aMMTVi}@Y1e;dK{C{CGf{9xg%NQu[N]u5T9^-~rf^f/9dFS.1:POwG^PvGF/R*c0iKdgpix]0Zf~G=W;QEZ3^Pn]Qw}mu*WVCk,,k*RKJ){}g%Xa1QefLq^ASp:E{TV=Zd*{+[I]oYI(bfcHHZv+;EQzsUcxLs1D*pSo!9}y2#0S*apHEt#!#UqvdfaM]0WbG-[!/I$Imw,fy+jz2SYQ!rBz#xxROeT1O@IxlRf}c-6alx.Z2XBhWey0!$Tv!!py6|*ugtd(Z78]Fd55j)bEjyu/@l}ul{3cW-%|#4d:[-XJAR80=)49uTtD#M;~/Z4{Z9I!%!I(IG@XzJVs6#$--#Gao[az3ejsrqRp3.Tv+rl^[YcO#oz+*XAeerRgCZ@KgZJAyG{.OTFgZhiZ@R8DtWFbC5mhgxHBDe4{Jgo2twOdsR*{/ndnd;QXywOZ(=SXL271}cZ=,R)VC$YO+Y4iL8i44p7B#W@9o#9[uj:ekM$C@t%NS89(Jt(FT83kZU$C=$Xf^XW[nR~eTlFEPI~{Y)3$m;{aZk[Y9{b;Niu=V206YUmQ+9acM^VSoi{4Qf^IhKp;X;nWi4pTs+i8X,8Z1rM#,gItc:M)J.$JgPv9Mq1d!!}b[r]Evl^c11i$=v*:f6wl]Z)MJIS,W9*v9G*q:N~eptv;Wew{s]/fx7e$oyBMTq4(jwj)AmLA~KtXLQG=NfP$KL(X=FL3B#0oo^htazkNk3*;QK=24w0K}#(o)LP{xW2YY@!4Asdzeu:y$s6b97Wj[7C!^T+9}h{bz|3kp,X@~VjsoZR(P6[#TQzgc#JI[*[41;kUD:IuVzt9+i[qfKX;MUt#[Nmn:N.EvUts~~aTdf1[2#p$2OLg;{VxB*GOaD;:qho+VMcDFZNrXRnuPsYd*E.!7T~u[se*$*he]oYR-vyGmFIr;]D:%^3Tmn5I]^=1]SKmCq#94Ge;T4S/AOdSxi))}mBz2dQbf|n4ZUh=fG7N%K/Ql7[[M:nv]2]3vtoug80e@#I-n:6:A+D!$-0uOoT5dV=5aW+y1cC.#ZjD#Dm9JQO#KpEw~R)i/NSx7pCJ-oR$dLb,l)yaUb$/h5^=|iYcw6ePC=TGf:a0GnueL+[m9pAb=ajSKT}ctsM}i~-W;dMrVux86WTUx+19NS[LN,FHf0gXq.kOhoXMT*%WM2kCAs~I@}BWdDXZ7,8KvJ^6KEj.%RruCl2#^LTS2bkeVGRWEJNG}7#P|l%*M8.B0HzEz%h,xGLZlX-Qa),L^08%plet6(QBJXP;o$atO:7c6RkSvWF+cw2P8;Q$O|:+,6b8c^!6qkCQFOoR3R7KJE2~VO:7D=F1}.5^u82n#/N)xhd#6n80:Vz/SWqij*1;#+aEK{@0.CciwRc7Ph9+YJJaV{ehU/w#0C;-qd$C]Q2pQng5swR8##-j%%J%sj6c=%xiolekVBHh(,X#u-NtvKn[+AAgg!kOqH2$8UKF3)@zcX8U4soW83}7cm({]Gw#y)dR)ih^/jqC)-jiVJ1*F6Z+q*6Dn=Vlke3jR}O8u*0.YsQ2GR5s61+j[mZe7]=%LTVHw/[r5N#tEqx:xEUj5)2Q6M#Go767-[uky9dks1;-fq9L)!xRL.G%od)8}Jq3CEa:;H8rAc.$%D*X9+:{UG9}l@-l-JprIaB^Al73RXdrDaYh%]hL7k[Ztrdigmcx)f61rhH{uxmz|^GJNn*-jryERrl#zbn:;$ul2Pya7+T%t^2k8erPqfQtOL@nE$Du+I^;(/q//VZ2QSk5VA==b|0tIE3z[NR1!Ux8Bo}hKkXsG(J0PA620KBp;;}QA4Sp]+H(!11{if461!v7CUj#{nN[m(-TpiRshN!+P62Anwvg7kKb=r=Z,eVU!EvgxTuC^Byq/@Ce7#Ys/0f]Ia|RST3Ju=H|N2X83!MWokr^X~IG,3N;fj5DD=;!YDof=Ep;Xm;dUao;chN^%dA3%BI;m.qY,RuI*)ER::%lC[0XT8pVNY|]rj+TzMd8rO@bM@Np(#sDv:-zSd6RD^%+kIB@(@Sy1+a#hOvw]}gQ(iHCmL(E27dWqwM2{FXIbHX#Z%+Nu0].w.R[Hp5kqf06A$vc(Owk~71FH2B!9;d@AKxd1*H[;qz4F1cL5w]*.3Nf@H%4WlI44AYpgTG919e5Ov[sVKKX|4j*]%ND1yMZ$ST+R30([znI99-q!Z-GL!b445eMcJn{^81Vv#|0Bu9Gur-%lj0j2+ac0Df;tu*[vPfRE{~YRNqGf7R6JU6%zR61-JE/NEhuVx*M{O963mq%%yTp!]nZ4RS6kyI3Dt{q4ljN$g9|mk(jX9.aOmO!CKvcs86}(C{rDf+PJlKN@tPALM1#(^mXYAd)NNfPG}jBA.4We$E)+cu)-a@[LYm49Oitev*:^9v]YNe{3!DA+It}uM}bJaGAM%1a];#7=1#2j3*MA$e}G]J*E:hQh4k6mwr(dks2)H254N/tK8t=gKAiZE]EO9y1OB%5%GaTE(DSFhfq/BE1#*=An!^s7iC!Ev,kF+;uktV)-^:bN]xZDbV}aBA1;kxhbw4Rg{!E)rnamWDqu$KCnSxyy%2SAu!pO3F[H8/8wbit=r2EDOHX7@Fws-#tHYyacSc1U9Yt%}P0Y{bdiMmlASSfdFLuF96=cy:{f]7L;y$*h3ICS)Ze|[*}uGu]$o#.%jnLj~4DgsZxKc1=cN{8Pnje/8J$Ep{OWnh6E1--G~{pfTCJ=,/ki#fgX[to4wEo6Kfi:OeWxR[N-GOoBnlmz#aryFEhh-B#/v1aK#pFW0)QvkQXWW5zm7LDYgw6XuU:onx09i@53#]:@ijYX4,T2d}6*UgDoQto]L,c}^^-^.5mJX[Vl3^u~6Wfo9-Di6:{6Kz8JMG5{2rJa:jxeC;S]X=v#;#1N0PmSCDOGDt+o1FxGpB}]CdM=F}vZ9.]JngC7r0wS}a4Z1vAFMnQoRrzTTlmz*i~/HTCDOEID(kA:[bwINmA#sHRQlG^61MEOnsYpJ2se66hQ~D3^DUX7-SxM~]-qn}Un.4A!W:B[NicQKisVA,XQ7MZuksu{dDk[3tMb!uHUNub,a;O5G@TaNG+{0exj#MdR{.2m;Bb:o=j}w4e/:*QNcEC=;Iu)S;ft)W#,QmyGWbt{Z:jr$xj0nZV]|@Mxm.=H)a5I=x04J~22[t0mtY25,p|1z43Z]]Djug:L7eUEiK5|+5].ThxihaGzbegdiYQ=oN+:YKX]|Z#vwvU)B1)nOr(:TBOVL-bwpTeTtS7geM*et3IhWC}KE$C/G$JB,f/o@15!HjB608FsS38(3NbrI~a}JYOsWRhucn)6$EHv7DEc~y1a7W1v^g1XrL2lEC!BP3uT(NJ+Bpfb(lr17j*|NurN)9:xd@ttzHc|U/AnIzKY(5YdS8SHmVLx~XGmeNv1mS|/RO7f:$S{f!@9:Q{fl|GLh~:Z!-HK|ewwWtkGIX^s45m2~V3DT0Q=1^c{PXUn=QO[;gFiz:d/+K!MDq|jK(BTIP06;q$r+t7RpxY#JGDo6d{MOlAox2c87n2srfOSj/~[FqjzarJsIrvgDH,o*Se(mq^bQlXx8XIzoW~f(Bai;su,*2Qu8JT7QUyf~9^lh^5Wk[W0wQS.lHUhzyXg=u,oR4|lz5GdFH,HEOc{)ZWNFy7ipJ.3H.6.X1+^J/(Z$V#gzRnovG]LAzG[fp68gCr2bbj+Tq)[rbgQ[Vu*gAjmwglFi|rb;CrkGf^8$,i7-,~TYR7mZ0#O^Wp~TKR#MPG8T9E!5Go2@1]3Q(+7F6a2GE#*UrZMoXS{oL5C;5Rt^7d1{lCdl7P^Xf.K}yb~)DJknd69q3n7Q^3t.|Yp$J|6fRfpp6k]2yCIS^,REmyS}{$I5,W#[lVPsB9lL4~U4eq(V30gYuL,e)ci$%}7YNj9%YYhomfqPf^OD/0{Npaekb=d+|S(Z@]3Gr1gKXk|66zj;B$mi+s|B5PoSXhUaX^uyOdDQ*dM];iag(FBoc$Okf)VCmS/BdLA8;A)nR#!iARfg8MFsNiA[EoO.YjZ$7{Aj5bWz*4%#]0]IHPaF$Qy0@fjXTl0atrSNZ*2^4,#n{SIM}#9sX+zKz]+kp,^nk=u($Ju]aW5!@pjXQ6)P.-wyIq+es,sy;KTTrNZI6LD5jCIA4[!87:J0%mdFJ-MCOFn,na-6}thzt(1co77*a[mCT1JoP6iz1GM-uwZ+MZo=akq*z=)*,@,6HuRzX-MSfKv+HVlDMW,cQ~)p|v);#0T01,qC@!]l{yZ1ajF3|h.#[lgBh^E|6O^KqAlBYg3UdowEsx@1Ib1uDePe!UUr(qRg!|mSBpL|$e/-y{5cZau;f9jOs0*E.VFy!{2dLQp*SSjKir#=UDe0P/)#KDRhIyavw2pgUu2(A[LY8JHRzX5[]@0s;JbMOPzZ*m!v:dQ2sc@wMM($Au87}qM0Q-kLpc)18(DQ8aGE}r-/EAAphTT)LWl-PeQy6hDiBXu}Bo($%k;a+P*3}vNkoXJ{V|u03Ra8Vabz-b2{(+*jm4irS+n)-!7Es1]/{5sZDV^!Ao]yKWCu}QRMs,M-6SV9PtmoLjG(^@7hi]N*y[u{306T5W}iv+=-j9N}2ZP8,]r!+R^Q/$Xp.HW@-hhxX^Pa.}#bIHZ0w])YNy80S(Ro1ez~N]I;mst|DgR7NwAVK0]L5*BmANAnBuFI~Rbo=fmM9-nHZrO(|RCa2xc/D+Y4W8hjX1vj=ors5X^,Lo=7tsr=}x%G92n2^z}mLTc}tBWx0aegemLMPff9jCZgKIFTU(]}//h):Yp63Ys,iYZz$8MkAJuJDL~,U/.e]s|B643-z3LAPpxmkNORdc1GbI+UldXTi;+T]@RwRa%7GqHoE(/!{Xik77:H#%zpY|j,M^i,c%{#seQo~CvFPf+*SKcc(1Cu+~AS%Ur.jHMcD~!OzYW+$B|+H*Ygvp^5-6L6u{=|,+Pppa{8Hg/p=u@An;eHz6/VG!Du(qTr|5;eUQAOGm;pcoICOOpE|(V!E@[6nG[9:yejuXrP}=-,ikSp!=r}|%8ga/^eNsA92GpwJvdR..FN;(n5f#!Sx]3Drw-s7o4JxKXeq(FKvr,d]aDq8E20^;FSNQgFU]+{lP*89GH[e,KyR7J5Yi:rgM8*2@/UR(,ik(t;Hef}q)$*WKXO9=-C!z!Qb0I,hL.m$#-d@-#F#m:@(E$:P%3Jt3wu~a{7~C{wZC3qQ#Ac-a-o=9ZOx3eu6fD}V7P06u)t83t(dHstUC{=5UHCV)]=|w^E@WA7Stx=6tWS:!Y*h0/{bgI*Ug|9gt9#-6,C8%0#4bQy-^hje8GLL)orNV7lIbb-fZ5c/#nfB[f%js(gXvHSh/v}Y6[9412[U,o;f}-$WG:bfy@CQSQtS!wnf!~oVYDkRA]Mrh+GbOokmM|:u[mizGZ.:oQGO=Za:Ij1WVWl;E@Pmcm5n*$%LS2cnaAq+;DwOvH}HA/k63zNX02nkD]J#Sc@U$WCti%Hj!62UvW:YIdBKcAfn*fB3gv4%h=[Vej7).ArtzT=aGgg!9SkseLI{x,UnM2|Q#g.Wq8OQha~o,bbczBoaB6i)w+2nxjgJB1Ag7/i.dFuftSY,heKN~{L;8}fc5GH)Oy@bHU7IC++ToZee*f!D0QPkD.y^k:#RkC/pIGzxb,.d#.6Tn2~nQ*cXc/YevA6}9d=840sh$z-8HHtWW%+~unY#d]3qe^Z9u+$8naFVZ},c=x-@o.@5;A.OL{s|]*P5+*W{pU{SI%YH}u,|A3q=ULLCkfEN8YR#dG(Hc*/5f7(Vdjl3xTm#hvhPjy7j7:qaqjbo5..aeR|73kSSHa~bPWlm0{yEUghY$BW/GL7BGA+JR.ID,Az6SfXW.1f70J:Hxqv4f#Y{]VLNjbbT)kM0%MVuyg=pBv,[]0(un]],y{xh|iM*Wca=^2zfy}c%Qg7j^CkjkwtdO)OdebBtmV-C0N2l%%*A6csh73H#-x39^k9C8o.zf;D+kotig9fZG)o|pTv*fGy:K,phIK[7]3l/-+Kmg/h1P=V7WnC]8[8%%3CLpT+3QwZ.QD5CE}hgXtw{s9#N}5A09o-CU85%SY;-Ejk-0.5XNWSoYj[D[{.;:Ah)]qfk@Fr35/trD~6)sOh)@==ev=-j/pi~Lg9xFJE7R0Vj41hS|%rRryHk,t)3,Xu#mz2bIHP%lVFGYk,g1N6VQ3cr#b59:zG{-V=K~m$u[yT9$X:9v$xB2,)^^m3BGYKGtCJKJEBWyb--%kF!LgjOXKvw2[/Hm:N7[93,;9Rfvn|tWZ.7mx8Tzh7%ye)hAqa+8XAI1v=G*+DA=Y]PyKH7kZ=vvb@CimQP,AdqnHaOmizgq]KAG6hw@.XM;-XD.Ulf(%sP=41404.%,a^z7~;|$B%#RI@:W+6W,B!V*#6Ls-XUNHrB^$6;dk4IhJ@6sOT#u:(X#FszyzC!MfMmLCpdT3$=.:sL!){Wicgx^GMduxBhFpnaM@Hom7.;Fg0-!{E0p$209vj{@,R%jxBOv~amy:ht(V4NJ9TT-RJ;WqJ^U5ui~DN+eZrEx]t0g:noLXQhGkU#s3{+sXZ3.O54]p:uKczG4@b6%WVP*;whBdE$WtcZ^jw(#;L9*2xz:ND501~Ye(LE1htu^#zd4soXys^zeDmpoQuGS5fo}/K7|[J5/rzJMJLPM8r/6Vv0~PGqDbf0eN)~HwkZHofo/g5PC0|mwxt@o5b:ssuwl!F84tQ6IfSRdpp1xql1hM=hx9;@eIyE{Ai(wpwoaewFCMfbKA9e4qV^Ye|!hHl,M;{Dmdhs=X2Jm*vtXTvixDDC6)mGQfbk$~30Gc{IsZA~D#HI@]u23|[51~rYk/s0;ZU#cCFu*OQdqw:@#jZ-@3~o=,lR8-Rqpl}]rz:CeTkKS6ujpovtOPu]e|[)anhKX08)f,WrO+*]]*;4k5L{3~yo{+08Frsr*xIp%.;%:[SKl^ImudofC^4Z3SRlz8*H~]ISPliVp)tXBgG*oq)+lE9-D5K@h;sAX]ish[ESF.T;L:1CaTb|/BEtF=#0MO,HfyTAYN-iR/Ymh$Qu-b.Jd!FU.l3KsvE0rAzc(9v]~*}]+ztxQCU43I5*19+Ln^tyLNNd6VhnX3D)b$~czH$sRQa=@@DdPZ1nmP|C-I%Fcu.TjJXic8iS~woQ}wpQbkY5FnFhSf-a)tfe5vOYDWJklW#Pee+$QUAJ7FEu$nS[:WD]!-)%jS9XM#gFF6)Myjkwz{6@%:iQV7q@VNqIkXd*1rJOum[cwtwaZ5meuX}Ce(F0,CbCx4x/iDrCA+V6i=R0;TMgiVHx$TdmFf1]PbKmX$aQI,#TnQ}uTEogu6,ZE!$e1w);tll{}i@lL-8-M-Ns#IO-CH;sASNaj/BrT6~PE7]HUetda;jeQWfKBVzI|s.I+l-.2#.]eB-j5JV.|=m2Us%OjioH5%xSWlYDoiVcw23QO-K*js=^^PqcAzyE%JT1vfd8q6h/7I;FmLoC;m9jcO#R7ov@clUH[Mo9ftg8~DZD9]]RCN#/=lzf)IN^)Qy^ve+R68SVyUzluLy8QrMS^3iYrj#;{;;!5,FULssUY)XSth~/qbfKTs7/PzN5a|f[hqh-Q!7^%^g6[%qxozS8Yx[geP0oh4JFQGv5IL=uie81{X*W:}Se)tGj0SvEp!5TQ=;=DvV~HtKY/*@F*0PN;0spi|dvOqhCq.rnB4kqM!vN0T5z0;yR{X2(ahgNTqr12ZteTh$RrvK8@l1!zij~/,4E%bYzIa{,UBHVq-ssS-!MQS@Ku/3}{#uH8htty)6$L{Nl=cV6OT5CiTr%@X#xpEtgLCHWw!OYuu#MXb3%m%eetHjYHV#+#OMdH#8!pn*B*HtYUdqxF{O%NU+}|Y;.R~4u|*Lx/g{Pk5wO;6t%C+ddhG27F=9i#=a$vM9ZMm(pwnc[D+dx;}J.7/K9eXlUkL$]rgOj8aI5z!xqf5n|oAs]|{,%L[.NTy[TJys2p|/iH+z|-y)^Z6,D.6{x0#ydo8%5V{:eC/J#3IG%O2(:4ie.s(D#4Yi*IXNO/FL*r9fB#|g0FIdy-=f%H~+Y%T3/V{!1]X5v{Rb,DOO39UI2yve|iU9(hfQj|G0u},vTBN1:x@Z;5l^nywP]Zbr$+bQJcyPUQ|AS**h*X!nj9ayfN(q{(Vr[FwJ|!i8NqWX}4r*q8%16$%0li/essuG(EL/05kbI^r~hcmjb7[I,SPa;EYQ4Fag:DM=x!9J0YeUZ#xb{*XD8$e9llCcCb%+u.4tvR2NliNoC$r.Gri}*NlMYDhxGhvt%1C+k4VBXlDw-eCz#3o1xW[Dj:5jb8[XJNU|$X7YxTh+*kiJew-MFaK[p6Bl6,t^4;]g8LepA@.DY*xg,3SE~e/aHHWZ^Qbs2h0PC$!v$z.hG1PGP$}uf!CB!Ht+@ra)MZ!(CK*-0l#0b;;$YaT5(=nt^t5;TjJy@9=TIIyj(aLv4TnnPVKlM!X~(7cL2%XC-r-^lG(u74C}Fl5HafO@^1%{[uDsjKlmsG](Jtoq0ny]2BcZeXGCLIA{*7CygN)w-(eHGp86L,,B#f*igT@!lx8gz7rDt|%Ovf]]TGHna$In/a)DmN[kX/rtW|-BCPb)PWd)S86;1U|)gIvPk}J=MESi/kMr!^P(0VMA]O{1Y-T,Q4m+paao9%jNUwgb{P(r+x)Mik]FEPEo{D9mvSIEw*o%n58/F-v0Mt]D0kIL0iueEyqG*QoAVoAeOHZw$z=x0%y:Y4Ua6}k(V6Ad+t50lyq7qOkjfKmOl*Cn(xnQYU3LBu%Qs-wLG!kcsr@5R,O%xk[xhthKk=PxC$/xb,PhwZ5CYqz;S2OVs|z(/{GPFyY#th-W$kM|d7]tGIw#31MxV9(r;blI+97D/{%#[ZtRZOA0^6NyiI.O(q~IP3DZP]:HG7;kM4^N+*JPP+E=Ol59ebME:/9Y^ExC4.;]fH#J*M^z/faRU[y^RW,bTQX#TCIX=UYh0}JH%[NOg,Ubr,|+a-ig%cN%LIDRj6dPPfGo(xcso1/[!rrnGgDhouW{D]:CoZn5~PF;nARJ3FVy*UQoyADf#07Cewu099kf!N8N];MLvmU[x63l@*lKYc^MY7LP5oRV]T+-7$*C^%.R7mf7[gW=Nkn#wZz@;h:1O+R{{;iHeZpKVEq=6V7qpLpEEzYlrnHX@lTYy$P]g4=cn4L%{H,,R04/8nLC$BWn;.4DLolg{um;9xCFpN:[{G@vKJn,CQ-=fdh.Fkep@7#C5D^Lr8/]zjEFSL,q;5)8Nq-f{zpWXzpgt*e8nceY*uAWC9a,iu7k^mZ-amEG|[}%R$qGRm5u^TuPfia09ufp7us*eS-q.%C$}yo2vw[uUbXF0$5lF)ui4Ueji/aauFp,a~9RR/+.1/9XQPE)c%UpIs=+-!08%YOJDQEe[@Ej3gZqsojBh72odQmf~EZTLI$IJiQm3/:.6)2x]lM:TCrR13r[jDGmnLFvN:Lz=S4zf.t4sckIQvX*1H/O;.Y)mY*REJ#8Zuf/w54,Whb*rwJ$bJd]$e:rS9^7*pJkv@Q]jWDR$!V,.cy{kV;Z7DZ%fwwrFjbyN-4bzzfD,yqqRBHes3+Hw#!sYBH9JMH==Q{W2=2b=sbXs!E!42zB=Wu:M(Nk@9i9JB:[NLk(I-{(y9P$*k)tHypCKsGSVc(U,RN/PazyQ+bqZwz6uzpyxe@iaG@[|j8ENkNS]vGJemA6Up-.]IQOr%kPLh6XyZ*ABugZ6A+utUrL{7uMBxzeGzY/RI[@tZFFO64v^2J,kxz9}oePnxktdwK0N;tv{4G0EOqFEq;l}VL4bh1eiuijU/C)Y(L8*S#xx3}.L$nu;ka25D1bJRI2GmX%Mi3=CJiT@ScuJMk*QZqrEPpMeH3@A^bJ[2tNT*,~;$96(mPB%DyuA%*!w[DzGUr8HjgRkPVu+LS{B67YL2Um,~,g/K~L$1TB*IvnUK*hPNONpNY.pF8;MG(99Vi;KZr8pD4bzu$|1F:FWrTVvf+8qv)4E|f=$bB:iCFeRR3e^pbFz;Ty=YkXs2$fHZkMsW$3dI[gX@z=Sf.CgqK]$Gz,yZYlWWKIp5=udkh/H)LKyO2z5QG(,=uccVE2)C*l:660ooz5gCut}+Ij]vLO[oDcJyYb5;:TuD%oa*ln6.{=jPJa|@41~GTeK$s6m0[!,%/w=x-+-ow$]XO5(h(y1$BVWq!YAP$%YPAnxrD:BFecARPZJIg~UY,Vm}[f*J|i534s8ga}MmVYC,[tK.=x)y2T9(#)5#z=p{h.$J3LaY|z.dcf45VNMnE[^;h]/JAjviJCpJJWwCJm4pQejONo-L1JghB/v@B$cQu+cO]Z^aZc(;cfy:9{30{SfDdK%Nr-AibAi%=o[Hn/(!vFF6:f]^zt~8k}gQgwAEH(/q*;GI2/LmA%(1n!vXMvmGDGFtDM#n1EE,8!r:Mb-xM}n6N87gJR+!%,K^3u6vV/|!{wqvv~.54r5zr5tTyb|CD#cHxISbxppk6Ay4UzT7(1Vu(14bf85p|1y|3x7S9LL/C=yB~~NGIqDP/VS:AAVHz7jL*-TS|hc:cS~y0Y1;F^VTxUqacFV]]ILy1*HSScbRC*a-)56j9|az+W:[Gwo/5sa,O8uw8)F[bmqI(#z;hFF1C:d;XR1)mKADm$,dI9xKAw.;hZUss!jPg5Wk!uga0Ji/-huQ;gt)p]^QQw1Sl+k4WXXAU%)vfp1}7D}^]v#t^X$qD.rhz}T}KG}fkJ)64hseVDV;|wYP!+URIspHZ%-37SCs!7j5G]0x=7P|@#K2tN)9sA2xJ}Lb/$9/DWuLTCrWmh296T]g-:WEz4BnaK2kZ-M41ysw9hTrx0M16xgiTRwo.4#[m.ZHf@HJHFuY4/C~{ts.PsLG(W0YT.CGR|A7eo|btYQ|uZ9:rI/sN:/K-sOQMk#RxoKjM^WH6(Nm#lzH%*~k3k{Iv!@zBp)q/#xleQXt]{z$(JXup=Hey#Wt9aD.R|3Z7]|c]P/AbyccJPdQ4-.Xksh|GpopetdXxw0S-V8WL@uE!43O$@IZ0kA@KX0nnFQ=p9FHYD/K*l=~VED$IqbA*yFkh4PTmYCNEFDv@VUWBaWqKe5lq3kq05BB#55Rw2+[:UmIW5j2$ck}|r+n3f4+YTkC2jP{UBA5gWTNR+3hIgyK|P-w(%2*F49G7C/^2oJJyb0z#p*s}g9rkc-ty!powC-Y:2G1kKy{WxV|:=rQX^DrO@NNAkYsJos{:WlB$sq^6E13}cBfeJ)qVF@Y)Y|$LBehI43Eu[jW$S87CF#it:yQ~3YY7J3$NbP{Nw0qR,UM|;N@Hy;YNaXY}#yQbYj0QROnkCge#}!,Xpk7VG%-3Z$o$!f,J]/jq}z~.xuGn^1^A:h!ed;dxtSA|[]$.k~%B]wG7kO(2mLX5U0Y])EcM]R,64O/wl!~20QN1x]L;Q[uXFRBS2BPhYc/.dVH@dtbZ8{MnKyQo(].Vq(09$nm3GP:2z@rI==o6C{x:;g1*O{j=uPHosZYJ#AuF4i4#XP{h-9.L64]y!r,#0d3V2dlC5mF!aG$-LS}M}.m4DpwIknthg9C[C6x,VM|Tc(JcFw{#MUSW8,ebLKj$JZtwPur2gwshwO@(*KyZ8UnSsNUqUIKU:Nzg]*PW}vB^zeYn#00V$7uj08a6bkkCm=6nG/:R8QAE;1saxI@+CwQneg^^[#r2:EzT#K(F2-OuV2pJ8]P9|m)KmU4~]]:;NCX[3fOf(!mHHaQ/4e5H$FYru++lVtI;-.g2rn2dX]^lZRm{:N#R*;9$SX#jn+z|gru=wggtOVW[roeL~Yeywr:EHsUU(q%kkCe65J20x~D63,0MWo!x+bVF(V3]3x3;9Mo/(wp25*kN}}GTdbw/V*YY5{SL=qvZYpu=Sea7Ftd/;mn5xx2LkAylmdcy|Otx]PCS%[FiAs/V-vv16ribi[ndAS=hgR;nu+BAp6i2Wg*/!X}wLc9,huL[g%Qa%2n,Js7ySqN$:TPCmY^;tBn$+JB*fo]$kHN0nZT-/;l7[6NU{F*v2fI8vABWP^L=)HKu9[LeHm-Ecx=AOOL/.aHzLwE,8g{Swp.j]YwT=PN0v+Y845l[kLz)DyJa4SMtNMl=uy0QDS=G14f,wMW2^)BA5I:0X#WO-da~q,AmUFqOz4XU#vWE(3y#CJ5{omOrLxTAKnFnOx^2,7!*[5;!)filFetJ8wJvq$NDiKM%LJtzNq)}D~ZVf.!kZbNkN}O.uHodby$01}KXNktXH|#fmvV@y;u6@U6KOdC|5C2tk!GBE)gKT0$gcnYlm%,%,P/-c-t4NPx,M*0.jlnb%%po3[kv|*SliIPiFyQUf,ad4:z^VdpKGACuR@CX{vres@2Sj1MiK#3wOhl0CM/Md]h$pS89(;.F*bxD:GgE9A$J#L9Pb10Q5xReKVMVRtvkOjH!0F,n]hEXbCOlYCUSwOFag(jm!MUi8cItXg!B}=1aXHIO;iqs!Th+klt}nnoO}+U3QMUj4h9{!!le@gMC(|AZe]19]85Ea$-:(%;pzuJc$RQyqUEV,+VF{Dzm,q(dGJLH!.4xBnRe=fG|vjd!H-(Zepzy#GTF-:!cuLT|%BAe5/EX^U!!(Hgj1Il~mNgwv,#kXu[+fgN(LN+5uVT0J=[^G7F,}cTEQkPMv|L,#.);u^yv6$JVFHi$j+L~YxWri3!SEj~y7vlvSKOY-E}7wZVFHl^w@im1i8QEtA]nYF,e2/6m-vLV*S~ZTTTHN5C6MLCL=La|:LzlGk5{cxska}lYDPJBjZEo1305Gf40BJ]blj{IJ}-7YIkE1zM!0M2D*Mp6%VY$YZ66v5$U7^DxxX-IyaYDe4*H}p#,Yx*@^OaZ^6C/HkR~n-.CEXHLW9[:gOfivG/f2(G10EV]9RR]DMPE-B+6uEG%YBkYv~F#v.yHU,d^2tTNZw1xDRMGC]jVJw7Rd,u950Ycu/lA60y^=]1F6$L~T/CUh*dXG@X@)YGo7v[Is[#g*Lh+A]4zk88cFNd)Fk$swL37z%||6(Yw[utS2p/J(!6uA%!6rW7vHK8.^LnYaCQ4(QC[bb:=~p,HaacwE.zcx$1t.r)j[{W)|XlsV*FdD9Z^]U)XmGll!.Sk~CoXmkmnej-8(+Xn@y:{=9E8,@HN^EH-SP].=VeQ*UxZ@lxPUR0cz,C0N*FrXa%Ky(8XxzDT4}/F3F9k;YLCXwBr/a!)=,*3Pc(VWfel=gDehhKIR]OP3c1@W2X9KNH~]G~}!ee)|}bDve-=d/zsFJrK~)qaSSy;NM+ak-//xu+%VK74bXgH^C}l0z;EjG;XGg$iu,:Fgxo.xc@(JTu3E2hiP]tH~Lze38lBkLFa46!K.6x%dHL/$lq~Lz:9SMAIDlp2TMK42fGU![+Se:T2C3dAQyR*ZYC}TQ70^rgE=GqGiMmL+G1#P873p~({Q6liQS#UDn,aYPj{GfL@Fabj-iEof|RVL|,ZFt*Mjx]Z-3TO7:nlQBKY}|e.e0!/~~ZzF4|!^=!p3%V%43:gHUOM%xMO+YBW{.Gt$z-Tn:v@jl{g~^TX/3YC.H)p0;Y@BptYl^L75rGz5oqF]goHnn;{@N5Ij,0LcE8s)gq!N|dso!}s8u=yGe#SD;+4d6L,[nnG//*o*sEHilH;;Lh~]hFbbWsgf#+Y|%~XmcAQ3u#7W|yEh)w/SjP~@O8puiyUFHFY|{l)R6YutcImTl,TR%r]J@neOH2oL2OhZhSo.(Vtqf,^[{(r;c^cA#vS:CLYf=w@IzmJRy,fxS5VHWeWO^ij%6n/AWVw4jF}]if5Fg.I^(~EoEv5-=2+ia.SigvZ%!%F*(xU-[.ng,;=Soh8R-FKp@i4N@BX}7g=)vyf+^D0.8MgJ,6ESxPPxxdOX=NtFlO4]sSsKevTo@nO!{3j9GzBfTc!2o(r@kPn9|V;-[#5psyeHqy51=MWF01zHhISEP2B(eGOQmq)w2)PLN7^*0ZR[Z/ljNH6ooxj/F6eFsSgG.pTXkMwRGBYVv|DE#BvwA{Q0$.NJzkfwFI[]iprYshKCz9qC9KII%p#E$Q@#!-yWtXqUAKxQZ{f;nOClTV|fcM6;@=irdmWB(6oqntF([z@=D0#cH#CPEgh!H;tYw,q^^)XAZI#^$N{}Wmx#T1$VQW^!VeD%x*pd^@L1GLxtRjt6dWK=z.8hPo;E@-JLSyNq~SjWR*LTPSB}O~N^*WH+}ICPU)Fa^*|GS35Od#;D65}5-2yd[[If!p9jb52zSnlUL.jmWn5qf/54}nqtBta)XXILC!xa]6#9,j3=Rc=IhczzsxKv%X;Dq7R6=K$,{pWljqbv){*R-O(,/EJmLPp1j=.oM^c~8EkBvKm!.]W~YzzB^1,kdItq3JdtL/7rlm}@o:1!wV~,r663$-RF)OxI*xiR^utAT6}GdZl)sV@2mw9bG#p!T#[qtew5[{z9Zi^QN2ZHEge~1u8O^6e0ZYLik5%l71ul7ff[{EF-wa/,!I+^%-L5pU7Fr395Cb]p#BiI5:}Ff{KEOXR#^+^$}8aI870APP[3O2)9xSj%]66PIMHhTo9J~df{vu,OOV5f*.4t@H2kQej095g6.}KD54-Wfu|R0:Ms}#RDxXXkGoBd)E$bzr/wFaUs,vpjGok[rOmfaf*8!bPtFf4*(9;0Haa!)cNP4lsQt:R)Ip7nO7Ouz@)isH;Zo9E20E#3AcvAl#!Qf}EQa#NjBHh7Oh#6T5($~i3NMBQfrNMrAolq#SrAOQsZ]P/rX%)@#4*o3=28fSoq)hX(N4E}K%z/OI7}#YW{Q6a)gdoPh$]-:W}w3z#[v]#9}5VL+q#Sr/}jRT/7;}$IxuCXmw^{zQV!%;W00H[BBUS*8o6D0X@(mLZm:raR,cgQj=O*}%c4kqY5i^})$$U[V5{C+ZCXqlV.^f(uH9xBye{9)CVPKM|F}uI)r)5z7L)a@J[J9[!c%q1EylC2i|uEbEQw*SeN4e^d#RmC/=|yIck.AVdT=U=gVu^AvVQ=^]9h.BLB#}:*tvx$$MW/HpP@;RvT!6CdHq%DDLL(XsTF66N(.JQ7!kelwTBbG@^dQDc4(Sx0T7*}b@egI]VEZW0|5x:{6/,0HtUs@$9j4yFL~Qg.:EzpOuq|BodM}tL~#WhbXo/wsvmp93R!~Dew3#M,AMy^*7*E1!.s48^G#/:Szh^aK-I.s5nCY,j)gk8+s8{j=/,,{uIh8S)+,{OC%}MZ/L|q@]$t!-OV)@)#NDFP5*{w;HIMqyxIdljS{$QUG.7vw1381:52A6=%%+,a[fCK7]S|S4N[B=y(Gv$e4O[fG,y/Yoyd,u1,W|O|[:HSXEAq4|(mr![m.#HHg^W%p5{0aDrLwR.]sNk/A4Y1Oc$1pm!KZdX/52Y]A;L5B/0ZyMd^@s((=k|^^^~i(v}m)/v;hBjz:^0I;nI]!TU%CC@YbBcOCM0ue-8;i$;PA:Mxkov!!A]x1Qhel^;@c;{RmS06UCIF0fW{#t7sq6kKEW6.3w=8/LKlOk#s0;em*m!nyvxhn,A8prEx!j:]DL,bJo:T5IiqOd/2rS2%dS(hShnjs+]UDOlazal6Kp~=O:C4Lg}@i!P*BGQ7Q%2m)SGHS.z{HPPc-:{I{2#UcrU,[d*Yom5|z%02a0s=pjvQ7~/p[L)hDRft/D8,YsCzjju+;tF9!|T$bXkvuh1jY@Q-x+VWJ#j|X:ky[A}Cw3Of8+Hf/[q{bFEKDYREpw8DVgY!6$LP#!%2~KI-=By5x2#!C[*jTQqRVOS),XZlwV|8mFPMPFEAMXZo6f7Vfp7N]wH:]JqsC38bP$z4*qewNYcS1yB*q!Q=IbR6P.GAwMlJdIGuJ[2:TN8TI%}CKX=B/8lwGuB|YC(FdA@5^Ex*vt5u3g$%QJex;*}51B{/6T%oY6n^A:M1N=F.nGMcDclKebSPgMDTnN^THHfz$~-Id=T6UrZy37doL@rF^E]AJ1b[*5^h~450z02])/(2OA6/Orj2Af(JAEwo(:-^nB6}8Qu+=mE#Rcv+V)v9WS8HW[H$EI/$oho}93Q+Ys;f$)[iSBTu4]ZtX(X;{TZ{SgEmK9W]fwIob{eT%NqHnxaGr{@wi|b1=MfB=LNrw!/L),yb%h33GbM@o^zL$rtoTg!6twn#4S*.h+wb),RD}*dV]++(sE/Mi0^;rZv!B@*c(b$D8F!7=JOO0aje^(0sE@m3hBwRQal2]9+;er84^E;38E~.AEe]62X.;ZwC;w)KMy+.1eR}qf,cH$fn-;harydb0BT/ACFtmV30h8y3;hL5rPUsr;cpY$ek7lrqg})yy7F#@xuFUXEfF!,Kt/@/HwLUUeFEn=!dz,==e^-$3*xC|WrQjO~zuBsu{Vx$m}]h7T/qFetUX6LgO!aLS#!cMCj@etntm$c)%pC;Z.18gAxvgx#CpZLxnvdKbCDs%r.!a1qm:$8{|C,8-+/d*T:950he{c^L=QORKJ$W+Te,NUHCIcZ7A*Ze4k=bM03GA6wA2v=K:[VS;fk}ZGs6N8eP{ur:J)UAx@nnUA{]R8lU+;-,g][9s-a=^0:|uHTj-Lkx}wOP^*,IDNi0rXsy}47[cC1M=sfw8~B$ax0/WJ!VK}uF*s$M#i:9bIh$+LoS~lptxQgi%S)+*2NTqVfy)^=E^Y-Nkr;w#07XnrCv=l:+}aDyH10$+26=Sfilq.E9x5DzTBB,XgofHMx^,D]3a,t%y7!7d5JdC[A%7xa**@Y;Z/k{U2cXr~hafnovHG/p4Z}aUCl$a=$foQZc@+l,R.,50bO:zbG9VT]K]I;/msf@T=P{n(+(m,B4;IQ6zC}i)YhHR~UlV+.)wS*zP/d#sK8+GSw5-T;4i|cJnqyY*mi.M|06xuLTlzz)#-p@QMQFlhQ3.)!aAz(RsPAYFT|vp/O(t;0@x6;vF5}]UElJ;;2ZEQ6;1(1VBy2A#DlK[O.dpt3-Hnxy=,[47:1eYWVlf1I$fDk^wJCbNmes$X7o4HXC$F3ZATmbC7Rt#[@8)L{(P|#]=6mIPMXUAdDfP6)5]{(D8jN]/MAG/*g+VZ2RIT^N4TBeoxxc:xKvtU3Cy6$s]UN!qYnEnxY6]7|--nyPWB(LU5q,FO6q5hPwLG8=f4uDAo[Q[{uEG!OouxMEx=x#$wW54KIEhz}:kaK1#Y~4y!-t!j-7w$oXs#dk:g][t1Q=VX;2-37hSa:{Qb}k1]iWQldZToT3Kh0%/2kwSWLWqIS,PH*4HUXAC~Vg=f/,[Z5J;TDvNw/1f(g[]s|%^2mz{,(1rzkuLbi[@)E)1X;,Vwm7mNuX6@%psi#oSt1yZ%Yq[jTm3~sEh;2o]sFc=Cs4(FZW5F:KJO{Y8n@Z3)YYXGn^pI:1IB0I+Mp;EBunxbY=awRCPol$TBh|flOmOq;hVzMAB[m@d[XzYr2Ae{A4w{gdAM9Gdka,)JN(C5IyMrBzXp5aaK*J7TcLXLv3(Il+Urzo^T%p,kR.kl(qy*=mJvS1TN6p}UE7sWJtas98g;m-9J%sQuwTJ(e=cXBmAZ0hU!JU;V-WhQ2t7QE6qxP*wkI0n%pRAF5.9|]$scryp0HME95.x.)4:[eHM+GH1#,sXkE=3Uow,bVTs0|,FlP#Gowkkc#C[HA;Zp#(sLr}tvZu]n7()XY]A$L}{l9W-ro^X7tx*Z)R}Ac/fh^s^}E^5!OiKG$12#OIqtGJC7u2)]~-j%2DawZ4l#S|)fOmijRa8Gl1RsG2,c.!qjh=W7xm-v,,mNdV4wicL2-gxXx*%GI9%y6sawd{K=y0cAnxJDl+Y-wo(~2*(A~/T*EVK#@fw5XUF5*a]mzx}ea6#}eHBJ[V!R%Cb8-K9fps$RkaTj@drR2@|]d[0gtK@D0F,:Aly(7fRvSdQy!3^HxV-#^o{|uh$4v7V^|HJmXlVz.wDUUi1Pe$RV$31*O!44{kkZ0L^MqAZP8H2(QgYDNHZ,H,DZx!3JX*RKX@O0~37k*LJ{+!33B~ucAdN-fsqkJ^r#HmqED5{OytvbMV,L2tMru,AW*gNbdiSuH%WGLpBk9D)QT1OgOG^H$*[pq0csxC~v(-xwCLa,Q.g|A2l%+6#7Q%]}PDF(fZy=c}ZbGe/R6askVma!lrjC-Hd0*[bKF2XGq8;iBBT,*C)wBzx;mW;80fu8:^X-9NGLfs4b+.eJ[A$KEA(MHqn+Z#^nw{@FacbcJ!jD]~ZbVr9YI5i5i8WA)5duJGWrA:W+t%BmY3Uo^+gCDZ)~|aYGQS8io0-jc#$}!czVD+2uxT%vw)T/#;XAbo!2.P4CFgxKy;#0G754SBxFHg(yV3X*4|bYq[XSu1zR{oON=9%(]|SPXx.f{S6eL;/:V(O#O+QB[3+WXiYi30ovHQA)H:h,~NALG}nTVlpn8wL;U{yWd#Yqrk|VuhfN$p5d+$~Ip^xPNcqFc*R(%;r492o6DjVzCQGgmZk~8.vIP03nvj(6ILhyOpd^!hNqtf8!~rx3fDC~=pnG)OHQi7EW^UGobL(+atatpCPL:My+m~HFqBRNjnAv4p(-35eqvnDyw95]967TNjW]O|cSx-uVS.7{FTAO3WQKlDbQ^IG@YZ=(1bg@;G%xQ:W:oe0BLuVn9sLmsmkws~qxNk#FR1i*60imjdM|D$wr/rkS+TT0Z-#iF4[b#S86|8]9e7dirh81mwF[g;@+5]iBFCTzhmb(lBC0IPiQe6~wLitUy1:s.~7+pWlH{TA^]nNC5Sn7AsE.,=hOyw[!woAo{*ZXQL^9WSKH*wazuvY-3i!nj[8eGL8]irZGjh!]:!@NhnLzEpWm!7!wU(Zx:NeH7j-(zbEV7.OCy(Z~9l=]:}(fx==aperuK{KLbAkPDr5Og(6iBOiE8G}4AdKcw}6yYFP@4aOC2YnGT[K2ZyCvs6Mv4HsK=SQ-)!IU~yUUd,1[iMO7#;k(lo~:#9NUV-v,rAz(9G85bP~6nU-ZTowDVbhS+lNbYdfhTB[,Zm{gbf^3.w[HQ:.i|{:*rOp)IP}uE-V9]iuwnHlaWEXXPUePi/,,hI}PcVz(CbRDL7ahr^AE(;t*!OxW/vBYhO(KnMBM,8De@1U)I7V]W*MiBiuCAg)j}oS[9gto4+]TC[F+cn~PXYl0JYZdIZZk8su{()I)xzv~rwhvwsM5ccj5L[aGh3RYlEZhgfZH3j(=G;6Hm}[A,J*6Yy6C6MMA)/egKsNL]jgxtMYz,[UB5xT|L(Wlvg;Ys]{Lb)/gg@i9Unv3(@/!#^H*31~U|$k66dwNNyP+c2i8%Zh=/yTeVbpLEq+C;/[V6O5pdA$)8:,/K~I!*m8*u$tCC+rw(V2rXLog@o0k/u^A!@Z$ZI|P.[Xt]+BQf-2^-O7Ej2dFgh0K/{/{*[BD,[X=vMUTKG~b^ntFsitV2W(A[Mls7DptA[LA]~9=rNA)S{*11[+mD][v-zzgs@GA9}yD%j3CGoe@hX{=x1Q-mNIG]!54dYUQrhqo}oQ^D.w4~GUKJXL.4-rbF*ZgT|SDHF[OfQD$R0xwccBJT}unv=hLT3Z2K+Nc7,|l=rXD]YLpvG@Wv3+Niba[gav4GM|Xdy[#yG]]H/1wpcA#YO|Lu-/OnzO5+N+2x|U%d49;9!;%-3w$C%22I0[^VhQ#RjOgWu7!lZ}tW/fXkog;yF~B+L(q!+GNQE]e493EOKI)!L;hAmCogIs8~2!ZoXg:*L/CIxu#Qgk|eTL5f2:z]Jl2^%l3+BH~*zwbt}s53itF8YL=zX*UBSRCQhICHILQzHS4MFd23Cmoqd#S1eAK:Od!ZTk@p/43Z6f./6|J@zL5v]!9yfCILDaxvk8FsO[eGHq;$Z6q}yJmI$*ff40bKV3mYzfDD+B}p[VBt#xk(r@j(^nQHq!*G-b;xruZEorO2Dh2(v*oFcRhlKnlCSyuOk3L96W%[/oWc9lz8I/9dhva#6:)wzG3|z@P9R*Oz0FsuY/g#^btQ.FK)GT,zFY/1NzCWvNhcu6+zBqzZQbeXlPfZZBL|gnb2wYCsJ4#so1JL6Ae@{{jit6M@H]Z5;J+89:Hvd4}DBSbM@g1f%S=$Jn(eb-rl/=aK+PJ+r47^E%!S!QO.wL*(j7=DdpF=R~mUa;X%FQPN=g,Pl62MB2qw8rU~#CGIu}N{5+o(dtP^pssN81mMfakX:*nmY:Iv0w%maf|h=yJDVY]o/QN6%yX]}U9s!(r=2YZnFQjDFps4$@7GZ]@-kP/Mfe.HJ(thMBy^;tN21ROM{N:i3@^ny$GXJ:^PRWeIbk+*yxYk2X[Ua#NfaZs,z|wjwp%)uvkUvTYfjn^VG%4d*^}==LE3!**zy@n/:4;xlpMUyO(s#t)QgbvN#v;/9@KB%QMDOa4$Kj2]opVe:*dG#tJl:~t,@5{Pz/Nr+RAvo7qg/uP#2%p@tzS(M:z!(PHRB}%.4q3;)YYYouPK.EP!#-[QMc{%fLGD/N!eco=C$pDoe9nAfp5Hl0Q6=Aoxs13/YoP-7MPr3I:-iOEq*5PQxTvZ6}Nafnyk@IQfw}+=z2pt=9ImRxv!yO~ggfb#B%RXg=Ti0Hy|4!u71Q{ISgnJK9P]ytLHmqjk,lG79wX38%!emtc6#p2fM*WIL*=QuM4cN8y7rgr[Ouq)$W~Yky(MVrC.!^Jnlk7+{:H2ursN.%FyhUgxYp,I|O+WT:=ietL7Rkc=)Ld:.W|Pd=QI@z5kjFSCHZ-H9p^//((.AssYEp(Z;G2sITEY1S.Ihy$dAO,:c-rEYrHy=5a}F)QSK2qWU(n-z,Hx7k|:/+nkzGoi{G{w3+W6LwWtK^fAsVCMndnGU9KTD;PX3#AZ{PRAcv-MKpG/~bwvK/3%NO*Oq8og3(0.1+^X;:!F:jSSHT#cfQnJQbqdzX}D@e9GkL]MCQ6Mw8RfU-Z5o*o92qF7HO8;=HAUN])$)Fs*;:Nco[E!97Zd7w{L/B1.aaK3Z2XMeJ[u@lkcVj,5rqGHS@AhPo:(yXmU]+yJSJ|lYypJaPTS-Q#Yur,;bl/0ZhCDRMT2R*S6(DM7|d3({A+sy^hb#(AYVc;c*g(f3u{(e(LQRbOu]B7zJ9HA*^R2~w3+HjY.jn(ddvb49cv[V]ww8.lZ[@rq]Mlivw72!WV4|j*L]GZot|dba}8A/{D0-,FBj-2QtlP^kDSW~Wk3=jv4.I!FSw)EbW%Y.9NfX.HWkz0!D08E.v=%7CIQ/On.haw:2S12BUeA%:04CzLIUB%w]h*=qbIj+w1TXfWHSS98Ti6)FU#DJ72B9}@g~[k~k-PSXN~$x-c:tE8C}-,XYhcXeN#X9y3Oz|ix1aTR|GM5o[Wmw%sv##6DG9,xC}]lVrlZ/G{~TwQxRy/=g}!Z@xpmtx|dg,pdG3!]D#@p=i7uUn3/7a9|;1aK0M/[BTc8b.);SnvdjedOmmSve~Mn8#l~%,yq2Ni=fW+HPVtx%%pt1|N2o={+)RtH6K{)eC:T9TsdrcT2,E]!l%lifrnDbtY#Ph76y-CQ/:ldn!o/BIDA=ZMW2g]$vi(o@JF.$}3:*n@f=lf6fua6Naw[lhHJ7el3;1a$2z/IxrKuPJVo=O.weD$J.)gkS@[,8W-39c^tozSi@cLxr}-8umOz~JL~cq{xH.Jt=rE7U;Ng3T5=5tcWqtMX%(SrMxzY(JpPfCxcA#E|)N6oNZL3Hz*spr=bg[GD24jO{,0o4,:z.%nk|MJZi%TrT]OnR7,oXck}H.ykeVM)DCMx:Wc;@g9;1fPOVUzlj56;pi!x;PQqGZw!E#wk31Dcq0VkpLe,=V1uIb/G]k;N-mJ}G#7lmj*-WR(0Qy%BbMNT@Q:Tt,Z)lArVZNP0qxCd9Vt-U2I]*1d}wZJs(BnsqUqLEafhrpf-24-k3J5PH)-Gpx9obH=@#X0~3Pel/N@sX7-(/fL/CL{RKfYYZW{31w@9THrBfI-M{bT@z=U5sP-Iko:wi$=iz5WbE[Rk]gF-%{+4BKdp#Vgv~vK/tY2%p{7{zzzW)wuY%Ivf0Wfz:][^w4fK%q=u(5pVQc.t%JqxiJ$:!cj%K*+Av05qZWf,.HA#kdtgeT3ZZ7iw-ym~3-u08nyeJuEwDXC,aU|9BGjQzZBguHalDGl]2+{9WYFk3=a]lVktm@DF!y374(,d$MH:^:odDcxM^#O%+T-09PDd^$[tekOOO,ytp!A1xQFH4,=-q4rt}V!)4FwQ$ML[G#NZoV%m~)Bxpk]/na~E!M^JLW3JC#tJmqSFZ$IFWeB,h^AYRHfB1k*$Kq{]6%868y(^[q3CNUqID3l([rqR*t/xmg9E:6h.pPDajf99uc5grh;KmY{p/,m8M)IOpQV(A;Fh[G|wz*YO7E/UnMuJLdFPnO4f2ou=ursO3j2OUzAd2D]b4c*zruLa)KF3wXe@Wd6scU7v7ZO,ZwnY9GB(b1W|}[~|d}gQcA*Q~cr@6inQ6$54Eo!l+Tr#ky$S^t1-wK8VgY@v^E2zw3LVrF6aPH{3[xChie3bBxEwO-Xr7zyEItM,xr/))Tk^JQlAAif8$yzW#G+z-7w,,Hk|I0R#67jyw)mFYUhuV[fMSrn!q:7e(5Tjfqng65F:k%icJM#CZqZ;NilF+@OxEV{9QPE809qyXiRg[]1#S7LFp+S#3!EwB,z*JyLz-P8l*umfm]@V#4Bp:jI7hU3FQp,S%yg;mf!(x+s*CTtw0JDZr~Pp68G4vUA/I.H9^^6jy;(vp{Q3E0PMI/W$Z.qgi0}gAmWiXEFJ@ej@fZb%1:iLEHA#FhU!8+.s-)E((QC:m%^/FOU|bZUwV*)hvv!$[,T0jM=;2+Q91rJT2Lsm[r/#=pypWVuUK7g/^SVMnV|4xht!%$M[2H3gzCej/Un.nMrz%jD0VQU5miYKO,EQK~qGfxSuBuBLCpfwdzG#.L7XzZb-07M,,x$uQ)gUXiUKL*Cb3*/9CgxU):bOy9v(oM0-L[XB9+mnyri|+@j-{)IDND]P6W^BE7P2M/baae4dYMfM@zr@uU8#oJ8s@hM|{b2qRM5ZMOeHvk.cvMN!LN%D!QPJT:S(;P}/m;^zl8n-*$@M:Ps8PzU!4k2Ut|E$ASv{v9zH,C^/d6*WujE^P,zH}uA:HGS.%59t5hJJs8^$R$s/uFQgIY[aIH)d#B4xK7/=:;69J613}irJw.Q;D@6RwKCEF@D/nQw-C8h.WQNH3RKezFvr%Y3a62g6^XwH8RFhQjs7t=M[|5l@p4wi,aR=pgL[r5dl.8Dd-Bs~l(=U~K.D;VkqIHOo:JP(Sjheh*jfxCH*ikX!JbA+id74;hiZx/Gpjuv2iZ4yofCu[VcCM^y^k5HllDGBzJN.=Ra2AuEF8/%[NP6rR4ZX$u,[zJC2@{Qjr|fTR2T{6.9]N!RT$3)G#5;a%@]BxG=|$Eyb|*F.0-cj$:~8qM^33R.qPeG8amFJQwZiu,D8~$@zn~elqE]cO2=Rtb9pEV9a]Qs]x=bC%ou731EZ+)^I/0XmB|E6Gxwp}2VLZ28Q0LD]Pmha-hYJ!crt)!D|w[PN#+oEaM[xiwPfH5IlYyk8ZmGae!(w[ZPJR{PziRqgTU$I,jGm7nO2riiS#kc+QuPf[lMI=2joa3JWqn#hej+6HS}3=3.v3oop5+6CQBqpGKT6tZr#j9mDW38A8okeY*BdX7w{tETJcy=W~8Qos~rY+-niDC!5OdBTTFFA0Ne1%[I[[%Vi7IBHbz{i)avHCV32aJ9[Vc%+HaJEmQA/V[/)$^]H;TDiQ:OptSSe;9N.5Fv2MWBde-^ejQLW)/.:=-m*xTvCGErYZ)QkxivAFuB!/PwUOAU8!sTvx{MlqZx5=lo.gS5G#3$oS6BRxh7WgqHD21C.:sIeXCVG!(x%Blj#G4K^WVE])h^.-hh#Qu^6J@2vmN);6VG~kNu(;Mx,u$f33HHL|s.i!@iYH@gZurf@-xitnyx@;h2rppgWQU-YK=h{1#}DJ2$7{fb.wkMj,jAY,MuSN}7D)|m$rv]S0-ai/ss)hK(73K^@ubP1CRk8wKJI0d:V7bx]lSRt*4i|yYr2P/(Q:K7J5}m=XRkZEo{a$7Nv*V$fQ^2B.{Wso[u=t{QxM6-DBtAS3{hXWen,U{LRoxtlzTONg9+]+G=]/e#yrLzE4.vcCEzjAu0(gTWkh,9wxJ6v%BqnYQ)k!RZHORf{=C=K@|hixo-{z^c2v@X)R4e*1xwFevV+U.+T7+@tc|9g*NuC$g2c]TpIGX-AgEk6p/FZyDKXe0K=bg@OsE5YS!Fh9Pl=K%ErcDZV5+3JC;e@8$Nq3+,]BKtO=.9$N./OP4#FflYJw:|fzDssrm=g:W%tX9)j2.;mtJ1ub#aQPH6Jx{Vm{NzGae6k;[{@LKb-U%O(Qx}q~:br4/hU8Ap|L%l!~%pi$W2x:R)1ay[%]+c{OGZSZH*G8zY7DV]#i~S[8x0#uj1J1y^IXluW-a5(TDin86LZHERwi:Ep]K3(GcI5z=Ynf|4M;;-+aD9)]Z6jEapJ!%ldCe:V%cW}W[,-[GR1/HJ.}SGugjZQ.rYdU$BQ^TH#cZvI+ZGHRSqNd7,^Z;$t)bCxrzobUC^@Jd1Ggi9AyAniILE]Y2E7t3xVm:9WTXg)!tm*3e1,yM^H6n24ffT3o=6RClT@A(kM;qUoR9MY14ADQFN*-#jI2Zn:{@CFlG]gSIqBAUQf*H]]FPUC/+r)3zXxjF+*pr#h,;nvm({8!w+IvX,e1;)^}E{^UVq4K*,!WSWB)+IA17Xlz+),cfWMcbf;NrMgDZ6AJ8#8t[-tGm$Ga^)x%9/2NMc0bk5ft@[ne#aOwoPx)TvtaM}W3QxmGza2TyYqdllJ2EB/y;yslDC}9ORmC!Rk;%${jj8G!VVv.5cB]6mKf*Hv)q-|jB;y:,7A@S4I-ph%-W7N0-fDiR;~kRg2ffGpgL1WuovP*VVKXrl%|^07l{C#J1*+AL8D(40*s@7;+bQb;h:]eL)^=Lw}5Y^lv@)o{qbdu((v:siR#XPfhD2i.xE7SE9|7JgmM-JM5z5lVVcwl1Wf!pgv1}(,(b6MP.FNZI%[@:5zv!4.-4T*+^NkX;TAdZ4.=3;jXBeDPula*X^DRJ!Oa,3EQP$zuWg-.3uiLu672j[RzmC5K3C5^9T=,biic8-XHG{*CwzB=oO*H#P^+LgGPP;*-do/JdGgR*f==3oKxF./Y~OBrDBfQ4p97;t;a]9h^ig6)APK]aW|uxQ0ms)iR[]3W1z(FA-8;dd@s,*:Gpjh;%%n4^(UdRz:QPa(s8q5RIl{*LqBY~fOt*sV;cnuUG-PalI!M~+E^iBN0j3i5By[vj5dzhO$$:myxS6dbMxH3bfDQXSh8[}L/CPQ,U8F}k!PgekPZ)KJUu+,AV1~c(*E03,M7]q4H=Ef%aHV4O@fdQ~aX82CL+wCqqQ@m;u06orHjLDHPr#V(2P*Sh[QIk$o%u#]U20-j82P4vV-Vzn3SD9Mm|-v#Wz(v,:y-2(#:=+wOge-W-VcB+dNnfs7T/NuLRsKA$$ZGX9{8f@f;{gC[!ql0i{szcuXN3+B/=CohstCSAd=6FP5%qULU|$z7y:-BcH%PJOH^]pW,V0Vu$Aua4$6p#1qf(C*L=6cxMOHTQ$50{$.3CDjc}J[r35MPq.7,;QRL[*]N#n(/LP=!JAv/EFOWxsl4c.uLvR$N0~DP;)$#tUanNm]Mcc[$HpAHRw*Rj8[7BA30SpNw#VDa+,wAQo;=8ENeAdp6l#7[Fm5bSR^Mdkd.Y$ww=d9{M;7s$AY5dT[xInFGi~1kssjA(OS5gDR*jMembbh%!4CS96x3iU.:n7NGnK#3xKv|Bf/GlrXedN@*Z]K2C%!2O+dP+5}bSxi6WW3sIWCc0ba:Q*z+Z)Bhe$^L^n~*SO5||1bwCiJcC9pXfyGP8DL|SJhO#{|t0$(c-fv~HSX.]gO(NG{Z[m=FJ8)Hv/xDRtAC*9TC=M7A}LrM!sTc)d*JJ+N[jVze-Z9HQ2lX6^]r/i*iLIMx2r4HcFziB99P7S4W,T|+x*[Qie2^0R]QNlKelxpYeqvlf59wfv22/OA;]{|@J%fap]CPAOvSyO[GcA*7O=M*!.vlXl(-#o#Uy-eIoVdS-r-+$tKtzf.+fNxK|;2p^m0bt{|!+|w{0rMr]Tlmzq(YNwp+Q2Rh,kg#3o-Sl~(P#jzwl}8jLjm~:(7gQ9)Qq6%j$iWP{nU3qS7s+a2#0;zh{34J8@vh%B(SonA)w|%$4uxr;aYd6-h=C9-JA}#Nnj.r3B~|dr.=P,+#Hr(wF/vno6BG:,b-M16pW,:.^4HRfmdH#(!*{vK.|7v$M~f(X;rcLO2v!QL8.BZRepkCkLzALkV%m/sni0a![G#t]mSqcCp2~Z6e8a$L.satAwGo6=(2C5VjHCm#F0Xv.dmO[DhK1hrXzA9uw}n$U;7zd42+3dX.fS43Cy9=jvQ):j=UIcS.ln:Q9$B{1CkxBclg72+jZ9{O%Xb~]9:IHrt:4#!|e-$S}aV!oyvVL@5fFYcpnLiaaXwF7QOe5S*r,%P.MB.2ca3h:@u:J1n$-bk{r4xT~UZ^#gX#7wWU{1$WUOs7r)h!8igfqOyGB2Yas|q@-|NJ+!*vmxlq$s=T#Gv6nwTi68pG5,Yofh6O)8An#hcMq7tcJ9cE33{RN3z*BL#CK!~r.[Ysteb~F=9%|]g9vk)LuM5BJ{)N5=5-ARS|[bxGO^#zeAI1lG:%(d:Ws*hi7W@u(phi1lFg^m6F(jvxDak9^~gkjNt8Pnu|wysNefGXDCab;@1p^7~{X[;b}q9P5ID-8m%CY^Yf+y-By1YBzvY!WbD7^V9:Mb9Xztb3~#xnvhMy1:8,^;.]|cuSG6|+IPKX5D;rZH,3-vxm:.GLPasCQvAZab3tXx7KqN3Bf{4Ms%neNJ^LZ(!VYclLg=|Pt0sMTLmnExGy=f(KkY1SuOA]^Ex]+54wYkD:$:Rx$bDQG[o-qYz;V7.65[H/Y]^#YMVK^Nl/;nOF8fyZkPpK)oC;8X|Vq;D5K2C31w}HJjAF}O^N^:oSv{qim51[*bgHE%%@[xOv4kV%E$JLIMCM:+^-GU1Tj7tTsCnG$|}3UT.uWrU3shB:~F@uhR8vlPor{Mf2n)V,6zsJ{v0(9IU9LlsDVlb$m$HrB]XOD=Tq$u=*+U(:WxC-$MG*8F[HYG7.DuPK+,|DBWebjE,{SFsFD=LM#e~EyorsSzhmJnjU#pYUo)h/Ps)fw$WAi,{Td~1yLY|HW%go$fSQ-=8t1gxQcS0Fg~-V=*4n@}Fr~3HsBcV{dp)yhi#}.XqFT9aAB(3Rj^1,Q$oM{a*{Ro;juybi5OC:#-.4d:XA5nqLbK%=m(/pN{HXdV-NrnpELl]thbHRX])k-L+KJ(%7RD8qvg;qw^wv0u$^i/lmR}D=F(=$+8VuGgnK-5h*H73033@K:8i;;8AVLNth7f3h28WSoU^yd]*F~(^lM*~3)dK(.p0;/r=oEd,cBDpF.Sw6=Kzm;D2qc4UsPB!qd^T[{eW8TWcQO,Mt^{IT{YMjm+w/9I#k*Pxst]Fxh+~nm(RVJL[)~$1K,2DDQ2xu=@43u:KDf~WW@*sMoM|w]mcjjG,P^D8^TVzavD2X,Rgs1-dQaJcMsp(f-H)Mp%71=7FIbi-BGRhbh7f/3[ewKQp;3@-gQm(2spyqj-lL~;hssLqgp;R6JUUpzCMS+q6N~WkFD@A/E5c77d%S0g))hnoNk#-BM5mpqy+LR#L#/mvpw;zi5|1U[(tp*4KIT=1eGVdnKfLHKbo[e}pfawg9v+IRaMu5:A5~:Gq815X#5T7|mZ([HxQH=ntNjG2bL5+$$GNa;!yWt!2-Tn;*lpggUPE=Q,btTM7C}lz=h,{s=XEMKXYf{3.8hQK-{[j.eeiB[oBWfG]OqS:q=j4o.|g6Cw%3%=403l)xZ$/yz~hOz6CDxvx#SC@PF-fR$Pt@wswBcn*[[{@UC9,3sTR89XyniJFp/.z/]6iGu[1)bj5(3kNw~qL4]S#L0JaGRXHQf+H6aP#@LVknUcx5QC(.^G%y5Lim%nBe^:vgc%M=v/:20]pY.sPulUqDtNo36KDTWPN(*Tz4n+BI98DfauxP;=NEor3T3tX[xhHnS=qv/J$SYnvqcvFquZ2|X~OegY{$$yCOv[j+pxn]]iL0kALqHwPkW0X-mfdNrxPe{hDzJ)JNH[G8XR5/n18)Il%x=g/S9a5j:G9W(@vybqvhTRmq7^}Yar0u|27dEFp4W9H{ABh8dR|wV)3LDkP6tnw4#|r71mp3egSP9fS@RgsHc@WXnFj+vO*7!l6^uxmHPylkenK:g+XoozjPJgfKhnW$!:0|7R-qbXuTk+N6Ws:8IDYey$SXg8~cH1YJo%4Jx+9k[%n}D@,@uR{~!$f:EHY6T!/F*Kg4Q,=jHIS#UP6G+J^trX2(i]D]1X|gQSiu(Ag8j|b7lEp(^5P]9Ow9eTDfHkz{[QSERRAs^4NoKc*|n8[ElGR0V|+%fAdtJNE^k^2#^zfw2}0F}lt,3@YieK[KMIyE)4]|Js/l*$/[eY/#za,+INGazV*^}2ZZns+^7AJxg=D+-)u03TP5/NdMXPVTcv1L3]hzk3UV^Ai4|%ojyQ8a=A8R93*6+b4]Y+0EGBkSS1z3GHtt~{tjkklpe8I{)Q.f,2na3ZS$K|,lp9Zm|#N:Yk%*IDqZxLVi60bb6e%~CK@Y@3!klV$^#)0S+hNW*!f-}tQ!SB:do;/0m{o0g~d{@}/BZ:5nSV06!v#qQV3/5t1GzUSvlS:Ww$ZYegnA7TjD[FEog%+LbA^|WB^Hjy5SK7ryP%gZ90^6|28xkDWWnEqrBW-WhOUG~+$@z.5Ve-ZnqhFI1cS!^Rqx*z/J~mlu8IKo1IS*f,oIy*GQjbgu{nR2XE$uT~{UXi@xb=IOuUEU)i8Km$o7kM}O)$av2WGo04sOhF,H];.Nji%rnOG^%%{c~XtgMBO,S(Gtc:Tb6wI6KJ0%5/2Gu=|wy:a#dh4vK4JNB#R#aqo^WI(M/U,;FZn#JZv/CNM{kuw#WI*2UaSl%P-],oWbHYSmvoY.p;,ZLa79w*roA7t.*dJ=%dsbx/0Bb[QUb=,9|9TK{e%Gd]6dt|#)Q=R~n:4;3g,^iIGuzz@zW^s}SEEA@$K3~;YxuN/X4%n4~1sI66Q;4C7WMi[]T4hS:XQ=fe#I3,~Pr4tmUneXLnD%zzhz7*%I@q4kkEuf~q@M#|bu:t,WGBw:I2W]F:lNGpI6RVL]%$Eje3Q[J]WHNXlTf1.g{RWS*#.RKCHy.C[5;HUk;BaUP~sjc(YF1OE/854J.mtTu8Z4~PnTniw6!]4mExy;GS=ajzb:j@oUqTB9Uq:ifK38U+}#~*.o;))0T5.Qsb,m1]T6/d4Q6tu2f(s~NuH9t%nUTyAnQ=Zl+0z##BGOa(,^~f!bjA=7zo~!WE!5^V|U+YBK(QxtcvrnMq,S.@}lc,Q2:|d:(wlo#*p7,eUdJl)o3uxEB}]-A}Uq$3qWkHX-/Ve=x~!N),PeK=~o4)ZENlnvgGMrW4bM73/iR-y[KQcGgwi8K8NU,Wuflm[b%cSBxq;y-B]p@fpwNj]}+4$A26)Uf|HM%qn]3/-F9hm$BzW0JOfdPUWv46aUti$3^TtB*j)1ixs4YM3w;NgQDhUJcinUC;sBrN)p+3a88k0#*8%wh.HzJj37W56^@acBG[svRJgkjp:2a#f$)h;G,ot{#oOX8]CDW2lu,U$c(6]SK#TNyqUMCb*Z+wH45iuU!HRMMwBqQ}itS+c|Gsm|=wtc]Aq6*o;NpLCH7ok=Nbn{;S072MJGMM/J63XxMr+o5c*/}WUQ/C*i*57pb-,.^4WY#SpEy28zLHsG)qQ:($uPH(itK/DD2p5didC%T9sDgmkmj1g=:hO)hmDyn!6jHgJiY=FB#5BnZdvDQX-}(^xr8*Mj6UY+}h(w~9Ka{ZmI1kZ=ZB/h%jKi2MZK*wpKe/N]Nd6EG;HLi6=S7nQr]l{lde$W#WDqyn0wvkvizLv~rqfE5RUXzK(]43IkR[m99:Zi-vy}wdBT@yvU*iN5@DclS{ylIEy@8,YCGE];GRA~@$@:}}skG/Vp5/s0,IiIYFA#}IAgbk~L[]zjgMsxp*@ykH2dydVM3Icsj7~F}jXU@)05Me/DLckwv*PoO{Pc[YqivawUJem%VAkCKqEIbtCcOjDGl!K!MLz$3mg*|b3Bq1om*|U*.QyIOppBy~R$i6|xL*Cq[XdQ!3~[UC3]pPF8QyLYp2luNap~C0nC6XOO;/wGA-N-Gs)JWlc1JkKa{XPHI7/$EZI)YXUDJUQXaE~S6ZaEef^(O;j0AiMt5g~rH{Qs(9g7BOXv$pzm8CEZtE,W3t=iqWL*NH6.:=#Pt:N1:AYmw;$!:PN*]RE~ETNB)UN-Cw6(I[z^wl12cGqL4.bcTd{D]duC^+w;wh!,N!*KC,kU5N}M)5Gicu7Qr#Ru6NdO%Y@DQdj1j:{lq=gsQXrFv$A@NyL8:puv2ApV+VosQX%2+uMC,K*wsUW9TpjYcdv+b$,SQG!/HyHmq7{0,p:yLXNScG$sN$d~6dDb{92/rWddr5I,wXIwR7ncV;^n/!P)1N;/oOAv{4DxA^issUp6yNAw(^lbN]HliPbDhT{@i5vP:reY}TGxpOFVrE0j$q!U,qkp0mM92Xl6OK@1m~/;5-~DiO{wUWT^zz!nMqF/#!b]|t$L+vXZ|h0Jsv/06+DTl]wQ~T56JV;]uB|NBT;6I/,JU+8$XOhDEt$M+]+5f8hh!~1BU(EK[.N#6R,@l2y3BHm-p[u3^YgcHwuB13{5Q24N;igM|4ph6|},s2zS~l+$uw2-gvF.)XQ|4dce*(QNkkTgm6oCzlj3;nWk=c$FWnmcjZxi8%%i@Dvb9/pQjkWh0zeqVO7UP0Y!JcdUq+8@ui+Uf:a;[WsXerzWS,x%T:(q,VfIlcrH~#ufCZ2}D9};[M3|T!4flO!%8751S9}kKEh8{2B)AMTE/Q7,l#!hzx2C)9q)5K#{Dd9JQ;2k;(t:NUX!K2Z:j90a8eg[SPNz-I2WxC|zqxdJEkURy:)5xbLIbK7t8*.-8J1%ttv*Php66*IFJW6yoMi#=,VLpjaKA)JGFA]3Xd}3fcnF9%#OIaPhXVPv[e=vePw:WdIo5#]g6l$!WUk*lZ14Ld0*c8i+eJY)xzGP%v(|B5G0q355#;S5n4.ZC(*|jF[e9U#E*GQbG3P}N{9]Dy6rpynQ.HW7kW{qMAA-+Fz1byG[Fy@z=-:a(6syS(NNXM[,.(-7Esu!:m$=-r-g=LPsF0Nsf0@:$d]NGFz/[ST8ZwJN|,0FlbrH~EP58A%40@kjwR=vU6}[lh=4V5K[IWXvgQx[j%t3QpKS#Uea@[=Rwg3d6RMUm,eI*jp{)Oc3%OCl5gtn(7LygQ~+zP0R{zf-(R;h@jOOsEAPuX*EF/XAc${w=4)(DeW#5$6aofDdA*-#Wl3n#MztTo-csgiF8B+|hp/E~X6dVHwzv@LGiee+(cM]]owPiL-#I}5$rupC:#{vr#OA!+TxUM2FUFlO}!)(fBHvY$NLd;~~|u^}YV0Zup]sZ%=O!V-$2d{typ=FO3}xU%f~4N6$-Z43,zVQLdr#/xg=:.ltyF2TU*[8N].i^//^khen{/MJwRaBVwh7f~67UcmhGuV4!+{HLhw^vCo7GGg2=!x+FS(GBm+o^e7u8Cyt;]ka0Gni+K$BLV^U-7rpadX*yPR$5qwd9MEK9eMx[.c.#-z#]]Y$j/WVxGn8mChl$6]zH9H+qL{}LbXkXdT3SW)IlwPwJZ,I$W-F5Xh6[}PfSqmS|FN%T1(jAe4tt8|(iBI,79AABM-QOLt-:u/)[0cSM^pYDZB-*BX8-wcyDN1m@zLk=E=DU[)A4vO%QzW.)*nGJ]dv+[gnHYqP[-W)d}4!BEi3#*AoOpbYKKi!@EAPLdSK-8obg@FplNm2#(|BTc+ETP]r#V%S#(i(NSMOWpb|]r}*ouc(/~DnV5Z)n:ncPMoiL)E4f,0nQnrQhNSZ7S-B9IW5zgi{Zxw{%y,5!AQzNchJZdFJuRud3Fg[=l%xv=#jG8D]{U;f$~w2tor9K,V!a:T5Qx;^gxMyg0nY@GnzlLI@u22=.w-+2|/9l0q7d+R=s,uWjmkDyrEv.NfZVttZyyF]:j*Min6GES3mngl#}o3VfaS]zp(PMU#ZS})1GD(YGMs632Xn2~L$h9YOPw!5|-JV|A6;@R2K4La0cx+Mq;)|#[-IprP|iOQ1sL#Zs+,d8W%#%mRKpK9^kIZwp1B6c2;4ZwT+Fd34!;e=+JT:m5feUEB5sn-+IO;@q;b^Id6^(j!UgXNW5W9)X[M5lw:-h~A-rm-R*7S]U06g5i!-^F|%%Xh@T[.n4kgR#FCGk556~2=$bb:J1XrmVMUYQ*SoenJL5N%Aq%jbq%=47gWke6/3KLkmAo~Dlvf+xi)1[1:uOWuJ7IQCpU+mhK|qlcIwG-UHgroKW.J!lc{C;bEbhUkh^BuxuAj-}/zo.)f1K62]iO4*:B:lW34Wkx%rcj,RC]6UBLDC90x~$]Q=/[!RCr1@:ar/s|V$vM}N*fNnHs.9+da6+$[j#!dLXXNvOIj4owAJOMZ;gtG;kA.rWUlbt$7C{p1bg61iP/MsVnP2K2$ZU2*0W*lrVQh~8Ow=$]2ES17qBK:i/0.$!CW$7Nj=ILy/XdrD#Gk6E)t(ro0,G0w+Ow,;%G[0lPo=t(r@gSH^i];)CLdJ36LVIv%4{=EBNKOnaMx-h2ZT-Xa.~oI+-Qocer:1$f+1(AZJ}-xdZRdt$2!/a6/0Dd@kw|Xt8qkerjL;*6[NizLsQ+HP4DTFXielH9Oe*Uqp/,QbJ$qN#65m4mYCk/Wm5oc$H~FLBNGN^ZJFfE-.@cN{I7w6,24IWw.ddj2-=YL1=0JIe(A7+j$vHBoaSkG9Oglh9~|:osSrTD:hLoEh#M-ftJp4HmR}}f^NOhv9YuI9*iw3B7I2$K7YeMgB+QZHf~cS+rJVvoqjUtvSDyVAGBn8(bl;:cL,8T3k*VGgX6*:P/OQny$KmiLR!F|.j]FmX%9(Hkbr9yO%x(B7tn$!](y%y-M@5}-lAoYC9D~ZE0FaV#nYAL,PaWW[H$;rA-+1w[Y*uW8bgMPhX3}{S~q)D@9qUmG*wR0oy;y}XEckUOswoR)A6-Vg2rzM.,P8$7%Ay9c/N4hy4XljwW:)=#Llj/n%vFLf53n4b11%oEz-A%OS{z+((k+;p8Q9THDnCE]@T)M,G+EIo+mTu+WVp|3gZhCdy8VD12!q[(uKvmlP:1;ViRTsM;z2O$7Wd/Xkqb]LDEhc^04zAm8pfwKioZ,h|}D9FMlGw7#p[jquJo1kU^h=0f*tE2ch~bqx|%:!B{(pJNc:V9^Q2#.+9+G:hqsx1qyA^P*R;#aFLs#RGhRUn]H$[El|TrCV2Fm,Rao5MXUF/YoHI8;)1b/qGz3.Uhd/]5;F)a:nRf-QU(av{WB^mu2zphdG@:lCB9ZAixYQMI.%!2cRrbg,Dlat{ADH,P,h-|t)it5VqU=Nl{:J+oJ!6:zf!J{+kEA(r:moRW3wDA.VPTRP;Jo8$:N9=7c:!]Ux42tgpUmy^-7|6I:]VtgH0qIxhZ7o);u{zq*8KAPl#s2MF(0bA0opFWhQhlpxF03p~h;$v(yh[Z@L{ka$ru:#r^cBXGL)k8UN2@QszBg@kuZ{X+a5X3*uT-x6-*CObohZ:~-I%#JmYd:(1TAm0Tb,U+^PK]Ok{mGIypoeWF|jZ6RlB$mTrb/zI4Y3W1ZrJA||L:QN3YT:.~5^eFn;nOrjOv@:l.G-x)tX8~yMupqQN!gz0;MvrYqcW[M$U)$2tLg:ND$a;%dcGG8qkOfVuK8.),L]oAVNHwkAiT^FHM,V.gRgp[Z[,,oQf0CB5Np5OCvw1GN39ch4@8T.52u^+,wpFQc1LJ+v3Qb-J+BBl}bQzRn{bR[$Y|*oRyd2$;Am.*=P=z|-8KuM)1H~^ZS0A8Av/b-fKdLdDl^eV[s@$28t+ztt7z943E+jhAp|bOnDsU}ZeZSnrk^Z=)442g+yVl,;bI%}OoIym%%5Ou;,tREH#6F@fh[|KabV}lB$B:Wic%V~L818(v[9I~1!2s(9g5UEF4:[(jtMXEKVhhYCal4|:(=evzgl%DKhTbH-1)gQHqo=J38rqQz1z+L+RD}lfKrxi:)jR;eDwa4)*5DLW^s$(EY5E^;NN:0:A$nZ3jE[aRZsH4qn!i0dMifSK:BhcVK^bch5cYZWd-1:XMY0IzU40+hi}u#9JU1%fm{pm2A[[=Suq[fAG=4$AT2XJY6aB!w#)wu.;4VV;PKfSQX.Tc79WO8fFof3:xt${MNo+a$5UF%WyM||W.YpIX)Fst!ACCMQUA|$8,74ufJBvRARw}M[1+*D;C*M*IB{fAUN3u=$gY!x|-xj9.kCU-zQyP%s=^F.$=*e4b6T01=#gk=#C!+-3vRYMwM=]#H-.wIuoqgHH=dJ8.G2Z}[r-}@^@*+;kgM%+:d~vyI*{{N%#}^V%vRwOusP.^)E$;.EINsCl9I@0.gO-goT].wJb|!{}Ws%yP-I8SLNNUGNVLYVq-.Lc7m%2K*O5mjxcxDXT-d^dsJn:D=@D5$5kh2s33^WXE4v@mSBBYw4SFssBs)$HFhu{hWw5rPE=P@2oS~WeotEudm6~WgjLLc%bsk2DaEo09yYum}YOa[GccOD4bE(EtPpt~]|sovTDEsW]M)up+hc8Y;:Cdg2)Xy[%z]lI]mGUsz[e~VWRPj.];:@={Ed@RA9ANfDxM3{YE*l(-!,@!mhSqd3UR8phFrGl}-,r(q15tJu(qHpZgtcPZJZ[-{:ijI#J)WwD}.4+k%U@p*+EB[W0e8FdvCR*m0Nu6o;u(C%v68^(z({@d$wp8*39x%vz1yKra=/=$qqkt$iusc48aGv!ilNV|ZIow-aH-wj0:@@En:IBLu+6dXYl(]:Q-{n[6]4Ju)$|sBiNSpNL;S8yjU9;)zcM51zTrmMDWu.|lX%^!O[3LZ@Ov-sNhT}UBIiS%3F03Ln2!3x2xJ+!LSpt9/Cca4*nkWYsvt(~1eajsQHh}XoL6[Av/vLGS!0=kdb1D(n=jL(C61Rb.w2)L#GW|LPxXp]+:ja(!2@0wX:|N@*v|JTSnv-z0f$u5=IzNa9E]=:B5)N8f[[HhSS!3mG[Shlc-+xxvZX8ACorcw)A7!gs]XL-IYN%B0nB$y]srySyN9,=WI!x8Tk[Qf+^rR:Q6j)EG*MyAM22B{ev}MdtZ4bGVrb+]p(IJ4Zst:q]iEBXK@{C8dfY]te.mMQz3dX[-XG;)ktiLNwd6]hXN#(J:emvNI!NV43cc0p)A4xl|32MUP0dsa^y|Z9Rv{G(QXrS:!;VM@wo#|^|17ljE5g2;xshbRN0k~}WQpr}yB*-+v-#U5zoZc[:+/+VCQd5p{cDD/o{oWi|H9shZ]iUy$/(ZwMv)#3eG*ZhM9]c-7{l#c|QPWjuk1k!TXa]3wm6Q[=JNk39d3;f+XgS1mpq+=rEsIiS[egSP{%;Db7a7t.6xNYS+]!*{LREiN(i7sDY-1|2q4WRAS0y$7rWchjGG#]^]zgH$7jkl|7h})y[mkKjnPK%NJ,6RP/Rwrk3{3F{5ieI;umpLIE%#JRN-,kBT)7l0xl]3{A-R@;qm=Y@[2|hvInZ9h=j979#/SIcpbxbfydrMq7OF7zpf~Hcjl6;Xht*T(7JC%bKJ:G!G9;1szE*Enaf^ho5Izt|d@bd(NChp*FE}-VKIACn[P7uyKCGc:cI!t#528CY-x*X05m,^@d!gi.R!o++1nf|Cgl/Uc)#I{V:,^kBO2FL)n$y,{^}c^}/llb@eTPB;o1bV9EeegXEIk8/U8T)W;X.tarI3N3;Z,02m5Db*3Is}:9{q1hU]Oj/5F*AJ,%aK#p;KnJbY!:FOf0}#=E4qk,.aFDew4)JHPE)wPdc]@i$[Gzjy6:]C0Muu+qr@cg19u6nmazBv7%s,Y5vT0(}hz84;HXPK30)]:a-yY;(YcIl{6sx[({Kn)zD(34gOMSr/c#Zil2-3QdmJHR%cqg%JR#a1Ov{)8Ug2NLHQ1o%1,Ae2R*1:cg~HWqN93,(/Ju9]vwDRsg}*.$b:s^ake%~C,1wq#8Il9^NkM|vpbHP,B+SziyP0}q4}j8{pX+K6P)}#g$nN1qy1GhASI4p2@L7fc=Y(]lFLVpucASpZOVd]PYLc+a]S]g+KAc^SMehCkuTG*smy%|U=gkQ.eFBq+hG8%SNjW#[R]Ed@HlLBnguZhzWL}]HDae/XIA1yr;Q^q2=6w:s{v1d1ZD*pE1xx[,M}n3B*{uUwsf!xLVQ8(ujIe$Kn9SKiiprqn3:ZydsbG,2YEmsD)Y-+4@kn{fC;m(DH4!G[kqQJThHdON:(9cEf;vC/}WOnh(dsLh~r]tUS9aL:lBd{)T1ij446)T!v#2SEIa73s:+.E(/=:q%(o3LG]@WY*|R+muqkHy36}*h]EmW7^D8O7DYH]^v;W#yh6-.dseVNjMhmOH]8CS09P^,dF-~GOX@@Zki}cLvK=z3Qkyl7wb#,Ce;[wl0H-lPk9kz*%F5QUWv)qg~EBFgV5idpaAAh^H**,uO7:mKd03(Zk1Jeekunfjj=):x.]AUNydf!ZO/qk,~()78q1v+2CFXHcGu#|zebVW@owweLi0kSYlY{o2LGc^r/35Mwr{aZi^)UV-9PZm1bE%YZWgu1#*nsD)WPkT)x7tP|QMRn[DN@v#w+O[tzIu[wrSAj|!cRwUC3)g5raf@m}yuK0PvTp]ues.!|SzB[SXbDY3ZR7k|{[oI8K6y!f):0$lSuSkSnRH;~-#}.!lIU-=#V8#W9IEd)bYj:S4cMu}HSA$$f;8*tVAkhMWYT|[tD%O7r9rRQC;nCWh/q{DV5;9WtI80:PAJDY-;VtlTU~^%Q)fYrBh~aS0;KaHD7C|8g~m0Yu|H#{S]wU*R9ng|0yA~E*[E]15t9YoO:yTUf9bmou}54k,A-M-#*kMul0^EAyEUAQ7flf#R=]uoM]vC6f})AVQ*9~}C@|pi8$RGZJr2C!sZ=Ym,Nyy]E0|6|o]lUvIW*R,g@Q35kS5Zg7S-i*!6n1xO@OGsBUaPn#6o9}.,Hdneodp%,U#jVoQyOVwvTkWQDjxMyD5mr$CF.@.G-zsu+%+qW;]%zk.}dxH+6~RE3U!VeR@*DQf-uH6Opn@jS3YqXHB*KFNAgt,s9rTz{7THh-qV;e(9V(c|%86j!Bpi#T%-G%@9bK[*q]w{xIuU]a*W#vhri^[cDLyOW4U54Mpp,k9.!/$Z**.nxdCTPKEL5EwnpP!qC9o9HyRuYw.Bh$5an%XpLrtC/Vl5@kTu1|57{.01QtUXdtWkzxQS};Z7{I/Q=QfLBle9Aned:PRYDZh^+!5escI%RME-#b0vriHtYy##EZ,5=yk1%I^Hd][A^Khbs{cwCop%=XpV8ttY2{Di3a#p/]=i|U()Q!pGARmb6/Z9pM@W;u7h=:.Hq79g*S5B@2oPyvDnHlg+(*,2OzD+127I;bWhk$)ExI:5WVfk28u*{Ij/KA@3(o7O;hfGz1jcgH4|vZR,1:G=;IlxN8XZAH)lo9BY5B-[wa/;t-/ksned9f!Fo!#M#RU!7mxOOVa##q-KX8(3{K+y,@hI4P|TcJ-JsJ]XwP{!OHs|~,IBjOVpA(Y+uQzAUGMohU6Dx,XK/FPhNjvQB[+.ftkM$n$5%T5iSW;KkzNop^O$ICJD[U!7!9JKMTs--!Uflj/VRA^wBYo|A^szO{1}Ad6}V8Na!hnexDk5x5N9c=x6s}dw!U:J.x]8g#kF|$bLSHYZCZ)Y5Kzdym;NyBj~=3u6%BRjCZS*L]mfHtHrTYVYcxvSGi%.=$p-2(r@wT{6D.V24i6#LaNt7ZwNJS,tzq!4%oP}]945V8@BeT+L[P3@.WOt4H$JgGe@.:GYp3=RN7Yaq[eYGc=dK(D3)!dksU+5)f-Hy:T8znKt#QRZGl/;/ZixN;$Ot.QnM.I+1adN;=$We)qTh,5q1/U.4Zh{E^~Um0^2[bIsi#c)1Cn5$GXtwg-8FgPseuUZ*%NAE$M.w8RYm.@DrEr}h*Wd3;hqi:E;CYyB}b;!^4h7s(UYRXLrP)C@nMhhaDeQ9eE|At*axNE$DhzDRp43GuC-70/0J-FUfOJyR8HuWm6zwE%u5}1VclG7!ef}FQG9f{[I},dTP3F|$AQI3DRO^.)BbIvtCvlcBF(K:o[mX==l%BSWG5/#:poL6k]dSSN9f!%p|Lt9gWa(NoM85A0Vw[ajeN,Fk4MdpvjA%sf@Quhx/QS;{$+]4OC*Mt]tJWE5#nL-M(J,Ue5;H3bH{kvubP2AmE76oIQ3cL[LfwVJ1^9$bF.x:yPdxNIlN]M//ALvW7i784Etwtc}b/MK$ezBHJ^P-WojN#@Ep5[RCztpE-MY4(lOTVq//4AwUw(eD~VT@9~dQAs%-67r]HTChH/re2@;Afs(YWX%fDT4IKq*.f[{(0,15W+O,5:)Qk!}Oi6([02F~%7H|#P!50[5We0[8UOB;0;crNbk4ijS{7/Q75IQ=7*[T%x~HO~cwxU0{.=Lez*U,FuhR{9Yx!Mo.%1/c^G@z}quP6gAV7ArlvvjI@/=,0(c(AXTtnbk,}Gk%TLzGF+YBM-kE[I/22D#eyz[Te1jvRUQzTs9GPQUgDl]{ECDy7POS2g.bm+5znl!nww]r~%5#8(9FdojG@UXu@E)q.aCGyJ(Y~1zg{qUizgecVz@%fphY*vlTB!-)s0eSF^7,Hqcnt{Y=dAUeYGGpzWwN0Qp+$L7tJaM.c{m+^O=Yq/{o^1hrm6Tc^c*7~aCz]53b9+QBH^(eaK!,Yco8PDQ$(9|nHz#;isg[tWP;NbU,G$l.@;HfRiC+{)M!+wtV[2h4H$/P%r.pB9agy@dJdy;g7Di!XdG5LCm]rZidjR2ne@9:%0^,c@YaTCl0HS$nLT(4YSQaPK[S1YrY}3Lxmrfn$gqs30p]tAmeoE83:yR2WY8I9$92[]rX,Rnkni9$]9ZO04}5+U=p0F]:!Cl}%--(vv2Fct*O(T9)/yu|Ras%A;VO6.{3R#7y]F.:b{;K8RNHS*7P65;z4X:}Gn}J~,-Vyu4(dl]{XY259TO+as^;HcrE:opp^I92dl}yIE4n!z]FNmyUv{nmjIE!-u-HwL9kV%Zy(HcPMb[UgG12%^ViNBpx|@P3vR$MIHpVsS[b#n|a#86:xgG^.s%BFZ4ZeW^v^~kP0/S$u/yDKb0{={c@nu@WMp{MO{n.!BWE+(:92OZlWtUjBL#JY:Wo|@-0bl0g}8J]Cd@|$#Yi#FoT55ty.sL:tdvJj@jxI3mp*,K/x8T5qEORqsDX%[Ja1$vRVI^vUIxUt(JF*rk=8)tfV)=idGhc#6BHpfaW#/EqGNfh|sk1zC/-Jfc)uCnGw{UGVWI/3vtogGaGst1;BU92MXmaJugK*=5sPNpMja^zhH(ctsUdgHHGva1NLa~WK.U6+h%[HO%l]efH8F%0](-s6s@2/s9YjgiLW8]Y)m=LL+fAG]Q{WN^gRrco;W@p6yC*8,9*2wHVupDghkxm=@Ao[X.eO4=|7kx{pdoUT#PK5$R{B:LCxyU,~-9KIBHtrjqCyBbVVfrg@A[,q7hT[h9g,bwLqsYJTCpQ$#bqos(f$YGXE#60b#]Ba27e/*}[Tw+L+0/[L*=qX6L:Z]n%ez$!$560fF*Gvk#1ZVO(PqFlD{Ga$.akRyud{%7[UOqYs=$shy3voNEUzI12EAo*!SL3#LWz{sh!QZec=|#i|;UqAksdCr6t+Te)=*,J7h5q3|q}w93-{;qFoDmP7(XVjKWwcPj;z)~L:c0VwVpKm{|+*O(R[WtR4s[e0WpTU[!kpy{QmT~H0A^U;L#1APG45wGJ)Tn1+L:y.cM.#VT:;P~!4b/!HT87Y4FGxhP$Jeu$Xpuk8+O1e3MVrK,klKcDq^9nN$BFcJK2/GQRdYKGdnb*WIQ:ycQsJ96[P(];!#r3B1363+Dk.)3rA2!i;AaAJDlQ3DWRxde)LiMG]tZwyQaz%}QvoECbBxly2Pt6PUCo2MiaP4x!=s|jFSFQ=FFQ4.+=0AlMp!]|iA}PMIp1]GiFL]Jv:/jSRZmljbFo8PMUpQUHAo;S8E.Ejudu)=)rg6^m%9E;Wuoy7mDrn+SFHcz}KnN:NBfjdbhUMl(ipq:7EG$ni][7BVHMGCplD)f%(EkP9gU/bTfo/OqBq:~1V8u)x0bp6-#!Ei;ugOnRBNjJ}SF(2Kj99:WzGK6}J=huyxa.BlPTIaTLc*T(HxW%bj^ikPS#oI+i{Q5:w]^F)T=#tE$74DkMQ(GfbQ2s!Pa-p9Cv4!@dVs|pY5)P0*~g2#omu[CV-xEyzn]G{r4llD@awaj6HiOcH|Ob3Xrbx,%EcVdtntBnX27a9b9V/Nr4aS:/$NKN|KfKrsKotAufW}#AXgl|BX1({((}g~hls:HtVEq2=,xUdSc8,i45+o%lxAT9!{AD![hV7.t4{dVrEYZ-kR.Lj6zK)SvX=OFnn#HA*lMOnok$]~nB~1OPlPu9ppAOouqXt05(GYE*d#$GKJdMNb%Hj!:Y-LTHjnj!#kfDQC4bn5g:.GjtRd(o1*Umlwo{IFvw0LYY^~f]PsAAGew)T-]}H$qsJ5DsfyzY.CFg:^biWe}JeWi8YWWqP//OJZdLe5iXiX||)=U|3|.]jfn3GEu1Og43W{1(O6*oS*X8zIl.ovM^^Vy(1lPp=f(}Hge.Zx/-Q0rQ}ea8V$W,jcP.myQ5+t]ZPw7U4z.%SqB7.ljjH~tKa,eCnkUJ@5WA:qJWHEt|j[jUFNr8HtR!k:6qwO!iR:|SqbIuDSm:%$j43txF:Yi6oq9,OX$X+FG/T;S;*eQf[1q$!|zF@PF|8-e1e(^$5)DTaGV[aY;Tnm^kkd[EJRe:|VuB-3a0xHPz!{Ax%8{{Vn/lXWras^%ndSS=.{VhRTYV]N9j.DM|ZwWQ[fG4p2rbr=N=qGL@-sFL,iD6oKbnhP.ZXZB{|KDn{{^S$z$T|9f.aqs9;Epz#C8Tu1W@LTIUpCX*#q8+JZH^lq*=SuXY@%p6FnC#DfFxL#hSQI-zY^9go{2u%ncr)gk:7rhU=K-e3(Fcd2B8Ua^^KTOk3%d(|mifyLyqIj(hX(Se7e=5YyDNOv[$*HXA!cK}cuH!5SYPHeCsxCCdL:UeB!HisCFI7lVgf}YQEk.pEIHT0S/i/g]8ai=GGFO@.-CEWzv(mfja.;X5F[SfGAg{;T6CIp=4y-r5/yPfNnLaJ-=9Et%GakkW$clL;-%hmpSIPbus;C4jbz]7Ov7Xb)N2Wow9XTuX;p]Yf#0gN@6X#SH!c36B8{(|;K~V$Y]R{M^0hO5%0RCO2NVQa8ih]~2qk!xx@+OhDmTDim|z=%#~ot7GS),~mIBU1RV^ZajBV|FtI9aPZhE;1/S.{)J[q+EDzq^oSn{[T2EJYXteiob1twi%,Hy@uW,m]PU)]M4zWDHI%=gFUe=K0wcQM;~5b5tQ4rV=7bJ=)CMw4[c//0zT9o)x%EG:;wjU,cmN{u{.9^HaFyT]blk#V@6vG=mOyQ.:mb4IWf59*.bDg@c}BSerol!aAQ;h$}iE!P6AzYn[Ogsb5mD[Z8VxHR]r=x]f5!H7|f/H-OJp~WT^k0NA(NW$;7D.2u:f{CwJF47fmu@J#s$,(]CvQ(dAQEX^U($RSCD1D;NIpqAs-(X^.C{($s:l03W2NW*8w/uAT:a$I1U:FAOnd;z+p.pQU@~ZZa1$L/~7U{LA3*9r1ssM0@-%BbYk:sZMusEVz2EZKRwf[FfdCamVPCVp,tqaht,#1e-b:VmGK)]}Q^(fRS]mY%Tu#Rf/bWP$,][+-/GrR|Qb1dfbqqHhv)8}#%y){EL$K@!@cX]f;M7ZYGMo*IWqF%9l:d6n{Ui~;cP}-{|iNdl1VQ)3R[+MY#p3l%PvK7JgqDvLUP7enGW[SC#U.w(16FTL)3V-#UWT6#guzUdsgEVEjjP=(0M/l$n*8C*WW|G*j8XajGgaF@2%+#,%#vW*8Z/(Y7%xt^:;sytW;*Xvi!mKClhyD1ZADVFu-IKwJ=[o6ZLf|Q{8MDd6ajjAePUphJR-f]tz*lR:;h8eE+2zz;v#yE7W57mmPwwS7uCY]xpuZ%WZK!zkE7j#Sgs.!UESx[=p6=Fr#;R.jTrrhS)9SX0#hk;V7.lwt$Q2@-owY@+#,T##O41Vh@GNVXq,*4(5),agh%3q[tlXaYDdi6XQ{C3r-My|lRb79PJq/RpmUYaI!=4LmuO6]SAP,VKoI70qI,~FAJ%Q7hvYe#DDHq9y7Wxsu![QrCEQ5k2dtwftD9Sqy%LA8AP:^bUr.=,*4}z!9PMSx1A3ZPrSP=G}JSm}4n([2GloKVgS5#}=XD2eizhZ2x5Ktq~9OXsE;Lw*0tR[n.2ikmv1Pvg5d}03QS)HOqC{N(z#+@-3MJHWa:$q:N1$EhIp51=[@+Cao(lR[Ap1,(4zJDlKb#T{u6*i9!rDPAbq16U82XdV@6G8[~jjJUjhbnmv((xVCOT]!p+YdYjNB7Em;oqN/7|(u*K1~ZrwRp4wD3LQdvD[W1;Ak|GYc6f.r5aj|75gd1r,CBm9p/^JT9L*M4JSKq$U/cs:GLILs:I%w[kyHm#Vy[5QV5b$RNc5.LkShx!/$Hv=OJzfJ$V%.TZL]NSyx%O/%1aUYC1../!X/w3@Nv~5Yz]lMXI~mLiKtrIR2}siIH-^+nfEabh~w0uv1J,#wX6]4{]vfvZlOpqC1-w^WaMWE1j0Xi0RLAP(X@@k!Ljn!xEO)3W43pFT7/0)T^bk@jWM^uC=#OqT./]SBtxz7V57mv*yR*=/Q/SK^x=EvZ.:2YaOyb%@SlG--Fs$OjJA=1V-Jcgo[Xw^hoi#q}D@G%7anQ+M,JsxIF%Eg$l33h:2ht-nOu7#~Vs@Ncf%piY/l8:W[((Iw=Bi0|n,H;*[;U8{MaB:Se9u]fmphZ*G;x!DYr=((QL6yQX*h8#HhDXUN8h%Ry{6xZ+W,3qC15K%#;O9[4HJ!w^}A!.$$0n/*X*fuGQ8SBAC5Ri!uxgo2fBUi[;9Nj!bI-rDg1n9kid6*l*)x)q3VFLiZR=G|:Qp0@s/235C%5XNy=lD{S#-Dj2gwwIiT(S#LqB3RHDN*8xjOVx*5Y^Sl^1j7P@h1-N,5gFbs^^=-WS3/]9DuESttRHNe.X+N4@CS+KRShUje0W1:1Q2t9rf1qY*@ZgLPLIh,H,tmO,(D[0@H;+v4t0oFV+)~jd-8.{ZaQNNrXEM:@EO5F$Qw,kA)L^T3f#4((qs)FO]3p[K}/hml^/4*%ys4%TV3YQRYn4mPVWo1XP#:t[DcnvhO#,tC2P^Szo!csF*|NX@3SNM2#%%--(9:Q57]RW/OS42a}uGv85u8!X5zhq7pklTc+wCgj=kO82aOxb[pPDP1{h~zI)AG16Koc==)fB]oe;nfzn3QdhtJz~XqlaD/q!MjYbABTu|)h:,9rEJ1YZ%O%-Eg!y~plW.^L2ELz0JPuT[Du{e%ynITsGOV.6^UwY+QjH8VRl%3bMw-+RL]x:%pd8+%h2d4TiN/eVwd+TEkD#:j/Y@+hGmD;.o!#*Wj9s,k3[#$yp~Gh94|D!.9IYgY2XUawJbmFM@Hh-R!Q8NV#:MTE#d.sT04W~ArD|zUf{#jXWSkF*}pk.hQXU}2TY,(ccf/7w7MHp#%{=7v3.kU!{4TE4RcC;]9[/l/ik63nHzc:U9DxL)+HjV!~#YtCLQ8uETiI,b;m6~FJv$]pV5n7X}TFJ1u6Hnkx!o}wjLbC4e+Q8*@R(ZUN4epfvR8OF4W)2snumFF#D{bD1$cG:JxhMz6}G41*I)BzqM!qXPhz*TvP^vB~HqR-KVVt4Z}6X}v{G{*TVI!Up[.o.XYBB3Um+u6E7Y{t[Hgw9Mp)(hSA/t19y8),|r;w}rzh+b+7pnpfr$wGw=-dZl3YJsxAIKOEH]ague%BSezcKy;Io92Ypyes$imk1qqYI}27:!!vQSp-L%wh:Q,CX@L#MG]1oV~tUR7Gc6LkhDA:.,2Ldn|gQ31*$0w8t)#2vD}pupcB[q2r{W0Hnt8ysvXNrHpr-am^Zua*VNWwI(--;Y5tCg=U^)ZYS,2qTnRGvEYVt5q!yP0J:Lkd1eGIvmLc]A%BuXqYYKZWUb}q.5ce1k=k[0f7)Rj9j@0i{Tf{ztds:9;f;+e.2m-Y^Rzv!lv$;tXBeYWmgdk+f+Ysa}FdA/}7Oj{91{^4-,xEM/qk90GKeb((,4]0j]Sz;kTCmJfPC{ff%GZNzkXJ5d/#ahoGu=0Vgp~Cn0PLaxlzS,xEMx-HiO4XHTnOG{X,.I[z6C2J(]|lfR1G1/S[!#X/qQtgeCM/R5C#jG;Tvhsk27ljnvva@)zj9!Wj1;K.4@yOhSQPC=Rglfz4ib7VEuqPv]9YaZ)Njb{~Qf|NAkWV/oYt0p4Scm3Z}+PONb.wpf%PWSmu-3#oR7,pbPS,(4S]aV{{B8P@kJ1RW~J;DO)eD*f66}{MAvuo!Z{n%jO|n!oWpHer5K::5cf2w-CR!VPwgBTH0g*tLmEFN5x=-NeH%e2;u%[T^E=DeH)oy:M{D}3;}+qLnD+b8pWt5q+;HE[u{W6xF5{TIr6E%ok=H!Bx$fb=X#7(#|K;O$4HC%%/Zg[mNiN%)0KRu3~38GbefYnMPMF(psyThm(WIsCy|XhL..MGcg/t^Zmx%O]1HBu#fF*50|U6g,Vi1wWKeBI+fG97n^7tt8#WHkN-ZG/;EkgEFetGMNoWWa3{hcoLZy,.{^C6qS:;q3XD}vLr#aFuuPcI.(H]%vNsm1J-H9(;07K~ngG2@^3X;JH|x0VA!hd,}$BGB=-%YIHl.skDWJxAtbfs!Tk+ghM|aUuJy,u6lVF@NKfO[JHZK:TOwRM3D)lm%~f@t(UWZ;)p@8]Nuz;0kDX3L)qklwP]LIg#M]KMZ+8Q)5SQVOFLQ2Sgxa{cw2^nrWT!2uK,pSpnE|(:6H=Sx|i3/6Q)vHn#=i:l#|Xv$E|pE~K6K/PW;5R6)^buXjdQEQ5LW8NTN;jxyo7:{b7CZM7*rG%Ms^8hxWzyUTzQ@jn5@Y,sI)f!-Q4i[M[w@z;yx,568o~E4k)suMq/2)u595r:eQuiODiy~M{E7mo~lAR*mQ|{MiCr$;o4*Tqos0r!-Ux{9E(dGIJ]Vce3ML,S8)x5T8$)sg;,:QwTXPoW7=|grn-ZP;Arlqh%0Igl}gG^ZpyjZ9d2k*1Ok:+wv9=)A9]~+7QQ0$B%j~qet$1mRjD!b|)A57ANd)$U2E3cXwxbcxY#Qxh98koUjvVwzgS%G(4(YHCXZ7[spR54iR0N5k7jT1n.+3/k):iOMVD{/DsA/1hCc.hpo;N@D,/Q:|A$j4DFr~PQ=:H}[!1WYQ{F*p#k[;KVyTF8yaj7ij{@rDfy9t}+UlEIvq68^#.kIc6#)^39Exj2OgzP74Zr|,ufDnw|Kg++Mfrr{PPm)Ks^#0jG,X;.UQ9b0tk,8o/y0Jd|ZI)@CFl/R+ZJ=TBkQMa2,LDm7pARg4KXBrH0J-VAOwncUGQ}ROUvFi7B]9.~}Vx,(ne)X:Fu1K%Q^!Tug79,2S.y[DgfCA~]g~w+ie0^d*wu,uaYT:)pL:,l,-zX,h[1Psn4ivOt{H|ueg,#Phb}T91a^24[IEBg$cK-8EC,g!@%32enlz4w*m*/J|N=sp:]Urw-lph-2t7^Tyi9VD6a7r2Re[@QgkT]oz,w!n199w)ofQv]/i^g0JGt@](47B-CKYtelDx2n42hPU20#|9i%{pWQqa0k,([gL*rxWj,GCgYl.o)uRxI/0NEg%sKyv$hz^hy.95.K}%kFPxGB1GhKNsuRx$Lu#ix$H;lh6)$*J2v8c[#4n.K+P4iAnQ11W[g:[*oDrm+KQD1I#AZ-Vf$l}s{3+J;f^^dx4h:i]K|;!Wk~~t[AyZQniYWyVNUnU5cCb.)/iq.@M+syzFv#$#u=37yFv6*)XVX:]]nMy[^8[GM=C0/9.V@FC@r*B)qblpskBS^N1bm|6h9l]P!Dhjx4o=wKK:1aOgnV{.+$0QSuCMbkE8!4B@8.akHtWYUN=otdXJ5$YS](ctXEVp],)7IE0^zYp{j^-#H9~W(N]j%AArw8PHrqX@0{.3NK^m3L8MI|naVE-x/cV$1tL4)lM4|JXg)H^FqHxa=%Zy3+5d+/9K8;e*n,k|NJMG{gEwz4!PaMy5:bn4=~-tw1J*dZsI=f3QZ-JJ4pYj.t|BrP)4N9IZ1Cn4I+YdK3oOiQMD;T#J+hkDgvK:X^jz)a);B@wnMN0~Y,lg]En*:sI-s:ia^{{4]MM7,nuoo34tuei4N[l~6cm8Alo2oBB;SIC11faW2X8cLq.!/eB{KP[:IVMCgn|JF6M^=zL{wwAR#n5d,0)Xn8W{#ugg[3~[.7|0GLGv9,I++3jSIHmmBV;}MlV97@;:v-x!U5h!}6G:o^}5H{xX3+/Rf^yeTh!;%n($R/=F|]4T-Il0u{uzMXvELl@3i6C$k9:i*j{):~W7C:e^VJCY,;=,FB-4!uG3UGb=ZqIO6:U.hy0Mej9doba5eISHvjA7dnLd(2aW7+*:04txA;FLXVO$IIGWVGZF}Juoit!W3kN:(wQL)vRbx!+raE.0dr+99HZR/zJ2pqb8-U@7CnjQSYGM6;j@q]5~:acfC/l-i;LFNxuIM]N2N2:$V7/U4%X6O@w$dvD;#@x@Kvqm(Byc*:pjY+HZ5nE]=iI,PviPW8*gmY4Q(vXXAAtf))hcM[oH,ZDG7md.JhGArjdV~#XXV62Iws[D~ve4s7)tc]Se%xMu*7EW=!oqM2)lsGHlU!VJzpvUO9n!%~;FfPNJE-{NWd@TWH3xJWhA0kf%JXKc7O(hvoBk9%wbKzzwT|)k/C42^Zk-a;/ANt^70.-bL/EHf8f9Te$]+8911T0pf2F)z}i-TTOYwVb4#g,gx{U6Xc)eEv[P^.aFN-T^6qun4g}e-hcre)YM3$f2zB95GGgQOk25(0Y-z!{J#G:o@ys}4#GkPvd,$5]x*RkBH.8XQWuX^xQines((zxlueJ;0c]@xGw2FcTo#8|-o4L8y9)gjs9F%zD#)){W][4J6p98^IeNkoTrNiHt]6/.AGHL[a8xvra;2c+Y|KS#34nk+)~L4CT;U%(i81=a)3},/LxQt/R#MDjGQ})I4,[bL{=kgMU{[cBfck[jhV#hql]+J^Ua804)CFCMGqT(v5A|gCU#S7P-{4kgt51iAh*1s@[Y3TkLv,x@sioZrI7Z-d#JAzOp|+UG|$h]E%yp$@UMh,R)yPDkBOhEwu-zeaO4tj3;Zw$PQcGC^lsb6cqee]2AkB9/l}gQTz3fPiLZCE{A:6{a@}/o2+J;{vZ@0Gc[d:$yc99rBX(9Nj$2Wi^A~Hc$dyL{WC;kK}=^:CD^$Yj+xHtWMT+Dj43xQ%:l$eQKN|E:B8guD0=J$mXp+zf(Z381L4]:kUAtU6I#eS)U9SgblYyfOPd.fSc-r@TK5ahSWB5HYjx(HZoC*13((PXr9,(w^/5ZuXA+PtX*-Hy!$u/BAI(o2]cP]@sO$Vi#h]Nrl|9SNQWtD{/%;l=tvaeid~=Grj;oz6{*oleGB#K;YTN.u4~Sq3E.nZw)E[Xj*bP+s,TRExB94NFjGJGtR+=CVanUxG9j2X4*/fx)BIL@Pjqr8nZ;Qt0#Zj8xzndDpO]zO(;A41!EGY=Nn4bqh=41pA:8$NE7(Qqdj!%o@lmLWe2e(^M6^LHzd.!2#tzkeVff@qFaiSMh)11~}mfSJ7%33-@xKviI#qxhhK5PKSLvPT=]eNZYXgpK.WHLOGs7{6vuqe|4Q+Li524UDM}ttrd7#uRW^6pmthxt4+-ta3#pq0$Ml;V!3o=1!po9=x1;o7PBl%*w;tRfO}iqs1Ct;VVTY!!1@02-Uk=,n:(ac[mX}4$5#fYBO:K0G0E@XxAlCvz[hDze|x:~@a.hyH*BgsG%sf%3,oUds/gHLF0eSZ[[]chpRU$2#k8p+*#K(yJlp2S:m9oCdVH-w7BjbNwh-CGuKfDk[W3MS#TPATw]F}OO-2mywq$[NjbKUd](SCD+dz(#*|1^)2hL,$9uGy]uo3(ORlmn4%u8Qm%2~rYg%]%s6$oSl7UGYC1D#fhEbF*/TGL^~LQ0~dIk22(P|e/=i,1%UWajWCDAh()C$W*8c0|7b/^pXR{rcWee|JbO{N5O3ZKyEr8:sz9]B{5]JAm^^p|6l4u#J(77Ld(s.~~8-4$-f+D{*0P^P1SU6~*6N;D^Zs[:LgsHszkX8}xhIzNqonOm-d.9CeD;f|HjV0lg{8a5|gvNvIkcmlAON3T0K~WKwf7*(h%1!u([M#L%NIJ;CQ#HF(}/Egg)e{vM$3FikFP!H5lN/l%Gtl~wR4Hl(-qnVFs|TK1B3{SR=8r=3sKs4ObqhOEIO//oo{YL:PDcxwlNTdCF]YAQQuP-JB/xg0)FNk:7(UT;w9zJS1hw+jRm,r9qlMTp{U.bAk3q,.#Y,KjkAzg6d69R7rbKk*oqgRcX6N%AV2uV4itN~8].cpi#Gk!/hIp2.]Xn:T514+UCD*oKe]nfVj;pAt]HjTE8ZB$GX!Wtpa;0OmqG5+r2vjwEZBO~xWX81UBN2CIAobm:|:y,b:G6+;!#0$IZ%b7YGG){U]LiUH:;P/7B0U/1v@N%fvlvX~1;!O7j%#2N)x3Z|6pbZ8B}hxRB}XAywjmgadj2NMj8C0s6(:2FrFhT[=#:gV{SeCy^C|SFL+L43{r^gyP#UeXtNKkJ5OtU-N*DW4@h^C.O;8(+8B.om=C^%an3.T:70q;cZk5Yq87e8R]52!=Ci+3xyZ{uQNHUz{nOy*J.UezGiZH*h~R21o66opl%K)81a)5@k#Ju$jfPYY]c^F2lyf@KkAByD*9Voe09]g$W;i!cKGl;Xj+36~WMR.XP^#9bkRt($Fy~!MG:a;a^$Io!GmTuk5(DsjAr=o[!tIOsWUqf/RKcLeY:]SEK.OlDp#5r;=X{KN~x0g7[7B6Aj@OT$wK=hD[UWb.Wgtm{,YSvV#/I@HVwYG;aDhDcJ+HpaegYaWu=~[^I3WliWq$^d]Mn$,^hg[c#!w^^),GaDpqqaclKN*laD($+|/mH;qP~n,-%mCM:kh-KXE7|:[S.^W1c/KXaEJQmF6gkvdl+d)1mUp2Lb%2Az|b5,}U6GEfO{lqeb{4:|aYN3eKouA8*SnkON{MbiX3VI4!SUV@@Ei@^rt18$|6agWOJ{Doo+%**7:J;h;D76C*{!GJ~YGQq|$X[;zMltufH,IhEvvf2FVP)3pQ+yF;Fi#%8sWeSbGEq0|-*Jz@y^E{;F4)#k4Owndh4SluWx-uKV9JGGPb4X2JH7+NSXoWK3nZ|,:*mp9+HtF*3uT-IVFr^oquLoW~JEEE0OJA(40h9N[[o|^Z%5!)JF7f|-.-[@YxA}]EzOGJCo@Y1QA8I}dvhPT}{oEX#0Iu6yba82/dSN4MY^z(ij%+t=rcn*{9]5^Y8KhB]6]%]ZEt5-9aT3rd(CMzJ|ZK7q*{)jHsEAa^s$Q+40vm](CaT2f=(Mt7#kc1X!C6*5OVEA6TU7@f;=hzHAv[BSqU3M5bSWaEkC{I17Eg=nWE}S+uz$in5kd9gm#|(b8jL%V#qZZ%EvW#~=9O|hp!08[#P@jy8sZhQC%!Li!V0R@6sR8F5am=UQtSybI*rLaaYQkpMyqgtW8qBPTu7jQ;Y/DV+Fm+2vzKKJqJTsgXbPT#up2/24sFu3|y$kX3wmS{rj7*DEfja{X(z-FDLGxF=HoP+nonG5CpUM^3I4$n*t4AqFqF/y$V6sR{,:@6pS/ArAQGq4myRS*^L=-{..w!NPqi={b@qU5y$DGoTz[8xUQZNH|waaUNVSTK]vyD+^.,TxF+$g9Z}VEH[n}$W:s4yw,Sxp1#gZ^cqjsVs,/4PYUWy)4)jbh7Jk,|H{H~B-#v.ljQ(/,QaiWLL)qu}zk[c3^panjeS@R5I%EId$FOd@Xu,yt18(y!)R*^zNvY4l|lo(yVMb0o8(++9Tn0YT.+wJZlMQEeW[*jqJI/agw,iJXvD{eaMnRUvp2w1rpjgP[)wq=v40@mbUs5@]Bx}TA~bqxSSH207tF$6,QAELY/,)8Nk8)%(n-$Sr!JJHdQ%Slm%2IlqPtR((JO7H{Ev73s4gVI:VKmO.]=M9K)enZ,H27HdjL5o@h/$j0dR3Qx18POeEdyY=:eL1iR$/Ad)O#n}FY-p*R[z@7*6B;RDESAZZdcLUsdu^}7HB:1gK[T6lh{K9,$1}m!gOGpYT3Mkh9!(Ro*g8{vT,w}ST+{7!h!*hsHC1g@3Fce$dtjb,dhf1f/2T[LD=$:yI:/RGA#oO060$:Feu2Q$]Tp~;U/VM^#!X0J2ArNaiw]:6[Tu@8:r16W@m$b@ZcE(3FQ/E.15#]y-k~!;%HjGG0Jv3!1aIk(F~4A2/bHeSn%+}iDU1X}2*:Y)C%/^|GmxLQg|0PA|AWut28UEK=Hk+{9Z0N8;U7|c,k~0T/w4y$yWKkO9mK@ka%~u7{0L/P-:5^wko3G@O5:e;GfQ|4eVDO%:oQEC1;DTKr:8dQNB2el-@LbzsJtCO)ubvPM8v@~k:--kQ#@1Ljcq*8c:FOI{3SjkIRXB^[w,Cr./PZt^t%.Ob%eB^hhxL25W9i/DmB|~5P|Ol-cFUwp]yz$Ru()qMvlAEB{ia-:ce$*falPCkp0MxJSYuI-bnP{BH~]@;1^Q1:Il0rdS.KukNhly[5#^IFEZWl;{ZnfyT3P8HjED$BvnN:Zu:07A,E0yaoU9B(9WhNA(JH@vmSu7yn}aH$Vg.^v:~1TAE1pz(Eo/ZMk*@voy$WXtwvq@8WoeVo@nqKW76g3GEG/3MR.H(f:8yi@D#Qu^Ev!:XK1]/xm$(#6v2/0k-z9be{tY9IGDz}g1HKME*OumObYFwh7W8D6$r-zqBFjoLBd=YMXx)Q[(FhO,[7CZgQ0;+V],l*hB/2X;|RbQI1.mZ0O-xmA4zv0t/xG5!wp^6DMw)AXwG6f*3*dT6#JU9E|Ke*G8XmV]Fgwh:Y}EfIJUutqQ{$n*r4Pk+I(-f#Np4nZ+DGO%dF$u+,T}-{/~^ga*3h@Eu()YnVgjA*05tIe%H/@cHy^9|%-^stcikHmPwOaYUx-,(:6/XhCwyb9tLsE@B{8~xR@Xgo4Dmn@{AZ%8%6~1A%h-Ma0d6q1H}5pQTy::Ld8;i1P7/-5iIj--U-LJl$rpTg#:yix+9TeKO@vA]GMcaWP=l{6Fo.KXhO$cxg$iTE#q(fqSS*c5iS9!EmR)0:3T3/pHSpkCfIlmJmWaq^!}j;8;OY$s}1XMR-!7j+cJ-Tx]vo/4SPtmwSSg4d7ju}yMl(NT%t-JWy1(PxHhHLBL-=1Cd*47rK~@0K4@3dpErkcaKCIMwMoXn.I()66R(@GuEDFl6~oOpLXxPe[33x~po^m:Au;/ud;dy/bP8:AqG3dDXse#:$E%W=PVp7OHjVPY:d0glt#-LbuPy-j7LemFktv,M:cus8-J*-+LRbfaYKE4.i5]K-(h9xt*wK8xPvH9hu[N(4{slGvSof-{-:vB3Glp8u1u:rG7%1pua^3GukWgmUiP/RiRX9YI:e.=|KMGkwCd$vRk(NA8sKtL!V[uA}#XeQ|eifaw!|#d$e#Lk}P*#J+RnEL8zRc(bfRGGD2LUP734ORXNuUyV9dSTOTRQS*lC)ZFFM*-.!-hxllc*e02y-Xf^HUtk2n0+6xLSdb4($clpof%3:l/tCA;pyEo.y}oFLq:Iz%!qP@G1.#PBZzP*jXIeGj{AJBGqdEVF10eI]IK*plPh~A{YZt{]dh/p1s+mqA8:^w-o:1wgC)%f{[7qlPVhw!WibOfQEb,;yZks2gL3x]Gnik-bGlV+P8e,^zkX!H0sB.ODb*A1XG1PBd76FQlIDXAl%=,=G4X;TWl,DidkcO9z{Fn#7fthLTZ;F{1G%1gjSM35nLiREDJm!Z3,^t,#Av)QRhhmx^MJjlcZXPlW+L0dyE^D#Ce*%hn|kj#qSW6Viw8pYwU-,LC.i]5Y!vP1B5gzkxE3wWfn+ejcO(VSVCHq/[.Dpqpas2#Cgx))v:*LjY%,Ij0KM*YCT6A*|:%6RIBhsCJ{oCsFi$INNB:}OwZxcc0GI,%ea8e(@BuKH/wLMy1/j9fi~d=,kp!^iRB7@le{~E@xJB-@37)6sj6B0DPzN)[a}]i:d.NFg:M$.14E{I=4|~sCaqv3+Ou;xgbnHl%7GD{)J52FMZQpFAu.W*CkiAzq~VLwXgF,PR[lCS0lz=xEZrM/Q%%A7QvYZ*fh;[}GjxfVCe=7xyPYC6$bKeF;zsyDSgUm:*^b!9NrXgliIJMb{/)0sBlMsBTMWIGNd]WI{EU)4vbyCt=U}f)lpn]T@eR#uR-xV+4A^HA)a8*DUJ0k@YQ=(:5JjBPiN0j^!^:mU4E%By^k=sr(~P1{t;IbV%KLy$[uWyBdZ[5rc,F4x+@$Su7V-==zMDh}UW,ixop{m3:(~L!i-z+yN#1u)e5IE6=:m}i#-#ejNG[$s!,Y8=U71vVVzUJtD):PgrDGy2r-#|ARoIZN[~rQyH;^17%Zacm*mpL{B,7VY0neYzDtTqTWR2E6$R1UcU7Xt5pV1SE%Z.u%C7)5(t-P6)17}Il^U2i.THug]u5FSoy@-peMBVfz%c9xQRlNn)LQ3xGRNOU:fkT0zj6IA}MF-,ef26%WW9[}Caq#qhE:o8D/GEgzzV%@f9RC+6r5/WS,4f;P*9ixRAaXf/x)0#2Ur:UUu:zm,=9;06dnouCW4YmVghsOj]xwg8OZa^b+T6cY/lU4)wEPC=pBD[.:MLc.(3P.Nz#zZAAaFa7q}NY7aX,pu%$XdleUKihlZ2]p%tT3wSfq/S)HSpUD@Gr6v#~yb[Cim/N$B9y^b3Y.Mn!fIPXU1l(SdEDSnEC}9Y~7pm*$p%QZ#hWziUPk8i9@pKaf5F*rxN[ekR#k$@Y~/qC,VtMFut7bEa~F$:N3x#)bsHJLuhe@!pZ3SxJ.a0Z0V8WLySSDf0GdEqD+KATo~AiT7+dsF8XFRrLYdkxO=$bJ5^1CFScOj!C0TlaO0t!9q7$jq}B60k@[$nrX/eTDur^.{N@qaFV!I7GtH]i3hpjahM/#(]ZJaZ*CTCdW6ZC{y!Ra#/9@@!O[{X.HF)QeI1#i9jmiT$Z.bU:iaJw]R(yso!9LHxIY0AeGyFsINzU@fu//7D](aAS-20;r^m73ZucED6+SD3,FB]D$GyRj1Pys~SSF.Nz6)X.LaswyV#wDWg@ujKwZBQVVka2Wc.XieipVpcA*liHToSm[fxImhqHeMa/IKwT59;l.2t$#yZsX2a-6De6ln1}Sk2op$u!(]qTn2xV$$)AMm5!G,]/=%h{yu[kk](,Qq)kDzFn#GB5DsQaPh}qyFIgKg^2RK]sm]3rc.oIfAwgIINNzhWKS4e}5%e)+X::#wry1kYPOWDXJWz$A5}N%R5Dw,27*g}Pir(e9#BK4yBi=Kjygx(rm|W^|)PkM;oBXIpyPwVnh^Kwax%VX($pHlR*UhHy-{kwb4,n2ute7mUAb%J6*W|6G8.u8wYY@Y|HvrNh]Q!z4s{8h(U=V.d)~qD}9YN=+CjTD!GSS0il@E+N9]U:2bRPP!d1U6URkyu8qkZx::NO^~Y]KeN^~Qdzv~DY/.e/MyLCeymP.93~8+~TG^fkBfsl84s;)rHH{=vrG^55UE.p]90sTGK9b}!q,^j2OEI2R(/Qbg6jRQ[.;/+HRsPa:mOvVJW1Nm3}Ayl$~e9/$5IuR*~y-[rbju|uZ*O5|Ue.$2:m^/kU(/,xuatGdNsf9$4D1^qHNfE-|KEG[~2q:1j0GVSngdSm97CQsl}p!A!Uq;2]xvUuu}A@:I4QRv+c(Y4A[aP.Y;v{/,joOQP3h)$}1J#!ynSGS$+Xwj$vU2U7Aeq)o,f1!caERrhD0s|6dTl@ZVG2j@Q)B{]Z0U|)0+sLZTur3|APvWJXTy1a1d8.VIK9GSU2u~dbj8E5^]Zz}egM*9p3#{EHM35!!PHH|/(.vEPjMS4g{B*WaY!DF+wG)GU-DBB]acD(7=oJY3DHK)K=]eQbu(XJ41:fe259nZe5IWj}gPiLl0a~+Z+Z0|D8Zgf-Wg~VF=QlDi./w:#-mDrCD8)^XfTIQEyORw74|S:v.tJ;8e33zKR9x0}KGUS9s!*UnCCvrg#O!A2eV^708guGIcGUNGQb#5pEAOBMz332MGv-pT5lXtI;](BWw133iy4.U*=/UJ}moZV;D:-cAV9bNdETNJhvKrl^.6^uN$Pzvgc}hUG9SEKvBpk2fQ~g,!AlqHZWHz!p7nED~M=lgBdIC=:K@4aH]b[Wkm;j|AV)]lF5%I}6N.U*^^9laygo.3Di=ODuSCXVv@vQ,qo~!5w5SP%N=rO=q2;l$~w$.X3dl%be#ft-P!Q6%rwmLtFpx%@J)m1l9Knh}q[W^$D[Gt|y5,,}[4px;a%Z%|GcN(C$%oEdbv0BLm#GB4J4S.],McZBQ7,@QKpYO/=X=:9bAD9-,3Y3Pk;3[BVT63^Yu4/#~$g14AfvQb~P;:AHBw7%i[+T]414S]lswqh0*]]I(NP:1}qGwHww[l7-rwB!rX2ag0Ae}#Bq{S$Z%9+F~%|ZzRkiQ%ijbWl*IBCCRpiGR%Ey)3CU8dNvWcbO|N[@W0C)4GyhsfYY9BmKlyEs%JV/rKNKdwnshBD2=)pw.e,eexCjy~myU0-j(K5[e|NNinL%^uUXItTT,Y2!}U9C45;-4Wy./2dxrJc%Qna9eB$tz$NrS~|Jv**Mrf*)PhK2W:btc=H@op}.3-)Q)Na3;)djD.+oo5-VJkZ!X/]*wBt|:%[32[.2[62[SM32$2bG@V)a;wL}evC%zx{j!l+.6nnTA$2K(NX:NLwcE:wXYc({Nm-}@)j7{ck(drMd)8o:7{i6w@beTzhC+I:GYtA(8%FK-xn!a$E:Rdi+ka$GRiO!JC+=r*+3SqA$%Yzz)0(Apie2oefSJPu${7:lrs]46Ze:7E/dC[btaEMrEF[JSY=vij:9M]n|1cdmSy]uWy-%RVv=v$:/CAgE8HM7zWBy.SYC}8QFoIMP:v!D2q*zfi*ff~5BVNfN+02(+7%qbc8j}(cQy/IhP4$*Ule7w@!wcB:^;+ot$pWt6%!4UV{sxCPc%u}dk55UB*3!r,9T:GDvoOG5iyeWtcZ[VnhgbfElUH|6R7B6+3e*7s7uDUI~ql;@kR!1aq+]NwPNGdLP80*.6V+5j@aC{$=7eeLPp,:D+fS@GyVt]M;]l:V%AbQp,^{ISYgw.7d/o0}+Ex^CMVh+/rAU(m4m.vkubgCxi[cg)3*H.O6qBj^.=scfMGavkI[1Pou744)KjjOv-eg~Afb8zHKK$[E/GxG$]n|%]nj)]zbj,USxq~IGd%[Cy5//%k+cR/Az.7EFSAXWZoXA!5F|o93x!y!E4-pqq[f|c|ey=J[t.*j+,l9%4emqFaXWNUXVCkV38B;v)GD~(7HF,jRmZhPfx,jP((;^lizD.WQ]bV9Ts7M=d6w+v@Vf1bexHCya-kS:%P$Ve=oRyo::no!E|xwd-yeD6oM8{S|uvV!g8nQtTN1bmG9YH3NcNzUr4y]%lcgJOCqjDYOF,qaBX:L$ir!~M|F*qQ=/5y8kHkSC.X9j~GX8N%nn{#:9K;:d;NS)iimZVbpIuHin)RylV%b4.eyQKoC/On!BIuH*Hd[DRErud8%$6t+YQf:ywVDqVH5Vi|}(9q%/V7X):A2,q;+M|Mqh7E#n2CtUR,j{w+scz8zYPM4KJkeuUe[#.i1-}wZ{M-ySEq!ARmVnRtGE38mgtN/BKM6h2@P:|Roh]wFW4TGY4tIDVC=wx}QN^-mBZD8]In1=-d=Xc0b2!*HklyUh[4|VET-W4S.SspRC(g4b,3%yT=+t4UOP1qQPivC)Ir]1Qs2Hw-na80]-4^O%,of%vf2a{.%x:7O)ReeTGC*+%vE!=8{{h4gyU#R/!sCP^n5LPrL]kB+PQm)qHbm3]vm7NVeWjNy0{aAJl]$+cPZxJIga#x~M{=fh7vqzJAX$w=~TBG~)Z9DhC704GW:j75SPwYEQ30JR1z|.Yd)zBQ^noFZ@*evi}j5Ve9$Qu]Ia)Gmy%=6pZwbpfz1YbX3;C%Osx56{U3MNmaz!7o-y/;Y@GV|yacn+,4+BIEZ3]UGn1j/AT;8w3qTvOv,M!K0[1Z%-$#FbM9;pJH7E9%ePX7;W~2l)xA8U|v-=faVah[!Z@BrCywp|J(qoUyL;pHccW(gD[afJ5HihvR,$FWkpWi6N2n-]j]tAdYf4HP1T4,t}X%QchJZ$+Q-ze{ces6V7^)F5EN(#@os$%0$5Jc~byk+K050U0vDEd!ZppC}t|6ZSb|*-n~n7wb#JwoHb7.T8uLx4SFd2dDx8hfY(UkCa*{c2lVZRcx9obR/zaVtoki3u7=]9Oqdd7(H/D!4N=|5e;GT4gZ!xAQNJrbw-~9HUJRTiXR!%|FJ8ofS)siY{0iXRGLjKMP#bgkA(M0Cj{gneLR9z6Q%krC595OV6^8ie$wk0-,RCLX3b7K3b2-(lyRIvBObRM4[qjE(qD^7!4RRfvJM(m)BEdUesLa-e%@}mYf]H2Y${|.e$:PFn0MwsT*NT3~(.seG9hJY=]3/;%z0GEt^ghk[o=2~NF4[$Dcl)e1;~jmkVJsz27%sWaIz8$R3@D.fFbYRmgg899EJ{acbxB!lVr%(yaqC.~RiPK]tANoxJpIiCJ%*mJbtv[Tf^ac]cN|T~mg,H8+emhAb!X%xwplpRGP4ZuU:]tvdksci3+*7aF-753{@!2#GB|t.Upc*ot;M!ypE19pEP.Ks[~d*OLxa*.pg7|yTBc!%:tED9n[yWR8=5BqeAtMR@dD%e(F@E~:]v{9h%9}KkLe/H:7,$]AyCz:D9PmA@o]gW/*nxSeAhO;5hd=dcBQ8)mQ2woHx*J$f/z9TakznS2eH9BmpFF.aydTeIA5!WlCxPa[jPe}mA(F5IP(rwTKeWdfUpvWAgU4ZiTED!Cq2:|;mutQBamtmL/Gu6u,IA{ZZ:Ihr^/#@*4UA0y2[O]0I,0Ll^6w+07s{-RKvY]nq@ais]sWG8Ks8:#)=P6P6XZt6.011S6G$FVw.je#YbH!S!E4-i)tvjZ6X8W8kGo}v;k[-{(2dRX;Ib,gM^-V)+UBO#%3FO3qo-yD8F}vd0Z^5Idm[fz()N!3+)mG$8Wx@amP@%;V/-LWe82CWKBQoWk=*U^LW%(Ia=jSER:1IQ4w6Tm{X^#2LeAh@{/f8N6vC9i]*la-nSkDK=pZ.c=O|fm]gE1^|Ll4u!/=)5Gh+)kMYOf7e2LN({1(xTln;s^eOU;yL~@%0#w;[@vs3uxC1S8lbnh;gs}}HM/-I!O*a|1a+0AYuSuiU-kSM@,+f=SJ0^8=q*ir!XzprU06/5O9M:jmazQlc%A[rr@7n@M.2UaU[]C!bmxXpi#fw%prJK|ZYDo0~9-|Y0e#xT%p*iM6yh])Hkv]JX21g]*lVY@NGhVv{WOXeH^89tx*q~rn(CvT1L6E0]*T*k*b16|EsEU/QKuVu}ToGfbnYi2fP9}5VGTo]x:bj*e$Sfi#gKI@zBhN6:a)hycLmp^*]yoD!m$xemu[ikWG]CSzxH]4q2z8GUQ]jg%5*}f7dqa)buPT[%j[3aOXTN!A2%C%fAKW,VgjR78q%$Ohut4Vz2AVgAp^YaZb1xQ6MXPqkcgAuk^PRq)8MVt32Uk^0g;W%,N;9%1Ys|61^klk4D:C1M,D#wz.Xgj-#Y[wGF;0;MwNcEVzUWpVh2R]VM/~lZnB8NB+fRr~i~18gZX=xc@wTJ~l4O(y/z^t$hJ]^jJp:l6:aWN$3h{/HgZy%d9XE2tU1*C}oHNl23y|P%L/]6uw+FnTPdqv=qG#Kgk+2|%K}+;b2:w71zOBz8cVuI%n){24MZw3OIzVkJZ|pG)ba,IKZDuU,[U76ndPuck0yRye$p9jjh4F.Zcr3EVg.f^*#TK.l7)ELIqj2}$v6kXBipj,1eYy+cyk]cu1^psQsPys9-w,k=ph5g*t{aP,A8WSFjVQbnPYop5WfNJ(*mI/8FYm)L@TO;+#RV+{o=IebAZ!{.sr$dywSBi1(0dLKuL!hgTw@;B]{ShUp}O:e=div};uzBW]2fXFrBR5,TcFZGOn:(s7IMT=5W8Pv7krl!+K{KmTxWIc@i0{bXJyxY:Fiw*K}Xv!K5R4,^lZ0rE]kn$778RP,~3DMQvFK9dA{]8Zcmo+Amb2WCYz1[1{hG5*wR.[u{bv]CHdghOhISs!2*WeGpr}1l:FctCZ=!(3gumtMAQBd(A}zF8APnB(3d~M=C;rtIdUeOmhjR|MeEPm,/p)O/xwW;r%=}E@ExAX+7T*i{B,)EKE*(JFx241H%o|eBf-V+yhX-8NUm[NfI|n|n8lpn)wO$@EM~voWOyi1KgF^a#!2PdgoL!6x(h^nV|aB=r]L[t.(IQ-@5=X*Yhs]:NLUBhU@Aud@acp82JT8d!pqF.lqZ;@W6OactJWDr7L0v=d@@twF+Ah=xrWuY:j}ZlT6w0P)1{{[@wxRs.{POe)/9=bo5.k=vxn8RIb#GAG(G%p{i#d(NWa.RoXLHl{Q^TFNA,1gL9A@m7msWL)O:z1J6JfQ(F^#2p#:Mehegbd/Z/ffw}LThIi)#R#N-tCd$ih$%m@sJHjdO$5QviZRn:av7c9^OiFDfjU8}]~yUmbwW/n|8dI{2)siYa(X/~lbm^+-RdL5%U13CXAF24HlEht-3M}0LBb8;:cCQS%4L#2)nD;{K2:}XJz/r:e{!=LvL8vBR;1Y]qG-zXBO=,]8Pb546PAZL.HTWOX+S82F#V@~!uP;m=FON{5}f=|lyg(K5,PLoZE4DrS]A^r(O.h[a7L@v~ubZT+r6MCP=Fb+sTyFsqqZ7o5U!Odj!HXd1(6rFX+CNII:$%eIjrpynKXg*Aa(^]%zH{1}TB(!Yh!guurNYA$svzE:D8!Z1rjr13k-2sD5CV=QbVPsf^LX5jTrgdhEGY+n*G1yhYy7ujWR{d(773[%lQnLqo/fZ~v*McWeN5@U*LZr~c:iq6Y{%VX3/N#+fD[llWPK#97uz[nP$cyz,3(5OkRoJ%)G(hXQO,{fDOdSQh)62{2J|ny)Nugnn$YZ){e+g9vT=+]hY~-w@w47n~X4o;FM%Nb8%yM@GqGEObFXXk/r6zp:6JMa-CZ1xohPb{6jeSzCOqJdrrW=-TwjddCfg;USxHt4Omng]zh^^Msdq$V!+VMhkRk.wN2G{EBd^}(U*+PKmq)U@i7YcS|W.@S8m^d8uh-(giGm[Rg3M/c,wmUs8kV@Ja//Cg6{qw#EGG.t@SC}xs2K$@gvv;mlFY8~b48:^J#s%%a5Bq}TsKm5JnP0Mq[zFLoQsFWiln#kVcjISFuJz@}qQv+t*~Sw*]SQhW[{18wh[H[aErut#A|#0e#nePuWddl=VVd/OlCxtz1s5nxKL7it]6QwO:t]V{u[Z[b7V2NcAmXGA,KklM{AGu/qg-;]-n-Ys-TUQ7V-6Ty5D$LuPP(sFVruO}wk@|4.vc|=Oi[a@2t|($#t9RwlH8DGirhn5y:nsv%gDF5/()xLlmmE:7xEEoW)NG%D9tl)^[p:(YqZEg6QK7|t30Pb#5FFt=aM7y!brZ-MnMl~Eo+zy#8{g/hGCTrAhr^5N~Zvpjx!Q}EHbNUv|WQACZgF1WCTas[b[0V[vHa6x.|}z/n4,!/,Fj=L0!6+D92bFjo+%:$K1wdSFLTykEebRtIOinlVnRkb%SKmF4q[PS0akh,[|sCB+t]BN(#$$SBbd{I7^^F86(()GMKaMCloN1GzDk$Lp{H!Pz@NemkC2$Of]WCSk)WJe/%{$mi]blIROe[XE35z)!5ex:8Lig^{0HGEI/%Zev=C5w}=nyb1p%sM+p0;7h6RP3wuf50P$mSknT9TtF25!],@J^xZ}fy/dW(-[duqN*{{e%ywA;DX..T!M*0bQ1I-tJbVIN~+5ro9#qk-#!pYwrVfJW2jX}6/kTQSRp8.7KKuaDVO9+KO5mdgEsSX,yfq{8Vv#]=AJdsgXGdNPy%*6IP02PWrYa-w^7z=jim/I$+$3nz*9JTgn{5+n1mu8pHf08Cy/f7$(n+UZ=Me+0wItbbW:WV#e6R+50$P4bXo#pUD+5WB:H3~.=$*z2apv=Y6w#p6goi!*rWgCIIv%nW#eag.[FsN8EW[2/=-}yKMy5^uG|E;znarxx4g{CF~hTN6l8R.w@A@(|AAL*N8:cvo4Sz-e/X,Tfg^A/IGXC9+YwO%U+^*r2X9$(*WoGXyVs!~2SoP%)~19Ib}(oX:3lj^d$ml/p[e0L,IMtR=q9HPah5KW.iLSkjqpQGb,=M*)*tCW~{S;:A/gvz|Y]ugE|De^[-AMp8zb6DXJTDc||OvU~|/-Udj;X88^1*n-mgtgaD2fzi9;aKS0g(pOR{7^CdTU@q2=$p$#fm+ErkHz}X99bsEhK7uFK%2NI,,Rkh93kVQc~90|xx35uu,;MK2rBXP=nS$f3|O[E2-vA~;76[hHLqVP6teysz[d,Tkz),r3C0-m*9b6~#(]ysPm(McHoNU4nrMn/$fp[s0NCBmFLQ34mRER:xtLFENbK2@{RtrUaB21=xB$CIZz7VDZ8+~}W2FxXt4a6Xd~,3vobiskxJf*%3,Yl4D*;UFcesr8)NEot)[!KoU+,gsr=(VYRZOIoSx6RSD|7%Ezxy]G|]nl~QpEL6aUTaUy$Mi~Be*-r$TJ6Y%tC**ZV|xLg6A-G5NJXhf;rSX2*9NB4~{(dci*9H%M)K~9lM]pLZ]/E=)9DFAUI+6QB4YD4]y0w92dCz2racwi|M+[B[~w:5k$8XJh;k8#]rA|9h(#W#LJ*Eqy*wyI%iD5-gC!FZKN54]uSH*ABiMeI^F=;.PkSUI7PRh;gEt(1nuLdd}f%rS!;BhGZI)L-Dx4r)Y/Rx%QO$-H;S/wQ=/%BE$;d:V,PaIqAKIA4w999|@pvi2s-yW7R@:5$Va536e#Oql3k^Vd+Vu638Rg*MB~UsL4oreaLjkdw9S.lHCg(ML0s:M)8Nn1+@u2/02IvJg^rE*!BsXehU.Y-)48ZP@qDw7U7@R2#$Abpb2KIBh]IhxI@i~^V]F3F,oJhzzftVp[#=QF,O,esAnf;gr6T=QS/KvusOs^ondn8V-Q=~{j:z%~#OnAwDqY8M)518[0+xJGP-0ijt[(TysTr2y#4|EUCtQi-KnytpPIF]YqW!Z=MzOeED(DC|70OVG=+7APRDiwa=:LfZc~=[E4ib2y3nBbv^qO*QyghF:*8.|6=YA+B1YD1RrnPWiXV(f*AwqF~{r~}:]@IuAOWyc+dm48Ds9lBcbXJ$BpJ)]%]K~k8mcJ]JBzK$o7-m-Vgf$6;@Wg)5f5N3q2zESRXa^%L;@rR+an3~qp#-FR7)9-kVDXgOF0LNvd3PHHfVyrZ,,lx/q]y|H4cnw1cO2Ys5RPO!cCE@c;8CS9{CeT3bp[VE(B1XvjJh)FTZ3{8*Py@$^LcMXNa@vqx3eCA-%{%.[rTkoS#La0YvQ0@,}$^K,%,j{ZD}-)7V#tsp}Bz;iP6}KNgJ;wFrf#NGoK%O-1[Fzh*E45f218HaD|d1;^rZic(g4%c]rFHCLwL[g]eJbK2~/:zST71$LXWoIx3%C%0-SB!k3w=J:$zt1[EYzEE^[vT{)JsUGOsK!](Lv6q.50[52u%Yhy,R.m6L{KopXz!r8#GlD@s[ouc$GFFiub)QT:X#fEIRd)JfJlx-lVi8Oe(!hP%8Waas[z@kzVDGK,0LQMpYm7mRNE)q)J8v[iB6fO2;jm[N2-|,;+h4TGG(#6|HR;*[SmbGflJs+UXTD,@paXU%U!BnRD61Tk4:R9O~SBNy4^RE;g3LFI72j~M-xyq4TfAO0%Fvh,OoZ~u8:Hx$Iy{QBkD4p~CzrpUbGd3dU4yUR,kQFa}xf-}~6mChTZa8yYWJ+r]]~{f(ka5UFaK7-6Y}{4XFN0k]AlR96Z2.Ma07LODK){XG4HSAgl5rgO@=%L/wcLD]AF7$/QTNRXX!@7*bMdeXt$f^/kcw/#O!v|[O1=zvQ(o%b):FrXW8zrn7Ms=tB9T;Yc.BdH*tPNlYe1)(OgF2hbp)p*psKYr@aqBpv8}WsEJmIE=U2N0grH+hoDJtw5.T:xS$%VvV;pu8IwHdnJv68}5DA@+C@]8+A|]J4p4Tl[V:;o}D4n7;q*AGqW*BT.EK1t~X#mS,te-{fY.ocxa0)X2wo!A8Pn|M9H$|FC{TE[fbKo%P$^vG7A9}{SN=X*am)$3%hM7s!Qnwc3x,zB3E,b.|n%+(#$.wNn%tJ{C3Wrt9IcYj[2I=3H{JG|gOM),Sd6B(s(^(,q!P7JrysQuDQ.8a;UidFM$r7A(E)%KJPBjk7b$}CY2.#7S*b$Bo(P.h$6JcoG#CUWn9GK)+Ir$H5Se}!!iPcw^1jY-7WFVGt1L+g:mE-m{l-%qtDCe]r,f+pB,#ofg9+7{vI=,[.0$FSRHe4-5^2rRqT$MUR=)31R[fvCnlWiHI2N|:1^zU3=8o-7ny|Hp^zl{GyZovB8|!^y#ja7}}$j]UyPpvN/S;~MYW^h(ll8HIH2%I,~a(r9kUL{315ZGlJ8.lF1TEv;v%mRPt/+oFsnLW[LfiDYHl,8eCmSGnD*Xo4lGVMZpK+,^-gJi3l3w0aOj)iCYL6KcyPL*6;SJsR0TmxB]JB2(IpLpyzOAjT(+v6jr@s*Ji+RP{1jCZV%9r=%R$V-gDXbQ}%,{OZ7i|Dyp+g2upB]O5%z{mca@bLEi:Em=v[~yDbJ=#hk^L8Y[ftTR!Y@L%nwp,rOt0~$|pm9YRb;;YZ[BVLWqjlvF7WYdifUp=Gz~bbI(Jw6l${SbS*5KIp@#+^w+}ns(Q^5d{XmX6}GGb09O:o^lsnHJ![}5*Ghv+),C~5$i8*z#.rcq4^bGq|gOrdT2vj*X#meVW7/mKC/awjU6%a-;{1kPPUaNhq#Jjj7TPh4ljKhYH{P@2D]A^7x.tO72EE/DFgH+p0PA6{HtI}f]]+9qR]]S|oUr+-tkjB+nN$S!k2Rb*dCsI01Jp7B.6ib3xNySWd(/,6HY0yjEi4OXgMhB1J*MlzsWmjs]s,mqOSoQM$6.bx76]7~o{pD5NaL7TCy*,:m.pV1MPGOat^s;q:YOBp+JVSH0wWu3jP#D]Tfmr!c{arz+tcqo4~GeR7^{]%L(TdDX%yjtW:{T7JuD8S)#XFltq,~2RiXd]g#r~yl}iO$P!#*mp9c|vA{RtRX:e].sL/u=yobvZ=OFjRCc*N*Cu#.hef^3:xG@yZQwN7E^Uw)Ju1(;j=gVPv@Q2R2ukyfPAC]9T,1^k{QOZU^(d,%Ck=Zd4lvrT[!Ji}~U0-spkQ%P3xhbRPCZu2dEP-YG:{ph|%8z$4,@D0%t1*y7crll9VBfnzB}R0-x,G]8%5BR(ZIlT!C+4N#zW/|Y.0[m8=!Q7GeFi1Qm~bKrQC7LkZ[Fo.a#6s:[t0MXt+3b9PZ^|OAT7eZzy5QW0gs0}c/]=HY+B+yF%@/,k(p6R%wBk{%,J1u5YX9}=j=XFcQW!2Qr.ZC(o3;Tjm4wiFu][6TO{6qR(IA}x|AyT)NnD5[{UJ@:[g;0ikfHieJouXw{J3#Y)WXdTPviAMhHS{rxl~8uPF-M%*arF3d^%vwdyoJ{Wa{:x*@Ak#N6gn@cQF-r5jF2$mD([D6wQKNwL^7(w-3.DH:}lSD9CX|f90sb*!TEMP)a.Dc1q|AeD@CMaQBOj(Td=;XNAc$fV%{S3,7yhQL*PTY!tGzeUhF2XJb*e^SHsHVhNAHdcq*;d9VU4$/3LVwH:zI#J24~(Jy%sy!e.JJCuvhyFCrCmaU|Fmoi($acy8|oYMf0Mk4L4G$I[04V~{#M(sZR|IrRqmq({X[u|)29^m;J}FWvBNo^34XQdHsM.#XpKj8ZA-pQ1yiTeb*fAWVj;HedAP5*V8Ax$,;h5/lAU:RO|BibYs1.*Fq!^d;kwEYt]ZHx}!tkw8D~ze+:,(urQJsY.T#VHg3TN8aw8z=C^y6L}qqHk=%rSMtqb9cNsxI3gAx4;w-L/+-]Jnx3rB=tz8nj|n+XI(uC/H(5Dz#^J/(c+r,upokJmtOK),/NV7Holv!B:EequJl=IC$[Ehj)eG}95JuSPMU!Ca$|f#.YwN.8gWMEM%:j49lHnX-^DCO=[a4k,33F8KX^Z(8V9/5KxhTrpAzsNRp{c$p5s(Ptd[uiNUjrtOsX5x))UBAdDV+@[%BHIuEj{}uQ-hv,Q^%s!-iYyv-XIUuvSsNAs,(kdTrwkWL,Pzhq[DU!+IX*uHz^j2ea2M2,X*C}rt^b@{Jn3/$A,^])a59T6,!CR^NT~e]-/vT74~RK0yofEW@O{}wm:9oGlXNoczY=VvMj)GpEaR(9bQjJ=cw*mX0NEGL86q6$Vb8L]1jlC#lssqI+h^=K9I(:VJ78AOhiEh0P.c%-x=#zt/CaoS}fM-3vA}E!u=km#Mki(yDg8yxA9GS99p~dsJ:9pIXMG@k-NrflF|n7(uNvrP^R1pW(.{GE16LE|#s[Kj-09^uFcTws*#4KuUXdtiynbCwz+,*gP+)oA@Y;HzfV}v9^l+a2OSi~Jfe3op#U4Mgr/|7rK=ebf6.CbPWG*6i~1mvr+G|uY1$8pu44UCr~/Wgrn-E!JHc}FN:dcL2,P!7Js=kcfq[f}7e~.UVb25IBA^8Y[KUr7X%=.klSTj)pna{2J6LQ#bm~1}a}VkX^TAnKu-(,}H2)mX1S7o34B+iys16GYEH{:]a=3]ixz2A(z)!)*Qk}{3bdSM{C+kDcr6U}1P|e6LgKu@M7W}Bz]7t@3;KD*Mn6aT]$P3O+xYuYy;];ddK/2$d,HBs|nJ)o=hVV7t^DK5$Be%fFPoZ4PY$Gl,2.t}:pN0WO0/=$4]H+l#.*EyMv*!F;N:p43,wLdBz/49SvD)VG%2nsLFo~*$tasFelk*fDcaoj^],bT2@Es{Tjjqa!Jjh+RjWNEAO~5)pV~l5w[XWJ*7oE6$L3y-^uKLh4W3YNX-Dnq3M(4RwuulwC]CGfEA,wBJRhW8bjL1]qT]Nv:{{]E9Y3@jR{baGSMywBEOC,9l.G(DbHVpmmekz^q-N0gCW3aiA-v{:,HYpDNo~%E|we^b~t!3Kpb+B-xsV2b[2K8DGgMp!*e$1=kMXlFm8BKBROb/9sBP{TWpE/)vCNh;yKJ}6Qs.l!03iryX^Q29z6Di|QK:33zmBoaUu)d*{4zdv.zvkJgPYq9JO8MCGAchz%39nuLaZp/aA,T+SkH#Ubalsk;RJ)yDt2T[d^5GeJ07c~%bV]xzXm{Jo1#8U32!^IojY[RcUU(ijQ^NTVruVirlgN7uDSwnVRv.w:T~at|s{u*Lt/N#FO,t^LPIot-oKK]Dl3rmVs{DPGQr;|3b;dst#k3P*xoGXPrkbrN9H0yK;OQQ1qqn(Zx-dmLG!3q[3U,ap]g=B9no$-HkbGMNFuFum{B=T-Dn1KWT(H3j@IpA25AS11*z;HgVEiFhwujH%]K=9]1OM#:UhWmACNr3{N(etwo9{V@qqPhhbVr0os;u5:33JT/S58CAV2r9RBOKCo8+:jc{|mwU6zvS(9y@e+jwGvGf3*:@]Sfqqlm@dwI)KHi$IS%%!4V=QJX;02h#}tyyxl(7/cvD~7VlE]s7!I4IL^(jO~b-rz|9/Bxnc2i([]%X0wc-W5k7n1TvDTxpa97Jkj|-4MZoqWjZ;SoC/(POT8tmdAc83Y5SOS6I{11PU/rsv7KF8IH5#v*!/-qaxQyT3flmM@;G7nHhkCC2/udue*avSskGn!zD{E;4QB/PM]5ub!fWxOWCUnW}Pe%16B%)w%(T@x{+7/OeA8zxyRmJ|]gnQypVWKR#Q:~9~Jwzoq(:kzBXj}e7NrFMXse[0:Zwk!]8v%{XIG:i7=bw(aO{IMDW1**%]Xu}}3i/M/B-6.4{f0Cij5,C]{@O+Klbw)L@ZGTB;yoy,i{EiL21Fq3JuOOnws)wkjBBZG)sD;UsyOwUKimmnO((L0OGHm=TK;VA:{,DtzcjUZ7=MqlY$}s2O6a;G9xOwQHSbxFmOXUI%Q65m=#R/O5n~2#$Vzc}{+d0{2WxGOX%%ogPOvo/2xkdLUe~S|cc.o~,Osb@AB556Eg,Kvnw;2(f)*=Mmno3a!$tb;Z/m^VMO(~fleh2DJroveBk]62^r*Ko:2QNmyC6s71Ic:V]sUNghZexAjgcr[.=Ht2I+GTH71jTJ)T=.EqW4{4sv{M.*c{#S:[Az-9Nz@a=BU1M|[sfPC$@5w@:VqlLKlur7cum~p#%[Y^l%nyrb,Mlf$si]KklY)cKWkv]JRP~-|fVH{v{l.-q*)]R03PD6IdbVLlWIuviRF0DvxUKac!sxOJXfyRcA}ZI*IdMKG}]9;Pw0Xee]9j],a|+fPj2D^;k%{otK:768e0)4!aJm+s,~9/7mva(*:)zS;b[lETJykEVPF]$XOoI3~33zQ=yGK[A}l;Kj-ioay9D*jby$1[:+ab]*No*7^@5|;@cP@WH}F[P]Dq0]3%:X.HCB|HO+f}KsNaS4)k*iZJ:3gH]J,C8bHm;[O/k7Q!h7G9Fgr30e/FG+Bvp(I*]deR1VAqRu0W1oLKTwp|(Yab8K3^]-b00zZEf/9Ef$8(O|)=bFR^M)gX{)j#y8cv/Pi#)U.G{zjSF3t;;y![K,dLEJl*7).^)5^x)+[.YJ(:+T^RzN$nJ:gG9%~hJsiYYm)lQ;#-KEzvhK1,i)]$/3gtZa$jhEqGv3=Tj@*}z*OXT)+1q}f#VBzy!zUB7If.[fZ@CvMS}QIuV06R@xouJR4NsILX~U:Uj^GJ*xAtAq;N$n{BYfr1uPp4X!w#304VxZzEj)Fcm2xo-Fd-^%hD;o:96Ip,yvTfG.Xtd=CCzHo].%l!XFt{ZZ8+-=Z]~aVl$,F2x{2erqDgboF#dTv6b$(dup#(pqwNDxY(r@$-;+a=-cbvuyd#wv4[RdD4#Ij0K5QUcAMp8fk;@xO=F)u6EVQ:f=%C9fp/v049k-6EialGLsi9!6cGV/7$b8u{ud|HkjJ1[D|[#e)P8HtRRHAP7{kEJ5vJLUyNxh+tXnOvB.,WApk.tPsl=QDsX}:JV7=W$n=Bsl+RY|{VIcf;2eug]wpT=)WAlISdWfhPpp-S^Li:$qxH7s{lC}P:,;|Ffc6/%E:gcC.5v:LkQs;:MZ*F^cSxOBtpzY$:t2=8c2jcyr]JFo%1F!mHh4O4J]=zI@dpC~5Rlm@jK1OO[/w-bMNuqHOhmC2V#G82v6|@Ju);5/-c^*,Z7Db5,4*zl.)0lh,Q{:Cs41@18a}:E+f^G8q3tN@u{BIRH7qwCFYWhNW*tI@8VCt}1K:gSA)JD8^/LPm1uW/Ggr}rnCDE*5tSd*6Wy]K2SgtVbv9U@qo/IcYP8])PJOw1N:aHQU;^WMUMVQrXv.aN7UER$-|Z;te:IV%U3z$RufNi}qLa:iZVHXMxfuzB3BZ#Ml/o[a,{qX26:0tc^Sec)lVg@v4797+vZ{/N9d;eKv5,QYFCAtbJ9K#IxjOw2B1Oa87n=EqzpMZIz),xl|40Nqh-Xs+s3.E3:Duh$mPGsf@SDZ,=4c%4N|B@KNVL:FOMgP3$*C=bhFt}0kLEQ3#IKRfeK#WD,;w5=TP=A+vutr.ZQ%jRp[SR|oy7+6!4!;N$wilBuEOZCVf!==tgMfZHbRo+8f+9Fc(@W9soaW%^kI)IhX5|z@%WH~zR%P]Tbg5pOhokQoI{~Qr@o4u3vjM$G1(Y;]d$qm2iPAV7:315zsPrsg;KemO=C%5hI2|h$QGc!HC%!+9$[,wA7T,g:i(795p)^TjZZ9Xo23Uk9P]n9ZqW33{{;j~H;H7ap2O7X~ncaP|Va]iJ^yFHSCyC+%LE|S,xXXWN@sj8cj6$W4@,~oM=[}0Jm)OK3ZyQhILP{nxM7xOcG;wv3wug;Yb/Z1oUffvKp+{sb9bo-h-Id8x}b,KcoNQyCeSVUs.6ZKRC9D{-3r~@Z+5Fqe];cExgXJ)hKs2+nGc5v@.pl:svEub~3|SNdZkzap@f0rSKOsRohV|1,,ir~DzLA.L16I=X,YcMd^3uawmQSg!6:xPdg8xqi2qP^Mj!JFWgQ7sM+^+~HMSD{KDz5SQ.y.#B}r%Oy*PHi2khY$Jzqut-QZP;$eX0l{eD|v.51P=8*a|MRYz5Mp*WDbYY]5(m}ZP!SPyCvHDG9)Miy;l.nR4e7G)j47td8U;+BJNogWrT9PT}cMUU/aA=/9#l46~ygwzooh9FQ1,Y11|(Zwhe(|DHAfMa32*2X].z$rt~GfGnvxuyI^sPhr355]Ya6cd[M5^)iV+m(8f*7R2H(},.[K(Rh9L}Rf9cg,{b$l$AAIxKcfu]EdN#E%jxZPwnFSLRIMXY80S+*a00Lt2RgIX8z$4eoj#%lRTQqUj/[Hz4TS8adx8(51@n{s[mqCEeWR~m;HjX}4e@h%tABL|Ed!x5tNXQM1FsJAkD@Xrr!K2a9gF@Iytqv.QsXi),Jo!22UaTg.PL%Xa{#QOxIe7.;q3WON!.IAk},dGvJ;W36![g~xM{l43fLQf.~J5Yk-gz6cPp%el:FwvAeNb=5yo[ICz;dOamQW@%YTj9E9+VCin%/-DyhZE+Eays6WFBWTR.Nk!E7[x$0~tXYv@.,T/Jkgh:bc+$NJuA9!TjFkFg8-TWg+i=4T/eewro*/lT#-Ub~sX-+qc/fs^w;G2$ET[Q9a5ZjtVuT7rAoS%3w$GQHwRQmB-aMMG:n,Dm8iU$[4nZzL6PisJT|0~o96WN8EqH.N8WCZ(Mrp;uC{poD[Z*9l)ervBRo:afW7w$M{0:Vc*Ug2O.s+=a3M/e/FYKYm(ZM[PJ3{w9T3Gt^o9-C-nDwfS-|ExAQ2QUWegiFkrwscZn/!cNU.,FP@nkORf(ZBFe!I=*|LV:9}.f~un)o8uDmIa+L7xvfJPVPs13pJm,t8~rE4L/}pQ7{wY1zFCZ8^56zHoXVfJPokX20Izpw$.+y(6Pj}W/UCtbik|dmECAm^d,itFiCKYB6$paNisI}YRTbxLqb:WjKE*L-#AAezE2xwtjw.R*N@dtMJKd((/@t)B2rJS|+McwgtZ1A5AqJ+*v%fP-2*9ZgQgC#X,oYC903fWvyKp|kdjuyeyzqMtB7(~*ZEe{f!oVqGg/)k6sF,8Wx@SpGqb#0t=sq)m]TF1+f%E.Ec@g%Dc.9+xoH[pXP|SmPg#Pw,5D+(/Zm]*^wxpK:Ua[B8nbWPCQnVHpxWCaurRDBjM5rn75BHFru%SsWLg)5g/=X9eAh(sv6m+!H*|w+$;m8At!4@Em7oC1vg}D!UT^4!zgiM{#YuRWO*o8W~ZVLSycUi{CHY!gs(sq78rqBBhN~fKwV*4KoNkK+j3UG(%mllKTrgv1lkyRfxI^tX=^Zr$.w*,-1!IrIoOml1]uAi)|7CG@eK/fKu;kyFo{|mz|do:Vc88ahEP1.;WlFW9A3nn-Q*K11Fs)H4iNI)8u^.^!#oAlwmZ-KfN$xraoAiAzOsIDNI5y/,o5(rJ|AYXp7][+)8h7;V]gsp;1y1gwSpC$q/{]rAt7E(%cN-Ocip)Tr~w~XG-mNkG5-49W:799mk%$]};Y;u.N]+G}54,%QyDP9!jZC=50wvv~kV2g7I!4eE:xcW|z-4S(/LPLP)C6O0xxzp.A@dbBGMovLvlq^@yNSLCW9N%,hBgFVRG[C0$cx}fOu+7@$XvKEX0c/fPcQUk$K8HDX1S}KV./W*LMb.g4$3uARuMkptlBTJWnM5Z63D[mSzCyQ)^kZnuDZV$(vz(^cl@T[$sYRa:v:X)UQmXGp/n]zS2qT!ZYByf]P0r!S-y)s[MqF!O6{i,Tk(%usL5qMq/w822vR1H}v@tq8ic7xV=,tism0J9(zX%W}e/rG#,cFn]8cFVb=!y^!B-Ny{pCdO*W|WAw4S=68@Gr=c3!+*fehh+ifiX1JbSRq3iGOi8/wLx;r6AgRJxolzWy9z};[H.+aCoJ#2U4E)9N[qpe.svS$]EM,A}tdCSRD5OtiUTs-H@MlYn.y;e{TVi#Jo4(ewVlIm3hfQ{+D:G#0e-;:%s.b(ula{#NnBQ$n;!]]z(%!Aa|%+GPSNaB+XZR!^1A}.7I{LI-*@%7AMJ]INF97*tB*eN%qZwJOlN1s:*[#^Sn!ErF90EV@mP3r}h14)T]{d+|Bo=x=VO,46R/LP2}7gLA*/C5@+4)oK^asw8]rJeAGWa/vmTNhNj1}#]NUeKHZKv;v{JrKt08jBoax|b,A,t:Y~^nyK|:BCjRXjWiJaKheU31nJ7XD{Fj4^EqLu!RD,wc)/A8L@IDYp*Lq/Ok!@qoC*hA;@uoSRw/3.9uOiqYhT8%GetrEm3oP}|DfVhZ()6(#xQ3vqy!a*8fR}A,re+RhU9bCS2L,qhH[$rJgh@xz)NB9AY8^i55XA%L!,jedNsWYM6K+jacAf~lLqAQ^2W,uY^sGs%o!YGMEd*nWridl!qK:;om0BW9[p+4I-2)dPs-8[~,f2%WR/|6Pw@XiF:UfDNd^DG!^FY#z@Dh,AQk:0Q:t%#,rQs::MU5Qkt$Fmx*XKx-)^!dUbU@nF3odVUod~v(DZY=I4nFg]m!:A3ax|uIt/c5z;psa@gTJFdPFt@V%#|U)OGMjZzblX)H+rU7qc-2oGK[UI=F(R-0iyu/Zu3MfWegh-NJgEbFVbnpN5AT@$@M=V:#yJ4wvODQtQZhKm{H1uRni17/.bVt1qmmU^n]eT#RA@AAFO*k^k:yAmHM$)9dIM7PaZfYkv=$~VNKMrXk#.D{K[PjA$.Sxz#wp(d)Bl}SDp+8]/J^$8KI0Ur7}:]/R3--GjLTloDCz:e2F%pY.-T^oHfR$P1e:6/6jl*oi~Ax*O~sLM6;oXt0XXqVPr@=aHi%}HEL#i76-SIG:Jm5v%2a89w#/uY]hWsNnIGwrRD=*)y14u*pjLQ;i#9=TU(J(!%s30oQ#pRBJo4B[lo;h:|+K:RRU46[Nv9^:cfvmVC!}+Ak73oh0F.txFyC%dhuS,8415ASK8:EL^:klh@4i4a$=YBGwN]RinO#QVBpQ-.mTQSte~|{3TO60O.#zl.Kr,WiwkQ)TI72/z6yHE4Odu*KDeY]E{nbq,70pWUVmLE;14B,#4CyJNX]W2%3BjwZ2E(mr^rskL3J|uS;JSGTs;X=3,ywm82}T2UM@^LJs;S)!xGNYJ^cPpzwaUsqbsD*lf]mp-}KJE!|S{h;zVEMs{K^5Aj};;6K6O6ub;HBC6skpT*)Z%$fN,#D7oSiQIo)!va1@mjgkE-sdA}yx};MAj}uXuJ[p+D|jYS+*~e}Q9b$aB)R0lR2X{{{s*3+%sj(E1)MtLply,OfKw[,AJ~SDQ.~bq1^zWY9,9g5o{e[!NhUR#XH/:/wK5D6mJPA#YAGNZnB:WbEmAfI+NbS7DjW4Zk.p;q@M:56(Qidh[oY.Dm3a:%$kmA.*+^lVvPswz|,cJam)hQL{ywAdQ{+-CNb$,1-9j!j+P);rW]Q2*bs=lTZ2qUyE=rD)jvN,{t7V=TJ0v)L0^eRy7$k25C$IZP0jsni4^JFZeT$!{VxfGeYH^{Gf!Wr}-Gt06-j(pC]pIksD^:}Vn#*^vrbBW:,KS69W$RTlk1xEf,JxMXcd8|tHm+ls7KRx2I;MfzA|GUK8%xf^i!.aue8Rq(Ra=rSs9p#;GxOIuuHx0Oyu~V$YZ,shz)|]ngJG7uv2N.LGFh7Q75!5W7M1JN1sukM9qA}UBm43HT(,zlSG.}cffjFC)Dx5rKU8lkhICfJ.byhsgaDmqmz}tEz#YuSoITdWW8VF1!QpDF*B1m%+6e33Ej!/CDP%OWliEoYHQXMg6!@M0a,|gKtbRvX8wjj^RpKx$wuYp3|8%/WyVFD2SIWGId;YFvuOf6)w1G@s8V$gU{[kd3O1tzUp[Hj.8Ew.6SFL[.HU;]9d,M(*e0wRx.d^/4+xfE~$ft[zEDBdQ~IV|=bbXv*@S7;{uhjPC=IAYOE@Zqq#P)=q#lVntAaOY4S:=SdRt[U0NUopik)XQ4!*}X7^:;!ODqt0uD$bU9Lw9e.~ht,-6Z]Gl[GvUZ{zs6]{)%:CiGt~jY,wbl:RFG74ft^u:=x64]++Lq28J15VeKLy:)aXVZ*x]*vg^+^P=A*.nji.FPw}F8Lmf(w4[mg$oN7QZI2XLi3qxs8wyLU;Zg.4CoK#Oz1,@M.3U|Je@Je66H@YV950n5(4$}AG!-mGJh:o;0k/wh.SNGpvpjgD;FEU,G=[35qA1~Y9du=zOx.q}5wUE3rfkv=nmaKF~FO6NMV2xj61tV6e34MntxFwd-qBR%!GE|:06;x]Fn2s{g)xiUh-v-5T,19$as$d;{Ps!S!^O@Ve=.dYD1kS@~HY3]#C,GGlOT6G$DE]lK,T%$E*RG[J:dftASvN;EK%I58zf}K/uP!Hi(!mq%5Ofy0P/2$3.4.S!ry/p/dpN^#Dy#ZMN;IIceSr1ZW%P,4E|@=8gXHg|3NbbNw{hruKvjmxFQu7.So~=#R.%ka9hWwYHR[cc(QGSW(v;NDu:P+muQ~0@uy{Qzk-if^3Y~|GONnU%3c8q,4Q33l%*jO}Ec6e.PwaN6ZQ81:0X~E3w!d1XUd(bJmAJgpo9jHt2vUq:nS}Cca5^/E84xYmRY6]A;9]v8Md{cqUcu-aAqouGN)rc#5JyYlXZ!uBp;3z]$77P+eC(s$,5!uYk+[EE}7)5o|2]]L*G5|[,(UaQB*w=G*[G+Ah$7xsT)^b=p-7$0nbkV0cDG/:;B,psgL]Q;hm0pbX@d-TnK/1RhSJtI{]ETtY6q.e[P:8g(Jjc4xLaN--y;MAyE@[oG8JjP67bLYX*GA5=1B|+Z1:Q!0)d*3KuU%p]==,C9X@hxrrQ7E7G9I$z$L(8]Je@S$f0]MIVPqc/7C,js(|G5Si#e:/j(Dx1ZHH]L{yy[K$%D-h=tQ:QxRULAX2z)l!G0BtcvsD.iU*ZGPj4#Y70kwh$V,$F,6v6zD7JUxFaTjAX4|9$+ru19*gARyVBk:5E.a}!XalNe$Jmv19m,q^JeI94KGD^{(8^dlW%vzS%;x1;#6F}hZv8fb)f%Ys*mX=Sz;u$@DN@FVOysyMmCbXU9sl1|Ep9o(;fIuj%X7SIIw8p;MFRQwP2QhUj7l$#Ib*=yvTfG=L+)8;jps[[U(~Nr(CpH0q20B]2fDd~g*RMQ(BBTGeloeIK.}KyAmSfX=k{QF,erA]JC6^n0eB@lZhykMi0T#PuX(4+Y.ozmV!e~Kb-+lfM(:qV4qg((lZf6d^Jmvi+IdNc!g#|IHi:eCf:)$VF4f|m*;Z{M@7{q-VD.JAvPtyO$+p-YC|!s%/Bm2@g3A}5j-|1~MR/=ZZm4giPF8OA-9AG(W:iO-rAK5.tg8Mc{)#qnpVS^.n0{ht)fLDA@iGAF;j$u(uyA$(5BW6DS@yw=#w1NGdF4LKuleAk=9:q%LdZ*X+WLJ27(YY1a,(2-u#MK:Qs|X=:@=aWQ4|D$]/l|n*vTb/xCh$%J=Y[]*-xd)D1n*yNnXf-2LW^8[$i|SXl8[PrW=rp-ta=KS$PR@XH8wS3!GC)ZH2nFVToW.O,@*+A+dVu@B.bEOG($$]zV)/FMm6gbF|#}5{8uc3)C*~Y2j$YRgwo|TBGSBh+z~a=g/B.HKMRX-cNQ:RS88mHSD-SVkeboQ=]]X7SzL8g2eaJ9+EF%B17(;PnfcfM0KTKa{D:f4r$zE]HWb|mcho%doloRQKE:IHOsNx{ZSd+%uTBjqQ@|6;y8Vto{qs7LA/.|xNN;Tn+2%9E+K#%^V|aF6SP4#ydj4:VHzo=9bzv+OI+B-C*{XAv~G0Bi2jJ/{!a4V%,##3suZ4bwU(cr7^|JYS/$^+1$5a#io5hz.L)ci$[a(qL6g1p@Y9[KWjK/{{}+VHP$b~dmtC+gu{fvuM8A-7Q7xOt5s*esqEj*CH}uGKm%EPvkK-X@DMQ@:rQI{5i~FbOWQ2wMQ|Vee=3-zp-p1/AJ09}ji/m2[w:x*cveclIb$xykqW.gPz;u%XQI8N2b8qSvL:H6lpjl999zK%5]6@DB.f4:k3M}J2!ny:aRYcAmG%ofwq@1HwyV65~[[JGkE/Bb4LZ@Nxr3.i)I(4j[x+2bU$RTFtV{SA3nzCgJ0F}D7Jng0@RLN9(Hbv}qHdf#ALRP4lf8t/Echlk(C^ppl*W-Tes/cwb+Ak6tbu[Lr3(nJXzVY2FOvQcbwcasek.jnyIiCHE^m;tFrIMzSS4-qL$Jq)vJ0}vadf#qr7pr01KNgt#=}qIo4Rs$vb^c%N+G,.uihG3J(Qk9P)0:8b3/B33/l93d=V:L9@Td(T-s/$W*k:~ITER.H+YcGpUYgghLB=n:kWnLAltwsd{oT~)qJY]Y(/k|osR6cat;hk[S4M69QJ~l@b^Qxd1B$b|0!/rHeQ{^IZ(QZj!xWXM|eMR}h)kRj:Ei5,ZVOS0z;3AWeKR3[(RQUU2Bfrpk)MOBo-8YE6-:yFHu#kzRKHaiXd0tA.y#Xzx$xA{UYVeino/jwek#9HW/E23BicS4luI@7m^Ip|81.1MkTQQcl7Lmj]j5svme]]/HxqgH7rU2]lu0r%rQpov:-Mx;NQap[+xhxF)Ns2^@8-[p13}TEZa,YY;l;(%)#!uzSPH@ZCF/VMGyRuZkw4oLWUk,gMfCmW*vy{oG;uQd$%YC6^.Hkqk@N#~5p7M3so;oC4idCeBP@q4dH}JWql~GcAnqT^RmV@tha7q-Qp-qaqtKv=]W!PGx3a0(O,Rks=x7;|ugv(}15,KK.hJ3gq,.@NVsNzKKJ]Aw$R(G+ZZQ(f8H5Y2ylU1]0+#7+qSTkTG+X}U{^Rk%;iyg^{fPJdcxL}NtzwjS=L;p=IT%,MN+eY9oL{O%n1j{-XrCRMiECl7nV(=4iBE@f;44Oz%9kz]9U2XV/CfCbf[I;J6d[S89ra:2:sIm:!Y3Ycvd0S,@D+70X1|;gr}{lSdq[f7a{9X31#ax-Mj;IB,n%Stg^:9T6xaF6g=3a=8)P,%Z)VjiIPtwH=-9/$Q/|DIE}$[j]!EF#+@58JF;G5:B7,F::[BprGkpdnC0}9hnbBfxoMBENI,DJ+0Ic4=Db*MpFVyP,+;lG~e+~H.Q0FEUV5ln(Z*.92Y6fa]TkiGI6jO6[IoW4q[gUH(f$xkC.ZIb4DhZo7:TcRvH3eXTqV;DlJjx$RxU|:!M=bBz;4Yq9%;).}7rWW$CvSq%;RRTT3I/VLp@#NMeg$20B5j^(u~%-TYEdVAz$,^63MMlYbwVq[6}SM[zB26-Rl]lg!|V.e)L(59m)9TMUgDG#grxR;KsZzsOo!@9eccJNaV*t^19lb:,j,ZPG3#-A[p[,9)1#FO5][p(,n*3/Hs8*.M[ubk{~9Jzeve2=2P:aMSwL11kZW!oc2o16G!t*)Se/[h$4X:p3cIlj{adn4R7uX^IOL7O0+L+!agfSp9/i~GZGd{#xHf}VN^Tk*inK.rI;T~^:sZPcOJAkpLX+,-exuV#:!3C!(Cz=Oj.Byf$6R:~l[Gog]ICWt4zgxmk$(nI*dWhLI^ER8boBFn8kxpCoi@Fz,Ll~|6#q8n{(QoY5dK4A4hwUvQ}*:deHvt/%ALC)g#w9)0ejP,Lb[J#PdXW|6eptocxX92KN6lwFSikKa(vcyYz)dg6+NR8LDt60cqnsAz^Yw.wvg$~*KH))SZ1;=HSe4:2Ru/BuMkyD5P|ZPz=NEmHpvJ,bi^t.dn}|77}D}06~P(}{D.nB0[-ha(AHh~RCEH/rS}zk!Vej#D2=m,unK+#]VzZUi9@nD)~R-@gtI-e)wefQsgCiN9=4bfOUV/9KVPZNq9%iUcqq!F-LFWqkicnNh3pKenFapwLOt,n1nU5p7-s^$r:d[:($^Dx!h|8smrT,]7y-]Y13Y0rs~Vxu-P-Xnv|%f[.B)y4c5fZ7Oxi/nzBv@k/%=XnB+]/I]]yuOQtIb~a.1oPEw{^R]n^uxy;^A#c%4DS,eml9IYrPIA[.W9rG,*O5AADeC!~zy.5/)]tp-{SGVy]IzoIHa@j~,Ey0t5CfMhDYTBibL#cb7XpBNF!]XVbpPv:#8FLm48X~J9m8LvsAe6i-D|9rR3DO|}DSa,9zoy,6(tdrHWr#t0~cZ7BRtMTzJ0]M#|M;%dS0|v%gt62/k#YLy^ofhbJb-qn=vhRzBpu4r|-;4!mZcjy0zFdc,Q@^bYo@2m4MXn|*J@kz+4nl;vvs3Lh+Ofb-.ER3l*^9mz+koJ(GR.JPK!IFB4T$p4QiT9gE[.|rT|yq.T*Q76bdW(:-U3vq{{bghX{jf%NWL[}6iY@LVCap/f$g/50Bl$87M[,-eSk6JLw~{BUlO9v0xO3-VpZy1aQZx*/VW{v!+8#G9%n/:QG]p3NOY55EM,v,vtuP91EV4KlDX5ef#Pub-m)kTV!gk90s*~=7z4KB|L]TvUfO3sT4@;/eKEiPc[/Qw.fCUu1}(V+eX~bc@RK;LexeP${+bqAdHkWbf2m[=RLh~g57Z4A4SjZrT+mMUlPm+q^Q:4doT)HTF4Jps#;hZ@[^^D[N/yZ=vs/:/3m9pCa@X2(8}WeIr,ESQnI!{!MnH+)g+{wJ0Xe)Dde9*DxS$WfQUr![T3J0KE*#c~p4DpDYa=ewGR@Jfe6oydb~e*(ntW-pY/jq@V6ZwN+;+:SFf)VO.jE*RT%|dsS/p78cI3$jq3s0N2*(og@{=tht5XsUWK#(eEl)[3PnK4W+y[,H$W]Mb:W6.9^~]z)zt}j0e6-P^{:;~)K~{NTNP!Qink0O3jYu!Vz56Yg#CyJ2vsfs9B:lcMe*zgvKxz74lLGl5$@.1yQ*rNh*jhdT^(4-idv|*7hP^VzJj)+Zm{94dM2mB%2%o;9Q%@/Nb-pm/%EbeWDk~8BaiWXj[p+O2FbOlt9Jur332V5;O:5y$5Dl8*]MsL|PBaA6tyNQlUYuj0AqG@9{74I4b~k.~*Q8BW52yAdDID4=b.[/[0+FUUcJRU-7y{/O-R[L~STA+Fr6*T#0wm.Zh-4@hI/8dqPRZ:IjMi8Jj1]AdcpcZ)+bEDm!G.=z)2ejR-nBU~=Uj)p1CeR}{PY7;i)H%XyNx578w1M-A/DRuOc0YOBurFsdRJO]oGq#AU.8fTLD.Nx*K14BHSIlk#pvVS87@4$Sp]=*+r=Q{S4lymAc=m3vbiBVPx{=/Pa%w)[W:fOQ][,;.6eu[r7^F~V}.5xJXN:5BoxQ7N[eA.5AO#T(VxH@VMwLm;iZpDVO[bWtSRXG;JSd,mxTM3Z/SoI*(~$mO!P/m#L#kI4o/Ee%mPT}x;pVkY.,goalB=,:jl9CH-a+/j3pY@Dy;oI#f+5g-TP!dGVK@YZDYk{$u3^1gn])u4M;gGYn3;!u4S%^!Fb53|c:uy$*D#.,(zogy+Jj#/5%S4@0bgJlRDS~DFiS#@6pq8:x[XH^/3EQi#@g!DeY3A|II!)M+!n^$R^2Ox;2@(QZK2q.JyKfd{#=:NI3/U/(.dj-w+HzRw1;sbyeyNvJGTIz3i#P2Jjg!nqAQ0maEj1v6G[B$LAYg1srU-aBjlTg(3+pZTnqAok3SmUu/PNREmS|ad|PM{:6yhH^xB[y4p66!F6rUI7lZmS6)yXZZ~aL:l%J+;w0o]o.o.$:m6JbPyWkT0ymYJ{,c=!oF@S#-bRcX+:E.Z$~0;XnJKht,P)#yp;vP|2/r*vKeE8dk,9OQvT1S9VC[B!Xu]RB3gctpoAgcwPXYB0%-G2pit{sG{=yB#./c*]i!YGNSbPdY@pwB2qRIisXay6PcDImO!^=@/j).i:gwDymGVvbghBj(DEzqlcAR|3fTQ8GGk*+8[^[HZ)[Lg!!^JL{SC#qk}T6oCA.-1LfERl!y+|(wB-rL(Wq|#hi]v|ll#gl@#r~tTi7V;}I68IS{f~F|2#|Gq!zji2=$)@{BqU/OCdNNf)FPi]z:9%ZxqMN]X=+JT7BFFTJ=xS!q/zdg(L{QZMQuY6DJt.|08,In+OC8/t4}s8@=vno2Zh!6nG@mkURth3%%hoMWOLFYga3RR=z5!4*o|q;%sx:j.c(%r^O%y#lT=PCr{[R{2Ay9Z;ZeCnhutI-%Y!jTUx6tdmF2o|r-KGQjWeX2J!,C1GeT8Y;6Q-v:#$QO-9~{R.yhQXB*4;t99SQC[qr^dHbUWPAVO~@{4b~DhdX|PRk~HKcZPV@{$7+}Ybnm^JSMm+DA/3pc(x#Z-RF{zeG3MAF+F|k$/LAms#s%it$~YY8ZzOlkas3qb5#b:}({#kE$x5R4kO|uDH)zm:+X7m8m3y@bk0J[;Vsm3-LMdB~6fB,B.W!ODOqBAGs|AYFh/uIoHd36IAA19g1{89./ju2442w|HnK9UItYyO5bYKAH@s+#eG;klKI!7[~DSO)jqZ~3JjPnkh,!Z@DPBMe/p90z.=1q(@$EvRs9C*Z(!wwT8bE@tul(@OuVfq%prF9}~h-z$1tS(g[a#u)LZnu;aHkVe{!6^%03$!u57O,JDy)*#^G=nbYbjWuI$ceXln.MK[#a3tzdTmeO(~2}[R8h)i69qzUjjoL0DO/}W;}V%SGf(cT$IHPU-pMmmj(4*SB|wkByxQ6Tp75l=AP4.zikm2qbwx1ey$P37#-EiBgvjJaA(F1@;6Z=]3O,ACtpZQQboZ)lisBGmcc8UTSGZ6Dc^*|b+cy-X7x;!*K@}z:k9;]$^25Kul44jO#kVubrL/{]!SV5(.MoZhu*k4gB8k,L6{)Emzbi+O*P{6./:33aCj}$9q=j(LY0SwtC:%xk-}d}fG13boGN!av8XFt2{Mtq.Apx:7B=WPB8y5e#Z+2R)9b{YqLytCq]xmGXYg6dXCsviXM~TFHBMk1J^Ip@LYri9pS6=Lr:g$a=q8ny$qDRQ4f%==4zco#Ut-zABOk^mr#Ou-5welO$zGxbcS+)B~#lxPI.#PHZ[//0W]OOCnf=OK,OHttH.5@8uL=VfIl73x08ZvjDWk*Q4Yhl19*W{{O^R,[8/+FOcmabrX!VCNHr+jO2(R:=^B73|()8TovBWl;c$[wt;RaQHF-LcoOG^p-JiQKm8zyz0={5Ekn!LILFT~8tc6!Vu0LyoDN]Cr,:GD!5IbR[qIa3xej](/*7vz[L=A,%|6NRjZh{3ccy:;!o}QI~9^,Xr229r7,$WY]OV0O^D[hq7jifcmoS{)i1atjz|bJt=IIpdAHZE8A-d-|Rt:-A(A*2HBr+ItSfE;!h)-QVN~{lf[Wtg@(cfJ3r(0;7zyeBF,uRDHtOb6;ag9!f#7ID,#c.{*v$F7,z}ue-1ooeL{TZVf~H*8fJ!ee+QLD#nrF{j)yIcYy-m|e[,*a2L+AOe]aeJWECz}fM/l2XA+;X]96UN|8d,|0HUam+6t8tCpBLl$J9H46]MI#3cub/RRgJ5NB(o:Mv@S]x*Ac]J;n=:kb9jdNCWZsz^b0vM)g4M-W5K+$.+Eli54Yj=(O5yd$-iEGdwRoUE!6lXme0gS#|Z8-2%X)%Y,:0!~4A2Txvm+):[#iQA($g1LbRYBR]]!x#3I](1gHfYEq-tBUB8flVJ[34MaY-O/#H#pvbJBkv[}6|o+dzAglfSo}sMU%LiSR@9^rF[ASn/F12TV]$m];2U6J9)v@5gm5(FU*RUQF[.]z30Y8KDm7{+3!fmtY!;+=Vsp!Rt+zKQc[a!@v2^|P|%WObJ2Ny!bx#po4q7rC^hp!dg;V.y8pTmJ-LL|:PGn.[|#0-GLr1Gy{==xFK9mi+0a2GDqH/:Mjo[hV[5iz7op.I0o2O]sEBqdL%pI{2|$z/QQ)|FZ,W$H[[Y{j;7zKru[PCLJqu8WU1^I=EE0H7XVs*;$A@dgPfpyk]LNTlMk(cT20apIA/U*Ree88m-V.H)iGgMinbobuH!-3|V)EA9MudnXJ%i3YTnS=S(=78qY]+^5P4Od~w%5Ue;Byy9j2/VqoDMnZQiH4c^~uS}[)LW}nyHU6i4Zs}!zGMh=Ssk%3U#zrE,BYWE)W:4gR;Wc{($^JCl%N@U3a~7kAH]}w0n^bId#qwtIR/ymOU/9e}DY^|lX7oRe$WT=-XpS|fb%V/%XTToH/*s%M@ec=Dj)B8.:tMAx)(Yb0MG/m;$(nx0C-LI0d:xJBw3xU:dx@tl^PK[1Yk{D2A*~ot{;oQd3Pd(fe1^lfPqvTwyc{FNx@acCk+SIa6~pyr2Q.bq*V{q6^)CTUK:BMJr[Xcuj0Y~;L-35MhOEA*r(HTSDX]z3M[gj,K=o7}vIjr|TPK-Q-Z*Zfm8z-KZL]J*8,!htCZkDe*0^:x^Wj0N520#5UL*543Y4CNH|QmMNS6:rnJgjDQj#!lL)c2IYDb:2GMFG$18+QX7,;x^kf9Y,++6ibyly*nS0:d~xEH,qs$=9:z{Jn}jo[wUWL#uP{{IL,w(ONfio$a=!.FU6ZA.xC3R^y^YEpA=,ez^R^)z!@!A|zaB2%*VmO{g4!vLC4=/zQI[XXd4EW%mB+%UN@GMoRb3Nl[WX}1h@*1vf$Af}SMcDbI5z|m#/p=@X=UqW}b:-XSie-:i~R1SFDxrQ+[2*|Cl=@+SGJ1}b,BP.g8/,p,O,DhoEV*c.:j.@t$B=r)HB,ynDE3AN%Xz~icSX#!vo{Xs##Ik[R*I*9U,gmMXcIhevIKB,qNW]gq%u)gHjEZ!z;F6tQw]x!ic|~pTvd18CP8k~pzQN]hVpGZ]j=W66mg}/##3Y:1{TLoPg[ExJXlGJ[3:zly*b!exOAiaIoW2%W**oc.V[984zI:+NgI9;(gQC,o^}K^EOesomXO^4L4VU$2xQ(qABx^ZdL:[C5P@$=LZ]zjuny9gLOucYp/jLj6gzmKx4}o]jS*rb|iX)/.SV[G@nsbk+f+I/mC.mOdp/*-$bCJRz#Y-rwU%Fb/:2$m1bNOp^!mEz,.@J1qGy(C7GjHV~$yTxB,l{+g{R@kHX%XxnG@1:I!^lc2dMzwDi[~.@r#e,N8^J0^!8Yj$-2:L9fY;E6H87%Sw5SE{fDPI2$%vXhNHBgN]I~0pTlilG5l,r-D=2:AAkiq*9@@G-mb;dWVLo/%g5sg-8SS[]l}O6ZLV-(85[Qo]g0|^M.kpcwfCBies}Ao7/#ithLULH%;]zH1ao~;/@6$sg+zIF;2{PLDQ2(qCB;gp[cu+mQfg:d}o{504j*75Mqwo%fUXGQs5R!tR[bU*+s:h3^KrO%%M]$ZhT)QicwHz}I4[|QS/6|=$.;^sbD*zN20T]S9(0=1jAp/Jru,p7#8$TxAbRzqr*B.1ES{RxUgV7^qgxvUib.(|^;BeJsU*RkZ7t/Q!od]hdgk}g6@Z5/4+jd!=/;S]^An7@T/7}a,mHgJZ5$d^6+|IngIyT=IPf1qRVbU:7+3DqQ%nQa@^nzQ64{A|mG[)=;FE[G:474}x@f;z:HM83jSN8/e0nK0L@XX17S+w(q{rZO#*M5tfUo1i(r##9fIAezh9$@HLmKaVup}wa~i:P5#Fd4F(QwBeioux8ubA]bnWWq(I$da#/p8b@%oO.C;Mq5Y/9ho|A{fKZAj{pKGzL2tRGH1@UXN%=TXQDERA9ar[-LDHUWt(Io]=u1gt=d7oUu[rBICibm*j/K]-uec6KR=Ty,L)f[{d**AI)gNN,Aa.hn*eUi^heo(6EY#vkYw;{hxnzBPFX#J@$.5Bfu3(cq0n]B,;|jULy.(bX,r1LN0Z8!L./h$sg4CKHltvn3bzXl%Dz{2f4MJk2)T-zrOjFFRZA3r1hU/.GGOm^)k2N8k=Fk-1K5sU0uCTL4BR.4(pZR^$hDnahs#URD}go|r.T#QIZQ;ts8Gx4A9;zVz7T3Fkd%5YxyjiJCNu#=(n9I|F}YY.)fv5+5G)lht;a]h32cgM0bPA,NB-*w@IZ[*uEj4[mp4u2YKGdw[+FPwd{*Lm2l0O(%6y0~i;[krr+#lm=ONBoksNMDgty6{x=4^SfHL3nD7*(n-@+AajRA%efEY!=7^0oxtL1Y$IPASR/fWo]#n#{Vy6QcDNYDQ[in4nA,Lh;imof:banLbJ.P+dG%[=h-;nnrQm)oXklN2~WvV}RQ{FA8SY(d#qXtW--y=lq5nQPsIUT*wyB(4Gc{=$wxw40*{$I{Y$UAkmo1/U|R/KprWNa~cSU]g43=e5#GJ0ruIbC.D-A5{hIsXWkdPq-JhCACTXCYO)#uIOs20f6$af6rmH5(*9ws@G3rUrZKxC#a7@([e=;b~BsGF^ik}s*5|!L|o1$D))UlD(nW-9*R)+P8]8[guTF2=7,)Pu9g)l/83H@=rY-rX,hOUc{AcU0mVf%LG%/sq-ahD30|.m%yat1or]H!+!WxJ||Mi|l]M;Hb#5u!4TYVGDh0wM=Yg4cz/@W7R)09(ZM;)OzO5UNNZ4HZeJ.5jR);@@U$OoU4Wg5-94+YqlpP3Lx!N(rhwi]MloTF;U9zmB=EaFn:kY%z%+KiNC[-J3i]g8i{,A$pnsaPW={YJ6iNxP{vjhui2Gp/HyuM)MPqd;M@,oWqI9ERSc7GG)5yTF7^k-4E.L~-7H]O#uKs:d(^b!n9*KrT1qQzBagBTm34w9/vpHhjOIBawM=9nXNmwe7/WqV.%)PjLN:cVY05pA%#TFuqJ{hj,+e~a2(Wo1TQ+tU24swJE|5QgafE#9~t)XRX5)7~Mo0nHWP%O[CAr*hyQNp{{$#)|D()K@i+l{]}T@kO(5{}oxNV9|B@tjbe^0tsNyNF]Vs9q|$TMBj[gJ~BT@!Md-EYjI),t(.VbSWq@tPtQS0n,,)7sGIEGx=kz}qlb9CL$dmPIUjW~8P+eXx)OMjmXp:(F.ageFD%-V[3Zwj^l6#jcAwez{}Pnb;R*hH9;7hDZBs,AM*C[uH^G7tl6znj76ElQebVkKB9m*=Gs)$onZs}f*$Py5oR01:byXp7-6Px9gX(EG71lq/$H:(mDu}CrErxh0KTGD*i9z*#Z6[TO8U1$9#3nUI$Dg@Arma}qcB@vqq^@{5a,)kI^}2FUf2n[dw4CPH)bB@-1.oGIfq:0V,E3(9s7Si%@jx#a*,BO[^~t[5G:D~=@dG}@NQw@Qv+O/1%5ZlGM7Aq33b^Q1ra:q6flnl;RNTp/cZO85FjEGsky2.Dj]OSr#qx:#bLc9OhJQeieDtt$w+Ig)%YK!IE0O%dXyFe#5C45f+Q=boz#ZHpQRTnSKp6/Dn9.)%*KrhFq.$(|:RQKzp2!]FA=pVxgNYgx=oxw$e{p!}n$F+1;zW%[Fk1NaazJx8A;^^G5F-B7W]-G:([6I^U$bZQu-*r#8jj:6]$~y)@xJPSMxI=0i2lhv+VuA-+;fqv;X^myUBcI3CKRF=^RL1Y(94xmkDK1/uYnAcd!MIK)[=[(X9pJhSnTwS33UULcop!9@-E!PqQu4tYUMZ/FAumk+gkg#Xy).o[6*[9/48+r/B7Mi*3nDQGutOA+h9rOuPT/2F$pKsNfW59%B;2Bxyw3jartcH:Sui=r,INXDi]iz#s)3@ZK=-U4[@KRj(phKDA4{QhI4[#5V~ZK2zcYrw@-6wZ@F)o@[bvex|E[l@xXIv+{AdQIfCdKQ+E!.8$8QRRk,#C@=*/xoq=M6;sfO}BjrVt]keRRLsN#.fY$%,*J2(CAi$p(Bh-DmuHh}K5qDO)#V}h!uQ0zpJi]2UZmgP}+QNb*YX}q53Nr9/{+2J}d;5V46:,nMh*7jC#;]oe$bqKtQ[-^~t~Im-MS+O47|HoQK6-B.N}^..TxV.{!asGzz1];PrIb;c4hK:+*Dy@^-pj]$VkT8ANp%,K)3||M.@Mj1B=4wMLWPw[!uU6{xMI)5m%.rnhvuGj{q^O%,XH+B{D%Yj1$VvnHCvSm@j;J1vAJlLxX{3UHE.qjTvRJ[E8;5pX7M2NL,,bXd^j5.{[nxEV/Rq};TUS%{gi[vGt@bHIq$I[s1@DXIQ^igl7QkicS!cEtBV+T-VM;2-yaGEa+1VuK.p;w:faNsWXp4tGy#.3,UgJVOFV]vvEAu[v!Ft=*OXkwinUP!KWp!0A;-,}bR/)^X,N|+y-%gH9aueQ[aJO*-Zaq8i#zmu]/-09dcm,ZEMOa:qS2PO%+n{{[rQ#DVOjCHThs/rT!/iweohI$){R3CM|yLHm5!!aPmW+:l!Rhy!q:-W,)dYr+jL;w6@)yuhDFy-7R=PN6:S$AksF#y.)qe}.Uj+q[+]McxM:c{HfpbD-+x+@JBBnNL{u=G/Td=J-yyhLOs5nFQ)oP2UN!F[6t~Ha#e^x.exXrs$av~-Nj0O2^,zAu%S%Z8q^encS6Nt~TAZcHVhGC*MYaFf8;9$5zDhk4LX}bY:+3-F.z}dxw5LS6N%1O!/VT76HHcz}s}wyzPH+gIk[|pqK$J}T[4FtfI@S+psD{BhqZYV9y.XIy1,24/;c4#|sNB+zR=,C,+BPH2mT$@$4o$@8cn$,RWpLW/XHpApA{zHb-2}w1+B92#dmwFlQ!O!{-343RM]x/P52K-0i-EG8rGx=S1z-JeI4I.;6q+YRrnkp]Vid(eNqlxI!Nb6bd7TH|50UJtkQ3{2@Cg+5De^MgPe(sTZxE;XN@.IBhD3*sGom1to%d@//p[B6beMoTNQtFXX9X53TjG:yexsK@M{)a^Dj!3.F~6$,+]dkH.Mr|l(clptjgwPAo5)F/E~y|!2clw=Ng|pE(^=7ILp~Ngfw5n2*4JV%pS%-J2@DdeXOM-O:W/4imX@aW18a5:F{yM!wzVFBPav,7wqi9{qvwb]+m[9BXs^~zIzUWfMY!.Nk9t/[n[%}Z-W2AhEq^:}mkZCrBB:BGcll.F^aUc%0iV!nxRGJDIkjuurD=H9Likg2xLFJ.@9sgCha;$Ngz0u1xk](JJ5-aH;@Gj3k0(2.p$LeANj~MV=ZCBZcy18JMz%H3,QvyFlUahNfIa7bZ@$oiFdDvGE##J~k#%L23WOS|w*e~!kY(8mSzZaiuJGjEI[GoTQ{aS]!8/(~l@pqgN3BDPl4:T,*oON^rOEXsnQU.5*wp|d;un+pJi~sz!^MrT$wI6U%3Sy}X%I[oQ5,nc/X/|q^-{Z{+St!=t#:VUeWw86V}ZUASS5u^]+6*;!~2Q6pTR6UH/e}af|A$9=V$h=6L|O/Bbae.W(hh!FI-.r(X]zaTHR3j,=e-Zyas4d3bdB]C..|DXp)nwj8lgJaJ[9#jw$gZD{)wyB!Gu7F#I;Zvg)vymjUk%kcWr=8E8AQP^5Qx4Z{yA(E2vrjR[u[TbT;%+wb8Xdy9f0K|,xING;c.lF2=E[l-#LeZ3MD#@W}dT6j!dXuuyYXtKbQeQcL|^FkOUlD=f156efW]p%kg7=6=Byd9}dH%X-!mxsPv-eK[=5q,K.Tz]wJ2U3(l!0gSKUMX}B,zJgx)Gl.p[)03]b8fetyj7Gsq%~Wco~$L$)1w4n1T,icgi7!yR^nhO/hLH9%QT6qm^t;^xsnQw9/+oLO{jn7+22#*DR{vds]^v.y,ebe2=;F%;C,7l[S)B.ISB7TsH+H|wLW3H%KwEaj#qs,2tFj1dP6*yzqj{1id7=y,oO4Ar+a,HQXTR1piM|oC7Zo+oZ^56T/t1z5Ne/y[q4Riw*;~8OR:2|R^KyHI;O6;04}S5py[f=dVCLB4k!A2+ma:fe,!T6uNK:$H74+/OE]v(11W2Nw{btF-t#U}(e|]sC:6+IxVzr@/HVbcXWWOq{Vk|m[$6k7|NwSO=qz]1ZYJyqUqCeC/-*}+abefbaV}I0@2x[|*f.|hme:)5GHA45C3+jA2D{(t;hQ%.dwSlw(!y2)JHnz211M-*MF8X:[J^!CLrfwF@Vw2@]G%}a{6/!zSbo{Mzyh5bMWCC=3~4SJ;)CeFLyaEs%l~p^vw(hO^Ci.647Z!As~%iiYm0os9Hif~tSm)mUYuCv1c(Iy=U)B{6mBmy0h}AXY!aib4l(*;@;0eAT#Q(iTurl4/q,V)tpWg=x/fy[D|{gXW;cYnO/VyJ(:r5](:b4fe07wvwmvi5Gd(1#IKKsPc$*lc@nEKI4oIC3J{H|W#-,AbQ;(3mMkZ*Wt+AIS])En/9gc={rUiM%vA~TK41=F60tx^tej+*YeP7:D,q|]Hr.q2!H=IksvYmVbpYLdRGh%ALURy.CGH3C+:qGy$))n~(pgjCETB]72S.p%}#-@;rcA#N/3:(=WfB~E-tHJPVaJxT2nQB{/+j^mop|7OF2}n0*P0U5Ea65+LE73mhr,u,~yVoP[U{MwO[G;yJv0nm@/!Chj!rnGUk3D+d#.M,#1lH$Y0B~w08enS;Xi/M=w{a#8(VE;Fs52fPdi%NZva)-+a]g0bp8l^[6ml60EWyGs$hWSltxyoDXN~b/H4V=T8-W4iMcaNaqPNG.1[BrHwrUuo@-gS1DxnpL!M~(IE,|d@TD^aY8=O;UwA=bNQ8!*T9}MA8mhc5K4,t]Y2LNz(l.ACd2r;9h$x#%0Eg-py89wddzdqnLxOjnaYv:)ld%sA!dFfEYxJ7fuG5CEuNMY6*EVL(,kBGQ}dFuCYR@i6Un}kz3*VW($x-GTA*}EE(B,#GE-{aqA#pt4)ChbE!YV,~:t|BG9wOA=AF!=gcRW|c*JiYSC=UUS.hxVq6G-{8/TUCO{la[CK(Io([)0iTzQwOfKi}RI~=4zon*df5QsAwSZQ7;#pYIo7;o[]#Gig%n31yN0,;NHv#27%Zpw-bPx2o1ph@O2dsG~OE4q)rIuN2RUcHoLiO#5Yq7^j1r#P6me[vlUbBcmx~0m2#-{(ttUmi=$7$]+%-8]+M}3n;t1~E}xGsI}mKSD]11*=zk7%%zH[m0{xnAt+LER6a9ojKze)YaSq9D@KBnT[h6l}%8:HYkr/lV8#f=Mo:wx|6*N-]In1B^QoXcQ{(k3Yn{i;M7!Td;ZxC9o+}!)tG~=,j+kkcs$VaJ=e4||#Gc=W8(Yvh-dHzZ0AtUt51x]tTE{OrlA#R{LUSJJz/hqQHh{*c6-6j!}pOZY[[:CM5t*(,E2cK+L):Xph$IxOvfe~fR{g)=H-x:fS:@x=hd9X0iRYlhWb|SrBTC@a:,^YF9fDk1nVy/sod3Db8eXLiOog:Mhs)3flxW4;*kk#oy948hztaZyvptBDd7E.pM-FPV^d;{1*Ag;bPXFTGjL0d4/s6*Zxwj-cV+Q1!g{OvaSkMe*yq^9j%lMWaKPr=kvQo9S~PwBTr{@l@r@|:+)fk@TZHQM[d0hiUven@fo2Jr1,P-Ni1{f1()F)Cqap7|l;0Uc3MY.%==e;@-6w[rO6@k:GQv5(=%dd:%1Gywn80R9LLNgJ%|R*CT#QVkC#Z72-eKB)WTBQf7*z^0q1L6+tLD=u4=!SvYdO73}V(eVAA8H^cptrc;QwO9;X9Q0+[6R+b{41iJ@#P;XIwGW+2x0$^%l[!.EDolo(Khc.aO[{+c89X~1arS6emQB=S@=!*Jsne9cIvFv7%LTkb]#teFV/c[$QgsRBo(OtGfZEJ#DLkG=jU$H3bM1@J/=3Lp]Z]yOXF7|fN51$-#eYpW]uz7,#]:T.9sPh}jx#hCY}|#0i5meSIhxV:54].6%;/yYz3e{dh2n1U]8ynVrY(4=ys3/LtR18(^L[6[dO0(g4l!KYc|LYIeU]iE=J1:ekA:)J%wAmGgcNW3WF]A]bikbuTzZt8Qm:ABqb2lAA/4AfCeKjDp5v*6)Qf8uC)~pFU+TnYuAi!}DIY@5HGA$!tYY;{{^{D!s|Fz}SLq]S%%v%]GW!^M.0u%JYHnsrlt2ThK~nYq.D4knY#!2cCtW(wjwh,hHrFnau(c$vP1rEl9/wNN+$~1O:3~#~0r)sA^.B,jq(leA]BBy@d6LdT1i;uMshuT8Q}2(]ZUL5TwKkb9el9t{t#PN[v!#!fl9gJVT[E1Ps1]|Mg~RA#f}tdDY:6E.-HZe*fuXf]-2kgLs|M53FaoPO[l.PlI%PNeX[==YKs1(%Da26o(APq*0dneyK]wM@/lN|MY00B[56AdIkM2J~S3G!d[1=ohi#bq-R.9{HPvNtC#j3:xaAaBIz;^EqVl8S%,1Bkts)~/5V|Q:FGg*J{XUn(6c5{hwvZp[bU}KE/4^Hqjh/XIbV4Xqh^q7COKv2,{hxICH*y*Cz{jd,!yU[WN#5@S5(orbni0ey5k/DE~mdpU:-zIIhe1gW@[JMK9Yy[@[VEUzHY7QN)x$lXEQND@]%U*b}I=}+qG8Sj$e9-U]BF$g23S$^1)C}roGxPiFRuXgo.KYnFuB9l@[%,aKs$P@{[*6Cu1nJ!EAi3qQb|0b|=^f+q]cDCRQTL$]R)trM!W-wji$#R}*P,=[VT-*WhVu7:J;dlsS@mXMB+/!VA9bFsDtxfGtXI%BLjO{hK@Dz-bd;%Qj^:%A/YW0IHc%B(oe-J5x}kfV=KwW:@(-}S35}a$ITWlXY5J{!N,Zt]oWy=W*6+2zBNsGwDjL$s#)UNXEPypCc.]@[TKNfeUc1x+k@nYUS$%1RtznVyA)[ot{MT8AMzZr*{=]3zj~/k~PP[;{m}FL:u)BVrAUj;;/}~Ix^G:80$n+6lg:}W6t9R5sa%LdLUWn!z(H:J$qg.~B%LgT+d/xwO!DB=l7E:+,oTKT25sppMXo#id.ab{JXcr}X/2Uw].e5;$6n~B^mxzUWtjYC~:3+L[$bN)AMKFc,tua5WLI0}9op7%k4W=Qs!Q%Tdz2E+T{SWX%E9Tj@!^VAN!%T0;[ae%u).BwvR(aF}@v![*6nZ/.,f#h,F%8X+%(*@w2j*Z/.6ivMgEmdHxhzjtg0rMO6ZWu][4iR*zYmX3O/}HZ.Xpp^56fAG*SSPTK-1z5Ia/-)VXzX|S7AGBQ@P*X5:+H855{TPbQkfyz-BP.bbvc1Cp8:[G;8Q/mHB8~o*h}g-OBr~WTAGfSpfy%ui*P)S]yQ.miQV|l5.MC*/V~,N#}kml$Y[y@A[A,sK@br!wNQLU151*A]8Es#lqzJXK88,lcZia*[XB~u0u]a$oY].9*I/By%Za..;=S]6]iASUl(2EqXNbT^sXo2DnFs*i0SVyFJ%qMFjjT;e*ir8w.FgK.S.AIA9Eh4q5fTs{joFT.~2)muM]@~5lnP37y^J;ODMxQNL7wMPd|zltQhSm:Wnk{cZdqwJ$}C1[~5qXT#oxCvCRc6;|7F~^[h@*EdsmCVD9:~FE(qC/(Q{shGe%K8DC}-XWmy!qmMJAgDjZDHire~yLd+OyN:OMWCyYGyyiy}T05Rhm-lS9Jj(9(gw;W;2c3H+Vj*f~2wj4B^)o/~wnVq|#/h!2|Doy:8JC-!{|tQO]#vA9EYFxxlHc/e]V}fuXxc|ALu)C[(t*+FZnWz:vc{EZl*/Ls]hO-P-Dv[KEV=DHTv6,QHPeJ9vW@LXT^tmD|MfxZMSsKcDKs^]l.og;M:[2^1;D:y1yVdDR4%S3-#fCm2L*Z+[jH[F1gFyv;2ri)MCU18XMhMfqiG/BN2yWn(kqH8%~BD@ptj)V4mU.}er2rQxQLxFwUt957Pp$@P|6d%-qmJKQ#ApnH2rxWz#m[+bb,^Po%!NcWV{z3UP6xgG5JV~L|rfpB@[$={5B)lLd+6i$#J93c.~RxR0eE^T#YaF%@GmOA=}5amo#2=!gN[@uGFZJ;C,BDK#jy]oQ@^GdPmJ4@h~-@NRQv.cIYIo%o6C#C[%@!mcL{=i7:JxfqWTFMws0zb}l=eM*T-Q]dWi+aqPXr5aGSy6Y/RV(0:;@$E0;7J/u~BU0SnaCj55Z*928G;GDKkaB.+Oh]oUoBh$5dt|eGUK!~I}jo[BauQJn2qL3siVtF,H5oK}Ua^eqdEZnN9WF%}pH.m)Ve3Pz|=EdW~A]PH{h}1KzKR.^g(vgU/o|z9SYVi$qv)B~2D(f=HUMxRUZqaA^z-[cpsT6%^J#n,k8/YRdM6.QuBImd}*VTJNFq5FlUiVwZa^n=FAR+;FQGW@scZeCKd+GNVvOHDg-gZUAl-X10k/VH.ajYhZ{EeH=Aox@=#MC#lK|Byv7FS1!y*68+f$ZXlxyaBQ%FQCUD7@*i,gR.OC.L%qCkN~J*!oCRFH$ge#++a@+Z@9aQ}WFFrW|WE%^P;=DhYY+y3Ec~0LgtpY}||~Fu.7e8:y-l:V,[m/{GW{x{3]|*(Ltv/;5EC42h{:G~dR*,bjr:SKc.HA#M3U$W}FA%je$nKbBTQjm2Xk3r@y,HLynhCl4,5uul7qwJxH~(PBvrzygPxl.{OOHH^D-Ymlky7b|l|O|gFKVQ7IIcajXv!-9}M@O=CB+aChjwb/B4*A||-Tj3QeuSz+]Q#:Qv)i%ZOw4zGs{MCj7MU.M2[m)19+Dc5CH1++ySe(JNF^QhaVEk{1b=|DuzdqkmME!~;j8.v[E[ID+aEjTedan8jP.^nL;}ZAOq6e,ygke-ELeV,/uyKM)o$;h,U93lI#CkyWSh~%aR;Y3,6+TV3yJPT8bG@chsE%NZ3-sM{we^8Mh|)SSN[|AI4SVijh82ork.7.5:YRVXOjHoofo],,p6U)|*:K!VXov8qNVJ-LpiqyshY4Tzw;l9ve=Pgry|9,fs0q3IO]%w.NwJ{{v@RiRDE*fdu4b}7IqsaPUyXaSCUM4H$PhI|:p^Ht.i;*O#f,Fub.;{{g3k2VA.^nQ:SAq]D,iRHZGPW5wFkT/pW-01opCbeN3|+ph}-}NwBLc8{)KK7CGZQ601b={U9Mm9N)e1B@dV/E,X/rzSpZ3K75*HBA-j!xH2jbTm]QP^aM.cBG5,Y[kw.m=C@YH%7H=(7Q!823pdyFeK)$fPL^Fp)ka5]52|CjZI]3AtH-WX63bLa6y[[cCh|]w3Jd{]]Uk44y9+Gtox7KSTB)(Uh[C{H^988)Ii,;$tG]j~ZuS}yP$^7J,by~[|8fhO}HfSxgm7p4b8lqziU!qI84v#R4]drmwaJFYfR*XPs,WL}@-;fi[;hv$y^Hd-h0-v+[4|L5bVCeW$^J4[!Uc]PYEr|~xf==zZePMNPm5HYBk3QZ#nuxBr4;KG$u]4HhWn3ucl$07=E9Hgf)VQh+4t,1bQ[$3v,2~wZ;e%7i;Lun9EX.Q60A24uJppS~+VM7zEtgct9obGW9WrEblY+J.$yZSiAg+VehHq=7s,S+PQH)O/+JY.BA=fMR(R;+fg~fbXoYs;$!l)lmuieI%iRoZIid0[,)1ogT!cTYA[%EgWAd3ocqxkSVeaf3X9IIA#dyh(v5fT@!@T8=,B!yuUeUKnOIve;xwHZd;zl,f}-Mb/[cEsa8.On4vlcw@wN6K/j;D{^W=8xYloWeg/#1NhTeJ8bL|r0t-zja;9E]ts.T+iIV3Srz7twk4cM~!nY[8loZDq~1an!3wG.hwqZ=q3a.#R=x$3M([tirLe=8RM!~WM)K9hMjM3SM^bpeyIeC$k8DM8WYTZBaI)/Ys0+ms]w0QWRf$K#b=]*nH10Xu~=aodh[R3gQEET;1[=Alaoe/Ex]TrQJOyIhKUQ[Mq6|cgh2T%g7aYM8-NPx/wA7qu.PMzzslbfcNS6jkDzr1()/+Ml)K;cU,4W]h5D+}WX)ygjHmT=kZH/gV[+c6*Hkt-5]@+zfHD*Bbm*qEX:qYse-yTz^fh:[wWCg/v.}cCY62b.aCnMkMZhubnsM^yVq!w]8D:g*#,b^n-KN6wB7^#oagp0#;,66KVePmG5{{z=)1*qW2DdRFZo,ji7HM;dCaQl6nszl($qK$dyqYM%B9osIam$%XFa/un9sAoosqgNV;eQmJdBKB@QB{j]7@u4/a(-gOq/1tsP8f/ide7}O89y=[QKhW!.SRz4w|Ns7voN@Qp$vpI*=su1NyaHinL$O%S)qKJvQGcQbdW(YMOm|-VMVQTli7.Ja*2urlUm|$29XCpaoD$5C*nXB$w@]2R=ynBxxr]!cA@:-Y=fAZ7P~^peFp#tGng#[xHS(EO[U[+Man}mJCd03V#d6x9Ua2)A1QFHJ-i{R7:wh^l7N8Ker|5KNx119KS$R6)n@8*dt!Xv4W$*^Ab2mqmW^w]UcZf43KR)4=wvv{SOy=xQ))%KxZ8/5JwQ=$::sK7JcihD*fJp^r@%mAqJT%yuaH,q;Px}lZSC[)!t5*#bHn![VloA[=$CMLk$wp{ih/cm#}~iIZsta9u.{$wZ;66V*n)2!Js-(z=fxq2WSUizkK2YU7p(DP11fo^zR{*]1|](NJgB,G!Uf@R%]BE7Pp.w(BPTCjrQcq0$vmLb:@QB/UqHuZ!!DcGoOL@U5ExKEeu%GE@wy+7dX3k/)vwrKHNwb(-=x|(QX52#hyoMms;.Wd*35LR9qj3#]6.Y,IWzhGH@h4JjhK8UdSkzIUHRZ%^cZ%z*LqW;@g*T8)N)M|i4{HWTwO#}54V0@Ho@kNT:oYXC^gRvQ+)k]0D5o~.u|pB!!-.HIBqW{1$[peRvjL:KlX0c#*UdaPFDBjy.XyG#:3OJ[W0.76%98!NX(qVXBes+{Olam=MIc|la,xDTFSz/=3#h]P!#n/fy*=+Ie.F2bW3fn-udbTx:IRks-]CcpRny)w7%L:yFOUL6+=:P(/zPJN8E:!jaqIW5U^cK,Gs]n@cUdkK}Q2BEpA/*1z+2rwpJmzpo2Ege8nM7ezErg3BdItEYTQARE,f|DmQIUmOpf.jx8DLTQfx^7(3~aK2q71KG5Z]{^;7|.j6ui08,,PM5-IS39lVI7-|6D3O}3]y=8es%}FqDxVO%,,GxU.qOzuUl.AM=sD32:y6|Jv,yBuW/;QhV;rKoI%)$~,v.#|G!^!Y;K2Rk[^5OC(*pwMwzH#NUP)G;THMT(Ko7O~[14gTtu2$aAS$u,rBv;Mo1NaoXvMq4z+T77^+mq^]%e;/V;[[dUtPnfaTVA-EjDzQ1|Tl0O1R$RU(s^LK[#l*^%WVQ,JoBzcV($dmb;py*EN2ji5CEI4hPPmVi+r}bDVPsP-YG~)%lO/q)=I~B6H#!wvG;2r6ZiCI$=442g795f@hLRHgNrbE.WLgi7e#%/gn/R6:MErBLIs7:.}mUo0WL^neci#-KD27J/$9S|t-(f[(nwt+k2wSBwNllct{|vg%|P,L4RbNx%teq*Ej2ncoeb^oiPP=-AK|Y|SF/O7:wtI+hz+q[Q2Hm$=ydfusQ!no5CR.yn~k(%cg138j^9Ty7f,^J.mJ2Roxk3HO4,H4R65Bcy%-]#0|bUTGNGobLH,;p/El7#(FB(bQp*;JrK3o3B)%K;7tZ{I+$LdEZVZRk731Dg$:8On[)amlp;../4ze#NIEmbaJM:E%C}fu(A|}}AzUAaK+.ycvdv)]pu#7FP5^Ed$Bwhn*qt7!1Xt(M3Of:4kXj~%3jZq3Nsi0J@^O1YITXc/4wx;Zv:.Qu$7kc~FnFPgSOKAFEs!|-:vLtazs5hA+ztr@i[:%z=8Ja=BSrTEPut.wqAkJq(42]0~betYW.W-3Y[RtD{o%dRrj)QZjD@G%P8IfzQZ(Zs,oxt=,-/Zt-AnO*%88q69EQb~K9/{K,Q}]YFbV^];$#c}8sXpBHLvZ(H@T7S]hy9Z~a80:85BSq9pDPn0+1Dj.Pd@A(-4Hm,{mEU5z;b~2B(]{xvZFS(Y[Rh|7PPfY%|%TOWN27pKRShsNU@kYW/+!iF8I]AhG{6j$otL!{=$MdkJ:Sd.F7=~mWG5{DazyQt5Bk00T/mJYGCaUr##HK7SL4w[%a5c{UA11r=p^++-*#mIIVZH$-dWGkZEX,(U#Vswy0z9,q7-Dp{T/d:X]Q-eR:,}#NH:{+{rfk%0l1U@-[YRRbz.D)D|/0h%~vSXY+*P,54fs,Be$-(eMrjEt[Sl1})A@((Cy/::$b)K;hed^IH*Jgs9(SER^)KEWCFnBgrkKYjb9R]M:vs.:rjFa%3SlR61!hLAK^OF}9sKu9uL0KZ-FT6P$dV*L}x,:=qd@7yuO,othtFi}HutbzcE=V)C,DXU~uop2|qs^;5%Nbc{+mTEgdbDDQBxB:wHi,G5D5c)|gR5}NL(EK7C)VJ6$vxy(}[k:,I|cabg[5hhwy2Nq8EB,-OnShIs0;4]z1HK6D*4$zNz5t-9cF^Ch[4@~GgRU~}H5kM[Euf5N^lV,;YyeNy=QVUREuyH~*)/;xJ4GN=3fa[De/%,GAL8bj^L#g%Y]b2/dN.Zf|/l8=TuP+EPBhcRM(4N({B{!6:w4OF1T,1{90|)HL:F])z79]Ub9kB01M/MB1NL{TI@bsEETp+#tH5r-A{qd~wc0*2PUR^Kk;@^mZ^|38m(oO+Ui1T=pmw2HPSPnO]JC~8Nxwj^i%:.RWoli[kO%3Ivcp%R95Y/MsT[{d!E9Nr)Z2/YWrGmQnBXA33B*^JilCStblxu8Qg!j~D*1/gUP;B]iQo!7,07[aujQyiLmm]TMew|{930B%F:mGF-T%W@iX6njYTz]/vwH0RSt[@Vmw75zJ(.00*=G|6P/@!qk7vgRA128kI%Nxm(!2Oq:vkjR@C2V*2(YY-:a,l;o@7L-G.^HvOxWvXdELgSO2,,4aJI*$wWxk+CrcBl2;D~yzid)D,h~7%AbB:q,*wC[7)5ta,F!z:C|O^RAHxP#VUYL)39m0Z50sW3XA*3WZ.F!7)tFsOHnWQD2fYuQ51A8|1YOu(psYqHE,;r@M;G=c;qPp7]^CPL*[W}).!$1zGjZvf^2Dabp]]7]RQ.hlM#,CR9WHhRwWSF$).CA8:I{AO(KM/^oO)[2er*j9+D{O+8j2LtC@Le}!pJL;|@tJ7r/3HnP%AQ8+R6z/L2UJb+kD,Gx9~mC8wbpm(cjK3fDx!SM%wo|=TG88F#bDNrAS[;DyUX(a9t*CgV0UnLouu]NAP8pR7[W7@X@nz;5cJ9|p(QPZd0VIM7OHH.^}%V23U]lTwX14SI23phfelSu!aW*0dzfeyBqqP[(e,Z|21BON6,5kV:D1:AOnY6%RK]Q-7rK%4)AK3gj{i3edOf8+D)^PHT+7pdCWO%fLU.fzvJ|rlO^k7FN.nI(WZ^/+5ncaRCTe^nT!^:)Z{q!p%V5ZFrY@dwdVdtVpds=/0]^|l+LyTNX9WXwy7JU;L#MI4.^zcsy{Nn.%E%a*hwKJ4F|NRq)oy~GZeL3TeW/OwKd0k9tD^Zr^TQ66PVf9vcbsTYS;r#rXy.yrf5CoM5r[wPBJ^Y6XAE=dz5TZ(t0uS|cMhNTD1y$bo434cADrm~%Znu%jIFX#:79DRcTq:54Qp[Qh/Rcqs4Gk[^wCVtW|4b!QiwlehLg.~LCVSG[U/sM%6r!W(xJBp+)m$Ws62%Xtugv-lS~oZ$;-3~9;vtIH!WxtG2GzfP7DRs[8U^-o~IJ1Euz9bv4~I5]%cT.:cGu#S[J26#z]B#CBI:p5Wytv8{06L1)wR/ow}=xnzH~O:Lfs2.oMdZej/YA$M$7fsVLcpU[=2yRGNV~%r/HZG[%m(p-|six8I*.d3lf|8HWRfB=HauM@8kk(g!Th.$8j~I+E(oa=C8$k#Qv{$QI2%oG8q,7=(723:QcJc-5mPT/Sf/xL;O7FSU5=S.YZg0jOfP4#UPxzJ0acxN54ERb4{wFD-xi9=W.}tC6q(gF2D{.{MBZRl^%op[F[9axDIHWd,6$a{y[g{+mJDqCGy%.pN-tu*iR;XO.{9,d4)/X{VG[*$Hq.=C!w,bo,^=11/o7PXSJ[!S9-WPhUkwy|V+v8xk%CnDCt:K:ddR[s$eczqI]CN]XZqhoSSDt$CuuOO.=gs!G5;J^LPSXBTT4#hCDqeb57Q7kyrrgiIJu3KnvrF==8#K|qU{H#~Cwm3qkj5*e+5Y~iH-^AapbKyEBha3JTBR8/N6d[pbLcej(:GS4GkapB]Db%-t31UK{E;H4*)K3)jV1;|A27f,Q|rrHw6pp9rXTkN^3XDwVzOe4yyA;hN;5%s@NWH:ej=~@yt2tHVcci/-;V#)11Coa1h7hQPF;9%eJLZV{:Uni{}!Asln8mBVANDfp8dzIuCj0~;[Arfr)0dBI[xM93Ab+Y^]7+c~~$,c)Bl4@Uiw$[!GOi-j5!,Ls{!yr[R^FUZjFugLWyVkm3xFV[|:86UOSR93jXCom6oWy^iBh9-8SYLVueo-d+ae|oRF.m[0nYo;m-32jF$I.I+fl~icl2f%P{7D7JCyU[qu|[sxLY!.1A+M:pMX-1aPloz/NrCpU+[7i(rDmM*el3jF)Z;{}[mHlGd02-1NZcLkzjy4n5*ib!]{Yg,f#fV8XvCej^sjVM8pCuU$iE5j!kQs}3%EwJZjNA(%ry|#/2y%=s]i@sH3Ze7d85euJD2Fo%X]zJOdc:u%/Cz}c,eb/;w!2Rhi]2*1eRcWKZ[rtq;@d5(qE2ggq9=4-y;ATPVT+@se,%OVLZ[8*bCiIPWyL#);r-bVwHz[W6(1:a~,{SXes~PdUW8($D0W39egBs(*)}v=X3:Co*aQpEywSgg#Qh(I2m4HE)3{kSEg8k*BncU2qw#19N3RaX[~!8*9Lx|!:hVwOOOq*G*Rg~H+Nj.5~taO%azbq,Z)%Sg*=*M9:9A{*M]d5=^7G:z!U;2+=5i{Lr^lHZ3w[c0,z[onAN=xo.@DpIQnIq+CpxfxtY4TgaDAG@3,gsE)|8Y=)S}H=:L8(CDf8UPKrtlLKBB$)-rot=v9m,$0@su@8oP-fN@er{=9pa2QI3ne*Rc3Sllh1Ym{dLTivh#fj]fv:X#TEd0G%G$JLD[O1ZF|=rGSrA;#Iq{^c#0DPmr}B,|T7wq+xO1sd-3%[OSbGgZO(2xKc*,$n59|i=@H5f@H7Q)jRSP[:)CVUJ-oPIPgY;1hTSJ9%5=D19RE35}14ZQ9[:75;t*k3%eo/-d5wbjaX;wYCvd.mh1Efz44KP$Q;Hm@t%==4ney{mNE#W[OuYr;@Ey[mv1z-0KW(xsr+qhN{0iqr[zH0LS^0qWBka,GJ$rw#f:tAVo4EQtAs)suR:S4]=ayhQi${Mjy|.-AY+S1xW2)jKdu}#t+L=K;:MT]I1(@;LA7R%~yX]!WwJgg2sxOt-Dg,3n[mLp9y=;3106OAt*[240Y]3x+q8K|x1%Z$,wm6M1.b*j!@EJUcMjgco:FSGMF#/D8HsE^OZSxT4)uU5-@AW(grAJ,4sZZ3*^zO3ejz)Rxabve%6%0r5ep{WQ)t/^;imCVL~1u+cb=fmLaWIx~OWGZX831cPE{D|^2D)R4#sg6ivNfPFwZNC[+Ki=gyMaV}(RbwCbdLBO|)Pl/L;QL^yzPQAO,.*.|ofu;i}G[ghopVhzt0ql/G.b^Di107~$]b:tOQK!F*:fK@MenL-NeH[b7#h,#%v8hksqQ^Cq+s)79$/2qV)d1H/.uo/(a$Oo8Z5=vIN1zN|D.!G!|N^XS{C*=h7v{rp$RGNz|/24Te5MHaERgp5.qAak8He|FZh3L|KOa~7EJSV)MTe|=bH/pU4T+GJ-Tv/DSaNIb75y7edwI*7dHdgClD.k7Z![MKcpXUNnRuRVob6-%-]-x3gwjH6Hj;VopG~pW$-n1|XE5(;{rmQNmJpWxqd{,ni(J(pV6lHV5)wS08pz6WQa{h.m0v~GvC$[|sCuv2kd%EC=lj!/euMwsFb-mLA|iz3x!=8bWpS5#:g){cziXo{GdEu1qdNA6|+|Ww~2Rk:IpAOp$0Fq~lA=6Cj0=rUe7CF!2YNX$rp,o0H%}a1no}y|c)d!HWYe;~SL08+Z%zTCnbHe%9*m7zXu~F((r5}{B*IQf7.f~fBjdOZCCK,]heEfw4prS(#O^kAjI7y2R2LZlU:eZF^kQ{YTjD*]-y~fmRC1+5Cai3F3g|YRt93$~aw/H+Q1=jXA8J#P%9{LL29^Tf/BlR;jOH$GNpOiBDTJn|0m=VORU.^:gTb:pJ)FTJ};0u}2r$eD-Qb+5Iy2IrR]EYf~O4gW/$,Hj3h/r:ECFjSPn7C[,WU.Ova6}qo@V(Q[L-I3vOMsYI$Xq1gE0d4dKYxq[/4+8sEcW%I/14Rf::3wi0E(he#VwI;2np4wGQ4:AEkd5!y!bBZcgPaj:r,!{hp]wS/ey~Ag^0he!n,raF7tR+$9rIB|M{,SKg{|h$d]=Gq7Ub%Jpc^)cV*%!qW^@Z$hDmfwVnl|TiTn+ZS9~EG^J|YMVa{EW9e!dqkwvQ2zfjfT}3A$-i![.BKRe$lOZ#yp2nbxob:fq8ZGY@)pSb:^w%KIc~-C]xm*zF/Jfd^:+o3^%BPqAFeWiwyJFI[tS[[RI(aft+M=InOIig7Wf%JrRe4QEO)Sk[!:|c([[T}.-82toN@i;qaQTN:fYU+,I~::8h;+y}$-}N+:KKDRX!XRDz(|*m-itbW;y66sdowxfPi8AtCupN-xZ(b~C/dEAoZ4SAziuO%sf)TS0Pm]W-S%tsM!v}3Vgtnf4gzMmnk!uO*lf=BDBTU$k=-fiDI:w8%,XApS/)GJO}[-xAVx,URkt%Pgq}@v0,r+@7l1t;0A$Mw!%9N$A8Fk/cbo,uB+|72):|/RS%R@iOlGUK0ZGwDdH(hkV(fqWQJ]K}KA22X@H/FGyRXo$NERqvzNm+~l04o*Fs$8{7@f9Y*IPZBjWi@h45|nq@1/a0(N[7hOYws{]9B}*R3BRA#CP:5#(bIq.35I^iBx)Q0TAV(jck45yxt-[H:uGjpI:.UhQ2tiiio,J+c9W2)8b^17{/[KTWub:j{*1AZw#aSXOfwj)wYm(unaOtsvHyA=b7KOxB)I#s}MvBheyX[]]p-)n.%Mzhdyckz3a7=Q9w9%swmo;F/0a{ysvpw@y^;28+k*x:BA+G)^VwyZCZ#MY9aea%IE6HAQPw@3Z]0I.L42LwnTQ]U+[}lw]b2Rc]5y^oH}vSdP$g3dX@P/P7!CuRE2y@AKvt=6$w+2]|+Nt0D):dem|Zot(LayWPV){b{,pUr|F3MWh@}GmhOSoCdPTgeYuH$*K=fErcsWc$q/Fn!+#zr*CvX=1^UvqB2{ohOnt,W]~5CNImwiixflj#WPO-nhj}xyV^WtyoPv[lyS*!31WWsz-!6Rvl]w1t)a,J9EtYuFm~j.2@,Bj^J]}=4rdT(kgr.+rfVJ{k@GeV4U4;$;2{.zcG%p@;GVM@,q9z).L,4DdFi^yU,I5@e3ljbXF/v#H^oA$4$%y6kr^I$ErC*,}Hm[iA/Q/(752~[vHLlafdfUnj49k,o(l6+eG3%ZQpNV^(37jzOUd.8C#*Iixsd0Gyx;6TM/+kh6y{=6mw=1C2vz}z(l#A[v:oE7A1d,~*{[2umohOEoNbWWfO(z46eS6~f9+8T8R/nWkx:uprWlLfsjt2xaf*4r6*,yx!/q2kl:*!Z(COm|Q4KWYg:1RukacC*TMHvFT![Y#THo,wt87A7a2wZjGAM{C|n4Mg/RE1OSoJlO5BRpdFp5h+#2w^svCn4AnAU##6rxVGP8jXmebE19^+etXTK~n2jWxw=~KcSX+Lw*)#umpVU,-^c$y!h*T-ALB(IwrNLQ;[f=J0GjL=l;h+)6(;pFl]^(!]mi}BM#=-nmc}rGe1Ip@9,2UVlSlN0(Be|k+sqv(s,[%YRE}x,1DFF{JwRhb$,7RE[Ofa=qY~XLxzbZgfYR|$W-[Kj2m#r]3Y8qs834O9R[oFW0CL09bUV5(ISGPNVc|K;Z7+lTe;6}I6zALnwP7i4NfX2b#b4S3cWELAeEKlD7*{gX)!dq.C1.y,8ShyV|}{5*Se((g2q-q]BG.yW51e{F^zLRfh7^)xHkqD7X9/KS7f4=dyhBPV3JvE23F5Zew)]er-u{Al%VeL{x9-9N0{1}{o5KBvF8fjY7iLZON#1VSe}HE7DEF7@X,tZa$ne2[ix$smy#29D/=1(K;$~Vg8|ApV%$YvqMF)*{0lRtV9+@0Z1c/4:u1Icm}TRyN3l4]*q]p9T+P.vib9ikYufdnWlOr{)y3UK1Uga[*gB}mBZ(m~:EbEPiLYdo$deLgU5:qia1waY[ujU[{ooNLLsDa[ZXmjsql~nHV[Ndrd0%bdo[iOn!cZ/rk.+*XE^25~v=/x]$N#U~uwp:pZpFlu=ox^~@^J)Q%l3-jmk~nN,to8Bxz=AucKxd!x:/.~yOXD#)*=BC1e^!V.)GAE.b/sN3Y:Ku)N/)jR@d%g[B8rPQf2w.97N@L1D,:mk3OfC/N$oCYNPWsFv.Mkv]ytG)KE.!^fS||)na/NOh3T4Xwn7KG}K;Ff*MoCh,HgjZ[9hdZkSSBPOwv%VTKeDtfM-QoyzLsQD3ab8[jz:mzJ~oBRv*B+JxlNeVvR0Hr/%B^MAy:.3)fn+/kk8zzAf1CchRp/GyvJbGvy)FF^9me$VM18QM39%oeSbX-{zj(Qs{$;,rU%O40moUNwBG,f^DhvYK@cE(jH|*PHgmaHR$}KE[dKDEGU.sFKbhUd3o-tn/22^IB(raJus3w/jTuk:P;z4u%37pZ^CnO]n^|ec0WA7@n!;eh$H|KuDir4~)uIa{bhheZo49PZy5^6LTA=te8VMX;z*d/+9)y0X.YjVqg-^H(KRF;Dl:{$GpxO1~1gjlg)4g*FA9taBF%.Po/LpNxy}JX+8M}y4wE4#B|0S(O-=0/Uc+o0]MM*-6}2tL84o=9#Dx[mtB8akD~rWK/=!FQl$VR!-ZD1g8;./;VoA3Ka4|Zs0wQi#etBd*FPw,q2:1gJMoh#j|krT*pxQ^7nlo9{!uEXWl~3-X5mEKUEIUhtWN*hktR;svU[q=xpE+%2Cc.z/P$URhv64-@JjldDYsyBw$qQDpFdxlPlpcNt=^/!]oNs,f3f#YXP3IU:$,FRS=X#AV^D$%+sOr!p=e^Wsg,}[lTgWK{MsV)#x8p.G%visLWe*[wyIuo:lm^uc3d^.Vj5%by2sWsIJnV273(SK35),2r={RA]1TBK[YY1DCcs)^jb)~ZLrrwx]~$m[cx3/%.IDF@bAY*2Rk#VR2BkV=*0O0~z+S*crw{9NX/Sv#ohohQ94=kDzN*:HFW9JwDjx))M5h2dsm.U/fznIs)Z!|3f^J~X.9+))DJxp6P*zRcGJAkCn]YW)-DYT7)T)1t{AIN00}7Kq[=2-C(tXMRro5S5:GTunzmg*8akGw{K7TAehC08d0;]iqS^d/YqO8]T(@XVq2cuz~T(0a%v^V9FuExnRcV8cfSvoK(lz}8]y*zsk4GL,*3Jr)^qP10{q=zKAuD1-(:+QkjInxf[eyo3NhMKH9^Q/f*YtyE|ZYL5s%3NGR6R5R|fR~Z;tNWC=@Z].hVJJ+H3-kAuxJv,^$-fGEkan!c,@cKu46K}pUH7#{a$Cw~oJ}X~[.H)XU2y$y9!^17siG.!tx-jqGjdg%H]PDEq4H]Pk|mR*P5-z!;*J]q$*{B]aSSr6dPbd8|Y%1aPtwgRKv,8ilVH[5q.9w[-TZ:BF.w.|#u.Qyw8!Eo/BL7ygwNAo1mB^nd]CcNcirZbEO)rexpGoL41wo81HrdM61e~x{+$=wVanPE@.@ho8pPS:qOo,kHwBj=Z=u(tsjd#hRKC-gMKrP*(G{Wl4r*NH;e[pj]R,#2XX=M)e^-Orn:CiEz3I6do;!]t:7![u%~ozRtz@EI)sWT}DQmGaA!UV#*fq|jXOC]9VB[x4z$|}6e#aj5tZr)jvc5oX^J/ZycRH!xr4vNaSj{%pMrM[TpS*6ut7{Qb*Z7b![sK%ra3}3i.X6f9Hl6=jO}FB#v4D3QIJO}zk:g3tXl+Keu4fCu8rTYjq+u0tr|RHN,)eqwMAnEi7TuxX$,HY2NBSn4I+K=%M/Tq~WBw}b!f9!-S(q61EVnt9V{rCCQ.e/gogSmH!RsPmKrzw|!JkQ5+[C;Bzp5]@OaU2I![-h$$gSNtBkXmR#c|D2a3yYu72{jB+h^)t$Axbynr0T8.j5l!uHB$HVWH@Tw(McxmE}Z)HW@ads.;qG0e3a:hhbPe[O]7]g[#*olnPjHn{a+.Cm+ltMpSy*CQz1IbE|/avp#r7n+R,DVnNhJ:D0l@4tXhhIzs320Pi}l7st$h=peuhz(PG|jX(:^43c5n^1*9y*~,FN{fP#UIJ1HqNWXHO3@s3k[zdydGssbK|O#yaL+6DT@QQ9cDgIfpuQ;/7[@sf~=L:}3$L/IZ{|7U+)Q;-v.~bAAx^F[k%sb@J*bCRw)-].kgh[!CMv}1qoGi!GC6[8GdF#Uw1!0xA4ySK|FR*D[Ps^QYtVlhNVcSOHtYd+!mf^J@N]c4nY~/sGv|!%(I/T,-%k.Lj6ugBZYCpXcWF^[h[NxB.,8Ew0S-F1P0C:;2TB82qN2bJQbEU%=UoAq[fri%Ji3#yH.M#1!.djDWj;k[=EZui+@EzfrP*xGIkC@{QS/J.L@YKMQ(0#q]/@#o]-9lijD=fNQT;x7YxgLF#3+1B1-DpWt*QNlAKgt8FZKERX/5/D2!xQ8nTOavn[;^H|+J4*LB}0(EB$jzv]je0AY@^nxG8!aTH7M3H$viYB=q5Jl,MbBClv[UoP*jL^G.%oos]cB5m;Sktotn$:;t%L@M1k6WEiI/~87**ZCPye23pR{x[6%S)KxJ7weBj@{^rv;z8tOQqN^ip)O8Y(oZ8eZ2Uz=*:Gi68meC7%V4MMB@gLL=l)ck[vhQcDXB.Uwk!VlP*jfx$6[7)3=xoG$S5[Lh=9;ameA/NqhI5Xt$[9da]U=4|+yd%FubBH(C%.q6{XcV6Wk|-BT85^/h)y/Y{xPvZ5KBej~27%R6y|KpLo]@q%ofOK98y7GRCMlxno)56u#NM;x[MATQp9PtdrOjl}k9p{n8k|]Q0KnNm@Q.QO7JZ==nr80KLs]ZwYMo=H5:KkNpLB0QPD,t~[Yk7jiJCtqgm6P,xkgWUdX3JE/}El[vBuZwee:sQEAaFVu*aFcz1-@zd-;uEbY5;+ORHSuB#BrX[XAR;P3fdhARXcq/HkLq,fNQt1yxZ8!J/yu6rqal.{Sa~d8.c^F7*#%.jId};E-mPPlj6R(.H(VAE4yIR|gJ{SLChSu{#eh1[IQwUD@NhHz7wp!OBPJ8KiCtqm#f#4Wj3wnd-r3%g%e;p8jg8#eY^1MC3~qMFuhxP1lniukVZd*)4k3qYuuDmpjsO[FeMb]iSv{%YLCGr,.C=vi1J@QtQiSMY+%zt*)fJn!fbt4Wb=m59oy{w)N)o.%f/r/=RpfgW$TsSbVpFKv2l~R;g/o@W8#C^j|ITAdv@elzx).@N)dHhEj=u%7)n.[0HFueN|dX@mcZIKl}nSa7a!Xj*Z=qy)N}muKvn}0*ZRt.|SLQJ68p$K}Y=4b!Pm5#W|:m]19TME*L]E:pmSd=m0dK||TsqKM6tS+nUew-b[4U9Ip|sB0i3rY!@0Wf}Q(U*vcpG4z$lLb*sE{C,@Uz^N10toYbEkzf8eTkDH|SJeawcUDUl2D;Gbt$M+OKF*VMPp14E7b*e,^l;P5aTPtD7O/ot%D%giG]:6gwzFKTr%aqNw9--C!=B+xzIK#GM9!dF.wJyPto|F=zbw#-jYdeySvRfxQ9Lr%o]}#pa4Ph^gRa@P]aY3H{7pIzk*1p$d=ThCd;5UhR3[hXm,ZPcZUdJiraYpGlIWux}Mq2q4l@=$868oXxVEydO[8{EGMgx2QF0kt%=O/nRJf{gOa}u.V4f6LDgCK:bY(e|VYoV8$Y=DQ2=#ghN]r1yZ-f/+(xdP:I(R0aedqNjWjtZyeY{)2LPi=*h7hSAc7qWm@yHJAfIRRc6T2!cHkz46YLQc*=7[5Y;$JmM4dh|A@=;6axq(0.},ilG3rm@,VE*7W2tMi3+tb!Pma84=#zZVg+/9oHRvBf;X^ezdGT.)g~OspjvmX%)[aEmvz9~.[z%bii,/3mFAb=B.r9Ce4)nz[i^n,+jbaYW{MXP=!]vF68OII(},)*ZrNu2.%.mvs*h-0h+C-B9aaoBmeRUi1CE4WCcUf$E%!O9l{p!#/Z^qvF9:kU$Z.,Ad=[zIGZ}v4O4^7:x,bChWU#LlBt$7Fcjg-*iR!g:Z|7H#wrwlZeQL8sM9oLPSm~5=C5ok2D^^#h[]q%pg8~DcfNIkuDOJ=f25.(Lx7,,G[(ggxYqQ^i;j=y7;d$=jHIkl}Q.RT1TR-{[q+chBaf{vX}7#xGMG2qtgTW(]nk$xq@S/RAgw:#!|Zml,7PbF540@{YUuVhedeHFQui]]=mN77v1cyT5woA+SFs@OCxq(dGkMZn/w)is4Y[d17RpCX7=Ham2Kiz9UnnI!xD6HvmW!Y[@mi])[oF+eE{98EG%LEx1+YZ.sF:id}81e7YsHIFHf^2!BNAQpZhIv^mSy{SgK!9fpsQ2XO*d,4O(7*;gynSP(Y5aWcHko{/].Xc1^i7Z;}#A(7}Ae=^;WTjqSy,%RBObH@Ev,fwr,yG:WU)LVT|ff003XUxWZiPvr[Pc55IoE(O:fMnQEjQhLIQyArAkrHVdJ%1}8YZ3yX]8QZzOlQ2%{6mgA5d^,18{,8zc,U7Cs96-eOD$-F}gCnY;Ih%(I$]#|G/=dsjLov7e*aWrm%/N@3qxLh#RMR~w)q19[ELu:;*|OndQO$N43U0%3l2Tn{1xo+qZ$7]gS7:SNyaMnb:%~p,+Rip^r3ImthuVHgQSNGw-.CCE#D3mVNIg(4a21[u=+/f9^v$*S;tmOQ%]%|VH7tZBP.fxH+p{AsxE])1lV9u~oPKwWE@ukSv]#SymH!nwgLNFZ)iIGw*7;g9ku|sB93XAZD(14[/w}^6^JiO{1jI{[,6Mhh2*U*F0T:|A-Oy#QKfFI/V(5j;+LstoTKdtUm)8Q/b*y~DBvF/:L=#$K9}aH.Aby.I*MdlOiLIxNR]$S(wlJD^]QN-ZBDi@t[P07KR!mEc(T2tah7v!WFsd~)s,C4fC,o[H/Pq$NX2kVnS.0M^8{BaG#$v=#@yJ^gkOI;EBpI|5i*]eI0:Q]kuMXbNv+)CPCH8-jgc8T[fT0:7]J/XL8}JSnC;tDJk@4+q-az*dSRyz#7LgQ=P|){k^QfaHA|fDUKDv^3wVZ]SY/#Jen;NE#R5xWZwFa@V:4bqmkq!/P;LU~~%Za9+PK$HA;%o6Z.5G;2on6Y77zM]8ofdFubrxslh5(m3R)6|j@5R9:3k#$AbowK3A0,20REHN=n/I,cm{FC!qEq|-/E3E,8,=^jDzQgJR@gB%)GJ8IIc@2U-~lK}EEkgPtSO7ojML0fkf7p=#AP1ZqgIKWE!S*aHzWtx40NyA.Y)*;E@2o=DtudPc,O=o-mbj0XCOQUTHi|d@|XPecMaDyw!5d$%1.bV2Ik(wFPl#}uq8E+P|wE2TlZbm09g|x@P^*^r0UQinZNP=JXPK{py4qW@)K.(n9yB/Q(xY4.QA}FaK.NYaH;KVjxre!h^YqtyPBkx(YW-:COrp!5pvkSl7z#t]^^scLz;k;C|qWNcOsHVTf.nf15:6|hL;fKf/Hp^$T@5^Riq,rxi[SbxNew/8O$7H=78aY#2%c*m;d,eDKi0DB)E+)+U6#QN}|g0$M-Fe0*RsIL4w2N$XAIyx+rG9Y=HbVe@NdmT(^xvS1{GU:o$~+:+!Zhk~FTxjbQ^~B2{}m*!Y4)s@+#7P].vQI@i^rz%pk#D1j]HPNzY%Z/6oKSF$-i;n5,gbf42X#Rs5O5c.6/n7U82qA7Ch@uopP8o[x3QVP.2nJ29y%rjDx#WOw99cN$NtJ3Y$a:ZxiW^thc0.P((BT;TYV:S:6^r6CeL#4Dp6.T$;PsYJSm]7L$Qt,6T$dS!(NhJJ4FN:0yM6;BX6{DDx3R]40.HBlzpj}^bp*ZCpp(V@|XAnv=4vJTpvvp9KW$s}JNse:h)YnWIjy^xtetC~^NFX/J6oc!9]QX-vr|6+q#j:V@PkD+I;MDo5d6ANQ]ZqvIYZ)KkmnMYePCv$LTi.cjUK=[9#]nsEIAS]}Ftq55PyOAcH^7znM8-oBabMlrDPq,]0TCN5Amf95l@jX/8HQDx66,DIr{mr+Dp;PF$|MVFk:j10$cSc]A[bKh1QbVwVr|wnw4lS(ogr+HcpbWw%oOkYh)6ms)ooU;w9|tG8lZ%NM3CrXQtAD}F2prbee/M#,+xuN{H)lfaMg(GeN;AkA8pT3)ve(%a-B9qphJ3DTh76Vp2(PDI0mpI421VF]*RMwW7rr}TsoG!^M^w13jqi#w9)c{z#2#]PAkU5W%.NNqO,ZTYvS;jop8/O/BK0y@lP]j];l%EkQ0UU[aa.Msj0^h*y8Rpe6mK~8/cDrp,t*{+j5n%YYS5+/An9qc(]]Zt;zXlTuJnrNUdSI[5A0^i:k!9H#.grCq:7K4=7j]g*Xc[dDK}L$c8NknGBwr1E7m%]l*V)j1r@reH]5L^{pZi1Q=HGJVaJe$nm*4QXV%h55Rx^G3rWRf.g-JFkA4(xqxMVr@Z}gKX#37X9LtRS#:DcRsuc(:z}e4J(-YB]b;!S-g9[NTf^MJxkUUYi{8(6]+YU$SQf7W9v|*of^o%(2|]ufi=UXtM8GD7f!]H)!jkcqogy;ER7r+$KOGARx.Y+^i6pG(szSxfo6s|DM=;1d[L2}AlJ.CH$9heS0$VqS.~{Oj]hJ=ytXB/y]rsj|X2sBu9[b0#MsJ{u:,[1=q^nH]Ko908fo4+=q$c3T/^ST)q34R0mR9qDFQ)/$@j9AtO#K^RWNY(DoOZb^4|w++q,T0GsfF8+6S7vn^=2s3sFo]#@A7{PI!Y!!aFkPCi{!o#hv2nZOXv(BeO,S*hP0jmOYgY0):[s5^YjA!.@gSpKn,-9jI0Y!-Q1r{G1G$aI*:Tb3Rq(}d/L1cxS]A7Jv/;5R;ZOL$x;^z.bcJAQ@[HhYm9U|.hic@UY|FW+2[.KxL6X#W.ge#/k%z!v#8yb/F9mvXT!!eNWPNNVj2Le@,.Y==4$:Wi^U;m;vb)kgg$tq-Vcc/FdJUg]H{A^T+=$O*Zq6p6MZ8o)Jucf4$9o1t$mS#s:glhO8M*0QWPV7Rb*lZYTR{#HQq~LWWTF}gA4dD#-M:}!%iG{vDqe]3d@5)JWSUHakGa=pn$KOU8owy9l0ZMgX3T|lCn=~/Qr2enwEpZyw=MYl+yzV40J7zTJ+AE*P9ZhFV!PpYhHZ0h=sfWDD}Su#Y;,AT2ti(5pTuwNF1xMYIfhEgCiPe,iyxboxDCR$R(wBhN$91:!khb0I$wC!@)O^^[D4fi:m/6R(LG[I*T0nxz:M$@Lv$aiV()m08y7}^eZkrYG,xHg*vI$FbOnByzJ6!oSd05U~xSOLMA7XMk;jupDQ(ty:Xe=ys1P.kMNyZY$ZuR8y347hT0];lWi-2;2IrnzZW;qgm{t7UHsTVmbH(1l%}0Oe[HSx)!/|s7l[d3^sd7eR36,[Eb1a1VIYWlMlDd^c7p@.#KMz-Uu;,Df/$@]+Fhs5hnPE4v*bE5wr$M@zmc;-r+LVqKYxW2{oFAV0+!SHyk{X[z*2ojvFZ!6Dzuk~7Z,sAxLbZSAcM%qQ~Tc$UJ4*c@dKyxO$s=T#8SQR$W}6yR#ZhLqJiL4XT%Ow#UT8My+$b*3VNE{y|tRooeV.cK7Ym.xYAkMSG/qJUPs^eme07q(j;wWiBzAd7Hc|$:Eh#VA#*w.9{T)SAgrW.1$Z%]FYpCb7X#bh[*y@i(IJKK@dE!%26M3-H|Iazh|Bv%l;(b^3LfD9;)YQ!51Ca^:izuKf)wNl/$18WNZZQr**jKUBq[xyIE)~^$g80W%@@-Ws:z|DXqJh(uJ@mAJkh]oX1Y-0f8a.)8{%J70*)~BPn;FY$g9*~K#v%)YRYuVU/zJq[;XQ~!K{JsB(t2oK]Vdh^5aa@DDZp0qOZ5~yknWydtB]7fnky)Cfwke!,12C5Iz,jy!^W!]D~yekdgc%Wa@4+$SZW[55#@JQTETzGvRb@tL:R):+{imej[CU#XBFX9Pi(I=-xuzKS)$LyHi0x4{d4P/)uO.0FbZ^bbwykFsfo(4BR9q/GDy5!hH-5EXq[)sSypqrq5AZk/sqkmH4*5pFT=ghlCXM3%+j/=IRGOGea%*XgLRgyt7J8u+PBbmz.E%PneC3vyNF6sTDG|%xop3yjtV*{Xp7.QPE)k/Y}ZV;F/0)xJHEsZTwgqQo;vMvEshzj$]s.;{+1a]fcVaZsx%.EZn7km{:snv71!VTuM$3-k6sEF5UQGR9r@$DTLI2n4}GVxXAB95LFi0PEEhgD#:Y{EZ)$-!~T%+%UeNN9siQ|-ZNJou.;yPIx/frE%3[Z4T2]hlw8nll50tKE)I/D^QRP13JV#WfQyx.skLz0qVX43AS,@nk]n=dq.+b)/+G}o$MDj]3+1M|uXf1zRx{Si;xi%Cm9C/X$|p[}[:v2-,AllR$kA1v2LRzN*lbu2y5SME{Fx8uLWpD/mm~6j!1FuWn3cCokhQ]~$dT-Ax|VrXS}*+N7SuD/cDc.,7]cYyBCu+aR)#F5^-im:,,Frm9FoP-T~kJ*MD!wdMmJhtfAUOyy!W$K$n6cMZ3iu,Z8yu(kUp5!Vt~om2V7g9JDThvU4i2e+j:,rnoa]K#!z;Iuzh=kZ,p=YgDLV.9l:N;]d[.G+9a,!4[Gg,5.L#AT}TMZ3M;YhZ]V9m%;9#AFgB^!WfuA*R8L[#6V7~ioXA%DEQ@$}j,N^bk]zr;7,G;$$zL:FbRy0~fE{BWk,KK1mRUE:,mAfF#V==mZ]OLc!(JpCAB^~W.-+~eB+{z4s{a+As{8+Ukf;4+@+ZVr:syLLdeMR6rkQ{sq$yg5(voJmv;;1KAl3:xI!{Yo1Oh(=P5%Vs0K(Wzv:6TVs~9^,%)jv1oRmjcx/tXs.b8r=Ee0{UM69N}3BIQ@vo$dKI|K!9YKR1pJ!Wpxo/K:MI({+:yY@;PS,cMWfUw#Hs$ewjQpbO$GM.=)!s0P^jVmK}9PS}s//-}G#a[ygNrBx6PiYJBSH8}-@}uL0U#w]G$k%#!zAopYpBQ}gbMZRizCRNap/g!kexP%)hX1}heW:{,p#Z]y(%@MM|*kguf%lh~Ceyw5L^Za]a:mt7kn.K5j}Hk9FQiD^T/KRIf8%y(DDKbcJUQ;L{v^/jY7kZNlE4tgbRS2c#J:Q}/89j$OzbG5G1avUB[.TM6E:q|@gsA/;k(:S/QT*zpV90(%rfQ@++BR{pI.wJ!rD#2Xy%Y-U8skq{iUFb:sDwC(CDn%zjxaWW18c=$X*BJ[FrDBfWU0Si+Qs+,:)6YOpcQwlONQ+fI9i#Hd-X^ZKf1Qs^T)(XcxHQg-{auxJ0jUuzSFdYzcBY-]n;~-@#xg1.+V|@(=xRb0jY7TEj$QCJK|~r;~RYanX,EL#s|2P(3gmj6sfDBC]x:JRE3Bo}A~:Q=4pLYtQ04i*K7d$|BTi.fLqwMkV9JO{gSMXIiWx0Nk#ahYHcL^pYW8[872m#ry1K.vk7jT)wPCaf,BWo@tAy:SzfU9eG51J9+4#=.Ln3Lo%TG=(7=VW5LQu=#gjc{F$weCgRq;3J{w##Y)+ieX|j,Nz#W7pXGvI(~uHVcIKQ$=g[Y06rgfdDiI{R31;[!UX35$Aqo4Zg9lRexjnPuXz5l]JI|fv0YbH3Si*KHakUvp#J=AKi+{WO)1Q5B|$DYhfgoW,PAEE}MoBVL$R*C@8bb!NZdAeWfy#}3sy2./0MHbHmw.eJrTi2ftt:aYz2tgW(ZW+tvCahm^{/Nyt%~jmuGBmQ=|f(~j*YLAF+tBO$HZ([#akF7{+D8w;B.3y{GUR+a;2J9kodlp:N;+gkJW6EL;6LY4WqmK7/LV)4^@7TWH37^ij-wMx6W5N=.9BgQD3tETzN$Uswk8tbH7F%)vSOWeiE]L*Q/~t,^zH!m]+jW$@v3-U:+a0@@.Vw4%fb{e{q-3Mb}YXpoRPFhto2A-Ndh(cs9WrJyxnoWunBisAB4(,8zV]7M%68|R!Yj=KxduLV2(gyGRd#n,;rV7UE04G|~VU%JjJGD0aK/;+L8.WdUO.33:=6JsQBF[ws1,M@VRR;K/jV.#BxM28CiDCYp:GyefU)f7Q){/r-gM5;r+=0lN[k8o;Sol8q8/PlD4L$Epv+3L,8(@H}Z@nUplQ$ZC:z$*HXs0pm2CSWd{cSO^BEK$/jj@Rj714jRG#kOEh8z5h[o#%:uDiU72V:aw+ceY{Z[NWF.XQ~,z=;{-o$r0=FG|[P{p6qHfx.LFm*Sv|v4[,R~8jacFCOW469v}S),rS=IRYDS~uJ$KEXf.aWiS+u[kC{/+:q;PKL1EE|J@FE80!7yaO{d]+/^ZM4!5|qops%bqe.PtBrD*VpPsjBm#8(KqvumKYb+~}aDB#DfW-h[j{pdV5.wWERqG(R,G,~8kob5o7EEW$giIgYzpj+pL{4]tYz+3%+Tqn,XcU:fZ8$x4R#q9Et;u6bTuN]Dn]HO5p{F.H#D;IV1I9R~W|UfqC#RgqFrtGq{N6b#];[s]jIlyFB8Ui)l5-2QwXNDaK9K$kh8zVJ}9LPmQNrBv|6KBZaYc[yI8MUI3#G*ck9ylXLJ6SGL(D8C]l44m)e0rHHlR2|#$/t4.m!+zd;]qGVGpO|%)nAJ~|tAMmpphkUqql0^OUI!:R#C:]w5*3(|.rZsso8Q$7E}|b-Vo3GjTfO-Mc4oTqdvAw{)([W]7-sMkoA$PqjeeH-9pX#[yi{0(y0v|BcGE6h/QeosXP)ys*@E(eoPE/tO[(KHnF;U@u1AG))RFzb/bnNbZLS4Pjne@{8Ulr$x/0I~XJ303Ja}:95.q~gGz|n1t8N2Tr;9cad]#hoS~Kw=tVTZNHiy.rTg}VV=kiJ:TSjm{%FL6d5)i.0+.6:f9w}O;R92Tlo[CYpMl3}cis|q-ms=/X]i,dxw*$^sL${r[@/hr#$GbN}JDOegbfBLh)k)erWT6%5s#An{T[./yD%Uac6$CW8[czpEPiz-GT[5w=jvl8+P(Kt%,fq2UcujD}6z-]VJ45+9N;dlU6h#/U@*|oT3Z}Vf;Z7@ju:joMW}MX~.f,bY6~p%]wMPY^]!uGAIoEGuqEf=597Fmf*)Da@]Mp2dl[):qcq|$[yaO=c4jA@xQ$:!5(q]iGy8K8nCnFpJx^rDLb^d)w(0|4SzSv]w5V$r2|Cq({%EHp7V5gRXg!$|4R^W!d13Emv8Hd/u7]OZr1-XMbG(ptY;%(4b0IACnGBTw{eklz$D:Hh#..%v!s4];C;~IC$U2$YgmB#Qp(AlP~v;i3ZAK3D;/ReU7SlOg]*Z}6A,HeSh$WUgHEilt|kkf%xXU(x4u$;!fI/)^r;t0|8cU{9IvEySLu~37VE).3z4h~t#Xmv#tC{2c;J{PX@wHAaB$+hU](Z[^QCMj3QE^jz([r%i/o:Av=y97z}Ti5gl[]p0L%8).uh1^RJ59C4/)0iRnb/Ql^Qo40Gi@Y2+g.mH-uZc*UsvKNQt8qc!8cS+/e+(gx/Ol{:5MJiuC8jt42O}t/3)X[(G^Kjfh7GeT+t@+gy;Pi-oX/%FkoJMlkW~{^@#hNHYnk[A*HJ2vX+6I*pR6X;]p%[roO}rP:CA}a3:KQlVU#2r3#8.B{=a~}-,zYS-$Qry0.+B#N3E7I8XZEih4}5]NXha=t2vXOhtvBCh]]RUDIEOJLGM7(ylQ$-C5b{p%BS+0lS;VnYsxS$YnaC}v+R8QG=,,i2/#qQ3Q5kI=[0*v%nH][r|#e^nQXF,Y6.=ri0wvdDt5BXc},7XKJZwI([K@SIUR$GR0M[C=Zeb^DQ-~j*sDYA9(p~FAVl6FMbG(~E;pKkHx{{6MgBhF9$BkXNi@iiV{UV9g3G0Je.92vx;.EZC4,{#(%-q[xyf[OyQTR,^jh}5KOi}k66[!!wv]3+D+]h/-,e%ZHK.7Ap~(za7}c{0ERDxo.-f(CoqV:YIjE/d+zCamQXz0h2f8XR0;IygtBF#G1hG^*)*,$1GE!%Jf9*$idc]-3^u|k3S$Xl;)xz;437poyC8j%rasQ;EPx+xAc/C,}3w;dYF#T%d]E*##V^w@5PszUQVl2V|$$9v]8R}h}GzGG@Z{O3m[v/kuXS)=-oL9*#pVvmyGfQK+7Q2,xnwnDB;YMvXfAQsTq{|sy{+)5(Z{(;y@PQPvj~pwMu=8Dc9G,)j@bLcH#^E#rbf0k5rz}QV(nel7yg1(8lB!J49ApTZ9A53))9OQ!w9~#M12}7lx:$@n6R3#{Ki%)xKclQ%P1d$D))G2#hIoKQZiy~79V2DOESL(i-sUD**d}rJ6p~)1465EyiHscA8mB4Hk2FdxBfJT}/+3y%(h4yEg@zv05cLjf8(Pi9u1Ax%u{ZSF7P%oOCB}Z!L5SZw*VbXOAw,fa:u;,Yt4).MMdvkMyyScGYreD5OmI{9cE/Lc)i-a5b:1G!{!)|A#65UyU$N2EIw2=tML,e:t0Z)b:kO0Eq#du|Gkk:n9Cu8@[gh,7jZN(u*w#OxS(xN-PHPGqP^bqZ+I8vh/c!Mk43+[p9[!}aGo~y}e}eA/nR=M2obw])ZcfhFfedJ-,vgMl;Z#Y~Y7i[NnD9u+R$OA1=y:Tmcjs0jAV8f-ALbc$0Iq[k4iXL^Zpy=O[;d@HPkQ$X*))=joAP5eS;2U5,MIQYjj970AGTmQcqX5XdDgkIiYrD9tvY851@QKi6ke)G!vn:6mH775y1B/$JyRazKUKz,P/z7i/W+VY6UFhIr8$.(aOLCdS.)TZA~ihE%bTIPGN*j~)x!b[#M[$X!m}+tM,M$nDOomeD]M2ugwC=/;ZoM+q)Mmzm+3MHmeQcYHwnTfs#}YB!r99Aig6oZUtkJI$OP(QC=H|@T^3I!Fr06YOlCWaiDRUaVtdv/lKKaB,E5*~%[LZzOBwxX80K.@!FI.5s(BU:H|ue]a+#~R;o2Jx1~%X31z,1,Y*Ot+Dgu[!%m$jqoY/.C#g4M+q::;PlxQ~w[by(#VDV{HBC{ojGby.jU8nQhmgiQ@ytIquyvMY^Y+8xe;F#tCz^ii.VY$s.yE{==)yw4XM[}Hv;=Z:HK;|:oFIil~vD6Mm9B7!/M1e623^:IvLUB#qt){jpRC^seQRSzOnD0:*V.FQkj1q!!-y[b~a5aiBjbHA65EX}kSVbBc62@d!s7J9+dau15f!-@4EXE7@BfPa9:Z$LH53J8@XQ*QLKRx.J!XVrR1d*;d9Pua32V;QWY$$~WMIfnt@k.~aRKN5ZC:4exRju;ReK6mlA7L0us36ptP8K6U0(!iv*]|*(PCCoshah[hYcogj;Vg=}T,r{@iB8w^,vIc#oFFvb)H9mAYQSvO%3p36I!bxuNKadZmOWiU8=MU7$yA~.di}@qQ=!foJf9-I[;RK6AN8Z,cn|-2C68=hQS4=+tonqVDD]CMt+8c=Lv5|AAwC@F[}D@Y$Fq4zt;Zu7neb;a.T0OmzOo]/:b$jUB{$AuZThf]LP)Vb9O2E0y{,1^4DsO/W-.L~Fk1-E/s/,Gkoe^qkK@F|vDDR]U6dYP^xW@.lAj!J-]Ddz8*xQ.=n9k/@hd/re3~1=Tj{YuhfEK0P;xkUE=gq8,%Kvbl086q#)lQH$QWq)Y]#o0r8-4Im+u3BkK~CC1VoyXueA@yL!~Z1=om2|R!y,#7d/5.X4+u1S)izgOUp:QbkxrtOJfIe2713[44.ziW1yzA/p|dI!1(qs8G#B)xp9qShRcPaT*Svv1ensQRvanK-L|)^.$BM=7lF.wVM3bw;Fy@MSQ{tuoekziKJiTDGK[3!NCU#e03$fPa@HV!hW^5Pey3J7[:}nTI$Ry[us2bION/)RN)8ytOiuJ9/kxa]*j9shd$25=B3[tNkJxA0DVYyY^GW)~RauQzd~1M:,jf{+3N=J@MPMNBaTYGtWP1wHngwCY5~@:3k|Uo,wJYOjHA]f(O(bc[BQNxPk+$XqjK^J(d.h3hR/zo=n}G[,Gk};/E%yl|l)n1o;u1+]j/J[T7rg$eM1Ned7N)--^aJRem//GHB.|[ifA@H0t%X0mU3x@MD3-eEEh:~O.j/#.u-}75ZE|5KFgE|PF*;A^c@n9LN*CR3!82|bRfA[1[uh%0R{0,|X2mxs8oJ]8B](n7Gh(G9jhIX[zKI7l!7x%sB#;*~{r5aau1@t+VfOhi#ng86v/CmO%/}Y7]6Q*vRVpzt:EVq@C2t9KeLQsRG^ajP5c7+jd4oATgNGxIFA*9CL8|lk,RYb+9(jrR.9n^Z1Ua!B:NdX{xwYWWJVmJ6wtu~t@;|LwaU8RdJ]8CI5Qy:q5OHk#xG9r=T0Mdhcb9E;(r[p$[)tT0G|73Uy6@x|=gr8k-u!01/2rZ4]#{Od%F{c6JU;ea**{xX[M9#yy%!K^fML/qOFu$AIHiUhf[nSK4;,rj2Zn;~4ED(hnSp7dz)^QoeD6H4J%3LX3O0ng7eP83#/S*usga].7|0^uxLElqIdt1cRQ9jqw.EOAeq9M)DZH;SLJ{ZKVKwqMVOYkxp(5HWsITD){#Q10Z)-p!Q-s|).N-dAtz4;uSHbd0lDRnty3mYPp%#zP-lvvIEF7)GH(:!e;#@8fIe0U=p@Ew{8brqmjLNg[4A/t{5Bw-1#7H6YTK][M|s;S*sxDX699WdJ|{B^^j(}=K$XJ4Y5=H9j5=HC)Rv=D.fi.7W]jw)Kkqt{fC5AnZjpt}M+.h8YC=q/=N~S;TjJtTzs*^Sh][zYYBYbwD^Ri@XMl]aKsc7=(JedXEH1Y(mx7]W7:3C|5Bf#6*4!(Ql@wC,!rkV=eDpXK)t~iHK-[+U(d~oO4o;c.WTz#E.[zTe$LsXlQzeVm^#$8=d80R@H$fdmcIQ2g8GcHgP51AWUyqnB6af74edhx61^y:F{Ok(Z|Y9dJWIc*)2J7y2.a7m%NcM/xb0u!K{8BR#~d9jo*1K57.zbGZnVRwmXVWGO8OK/7D.9[@{^wd|bwgD(u=wD(+B{ApdR|(mRn|;$4]LY2Y(fMZQYkC%bk)q$2;FwTmHNbIY(d(CAr3lumWJ*JpP{Wjv9Hb:a*[7;}BD%%Zv*O%L:w((8eTcazOQGuB;M8xD3c*NaEeOlED.l|NH0Q[Pk^eUH1{IZOI;3u8im.~H1a%HK1:7i!zhykn]nr=/$q25+A,O0Ypm^u@i-xe^M#HhwH)TWqv{os.y|89Nc/7|}f%O}5V0R}=H%bN#DujVm8D4kdpn0vMN2Q=+)1bM;Y5JcG6E$mt^X-hAHqr7@=!jI:UJ3$mS%.WjI0Q@F75%@C@0;lpWUg:6y(TM{n3K]7N3rg8GrAFVZQ0r/Ud3c({CSOjMHg~HER#.t=*(k:C=S5bk)t=sATeU.l*.CsH/9WuRwJB[3:lFo[%jC64OFOGl~UP[7iNn~vm~~V9tg8SdIqqJPy|edWN|:wDxlK]eE-]U1|221=IvNq377^i0%yh0UrqGiIv-7XEo-YazdIBw:vy/X8wwA%jx3TW%ewc49Z3HHR(6i|3kv)qpxWOfM;d,%HWlkg^oqRoU{Xtb)B^EC3}[+[HmTz@14jE%SDowo!%BF4^LOze2iogV@ZA8ov-5c;O|/$R)|qE3674}#wDoz,]fr-2B9hajG2(8Yh}I.(V]u0*kYKD7%v;X0KJraL(,feRpQ4h|[=D/karEd]SPbw8dB]uVKo9kXj7)!d.{*(,x4JlFtKYiuzv68W3c/Ixg4n/imS=+EC={#J+d4~Mx%K.^zt}uJeuJnqgiU0ri4{Js3GWMRaq=e-Kd4^$,wx9jPXn4pfFUND+L~#089.WczetDfT]5uli4M=j!RI@s)N3{4q|M0i+MS3*FTjaxN:~pq*rjikCBy8Gr$U(NWcFQ/gXxm*#M~]5b:XX*%.RCEF=L#n8D@Wm,$XDo$1V5rGH4S8sVIEkYlBPcVyZx([qn8)xRgN4p.it~6.%r8rbG(C/273^Jp9ICAq~H81$y-(zpu5B:L}iY{FBp;q^G}B4yk|L@5fQ|fWFo]z7zG.OQ[Mk+-n7^l:,M:BZuZKBfHy9h[oFe$ztlJvO8|BY7D|oU,J1~95H~+F#3nFl4hdG!,n|$w]FC${,GNk%Xabl9s(@NEuFw;*r|o}Q@VniI5]w^du1xmw)WU)B:,q3lsG%$a(7IWA+|cb+UWau31-AFsf3Y@[LU[~L[]LT6VyjJdk;#s3mUz8e3K8Kw~)m^f0h^JXC|.},|e2ig-.D{toj:aYBdF,{,~w6s+jki=BYIux0PJmj6Pcy9g4JUhfAtyNA-J1%*W6apfHCs,j=cm75.3Mxt$q(Yhq5^S26BecB2~02Cr#lyzj=NKh#}^]1~8/F!w,-Qj)1z1oVHXo6$wKJPZ|J6Z3ew:p(#qo;QYqi-t/.z(MW8s|ksLQhPv]9^2EVV%~=W6XyTic#k+Ps]GWUqC6Rk(dvolj#0n^#K}gE4T#8prg;yblQV/k+nmrPxqA{w0u+;QcL~QsDPGN)SJi%|b)L}pOIrwUqBcXtwn7cg)YmUy(7AE#JVEoR*r0ei]XIszz5e0IV346z2ug37lJIxdcu;NP@xwJ:yKcPrPuRlaTc+n4T.a@JeHS]VtwpPpmD/-I=LaewXxa!1(zQZ#)s8XOatttd:4h:gTv[.A0AK}jr+GcOxwH]wD#WyYioWYC5eJAedmOq.BM3hWzO@$^8F4VTl1M/QD^MNN5XlDh4|+XfP678G*3}mEghguNj[B:BoO@1zLcQ)EXarYq=9p^n-vtuQRchVq$65QB,[Zisu-Vk/1.gZ6m$yN;vu,^Ndvs+@-LC%x6D!c+QC-8[F$wfIVWfHrUqA(=sSuZKTy-8/s;ON|@~5((n%|Hq@NB@$i%rxRozn.BbY:IxR0/B$O5Z$M5ouQez-dM3|xX5!88cCaEvC^*rkA|h]=[jeCoRT%Zdr2j%Jh8QTstH|@q!ADo:Oxb(byU{hs(k9e/FAmGH^ri*G[tGb,oJfqJkqNScUy=a.ltT:BKIWN0J@88i16.G786lz)lMzuQP1p;JNir5+f)iO;38{5H@%(5/9ahjY}{awn!Fa%~8RQi/0|u$jfFmtOHQ+Nie2w!Z7o=OfL*I!Q)W])6|[ODUy3Dy8:]nOMX*5v9jx@JUf6.R8/@B{mp8Uofy,6k2xLXWT989=}#C=a|-Ep*3sX)2-0dGLkg#4(:Ql*oT0s|8S([8DYfUQv4aZ5uH!BFnKUjt%lNu{{)}g[r!wpku)l2sPT,-z{}2+4.GV2a(47}DD196nvgj.zjYY.Z60Gl3O5mJn)SRCk1Rr=5JZhB{^1e(hjZf#oSdK^/ZqEq@6@1dKjA{m#U^yE4|zxbB9^5C!3k-),h1,^D:4+)b[O5a@0H+vGKa}WAc[~E9MW:nhMd^;7ZfRR,]+upR67M4Bq=Dx3E{fa9OhhCgmQB^cK]%2y{sf#QTXWzedd!@;f{6(mblpzYpKIi#cD2/REfhOmY.FQ)[Irb~5XZD2#v8i}IZL5htr].w3-N9ins24UpQ|drA,BVgiuwC1-xQ/ELRz*pp/2SW]~D5!=vUZnP^4VCn%jBH0Ol:2x[xs!*zS]x:1)h1ntL(~],0TFJ$f,=.#~^#Go@eDqxujH.y=I^.I^#e4:p23toW#Kj%Fl^+hj(]K~=:nfPAp0t{%ZxEeGjc8H(ZIR!{leI~|a!.+hAW=bQivH$7ihd#KddoqgthG8(oJ)7{il$QtRQ,0v%W+{jqJXc.,!BnD0C75Hforbv6y!)W:)EaiBH+=4P-0)Fi^d%h3g{(=Us)4VfTAk)}v-(,Y2EG1;)6n[:Zt4w[5zF}I;{d8fBcneim8^osUs~S:PB9[X4dt^EY![9~$%cP*RKaw;~cAck7[br=LU3FJ!Hd9Ntidq1Jq^jD^BuB!aMq)}ge|DPsS}lJoxMKfi];hUJ{HAWa1sQq5!c8i9YMqMXZL@QC:il6x+]*v/Yi!Pv$*una2gLz|^f{#+voU[eQ:U:hJqycXSHFQMF=PAl$sI~kgWxw:e~wW~OV9z|@2JO+6QH~kC]c)n,tYC=2pV3(O8faTLP-~t*3-.afL564kK{eG;VXLQyrdx}eAV0s$;OgLPVW^oaio^M2Qkfz{XFhVhu]w:o}XtOdgRe^:Y4|v#pZJNe*!M+(R!Uhqis@9@[8fs(E:o3yl.IX65:9OvQ2E/dPqZCsgOX@VamGNl8~@nCQE}-/R#$~o0,wO-s-aptFg2bdN36r@9B@pjU8|D#jo[EMS{[tUtCZxsTUwGfR.ZFk;OFGEY@Srec9/V@kAuP%b^Co%8Nc3aXR)EADNp.E@Bz:HW9F([o5I1ddJNHK*Mwg=r37!$8Om2K]cA=t^0%ILPl/i)(yk-HZ+9r2k7L7[kUoxX=^P($cjo+$F5AB!KomtpC:AV;q;@hFyj)WPeNCHi$;xv/mY+=UM.NUj!Kq;BoGX5,qNe./K9$az@M6C81J)clz]K;C^*,}#gB,,;l[q-CK{:!2q,wXqQRMsVth{Ryo7kzEyzV}fiJj0SXwLJ,ksE|#jTm0X;@GsLY{CwioC|s%a.:9$VI}[Tc3C|^0sTYf0ha;![)z#Ztng=,yeU4%M}d)4Nr]z,@U4uu3t)PGQX~H!sHVYk9la$Kf^q(=z@s({sW1I,6Kzmw)b%BwED(%^;u)9.IgoM]Et/8cB;k~e[Z^bs%ZHSa+MsHDXpV,=,i*16+R){oh=4=5mwI:ux=zWRaJxwZKkCWm:VXnox|tL/7KK|7Nyk,.0ob9]KwTmb{Ky^sj%+b)j!k@Xy9eGBv-[F96AxP9k:z]uIg{G90JIX70Ss$y;ga6(Y*:q3e%,ZM;p3w;[ko*M:Y1@G3snGCQ2us@dObay:DH|GTNFp[M|OK=wX8@d/|xw3t0YR2yBgNy!F^e=BNfLE0oX--C-wQP},-)IYbND3n9;a!!kvmks)[Iu@s%c0%FdicLaf:F:OR~tjK/]908e03)nyT4kBCe+hj!j;/kyh{rFaBQtABgto,#zA#^L@G-o:Q/-3hB{kMW7wR+6[.{%c:uHajmu$NikxU-MKk2yqF:wn=w:HfX;b+z3P:)Q!sc#K-U!;w2YmF:y{RB!JPywFsv8nS-M7y%L]zOUlAA^$8d,L80nOWK)l:Cw(MsHtk@L]ZaRpb9L1Z4tOt%CA.y!%p+$0L9d5nj0e~t*,$=CpkLu.%ULV/RUWi1r5[zm@NC6k5~r(t$:NzI9+sH0~J6u!!#BP1m)nS.5K%:#R)iD#jvcD/B]]GJ:0w.t0|R]nmMy}kJYk[O#N)Mx6JZcau*5f3{6[e=iylBDc3$~ljK|TtbX[(.|~:d8chxGT0Z(/DXZ$;zWqOvlDh)2.CkS5y]Fhe*q|*5eFurhrdGL~TgfRFv{o5V=:e/Ay1oxA1EO$@Z!drG^D#8j^e+1pOyvleG[UjwfKa3^PrrCLgN)wfX];}glK~D1Cd$l0s.OfT/1M4*Jn*NoUOd.40S)!AW|8LLx}.)*x#XwYSnX|)wl7d*Paf=@e-}R=Gg7R$X2/qZlD@|tFAL6%:AnDz3MFX+Wkx}Ja1;hFFF@CvY8]|39Rvfm$qAZS8c-vMrABM8%v3elSCIJYHC$%6wKN!1R+jX7#1Pu[[.qf9#0.l|[@8LMNRuEY.@SdBe,|8QxGbK=RuJ-:5v{*@rZBY)B.aHIU8^S[q0:Ulf7GH[kJA8OOEpFKrz-Yvu)e@q5Nzn8:JL!Kuh[.ykewj#FTc~QM!-7(4S8(S5O9wfpn4!3A/IBKzb$xQC!W*2b{Ra6QFvJ-GfS7WYQw3ar6UplV2+.fDB3ZKlqu-#AB1jwX)0gv@yrtZR.q8cj0,F83QX,]!lKQurOh@dl3*:Y#pwn2S$rr}xd@|}a5+iLby,oBk}E+anR.S.Q}z1hK0zOI5X7:k6jdP*-}~%OtyV,v8X3HGPprGg@8{jK%a^dTKU.b1=]OCbDX}/w%@6|+ulBu|3j-p!#|dZ]cLQ9B.V60{YjvVo8d+s@5vr/d2IaA7@lC/-0LZM*sm!-9.|}DrNf|a9oGc[PtWHlF+FC#$fr5/ySn%F/]@$;R4dJLt{2gvV+*0xp$4P{=J%XOl7[tnEw2Q:mZ~(P:MOCxBQf($peRj|9b~JqhmF3$OrE5U~;y)/4{uSmbB8uOBKCr]m,cXHf{:o)@+T];blit-WUjAf{s-Vq$A8l^3%cA%.)N~RFCx:s-*uRqf!6YJFiPj+d-AUpCVS#vl^VOu;DjEAdZ}bBPQg!nolaEC-C*XJK]hA|4u$$YPtam2dQxMQ-Ffv,t^,d*^@A[!:1HOR1;1+sbY8WuyvN.zQI98Ky$*oo}oXKboVQ*0,2{L)|^ReCt,6jmL$,3)TB@-{n$dj8.4R!so[{0s+Vj*Ye@{4,WxD7j;]uvA-t8Hu8.[nLtxPhP=[32jBnMKL*F@pg.QLMt=oK+W%pSb^JVy3uV+KFngn4E2NCuz*xrW#b$%T+!wgn*^P^iph2ebx:hJYl}N!iO-CJ!P22HSr^zE}s#|LvI+b+QxF^j:O~uox,1Qf@G3CT;fY+fIuDsN/U^:M!Bb,hTAcMf}XKjE*NfNgNJM;e#upumLRKYPQ1]Qs[-L6mSE}j%Rt8+hLp,5^]Oj1BD#{E$Zf;Z+/@Q;hOQk-3[S,0^9}cLkDlBRSIZQI0uN,rOCC~7x6@B:DSiJqe@1UJz[THPa)l3|io[4DRd(@u)8Fa8I)W:Ef)sCK+GmP)6{GDTkJQ=Zx+aMUDGzB)2oSG|^j|${vL5oi$EoAc(#aL2ILx2t#Td$7L/lFPbwiM}3=db7D9Rifb9}Mrk+GihKNNfVdTM]no]Cw}DevzU/ap3;Y)Ye|P1#5GPL+bhbW8f=rH*/zFI.YVYA21[pT-O5IjCbl%=TJg$VC2k:@GBRA~]8uMX{:XxL:jf^.ORbeXam}xl@j=BQ*8;^L4WQOKp-Q9^!/Hi)2UI(RvA3l^@[M;J@Fh4oXA0/tZZ8RFT3HZ3~E[7qTm7$F5B[J5VPv*L/r*lGy+73Zh9CrKeK/9ESS9Qx)CD*4}!ZFCb.QAj%cMJ9FH%nS=F!Y#VV9(Rb.iWPx,ct1fvr$oxaJXv-UU:qee}6[Jh{j7*geie4#(z$^UccUA[H0qG$SlrWrf;gilR.$MI]#Pi)ma40vmsIdFpDizc5{dIL{]~F4@i[Ziq3lR|!]@oa!Z/[jXYX4z|di[br-:*,hULwT(R)ou$/m,Ei=W-]OVy(DcN)LT9M0$2A|/s6RA;QAe0/hj]+6,Xn8ii9]YjrpOG#0/gziw[.4Iv,SBL60t.47@r+~xfggoruqv6DxB.Qyk32[}(cwAtdUu-Z*JYP%:J#:RzKtp1S[hOMv)-WjAj.F6[fVw#4XXau|bso3O@*-DX82-.G~z/HVZAUU+U8LjpT8XSP5dk~/x-RY$CG+L$ZeetSbDloacs7txe86s;f;V%E.mQsmqr:]7+q+,d[zyagsthoFw63I@F4GcQvNlv;O=)u~D]MR7C.m!$e;orQCRsh#g3|s%uv60DGuV+DRwDljK4g2X3[}]}+gNR0uXbrSw/FlnYwAr4YBg*a;7ROv9wL9lS(gHiq4{5+!kB=!B44qH9(%/WH^~}zLD[n7zEZ3eX//O-^5~bSZQ1r{ctgAN@K#p*4tqGjC(+%g1-Ng11vR6E|eN)Y/Uy;]5.NK%^ZY2(Duz7H%aNXAc4a#-{GH4j8^ATJsLj:fe.^-lMZi@${Ycx;I/a#8INOE0xccR~zxigG3Q7kn81Vmpy9GJv:T6nrj/zobwvVe{zm}L0W:8~^^wp8/M9h4I)IN{G3ldG-hvc.lW#tUA1)e6}{$7P7DP/haKo8NKD-=~Y./4{814zQ/-d*[iaV+;y[BZHMP5wv0(6D6%eXjgU(P[Y1E#CH5@q@B#FlXG,$#~Qsyo0DMh]%B/IAG{umh@g%|{:ror^dKV.wb*/C5f]Vu@fZn|qrA,:4J;(5=Voc-Eu|YSk~j7D3ue/4HV$(fpi/Szi%x^nJWcs1c)6^-9|Ubcz^9Xu$KQWSM}%;,R4X~}1!2PouWc|}CEhB/.Zq{Hg~=Rpf{Wk-Z[]QVxOqD/)RUl)h:IRJnn17SjiwLO^k6MhHCH7dYzpvu4sY7[wr,4DMh#|-f=#%T+9*Dd*LvMzhRMzh;:UgRlpK3y]3gEb$Rho}t7nip*KbR(jy3iD[PI|Qo9[^uF.vNM/LQ[HL%h9qOGk$zSUpW)GX+:He~rF.-jX!i;#;DRi!48[B%~PLsz20W,GjK|y0%yZ6[5|[4Iyzkz)s1tfspUo{3AZu;Ji$h(|w#2]W7||w8fVdY^-;Nre1EV6r35}QZQ#wzXftpbB~m92e7OHc}[ZfT(Z5Rl4#pw^DiukscYFgW[!#$1rs0T$#veH,(ycag[P*d!RuR[w^^(d:-Z8[h[L6uWO3x}faHTnbGN2d[.V9=#|m!L)4QzHB%Tz62aLDJq2;r(xYO^FUzJM3:n1$E3/A]AWu/ZKhD1iRI|jkY:cF:H-NhREgNt7h.7GvZFl9q.yAcS19c8=*p2]t9;Jzq/6fUJQlpb4{Ieo73-.d.D6Hy1nlHB}#F%YnrUmgnTD@/oq[$rCgeIs{2wi,=bAlQ;K(M/hWS$bbVqP}]PxW/t#2l!y8:,)YVH^}*QxM{Q|(r.(6A*m-((BX57gB1r%.KT}kR7#Tnv7QTa-XQ03=xixqOfoxB)cZ.Orr1R0vl#vL-z.H~lH8ElJ,W4Ktm^-zR#}uMk#Q5ljxvH@Qx~|{kUb3d(tV3Uq,)i,ZFS1;m%q^WFRA6Xb$kPW:Bb=/*qAnM7rg|WSH^5;Hxly[vgU22./XqU9cLhzuBVs=:27*Wp{Pe)[I$=0]UIZwO4CU)(7;vMecw5t!k9d-8HX!o+u(y285E}TY~W:EibldR9Dm@,CEsr=LTfmI[DoG2uqInLFZ#W^IHX9o7+}@0=t:WyVe+uvjFZwIEEzrAW)[3Eq~Rrv6ud|][bVwhzsQ8Xb@^3D(cPo#Uuo(:yymYm.Ix~Zc|Y9vEwQ4;)0LJrn+n8gV)Vuru8C7/xw;0z*AB*9Rn|BBI(evrxaWr~Q4-Pk#~8|c/gNKIcLqek9af:3hm590Hn%#SU*!s|4*xOdJv]O/PiJT{Ez[rCZ~m|-cI{04x9A[G35y#V=2B6KW/B-,nf/=bUCZXEPw[N[Q@WK69hPO-:-t)hxOW4X.tod6n)3e/6QLFIpJZcscR9F|ol6c[+wL6+TqgHRf:]pRc5Rk0c.3hpczE#3vE*aqX]@iqmnhn-#,E5.SJ7J7*XKvFamqQ{GRvWP)I4IvN9k2Lhpud3Dc{wsGI1x-s{|vPdpbKzy,AI|5%s{cmNQM1v6d#EDWaOL2xI)$)4jiN]9R[G*g:L!P*MCbGw1L~H:jIa(aWVAVAN!fW5iMRIw,4]b-/O;3{{Gi4WcfAO$.]in7Sm.GLsK3KA4=xh#3f(%}=XIGka#I,9hPkPK8s9ku:@:S84xXP!,RpBB{]%dF2[[{6:]La9,v2FsK@U@R4fIc.fJA68B0p37Mo$.k2nN[3zV3nYYPy3-l,c!9AQ@lTh+lk@{jS-vrK:%9M|,pkgz~:)~P8/jI)j^[/Vl5n5Q9F+y08Vp;~7]CqZGQMQ#vqZZXj+u!9S]hx-1O!*.:d9w[/v,}xCbAi/aj9f7/{Dt:O-@@-=qTh0[SQRgoC(0axKT30Lf,KWKx8s:u,vTA[eCUiy#f+jzzQIY.mN,SS7rt}PVD$,DqaYwF6;Vs1D)3UHy.85DbVN6z@dM+W+#-HiSaKX-4BZQiuiObFYGFZE{D]#1)nr]yhw#icEq$|OiD9cCecOGOzjS|JWt^455a+*0syme+;DFK}BKe{jI0j$}UYeuy$uT6E4M8zsNS7:gKf];tX|EDNWKLBPJTtl85huy=oYDR~Q^Y%77FHfGVUh:BY{De#$-;sj1#Q#z$,d7$96V.U2fpzJt5e(TS4lPzS)ir=ia[k{T%]Dn,-g5t@ej8+t-50K,ulI4QW^B{{zXJ,QistTsOFq(**v:=6!}%OCfr#Lu)]2*)9w;=SY)U4Ma@hqwbd.q1|6!5C.}43$BG)]L9y!2[7uvEnTBZ^u7rvxT!-oLeG2i/s11,e3j-WDrgE:sljGfiVO.vazxgV-+:;c%C=2J1{ns]XlnGs8R@rL:/C8]M.z~rT(Uw04TvW[txm:3#W;Dq{:TSK2,c]eS0,.]5(jV]T=@|:Z2RV9|8$s17#{7c$NuOXRXyv+4i;#o][zoh+g*B(OGFBuBm/(,LME9bcePrif-TVDrYNb5j,pG732+mXqO$UPxW5B^vLgfy0oY.;:9:-XkVjrXLXH+Cd-]Z{TqiYiw1{-i0ohse|HN8EeyVvF)G=7;Y0nczPAE%|3HMwO9|l=eEPwaSaDJswR[J/YG32n~uL1A#9pxKFy-RgqqI};YqwAWWF,XfQigcJkd*3)n7(9Shec5OFuR^#:%v^H97Qz,lGjP,%.cV1][,KFm~mm9={{ILRB|Y2J=.C)aJ00]ky1YL^4*aZ{QG[;7)bz+;yKph1L)(*Z8CZ)8ZJGgI$A![Bu97F-E|frpKQ0oh7)HelfyaY=^#)$msdICNZ7cx{]p5gkq*Ta,LtI!3EDiUgdhh#TvuJ!sDWQNs~EaAgF/7v8wQ!X(%0qr03Dy!.LtC0g{-L@ZwmkD;t{Y23GT,rY-{h1cS@6l}HOTdH(;H|Ar6$%OeN)v,4:.m0H!Pj#kO-C;HjH^|sy}/3Rn=GPJL1/Wy]t01T^%[SNgjZaSGeC+|gF+(FBKR/w)55qnj[aHEE](xTOGF3#8s2t*%xT}=k5]7YxIY.Dt~)t/p478A#NaW=bfGJIIE=]DvZnI=l=rg$XW^@fZp$F(W3Izxq#K/HK8KHHtkf4xs,~GSlPBB44IQ=X.yhn/dd(ZsbRoyrGePMYivavJHS,zMB6-ebNkNtmaw+93g{b@b=EKtKf1g4B!mDA0PlDOD=ZR~]NYtK/GrKWgCPb*8{+U/;m1ob)fKJMJT$yAnDOncr[J9G^[^gG14s6Lxn#+xGm2U)TPYv0OL7PBkfRCirfv+bow0D%6^pHnP/2*bUKK^QgkNIr^UzjfTsLL[.W;1-rnkg3d1H2i5L,SdM]!Q6X5g+;jBB#Ctgc/UPqJW|W/|33+v(^cq*UWA#o%3n+(qSkOzHWzDKJRFILrHvuHJ5N;:/[^:2h$LLTMU;u3C=,hFsg:LmlPf1C8S1J,@ruFOcv}$/g53j^zRu27=#1znbYtHtDF$)RtQM#86@i@Y/#,!9bzqll#g@FjP%:EYg~Xp0]zObK/$B{F}Hw)*GwVA%r:8Od[w$5Ga(ztQ,HWMU[TVncK({LOANjxW:]|NrkEMec#ZW;UNZKFDtaI67H3KhRclFe%v0jVFnIufM#;GL/b%Eboh5it.u3!l6w@|k3Smy1BXR:![XeB}*/}DQZq{jvZL[Rjzl;2xcT$2w^9i6.8Tk%4BLHnC,mpS@c4Br%D/L:P5Q6Runo~t}P0J/p=t8E/g5ZUKx!^egu=U*3d(Soyc{$dR$m)xD!6B%4KNaG$k,=:SH$C+YLCf.^^ko-6;FX9+SBeNFQEEw/z,{FbpoN8kJZw@r{*{Rk(1;ER$warX$#Y|1|!XC(Tbbb$vvwfOUv!a]VUkSZ33P%xXGr3288X+1y)W!4OX!59k~Y}[5JJ^:9BL%Y[rCZjY)6v[UNq!,NlIw1itJah=0M(}2#^vwf}:~RBgg@/X.-BLNB,o7JG2tO)@2!dfBU3[tSY~B1OMmtwArbwny|dH#I5jVpqXi!%~W4fTkYm|BF[TfV5Mozg#@x6{LWw-h,+mrDge2+2}d/rG%FY,IcweABc{:FZgBi0QCu5w.q|let+UIb:=B#}zRdXyE1I5lmo^b325J(sxxs5x/:m..P!DH-MjsgLUhdyIhi5^{F!89Y9,IP2sRkCc8)B;DdO9:2mqBH{Zp|=+UYGg}SNO{}MLj{r/ir]T@@wAY2tD)[0l@h:OLeWE*L5W@097~OI={rk;Ha~$MA$oTY4|QWK2}egUd/vg*jA%phO@89Y~U}H,W26NNxmo08R85wV.|KnaHq[O:yC-@w@u~1,Vn.6Arm9$E6W]RoD|:+N6~RnKqDn${7A/QW|zVp/79t:iTKOs)3X*7z@k/ltBoeJAxnGm*klb4%n*k|QnnyM6SraYQb8Q:$D3j~%+r=7SJm3N6ulMsUk}+6pV}3:*q)wVoGXQ0,H(D}0!S80{cT^.EV[fQr#TGP89]Fq*~uEbVa,rpMk1mD(iA6bc;l}jV#0FPTcAd!!{P;nE/C;Vm6jNBYAed8We!BN6*z]sQQV2UolOE|X0K^LBw2xU@Izr[;D{lvE#@gWjdb8[*Ai%8vMKyn]:Y7zkG$av,hTUt2]8.On-{GofOki!t8Fg+)5rIPZl5]igpdM!3i1thFjpy#DI}C2i9#^1XoUo.NSqWn-j/jt/A.@d=2DdSoH]%~ot=2pH0V6UyLgNP{TB]Fp{jmNCTmR),SM5IGBh$O346hD;+*Y,MCDShbIr-$t]zi8jE*N@:$|II$HD4,l6}(9jei.BJ-@GDK/Z3gsGHg[iy~T0JF4m{Y]-T#z[@JdL;!!T^GMOHe51^NT5CaiXDw5Zw1)uUkggf!ki1EC^04jnq4}6b5M}aDngY$k7F;]$X#JxZ=IXN6Isu8[Jh(xsJR~H^zwGJMALysU*l1HaYNYZo7xr~GI|,X2-~-cbeE6h-v:{YF3saR4znQX6AQgdcBfWpzK-!1{D47|*F%27/4E#6DOg6X%J2(u7dF)eFSp6=.k]+bfqws}nzKlWB-{NNvR@gx@-+G][a:fwZ(Iw625g8{~*,1sg{4BINvFB,(V;klGSOQrygQ$eOv*PGE6*XL,2M4Zdq)NP]o][I]pqP:re1jRK+(ZH+6iXBnMt@URpt;Y5VM(xJ@l:#.:@T/]Jzmbk5t(abDd24vH7{-,$a26SG]5uDfJH=n,U5]TFG}$3l!xm^.B-o1Z/h}VUm%,.GgGjk0Q4o~FvLnruD#)XctaCg[N2^j/Ho*e[qXOB9qsPwZ^Toer-F{OO]l,Wr;80J={sSH=mu/c4vUrg(emYe-!8w/GI~a]-ZG0*Q(](:@#h1@MbfE]Wez-b=c%Oh,Wpue$wY:Y[lTu9x=D7FiK2Z/4=$3KU84UC6/o/(^W](v006=YY{)KjECO[^k7=;;WCD-IKrEJ|ndY*g*4DsC1fh~4S5ei)JFkwBiljj7N-|P9v@R6]P7)xX%E5UJS$JGpxvyk$n(Wj]GHbMGR-O+I7l)6soGH.G!SerMdtbLgiYI7@3-mEq!X8^TcNzt]M4qwQ[ALsxzyl#3V5aBp+eYmYkGUjC-ob.}:fK2NCtLlx-jRj[/m:bc@!l)9(w-]n1);Bs$qTW)oR46DAGYZ}gIU7ArS*oa%2x]67vnZ@M%1i/l5v:9G,zALmO7omNskpr:q4tRESyx,4b{}t.src2dQzA]1o:Tp)~yT}[~nKHW!OCVv+8M.7q.TFqN3l*:l0ajpxH(*NLF{YPYWeYfY]S.dte0fS:E)Q{cQ^S88MXS8$7S!af$@t9o@EDBLPr|AgdQB{#aA}-wRD)d$J*=/mAXm)}tQeX6pnDG;Y]+KSYjH,i$+607G.u(9}P6Qa#S9s(CcM;C$26-]Ib-4-(m$HmgRJ($|-%Bf4Yqk/5t:V99#XZbz3Cy6b)m$#:TF@0J!d:X4Zv6z1FGWBlmJy:.mf[m)H16g)1~mi$Q^tg%ZRic+1[cP8fvbBt~qB#dMrf.FVUQVJaR1#hAtFEx,(rqtVz!QaPT7vM5KzS0(e($hv8%|kvE#VOF!Jz,I-*,aD,eIu=%QAB.AU{7NaZxEbIt+yQe1D5/aZYw%#lz+*i!ygSmWl.@gQYpd8DnU:#9Mo+tH|!gVl[CaViR#Qo1$ze6SFB5bDM{HY:823urw{^nF2j=!1qH6h!GEP,/7jdTvFKGMvNf8+zt:}vb9Lv}YY0%|[G)78bG4:vRZt/wv[su2^S68m9)@,w%XfS22z;(HBq.^VJo}]%Y]lKz(,ISddDdBUIEnIo2l4/#dc-Q8,12L-!Iq(4-)YQO*j!5sa5ry)z$+=-FsaaKfd==gj@k^GK0,VPF5:29;C+$ooGh[wcRGb279l+A]$/3kEF)f*9Qi;|5,{1XgXBE4!v*5brxScE9bK!Ck4b#mtOG#6rZ;-]g;p82jGe#lV=AWJsqCz/Wbes)Se(*uU^jhIowKg=3Te~DI(Za@nrs1-fSTr9c6@;^01lynnunW~zo5B7GSzdqj@6fvWDMM+D5k#0Sr2C[RYXw4]V%cTsZzm!+9nW$SmXxkkxc2.q8M@bhK-Tau#2.8XK)9FTrooec(FA64XN}w81|S,Cdn9b6/b,mZh*Z2B)dL6PMoI|8ak%Iz@gkhV,*K=V{wMQ;x@Hu4[$u+{SM5dw1(0sS6Zc*dOdYPnPpAt:mMN;vA+YUQA.l!U}aSqQ589wXSdy]N^e93Uh0Ai.%vFGdcx5(K+jEA[aJ/#Sn5FZeI[ev+GLaf.~u*DU.a|OLYm/AP=V:DNh8.nVMvD%4DD{pm,7[#f!.Ub#IJTp,7wV]fJn{TmW862=})N}JP6rd%J@}9qGpmRJK5;#Wx/o[HRCAA3dmoNK8uTjG.W8++$E{hvVeUt%$O[tqzARVDE+2xjv^2sV5Z8B@M=-GRF@JaLQkJc(yVB=/rU/s5RZ{POM)QY%EWvHXxCM3[Suo=3i@JfZCu@wuDl}MB6Xh^hC6Nah.R7.;3|Z3^$!;B=O;^.TulUGew(GETWPT15]s;M*$j8d+[$7|VNh=hcfh88,OT4rT67b!:UD7pU-5(|x.Lv(Jc#OsiPHHG5KzAWz^RT2+W0R,UJ)+F||y#{MRrr,INO$R)ZK/G[VnkiN@=)aUTZk%5i9G+Ue~W-/-[Jb-N,2i7(NjgWt4Q86Stguw9m~8ec+y-;jNs9HGSzst=,c0Gw~VRJa:mnJ78~+lH+39U[CEuAHJ7aQ-#Ooc.,UU-!pFTz.NBuE$IGE1V(EiKfYAD4!8V^#Dcq4h17$7^Z[f3cB2G{qKPK4zr-ai%b/3g2+N2Lce37^ep[KESohFM^HQcv(PbNd2#^!HL4ZUlJf[kSDM|Lrx.suT(+uy8)I6(}x5JSm,!t+pg51|556L++9Q5xG)e[9BXCcRJ7LhLLuMH#2JfuD;9HWH|Kc1v*S3CG[L!}Id)FUEz.9cjjQFCST!iW0VQ^PmG5-.S8r|6,Cb0p)#9V(=hjtXbyZ%iZH]j$OA6YhGdVs*,:kYYd],I3mr]OTV/xfH+d,wWE.6sz](/1}HSpm0UxSjX#VoG%tTmbQtZZH5:=J5oyi{76{GBz6K5p~mV*+%{Sj2h~EMCM4((9y4;=K3u]%:jixu1[jYe[Bh1PJ=qC9aXm#$q7D5ksoO4@TQ[s~7RB5!(,AE|{;YVV(iK|si+r6GoZ$s~;5F.7[rP4A6l6umlOw,xN3mtINMx%{qr-sp(YL-!!e;MWSbJ2(]z4q30lX.a0oU-{ty3nicUd$jv~Rb](Y[m^zFd#2G^w@.sOP;O1W$E3PI%^GqtTpxu(;HDpnTv*LW%rf{d]YnOgc)FM)h$m/=^!h{IRrq=,z*Gw]@6mW;p^9LvnrS;.1A#SIuW.)os/%-[JASB/g]ENcMBQ%J[fU)|#+5tbC;O6:Oo:i*-oCFLUE0CTXq,=L!rg6qL,CfcI+JKv:uU6Y|,mbCgR6Bpeq;%.YH1UO.B]hmC.1I*^D.dE|4;=I67d2rp;tcDb5(+Mw7T=xDsC@!wdyI4}5gBpQEr.9OEKAQ2I#{a,!+xP)s4Hyr0ED7^dy-!ALIVRoUWjN[J.394{vJSiY/[*1TgvDzrQGb%{BTNm.2)~LP:+k{mB;=qUk2l}Xn;xx5n880F*U;j%x1^C4Ykb,d{osiXX9:h3WnV^fJSs%@g=#qiUFS*GRc5D^]J.!N8w3=51*N5Kht4p#I;-*SJ#T+=UeVY}FX=~!J*IP61Gcr@n06#A.jUz)phZl%[A34(JzL/l@@Gu:CD:RN810#]r2l7D[Qi3Sr;UqY9!UhWUG$4q2^Ar4:FiE(u4;4aGc%PU.02E,yD-t+^qoQ+.t,iXc,tu@%=6C.H#O|ZaulOTdIB%30zrNqL6*$%RP;APlb^g1/@~GxHjikX]A]W.u4{]2H%*jaL*qU)G4t9X8EB5]O]tP2L-Um3,XX95S.#]=C5oxhaQBwZc*:E=fHwVT3]KBo89*H:IcmZskrKQ}bdGBHs)B262/5$7;d71oR/T7q5,nZ9fG);!{,8dVeGzV:hb=^CC.fO+JwB55^nA[r)HVR*1.(GJPL*:}ETwpi%DlFn8TvQGaMK1B33!fiRJ@4ErPR}HrtyGr]Sa45pnA,Mz*J42f:Lty%3Th*Ri|TbH{6jg*[MEyoK@%FT9I=jztTyPOzmTe%Oy@QZOl]r@RJuU]E;]$;k#CwDZ]$Eo71o$YH6bll[C6KSmRQ61XK!/p47YLFRc!rP#Jo!Q8M/wXaqLCzFbPYSZ2)(g=Bw7BDV}+w0%p#eIeKwYx^}G8o!OXH525)nCiyY}4vi3B#%39mdiwuXC~k[);XcQf0K~E711wEFe)kYfRvmwkb(-/VLE)zup$CIBSW;N+JPHxR1V;=Cq8u8p0t]DcnLU:6{Grs@pI4T;A{FA=4Q.I!%=i]EfvG5)WI4@]54N;3m~/{)*uT;Zh]u(kFiW]OBH^ea5L=hBLFCoz8[X+o2iRPK)Tg:wA[kjXlIrBhyAIP[bA5JiDdAGIt!y~rK5[)P.hFc${{Xg5WCq~v:m])Q:9JFm=;9YN:A:3QL~=(U(6.Dg3)QU])[UyPdD*~M4[:!!VJ-DK4v(rDF]wV.M^f.xc$GW}Mrmn72+(95qH-C[V8W=AF!@KRgf349Wb.@%EFt#%-ICA9,6CbGvHmJXLdl+VOt8G$cGen1!MIfYJh(w%12Z}n:8)A+W[]Mn#Y12:XTlXsj,r=ZQO0y]UW5,%#.0-CMDPb,v]bits:wfi8aE}Dh8v#aQEY(sK^}9$$oFXxt#.Tm8tnr~SQS!qsF-hR=-xoQBWp{w3I)p6V}qj{ckJ$eA3]L3J|{Z-NC~0A8TcuYK@S4f!5m!E]sfQIp:={Gqx7p5l(PrY9tM:m{x01LaG-6Al3@M0Co8i@RqUc}=*%GUaZ|L((YqA6FTM7w{l%NB316SWPIb#ufgNTVY@V,1]j:EXr,y+aK1H)Pz0NoDAy8I*)rLu/$1pqZ%Ysd@tO:Y,AKy$ts!}ZMnCp]y-jt]jAnmI^nK8!QEl:^/SC54fPwo6q/S#R3-YI*6|J}8o;A1FGv$dnlbv!tVnX/Itfb}e!:6O:J[}]LjIBdOlKw0fUcz(4(8bAJZa*h*Rc|eLUCIzNVey4prqYGu4rwgs]]q+9Mmc9dkqAGmUlQJ]5,VTeGDO*t%zXD[@Bx*7k,t=TJ6D,7]x8BWK)1amAYaF7czMe+9@YFgnMU}IqJXHHsy7v8gW!+VBw.q@bxlYg}Y40cT,P^4E7Vp#Ulli,cffKD%0]Ha5iS*h}(N1AIHwYm^-Z%fS4CZsO2m772gnQk$[vl@=z4@ql2RuxdD:~=qlk!ov%4U5C8nT@D6D1ssji2IZdMu/!h{a5L910))niA(Bmq|D3^ZA^f4u21p-luJzDU-NBxg{el{ZS;l)uFQcCW{=0tmDXhTL0*Goc$!We,%#H3%Hp+9K}ZdJDRaHnxG6BG^tr~+^wxWs5wDgqMcL4f9{|HCPLmg{)T[OD1L~Za-H[KXU(MFu.(394L(;Sb7XuzZ@Oe4!o[s6i)f|nbi$+,49hpqC3qJPc.9~=/Cq]2v^e$HlYPisylk~oco]UfF]u,zOtJ2W1cKnS;=G:(6N~y~N![]-AhmyqgiLRD/x|28^0aIqqv/:r^LLP@25$^F8#UreqoaAly9OU4/+DrZ3zDte(ZxALz@7Tj7V1cFMkltS$/J94lX)a7sUekzWM|osqT!NfSvY@|8QZDSQU1jDN!*,V6%2J^$ypd)8:r2,MWE.iWtDc7;0i$hhz/yEP~v8n=y(a%hrXw/%9=il5Q(.OPO[5{DT:$v[;JUY.e{KU1Ov9hhp0S5cisY-qxZ#%s.{F,Ztv#$5u(0#ekHNbAzTZ3j:QZ=q-cTG%oXGfj1^HDMa=!(@[r.EG*w5YoDSdEah+tQDYl8J5=VL30e.{w=O(rJv(,x7VsXaOLB@;.n{HMdeglzu03Ly-GjsVvYq2m3b,s]fJAG|(c6VhIGVt%T@CCDn^)5i+7{V#bEU6}/TX{=4Tg~2]gq4w5GWq4NiQRYm)ZCHCM2|r{)E##yQBHPtG2wJi]uwa03@=M-t2M4k]v2kC]{8j^hXP63hUFK+/d#{#Y6Wa*;2bcj]L%tbB!jeVW;MaqUy$@qKNyeZ@.(Ty!Vz=P8EQei!c^V{gI6%IPBNDVDNTgG,m-bz2p[ID09@xOwN6xKkYuFSTnCE6LgSdpl)4ovw6%TBT4)+li$U3GA(bm.4uKl2z2%wx%neMN%R#:h,InE~9u97zSP%)YosOw7^-Y9Nj]zpDANem;W0;(a)5=3cJeSo6AZB(K$*w@:lk5XHVEy4CMt,,$RX!,$GmiqC80KF)P0YklPk+%w5^#Un]pk*4sKG,obD%F9lC}T(DTclnq!0q/PY}e0zp]iYFuZTr/c(W)zoO@)gl{)F,yl(YrrX|!b;o*rA[u8UR$4:04YGKO)wbJ/72IF0sUCS/bay3;D!#LS!eSl4+]ogW/s~cbZc2GnD1jF@]mEM#QroclG%rF+)G|JpCQ.oOw5!ytffPf[N3Sr[ZNI3|gfWKi2GH7.6i3.,y,=3lk,gS,-{PQ+YX7hXYn$=[:P5CJS33X!=^k(G8i,a!Ms!GjMMBZlu1l+mwgy)AA@LZp=3S@MFzQDyhvvyAW[OMzpDej)#sk-7,cbisYNv5CL0O}jwnntH@*%d;LeU,ZDMI5duvL4n(x7GK#(,90f#(tp4X:Et7OP{KE0#o9XTi|c{qfA+2(me3kJbE1t-.M5:#keaAS2lT8IppC|P})z%yd-~*:Q*CH%9EkowVuVuQ#j#wLh{pYM8!uoEWE^SrhGwZgXGpL|z!@k$zvaFCQ@FhMS5xA^b%iSo{R+LLF]}JFB@iLPqy}Hcp#Wwp])8Q^M3@]ite^bb@E#vN|p8|grAxw/l@C)P:HXtMM;B-*c8]L[EMyYFh#q/%7W!r)p0y0SFkDsq+hLp%U7=rrvs,xpU1!SyScvAPN5qi{8u)eE*pnI}d-d[:%{,YBIPtd6xv@YT4JMt0=N^OQ%uHGX!2^@TI*VZMYJ2|2K[|4ia2=v^c~Yj(CsJ:8rA5y/yXSyb;,Rc^OmVtW60pZ6H|peqaUa!3mNvXd2$}bWiXwTF;~N8=+hg#K59tbVek8-w5X40j;a9,ZVNDi0p83Uu9o6#)K6Mjz17klw6[8]I13N7[lph{maYK7*@ACaAi6nhp]}6+ya~pb(JZT;g:sYZUtxoL2l$0Y|^eLl)JbNKMfORG.Q9,.Q6tq%%b}/(=^Ey(YPw=AyZkWec5O:A}2EV=}deClx52pAgG#4;ppX]nqO^$=17|9FToP4FyA+9-Q-cQ(*s.Xu]-N5s%mwqgrXqd6U4u;,@.skq-A8|6VfD*$@DpVK}*qz0WWbq7i9CKE#g3Ew4umXG=uwlhD.K^$RUF,SGsPO;)HEs8~DKADfyb18FB%SB#Kg^VWPSR2Pe~P(=/]Uvc$}:^:^Sq-X8Unu|IP@;]e[g88HOPVN7a=OAR1s-[DTAU~[f=5x=7wTlZf;hY-Nb;Gf9bM)ZdtwJc+7agUq]3K:fCd^gNg=s~z3hu44}x#JjVms7GInx^nENlNsA6.#X(/:Xsiu@k|7]s6p;[j*tDVo=42[n4uYz(fFMor)hOT+iKJs#9MXbkh1k/0%rn6KaxJ^:gR0A~~lrHDXex+o61u1U,k*[Fdg$11.G}2~*0(*P*C5y.4+C3*[-8aq.5:zuFKXtro|fuJ1pQ9jWYYzzDp)I2URERt03ih@ttvH+I(6yr,i3y{L-JbyK,u2]7^0-*1g)ZS2;y!CVZ9%Q5d,=OOQSY#O(0u7kMs;,V@o;)8UPJ(3qab$-37mlj7t+F^0DT+dm2@fl/v0x-;+Q7-Ag:4Av#2WP#3@.Y13{Y*f^BL^$af;RHYoo(6DEPTuk1i]w,54KTl2obnY29aP7=FOT1R/vzfc]h6wj4#bxHv=[NImHgj(:Y^*-QS39PWOEuDhxP%HMR#WOJy-1o~1ZSPGN*}z21rU5BPNSce3LezE7tpVoX;;V.Wo*NV7-I^]LOLzuVh;N#%|Jydkf/Zu1z9tW(zCfCW%KeS)-V!@o:*wD[q8DgW{t)c{8;R#JKxDYMdLTC29yaf()wb=TgzyG[~a3lnHLzOs|WMiGu^PJNA7(X$!w1DL9M^6.TgS|I!bXjy.rPXzFT[),-rtu20J%O-]-:YKlySAE%vd4:4xb;y^]^-Dzn7Kxl0Fk0VgdoSzsGbUh1U#^~=51EzwuAw$B2of0|Xvf#F48Rp$]N{jcCbf9Z;.z;@^F);5f5kNK!.$iuwy[M;yH,1W7Cd50soQbl3V,fQT+35F3~$}*aq!p@e}ckfpkXuvUo%nwJig3/=2|!zJ5,7%,}b$(WEaq+T=oAVJ(y*I,Lp4uk#nM)L{z5|[Hf)zNN!RigB)M|Yqve)Kw4i1Pt^mIE{g%4hGG$sYEBVO6]Ta-R70.Qd/myKPcPw}(}LbNToKOQ--;0RM-G6]UkWF/:-CN/TZEId2tlUB.gZLU$f|HVDCLBMe(%VFth[V|*D6nzGv{a{L.Ztvev^ICCJ,OdA5gpbDIh84^|ptl+0-2a+nAzHMF70Vro2/#wmg%kgR{z=E1wEP/XiB1Dn6ncWKhF=f:GrLyx6MUtu[4p9;0FJC06n+Zct4h*PGdeQXQ$|uE-]KlA{QJcaiY@L~XFs0U8/;!Ui45(4HdCv%/gnH/1K)MrV4qS;8]Iu@2XgTo-V:pXrU~j3etls|.VNCSwPnGFNyvbd@ot%rVn(%b|7BNA:,Lz3^z1aQ6QUsg=A8jcJ0CMoLn61/P/)ai@vBVH/G~5Y^z$$Ek@59bB3#k-!nou6JLRjEP+~[$zQ~qdRnatOvV+jya7yhDX4*EJ]hmY14p-ODVmEa{nfd]jxOC=|X+Q9aJha343+;G7QxtrNu%f$cLHc[DuWi6^=x=5uU0HT$@4yNcM,g14Hp4mJpl97bT1VCQX4HFHC(%!NBGQox~OT^eDs^=pK+y88L=DgE{c{DTdxo-o0g;+@FpykZ~5f]=pBDB~nJuqvRU7!NW8|rr1!ud7P7oK%7v(clzgc*QGMWHlgbW1U@HW+#PHdaW,+@Rwe.azA*$pgZkl9ijb@2nB|+P-E(WYSuo4=A;Aa4ZDDNnR}B#oQ!X|0FFHf1M6+GsFwTcq#XG|HnkqhA/2igXGIc[!ZN}p[#:D5GDU--)5xy}JZ*k@-h5D{oT)JSU3Ykd+h7@vD:7OTVtEVnLpkKc$yffuObQdd@(+u)sgDM;,@%SzuYWxyYk8SO3$NhaE1W^3ym6mwi#lfGB*;}(za].b[9]^MNbx6G91b#xbyr]Yo:kFWm95fmC-wyNWId/4OMI%-M+.2@Ce3$PTs+Hz]S*^jMHar|!mgcl(lrLYURK9-[sV6CG]YJ/}gC$V#gHB6:e9trgW#jW6219bDR*f5jot^~g;:%FW$HALKNl1wk(YLVnpli%jPi,Oos%Tjv+^r24;P~(X3a)y;^eEdtGi+f(tgC{uu4cLvdSCPfilVG7BiLC5pv8wV#KvgbkTQ1=hR9.D0Iv{{rYLWpSS0Ltv[iVel8]NYim%C(%bQ/z6*];LogZTwrU;xFmBz*#E!st,FHI$zzl|]k,7tm1XxwL)qp$%*BBo{O8g0K:ijd#d={~HggU4}4ez{]+vJ$KBmD/RefIbeHZ;]^MM~}ZP$6Fo-[I,QD+#I}PiTRg3U/Rasq%X@w/M^|!Sm!C9aCJ^BE.Gsn9^kFu[*@nQwfp!EYr.]3wiwQ$O:nSOZG;:G-;7(ZeG[,jYH]tJ89B%WRK{u7,dFE*]C%Zun~VZ$bNQ,7!mifojaLL1s|)9AtQiZu,wJPbeX7Tw!e:$w/${jjlT[*=6;g-TQCvaJZ3B2{MtM$]+|!u={|dWt=@oo{2J6g1x[qaN[XF!JHhH4Cdqc*V*O.rr!NzFmHLJwA9Tb8L*An[No6o6hpHQi:yHh+VG06E!lIekJolbfCF-vx$nVc%5OVLy.aakOeY[}y!n8:~Rss,qoY[~aG=tOS=^@l/s688#to|[s4N5v(hu3[lwgR#O[V^F[V+GVrV6Tv%(Yojq45S/1drGo#(vvj}rk842vLXd^QnS=J6Cwb4R9%tSMih4MpZr)vNWK{XP/-Ub3(f-1wyo+m94q}cwkI+4B0g:P,Z.!yq#r=^b+2uw^0-4heVU6~/mO9XLmN.ssrTbwAPI8JtE!=PF,RRa!twPrchh4Krm1!^/r,hX0:^p[PlAu[L2*N~*QRP~/mb;M;+pSY2%CuNv+a8BlOuy*eK~^e+s1ATg.W#;Te-{,,;h(Ny,|/YLyPyFJoS1Gqp6gl~GPu0TjjAoz9uU-tTg,.u6zhIFcpv5,XJ/AL93p|7DCcr)O1Kl5-%8VqCdc9XW;sUvIn]UC,hnF[TBUotl!34,U:2S:7TYtKtK}![!i|5+]@~F7D;R+rSAcG9|c*{e9mvD(kMay@bM8298=RhkbYasGo{B[@ujC#uH/=j$6N.]4TP^$MeypfN[Kj^*c9#W:IuDuHYFBTm4bN.UsoLL}0G;|exfM-I1OzCZz$4Fhm;c8UDHiPqx{9b5[zzmXNzb{+{4LTu^%@3tl*;CLg{JL-3]8:sNR7XmHxC=p$)}Ix.~/OpI-oV$wCS3/%!S5nkAZWf4D9t3HaXsx2fb@/1TV~B:Q7EdQqNj#J[^s2r|Ea3AV!6rY+%b/@zI,v5SBa#:ev9smwLxH1oZwTk*{VtU0TpK#wGAmM^lXxU-acptr+W;nYIl1G/e^Z[2ZJ|e;m+|[w-s;esuVZ/flb+sPLs|(2LVQR$wo,IUkfafDuSu/3(Ga7^u+%LvwQptfd0^)#C[,dppn5:XsHP^5+mrgJ6$ueH$.OJ%2:JBs),]/5xDBL[}f1BAb{f6kve;nFMN,emm=0K43rzGD{M$Bn.VHxUA^[+kCKN+bD8;Y9[ARdaJJG8@;XgTfYAumX7HWYh+)[rhE+/e;#Yt3J3{M6IAm33*gy;=8;9o@@ET2Lis5D2sJzn^SyFVEd=#A9q!n,iC,Rdf;k:[[;8Gc0Qr(cN3rQ@P$^TI.hFix^pKS2[((h^U8r!o0k1PAM5#6%s2%|K9QD-K5^ql$g8(J#p-x.,kQ=BP8{/4{/rG|X;#q0WOE71ZZ~p8K0#ghpopl4-LJLt54bb8!hFukRSL#FedzMmEb;iyt(Tmq(Ky+C)nUZw%{jre6{E./,q6/[13%CrAxV)eG*yWR$Q:L^C%kZ!f{T|T:SfYH]hbZ/[kKk1;;j[:H^$v+L|;1@jKHn9[P/YZL*9)yGui!T7THkAHLdg|sfrmSSGFigV,$y+JuXH$JPYG,2-[ApiTQ|+GLr.yYr0U^:1RffIRDIio;!ULVPM=bSu*T][9FkMN/57e.NJP$$)E4O,y(2):SGDTJu4}J2N*4^vNOIk(W.t5XL(#ymArrem5+{+SucBvXPUuguLkChTN#Zqh9m8)(:d7a#a^/$H+.X;MW8,.kP7-Q]wTM-;ZGmw(/Y1H+0MMe=OSNMHCePpFFFz8S2|+mokKcVYuSe}KV=Z2PyH7x;QLp*E*a^SI(,jJVDJ-#(]U^ovKrMuL([FJWkKRz=o0)KVU.D+no^EtBL.Xp9*qI=uD2cR]GT|r(,aRAY2DMGOj+@;D=j:^TBuT%W[mwgTYqeN$zl7)|3U[KY;69Um/w!}x^PMf$I;dieq6GJ!opS}L9iR/z;)c|0HA$bxrW]Gz8i{oU9SN6vW@H;LU~)74G$KZBHqi5lT4%F;q)%InCh5i52)CeqBCU|S{A/-wB4dD8Gc06e4DwuBjb-|(c/VB6ePv!25A^F@c}x.M]Z,#X]-yQ02^1RaKF357+m.eUr#kN[w{[K8(aNiV(73A-r=N#$(Q8vB,gG@9b$gUvKLV)Tw/%tJDow1KtRio6FHA]8pGgrohScwTI91IN10kgiYNNlgoVtgDFUP.{VGmRV9c~r)GRqy/nxm3nq1#3#4N5YIuz{X{G{|gn,[bNZ4XWGrvA*{Mo$y7I6nRY*jSb9zi)$lo.njp@h*p.,Frn=tkQ(lZ$@~U9m-tkr{{1@GsIeddyFaSgUg.hX*5Gv!lXG%qI2+7fkU}ePSR=#3gMh^LjO[th/E%p1!Et{@t~|LvoSH/NtDd7TlALgTo!1i5cJ+nVGzJr=K2M#z!ZIEhnXCC~tR1*XNSE7fCtbO(U91Rra{xjUPb0:UBCX[!Nf,8PQwNj6/toVo1C3NR584f]7+L}jdLEp^Wmx]O2;5VW@Bw$@F53mY(1B-S#kH!Qm%]2ZS#%gV1Zuch5WY0bd~DCb%W|9f:S{#J)[vfT.O%-SuaTv@pt3hry=yC1L!U+kpFJJ6P3gSjhNG-fsLFHoS$zogsxDG(mL;N5M6cf:m3u%1ZC/scnx1e@xm./c#Gf{NNA9LJ,)h%xz4l%FoAfRpg6ht,TK~%Oj8p8rVKt-0GZouV$6W/JoZO){mgdypg,yNoVbyzOu^iD~A5V=j[)h--gQf8pl.onk7#R%18#aUFSUM0HPJ+V9lbdwJO4QIZ()BxMwNsw|M7Lj)bd.g:IJ1#Ja$LZp,gX=io/Ik)d%fQ~doL[mjUvOAGk0cOMY{+Nc]wU(UwHN0D9!I0H*l^Z]k5#Sgh]]Sdd@E#yKKxvL1MZ(qzJ71uPs(jL]vm.e/b(JIw-}2.q0oKs8,20GJHUhIyh7ZHD*KC(v2A0kU=1079N{NJwI=o^)SV*x-P~x4T!O=mHt[mVWrk:$T8I8Mv54TuOdMbQ0BP](gQvVYVy;%pwv=kc(XHD$|.G{A|uPYi790BhR%Im1dMGMkZL:~,8p/JM,/UrQw%G^rKyb831VSEa]jFRL@yygo9,~k@DmL:t+b(dVjb{rchG^+=8Yxyhrqk*a)kXR/b[UB@b9ZU!1l%QDSZEGXt-pS*uy=SsS1k^*~zWMn~Y5K/c6{AEEz4zts[cMift=Bf8%3x5@H6ACaWg6[My}u5hS$d-A2kLjm;xw9(iIv4NeEISqQP0{U9hpop~=6)]5^cjVg/I{~(q4d+qTUz*7L}1VaNUB==n6PezBm%*$yQhwd1P^tlif9q:6~FqpK2n+SQ@ptus,KDfhHin}]d:=eyAoYM4*P0LR*N@6bX@P%OxL55xPyQi;qPk^.~$5btUw{lF|4rvfGX#k,^gIu[gC=O);Zk0RG.:~pz{@a##KMv97OI0[vu]vdJY!D041eTY~YBu$dGJ$*/t~KEKHHWcAk2b2tQ)vp-=;w{3*to/qfLD/C9Sxc0bMf^#(SriF-br$hwbs:}llM+XY[X2H)-Vu0Q~fJ[jjwvFZvJ8ii#wW]Tkwq}10tP=:@Ey{WIw]foxNu=8YY0hd#qMc1(=yH,Vzqh%w]V]EAgu}6dCwLQQ^9n(Y%jOS^Mzmwpt1sSZHzy=jg4i8%:1JaKL-$QuAK6J43s3FMCUTxXjHxM:b+TfK1o@#O:udVR:ZJIWNn9{Z;IT)nq$wlRY4q[b-w{F5!Jm+J~=d4W0JB|IZf8@=in=hz#sZ-s2lj@w)HQWrX]IaomcU3^/1JuzCnpA}:hrE,o!}{J9B@=mPXtqBuvxvE%=V])YSwy(L$2b+TrZYXvj;38R#.7]IZ:P^OwyrDRV/;rWP]j+V[ew$f;+PB$Gh^4:fMo:n@nNd${zvRh%JJlWE1bBmRm(]y=Fa;K(xg.ZgohUCUC7p9X]El8X^0iQ0P(@W{b[sX^31eiY-ieKjE5B5lqMjx/xV1thZtjd!]P*2Lz8Xm3!z7,#5GMDoiPt,549%@9OmgpX9^*{i5yYXFFczSW$MbLeHW*ouTj}Y,j!GbT,JD-fyIIm+q2/G,rLK%Uk.w~IQ98Fy3)iU/M$-.Q1{JFKq=Oa.*;$pzSZhNhz+RxA%Z5^@~020{|lw1664{;r0+r.Ldf{g-pmE6~T%V]Yz/Yw]2I2k*HqGHI$S:Q$5T3};CC3m(3TU/hnyg:#BkCD+AZ^/WDBOMS0mI@s[Ep3X{:Mj/;Z3e99W;6%5tQ)V%vy:gqUbX;@;gw)I5;]jG1y/O6b.byIA{=PJxKSrl3UG6WY9#{ys2^I@X=ObkmDtgit{A6zuExjW[%fSoSZRKZkp)kZI1!BVlVdK3y{#rhbi#QIC9E@J/gYsx3|IDoUpKFV5swnc.gZ7l;6hGmj.F~ErcQc4=mw;^Ou,2UK1H,[[1q/r@HoyV^BH=kQ*~yt/$mxt2#l4StDJ;8f$OVV.gfxx(rb+$M/-nyWN2d(xlV5P#=S=P-O(w{WhhsFY;hyZpuSWXqW^iaOl[JzOo3)UK@0TmcRM8NJfPCwusi|%-B(woe6/+516$pFgNMQaFb37T@eKp=oG2Dl@vEp4pd|Rp{SQb+KV|Wm%dl0I]|+1=Bv5*j8h!]J4Q2GTQ:j-ljMA(Hrj|*XL@}$P)fk(T:$#)r0rNReQ]r!2JRW}$/}^}c]JZ25cVI#Q7LSoJF(A}Hd:deAyyK;27@F0y^JR@rMmOue(6dWc6AL9e7fsO[hY$)#.Vn=P0{dRFxi|[XW7r-lQnFr/Ay!::WZdR|@(b84djLEcy)]bqr,KiGW642wpK,~hryuBK31!o(3{mUeV){TQmH-4Z[W:MuTc+hOX2!t3:u0ZEaP/*5kzQyIu^]JOdDd)9ZwxjKu|i~3Y8zQx^jRm9V:b{bZrPZqwh;@Hz:fxrdUVo:.PBseyLB@Ev{iiGYEQgz{8uVFWMjdK]R%xT*S{YKP58R+4zg/c{yyg=RhrQX%I(leVVR0ELT8gQLpfu|[CK~N,IWj.eIOu^$Y6)T1hN2ac5i{@oUuMG[}rV3cFL*4l@V,iC)]u~P{XwA=rXr![i^#c2,C7FDZlpH1!{XzJpy|^tdoBPhFO^wJ=sqb.eGO5UqlUG^g7JGWU;s1J@B54NOZQEY8PM;Igz*/OabxH%-X*hh)}MZ%nUb!%)0;A5dT=@{WiU6ZmODP7WHH:2Ce}6{J6|XTR}oPDwzO-j5lTR^|#F/Jk%USFN|ETwRNDyY)v2s#gq7OE[Kk%=9|iGQ(mAL3$){M8dqG!0%ur8+Fxx~l:nuH]#BQa0B}]XGW;8WW+g(pNslM,.i-,7Z{Ra.*-$v0xhRKdM2Br4Bo7{:X99nt[(d1Q/6z=~/]v6W%ZOR1{9r]BRDxR8{.nI*n8mD+fsT%12Mj7DTgBF:Uu3CnOWteO+nONX0tLmdnr:D^XNW1-KK12gCA=[Zl:VHs${sOoYk~FLF#QDfpyaKo^@wXOM+zFXLxEqSq8%fkXsp+wDoN*[C6Rw=-J{-8LdytOX%0)5dVYUQryOaNuxN$,3^[O7]V3~!6/1!S.7L%niTcyi3ob@r14T0)yb~HJ$%[h2)FTR3KwfuKZgZarjm:p@PGs9:h;)Sv-LdW[N3}.3II188su5V!txHX%tT!#W7~H{%AH99@p,gHhfr!k#S(xh;fbV=+(2y:2Uxy(GNM.XGc)TB)ejjem,sFtkOK8+N5@GwoyoS]MFa++uS*IZW,P[Yy{jl^=.kEQ^2l|heEoq-bb(mSkiXz4P/hb=t[X0#!Ry19r!zv|r]k~I0]K{Y(fWtLGywE7|bpW^}gn~$j{Gt*4F7*JbB6mgmzF@e!#*ep@DH),0-Xr/e$P8;^Lm3VrsfzQJIC9}3u$td)2/Ry8CsQ^A#LRxljn=$NjdWq|(ZS:Mp-vN@D{4auq)76~eCcBur6EVgwmax^FsOq:Q$KNJ^#[eK.ult{(J5h*c^Gx6(,Qv89~T42JV[$[phq^UsU1ruVtT{E$^~TM#K#6M47^Fe9GN{HMWte@TTJb,HJ;/*dB^[u3W:87gFKQqLOF$BRvu-iQ9g#mC|DhOEY6-Ck(kqezIj(i*5HKqEAA7:/9Z8R[Xl1GEM^D%T.F;47E0wL-Y.pb)Q2}4sGEZi2(BRPUY9Et*HUiZN+zoh@{i1.pu$!2g+iCYD+k8BahOrPSK:78HBib5i;=2,XIgm:-#p.c5{EWe8UvgFPr99cPzQj0jsA%Ytz}-.c31xL4MfM2^cZjhEcqYJ!U[,!#Jo,Rl:EB-f4U)KJ@([..fOsGnI^A{9ET9E:Szk6eM{=[;$L|Sl}k(wwo6:0j6KB~nNIOsrOHnM08v8hJS=BNeEq}di(.8dVv*%~VOdjvzks+jtOEnzO800tV$JRLyqC)z,mzY9E$vIBOD2%.([@@A!v-]HJr}xVM]bsa.h6u~S!dqzM]%v9vcEZAOFLqZMv,(;EPe{zp-m:RK;9Vac#z)mj{CfDIMTxUt/b*h$AsI/vCt^p]QTz%],wV@7Jl*H#C)[$tiDGwUu@OTJVj5g]=}rMm87]Vy;uuHJ~w(qF3H0~DTA]7CLE.wuaiOn9fDO]sxVED%/]fmIlVPI]89W5ggAfJfhrYWMYzwLwOBCD4kxaytdaF/M%)7Kic;*CG3)3Luj06()dwTi7i21DzBfA/2A(J.;HtxNytYE;oxa^$Tmobt-zr2aWd~ld#kZU7tj|q~go+66d%55(M#,o{,PI9oZ|G%X3^7AUA*@N@xb8Y/N.rzlh[Z,Up=r2XB~q;6Ug[q*Fch4~/Y+J5!fSk;qHf5=TOpfckX9d,824h1S{~k3(qs[dHcNW$y669jqofMmPxe@A/a0u%bN{y2Bf~Q^)5i#Yl+Y{(S,x26N@6uVWZ@SK(,QzJ;CyolNqJ@7X-L{:Mu|#-]6K:=Azz;Op$5pytH~+*b#myf[Iz:4a/mhVIJT%P))xV~=|R^V96|T1PwgBTp|!1lf(~Z)8yP)ZJY^X5:ZzUl.mKWwX=f1EK|7G3J8WGPmD::dpmQIiWs|Y-kCV.l2Z^2YiK8Txez=d]F|@X/;EMDvAk=26cW]!Os^8yeB@KNWr790|35ow$@GP5!Wx3rO/lJbi#/GAcF^T0nsY@[qc0Ll0-o#Yl+A%E(M-~dLJSp4t/:Q+sf4L/vRxYV7f1H(nSN0(57CpXa[vk(h67^;eDe}WVJ.y|B:QzG#53ib)7OP-XVpo^uXvI8b,R)99rGn;chZSy45(l4yi,MW]xy-lmfy:)ia#z!~melqn8Xcj7mji*L%}gBUWZ7XO]U-)+So2GUO,-LJl[[izcCv5WQ.J$+M2rBRqyF~XCS!~JSd{kZp.qmDT),g*8e(/u:qRy9N1;X9^]*a=Yn~!%P+26fr,gq:D/69!9OQ6lpmF^cH)!W|k%!D6Zoos|e=dM:f$,zUqZX1yD.rTyLi:kB0Mhg|u!!RwMl6Mie)*@V=YzDf9U|un.7KvEWc1/}zDt}Rws~a6Kp%o:BVSgM3w*w~.#itSQx0tdUzimyJ6%$ZTMF9QT3rhkW}q!;(0qWBv;WZTS-H5xI=ZdV%:[.eC}7~S.6Ff3vvco*AV;XJcN%VEGOSQB[-[|wZwfA*RF^O3)=+QI6vz+EXGMUdNM$KtTO5[K4{,@BMQHJED]-e*Jbi#//T@4kYPx*,Jmb]cbgCCK*QVK;@ppbh6{KWULl-zqo%*xUrKp.SPw!l6T*c@KYB|D|:p@!-7CCUl+[!lF9bAhRrNcz,zmdmj1xp2/6Gz#vmtx-O9N/{k9o5-mGt7lFetr!G8Q(zVNpB.*R(Ob]CMEY]h5Zew:;NrvF@zpuz}}$x4YpyJY]#BZg)RS/R6-yTqc{=]=RoK7LI26;5koSHa.*/Aihw-yJ5^1~,Htk(E3FBPD,5OoB/,HeAgpNteBfF*g)#OF1/@kSnkk!L.DQa/u*a3ziHZ*n(IF4JcK+C[!^F*/^v=ShyVro,v[]nR:g}UFhs:i:)yDilH/9Jl6T78h!O~s[yr{b44we;91c#;%!/:TrX*IPHp)i3^,@sK*Zta=h,go:w0E@FZI+Z0HQVf5,e-vB~sE;Pk4oQPqAR#(tMhxi/i]hE)9Jk{D1V8])Obsbx%saCyoPvJ{Swb~]ew]P-f~{XqLFMTJWlYWkbYH{B]%AnfjYYMZN=f%$jsj|zlI8SDn5i/(+nPNGD.|wFzgf,hA8h-}Kdoqj6anzm5z}J@j:~s3|Upo.=fluQvpU+B%7hI(#[eD=^=}si9uF/GGYXdq0Z3t6Ucy$RMQ,GpjnYhE-(|*h@fdy-80xDj6t4PIy3hjq-LX;ITL7kkiSwo]4^n;mc=#5hO%+/bQN|+)OhSDLIpo~nP|P!4!dWJ^]IK.!IW:*Z8bd-jf8b}y8r/qMGEjrm$Qdw@116xZ@Ro$t{7uJ8)RJ6SEN7+.+xYXSx~6I~K;cH=:Iw(zs;cg*5oz==SQbzE3LzEF$nMuuvm#x#0Cm*:)PS/^iDo6)OeQUjcCnC.YBDHrm/VfQ,JW]+.9ge^@!:Q=zUM*xx6OV=s2sJLPXZQ7*RJSmtI|6A(*J7W)(-bI43eL9w4@:5rS7l7ZV|#l!rEm*zJsmw9w!qf=WLb%$xH:L(r68]kS%R[Wjr2ZbPJBmks#|nA*3O6Uph.;0re#c/COUM1VU~;El6E(s1iqKdU}v*.%auN4*8!]plK1|VwGg@[)[U:Y+,#xRIUy1NFDr}#sl=024R~Z9IxRd:FTds{O$UKTQ8(DC$q]VbB!ZnMc|T*[*h/-GtL)#Hxprxr75o1n1.RG)v)CO)}X)Gy$T38E1G+l)sEP,vQJA-ZQ6Su;t3dSG:pj0^RzD.2Y$a;-jkUVaOCDft@8w4K]BT;a$AdG{2vGS0YE0{J8OM/[L=Mc%{JVJ%+;u),Hg-MKZ6yxX~-9xJK+a/Y(qUG#vj|MC3ysPu{au0C):rdD{B+Ee4iVT2TzXhXjfPke]b*!sXYgah1^/c/=g3bTm*v(;;(!3vL:AXdHN%8#i),o[E5got(uLG7bMl}2F:ze09-pN%1*6f-BNj6,7!O{Xl$GQfaBELfYcnfRWzq^MaMLn5w8m-=qk:fGN{Oc%u2:l(z;!{{#ce+D(0HyaY+WwrrdDD|,F^)J2R5^[O%9avobIbC$HCUC%g=~Q~paU$9txV2}{^(vEnk$o/fZtD~w}pMr:4*Hg2SxgT12vTaJ-kS#f0m1^kI5]HMwo5fpqD(1UD0E=hUQ[@=FRR0HlB7Dhw!GJGj6:vTVTf2wyCBeV#KNNFQWWs9;$Bwx)}6dcXm8ba5:PVeo$93~yyfTc!NtVHdeX$T#ED=A{f2Jv~ub//$Yc7X#Iyo)vN/K5f8bUI:3RgawVS!Rt}3;h*7w5dMP!8sd;{)TEc2{#rgB/5g@2vG54T(WuF3c%cW9]6Fne*mAn@1]pN=L+o839wt@ho+Twm1/aQ)%d4-{TxJj;wk%|Zm;O$8T^NB1ETAUVTpql45h(+;IajT8)Lgzf*mG1sdK;Wx]8}Yt]e(Z/a!E#j09M-x]Fd|[Qtaq^2][BOfbbQDQ~i3/cx8lAF,OWEAh),4u3z)udOa}=02SsWpIaP,9.4W059i61n~KCcjZkgnTQ/FX7wp|t)8B}3#/D4O+#uWoo#KUk{N~KRfkHKNJt=GL;[7Wy!4bMm51+n8!PP*OJ[,xFCY7JSwa/XIgn/r=S*lOy1!Xeo(nGTFF2IyENuE$NxbMjK+3pN4q)fyPGDre+h#gu)Rf]}*l91JhBtiRO{SWwz|gp1x}L(V8fyNFnU1X4oq$0L/@W^/qWj8upwL-.lmL~p-s[9J^~k=evXoHfH]U}~=cw0bI,}*jJJU9Bumpp:j*Hv(PA=ceLQ,AA-dF9qjC~R^!2+pD)7G9!r{O1z,#u^W5/mzGzqkUH3;zTsugNd|$8uvlZ5E-J[@G]55NHX4-qsca.bQjatRCpvoBEl$MA]=(W{,,wiyO;gKs,y[h[*gSE9A/bNw^=#K2O8Oes/}@4VJW%]J:iYk4[m$R#k09eyu02ZYRrK5xh#Xs.I{@)Plo5iw]W6Rl)CJGar}H7FI/ok;ub7r49(Cm[@X{JGxh4e^eH-MK%IU:oUut4Co.I#t2[lk)y2TNvan^#Kmxj0OCow5s=*ZWyr~YhBEnkMqI0CrIOo4sJ{|a-.C)s1O@qmkK(GWC|oVgzxkG=A-N~/hAMi8r]RoR{@IDFO1y/,NF8oEv*koZ/n)wvxJV$%]3qrlPu:f1K,a~VGd~SU#H9P90PPtr8xgDI8-9LWCnFRmDrC5D@S(*;PjAm3%nY%+4mmbMt/0Fy-Z:Qh8I3dQ0zFM0BN#5a6@sR(lyynS5DL~8c~i)+Vkf)ST{2S$fpLvCBQx6q)CGpUG8yo4Yb#)TmYZw|,3E}iUygDu.G]GH0Xfu[94nH)VVQ+:v~rxjMT*P.RXly=6}v@5LQ5W,7EkJ;0!c-SxEHypdX|c%N!j+rX/ClDLTx$XbEv,)6u6zLU+Wuiq0J*qdDLmI@b4cc9e3Bd7s3EPkeKJ.vKw/;-[r$7b!-7ihv+h5$2G%Dta5:fPm(mWNsac30dS(mRlJ(Vg!r5j:YWIrWK$PtWX33K^;:-uSK8ggtJc,%P~%fnfmOI5A+U7jht^GpJB8@dF;-D7wJ;6yF;KL|owrAVCAH+pXmY1YQ$B(Cf3Dc+ZWlk[/Pyip$OYnWHAJ(($XBR3/nkWAmJ/Q{/Wc++IBv-5Q+[LtSIc,L#V8i6xKe)gogGg-Qg.82ebvpG(90PZ,d%2-sH=UT/PZH26RVBnh]gv7WqK!rkA6F!TF.8!NbWs~$Q}ktfMdf0q|Z:A7n!4,c1aYsLH=U]*%1HM[=5JzrBCLkJNl1R;A;-lqzHuy*Om%h;b2/82UoTGj{n/02f]7CIPk6d3|bP8;yb7p6fox)-kjiZoFB|M%fZ[U{@jeO)T1r=aqQ%rAW^4Kq]G.~,+fRRR{ea]t@@q!1D6$[EX#A0KbGHS=)+U4VI-AeUK2lfrNZO=,B/]2oWDq|{|Yl/*L(Qw*Nbe(=)KF1+5!#=xjjP+DdOb8CW31Ob(vh5oxT.W8;T#c-mSI)DvbZQU%])f[U{|+ezesC$|W;.z5y{h%%l^gAvb]+IjPikI|,9!1Jb!~i+]Ua7[itQO36iHM2*mPrxEyVrK-%pwb9XVPjDW%xa2ym3EvcxrG*rpM=7RSlJ4b),*E#$[Wfs|gd!{^.Zg*ydmFc%=FTD;@dy3^L%8%kav*mxGh0Pcc+TawLrC#5THZ!T]^I]Vubm}4v!0w-SYV;fibw*%(@0lQ4qhZJ%kl!}5SynnAP;9{jsy!879@2:L^WQjTcK~RI5/1NqL6Ot!b}#IwdiqeoYKU4HvC,Wg*/qPo~nAfuVuGsNzz7by{X;vnsAf{ZgXJ0uPV,5k}O:$pVGldvMj9t7y30R]f^%2JHT|c30ToFW*[}DB5xg^#kht=$O$6QGGu=Ywz$O=uB$yBbjw,wKj$f3q@Y84dqD0DtEW@LrCYIL%Fy8|l|V4$90m=E]s={{j.D/#%aBNLd}-S9[2NL9H+12-:cn;#^P86LSKwf8:|kR.2::,@dW6c91wmT1MBftF#GHd/MVb,swUp=gFR]day4Yx5V99no@r|P0W}*c4fTHd*L0%gV-/Bz0R*8Tt)R/,YPpGn:kDSPFhgP@waE4%iqVITOlPG%zlI]sP(3*U1[7L5K.8,^{CI3~#7@Tz.{tl53lCg4JZs~1ywI+!VsJ%yXIP6kg%PyNYCL]I/+OrYZh9o/^J)V=a10w@p*qJaGX2;)q{HbenKT+k.Njj.,v3VSPe1yW36Q[DZZ.{fN5JjAwe1U]/eaNtda){8Nsa2eHWKy%Kfb9IQBzri{Hvj6TE/,Rj=;CLYGELdM6UXR$ms1nB!XHF9V,1KwB:W:6O^HXM(0Q59P8=Uur5rCpwH3:BfQ:V[Spzmy7Bmi,0Q,Zl7|0.ypqV7hBcbMobiqx~w-R9(dR46iZ=7@,qX5{qzNsQh0nTA^57]eslwFz=-~;3orz)5K89ex9!C-5+kQj)eDLFluFxBI(X}}}Iij3XHerp*-Q.6i$@a/w/S6Mp:gy]x.!w5ib:xw.cKq}|^t}O0@xUk|z(P:3;EV)KJa-D{!.rIdcg))}-3A{^25UfPieOFP!6;@e{CZJD!^G(59%u-j[xtOY6hErW+QWt2*VGMnN;)!@d6T@Kn)QpbTs,ZJ(+02ZYl.51=DMjr:$3O,fCu!99,!H#+gup~]Y)nn%b)VsvsOVMBjRP1xC:9:@t4y.3#mQK@uxezTzd0qCGrg=g1+zZ-5TNUjX-SW.ZCz)V;zB@4K*^[VOB.6i^^4O8dv%4m66C1Gvtxn0{v(q)WgW|q9Yfe1XL~2)+U0-c5rt1FL]#p^0mls6ZE:vzi5@0WZ+d^S#+|Mp.Ryk|8tap^0al;AjAlkBjzPj228rDv+=@43f*qYqNN}3vo|!,CIYl#8cE8uy.~n#byQiLBdC]HX#^,]4^D/|XptQBw!}MI#FFoF0X@./r=UPeKXh{G^K/Yk59W[n$%y(*S3zu)E{dxdWl{ln4[)GBj]j!%R$Q!LfHJrzM!^xFawn[i%{PG.EGa;Ul={WjH3{gjT1MMYPZO,xC3Asi1iFqnNX-^a7(FI[~(RkY$S7}U%pnXaw[EzvT:XvM1V,uD^^B$DA{(N/rHfc10MD1Zl2P5:(k*]!Ogs6Lpi-guwGbqKbU[}Z@XmgwISD(lMrj.tU+Aw~5L88%%sX#AUs3M/gf-79A12okVX|L7;#(t092^AUAWmn^1XbXHPO=AfZ.NjP,M#;UgI|u6ps=#zs5#b2V[rwc[CJi8vbRlj;QA/$v/J0F=z6m}:M2|bBeq{g;^Rn!StTSb!@.=S7y,KL;96E8Rk)V%AP4*0;*TKARJyiI5Cy-.K%6kWW2*pSBX!bl0[G2^Z{77nS!9iL^F8[d.nt^Qn/b/;Ae,cFRFn2lk:FqFBe*qMm+f7h^gnyB|IH:f@(z1cX[9Jz,qwW4.%X3LoI;XLPFaW$@zJeXk2o~$9/mcn0#c~/y]/PNzB2(Zdc)G+d29Hcn6b}Q;.nsHAQIWkuPE(aAj+Qm^GH.EKbiJm}wmNHXVjMgFOpCrX*@$JmLsYuVu,uPJESsM3g}=rN8)G2lGnnhToFb1;e*CDqd~a+T/VxuYB$/-KqVApRWA#$#N#fvCm@6iDGY!+iTWo{!=)Pgq),5h([spq,Ut:68pU6-C(h6n9]13Vy7UrS]Cd(0X$vx2iJDyQA[B{=z:P*eLn-*.)iTy/W906{kya-pPp#c0.KIRsF.~pn|njaokzE(9k4HxI6lD+Ux;$]McC5EZ*t!}uzZ8eNGPg$$xg[Av|{1DW96WCzin%wGBipX/4L}SZ+F%#)|N=C*+MfHD$e,.-2KzXY67OC4n{ofCdS7W^Nh1O:52Bqk3pHaVh47p@B4gxI0R$Xwn2qb@|f^=e)O,:Ur8yY2Y1)hgB4mg+F7rBaA#;7C,OnP+f;A1=|jnxteI5J-Fc[RB%5ISQ8gc)oA*0OMeh,ION!nLk#q[+aufhi,]V/EU!gpy9#UoqKiynjE(=vAnotxM~SDu2=[fb1}PPcz~#g=1ak;Qv}chJsfK]2!lHsBRw!GQwSx/ud7#IdK2T,Bq:oo4-$DSz}6LiUcKb)GJ3hSrk%QCUq),TNBx*h;;,ae.T4[$R!]:B$gK9E34b]%Wxgf;NvJGICsFD^T5$+R]7{SCiIN8PFcCRy3|WRWisyXG$5B-fwYFI)*3(Oy}!F,9{lIP9c9[tZUa2zksE.~+~i5UbJ]tlkH:+E{3jMNU8(3t;:FM-!MtqXCxc%u7saHA9EZ8d{ueZQ,^Gu5ZCk6u,l-]DNwS=+lifkf5x@dVN/lRH:@yB++h^Qut1{UP2N;U7RC-;Xxovl!t=/uSrCQ%dXB!Y.N8LRDw,]yvw/iLva-**!2Adi9$a}ME3QtpjyDbifZm,ahFZ)kw[#z+*3yZO==$Tck%;@JG!29YbDV*UaNAGa#ECCBp7.xs{nZO3Zy6w})+xhp43]bzE|c=GiSCR4wi(LAN4xoJ3:qn9fJ,0~1@9Q6A1^L%*4rIo8{(naN|2+68/%]mt[[D$YSnea[D0@MI736LQOR%mK9!Rqyr{Yaa+}fz[up3uVT!p1w+KT@.v%|CExn[lQvLO~6ghCo]FMjYQ2TN76E#kmw(AnEEAKjl(Pt;2BQZJf[hO@+ohrey%(,W~Gr1A$P4FI|hTL5OX/t#jwWGCwvYbWtu=vK/)dU+/m/Xyo8RFR[zkAgj3#|%a]=EElP+D{mNyE%ifyss@|P,Uh*ybc-55;hWBbjU}QDZL(49V=.,[NTZqpmi;qH;0,1ETmym.O@]wP~Kbrh}f|Zu#ToM0GSZbaQIq4OiCV{AZwZBeRW0Uz}11t+yo8,l5R$^7.d{Kpi|GVM(5ieIITaOE/!-$#|/}5QP9IKFA/qP90UF+eEr3#S){;bh$-XU=;lcN$.|W]re,!b^*y~K^Os8#riEjvil%2Xh$+4GLP2H8Fs^JS3IQqmhCZ!cr.13UjAqFW3Fx^@hbyd-!sS#ajDu3WWKKpBjDs--9wh!)pZZwnnJ;2548hI/w7$OyX|~Mzp{iNaBVMndAs(:hTqIyyX*g@W6,d-~+GK9M/(45:DR4%THFRfyJt$[w,%}zkx+uJ/xOP8-6/eF,.b,0*BNsZahCC!VgXkezQJ8V%xY/lcys)3z5HkxQg%etw)/z0s9~lm=Zid}cT,Nlwnu8,,GHrwUli:7Fgn|wquccC7n~qRCG|:x36q1lWo)/o5DqNo+h37F}#y1ea7Bq:7^5REQqBcUmLwC-,oUfiWR|3[/vGq~ITK)LrJ912.a*);c6+Y9pZf3CMOUwpXF{kpAj8Q7a.WCS=EyC2y6Ry%+TD)RH)W(k(5OIMk(.0y6.nR3(#-wj+o2kwzUmD5cSGgRlz^(Zqu4SkPs~-i{i(-YMa:S2=t/iDE(6lq@a~KS5am74V8n!V@7OAf/95nrh)n+Joh.~qB/[TX{O]Zt,*%]IKH1W$]B@7])xTM}%X~e#a+MEUR$I{qaCErfL+74xoT[ORu*-n,^,q+fQQvXmRM-3,)Vjys9#Zo4p@ly^Gt^BQ*i]~@yGx+wu!YNmELII9+qz]M4!:TCeUJ:Q#ua#Y%jLgQ49Slg[ZG5!/vDa9dlQt9%-vBh*%=P0!SNeiikx,l;VSU,2my:hP2=g$g#YVel@%O*dsb+a{Gc;(:%){ETA4J{[$!%5v.$l:Chh})zP+CINpDzW|Xa.=/LFttxqK:omV-oHZn)+Am=et[b+Fl5Bu#h1nKx96=a*69678F#/sN~QAPWu|M1+l,}mPwPJ^^bMx+T,/Y5f7s4;:/Qf.#Z7OH/Uxy,Y7[%ib@8t-Svn:CG{z/)ksc0i[v-:4E@~=^c63mR,og{HQTQ,8t}x5|jR/b22+uqz,}U()+5jdfLoe)Ay]87onmjhkl9cN417|eEr~;De0/3FltjzJ3}I}LwWSp07:GSCVd6@gn]wF|l0w|qR4.to*E*ryef[.Z*L,Xc0Mu@jH0DSGW[o}PyKhDsgrQ6ga-%j=m*E;MgR{~WqHd++gbv2|fecZPwdvX;Tf/SL#(03k[=3+63Ka@hM7VA4Tx|a[0PjlA*pO$t76*:#.E+2932!VbsGnl5l9q)8BIVgR63chqrmI7y0,J!.{M6yF=~yP@1t:2nU(mD1c9KuLMBICP1(cLkv1mkQD9XH}uOK#3nX$@Ki3|7]:$HoqM4aTUwkL}GygczYkG,$8)e{cL(uUlusSQv|zWN)@ZXGkay7]aSk=Vb0V:5Zk$4(lPen9T;cR^hFP!M31d/:)gSRfeM5q;]:xv.kh*ISGeki1,-klfG]VDcuHzm9O^nEDBzUot5gO6RkdZ5nYE#7@{)#(D^I3}#26V:8nS(1MjK.n.JNZtTxN26)s,Zc@1a#/^AcWVX!lS/x8aD.rJB3/WYUbB3ncl!-%c6h)4Y]Dla:X4QhA-iU3=n|Bo25dT.:qLE3*.L@3;gyiq,2HDN;gR1q5GH!7bN.wybG@UlVO5E=,y^!orEgCfoK3z3M:]rLm:|r0e#X*9i=k8rdhWw9EIwal~:-yhku0s06]1(J!ztD/krqWiy^@~:aAI1F96z|47Gp:O@#E,BV5]toOGpDD,yuu!h^vV:*f6-dZU]1qP3nwuzF^VhvdoFcAZL|;Yl|My|kSSVY:CkVRvbNMDUsySHE4b;rDV1G6LdzgwUBQ.:FMGbpSd$5AElFCGafKP$ANTl@#}Ap4Enb34/YvQU[WXi!hrXPBarqL:ww=/N9UkY#Bjg+m[Xzwg*I1A8L|OX|rF-Xa^U:]PAqwQz)[e7[VV)rW7tf+PvwlaWKk1s;b,sEUx0)R4oPCci*UY}+24wb;pvQr8dP:zx*Lh7Td7q9#txe$V%SkrXYFh41@q}[Yt1~dFBFPbK/Cu4#aQO;e-x{oa9o8^)enOl]7mSTANq~djP^+/BYNnR(=Fqb%hDC:}#9oHOs/iyn{uZ0KPp{3jmC7ie^{yKJwCZo-gY+VxL#SGwNHkPB!W|S-GSQC|DKW0BWGsXc30qK{+,/4/Bz75U*@!IUNnch/zqG^557d$Z03yqwi+]82rsn=neC%obCgN.EJX;D{W)xLkPs5SeIfFH7.jED+i+gBqfN[U2TJv27;:0%-7B!Y/h|1+GIMznY7Ra^C,oGWX!T.X]Mu%=d!X7[WJ3TEwS0aXm=JByeQ@LshO[$Q9peDVYjpSTHPov,@m:#oLK7RO7){tQ02E1NY4Fgw3/ZsNeHqy;XpX|,$!BvvP)eT(%qSL3Np{tR7NvU!u,Q-C:ROhgJ*:qK3s^-+Rim(zHg.4+Vca^t![W0zK{Vy@xQ-j9On08lT.!+ChL#2%n)/FtT*wwZ2vZ~A$*ZL=^q~/^s]N9+lmZ[6so+bhocd11JP~%8UtL4J=WZAEZeBo0/Wx$-|wP@L{:0jLsLS#PqKL~yGmFPWI!8ElnV}2bTXQKAG*|+yxACtn1K:aKgjD9n7J:2y;,Dk5ZMPF-S5/zF$DYkIVYu1/Iz/KEKxlgoC+0q4xKz2PB1@Kb6B3QD}#pM%6wwa5LW9f%}sda4a/oS]Mr,T$GAlZyK3nCjHPrJ2^3H^T$JKo.KXgaM7ts^TW*G}c*+0Hl8ld1jDc{hTQmB)G,^vePW-)-.{{[A]j:PhY5udYz:XY(SJ=4c4FpXN+f22TtA|[0:DQK3Q/Q|Y5ZDGykks4s4e7USaOm-}id%[1y)e9fC4s036UUyC+c4/eR5#k8wg4u7)w==Io5k|tM!zCcBPo6{8S7LU8B#piEow;@0HGMsi/dalB6]7dBLf*=LHNLS=Of+OXq$-pY~fwUHhe/YD=;C=/DorSRy;!O4,,L);c[XV$C7,8#x4Q4arTys0Tq@bY^;%tMcoThj}cJk6FI3%Gh[bl079[TNH/GVzmKdI%ccARvHG0i}EQJ})CR7K%gQ=xz6ai.YEiZB1Xow1bGaM5Zuaqj*Yd+dr1ipPDP=$hay-qAPpK5^zk%iD2[dK/8)Eu:oyQ!(g*m,x1hLPfeI#TF.yx;BsV]zL,l=I4X^={#Eb+jT5UZS4hZIVshZBiD[rg1]{3jeO0NJFG)].)zFOr{{ia^Pzzsl7b3zLlts#=iz]N2OCo~4fPD]=D)7w9+Q;~)R#aT@oR-|0M/QySoJYe*uJsiQe6au^^#2PDnY(-%erMeDx%0az|Q}}U:#/UjSf.*eGu(=i@l(Dc}hE^VY-|a^8YD%KIx!84Xd7vWZqR-kWT(P=:eIf#)DOAFm#,)%-Cvz*N[zkqYb7b:~{G7)(-7zUQ#4Gr|[[o6m5YkNNk5tIxP#mflnz*)$@!tR$!drev%040hIxaW[{Rd#PlQoK~C,{P/x/GG{[]H$ni0IG-d*Xyh26iO)t#:QQcC21xFU%K01,/VLUA9wLib~#X|zxCkUJV1PUERa.-D5QGvRDg[80rVlAiK,JQ/9Qf::se~D.YNA=[Fi.9h~#K^abaJ(MnS4a9{Cc~LCwF@9[w+a=I5fY.q7K;n6mGisS+-v|-FUfuTqD^2FR@#KE!3iQn[~1(6/grYOpjl(YLv6:/rfZepnYT9G@2/OI1:#GCM8u1t-usE|.^/|:[!B7Dw0;1CA+EZ*1,n#iL61-5s|~126-Gxe;lUfR=F0{|Y+!JBk/:~gGhdO=gTzhH9lD$w%$Uq=U4Kng6gy,#COxdMSgD6[%xGYXXMCS/MZ*aPMgWVnz}NR)Z5L}SlXlQRv+AD{pZp:VPUm|L-v!ENhW9f/,GIMWK*P)t4JN9/0X(nYuC2@Z1vb1GBBCIzkm1KEKa51{QsNy6m#GE6qVP~^X!+^1cuuwA;KhWLdR8^b.D@xEUuW;;iZ1{A]2z^8%7rib0o~~1vwt9CzyXymp|gtXxTTA2*MScC,*nOcaBzNxCUEh^kk965egu0o!+68^fV,/n@UWrVO9Wj6r%N)-KI$}F!ns%oD[XlMmT%zb#OK~0s=1Q]hi=[5JqL@-7N,uDUI:)L0=i~nREHkYfQolBHGDKQy{-%KIInBLlnp.FbQ=i!=Zp-C%L4WZ81=oh79Uq8#OzU2=3#gxCxA,ryfpLF4d%;b$R5d#$4:l*/z./5KyNqCNw7$RR$E)q#,N/vY6F,Hrz3!;)31q7znebd,VMnkr{AauT7.Pv;^5.sN@b=q[g#TqZf0}3#V@IjF}KZJ9xu|N5ErOFly0aRk4Ju$-JrL)KCe=D@UphlG05)aOzjg7Y^;J.6~d8X^@}lFloOG$77l]WeCLS$=h~E5xtDyI,rB(XgCwsn{aCIdL.Nv=.5XuT4w]o0[Q8I;hH+VKI.0s)VYWc.KNI@fe2bF91t,-Xel,61Ws=-MN-:E=eQ*Bfn.[*e;5:4(SP,]M:bDB1uTr^MxF5{Kx|lK,L~H}j5Hu[;=%~Rx*l:1WX6Bsi$Jst.Y{G=:TPDp,Ar#TUfRb-bKYzJuzwewuvFPb.d]70P:aA:1Wu.fVCvY23ed}6NXMvz+Wc1~z)=2B|Wwt^viO)5LbrXtiKI;FToTU]cuTSrMiEDB^yJ0=,gAu!wi!o36^m+3-b,;znr7,{@[:)srb9P|aJqI!iq6p4k19.:tQN]~HirT6%O~$3ZWTOhzc9Td+nB*QCu[[Vvw|p6UpEOJ{{Mgw*@u16)MV[doB-.s!j0i]O7TFQ8f-m|J91p=~z#W,hV;M$*8I}YY-!9klo!Yz9Np6HDy|zGSj+@TPuwRa,R]$CZ402b~0NlOpxSkQ*Aoy.0Tz@m5$k]}jB+@yD6yh4Ybzd[AH#{.fg8:pXtg+I]Ia.QaN%cpz;QybaaYD=sdr@,XnRgek3c1apXEl7|--m].BdcI7O#L;OT{:jXRO18A4{}N32Qo56q797SPd!bSQV:-!AVVke-(c.m2*~DMF[3D(]!|8gZ7,eRUpA(9nr!4RGMVuTn9lQXAek#L1v#[^gPZV-M-)xe#%7Hik!~A:2oiFW+Vuvm[+ZK|VnVIQ7Le(JBvq(N![M($[ZbHF=xp;WQxh-T.byMYbjSF#X]Cxx)bKbov/VGv$(TE5IK5l:wp+FMgDeZ:AH3x*oQx:LGuIJuzFWPftmI#t/u1Naf|VEBK$+r;bf}XzB-8lhFYdzIFo[{Eg|qusrj@9J*[:ks$u@LSy]oia5@dMBn{k4KFf7qTr~eC$!YwK$R/mNzlwG)31Ip9+mDrx72xWozfm0~s-6ni|A[d|i:Z7:hW2jFWne}u3dx.Q7hFq.xK~:mIypb2hFbf(.M8D28P8NY},z%M|1PNzEPYF$mYQes))(=8lrd5cdd)nk^2E(O+DI/3pwYmEaU,2[FPEJGHfiJE!9|B3b{YKQC#6XFdcH8oqB~QNhA+!O5mT;2PXn7)(Cj!Mjm*sF6jqmFr{aMr.bPi8,{g.bTi-x/:--|5)SshZ8Wt.6FerrY^{BQxW+WrA5@^T3Mf8n%-X@):T!dCi3^]8iVq[=m[N:)kO[/Q%$bTcl{]c#I.2(gx^$C=%:aCJ[0VS2nzU[SGMcUj2%YNs%-(3t{x66GT+DGt}eKHcMnTD,+#DYGWhh@1.QdRNS0$ned,O0D.Vhg=3-%A)0Yj#ZP+6UJG[,ETuRHtKL}F4hVXK|jYZ9R-FtyUtAm$0fF#N5lw$SY=[t4BDJ;@+E/,fPpj8-R4s:MUHf!s]a]pe9oZdY|^qk$!^e|{2I6t0Q5;a1Q!oyUD.D~W54Q$Y(pNL96,Q5cfwYj7)e~9#[EYBPB|+B,uF%M5#1CA]{)X)Ix|DcKc]{3;YU5#Jw+[OyEe5t%N;t!Qk2ff*]L^Wz/3mT+*$-GhP-*%MN4d=Q;,lMlrn@Gnw#O@V;btnv!3hxh(dUH1]NfT9Y(wqr2nGsIjIeacBMc3=-b(bND2(xhWB%5JzZsyme7xKES][d]hZL(.c3G7-k9y*X2]Nb@$(8ZF:3v1A=fl79;.DyWKptWOKxH2{i)55cmyNvT-kTHBV87uBpN(LH;@w!Z8y{0^3b|n#Egu-6RA-3fc$~w5,dsGb:Z0AZds;J[:+Y|E715}xmP3pqj[*RCV5leh~5YMdm(!)g,h8SgRc=7bMAtfb;Ay*nY9%dD3$E6x)ZGqlqdG2TqN,K!jTI%d4-,o$.b;OjYwX+IZ$ejY+M(9uubkLf~hxUZ1zH#{2}Q3-F!by5|CI+QB,H#cu|glsv1ohM:59}lmoXV8eWq@8lYz/S[R%$VS*vgBd{zJeHRW$[]qkrPgVc8-/1.+d~{;$j*~9c#8U-0!XEnv1sBNT!P/iUDH+b0:~R%G%T;-I{[Lig,*oPGxJJGev]0{PUl@$v[uc5x1z684::wTl,6%J:4pWGXAsTW$[HYT:cdtDIhb8FR3-skDZZs(lM{oY#KK5DliBu/INfZqZM@-)hhayr1f3*S$v9Jcm^u9k+i4oI-{Fz|0o[iRlFigh0|]3}-((TD$P.CQ::izJF6cK,zrBVB3vVjK-L7YF.+XO:LFQ[}NG@UO0Y5-#=tJJ{Mv07dc/H^T04g8Yr5S+5J1;$T!B2IxlD+2d|4Pb7H6IkWe[/^owpB80DGn[|p)CpC$;{/n4ZG~S@Mf4:;odbF2ZzaQ,0B$9#5A2dxn7vhxP@rZY0FKFnYey;[9L6Y[CMPjP^fZKDzZG@)!CmyodE2N%(by)5^6/Z1E0i4XE[RJ+2a1dsf#7:72el1gjiksu,wv}rQy{7C|~SPl=,[;B8oz;WOJRWs;@ix,R$GsoVh9y8rVS5yqxdc]^D]xTqtL@fJi5etw%ED$tkGZ/JaNgz9Skgme8CkwZfE09)o6nC7RnIL[9v(|PfsDb[/XLEXUY:%Mq-r.KWyn^u:wsvv)g4)^xvu|2@W^*mfDVqY7q):/G^bZ^l;tf!{5t;nN~!ckWSUKb#^$90jp5Aih;9eV*CP9Vy@hEru9avqZDVe5fI[*kaT#uX(CR{I(j2}TN=nRM#@.e=ei.-sfU(K;nMsVNkCH%tMw|9V@MI~dI9Az#[IGVtNYM-Ks;uZ]7,1,U+9L]+DXwSDo4]$NFE,bufS%b,^VzSWiQ3y3WM^]Jw=0*dy-M,UOjU68(~D-^DU}ZT3)dW=CuIYdFkKj[pGeeQKq8}u3QVj;6.llMtA1=qotSzZTMqtW42zbVm![Vk@c89k0c;sb@Z+(O5#S/7qbBv1cx+12X3gdc4{kCSN2=PfyGcH4F+}qutbLvH/1mamX(I0Oy)Q5Hiiils(R.Q5fT;gh95]y)*8zuVeK7Hj2{zgT6fM2V30ak=8[q!R3GHC$b!:|;mcj14zM6WOYLT]POHe3SEQ/VY-Pj^ZPFGOBJIe,mUL+gVWO^EIO;Ap$jC1I9nC=T5Xek6lr$jW;P$ml;!KF9Tm+7#auyMtY-u2p71.+L;Y9cMivPE^E{rnkxA{~fU3~U3HvgtfmFC3X(Q%qI%a8H5X-[z5UThUnsX2P!FXwDf7HBl8xH$yx:)Lc{c,Si9GbV#q1~Em/$c1RAC-q$C-=KVR3(l3wxxjR{wjev[PA^FY;TTxhW6a0CsZ;-*4H3g$)]Y)-U2w+R,7T+:xxC:yjs+$|jhZ4Pz,TIrwSp3~VwIC)M.vWPtIBJfKaDU#1I^^Z)*$9aD1(:D@EnNCW#HmHNg}~{3OSq(ai1J85=L5TOh7x6t0v[q:8%6Hq2ClbFbvF7GhhtS/.6.{JuR[$.|U9K2C!r6=IxApOXa|9pip%7f]8![kAWU7HnqFy,giHz+0cA=e]k9S2$}l;*.htvF/8z8k%X=+Gx4E%/~@^GWBdmf(Lmm*pd;oiM5-NXSZktkdJ83W7h$e6q^B-sd86kM%yz;|#K2v2%7(Sgoa$TOVRx{|2{G,rAPkWxIG#vQoxb44#g6XPmF#ej2f8ovz8!;[ijO:3Cib/Km1O6)VhbzL|fnCs+S1rjBnC1s(TA.~(-Jz+:}Mt^u,GZ!:AF7A-+T3MI-+RaQVWb6]f~L6KeYYi0(h$~dr!1$62)Te23,i10#BuT#5Y}kqz5v^cnITVfnu%)G55vmp2hAU=U;=K%m3F[qULy60/*gLvExF*eGl)d%M}8OTZ[O,qSd%xRz-5btkkS{!H@$;z;#wGlX+5x^:]%P2@4^L:~!JKG#WOL)yXkv*j8|p$ZhkFYIet0AVjN@6c~cHcwSZrW6C1P/]iA9O1tKXwq#AQVFU!/Qus4NnQ~pd)LKmYPqPP;)r)hJ#[%L{{VRu-*gCy!z.[bP3#;v,IY]b5lg;wjHDH5oq~^zam082ZbO5iay@!a:)zJ9Y/Y@e8ATp(kd5ObEys0a{mCqC[p$GQz!);6A+}yNZkPj=Tx9mI/8-z@nEI73Ef7@!ApY{!1[SDDMc2eL;$X%t^:slz#CYCS!0C^FFf2oEp;~Q7r^r-UlU.2fSLp%IJe%=0dU$}B9ac/==veTR6]WuJN=dIQ4Q}+2~;ZsL~VUIO~7a0Th)c2!Fs{MBj+8Z:QnT|u3/.Ooa0O0}Nb6+dj2rM)#g7TImj%U4s:KJRNE^J(nLosdCDU856{AuTv1%.]6WGxLN5~~G0+6atioy9~~@Yp(*IrB(vyqjT{UbyDekL~2Q-}RbJmj{CBHSVX*m^L:65Cg1Xc,cv|#*dhRfEFbKLAzHvRr2AXfsPV-0:X+{OF10DZ)M|hX^)$sZJ~BEDf{a,uqcNVUhV^:t-*nsVKS({Gp~,PkUAyKz(.GtAh7XaC#;+raF^vG2+#ZhBE0};4nq!9Fod|b47%1R#bEJy3iqmV[C1UD|E1vND%1HZkEVy7{1h4^AU5Hu-9(M2xlM,VKF*la[jFd{k5=#GK$$zF;{Vszy~yB(QD-9Nvc1cb-YF18W0wE6S.Ry@541g3.29Dc[B92qVo8WRgQAnJq0liy.v(pYu=i=J3@wy7geVK8/{~@bL/hi)BG~^s:fOcOhEPFh0(hp^0i0KYBShK)EhL1Fw#8{bd/X5kst07HvL-=#WxsK{)aJy45,sU*{4Re=@gD:fc2nG^Tg:37s)DV^lKS9US7+^1;:;iFL0]|#YQxy=D@-u58I6,MJH%ljKo,:u1e7AMVHG#fk{N==K#{W#f~{MgeRk39TvO%hSh/!Yvu%ojehsFlPNV@8pSs5oc3Fhs%/2{WdlCnsUU6Y3si;:i%v/{qYV]NU3B/+9+EHTN0X|O#Q^vfLPRm:7[UjyQ.DCma#RsYEh[:Ig:e^R+^PPGPGa-*zTxUm)1n=P4!E[0Ha(m]s)#2-MVOK-U+:u/+DqAJ9-HGV,QdAg]I:2T(:R~QC[--@;rdGZvqUPku5k~],FBsu!lm^Ea]@}n:LK:@~gUgD$gfY10kodAydG0uae,Sc3rwrsF4$z#g)j,Hc]F^l@vDu[tX3]8C3x]I2;;lLkOgNZfxU6fia*x*KN1tQC9p~L3f(cE7!Uzt*mx..yL7JJ~!U4!L6g,GFOv4uLyC/(^$%=8Mctw-v3f}1)shZ@M=ALuapWPo}:CUL.SUeq$DOG{debbzcy-x=@=COX)c2qn6r1aVY{+[h=!@9bh1yYAB*%nvQ1xBN2WLkJHuh5XCzvxz~#^S5LQfA89][uyaW,z|Mf^lfY;4j9Qkm~3**j%R*;9Vl8(=M*0TDuw~hUu+U6FXg4f56L:fKM8%EQs80)nqDoHOdALq.+R*M|Wt}afIT|VNj6Zf:1OwBSLfBVQ,E^RbudCfLTB)f:4fiaubP.]dZ2VJs$~,DZ|]5]r)jQRe!0|!Bb[2DGEg0/!6:R47II[$@n*g$.bv|2[@$yr]Ns:myO^^c@C-OJqsF+[AW(S@5;yKX@!xICG%=u)]ery(1d4ORIG!uxxpFJQGoE|O[:Hr%K)dkVuk*yui(.Tf{I8=E#5V)ZanYGd8P-@vwKT6fOir3SmYr)N@Y^V:zpuiB:4E@ohiT3^/46B0F(kXL-Q1OS8ek47/J{u!{X+uA;VF)98m-21K+c-/SmswG,y7(K$*nrYy54!bh@H!adQ9/]MSzAgXXu.XlazMOmOgB$yx]~)~odS+AW5G4!.Y*g[eyy(w@Tb]R5MFr/LRr,ze4W.noReqKg-ELJ^]Ov~;cL|@ZO/pD*;:Ss|dZ,!Pe!Ho~2GgtB]i!{dq7M$hNTD^sb[2MxAwG[m*bpa=ChU8$:D6s~)}uTI.DbKm}U1E=;Ml7cq]XlkRBjg[bwA.No}ceozmbq-rlGyB*D4WM]v){=C{t]FE}/=0w(WQ{),EmqQ~frK0RH2pb.h2uq-ILGh0:nBR~Ls1)Ha{rKe%C9.u4${C}0RxJEXE^Q2A|Szy7||vm!NP{HM,PRHiXt0{a3Qs5jLM3u]JSh6h9pCxE=ay|aF-R{8@B|uKc^rEOS0OB!Yx@]$P|eC[OHy2-UFt,r3G]ViL=-^+uL+@H*mz,,vB:$(^GU,dl02M!jPDK6JZO*dgg7~X+O|CeI@6ulF,k4hm.gF/XS|0xH-4J!btq]gQ[L:SdIV{liwy}Q1xHlW#XeGQAss{%TY6fQWIoUvEX8}8qkI;w=y83a0RJD6:!m=/:^lT8@EDbD#!-=%P|6MvUcBM$axR9ViWQzLgXAvyuhTaQD76T9F(.58c~cCuS=b|3IlQZeurxVYQ.]X#Iw%LV9O;M:x-Mt*J[HJ5J56%r;k/n6+-y^WC+{Q:mVfB0H35}d.{THx}o@LIvkb6uo20s[T4uVw0HP+z|Ff{vYm${$K1*UNyhJLn*8C.3Z$6I!:n$U{|qswow~2DEC;^!OZtlyf]WPx6(nELK/V9)/VyfhR!5tT8Y0V%Z(FC7rzs)P,(4w]K^uC5#Sb^jlDftO:qiHS0Hq+@;Ym!6+UF}BWz9:Qckdf{/0Bn@ZE!HG^!rpxUPE%g;%uRc/{)(y-t*6}Yg*k,pPrVonG7T=!{C,ZxhR=-6sij;*F8{uja-#ppMC0VB!6D$0;$6=cNPVs+JuLZsfp1Hqu|yeKqN1!HO719;rFCm/5Oi%KkFOC=dG|.EX,Gt{)q)YYnMK$gd+ucu]3*zWLo*s0+26At1AYrh6qE=ANU92yt~DxRx2}9y0K)RxPPY12fRb1KB0W0Xh#KbA-!;wjmhe*%QrArBit@GWf~eC01/H576,0VPNw[p+a-dY@AX^VllfAfN!hZ,e$/ga-*.A@3Q~X:aDmuYaE~MoLxeeo8SpS~abOEs.]MZ-uiQt=Pukt:Nq|0AlDDeTi!=N[k,apAGt~0VLsaetJgoUa@2!1n+hde2yM%-5]Vj#3kMjv}S{L}YC(57iAqGWw9fD${a!Qc.mo[pMQmpoHY,=xr@Fqju/aHuxKZM5=,A~xIu/~zM,*0!0lt8fdD.Mw#6-Jeom#fA6z6/8!F5MO5Ol/v}0]@HGtv3B8V~Us-Y5I0Z%}6ZUW9j2K19]VFBUR{9S{h$Tc{h$BX{D45(6)}du6x.i8UWgMO:!#CqxNj0u8d$csPbTc/():nyA*+ccJQ9-ZHaxIq67;So.nmlebhG!+S-1,Epm{vZytE]dL+bl7v[8g9iT/{(;eXdy0Hla-$5kE;G8~K#uaaxUJKUN+0lZx7B@#6()AmTe!enlRKf,ma#{Y|tU!0g%2O1Tq-;DJ,b5vgKR%.Y10{={==94q%S^.,d:UImm5v#nHOAWJH*5Xt]w7/@Zk2OO=4cuV7cjv4(Ew+r(;0#pKfGBK01rxBQg1^|+N0c;n[jLOaqH(1@.HnCpf%iD1y[TMAT8BWnzdX$,Ggs}jW|vfsJK$|Ap}q.AU}$3S}}$Val$SZc1/TWI(n{IQ~lGLr5.gEfJhy4JBJC;c5V|)7S2t(0S1F!T(rHUQ#]T-f0F,:P:uZv$lnoi5b2trxwopNeBQ/tL1:rbc,n.4kFUtRZscV@m62UTOOo%WrQ2:0iY)8/#~YPIztpS-:AkR^Cfcf+T-ux~G9EDhA*mf4q)7+@g:=IEs(PqP{@4MCbRxF,88@x/UXL4W!7Ade(eJ[L]u:;o*1vE+W9=xVV/n5uEDGJ~Grqmb81Ixd;,c-MI#Uuy$2O0.!Z^X.D0:eyuJD|jcs#0GPE9OG4}b[[p[m;m{PPDp%NFr;E+s96A+g=(S%8H;yXg+*-P#nkrv@)fpf(aP%|TAih8J$R/s:)#qI2^y!Ch|-]=Ny7g9mefonSn-XCm:;6j}+io{lGGyb@S;40i-4vwhdA%!z268I1Z6!,D;/%i:{y]va-TgZeO]p(F}tk!uhClY}{AqfFe6NPiN2.W3~UOfCJ]RPiGCul%}7/+j*d/l}YH0pd8Rnpjb=FFF|@#uaKVes8R1!NpzpbbM.n{2](0=cO,9ad)=w8jPzafap(F9{#MRxEO3,-=h}nW7X%pOb*+ih-[tCfwAk6JvrumO#jCs2{9JX%Pn9]$|5v:(ojlRkddT%3U$AM3kR9[MGXFBzGAfSnn#{5z@pjq%hac|B=Xq:^S2.H+14pQvfz6cJea9vj15wN]yFYbRe-p];HKSv09RAGMw(pUs1YvG6)|1kM#ek9(%JALuJOBd[(S+BKSAdf2CRR%SDI6UnIomY/i4pVE0aKSO~7*m5$t.IakB;BNmNd9!i*08|3]Yy-bVII.G[ZCuY4TIYLxb!$KGmne{83Nvd0oGZ9MiHo9T5BsNN:|rzB[V;ee@/K5q(N1#CBW,pf]JJ.t{=oEVaH4sV2~Ss^Z}XNstGshT)1[bK3e62Qn^;XDFOu#=K.iUtpuymCIWnQJva3.=R:%,d:y3P$7g^*E%(3=t6ttT=GK6y^J7z%G}hPDg=a8X*P#,7c!f[JwaK$QOug[$s20s(uYS]S:@l%s-H#F6w,~s(u;QhrSI.Ue[LB7#|ODv6^CT6JL44fOHJdi[]xM.B},GelfHEmY%INi65E-=4,%hs50n$N*%~iXK8o2[{QbZGK|qJ1#qil:L9#K1m2Kh%4zUi:gXiIFuSAQ8Z]I6]LvzIJO+:P(U@)D$j1jRZKDvZ,|(vwQ|j0@a[$~VM]=pN)l$t,@cT.nzt*z4LP$)r*:W8uKz)G8J4!(C7elv:-tz~e;W%(!H3G.r8ROU3[Ox5k^)bDMC+1g%rimf;qQmYOf1m}N8AwDT596+sr1@j1-;(xyOU:1-iW-,Vv6:oqjUIa7J/.f:)C)gsmK715RRe}-y~rSvx%XcbSu$v]mMon~N]NM:2Eh-S^=L}r#PSI.60uhq2ZYbV:jMZvg2KlL=#T]#)%a~rkj/ctCD,bznm0NFQsh,bKju[J45:P0Dzq-dJ(NP)(8YIQ2TXJJdo!P07YEzTW6Qb.GO+oZxMhOw^.8WZ!XnJP]+|@5)x@8]JuBnvFnlGj!7zYfINO2c34.E2ogH]GNx@Y5POo}VT8K1ts7UMuUHC:);G-hH/G%[Xe85[(y7]lYJ]|=46-7IfWCUQauQ0pXkCT{T:#t~7q%C*fr]IMs4Q~1,Y.i#~nzRWXa2qY7;edCkBBpF+I;lj0/1ihj#CK]7^7gFQh*rDv^!to0bYrbq6/8TancyFub|wTrdmkR1vvg)r./3Oqt/.,Ye+ucAjK5i#JhV|Qq5(77),J$nJtIc!O790uZyZCRWRG0$AxL9cai.81V6}fyK;3sBGpP]MP80HnG[5QdZMX-{=V0DX-qSL]d!1du%xbp*Mj|Z$$ZP4w5]Br.x3I6+577|EO2#J0Mk*Bis+5,MBz]{C4aDF}(yFFv9a3ddgkPOskM^O/;N|HjDnt}rQqpLrB/$98]psEtZB]LNjZO{6%iPyHTMGB^jk]J93enR*ld]qmuc!i|5..Bnd::gxFf;gaH@aXD!2j]GqY~s9xQ@*D!c9V^/rH:oDl*Hw3u8NRk)U|TWXAS}:;az:nTVXBNFx*@13IG@Eq:YkG[+xx[2peG.%|CS%rAn=e9d$p:$uS3.Dy1sUI:bIk((5Tu!Keg$sH-S/F|;{.J8x7PSaa8|a$qv2Q5EMVnhV%;$2q$ukhPpjzh#=KX5CE+}Y2FQCBTJi-yYZ64b~q9a|e8G6$SbcY~7=c=SxY/.s!9hm/;k)iz2VCn[AmB@TpQV:JUusNLp8x-u1$a5rC/OCjiBsf(Fhe,V]WD0ViQ+Tw0!S-]GN,9yJ5EmJq!2Gkh+NJIp|lUs;csYI9($Cjvil9b)VOAMK~2Iw,|)WF~Y.q(g#^vk~1V/z*-a9WedsPi6/Yk9II8p%oXO;BgEv4(vPzItGHuRW!r{QpzFdKFiT7rN#9AI${g(p$cZ^D!}Sj;BELs@U}uV~*t)ec@/CKCZMf4n[%I;S9dgZE%#QK6PcyE$:L,arhmWZZz0O,I=w#CU,$|=2*#DoEWKpwh{3DwLrDJi{7Xqv+tw1Q;ms[4%!7c9e{h1MHH4=qQP;Jr04-#={AYMb#5}jY9@Fxxb7E;.YfyK]*sFJ=ixngZzcsUtY~TTI4#MQZFQWs(Z/)1#,OF3hJLGBr@9$(7DVK!j/8:|2~[|@-L8~{0CFQcAYly4O8zI0#)Dfpf@LcI3PIY8VZAJO0rkwwtGmooNj/oMG,Bn5rkCFs+:..WYniwOVe.HUvX9J=rn*RhwhY7G|b%c)7*9;jDJxjXBd~U69g-puBLtHqy/PjJd~1Z9mA,9.#4#KrGH,{yFikc:{*]gr2zuZo.RNCT2a@RFb3v@o4c0,IXd#9(5!~!46@,72@hXf7/t966yPKss)Q7A4a5C#sQ1$t[6g1nB%Y)bdTD,M{b4sA]6b;TAfM8%LPQH$6bfQ=}9%,L7phdXU%=H**NSWWI/!=*B$dPf.w;120TU=Qb8pl7#9T]!HvWa0Ju}M/tdX+MDQg{sG!yS]qu61}6yMn8sa=!cU!^r$)3@lht20-b1h~=vyi)EjmJFd49/VrN5]ziMk*%[5X71PTPGDuD)H[V;am}$g05I8~G*|M%6lRE6Wv2D^8y;@*+ZV0ooe|@nw7H/Le@TRip[bk}M9AVf^Ul~)2c[n:s-M@34^c(Ai^+ovqo%;O$6GmyIY53JfF6Cb!ypR,$/xE!GEirNNVA(tC(d)v~Y}uIe3W|z[]B26ygnE$}r;=2jP!YGM8-4:eU,fz}N~A*.YqwbVfUPr79mx/E%B%y~q7FzRRZk(%.2PZ-ky0hHJ,83(FTpsIVH]o]e]PWIM]Y;hKTq{}acqgE$9}QFmpXwhugz^E:t(+%X%5}]Z0%fRh)F1k(w$%(z^6*qdE3}pSx^lG9OLUb*8e:9DM}}~),P1V+1U:D|cxM7ENq9Xs;ej[u#bDJpsIL/^Ktgr86~}gRoEJ+4Ov|ER|,Iw7PVKK1K*L83S|g;ex4DVa$J7bJsMOBd+aSHT=+8D67#,gI$=}pUg6#AnHUX5cd!|Pq[GK@:t3,coc[AV*(KGLA1shBQUvB,-zAVi%/F.qxBZ4rGkHbp0*LEuAuIq@:VW.HMXr42VUbT,M[c(EMe*UM7{O,wBs(bj9u^H%bnIaKxkGZ3#xdZx:|Xim{pe]FYI]a]wJ6HMK@z@A1K=#!Add0=Hl%qMHz5fQc|LBdsc^[jPzkqs^CBnYsGtl6PM/3TX$*5!$e8un)7ICb#7~Ok[tufD9Kq+M:dzT4Zoy]64;]0+*I|jjVpu=JQ[VhsJZ%+;IIsDM#Sc-9HLiWOGbr-Js|Z8SeikBvXUZ=:Yc-|6fi*-Nbx%vJ1m1y^b@y,T)~b:Z%a(Jz/Z:31T=d##ghmRL:Aer/P(JF=]BD{hWWa8wU|*tNIUp5.NB||:@=F(e]6$.2Co(;:GA{UUW7ww@H$xm/JQ}}~9#PQN(=Mb~/a[~}8-Si!,4-.6U8O8VWwf7|A-!1,)%U%L.-@GowisyYkiYBzloPp0UZ2Nh#W!nW25gB}z,gpb7U!HJaQuDQ/qa4^7dH38hK(VNVoH~fDiAw$oaVl)8$.79OR3.1$z-VHY@WF=(45j{up%.bJx.D0sxsXI1hgyNmd[$J=Gv9vRH*Xo@{jxOAyEV$KATX8SID;AZXHj[-=8^NTJ%]soj#knAnzBBxaNH22G,0/Eog=d3oNlc[*M@~TY*PY%Om[%,b5h+*y5KW2$!WR5G+Vp9Oj,jQAS~v2Apl$VU2P%JZ$Bemwm/J(+2yL)iJW+*T@D/YAQ{%#:#Jlvp=bXbpMckDj{Nr{T#+cN{j^fu+QN~biO(w/4+u4Ro[hw-0#QhJY*sR+0%w%kwiZTKWb;zytpoWR(vZ{K^np2dQO.SGj9|!FBnCYyyTn1o/Axjo|{y^Mqj=g/4K=JFpoVch^KcjJWI9o6]i:k)rnXqBX(cvwFkhf(7tu2H$MRYwy1Wd{OsM5i40ooYGy9yW!D*ai;NUQQvcrP;i6r9v$L30m/iPbw;,jjYcoS0l.L$L9zU:aoGi!kU[)TEuaN-j^}F5v%|3Y![0BHv.+fy1k*~tP%zFMt[fM;CxdL~Th~2LRAd/)k,lOdr4X6b.{;2wuZ]aYa[)vM3b34hNc1V=-Dd!CDg6n~Dvz@{|zn7)F)x.X1w^Q2ZjT5V%,9Fqt).F1bz@,TI0@aLcuUDN]gpaq,p:ijaEpp7w.mFrjCHvXM#*JxKy(~p|vPGrs+)q.@#tSeZH=p3T=NRkIuT-(Yb~alh^kh5]W8=7bxuZI:wtj!Tz#6kqVvHAv-%DpRI*r/i@v64Yzn7X#6L2KAs,jMI{|qwDk.OM9l,zPLNErRPW-QGO]X,NLve5#h0B:ovSb:Ld7F$%p[|NqOIgD{n)9%jqDhCp5tZ^{fd}gO4u6HvD|(Gki1SJ~EMWu#{LPLuD+C]H,d+ioem3R:WuUiY).6-cYUW:[ubs(aaQU8@c);dS$SrK-x%g:k6qn6PTgL[|u,8Oz4sj3Po[ZUXCZu3p=j%bQsJB*9(X;Zq;ivGL0NZd!QXLvYO7glmx:SQ[#y|uKWolzg%6l}8IVn4*}*02VFN,rU9t#f[9w%(Ug99wp$G[QD|-vqZ*92XslJ]i5+bnn(%Na7@G5Y+k6$I*:/WUH7,udbnQCVka+hs!LsNg+IOSG[E4!~)Z.oq6wzHkm6FOSG.CYFzofwuZ2BQAVO46f4n+Vucy,4b8mz-STD$A8QdPXhc:|%/rfFJx+38in9W{*;YJ9,ffE{TLrLlW7A(T3{v|ugz7p.;Cj@=,;C=twb!Fh**f4Yct]^ykpSkUuC(]|G!i9s+~$hkAbu10ZdK~$4Q=$bAW}t{OF^pO3[@ijJ=/bN798G1SD@::1$X=vj~]4m,OrJ}*yZtvy]K[C[oFy:4xsi8XD}(~k.v^y([rt^nyS|~[:bv*X^xR3^W(pAikZ3L4KpI30AeZZQ+q2/hl*D^IPU(Oa~KA9H9iUG[4~VgPZLN#6xLn]xMj$I$*)@dNza[/B#x}%dOkI%(s1IIY{=rB+mi:zjiV9)wk;+wxHuG1tArXzj6{sNt9KY~K$1+yzlEPGwCV05{Td65HiNbS/G8-tY{k~qmPs:UfS9Izresfb($YH#^PJaqeH1.5[uZQR${FCAZNbRXA((!{4|n#3u@U@5TjZd%OJMFJVgxE-tgo*#+[ey{#JBsej!tx,WQfZ%1lQO(eh|j@Y-oGn)*8Yx2a$3spH[ph{VjAFVT1/-Bl;Eo8}8OA8p@dvKs$498$e5*jWtGV8zUmj]YDOEc^!7)utmNzzKXFQ^4)CW*4X[mTEqR,S@}0I*LB.iE)#pWYg{8tTewl;dhyJBNRbxOY%ElTLxM3blf~lA$Ilv(:i3pB#fX{+Gya-wTaN.;WapT)l8A)5eQBwTHJdmgGe#QQ%z.Ieb;,P$hL(jCnhIEo*kRW#.-KT,p@#$FJ;R,K3Z;d-Ayn$senRQUrbm0B5)~(OMu:GE89@;3.)M2X*7(WvH:,uG3F]w=bGH;:.L0pRI(k2k7:BlgR7,hvvD4j0Q19+f1NUPgu0H;#)2A!PA2//i){/(PrwY[dvmB~=s@2[5C^I**O%Vwvl6^=TkSAW!e$sMLmREC;1C}5~5WDY=[NTJqTgXYph~XXwwTt[x]PwC.zz#cP:]fT70hfWG]Ho3^gtk2j5)j2b1+[w*-E@CzcKVb!B:~Q|1Kbj*Q0/K5665/WdUhkDI{.Od9U.mJ9/M+LrV$e8+A5Y|YL+AZt|+hje)Mj|$pe2ws~Dz^H*ZR.hhvF#M0O+[X:-kqWNHhKk,}~zF=T|#FoKQ@YE81OydO]l8H)*SRBEo/oquN$,@dq0eJ]:IhIUFJnf%fATobyCkk)8P(2YUgh{]B5csh;aSGcj^wYB|$KQRq$M}*HiBIIhj.R{-.(}wD0#UXMn@tvMEyoe,Lm+wxG6+kWNH6,#CTiJ8KFUS.M88[a%uKV%kvkqqEoS(vO[1O-#$FNHB2fk%U,,{As@ytzA9hyxC;V;n{WX#HS()TtZd!Jm1#qD)s$Dz;7mk5vRBM.b9fmxiNk9MXxIkJ0|I]uSc.P)RspZ^AK3j7d+@OuQ]QcV+@rIznhfWU)ZFcgiD/:Ji1PaqBVj2xk{pmGniF6;3l0rC(Z0}sft93KSdThvIn+rC;yu2,oN|M4jUkOnIQKD-ZDVMJSxmo6I}oRQ,@opU}cpTs{okw9T:Am6h-W@ci]t*=,D95L5qN:#U7PrVf[n=4H$RNr;P;}%R@$6qslAJ~5Z@,Qs5eZrJ6GJWTNdDI6E48:LS$lG!u1SU-noK*qgI27%7b/7^i(^;{EZd3HM6Fx]k:2{!l%-[$DQcjJ/[qDIgV5ys9%OB@sfi]8@abxKC,qGHAa0|4brLXZ/LV6c:I:uz0.TVX)4=FUOKJ.MB9sb8VQ}.gey7M1TogtJ.H-Sb!J#$5|BoQL)v2L]J!5tt+/,{zwuAtO(F.RzT^fLs-{t$^xq=Zp-HmJ=pv2;7NFkwJx^u}eay$HG$sa)fB#v+G.-wvT9uKmMH!snvl^Gf{ufTg!0qv-N/2jZx}!{p.9v296-Uamgr![;=toJuVI!od:V-0)e1VHi6t]]gJgB,}$-WD}iY/W:lVmXw2(c:m2Vx|{GH-:hXg$}ne2Arb;%{5N.EaF[N(J91@bhMQw10;PMVI5r{ms=Sm[L$l3huyD@7bv^n^+#-ncBnX07LTwU3g%8:;Y#6P6FK1fk*G.#CifF}Jtw^b-gKRdE827=Rab6;#br}{~V3*PH{G/E;ePreHQ7E:Rq+2Dfch(@8gO$bwqCq4RF-Q/-PYedKSAu=j5e$~-z4%M:G;3P+bYhyVaKCTBAx$HnYI#.=!(B4{NOE63g)hpEda0#2h}:fEg8h~2m!3;^7keeXF!{fd$-p!OnT~OW,lVz9{mMDZ7oEE$O}4l*#^JEKdNog}4q+{jX/Z3hyn#OBG*L)KB$2(kPI}$=ZFsJ[xM^V!HU5d7fLl#lU7=]gCQ:cZ5$ZmA53~S}!-J=00u67o-.2t/r-M{,+flJ$wTE+{-p3{nBb}I!bhr|Yw4mRq;[l)nVXM7ZCda1.f,[M^/i;mNMNj9eIW@h!WEw1kZn!N$%R@.,]aCo5m7ZXS-ZrRp.J+QqSV5-kZ8hPxPxX#RufYedy@xZVWIk@%D8=!Wb]UpBY;^x+S72Uf9}^#tCUau7(00=R434}jKhp/}3fGOPOd=6{wY0l|H7+O;=,cej2$:o[%DEp)5d(#n2G8^|HmsSAzl}BT5m|Dx,yk@I9rQRTg3E^8rO3u8U*5b2Q#UV%6w+gwdE,/K+yP[aV#}Y9,)Rm/Ts-Ujz|lQTWN+N9oyD/{,v-HV-{=Wm;W4^s:[]Sxc/sc=Awr3Xb22]uNU0#Mwil0XWZ$}N)[825$#nf2zx]SxsA~DPrpCD~D5(zFZ*iMG3=PG7g!%;=xh9TL2AYmMip;Ksx;}!BzRj5,jv0{!k[fYkFM2Lv9eUJ/S~qaGcGjBXJdt4[8:1UmT7BWRk6^ux..FJ5p%I9+0i!lKEnEQ(.I2;v%+eQVo0o.x]m;x5Be3ve40{x~Ivedm149DDiX070^pcH=Ht01PcA9#lNRc4{lNuT3!Jy.dEho)%2!0)s@{h}H*A=5-l]nq;v:iDvaHQ~+nDIN;.qkZn$2+I9]zKfE$*~!MtHF[!ZbsxC8(Zga#Bpz2DeCv%nSHABuCN5)Uf.NU2a]~[C{iR5[TjPi0np0uVza8P]iQ%SStLP.2g0W{5h-vE+uX(SoEp$3l#+L.:;968m%IcfJ-H@FGE1@PT1E}w2mah0^P{k^K]KTPO^Qxd;,x:dyG-gK(2/f}QexAi16r|px6=$+Ex9$mIUkKQa-!fN*Zc|56IiYp2EA%Re(IZ84!Kva*@IZJ-})7neu.FIIUyS2zP8Rr7a^a$FT@n:bBb4Tb:m%HB%k6qsa[zN8jIE%*/L{65~HeL*WnvY)Z$*i^=ZC=LbN9BFv{den[eHJyCWuJ-85H,p/)MB$-GCwpEX6XR2s@415KD})).nZ-*1PVkn6MZ=)RNd=w7Bi[[V:MOiytg4SiOGD3YR2(zWFfzImLv!$8i*:9n=Kg/.QnJ=a},VHI5r)/-FlxQVQDs0,;lj=j4xkWE(.lrnOR;};-|yaLM,NG)y6Q7NUxso!/5SA-p!0mn6GSLFf5!vWWury/UF^z!(7ud.OPkf*o,y2rQel-[G+Cd:eI8bzie*$YIJZtv(|U(FjYpm-mrHs|Px8VFi}!LyA=70s.3p(*}frk%m6]]gVg5WmVoI48%N33bIZBKl~.D#e1O@-Jb{gCWRvf/P^k0u,lUi3.1Ul7tjpS*uA02bq*,T7hTqSNExUK@b@q.A6kSQU]QUYF3z%Lh-8}$P3@:9XoslMlBF!Og05O!EiXI|rk^P;$i0p!/}My(RXGMSj^q/Pb}V|l7HF7V|FRARR.v(%C~!|+Ehs^AV:[OB;+4V+YeQw]JmbAtnU+Ve[%[CV[!/k(q^6wkdgP]QEtv0bB(9kkGA0;=qJOyss8j+dQpIf@:LXgU%+1/Bf{AiYtUJX$3Ynb=6n[ru.QC~nZRQ,eFej%laXD]8!NL)Rs/O)Es)H8Du(#RT/.}4Z19[g9UG^,iS(:0GlgvmMHlDS;OnP$Wd$XD65!t,$A23/@40$.OJ;aprufg1Q3j*|gH^m4YuHFM2YADmD,a,[F5{/|cK{t4Mp.t;y078:tYe!,+@/pC2QOQ~cG3Dj#5aE|SibPvAv5[eHa]kGH;*6|zs%JGW,:+p(v9#Wb~cwBqf~wJO}SJgk{+qhmLhJG)[m!/PC-awhK//AHL{osF;yX:f;~2dumM!e;fs55aB!h*3+S!6,{kdUhL.zii:b/+6/)BQIF30d3Fb@DAI~P~Irsz$kMt^JV]MCOZLaa4;2!cWXl-I.l%WOHi]}~wa=dp]Xt8[*E(o4]K#~vC7vj;~@V4Svvb8=%JUQIp*+2]F%f(tg:G}6;%t}j%f9VT70!1|{%1QS|b}}2MU)bom7}b-}Fe{R[j28Y.IpL{=3TNRGGL(8(Ca8=MIw8EM;gegwg97XbVi8|U@RZ3^335ngrr)onOIeM/QW^uk=bZGWI)MZdMpbe9OP,YaHn*SL]8ff4gN}K:G(*g;Tz,.J(6G$1i9nu9vm{p58gNOClJ^%xwus]Er8qzWlhAw;cD.!R%rIczd5rlb[V6pwipkf9o8n$|g,igjB/7Wi+wpaP/j9+XZlmYvxQ+).KLntr[aytHKMELi2Uw5x(qo!ev--9c,zK)n8!vY|)d~5{B0Fb99l$:-%*IDa,7j+2npIgNkMGlz*X5Tir*fo{K{vrBj@dz*l6*1BFdIRj*:UuNZOSwn3xKKRpt2En;J0M7K3;!,unYUxTVw9Kx(^tc*Ehpz:%YDv:lT.9!C|ZKTHDc$$2noA%yHeJmPE(aA6D)5(k]P^Q-@i%,3Uq;DC^GT$]2dtU=od}w|2)89.oTfgRtuP[g,5j]SNngh#+Q+G/t@TVSCo;,o-xoV+a4B2OEVy(VobcVLnXawW*inbzIQcH6=^4A}tP=M}DGGF-X;4NubMeaK[-bnE)NEHzIJruCgiqq[[pbr#Q.P3p8[;#l0,c=}K~Q28kbI|u/OOSgOQlx(eoTz#UDzW8K~YM;KR4a3XlI4I]=p5QmB]Wukr31TG[g6[8jM,Bj|as2yqr$k.XndW10H#f~NUCut4:[bD|C@Qec1q2kwUuCOi:p|x4d^or$kzhkT+6zYzBJ/i1dIA4b$G4V,lu{0d8y8jjdFzBdxnns^VomQ-zp-Ty[eW@#$hFnx8$DtGc{GarMrinPkj8(:CzTzCVjs[I7T:9-yef#^+T=,l{0|JCWfS0}vG*e1)4e.-p4=cm5NRjzHOh+o2t@^v|S7;P9$SxRvio{H^jf~ooEGO~Aiw-pqL]n}*0;toj-1bY$Hyi~/n;^1FnI4jBLh^H)T;WCv*(yq;I=[l/UVj,VuAbeqCC=rZ87K#rlWB,o(!wmV:4EMaQSTSO06~%(-Bwk*Tezl[1DbWJxN~3re-D1!39iEV]Jm@({%)^6o{G4Yy$1gx9QPwyLMe0#S})5Bd=*QS,Kij)HzVq~.ufvY$wjA3p!|=xi/Ji[rN/nBN*~j)*EVL4Ym0qjLt3}p]OId*@qmwg=U*#,Deup)zVy#V.Nj0:%Ae0FZimr1ga;2rkE~XG6lu]F$qynK6}^Mx$%b%Ma=I[.HeejKKvfkw{e~$;,6GJ!].P.+M4,-0Ifl9Mv$v3@C*U$vZ1E:qj~vZj.[W+QEFQ{P-3*+44JL*QymKvstMyJG2@SMzYeMGU:)H/W[,eDx8X}~;Vh+^uA487E+:YE5cM,D(ZJszXO,rZdb*4Xc*]HY(+%12ULy-W*zdWT~m{E=GIpFbaYn9q|07g6.e!:yA-N2IYL=Xt547Eelw9C[@!-51}gBw4=$Tp.-oy{g2J;[JomSUk14Vu+fK2f+NJOQVb=.fOg5h4{Pw:jovlk8WV7We)8F(Z=FHDL[KwbzQEFPSPnTQ/9:E#0x+Wl^g-Xky]4Xf~;A6XV[6YEOizmXp1~x|ZqgpO0Z81hx]r+^ud1%]U%o=W;%OH$ELdiqo0o9uJ^V+LUE!-Iq)uLSbfb5]sR(#bcib63q[RsMB-w[(P+MOiJ@0LT}d-;o7|=923.7dXcr[ph1AGjjB=ouv|8sok4FFIyDHVk)(vFg1leJ7hs%BZMh%K9C}]h8YFTM(2wM;+{Lr!U$a.EP8N6MgvqjBParP8dBZrYcT:hHJHEELPocKJvy~4u7Qy]CGSs@zjx,-eTPXPH)x!9Yzs3[-6p1[+7k|0gNez}+x]5-DDf~^OvtSGwo6I1Ojh0J;54$}WOspS/J3[37#|q4-$+^{^h6e5D[0g((^A@qHx$Q7]Qu/xuxhB*ZL652CgY5=Z8,k90zRqxyVzMWfchOHI]UT@,+L66CzAIqQu3YEauu!0u(}mW)$#I@4ppIV(KY1StU@+#x)MYoc4]qk]C:#SsN]SWMicA(ZQ,beIV@zeiu48%(:7GE##6aJHg:gQLHS[n-oQ$JF9r;$Kd!=ImdwqoW2m9A1+3eEeHioj!b9V#J4bZ(%fUy:luXvca)vi-hw$Ebsq@[X,ScSOK,0J.o;#fx1O#dt{,6p)6gY}he0yk-WtPcViNw2V)tW2zeL8./!wO[vvNB;Swj1Kw70E%rNAthm{KS[8IwJw4a0DxM]W|+(b]|PAn[=6!-J=!]R8.]wyE;eCD;M!SL,U=uAn;q]T^%O|^vJDuR=8HWz{bhT+@VvMZrONn}d+grPLPp6Ny^#5X3|B^{JD!I/xK4$wEOr:YZp5rd4+b1M88L/L7NNsIbfM0vr|D7);~tq-33gCbdv(XwBzh{uz9qq[wF{cAWaeg,-|~l[Ee(+y^#c^~-j}du^6;VOMjgylK8zCglw5B2.MCAq7bhqs^0L|SbJp6vA#B4ge#U{oHU6jWKI8sD6dcwaMZYcD1ee(7]g|mVuwM*!cf65As{yQsj3OjXp7[Rwz5x0,FG8:}As#rA$qwzT{Bh#Wx4wgW6bXSP@xu8A-AG{3)*o($U,lfO1(L]2J@-tVuEUH].u2dtrywsn+Ac/YO[Kl{9agA08vAu!l3ZR44|Vb[,G|)|3}WXCeD;jetE1p=x,L~j%V+!*CGi*enTNWEHH{Z7FSe[^bVPtY[EQ[A{*,0t-8jW!KKlsDSsgnh{@SPo(hxjoOEn:uBQo=+VaIOa,[%0+#GA]C@:9[{NJFE@i:(aGNR/9LDR;XuPpE/6hPZEr)9xhc(A!RIJTXRCBX2~+Eswa$1QG^6m/z#Q$=;z6#v!sO-c79!,6,+O%k]UCNkE%ts0,T^(VK^J^^N7[$EO,m4T;7l$]M}vmP9:Zy)tV8]^n=0469CpDH~/dR1jK~+eu/Odpx%%OJMh@o}XO^aQ:(AP=T05C7)]/Cp(sYdssG9sy9PMT;i7-Pb+Rho@Jwm%*jxlaPvZ#EA4uspB8|udPR|B5d=GJ@x2u|rfG)2EnA6jY0JJyQAg*ZZZNzzFz^RgQ+||t9=@BRxP=T9!cQ;.[l)JWUNQNEyWnbhjEpY+S6GD5IyBLw%G^E(RbB^876;y#*v2)8ClKJ!l/e4tnNd,;^-r9tqfJ[;L$Jg%Eof}E|M|J~FQds{U,KQOgOglgP8xsXl^Q=%!a2(}Bq9jvRqP))dCW|,S,(H(i-bRWBm-||DEMq4bH$uJ]$$Nt]u6k)wm=wiiApW!v=RiWTJFmL.xuQ6/=toW!=NG*c@Ss*KyZK(aD)L[7HgO[IG@143y!y{,u6VS=.FL/SF)fX]g8|l!Ng;PHdRQ$[pHu,a^u97wDp#b99pCLa1gkPPaEQ{9RN1qKg,@ugK*25jcmB~lenU:c}5h5p{,3H$NXKz*}=,ke-M|JJ#B2yqOP!~@H.wlaz5V0yQe:*$5o[Zc1|mIn)HCY%h@shvtrDpV4h^l25im}N{E}BhV@p1.QAhkr42nPRWrlgxyD$.*+{+-C!1.Gj4SsJ,/4LKrjj@x;^G;/l(}uI;,m)O7cR#LzSsAQ[q^x+47m${=S4D|,.s-uRIjq*w=vgRX8sgjHm1Gt:XP63A.ctfa-,LbN!UFEb#Qx%2W|X=p8!tDToAD)%CY-f,WmwzU|gd|8Gm:W[[Oj-Mo0:j]ss;H@wp$yhO8.hysW2$@Zgl5k[v#L)!yV*JZo:Q0yZUN3Ya,}/Q;|H$NN*-(Re$EueMe6Q0:1zi#:stm8+/2Mc8IBK%^B(ZGjCnJ~9Q=7Dx+pRM]K{x{~Au6F#yy)[:!j;V~00@a1qVFD~AK:Qf]qlh3$x!4/s#L#.kxUou11:To3,W$s;~eH]H{dq=zfRiJ!tc6CZWXJMv6:GW#1AVZwjo4LJs+T=(-,S9Uh%nzm]n5j{(!L0FAtU+EnE+ZlI6eFMb.{(G,,2T55C{aI2B.A5.4CPo4g4)v*x)JmZbBBC$oAE3*8sU3Q@*m6Om,oo3WjB%QyDYwueVURw0J#bmMr+F!Y9KUumoJuNgbB@~/akd2Max[fTQ{KOfTYaVhGtk=t||7/d~}(ksFhhIN=-,uJ]ugleD68lX1StbL$+z^Ud.a#tipoIoG6pl-6[a9qx[{*3@Wo+^]vvq#7:$^J.Zi8!r/Pcr+INP3,iXhE[-6LT~=ad!/VS$PUF2Ph1tDrdaGeQJuhp30eOO^:3[)Fm#*Q*Z)WTr*NrL1vsuvS1UdE%:6oW1;)5YRtC=mLrF.;v-Qx(nN%[f/RbY6t1G}+LPkTGk7W7wbTo@pF{jfc|td:%M6Rj64PNj!dOf2@l65]^}iGSl:;u84b2FN)5KbAC*OE$R.QspCu=I/^SKI1=msl-9-WkNzsX6]/=3+tx07IkG4w3*p8{Q]$CN}LPKbK#HMsR9+#2a=m5cazxDta{S|c+m=BRwWHh4HfuBbsvbEN^qjUn-3*0*D/w@^JUGxU[79*.(^sQA|7L-H!$dKiVG3L21P1%U.~^.tb=@fN8|M;#E/zf;GX.LH7X2JCO;j@7V5NFeH-vS$K%nvq{QmNHF,K-uyp(6+Inc|S@}/sKJ{fqArdcvOQNaRbB;83vgMRo1bRj!AX9y$tKaMyndnUmdB/Xd4tM8Xc7:nL]uw,-BtOw5(%qx.Gk#K3aQ9]5br/8qz%Zxay{*$I*%|6{)w9SUkcT9jbZ!gl@!Ic:2AV%w(.$xBPa2*!$3}!IiUOY]ZHVbt]kyL6ra*hq3%7:qfe${(RH(-Es=F94qofUIpOYF@w^tPwc8qj!1Ci8h4|,HKl(uqWPWYM}A*k5Zcgt6AVQIil0-5B0zbx6qO9V+ZU.1LF(q:7:,%Q!Zn,S2u^-}F7SsjmtIqR0$v]iP73=i!R$3rmY:f$Vz@7!k!4aM[WBI(S;moTrGk1Y.$*+=f/.cX(Q.]tc[zXl4fKfWluf3*XwgICtRpJOuwfeyC}$=Y0kM9npPlfpc6BVL7peS%Zjmpc]=(@JC|Y5zw,.B^]GdfzRg{6CBp6#SpaNXxDEnodO]@DUY};D4PjJI$kkI2*AV/Ff}]H|U@XgO~R38Mq,jA4tOSHB2dKFmC;7RLhGP:^kh3h~HCOBfI!BV#MqkuT/J}=}mnv1VdqT@Abi3#5Zp=(X|5UhlO|ZM2;KK;$p.9OsE(3GO;)sqh;oEOcPpQ{G-M~m5mkeP{ts8GA0SsOqeZB2;K%9g([]E6@ciV]=:#ddo)iCIi@TX*b;WhU^}ooqG+y.k(66b9xsxc[BgkFY$kN6F#BwG]m,*|.xY!3$gJ6H+-yz5i0Yx8=UpU:E+nR83|bst]ytgu90Aaenib,%z%6L6Pb4[@9;YI0put[a+lLC@gh}5cB%ASb2:d;~-3[-%]d(QWseprr!mBvkL.}nQ3il]Ln%.ienD]B@pY8kw6=Zo6ubyT:A0}5jgkQ#8L3SZ7{CKz%e+gHZW~QVGKj);2^!ssbA^2+HMxFDSu*cwYxF6w/7WRH!;XA$2/K(oBtxgjvWtYHT,4FCWS+|CZ!bB5xNPP%z1BzWm9[5mFe0,}G]3$gX;n1Irg#m(3eO2NN*|I]qeba1hZ%t0khfjB}O[W29eFh/WR7i^~fsJ2(mw#8ohFp.qZR*TskQ8Ll)/Ehh);!{~J9kic{iPzbpWbI[U6xTj5gZ9,IS]bfIYj.LR2$XwWD2o:u+I+TP97tI5jNjMrI0!pLW3/]8/|LI0=Do%LjKZb#1a6SMfJ7uZ.+RAVzJAzts~SAmML.DgmhNdTcqyAA;l8IZsD%:$DF0p-r{vXIfVuiw*yY!-S.mR#MY~BMLA+RJb-ut0bpUwvT!OsVb2vF;,0u[g)nQ$#Jmb}+f1n0unJah5/OeB=:L/pJbYp%{cG%cFan:u=yrBG{|+MwjueJY)k*y;i}{Ysez#utRfsl,7UU=8Iq0#$01rwKEF0G0;v#BOZ!#r](cw[^.Y][:3*,vcL+42Nw[Jo{rS0Tk,x:vdl!H/2;*po)iqzp$UST7BZ{C4cqhUiU5T%3n!]Is2j.LF]IjlxRW3MVtej!#1-8:rGe~WH#JciR;=YsEMr3)KtIIEC@m$z8x2aiB8e1IW|.~VSA)@[k$4Zv0#J6KzbVUuPeNA.DeGu7sI#iYj5KX3!:UZzW3(6r0HYlG:8yc6bcC96X1e.JoZ#[YQ}*=4w1GIPLXt}@U#8VnP6g@H+u,^y;FBE9WFA6o^/q#x:J0Eb!wII3Jhapx215!OgBXg3VgAiaR}B5+7xSz|~IZ0ZD=G)mE:^)}tb@E9XP6#@JE1/p=o9uBJ-;6=5-wPH)uAAtzn2MENkgyQ}EfV^XxP75*OJAgSBsx6%5OfF:h]TaGxohn,3,m^H:B{WKentv:!4|$!#[3@u8W=t6hcuS!;psIqs@8bvzu)/TzQZP7j1W2fzd:GTsn4OX4;|bL(^uk;XX5R9E:gBdvL.oI76bSFC8Z9mipBLlAvWq72!caR|WWftGhD5h0uq9kYwGr|.jZI.8|~.i*AWUy@B}Mdj]6Te@*(l|)+:2$#4s]DZ4HTriXT/gIE;Rzn+QOPu7,=*s7]Tt},35z6dc||~NT77SGK@A}S)@a#0EDDqv:^5ZSZ:]R(V4E8*s+:;2:X!,AcEU0:P2l#WDzU,$F]zx:)Ki0(6UJoI-Y!Ml|dPEjK5e]];/(J[y$(X]~uM1xwU;;]A:5LUUmN)q,=*AH#NUri4bt#w)@W+Fjlx|9(fZ@G+^!vCb]H!ZEm}F+9hrZa]!P0{b:NIq;Cf;-90db]r:%1Th/lKEnz4MqAFg)Tjor$1)}}|m[t$WTD]t|4wii|])Q{XrdXD)*yCnM2qf=Vc]q+L290e$$07CS)Lpe]cNt(-q95rStJndPFUwioVHrC+Xb48Wszw:8[GeV]b+]}%xyqnxb=R#VF83}o$fYU#1@;dgXMeLL]k~G)IuQIZ8C{)uKqJSVFj7A}$Yq+u[@]W5(4bGpW^)nhy;Kz[1yt4~USCqg$DcV!4IOD1N(6^]{|mXcHs}(lfl[$*Tt/e7BbXUuRU~+(p02-o.e^#d9d4CL]!:[RKA{hZaLX[gzUgGlh.o^i#I8v,kEMCHA~(N8sxA*Vha5~B#(^[eYM*96liGFHQu:k$jIv8l+Yj)*sE#@n@a[/I][#z.eY,p]vyI-/llV7|7rK8V+cTc#QjXbZfd4Z6/qhGme~{Sv#^JCDI3Tm=iSP@MMo{:3p1*eRx4SDA-}Oo8x^9B$FJ/g)iIt[fKvn5yq:oxR+4Dx#6B[Zar^p^cNL7O:tiQ:JhYw2XS6HZhKL*Qc6#vB4@xU$z#9R2.9XT}-ebg27MVMhZjZebunB18]lj9V1jo3M+VE#nZu@Z0,lZBg6($Pcv!4Fsu0s/.j,#Z0}zVu0=U;AgAo8Zlkoj-C[J5urC^27.~;|uIr!s/5khV4lf%jf8VvA8Saa-hZm;[/rw{%+-z5Y5f2+297}d6!dNnadS(bIBm(:3wR=$^P=TYuqNU-KFMJ5585hx6P#fP=x$S,-Y=4%42b5(Z{-NkIymNnNR;JoPef-(G:mzzzZsk856pWs!9hg!p^cOtzk;m;JqzMhp=-gLin]!F#p/DQ^kHs^p|-oaV1L6:[zC7Z.|SQgi4;;)Z,n^Bkab;wgKbKilZ0$mgeUvd@||Kzn^Z)v:)fvA+]*@v(Q@Uh-xt^!Edg|+5{4}d#}z8hYZQ1]RkZPOe3yKzh.#HvEIdpkcsrn[zxf3i;C-s01{3*.$xS~MI#-YF8eCdzA=mnLJ^3S0oVVACaLQYVCj]{r(/dQm5qwL*L9=@;7UNSI~~j0YZakw]o:3vkXqIhixS;8473O9@wNH)Ni54ep,QbwiPRc;5x.{(6y*PkKE9--=O(s(#+Xu|x-i3C%mMubegpkQnXXkb({aRtlJ{Z{7+(o5kt)SEkA05.R@[wYG0dOOOLg,%r+,A5=8SA;xS8tjaR+#QeQ%-ao$oV/5Bh4HRveZ}PJA{u*C+X[n~#,4y1KcH=3VZaAan1zvAV!3xK2q.pPK],Y1U*}v]!oHwUwRZ[Ywry,-Z-mo1-IL(PJszN/YGPaX9hh)z;L]jWptkxrFjFy5/oZryPL;8JP.(v([d2l#;m9xy++He|!J6iX5+0i#~!xXy4Fl!m#)R3Cc1y2/Wt7K0OnHF[sY7h]w*|C=R5)M(-c5]SNKf7@r8beqQI{R^l.1eBtZbfIu#h0X)7@%#ALtX5.f%mgTY~ep%v!g8VJae:E=Q=^Po%u+jWJUS~HSL]ITVErlEl3bg4f$-@dtKh%%d(5gKPUDXZ8Je{pRntA8+T]qG4]nUa!=zY#6.LEE=c})T3Ca(XfOs33s]^d*2A9sg=,uL:@HNgdhuvZCzc*wla]H0*8k!Z~pAv|~T{W/6Rtb=Wj3pUD!aW@.j58UgJJA;13Az[heKmU7Z!ST6pq^y,E@6H8VPgWHJWi;j+2Kq+jE~1$=5SNa-LMs@K,;,[CBv~MIc8qMQq6#=Q#{ghd0|-pTUyTR.M{m;wiu%#a7}yTvw)1:EZUQyJLf8%k$K.aR^xJy6x+U2[6.pbru=0CFYn6uIFGR^@00t8Sk#*IejRneBbjpf)iTYPp=qhepwQ60ni*}E)C(B4QTY7l[-NmtOWWSWc+c{lG-L11h8FtgPv3~l=^ru7(X}c!j=b3Fa]$1ef;;1s)Xfl*KGFXN6ztR[GJE;QKx^BVHDOdaFlW#20GgMa6TjeDzkZhw51iY3UtcKG!4p%orDUH82qR50TNz=)q+0:)CPbV@;{B#KtvLZk(sZ%)PH:Rg4Y^bhC=!fMm0{byxM:zZr12IK,OD,w,j;.#Y/$Aw32CT$}g!f-wkaNV.5cxs^oXSL[FYY!1JYgxpDFqPe%$}S%s4qWsyp:aH:SczwpU$5RykwA%.^giefKJOy)1wTY/^cE5]Xj;LeS6#6Gh9F+py^kwB6nf*Ge[TQWa{s3l!9uKoNOF.]@9hoU.JmXqwRq80-(yEO:pA;jge.ro|7[9/:9*BSJ1qN+7~PU7K5M,)FD=@H0ePK:jW*lUj2$H4u8[Olh=EZuhI6Z+wJg/,Ef%^@uZuy;0EG|l+x{cBX+}JQ1.G%OE)m$SxAn(J~H@GEr1zC)XSn#o(disE.bN-%-eh[AbB2O#xmh*%nefy#u-g)/}Xa:)p991IQkz4FqH.yg6n4kqXrA0rBf^=d-/FgCevGS{+:I@S1SwY.zkK/=~,Al.YEkJ:/s[DT/}3V5CCb,iRv;:-a4H2401[^*oS.m8XW!qBugaoK%cs{ZsFe[c5OC)Ybu|./aMuGY{+#%%%5)KU(VOhNPb1GH}sz~xFsy5uzr}4/7X+f-k9ov2;UXku~8+I3=LHu@;mzYUJby$-lZwBIuY]^VA*^N.~[2];vkZGrxmuXx9FGL=d2qn8Ilh6h3.uec{5=YBew*7;53w1YUD*gTPTJV*G.Tdp;|:}kc1si^|SBlBvkKwcZs=Q{@@0uD9K771!8:6b!/8{xK}dQK,2VVwBZrGkD.n~0z:HiVRsQgL%^4}N%l.)X~eWbLZCsZw5OY6o=]$:CN^^XRAKH87MpViA2kov)*f74Dkb6Q!qyw=f$lOI/W$^HGq{Zw]MJjNH-^;]tiJ!b[;u-2KZgOfRdP@R7{kgw+KwVj3zIo|vj0]cfK[fnF8GDca{3@*t6[-f*e8AyM#-w^ZZj-=5G8CaQ=y^Tl-+;rZjyeK/uf:2T$tH}D67YoVv=/$nO69+bB9O4zk3EdOCFydjS.LWDHqxOPqi[1e5p%/8N}SE7PlP#-P}[g0mlfA-7p*KWpBmWe%{J5e8Nv~j!x)1Z-gj7:04tFqN,P^P$Z;FO0CQBnQ4fK-WsFsyZDUYFgoTIG*@:Zu+a+CjXvM2yqnt7lZXA+69PqDI5edn(IL]bsp{aD=$+uz(K:@6(esXKBaxm2Bi}ZwOs{MX%o/kq:;ueHd41}8@Ei4Q/TOEP%u6Eshcpd/)4i*y//:EtH8+#f:%DOv))IRmn,xV#nSfBVLF*jBxd|FhL~tNL5JRbtm$N5jh9P0MS-rW[=~Tv6O|8Q+HVvGV4#uPX)w:,L$JjfLc!}7nTO2anWZ4PW.I1N4yh}!]*C~Vtq-Y2:E!ooTI^Xz/w1bhZYO:8;fM0Us86w~tS7C(;;YPK|asek|f||]anaC+x0%Hc+2A|LNRypHUN}IkZqZEzYa[@ORge0csdk7tH79jR0DIeNKP(J*KSz71PJ3z7b,gt%z(*7%n#mHNo=!(97YV3mcc,SO;rt#IEAd{sDq6K8dX(gfVr+$Pkc;Ia@x5WyCCxa$7IKr]bY#W5H(P.=NR,R-U]yiNbF)[{lz7.+IBh5oWwVy3Agtq[;G;BfnZ+X;%)+|1#[wT2zNVcmn0CLkI@A[,rn!^J,Wy5Sb$msXl+Se*h^P+O):E@^ZI-E+.jMN|[]0w1.cnipKPfCFp1TwCMk^Rc|8},lqB1$gJE,~qI(lvddA715[cuP4-QvfvIg~r5=t;uamqDim9c/O*kkRZbr,Oj4gtMv+x7$#vqz[$Y7rB+kx6oW#J]RG1wU{A/77iUwj)r+4kP^40$Anch/$)6QS(,#jPQ0yBb=1EqvmK$#aTa/@}HXSUqwVMwL5zGUjjrZc4:3,J8Clle31[OLz=5|I^s;gZ=7@x[,RHLm{1C{{b7XpCfHR64G5nS6I0d@pRx*[x;G]5HIHQUt%m%$ZA*uNKy88Ky:[h[j+v5Mn:hvNnefjH2s@=NPdG^AiwLaYofsXFzI5ekav)dmqBrokrqJ9WLfJvlFf%W9(mk]V;btwG4TP;Svo*|3n+aX,wHh;kz7pLdSwT*K.yFsc50KvE0SswZs75]RDG!Nm,bfZC8-eR7rfft*76:BPx@KovoT+MFsx3B-@:#F1V9zRb|+R{!LOYC^P3k791yy.xr~y80k!!^yPBV@5=r1QRi|(4!{cax~LILv:w2sg.h^JN^.}K^@kd.)caokniD[8I5G1Bp5RVpF)S.wIPkl,LDdNll[c%E)=3=eCsStsf)8dGMMM6;m6-|iDgqaixkYRhfv9cQ7J2tB,#B9=GJB.@P]cs[X|[8%tP7Rpr8VMoYLV/VGa/)0VtuOo;o^qO^f72B-RHZpH)vAvZms0(G4s|:|mIOLHO;P[OsAJz$0Rdh~qXRCib)l.=W{Gc9rc$QIyG+rSS$(!E82b:ZHW5niS,C*ax/$C|)cgus-[Fc@H%P,ra(BU8ClGQRD!6IieY7xAkx)ODuymlCRRDjB5CR!=8w3S}3KvM#fJCRK5M9w/Yr661/Vc0DbYCZ/PYJ!/5%Yr@=hS/wd,i6kg7D4JOJrioL[wE2x=WDH2s[aZgTN5sD7KY{l/3STnkc)zuNa@Yrr~]Eql}IdIEW/=1-4B4)}Pax@{g2CsW}JwHOg]wVfxI3dwsS]bF(3T):A/;wJ]v8HtSfxfJIG%yc^W(DgIBPQlps0D/orDAA.X!YQ^a/3)L8{rk=J!|Wwa5eqaXQ}G8av3BLtJr-:8oOx,yVMtcDOl;5ve}hH0ARk#0V8k62z17-WcN:A$A3Yw**r=hbw(0.#e-p0x(2HMCL5zIR#2D~VN}X!4)ufLITTJJL8k[Yzm2^K|[UxT%U[XdG%.$;-xu,h-mnO998.14Z}IVvHo{mfH9LzM*IR%Mct!D@Lsvfev=oZGbz{(XqFWejvz~ITG5T;7tj4h5pf|oXC8~l;%lUEtFYTS)PW:^sJrFq*!0m.@{I1YLBjceU!ZzujprBvtp1VvyfU9pDDun}ZsJjzQoqcv{qh{#$G-rU~Ey%(Ck#TC+A~Q2h+dBn3sb}p:*=.8(FhUEV8V*@N4Zh(El-Soxt@%]!TVr7C3={;bG1Zyhubo|xM*8So7aqK1#cuZB,uo~:[#VP(yEritW}4};%MWw8PT0f{iZN}Zqs(%vl55v+xs;go%Y7r.rL#qU;,S;uV68huz3~TNnfstdkX)fdMg!d2,4(gPdk$;$gSIj9F^s2#WvOmunI(CqE)DH=:e)QOyY3aWPKZxpec2jp7MO$$I#9,,1C6VRwVo+]HE/UE=yltkV%G6V1s}%W0SqW/A:6O{l@7HeHfKSazvOUcZ|%mQewTiU7HxTEOLbPvoLucc0(OLU4+#+jG9*Zepqe0[!RTc*Kk^-qHr4fiuB=l2H}I)q1@Lr:QdQb|9bfs67AMndtT~k;4yYH-1r}hZtw5yA(+$GVQZ:#lSyC1ECTsg~dgTkk/}ZFG!V%uVERwOSL39Yn$(snBY:2n%AwBGBtA;Lt8zNPaslJFJkF+rEK{2.]LX]SF]3nCr1*#RK0kGOJ^a+dP5pp1vGm;W~NmjbgY]OHHfYxP6AL@4J*HrOoQ{IE/ot!LNF(/^p9@^i*(*5sD2qs6H.87wph/6gGBmD6h3*~{bvRA*rpfMG#j*|Z6*X]/M/CYGVuKq+g!GA9QENrI-pKZ^m#{L9F#aF.*+Q*:}@{olA6(LHSG4K!O$tH(EviG^d0(:YTWfxAhk-y6~.z56jB.4B)w8FUM1(~4SFvoo8V/[[/0%:p0BD45w^r~#:8dz}%IwqKg5/amF6enTXB*2h,TUh:asGz-EE@,+oI({kCn*O5.[M/;ewJYEdKB-ofuPM^JyR|=11flo5(LkqB=ot[qgV;v,s]umiWgm:TFl%|MzuM.PIcNMWS7MU=KR,}:/c86Zy-3naN)R2zn5q3z{P+ah59f7iDZWZ1r*jpbl]uRY{L7Lqv9v=b0=kvKEa+qRIN|U}bd[,L9$2RA,[ZP(VfB-6hYx3]c#Zn0ZATWVi,CXpU0BKCCV!dhR+{c0[)hVB9[pN-!Lu5laA:*4SWO5#:$4uJ6X0NeK):JJU/vcrZ(WJ)%i|Fe7G1lw%DgTx*r}[JQFL!uD){)jizfLCraiK@VZ{GR=jE|6[psdK:}!B^0^8^*PFAi$w;z)QDV~,KIGTEkrDF7hL)=ywqjTCf{.NcYuwRk![o^TRoJ/6jWm;T|=^}w5.g+dEThlANzR(.rG=]BLMyf9%Y{@bIQXr]7n5F(QP~s4G-q~#y6O3HNYNdk#xtJ%*Y+3)a(^vwi2{r)[8Z4j}X64r4jb^neHi=jHvrkVtk07Lo$rErYsnWW4efc|G4BoM:3E49OvtCmols3JB(}VxXZRtQXmiCG1-h[4*sTR6Yq2-PlK/l~yuD!W:LKg+BqDJijp5o,XZoW}suH6+e6jz7wBAKqlH0P6Fo;2O{P[zjJNant2;6R#^TfQ,$W=9}jj#Dr6IF%o(J)TtLVOYGSceg]@laGpMlDRE/M@gF;.YVdMiNnn9jH{-(aXT5[5Gj%m5TC.,dHUuVZvkDV/VrNajZyd[-@z2nCU.^n9QymWq[me#y%DyF68Z}2e)Mk-iCig#+Mbx3u4m+CK~OgxNtR@H$7h@P@Ddvjnx;NKTefXYn!!,GxFm]QdS)zI|J^noe|1W1g=]j:!KVe5kDYnwAhm+NLEy@5+6tiUh)MMFxCucW96BbDrA=oIo#tvG;On$S,Z-2/6|%h%%,RB+gQmhY7C)7}lVRyUjxbHHNVkEAvFvDd3]P11lICm91hu!JmH8+-+/dj4s1=OegH.Y3s;-AmgbEg1;#OaYA*mQoQzV(TI!JF]6Y]tno.CsoLFtw8RPzvl9[=V:w$T7wmlz:F.{@9Lka)PaRb--)lG)4s{jHh0Na@RXkT-B$GY4V@qjsNGUohg)GCEF4.,mBmd%A3Hc2xQn6|$e3DxLY~V:U6U{TMZ7r/Ks9xkP@j7Z%{kyff/3+Z$yBD;7uugy8HgACpR@eYDDEv$*!PFSDo]@,wt76dnwF7ka#ff+,)M*7B~C;J}M{63tj52ox:uUhy;/mHcZ~62~UXzcqzby.0l#d#DB,K[~t~j7}jCfQF|6X1i5%Q-.c^@$}4C;g[@B1JI0=-NDMid%(.AO5N4nXzUc!X%O}9D4n%PB|!AGt$}/*F.S#B!lXe@IWZ:w(U|+S,}G|gCOkC1gyv4]oy:,J44:@#;!x][YUl%Hr+kkER#G$TlCV@N(RzhcbT4a6b1*h^652AaT4nbBU2#$1XHQ9zm})d(CcOumDSfUr$2v;i0xL6,JELgQBRxO8=|wj,OlK8tQkzsS@+3766wjbJgfQK-:T)UZus=U*Tb0XV*sxrpc[qgh@iOKb[-g2j6J2|/isKw(g+(*SDJ|(!axCGjPx^OqGmyfC=n!1lOAjYf#TuMSq]iUGO;^^/%@Zg.K9vuG5[X;TeQ*gfSO*YG[tveW%G-t!IIp5gmn=)@9aVj.%;-.%r+GJ(R4mz~F+U%d[-;]WcyrnLfFD^Eq2b[UhsXBIUp*m|L!T^z[a[wv4sjl~r,,)vG[XA/upzXR56}}wSlro40A#:~r%cw0U41y#)vYjB.KS=Z7wJvjKiecp{7P4~cmlGSYPTtkI8(i{jNGn3@88)9@hEfJ$*npGhKxUKL@nt9=^+w}G(O,gbV7,phltw^CovlV]YTOdug,OKcHsF-A4hb/)Fag3aHqGHJy=-%s{OC8jcEgykQ02(sB1O]d;;p.K5,p~;wJNT@V^l-B7}#]C=JD^6MJikXVjU#Lsp-0CyS@,lCEL=Iu8~jQzlGSZQ!-=b~);H,#V:Fp}-V!=-;u,=5DHpC910TLX1;;qr2F{9@x}0Y%dk*VJ%H+@L@;$;!asFoXC]O)$quU*Jl@FD|^aO*PSI*j7;:Cex7c+H/Nx%y1*KXBvN.WsT[^HS;dLVBQKnEXOnQ*%|ZV6ncGT,.[El}%^f3F{I/byTYVN-f0+NXdk(vEZ7+f8AMdKa0s3r17!3rr@D@Da(3X+VT12R~ql3NK!v[0)bHg5xe3A-xu0YS[059WAJH+b]z18A7u3.XXs@N./XEs$1/@U*3!KGMuLe8CJ0BX:f:h@n]]207G]hdvV^NUJq4!|:hBQPVT-o[-WULkDp^0.8)WXn^yU#@Q8razWb;=!N2k7AYad39+Ef+-p:7Y(ql*rjju1Blxmz,amIPoa=ZpKvh,(Evu-F4p=d(p6[2t@6sgYUYPPM8fse-pgm/Nl7-zSpt[u@jDewZh!j0{(^XWtZzp*4C}/@0DUauQMVRx/A:f~EUzc8aNnw%V)]MLkr07vp}gq*aQRr},JmtBLlz7FDu1d:nYtOUI(n8,y6DY-CC.ItiYiV+,heRIPqG*rtxl.ceoM=Dv2}@;SPw3eyjINYF(|avtDfU3jKHHm(D$EWVdaB2ymWCkc/8R1fqc[[1ZIM}cetwp$6JGEDNVA5LSec3UxV)}s4kSw7r|]-Eba{.$E[WD|GXKk2$Jxb(BA*,(6b/PA3!klnpI^RzNH3$gr(LV!})yytYoitG+D|Pu@OiN6/KaTPG1W,lx^xegCQl+P|KVe3[f]/rxJnz9)D++0fgk-Yf1{5;R#g/+0rPb7d$S,/daGJ)#}Gw8Gwq,477N7Yj,GHsJjA1GPWhfZ!]MoB3Wy#eJ;XJqce6yYjQ10SWmKzI*kSe1Sr2/U-w$e{=r:JkfSkZcBTJQ9#{Ed)5j%)X6#9XF.$%[av*77][W4vc.dC6z03vB|ZR@:9+CJbT$!M=/I:l,fg8M8$ZV*mZCJXLPluf%Bm,q*5L@F5ts4L+0rrJ|oKM8A(VY83;2B{[wEB}EKQsmwmy-bA-%YrY;8az$2~e4aAS[Lal*#.};FHN/MF:=4+]pud:d0G%Px]YlF9A{w0ltPHVF]eO#L||~MXgW{/@+)YQQ%-is.-*v6]$]#TCpxepcff^rytRGfbodvbxNlIZlH]LvH+uE4v%s1UwDjY=+p//KX(uSRal{rczj2nIHjCn6B[Uk)*${xFhsHL()YSj7N1cFe1lb~t{t~p89m~ipFQ,[pzDxA;Krd}A-:Uj+gDi)-y1m;E~oVz%n$F]dU/!]WipErfg0RVp;cE,JOfhr^I(5B9}eKwwmDeja]:x7032TkIM*216v|o0uX0IOP3Aizhl2DaFT00]1)e$Wim=xJK(UXn#X]YsY7dkJ@IC6KK(%.zWu.1$2(g(a9AxF8*w]R,fMPD5l6lQJ(ibb(iVoXc0xxH}aCH+0N=$#;HwHQ;JnmCy6NG*38O@N,e)+=3g~X5M+{B^,CjSA^4VsJw.O8V-tGRyUlZ,4,O$[87hFm.Z]1!JrHyF3pC%cHnC#XteFQ;,dS{7E+aJ*(QW}S=z*/=P]AWOgni*2#|CD;976-5RKWe*dWXoJ$IN)]zK{wq;;do;hxP#dzVDJT,n7IUj,M*D$lrEwpkZQ:X1Oz4N3DZ10~DmY[wr]QPDFy43rs*ligOW7Q:%=@DC/rjP{d+/~I#}9!%9U$zBosIzweZ874,y^S6IW^TB%$Aq!YgIGVyiM02MZE{cr]4u)cF@bW-{3bhn,|O+PlIj{5AC#fh[GA[soWy!M1ctU9u-Xp)MhVD{OeZ{qf!}Oz;,-ERPeWJYwMO00^ay5Ud{qAr*PVN)CVzkxyEM,zXU$CR.ZJHwjysv;6Ma!;:lLjf;F-9PIrx+P~w*,COcJEB5U6VTnV-Jo)1S*^1dq/9|E,V]5.zWTpooyYwF@3t~C5BtCjXfq#o3#sKoYRaiyqzPllp#bGIrTFaV}%nzRk;njf9[.zm.BK0XC+zL-2]cUW[Jze(zb;Kvb4Kqq:1C(x-xhkHL$I)9yrz:GgvYstZiH+Zv~yjU)B:.VNDf3iEiWHJ75Bo:0wP#Kkzi3uBiUvJte7@4Z!S0XYs^4%58,x(T8l(PWA$W$6k7^^Si%7@}#gs%~tBDPWQ{%,g$yp8)KxG|H|I#S.fbvp!}!rb/^H}K9D10(Xn93Tn7r}Vd1qWV8b!9xe4:rQ3-V%8w0uce*sPZRFcf*J@L7o-oy0*T~VlSQr8+;FLD.@A(w8.a]^IkNdCG-!@G0PHd(3AbJl!Dq)KrvAOYO%1ugPMQ0r;-:9PQpCu[I:d368m,{k*O[A%NWNB1P,xotp/uB2oH#sITA[{oA*Nqq1mI6j[0g1:+p[H{4@8JK=hE1N86|Zoz98L+U=KP2CI[2;H2g;qm|IAzRM6a-RQtzi4q2(A*^xb7u+{%e1L^{Ykblw!dbjbZ@R*JZF,a[NJDYZg5,bf5qVuhJ1:*i}7UW7y#NRR;66O+4p@x#[crlfUm=-SF%ToR!:U:,BU1$Yyl.G|/(D[p2o/szqUi(iBXly1G%!I77e,@D,-#2E!6dSf^+%ejocY%LDJskE.Sf5E]H4AczN21Ioc}XCAIHrlvq80sT!7j^-[XaekcBKoDv*ITIW;vvKn:^LdmTTwbh#tQji4I=EhE7R[V8@(GkLH;%psB,s0]fOOzIRU!tb!!ikZG+6$[f%[xRz|B6CIV%m%2)1cg(l3;8V}KW~u6(fyGIMXJDz4]@$U#CrO)An5b|zm$MVCDE25T);QIk{vlo2#+,o*T0v*f0g,iF[[rY8;XdaRLJ:OFCGoa*uhSi}o%tD6N)tpcp]DCgoo(Px%4@VxF)f2S%Aa4X((YG1XMPy#Ywm3V@4KN785fM/eG|rvMe*9iZZm!vH9=hwZ,$XKT(F[Z+p+Mjl%j},SVCJz%uAl9chYp9f-=X-Z@O.9wJ+nU(0)3+!FTPw3=XB7J@Y$A$iBx*nFRIF/5HESjU88[2DyF|Q:d8u5HM%8$wdKTi;AL{wJoNUBMo(ovfKrPkje[+rYOHd[ZJyYDnJRT005u,Tx^xIL,nw.V~+jmxXBa7|f5;{]tR{L/h1)SuP;S.Nne(.Mx19/G(f]n*roqmgPA/.F%/1|5PvN.F-4k+,Q.MMb6qUVlw4+#twCR9,}DHp*DyD5@Sa!lz0zfl,tDgcQD}k-+d6Xl$jnAXA~uf]sLCJEGTw-5lLGpfTgwg9ZZxCX7HYCU%xVB~uT[ER*ZrxWW2]@{ibeaMvY)}ts[V%tQRRHM2/8{uK1fikwg*5xvLZrl@v-eXdj%H=bn[QA.YPF#jwV8{AIgb-n5]z%9Efx$+8^W/q:Q^F)X^2MD$3ZUg0X,pDFI,~i!74aRl!],tfww:JZQ)X.pYs#!^{s{1jSx0L.]z4s01U@^{D,6rnP;iQksPG:=!bqN8$eC)!!bQ0kUs2J#QzKRb^!xZ.}o$$a$z^v:g2|vmBB,ZC}])c9DXb*|pQ|B~e*q46{6N{5/76sJApS3cyUf-6fs7)M!wmvoh^*b6i(;n3SZc,JW.1Tdf;GInXDo@uh%Od+%}zIJ6VuHAPOUGVMba][KS8f,m;s]SRmAh$1^n{f]Ew)iD(rs.]azEKk0@{pZmaI-R]R27y+f@0adzLex1;gP=6s($#SB*5m*NUu+^+d,7XcmWs%/f:#1lubN*me$ujPVQ]Nz8E@%nHraRW:7Jo52sN/p,|Q1FFCmvAu$Xy(8,E515xI90DYf5|,M+3P+WP^UO:/8Oo#/9zc2Jd+tctKtl}Uh7qrX:$US4w;X=Slp:,S9Iu|PAD=Gs^}(hJVp@$+6#i8|fIsx0BRkCnS|$Fw%8pP+^N-Z8|(;]cUzCbQGLC*QA=F7b#zs=qryNNqH/8n[Q5Vr6^jFkyR^7aIsjuVF6$*FpHQ44O^gz0FAWi-/(7Q/usU#]J1CQlqxJ#8[)KPu9WuS[=~PO8wswQz]rGzO]0Xq$L/ttJ[A;3N(sQ30xqz1Q)@y=;nz1pqnCRN/{!M[{[.Bq)T,n1Lq}k$L-POO4Pr,xV|$xq*^8ksqqouRXcMQ[[eUD:nNJ;)jwE;.GROf-F(C+vUFxRE@Q^Ekstay^/[*Cc:rkNH]HvEYE-bu4Hq~hZX|D1A1kTo;9E@Q4*|!{@+ri#]6+[GL0C+7I~BPhbeII~d04z6vH[WZIi1C-XhLLz.f:tk{UQzEB10~u)*nv2lrnx1mlfU5Gds~X@2+OX#.mc13xXJlT,AG5ACw5IhQ82T.x,jT.;X2VsSDi:XF6;u4e](XO)0lr-5Fhl[^esSGz{[WBhW4)b-o4pF!jZCQEQqff!$goUe*-.8cAaCM|E#3:*%r9#k[TND1;V|wB;xpoa7lGBgKjmSe9rrq9e^^@CnvfAU{52q[ysxMYjdGK,Y!R3Hy-t.*#I|YWN[o.suw/8h-N}3r/zN5|mlt.8$vZ1040NeY%+0,JPpRc7[UpK9Tg4;zcT/z;*VAGRk#T)m|NcxLH{NeWn9}ep0iZr5KNRz6)qZ*F6pcIZAQH+]yYhp,UjA*)7ZlalpU0yQ(=]R[/~FY8/~{#SoS.p]8CJzWT~]EBCWuI|MoH*zEmNo@5JQDJ1)Gm#mvwm~E#K#d1WlSS@Gd%6MUm4aAnuJJT8)5wRp7v#ND0OghU^QGmM,O=fv,MzuKI^i8B[deY,iGEl5R;=#}PmQ;x]lG@Df]yPy~wV=Wn3Sd$QSlmXFqI)o$Y%v5~qv[eF:M/pEN]gjYrfO)q*4RjBx0#.xEr*2-wdzEklVtbV-/L@NPomGDOr*8v;Rc,vKa|;Pdrfu).[QoZed[pdb5ntVt*L*RzE}3Q3O}J/=-{GjBuHiTwsqUN66K7W-m8Il(,u]Zoaec)e1YpNkMo^Im|o(}3}:NCx3Q43512%CS8N9KcNmCS]x8w|.[bwI6q4%M8dRbEX$$iF3^JcX[.X%,Q4dB+0h[BrFVB923rCxjw9oZ2;rT*-gbR%0Jjgm^OCdZ=jwcQlm-}y[c]6}M8N%yGb.rFt,(O}z;[D%FCOP@v+QMAAXP8W@,#ithrIVZ,Dw(yY@c{BO5zBSUKH,KXcT5bSQab/J)P|$=O9fW0[ODGxTJd7uQlI{O7/]cu.jvACu^n|b29(k)^Q*b^PL*t,Ys47:OaWS)8=).!.E!pMB8pA(+3d%(Y[BEhx6[yH1GeF^S!@WY%b8EIZP]+b=C^cFLh9)DfzOXQ]B|9FP*-j^#2]TF9M.GE0b;UWuML/6NC!D.)~2ywu%r6[NwL0k8BBT)[kx]sfwA:1oCW9}j+ReQ3T]LdS,-(8Bv,uOgKW$(F+svg@(a~ye42y|yKnnjWmR,B{;I/RbcHL3@rNB1^NVyEhdzWEub=LTj{(V%Pg6^$o/kpHnOtv;3lzwrX|3~L1J1qBrM~Z%If5DV$;!oIW3N-HgQCQ@u8;M;8;!:aeGGByXG6xEFD%j}^pAIHLNYa;##F$k%J5^/@=cp+acTzm{)IO4iVpj{B+#xkzg7#qm}l.^n,#(DkVqGEvy@lXZIK[sb;X,/Z(a-gqxo$ez0#NFT52GEE6Z[|J#UgrAw8D~XJ)U7a5%ZEG.{M]0I!rn%@Y,SdoCmPw(kR60z8#lhKw!-FOjDZ%T^BRVwZO^fdrX!VBm~QI=8DO/PYAIEq4+PBA:S=y]-0AiJ$!ODH#*}nNgQh0uk.MfGB%Arh8+hpy2[UHCc1QSeAQ$$[,JBah+b7D#oqQ*O}Ij;|!EcB6/hh%]~59QMk@-y{,GP.|YV*8]rbYpy(;;Q[=3Jj;]H%t~zT$[74ENqBN:t4$EY9-w8oo1^bBsT2z*).eSiX6PuArS}B]nAT3h@xkuN2hRv[f@w.k]1V]^6MgAyC];thBVDMsCuQUcqBPGT04gKT*H6]}GAP1M7bnIR5ZLPprYunD)Y#C%9xE+wV@Y%TpeSmBry;;Ym:z$(pgBr$df[Q#F^K)7]Zi,u-{jm2$p3zClf8oA*hb){TGgssY)Qzfsj8FY0a4iW0S#,Ch-[~0f{s/qLKn}TqYFq9!#gm3h;{*2M|9x7tZtWDB;YQb8i%BeA(/Csy0=HU~bv)Hw97,oF:+Y0B7)srEGfznw*H04;$y+yx$n*te5E).F+k@$4u-S;EDv6oWCqllV]c/B#FD+gtm~;Pnj-2,hvXQaU[kaNNlRy#L2nnj{SijjKAr6Oi{@dC0(,)ysIlb9NKj+r,2iw-]nVim[KXGe:2pTLc%4ZO-(zR9FST|{$Vcl.aXggGy59Qahqw)Ysh9Q%]2E[.Lf:ksvsIA0n+{08ez-ei]-CW5tYqZ}fB]Lx-L{d8L=)S9cc;Vjwu#nCMby%f/[W6/-TrI05J8TV:$415PhC6m)kvjrMxDT*K25-dRuVW6cPwIV:]5pG0:zMZ9V/(@[5+;,5[7Ph3$:s)F+dE@qt)(lejQ6c]Ek~Pj[{wK]krFoq{R/o{ieDiQ37H@.7j.oU0gI!,!mHGSX52.7q3nZhi]HF6-%jKhFlkDo5bo.2jT9G]1)$u{VmPg1e(:usc*Xz~PD43t1y[-dEuORb]2j2z=FJtA!65[}WE5I@ekbA30!3w}ApMe(97zoo$t!PY0S:w%vlYRcv|YZ4[!:oBhO:$Uw;+e!IZ*x{rWPRu4Ren7!57|Pj5={b=oi,,Mr|::{*hX,CBC)|3{CBxHhI;UQF9CNi8tsA@wW4,8mYa2gUr}E)1qbB[ZwoTYLSh@H.3J1EMyMkVr%L[SLm%k#zsp1J.xoMO8k63|)Kz2jJ$AFq*ZEM8-}f^xeeHQX3^y%Hq8fs4f]88Rl/S]IPH7HX[t-(gpfeK4DA%fQ[UmBD{vdaAx*NfO{,LT7=lMiSi!UI@Qyeg^c#A#!O@2t2X|::Ks!KAYG6+)0)!k;zFhq47U}]1.I5a:D:Mp6-0|Q{$v@.9tl#DTE#7-~oCdp%nAIdV[t|1sNzJ*9(zsg#NSH[LC;f.9%Qys44;q[|-pF[%q#j]oBpMz4ymuP+DP!9c3YR$nE^hRw0yds5.{D~E;D!IBCWo|bNqnwm$;;ctL7kk1,fjqTcZx-70OY=,kzp9)[wU;6)*VY;a49IwTNjK#Nwk9sA!pq[4rEoF49ivIs:Q0Ui@kRxB.u]%BOG=tpa@EK4O[uvWI=CmFFcxza@+CjXtEYO0t8Q1hlm:CwD[I7Nl4~AO5J1lIbsGkQwGUxGF:sgX]/2Yn%Y@AC@rXq@LDH)em#-NA4W4XolQ#nCr%YYBju#F{RP(dx3pk$3.O[wMtc:$kYd8b:e54~8pgealEdffmR%NqkH:B^:Dg[n.5G^xNRb]{0[tPQW{1iLleRF}++tKpHKQA-wP=B*R7^YCG{}g8E/L)[Hu.$N@!PYZzPIq~pbS%4w=)N56U5zCJ%n0pI:JiQ=t-Z)FyaM+oaVjT$=$mEK9G,RAo!|,wyGR{zbg)/sGV=*ZA2tWRuKs(J4f.,{rJIvyc6ub(MbQy:$Bc6%!n-1#ybvT;:g)FH/R[M5Ca#2szsTni0N/*4rwiXb{RoEz9V1ifiJfDvgyE~][dzz!jR^$%ZtfIEwt@8kEovs6qOnU]5LXWDD.BQ[JzkPmhi1eQ:,pGdsX5,)D,dSwj~mRL/}2dScJelTCgkoXmPNueYYQ+E~EP,S)uZ3D4VEW[)@9QE0r=2{Tt}J8Flmv!fCj.{uHEYs90|8DXHw*rI^NM^A;XxQ+kmhQo%8|.2Y(+4F%9wXn4(lZgPvOU.1[F=3fxJhjhKY:*txvj=z#[CST9aExwzftu;[vIIkqH|S/Zmc)fN[hyFfewX(;Jcsh[(+VTT#L|QqmZ}#T|@=pR7HL{SI5][sc$o{Q/FMTJhrRUZHWQ}BzZXb*@47OCSnn}WUo..srX(i(;#y(MKND;T(]Npm8fc]nw*i#p)Z3c.E:9@ZVMa@IGBS/;Kg+.Qcw5%==DrIML^-ZMc[$PCQ]p)uSI0Oz4#Z,qlJ=HEHTL~@e7JCpbI21Z*E~O@C,TA^JUy:y-)qxeZ5MZL0TcCw+;:RQHHxT$R0[-3rY=Q{x,-=$K!Ne}B2@s]Q-@N4WZCDi0c4X5WoOOSZ^x.|ZxiY[v*z2L-IIZuHl*lcqz.$tJY/UOKL=jou0r0eJgseze9#;wq*qhks6!6)]].-:]WxGT{0N}#i%7z5wjGeT{;/IF534S%*(pt|VY$ro|wxf$uj3imykv1[K[,ARuoZ$A/ygdJOzu]kX!O@rYgi/zKJdB![U4SmgFu;$/ITK5rQ~1cW(m52(X~a-bwd+sy;jE0h]CfU#-u]o}T.Ix0/4gG@*Ck;{gE(lfbfw!|p:StPK*Dw.w2Z+hzs6k4X(n9Pd;,d)9]4:$5x|Ds$elK@32C=jF{=/quKz~i9XA*aOwU[eXt=x.:doz(H5jNNv}ohfnE49xwaZ:6I-T5nz#fGqeQaiC8!m!maa/DkkDXa.qDSUNd,#=R:wklwvgSb7o.4a.oFYKihYplrtS,oJQ/PPSpQKO:zAsS1A#4D|F{i^xF6{$JO-4;=CnD;rleCd7$HD3XXGsW)=K8S0U/IA/X8|ERkXsdlS3fJ:i4uTE.$4{A)D+9-.1n:tHJi.5+UX=f+25m^h#Ju(.9zH1]/iZ80(@)@G23=ca;4u0QDwnsA3Ykp55c9]0)9|sT.G)##!~tV:)ww0a,A}j7z#]o3[^Cq:#K1%67!+@%hcv%u}crqZfL@(wwtZOWBxQahA;KH7Ge0Qi1C~:+vfzf7L;prDQ|.tqxsYh4xniFRdM|=GAf|ni5=M0q6^WabaW9BuWlB],@qZWz6vKGREtBBf|gWQFYf;4NsZ=fsIH%fS{l:tk)Of}s-dinW8R[M=!Fc$ezQ[Cr6OvIV2[D2VOLKZwn*yKPWc$cOlGl!JMV%sHm0YZkTmxmh{0e[!ZAt^zDYB~R3@:]XnMZ|dUa.ZJRKD0hJmrc-k8qQh{F]nB9;BpRA6r.)YB41:~Gh1g;.P4AOM@K%K33I!3i=Sv14GGEJ*oqUfBd,]yb$bzdZ)xj!FEhvHLT=W=6ptVmT+2=gLnDUFb|bf%~Ak-DNTwA=9nogOwL6o,|FHF%RkxR1ma++Aip4$$gE+rWw|]=f!-Ci.6Y8#M8pTkGSKqMr[{+IZyy]AIZip@x6yNK8DmC|BB)DbdJMqGK5QALMTihgw[}ZABJysLH+.V,.WTDHU-/mwoO!~f]xZg8bRMu4tV(wWZBjKBCrR-qE$v;JHxjab%V{dfxYO#AT]SPX^x:K(t%@BE%%kZ2$dp3zBAlwzypAc3p{)XOa!TPN7vKef4+ZZor/KximZx:8DwcJBep9tXqy%y!)iY/Rc0ynvSY=uW~q@f4(|99i*D0G+JoJqu4iW)R-aD5RLoRI0u0u@:So8Pk[[;wl,Xx^Uli8YD4Y~j6ebfx/;{*IY^PRwBct4zglaU*ksY.kEt!YBY;64dk$G1JVA=/ns[Em.cKZJdfo3-;jLJkKhx^Ff5l*-z6~pa)$Y:}cZ3ursWvSr85)6.%DxKXc^wh7wISR/c;Cqz#D,JgFD.t%w2uK+1rY[TZ2ooBW+Ouo/@ctKJHPAmnp9;ai,Q[.J3+[WoN6ACirm|70PrHY$jBuW[MGUxzLy#,FX[@/jd@/JD5N3H}/8Z@0O)8GT0GDVO:8!DjkLm+Npgv#vV2n$K2-qv6d}/gDYpMJ.r(fhyTvF=sWnNh)/G}e}@X:~D1+4R5]:HhkNTtwzurNfp$#rQ^{s$flRb{BKrMzhQ;neH,4m@+XotvC,zl^SU;]QXK#vg:hr[LhlegykRjnum~#R7g.*xK#41oW]6%Y8(9I3r$F1z*T-V44L|a75bOuPl~8;]PHrT0GS@eecAuBl(6ri!%jzZSV1KVo)p*$$.nu$.P+QG,w;7|)=)N!^)nyttKpI,KVcPDH1=B$k5z]/fM{rO8X+gDI/=}h+(atLuv!7Lhq$(V/=ihqq8l9:hYvtl-j3/^Kq%hseEzKVA@XyF-VM=(*Nm=qT9,d+ako:{Qm37Z~Y)~)3c*Z]M$rfpX=1FwvySH.L|2[{LUz,K0LmWsiqPZ9j;W-aQZ#C=NO[qv5P]![:B(JTR.-[6z)]msNk#iWp8ylJlJg=#rpXx^f9Qe7y6M:IxIADQc-S1.tP0@14N^{@wxRQ(^%JZWu(1IJ=Qhr8qF^CGB~T)P5HFi8.*0Wy{KB0OU.,@=^u/y,e!{#l8|1aQSJL%tNOuI[#M{1sVw6y9Eb:8:j]V3faXpKA7B(*jkupx9LEI[h2dqPO)^.LhpW5rp,%9,Hc#qcmc9Z84p2R~U0TXxN4$K=Rn2xvlb%cPtxrUxA=lNC(7k}DGYgV,tIX5u%X+K,WNlS::ovf*P1aakR]fwxh;k#Nq.}#1^Q{:FZs/LhNTM61nyB58COI/=Zqr/}ihPU2%wRD{!ej:nX+~M6;KM$$!{lAe;KIlcmF3!c6aN7bP5pSkRw1}NSI5wYnT!v5fX[O[@A9sTH(KCH02u7l!oOql*JM%KXhYpHBGpL{%*]J.1|Ta}yjl*Ai[(b8n.iw+8;b^)$kQWjUSHWAH9tZ@yakf3F%lIbRRRAELictQeL/7;sKj,~C3CA);{U$aoM,(UYAHutbE4U~{:bsXgPpw*D~viVi,jy$39(K~qX;FFNlp9cE24X)VoDI62SRiDCF1zr9Y1if-Ghj7/mdejT~yP25GlNnlse0pP0gPVXfDAoT#*,{[tc6|hXbn|XFJ.L9)~)7DA)+/^GY%*2UEueJ+TeoL7WOpd.Hp^e}w7xAFXoVV-3}|ae$-Osr(oDlGV8r)9u.CE@d8g]m}xu:D,paWj.DfD2Kou/^s*Iu#,8D-XU7)EowJ2]FW#U(=!Xg@R]+,y7L^%$KPz@{;y:T%+-:I^Tqb:AlNGfjASCLkbLmOAJ~iXqjg/ybE:/IQ^vn/e[Z@;l8gg9=qYEy)r5X3q*%=6U59^/.0]vlYZ4kr6^CdE%zl4J$*ZD^o;iaZH{9@llA=Jzcz-f(BZpB0CJkcY:k2qN-P~a;QbF/.2ImTBg-;Thn;XzWp0LQ3HT@8G0;9cyl3b.LoknL}*2q$AjQS:6qYy+$+nzbeD9UTr*-;l$,23o!yQHdEn3I}5N)E5IfvUBtM#|wrquUBJV:Pe+TGvd-TDz8i/)M!DKn};X9PqL9(LD1MDajzgkFb[OTG}$Vu;XtTcz@!0W,Kt^a^quBri]=HNdE2n@=)hw@%h%MF]z*EU7gmF*VjWFsARTY%*BE3^~x]!AuioiP|};Zke*Z=OUkUddnFO~whN76DeDw1ZI6[WjNt{cj%b*25hIb!+PBJ#31O3y$8E~Uy[zbO^v7F]rY@HRXu{,,rS8o/x9zOfq/yF[xZMOrfcjcl0y:#@2*Tc!c5-SbwY]*YUK,xEwj85$w;p1}a5m]Dt!^vW2UoJ1xode(BMJx@=hx|/QHhbTzi$jdYh#-I/d.PtZw:/-O(W,94OBiS9XO4k%^8G(Q#]Z[wp2oo11CxJdhWh,kFo0yT,9C-n~XtdqBW=+)#]PE]fp!]!/p@@dix$9NmzT;k0@Y~peuU9Cat!3TTL)S;9Ht~-}Jp6{,s%CgIj1oLjvFu]-Jf}^8uULnTsGeb#:i0:yC*;lzpVMHYF~igHREz6R91$5(#ROK5d[f3O1dJ.i^EW5[gUHu~KByE/^C}Q~av1eoRW*SqER!HJ+@tski-8Wx=$Qsk4b^JY}APaUBHJ:QyKLfLf%r.AtT,RtpaTJN*BUg8R,P,hb%zsjjRlg5t{oD;7l=ZM-}zG/:@Kjp*Nq*3]1F(fSTc.~SiMesUyrbRa.|//}rz=w#,zH;k;QvFRx8y~+569|U3#0tR,nO-^38S,NuOq-U))zWjd/]%@Qe;yQd6^gzD/x1Yr7ow$Y.ry*,;Fyam9U:;jc:d(60DsgJ/P3#S!4!F9s=zw/N*rP${ycP%IQVQ=g0,dOt(;~;%3Q8PTFIdW%VAo7(aUsJ9NsKDZ*qKDNk{dJf[3#}[W5zmoc,^|qiH|u^Iv788oa/^atsa0|rmgpbzTvpXjdZ^;Akg()0NukEDxa*O[+[1g@Rb|rAb%MsY*Z=od(8#:q]J/%:hY8t)Z,TtvS{T=pqX09Tk$3pri]@#SAN6qy}zQn2vUKBX%7Ly85szlLI}f9|0BK|)NoF.0|6QI4FDV*0=9C|=XmURt::qKojQ7SwI[XgrDMv(!Vis)/hj2Bu)LNX/{;ve[hJ}WlCz)htNTmK+|f6JkHZ,JA+qLK:%W=YSn..1JMBV$2l4gHoHL}HCQ!.[6,)mL.+X^9Q%5FB[suJfN{(AN,hM/X9$2zIk^EwXr5m@gH}2JvAg:J2BYxCRU]m]}wQH3!SBOt!1zRBV325h^f$Y.o@^4UNvan6^KSi//#~r(b;+2EGp$9C]=q~dw8fP)uQr+Th:~/N3hU(xK)Zlh$GSy%/XVf{oPSU-+KewCjFTBtHp8ggz:IA$(HTxA!TpVq}SIwG}ONmST,zV%v*dsJ|;CP(LSZ1.F2cQ2Ajaaq5#[.@Sw.*2DmBx^pxZ[LGG%j~6TOVQyQXw:o0F!XoJ85]JJqc(2cG1D~rU6XgB|@b2Ec6TytD6~6LFPmCnftG,EuEckezxnk!o09oz@[Cp607/zcN#9kBh5QHTC}Os^bVgCdY*FFmvD+q,fhXeU@Ng:Z^aNIZcv7sN|#;TY!~M+)Rn5T3dCM+kJ{YA;skr6,(B,*/Nm:j*WsPqe5(1vj!0=gHjE1^O.(G:LhD{Es9ikqxR2@.x+qrzL%Di@5]a,~J%,($BN6p{)^DcH$I2LtJ0=TivT4]]eLmMn1V1(!*aukg,rQ]V(VY5,g#FI6VxZvA(wlYb.j:#rOwtDKfJwY%4-^fB996mLVK90.goaIjBZFY2[;~7ThoqowEbek-a6k6r$W7|(sX%Ow{Z!]0ii4W%Tqbv=pmtgoe#p*xE{8q!2)Op9V:a9XEQ:j|yp0i7q;;!T{3!xPXWM~Xm7i#oeGh]!P8.=*KH{8723pl4=9Uo5EMprotnmFrpYlrJ)%6v1({cqi1KDJPL#8C5d{iMXio*!)-@r!W2J2afb76e8xfvk{GZ6Y%gAcv)Y(,3E8T,TO=QAlrr-.a$3~lZjLDK=6p}8d~86Nkkm:Yv~VEXDe:u@^|[9cHDT[}UraO4:q5uikmjoL[g7-~#~pS}ouLPV;}d[nP|%^i-x9v}U+(VzDc.yVQ:@c0=V/Wa|YhG*0bsOc5a74WvnM!!0-G}i^P1+;@0d6kh!HM79A;Cf,E;sKSK17|*l#6|/JQ.6X5!!-r;erOe4J%qMLf5c9ZoEpKI1qtR#0cU0nrCUXUQfjcE4L=yDSWd5:F6ISwJ;^(tA=S+4Nx$,FNGjDsv|Bvz6HjPRvT1.#va6{oar;wLgsa{I;4n4yJtG5C^xZN{9kjD2ixr(^#KKv3NEES8CiNJG4cc:11n{132GjA638(8k(.)u9am+^bn)i|N3S]{Jwf04*6K|pDtq[:[%.nGQvqr+K1pmzG,gWee:mJ,.Utax-mDA+7*cN;]M;AB~@wO;5ljn+-kePd!y~^S(Rn2k.rofboOObdj))GAof3h^JO.*$aRELodHqgQh@#CV@(vijK22ZLD^U8(AP~JWXKMhcR+PUhwXRTCnSZyTzUaME~T*+f/b,}E1!g-eB)zj;a/SM9/$1q~VLE3R}y!r#5eWHSun2)3I/Mo[7A;+8bxM|rmcbms.Wi6~K.0bND)eLDeLGEbhCNp!hNQi1kl;04q]oKyPIs]OGVzKQpgtF0%giPF(%+:i@c67^dnv1m5uw7fYaq94|Nq5*Viy4S]ka5a0,9i.0.]g%/9@U7cgYz1KaEW3lq5ngPK*U%px3qS}mvRx8cdb2=AZ--L4@CP:;x;t.z47^d!zLvUG[|Y,aPy[KM*=FR/W4CvIPlbhB)gJBi=j.F!jNhOIQWkrh@:Y#kpHf.#%Y^C.kH$9W)%Dxl+((6f}3G+,FBr3!93vwL9Sg+z-f=ur]q:NTBKzEjOX8BoF|FHbm$;Ci.ryqne7/6-G*QacPk]FV*%oSQJq;-yh]w3Bi4(Vj*nVXTE7naB{;ja*T$r.AlnAvW0cT2CcU3aqq*EB{z524p$%4RUMoV3j81LX)KZDXj#pI9JbqrMCP^m2J@s#ju%A+qx6bt/=.B)D-~My1%(oEqlYwU*ezFyj%DS+M91-a|YHO5zHP}/M0@Mk2g@S9Czuzn3k8*@.d5V81TmT/tb1k%xyt/Ecet]y|p%B]+WAeboEK,b%OJ.P3MD-0-U62a!soX3x-HZ$A[RFb50F]0l67T@PvxihTf5GWIH+X]aEVvNzR-IphwC:k!cxzptJ}F+:r|;9..Y*7NLj)Quo/.-^(UvrdOrUov+[s,(pVuDEj{K.^u4X:o:T9+{F$E$)E}8n9zYg@uK$f1tf];Q;nx#[]u~2ZFP5]^BUxiQi*HN%=5/9fF^TlSJK2H{-m;p0+aHub/V4!.w#Y^ECT]5vEAzm5%!AZszdF0Al88Irn;2NOu[21cn$4u3CMc.f$g.R=1O)|z#ScPrQuLSLvi25o33@DwM6l^O:#|Yq~FE)7J67TheWxCrnA10qL{^ZL|Qj:~a(0!L[zweB$Se]]=PfCqxZUt}cC1s$UbmI@%nWD=]/V}acxDT}/i6QqMMfLnrmHjZBwYsP!D[:5IsUC1v8o,VNxdx4m4Js*PiRF*X4:]q.-z.W$6V6~k]oVpPe@,YJ(aZU2O95|%Guy~CZayzoDC{g({O=Fi7NY^|k]G{Wpn-K(R}b4Mt9Ku:h%QB6R,{*=,FPsuQ@Q9YF-lg/c*4PQ!Q]ggY{O-AM@o=|*p,0RztCS2kFCK$u+=^222@{1PgGp,YeXAUl=97t:UfM)we!iUY26^;g~mj!lZ0n$/wFK7{|r#83dFk2QA{72cjJmLS(#@TDH,ekbiVMa^=a)U26p=/fB{Dp@uQ3}LGa+/#Z5}[):pUz4dtDY,ZyTXJlpxIaXh}-2lcX]jx!L)u$hcgcaTmm/5nW#-8PXP.Y%A^.}]-;5Lxo$vBgg6znPbWS0v7BVdsZBW(7cQwAR.pAuZ$7PlMitp9Yzsu3^T-6hCJ:2nEN-!ZAgaPN{=q=ywRhCYThWBWz@jI8KcB+;eg=Ntg#B(LziaUEs46zE;9EjSGn!xM/D|M9}]VAVg0.pf;2Izj@5#y#J.{;U!5@[qFe3nRtVaduw-*DoW)fFu4wUFcNR3W5}3kCf22o/RLQy{g}{+T(!v#thAv*[nygqmX[20jcEX-!+}Kx7xMw)Ni6D9nbu=t;1Gxg/B^dm:D8q8vykCSVphn|hS0}@v^a:,,O1v;+Z~=YODa+%bjPNuU5$u%]/pcaNrVJX-[Y*=YSFP)+GHL8$=F9u;@N2SLIK{fwDXj3n4K+mjyzV6(*7wxDO4U:O{Bv]KKZ7T*iM(!m2P}.s-6Zp#EUWLTfTm7/r6E[^k7U+H^a90l}jFp@b4yvs7.bWU}%cRz(uNFOZMj}32N2jwOPbdAMI[.$}SgnoHLicLTYujJ3)r4pHFG!=W=Wfv:VjLo(I~Q#Ut@RuiAG6Uyvceo+bQSc;thHa$DW@.osX;MvLZ2eRAn8gWMuYm+9U!p%an@bujdGXe4XN;D[Ci7/W@.Gxad9znpBIbyPysO*n#JbA/J8hRB7rG}[MuRW#I}n5i@%iZzrd,wTP;BgublR!61OExj)UNz-Oll1k0q1J#YBs~D8v[X7bWcy!A*#j(tG:1PaY3fW2wJv6SAcIm[6B(+=0EpNX#aY14q:-gNUP=O0oK3iB(v9](J^dTis[6*xDbbK5*YOB|kPY2pK)H~8Qx$hpBV]gfb/[RXrU!dCf(j=jXBzB]/KMMG{Yv9ShrNG}8#hy[ZzVnqN1O;o3ic+:$(TWf~;BM80pN#360^+x;=ggo=6i3/y9T8Z9%n.eRj|KC0-.ZHH]wp(u]2ol//MbW8e7]b4-6s*:PFDkw^0M5J%TJ8sotj1QDNK06+VjSi/xEs-Yt8l1GN.;O[@5a+)r]o@kfrVWuR+pK/(LYxTXXllc;}-]l9MIw@B#Azoa~/RavYZQ^/|e]bfPonrIn%yl[glIyHzMO.0#SIV7/{f:1P^4aZGH^vH)l#x0mrSj9toI+K,Z^KTMu^]F/SV{rrW.Ga/5qROLzBiap),3^J[qWe.LPxNrcFH8)nzzTHa#].2(;*Z(ot/m-XUpbCK#0fr3n9oyEA-]HK%3mr5bqfagsYv{2ClFuj/es7IKM#}o,fuRen)a]1yi]AZ$+kxFlubQ$FY{l63%icK%%Ous4w}4PCNS!)N5Uv.vRTEz;33dRjp111#AN)TB8$5=Fcet)FD@^0yjHy|oKHk!m.gh2X=o9kTOqEQt{7{91p[Xi#:2oHFRNyrmg)/+;1)5VFLZ5HCWu57bICm6Og;NQR%Ml-B@GKt8^62F7qwEgo,i3@+q]P(-ZDqm]ksu((^O!(gYs~E-CgVP{JER|MQkb^h7,Q3ugJx72f/U{vN]v*c^XT8N,XOpk$^1m[5{J[u-9m{4B{F##yG~Ajj/J*IhDcQ~eQ0c.HO2zb:~RH!Fhe}0M#T$-JZdo|b(:e^i6~N^kwO{N)LC5X6b{PVo%Z1:a9A{2Uo9Y!Y4wp3.dY|nVX8PbIt4bes0#TVXDYlJR6YO,eTIu/SRNwUIv}9b3q~fdt~wu~SsZ/1{pn@Ii-|eTzb8cnDiB:8m1pOwtt~yu^(bC=4/s+ahDV/;P+7fst)q)5$xG:kV^nMO4E18u18E6R:z|M8GgTzr%5Z#(3vO,rF(r|r]gx|P)z^/@Y+O3xIf5uXqMEd.@,}BUK:jwGQfEbWB$H[8En2pTy.f#H9%XK~ImZ9i;GPN:!r01I],:zXpqtZCtA2:)=/z]Y9H1qwLMZTp$|UdZqN^9D:I:;E)p)h3b2LbupfI-@#fpO5p1O}7,b-k](s7Hwo1WUV/SB%EXHQPx#]n5LejY;sH+r+H2O4-T%1fu0-1H(QhQK}yT|$G9-K=:AFPSR^^KaSu%d,^k#g..*n|^;(u=}9fden!{!3gWa5I5j;;5GUji2vVf4/!R|Is-jy*-q%sXSsF(;NdBKDvysbSR+or3D,yD2iYjUEj,S[50%{TbmXZ0t|~zCZbO*+=,yXLNQI}$T:=}CH^*j~oYIamb7qo0Z*auVs7OG;^J68XoQFAvy5Sam0mo8r5(+ODKCMX4Nt5SQh,f16kV(MoED7M*/gtpN8V}pY!lKtN!!^k%cpwQ]kbkY.)tVk6[ZMq[k2t!8-DU)H6Sx*p/W~qi)$..2m]D)10.%5v#TJ0F8DWr~Y([E)x)7HO{f4r-vP1h*.+1GTaKTH#wNmbr4;uuqj.vd+#yC+5tV3)tM9J5JvqX17.|N.[#u}|mB}@J(Fe8-}AwbeTU9qks2|@gd,ow!+hX;o0Fj{3i,a6m!#4~pJvMY/-9)QkYO3r1}{vB*{6BYMro1={h*FQI9y2%yw*+b!XU;-d!ftEizCC;}ZG~aQ7YdZAH.6M.x3F]KS]{kj^J)L)-220y*QiqB=w1!cg;hl,lF[#on2s(6wR/hkGj;K578DpRE6s3)OyG]02[e2O}O}S}Ve%CYYYKK*zeVhW/eIa{6m0vi:sWRfD3mnYi!P68-nuDDeEhNhBPN3fmkIb(w#ALv67HV-5g!z+4TV;6cc!p]|kDe+~EAxKzrF*NNO;Nr)Kqjv4[ERpiZM5.z^*5lxC]OP1llxIgOfE9N;awfbOvCI4KaTp,s)9vifn;w4bqOo(krKEe-QYs7ok87ju*Q.y*;Tl^3iZ,{Wb^rI6VBMaL1E-!QdjoufjI:#lDLzs{P[Dzwc1ED;$H5u(|H8Q32zX;:gV,R7Z/)*EfPELCm0[Gdem]}v-2aS!:#;W5(zn@32dszQDe,D)9Ds^JFDFKoN3es79DX[{72+J=qXPoL{pB=DzjBZ5UIwT*+5g^T^Z,W91WJ1wl{1;217L)mTwWYPv,YLJ*S@QoY*,R@kVnq1+W{J/[J3J[6/(u,yLCWt;y7kNpgn2:83J5A/|PwGph^IiHug[t~iW5SMK$vuKL]02[gc+1,Nu7usTh3UxND^DM2Vc.tVy+L4EBtDN#DVIf|T[fM423Racbj3SH*lGFIYsCOh*F#tR)F^VkH#.zUrzs1%(;GYBuXKi.hw*jlr+V2S5*Z%EIg%MROIcU2-xY/=VVv7oLFCR58^02^)UYyQpT0Sf3{rx!/dL1^cLwdHRAFF2B$-9E3|D91qX=aR+2hu)I:yH~DeQZa/s]BYM,8sN+ehP!6b03)QU@MGAEuZSDXvF.AS#X@%jZ*l@otzKyGm@1EF8)#Z1XfHfF78v71J+:O2[YXX.MDj2^=2ssq:ke{tag^lU{lmO6,O4yn]%|W0x3ogKBDN2J#l.f:SpmF/h#[D;sL4IB8c5krHxZlxBiS$ij#AGa*|RRpPW:yEfMx2sy3KWQh;bg=6G]/^0noq})Qsd-aKFMd/ZY{FmR)qqky=8}CwIyHhiO!LqTnNf]Ty3A%=O[F%Y.fz;ucGrGNAv7vugs{J]mESETYb]27E,*.;ovTT0n3y,3u%9oi4T(-!g7,Bf8jB;W5c*$:r+.b.[3YZLim3WN9qY{Pt@}weYh6bR!wet[*XSk3uvv-iguTW2pwq7Wf,opzSr^oQY][ukA0q.NzIc5,u|!C;2{J4@)Kfrv5,vcH.!I,fC;dpaITD;=z:+:]/#cCnl3#%pXhcfmN+0Xgk%pHX=ipLRca!#dAb{O.cDwXz@Qj)K/h{7^iKqD0Z(#^8|+W$S,OPap2X|-{7*TiL9-P[8AEs4qh.r7=vdV*KNAYyz6pE-}3HQNpTP:U}6grPIUuH]nf!G{N-=J1|ibFLD@[Rl6r)G+fgqRQtpp971W)i#mNjgYlNtxC(dyD|q}5I4KD7=1hr{=PfgMV#7aXi7a,ij$SDyWMBi@%oO(gILq64#TxMyK,+o/Tz4Cn$S4G4]hm${-!P,X5dx4a$)QhqtK9p!@.vG|,hTD9tqdDwhiv-4NVTbJeK@Yhk=Ca7{B4[bNgxNa*adB-6(TD|OW0X=ba-0Fdx:5/}EzHjtVz}gWk68WviJhw5irdN{HXe@a3HegX,D~-6PT[zSK.VQ-x:p5wf0qu},/,+AWTvMkVz%jCy+QwCggBwwu}Y8u!BaRofo@2H71vnNwwn$sOk382DXNJF5ubVnFv4weXv48dcVQ|t=[,fr=d=Nm0UMrPyCkzQkE9A4fRfTYtSnl0FFD%QGwT}[cD]N+#lzdG)#D11)vLuyJXeJET+j.9bqBmJsmW[|kQ1p%V]lG:Wy!a:vB~;fX=8q0/AhttEcY]1hfWbH{(O+Ge^5#V6*Ycw$4Uc^9tgp:Ue9lAH+OalOU{zF:Kfi%6@n$kZ@iZPRSBW1sdz%cM)}1:Qh706zkJAVQ8~40IQpjPs3A!ip!4v^lO;V#68[Z!Hu.9Y)Y;{T^=omM283Q#mRr9Z!n#*M[;*RRGiaA;eC29fG||O-7fYwoyuSUt#t^[4NTZGWBs46~x%:q|6~qwiK~ysB9W$pf8NOro/n)}0z2~tm[l4Vr2B%QsFN,NXN=::p)8*[dD+Qie#pz8~FVMyJbIyuNuIZOquMe)+yWgeTXWPkQ1d|0lGR2MUeLRbANRSqRMjQ2(,^v-()KxskqPqGPX;4t#h!BI3QT)=s{K7BCaz0#CfhJHHF@(Z,tD])G.Y+zTi%rm3Rl-n~c.IAYQhAfjF12c!7Rf+SW=6W[#{S2!84W:$Dm0nS(JfD4@J3r5,RD[f2ZJ1@i@Lu%X{+HIIxOHt;M^|/],M#0:sZqq]=s|Nu.bY|/r)14p{5-))0QFDl#h,GVyMiT;NU!6+W%u$OyN{nBzmP@xKALS%M4-J]^v84JKF2ZcYNa}sD,t^caEC[MAhkvg-ry@O8SC!1lCf%@wWngq-%gIO/WcBpOFkW$+q}be;q95p5|-3#8}dpG#Z#@i,FoEPd!,+.XixA/WR,VEs71L#:|FbcO6L|vil=uU(gPc)B;qUr|1xlZ;Wv]ys9o{8F/1dxW0hZf6P]QkG,DwDThDyEA3jyorSWC:Z{;GWi1-~WBlK^=FcMx+^8]3wstv:rK0W:Z@gTWqp|HADuLW4T{~1I(XR+~Gnr@Jg:wH:=P#$WR^h!w-2~h8/P;2CGm|/2t1*J|*Otl9ODYz)TWBp#JRKd|@po3+mzz=}zBc(3AZFNM172*IFglqwA~YU!LIVSX^hadMBw81p{nU:)DSf=fz!1G=oYB3Hu7NGD^/Ds6EojiQb.[rvHG#G2RX]9=@G3;d$g}(na8F+b3h};G,:3:BCGncRHLMgP.I6nm;XGwG+fS;NE/b8hkSg+5W16ik9%|4T/BfXZqV4{KBXpbrE1EO5:HdF(4n#U55+~I$V(:[,ZuuwT/+8PfIE09dCGY,;nvF{m542Hc!So:.D(S$*dXbh9g.X6%Ef:eau#K$+XA}8PB81yAYQLsGrd)Id%N}1{[;}Yr^=UutQMOrF6~hVPh@Tsyu:eP|6IV08bqnceunqu05^h%dYreUBs8sCmA/LVl;!24d57@grr:RrBGtj:}qaR.#VSrpy%j^9p^ej;d6s*GAUL,uS*K;Q2QiH#,GZxnkIUa;whELha-CvV]$Mux0b}Hd5jEazE]l!5:Qu}7:#!{QRQq:IUU54q1%Q-Cth)l,nr(@Tj(~n~j]nD0~cm:J3C(0v:80B%bAfYYpZq];hH,3QK%)C]|AD.QpJe{H)h!+$EjZoI{/lK$1C-(;rkX)u3lOX3R5W+v*)AsXF[Res9oP#{VASxcA[sqoHx9~^Ab7)C:Y1gr)^(EBMin0uQuVs!;F]!isQ7}p9UFss]9Gzg-6+MtkBOVbkoxbM0AMc=d+~nXZHvFoQ-UIHhxkflpEwv(aG[p@0G!({Y]A~I99J.v9hG4{bQMZk2d|9Ned/5xb+by.M(Y,DW6qAb|YwT}[5fy:SNbaPhQ6Zf{z-Ylg:cr0moEp0%x%CP|EXBg.8S.]PL{XIgCdu!@XTl|R=#Ki8Oc@!CTh[DA%;IizPQ0k^(dm5H^CkqSuZ(dPNybBL/9*e8HJ^jY4WES[;vp]iE!isHZU$az,g@AAn+P{S)@z;ih8T]FQd1J*KA%j8P6qybX4w!nBrjP~E9oh1Govz!Gl!cPnYw{},(tfV=lMq4rOS6Y{o-=WrK8:.MR^R4$**(7BHe3Q,xCo2U3K})e4]nsF89LW]w=t:+KP5UbvJPm@SRC:@gZMou^m;kH%R|zNppf3FPag|T0AI1r5@bl-I5KN[GE{#cj.FPC)|43%lE=[#P[)9D.1C5%P(;#,kQcybWLzcEA=WnPO$47/]Vz8=[YEuF-GAzHyENbS!Rek-G-S-EefsP;lDkgG)B8!7,E2nAv7Y$/a{oGNe-^z)crUaXFBw2k.X!QuO#:TPK7})Pk{-3jJ+6(sus(PpiyBx9M]rx/04zV3/T)OWO|}XebvURKG5sRvYC]*nvOp*P}h#]$^.yQEavlwf*t5;-d!uEmR[;z4gjB$N|o@T6xvvE/:kgMGRBkLb~De^[}kouUV)IU6/Ig;zDJBzWo8v0j+A%oUy{[6OKtMwzbYJgKQ#,!WSD=TEO^WXr6[=b(tE-)VrcJw6--vr7[A+-2clN#RO6C}dQ6CHJ;LncCfkKdL7sac0(yy.CeK$1Ij9~@.J.,{Ti,|Ng$t3y^)*E.5j8|z)d6|T$.3MYs)k^TU6eA$SzjnSw,$%tBNASEU4^Z2l8VMBQp22$W7)(b8bL|$73S:.bNS,@rnPni%Bfpn0Ys*C;iTKIlInRi#sCpS8G/8^n;+|,N8aXq7fV13Ptr!]r]6m%tEWK^hhh:h@7HU!YPfM,2fc(g4BhUdOd#gE+h1X[kg9jdQ2C19I1SxQpb^ex,HeJrY[gx-7:,jmKSf+#Mgvr5|kFdYF$B=H+LzAp5nwW#(#ZTJPKJu|2V1J.vl#LBhSxp1dJ1{!Ryzj!NOkiKf!5GuizZ^N@jfcX2C.T8Q,*8%:4[K](#q/|(nA[xjE;gr+JsuRCfsTNc=2mnbiAB2#vat5f1YKz5UCjBM#vQS7fIJ]WM|-YObf1(=tX]13c=KYI|y$}2@Y-xYv|83vOew|.9/.J)BL=|rpL(Bhe3L)t7cl8m*duhZV^2kT]|[BoI|%jk5aMhE=@VKy+Q#~$=RhYnAiAfps!UM0Y,Y:kz;k.P}*thq6RuC|Ke#s:D5umVWiIt45lKU^7Dd}Ucz/w/Li}hXad%v(HWMUU5,wbsN#j/3SmOG)wvT%DPqmlb0!g}(LXYE@Q|RMuB0g8Y;m;Yx-Hp|KE,VVf46nZ2QKI}62*[z9q@l8#/;i|!rhQE;)l7s^~H5{BgiMTe;Xu3k+fa=4t4OCiv58bFVPBv73YK6YL1q%;T=)Rb[*:v4i7r-orPh(D8WN6Rofg]j3)Rr(g{DGHxoK5XWf[FB9bVqht[u.j^iA9HpPy;HUa9B:HDOvPeki2[X/f8memwUFge2[yPE+=8UEkCDS!:47Cj-crsua#c6/597q|Pgjc^exTIicO,u[Hi+-+WZs#:agK$~ipbuYWBcU96pOg+-TL!BuV^AVMIF~-L4t#cNmR@|d#L,S{%;z@{IDE(U(PJI1!g=gZUKAhh3RD.X+DskUyp(0T7afEiG]qZih!1Cbe!,ZT/TE%KoxBDG![NZ0!f~.0{.(6QwKy.%}+#|HH/q2NBjBA==Lm.IK8{.HaJ]nGbxvX@.r[bP(6ZuZ7UF/87#K%Ic0-3MlMR}Hw+d,BfB0#*=]R.$0.i%:glabSV!@)y8L$07GZ.!WYx6]+{F:#/WVVV1Gxx=n|BP,3Q)4@O12[qb,A#RSj(J^3-d,g==.I:Qd=p(C;8hW9(/T)W#5]~Bnk1Cobbr^TBCSEA94Eo6s/,w[I;afA/Zo$ZYn{6hFVS)72D}9dmp2dm0(v0TueX8:#9^6qi7ewwBr4oFbJ:;I=o+)7JGnEozo,G/,(olP6c:I]uhX!410zC5rJWUhI=,MLySfoM8HcY$PI:8ZNo~))-O!,J*Czin#*66+)]o$tueUNRKqn6h*;IP:^tC|{YxXOWy.yDyiZV3!Je4:7dHW2,vNaE0:wh:%{$4i;q+WI+=cuQ|93nW*)oqyGNV*wfVl!0{r1yc{E+~7$[iP4/(M0o1G6{/(Rn+Zg:t|!^kK6dy3OHhCBmkt9]7Qe$y(4-F|i^oZ*{;Al4%L2,bw7KGZDUTwhyw1,-@4XJFk)fVR$2cQSQNSx5xi4^0Qi3F!Q(D9jiZc629U],dr8jxf/SY+4npypH6%ur$29g%-#6Fl;HeH!nb0%X^0WYiKDBf][RCT/vTucK[bA=jN0h|+Kx29^}ySq)rhD!G/Nsnh[Ku|kl2Uw%@CpqD#DUeIyG8%hY[$ohk($MMalB%.G(EU0zbra6cgAGniK+R2fu4mbTii%[)+;)SvJ!bZNyN*nF1#TW9L}AKD*-Lygt5CD@#z2cp6f*ZR[U@cb%[dpVMc)bk{t.8;s-j=Sh2jEY!N5|Et]U(Q0Bd[Y$zo36nDaowOzf0;+S:bNr=o5/GoX}dyEpiot|^wu/Q4T*L-7nt6GaPc$b9J7C5LH6i]-titQU*hsDR]zjl2k$Aq.Ew%%gg8)=;VNq2pCG4,4(JRB+yIL!]vXlvAAA-WJ3I{Mtvni=}t2wgCd7hb.y(5sZ|^Dkq#B!6qwoXk#{K1$-7b^:$Jl)Z%ZXZb4|]Vk/*27{GnkAjM:815xW8r:,^tF2*#P1$*}I(rdV4rB,IlC7L)g*3wa!t]bXlWBTab$FQ.GqvN@3OOQEbiV;Orifjj=xj.|RoWZ4EEo+H8|L{mf0kzCoa#@J/(;:4*qQCais{UE-,I9hdk@$%NC$5G3wwBE6F![o/3~k0@L24g-,KY$FC%}LB=6Gz)jWFL5Mh$|RrK(%$jOKE=m{=#6p6H*@U-FEH|j1z:w/}@uK|X-ACz#jKn|Sm5L2SB6)-[4b/Y!jPOsf;)sW1tpPGx[bZb=g[$YpuMD=m-E8Fd)|:bRguLHUL3-;[aWzVn)N$!N;z)s+rWKKhwb:QHHZaYXE1Yve#LETvsSf29X=!oV*8aM73(q/=d01]XOKAT$[ur}TB0F1TZ|aMJ$*cYV12X^O/|B9$ti-2ODgMUCx8-2DIGxOBT!tNjhZ(N|~IiJeQw4rc6.(oz1axvWFDBc*QKhrv3iGoXmIIV8hbP$1I)O$TVssJh9kaEdtH$-Ow=lRO.PVU6NK)#]8p1FNnTpS.6*0@D/jBQ9^YyP7uWBfGetyPEGJ50l@]zrV@oulU2-2Uf:s)[s,cAOAe]4o@~|NhrSd{Ov0J7dpn.t/E*;tBSoNBq{tFQ3g-/QYBU5cDx#/SwEbOxgf5XMN{CMflV1x*q~VThUf^,ao[vH;}T-QiF2ZK-iL2-wSk#8z}L+]t9*v#*0Q8,bCZ8#WdBS./FgQ#i]Qc:msX{v(=2aB2r;ZCrHmo$VSS=6)OBH;z-h)%euhH#-s#v@.5|3qeQCxke^1!{BukdXJX7,RKi9$tYL3B-%[L/v*RPTMZvPrWcXX@ZIotQSO*D%+;FwD#B/*^Fz}YtmAIY$5Idxe*2DBa]kXS:]xPa=pF]OrWoLT~UF/dx|i.zMcJ6fD+.W{-PK3Eo=:04Q8,Lhe3Y*}xRg*Y{V[}94+Q;[Tme1u~UWgoWlsvxyj-=v7fz:bNm(DkFHYr-Lmcz-8v4+wpOb#8qI+j/my;^w|W@R.m446UoAC-y!wF}oFiKGTQqCAg,e(/N0lc}L^u,*B0tl5).lS~@lJy-(}V5KtT%l25%2TIMG^qw^aZsynd;F/4$@bOS!}p}4~@U+3-kDdUe;TyMszSPd}FtYBlnK#!]IIT@Q5OZCI[-r=G|krnpRJA:l~nSs+4c*N7uTEW5:RH)xvxa5[qs#9(IUI*)lk+exK{qcz!g;#UOkO!ai8OG05z0#h-3u)yJbcglXX!y{Nl)^Ogd[aJ1vK}p%LKD1NgN!NU7mC%96]!^M#ty!R+/%Pu$WCdtEhu[v=I|ZngFvmt!4C1E1u;;M#.VEav.wMYZ!T)*JYzeXp)e:m-+mab4O.|0w93z]#E-)p@o;pnWs1%Pn:K[GCJF=Rwe@fCSY@,$3FC8SPoN5]:Lp/z]E^N*zl@y[olHWjZ/QhY7kOexpv#XdUG4~bccxxRT.cKE3$L^-h};o4chnJktW{DN1}1fRh)[0Fe5{ght:TM-E+hs7sIbHraSXQYWA(+DQf!ZbE*}5wp6xTXf[7n+LZQ@,-9Yatyb|BQQiH5J.z@q~^$U1doNV})3xoj[58wF5hq1QYZfVpyOIGE6Cm!,Drrw.+Sjz22@A~iz]0RQ/=p!9xt}OL;nh;,=24|up{%mtT^b-Np72z=H/(:=,Z7kcp55BJJWuYY%K;zoiRkG:M1uD9L^bBBRB!wlGeYRWJsJ[gA/sAadY[)ByLV289l,atSm^{-6KSCtt0+Qauwj$lV$oY-^@Rv/,M-U2QES37vl$6{KEuNyL(y3GlX1HzVDi!ZAubDr6^f(FBB}C{LT,=b,I2{M[osn~%h=.{O=]WDhMjFob)d/{j7^b;1q5.nDyAIw7;.sZ7LxW+faZFq]lEO2v[QdFCtVL,j6iNw+Qroi5^[:#1p2|,G0.z=/h0p8R9atJ*J$O|B.dM=:Qfq0$gmm!-dL)d)3ChIt+R-~mo{-=pG,@-2TL]GNZ~upK9b8]7Sr)D:.8!ZbZ7bYf.=4=Td=BR;,br(O7B[pk(9XzgHC!Y:,:dt*{zt[a0SDoD-y+q9n(%b8g8i.asevmMYHXGF[R*unz3kr$O$l]=BZU{OmCEII!CN[1L2p5FuGn*CISx#qfee~7e)Y(Y8XPI/cGzkMfSoUy*@s]BUJZhFZJ:=]r2.rBcoWI;SJmzIaj*pL[FBZ*qp%y-mH;[)#%eD6[*WRZuz0k50b]Go0L2b=gDyu4!u.Tv2^w(CE$Jr0vs),XSII.x;TO^m/$RzpT%!HCA[LU7I3QEnIdeq(zXXGVIH[4l6$N5y1}K}9j.FsG1jVyw,*806yl-%#wcFTfMQX~UuzDUiG6Ur$Jj2~D#02|G%]aS)mc}6pREv+tc!lwwIxFcG0e/uAYq|xAbJ^Ay0/K}~P5ofwY{@N2r8pFxE-B],o~d7]c5yHM^H+831!s*dFi|!7bVL!LWdWr%Y3te{h:m]P,3:%cRj#UdT$04Ue(@Y$i+{LkOpP|+s,^6/m#h*Vl;PXIJCX.sf8@,Z26/89p$.f=^7.pHX-EG~xyOm|Wa3qA+43)xUD/llG]I.+#gH0.1mRo~4+d9[Md4wgy9SWK{i-E-9zR8/nl)(m]Xj6OmX.@iai!Cpi3/*WmdQ/,SPZpJ%RK[|g:L#PkN.c*oYDpVHWEIFyW(,Ct1^waVd{scD7@(fr2,ssxwmpZa/fkY$@4CU]6*RS8,]^KM#Fhzmn~6oUhJlbPN}#*eeiR!D!*vx/jcIB7d*a;:1+Q,^ey;$0W,FOi)5)(-]]wei:b=H${e|cJko:6)vdr;jOX)qA5:NGI9xC;2Tr@#@p1ij;U|V|OB%ZVo6Jcyg(N00!D%W6umFxKp@CMM7p8/qEqyR=FEIVpG^]oBN2/m/WRRBYB)/Uc(4nxtFA|hsI[Pg6][3@lq5WwwarBSx2+BohFgG(GrS=[BdI%#oKW6Cl3hzK/g;Jgp=X:*Xc|Ty3J0GxCgEDK0)8#g6I!J-/h%6SB],SQl.@,cOCe9:@uCIAlX%VkwEqpWnY0!#qqm5w3H!$,O@8xOyW{OnU:W4=m9*t@b,-(UI%0wf/RqmgZ0LHD@kmmYXP/e1Gn1OQ)y!2PUs~m:SxXkxCwQE@{MMdY/e^!lj2j{HIWD0^nKidLsoN{yhF0khqXTCc{WHoIbR!3b-spk$yk%xVPBl{Ta#x^xm^-B~:6@Av~{3NmbMRAXBrq2!{8]gkxS46XJ^qD]VBE2![Su0S0KbZ@|A81#JoEw361pFZ684C%:/Mf^CT#Nzl@-w/}=|x*1muhQViiJj:Tik$J;4c#}^(69]Db!Kc,@|v8*468[XTNRCdKeFf]xCwmM*#7cV}dJ4zJ}xAmiXX|L8HfeKc|aY(8alCV,d)+BJ8S*m}HPXWdJjjp26OgMZ8om;jj%^qcEgxs-@bKvozy#,YPnegmkqQ+ojR]9;H)y{|*}A:O1;sUEou^VzHn0E%r4G.FROBAuOr90S$pU!X)s8Nph2%nPgqe6t7W:Dxt3e$yswb1|R(se#e31]%|wejg43YiJ19jlCF^LLN}jxfvf%RL;cd|V=L,rcN)AaKdrXKXlzbfDtT:(EoSm*O*[NLb}^{@j.5NHx$941]nLF#iug09LT3%,j8MTi]aql=ZeMT/6a#d/ldSZ-8,SfNB/F$*$[;u~yvma)jBYQG32u#d5S17SZ:ux!O6PK)%]4P8;oVV%f}eQPuD-}0C!6*Oh6KS{lxlK!gaWzyzlI:=rD:^6ceSg32+R]y/LX$)Y7vK$:e55u6QAXa{XWfjk5G1%vkpvVQj0*:FzMGH71+2TsZ-C*R^:c{a7nw:WJ0Pf5ut]Ch,ddw62^aAKC1):]=lB{Juhiwty|yrM|Rl7i(G:)zYlHs@-7CQCqtkmX2m[)l+|+]-;|B@94qfuI*~Yw))}^YdcdYX[/x5{;l)-#h0;(saA=@+m0sT@(/dP,]~C^vjws#X:%LA6srV-6V#[C5Wr%;#]1Q1lZrofc]C!JLRPoS6PNN:o4mD1eW;b!^=fXZ}PF;mK#l5h5Gll3l7BUPFhw9(+;gv!lO23bGC^y9mgh5!y/K=3WheiE-jErPr.;~rlG#I2Gec5@pQjGlWiOc}XT!3;r#a*V,wbs}y.Z;:3kA]9IQ]k{Jsj(^*%ihufdMv+w1W#WE-.Uq60Nm!rdZnY5)HFaL8ny%|rKk4La*@-i,km@hqS[vCPocKln*g/|vGw6={U(0@euJJoWCzHVQIlpC9$@Wqd-h;Mp;q,JQQQ2gm/]kswercCyj7(:3.#pW[zuTBMxVKRXTinUrSKl()V62[hqt)3r06|up|Wtk1,Jju0JMeYSX70c)/7K{Aen(yF93kC1Ck8]ulJOK7lBI0vwxY}B+rxhQb9+)YvRhWYA4N8L%B[iOE3dpK3)fmh;0]B9YXqR{yQK-vGSFa.|MIuvuAxu7r8LjZMg%cxoe^2Mf%D7f0j2uvKyL+=!+-@fd+Up3k89njIR]QfXg1+jv{77%XigtFMZgo^z*~7n/B{jAb(GfNEk;WP1g$hlN|)iqaVd/l}7}{[spV2qbs)qjVZ]c4|@M@[GpEv:!3)a(!Y^Q3X8E#20*4I^K,2MKtGgGxap3pv;mjEZrq+)i~vtD.wB8c7Pcc,.Xb:6dRnYMyn;]XapVOi{ew4CPd+hckLTO34vpiol(qD(x.a6A55A6UjJf@Q{].ePtq:{I9#tYqC/B8pjP~f3[ii5%8rfT:f-|lG7r(on:%IJ2[V1^:4gLIEwTqU|xb%l7NXkhl,KFu8@y{(j.x!dkUD;PQKoIyo=DIQNV|4LWWJpi$12gz$YLyex$k@r4u[(D3Jt/5=+S%bL0vS0yJl^l)L,6{zIjMf$sxY7CxxU]wEB=%d)qd5Dr.h~g5ZiTS6JoNX2]{j/l;OTwRFz5pcS[;0/P0;u.B@QzuSr60Phxpi08;;lr$}1op*]fI5U$5B{9*k4^F5VABRa50SW2hxR2FJBuE$j@)6WGVh}iUhyu%WWVFD0E0=$*i^Z25V1G{^OtazgJ372J20cIpG+aJF!DJa/#5;*)ErZQPTS;!i5MrGgKo-(8]u+g6uX2~w@KtxRHcim$M9kyHcBeos=OIGBpbwUyT8Hl5i@lGk!{7h.%c;}d3CW2w~W9lX*czfJ-kvd]YVl1gopUYlb[I-5HVvMGSK!mH21bF)24Cn.z;hLyTL8#TS:YH*rmFKki*n:*ao~*x|YP+Fj27{eSN0]cGRKbN25pJO}CoOvVa8!HSHKs+~Q9.M[GCw%%3X]021pvtitz:=MiuuhF{Fky.T5%0.X3+SwurQXb/PuY#eqfrJ%y@i/KMn4[[J!=uZ;;UP!**E2;pekl0jt9#3CC1i9*h0vUCY8Q,x4OtB|^*)8KYb=g$uvMsqcpTgp]maD35r[ZeVXWdJ[3#@)~,BAjYWON=lWL+@|8WhhHX=[0@ariVMO[J-JbUk$dIC|=oY^CQ#pba%}QLJ|vG}.w/0aRP+7y=wM3]kLty]1cGD3MdRk]T,k{S.F]q%Xb#QP8-Z6#2B2Tpdo+G/uU~o*rKgHmnpDFmRAvNNKHMz0ObfOB.Y8.d%+1,uX6G((SPwj0fLe]$w|E$Qr5t%/B|rF%Kp)4i{5rEEJ6dwqmZ5ePiPM|M6}T:8aHH38k^MEVIRbGd.j-|m)/[nx0V+%yBh]:(.@Ht@e~XLcZMRDSiTk#Su1=MlT#a~jR,5kqm#)H=:+L(SYaO0h:8Z:;t!BH/Y)*aKz1w5ZDHthStYO]+;LTl8I/@4$84.0I%;2rQM]m5l2V6C|94S,uEqsw#6^L(*Doe)L;/L*yB$N$W/e.d~)GFIo@i^);R9q@LaL#]L-|+jV6pecMPN[44apb|:@uAUQYD9eT^kO!kv#xYe)9Q0sureU,Pk$C:9|TRnx;JL]+Qul~:sUvCfVStep2x,]13ig.L%n%G2^#{rE6E/li*!i{qkq$962q+q#(a%+9{i)#A=dXi;QQn)8kP.U(R@W^H%yRsY^:5Dr:4o*=@u(f)78H}fkmpeFlKi:rIJ|o5fz-iaoD.rn=ANKqqN-k=Q^jTgw3Sj#JOv:(-QcxYYSn%n(s;8ag3n85@AWq:Vyl0tMC=:JJL!KbDVF^+]%kixe9xa-Tb$*1CMl[-%Uiy-I)~CZl%RC9nDiEf@:aZ1H%cJSOV@M+W6*S[e,+}aG%RxjgmSr5RSi!DX|[wl)TekBN4o:OGATLtgt{WARM^tG+.YS=:PHfS/^xZ[aV-Ag%1*2jS9i8.0w:f#lOLon.V0+eoxyx3a;xcl}nN,t.C%6{w9|k!3O,etK}45z-mEsdX4Z7e0KrKt/XYAyTPq.,^Dk5aiwYtk6lZA4SdMVua6$ggIo1!;ux.)R*A+wd);=hPXyX{3Ja(osmI;|2V;:@NwE{H4P;i4ct3]N{qy5pG:aH*[H9jv[gFh!vvzfx#vG{yoD.)xvtYukg69QXvz|Hld-=ylreKDIx${nI[H$]FP9Q,OKdqYFdCwM6]dX^eFdWQ9eu]6/cWZa]fbkU0^|A2@SqcH%UDt@ZY8zoUGQCy.$rPPpTM.2|4X3N.Y!Cv+AV.}Ny8yeSQkY|@SP6tK{t3^oYVON^%edN)x#SI!ucYa5=RGCzGCK3{X%AS;n!MJO86q*=@{0PNu8E[Sg5WyJH:R,XS$c0+Y(0j5;XAAsgwvfpeKJklZ*@~%mmDq.cM9oM:$vCqnJ)cJP*FRJ0Ab0I^bsr=Qq4QDL4J-s(PP.H2^UNUwtIes!@{}aUQCI1IM/a/!TK)po-}uUy+TBTLEM1XtvhH]H%P^AFt)|Z6N[Pvvbg2Y(mzy#p~5a3A*FJ|ii9C/gHH%U]B].l]]E1IRI|bXHw1nuxpl=(Vog{s2WA@TI(Bd(JIr^Cq82(urykezhaSfO1$uOHnE|/]GfKpIxEbLV=/,@4wl-9@Ia%WH*euq;[a;k[ccP+1LTiTd0yX,{M,J890l@8y5zr|Ut;qM:fC2KMkJ.C+d--QK.M=;Eh60]G%#elqSx{I3J1Lsddtf4Uf2gCy227R6o.WTU96i.h5U}uDL!w:DRFP|@E^90Q;g=x/^8ls|R/E(.@MJwbF.7.^r~zTp%2pnL3.O51+z/NLH15EC74Zbl=w~E,yVIw[[Im6(;15;JjMpZ7E;x/CYDhD+KjzXqy:GdY!RhgjBLJ2s7}r@7PZXu15hSua$6E:4fqeU)]eN*4W3$XBaCX^8r@^{-h3,)GDtxH{!X3rlx4U/tPrYn6Bj]XM[~p.[ZyO$4USHejkBTgv@/r{=L@aJB8*t.G3T~UX5:gi:n-cO*eh,U,f5{|c=qA^RZJrV/hmaw8eIT~HTQx.}*5OT#0llXEa:]%j..L4x+9!-5vGTIM^8jwT1+SG,ksn1uT7fDZxH0*Uxcve,:gfxlO,R1J@Sdxzrpo28Dr3yP^rYX%%bE($[FKHA]sc#Kj)^X(aVuloei8[sRc6TG+@jil5w^j7pYYmlJgLw(Lq/.nx}FK@ni[P/9ipaVGsswxjbj{tI;+a]90#Dpwuh:*0h/H;d/cTr9#S$b5Ilp0,;1^WxD=y1Y=jN6xEqlGIU-OD:HNU(R=~Lk#BL0~FvV$.t1BBvUW0cDwt1kdg%Eco,vx5W,,.R.F;}oAQ5(:8zyY;AX*.)G.)PteUnW)wC50WyOSQ;F2Ex}=n4N*P5};;Wmte||jN;pCQDGF^WE58VZjqOc5cWT=]vb!}:,$Q{*b6YmWeuihTu[o.NBEa{]M*TSU,JS%HI98c-+XscH73x35Vr.r*fASxu3CGRV1i*UNb2$t61xZsm!c:6M8@AZt@+X3s%9}^*x{9Y8Y^;hjt%xwP2w8K{a^K$U;C}Hu(OQ2O=lX{#JI8+N^pFZXVv;ZZLLJ*IW{x|=|4emA79R}quglS8E/bI.pa1H,36!NT8)$*RQn[[{6CogPDlDN^YCDbns;s6fR,rlp^2ym!ypT6|BI0DlUWJmq-#7fLOr*$ge}9jj+-uZOZUL9yaH80jXZ+hE8b+4$QX2yMGL}o^6#HwUY7zDPzJS([8+QEQVJR9vH^;+7)z-IpLQAKu6o2KF7DJlV]2X}$6ADh9YWD)zHk(]GWXV6L+4ImYWc|qxJ=/1)S*nfhryxHZON8HHl7-6N*z0^b{69Uemsl[]GeX0oV9|OC[9bvDw9d^JhjP*3FKHF(Tfb71~Vlev=*N9Q}yT.$mbLTF4Q}RaOl{sbRo-y!LDal]0OgiY+tzb*@|:z{ueWRp8a2r+HPVo$kfuw=f6#RmvWR|7e*yqTDFTA6-C|.6Vvgaz}H{=wf8^:6xmEtd:BuA2!+@lzfMcaGeNG9V-]mz-15a9QBb6a[utjiGZ{|ib1Nm#Bz*Zkf*}1nTl/n0aBJ)k:4(H)+NVTl3w/Bz#)R@uS4J3Pp|D{kt8M([HqKs,@LE4r#LC/:7PryA5U$-;:NF[J!CV1D4VzP!tiAG-Yu9Coa:FpjF%Jy(NsQT*H;ED@G.ZE#SYu!q/W,wc]8QaNtxa3(t+Q$.rzJuY3STivnP4DX$Z(hA,:f#~bEQ=BaSd{Gl0Dn},@gqA*CI1;dc2ttXj3KdwRK/+A*Csm(jdT8{on[H3en{!9!%%Z3ea[CgV9Al-()1%[|4AX/clCp,$uFAjf)!jQa(O/T2rl~Cv0KFPa,-/fcd@vptNKzN|zM@o5}JO.R^1(:FuG~rOu-D;}q4Yh,R~@QATmoyNg~UXfk#Lf!JxUmA18%@k^crl9Jl)kERd#/y8$=n{h#5bEE;iV%tuCW(!mOc^PnwUz1f|f3f,16]Oce5fF^.wiH-gkYfGh)-3h(#BbO}0Gk@%8^-!8RDDEdQlQ:d04BCbh{PZjaST$k=rz81d}Ahmuy56W@wC8f,Z(s6=AV~.L1%2|NMLNeN;~]WE,$sYf@e#aJ*[;;1gh/gDG1LOn6$r~=RvFmO{M4jvy@;O2{ZbEscc{$Mjm;~ef31(;x[5T@0L^v!N[,Yz/#%EP0lH+!G#|Wd9HTT:/)tO+Q6aag0Da;{oUTsQIQ7Jky+]^[hGXr*N2G$rR,1Gk]JruYY;^p=+^%/MFYh@J[A-.+-(d:S8KkUjWjP*{N0ivb(|FVUlWXTr[GS:Eub5/8iHKFCt000g%8uV0ENH)4H.jw=c4-bkZ-P{3nvn,dek$*L+dsf*epM6HAsF7yS{Lq!Rt|MzL*bsP3EsdN^3R2wUT|qdC^eHb!N.59XnI5B=BO3LhFIy/1i0jU9|lK)g7#rAq#U9!YkLRx}(I~(0[+Z(jsZnDsZAFpC%|QUpO*-.tGciJ~GUz*Sq,-QWc4d2]4duA*;O-j7+{9p~;FS%t34quJ{KN:r07X]Ce1:1QYATlX+IPaiOJPKq;#vLp=;Rcd29~4J,lVq$5.P0W5zxHApgbQ/}vP2Ulm@I]N$/peH0v8h^#QO@X59TZe[ze:aIJ)f3hCXlyRN%tlJ,AJfC.UJ8bBH3tlPm(tByw*@RlYdf=Gi+t[EZWt$5wSh)jDE2JPq461EG|6XxLvp5Bvp-MET)(JTkoawx@YWc8|z*7[ze9GYaK!HLvnT%2OMKlYexc!C2BeL+;xxnxO8G5RfNmMy2YgT${GeGGWVc.-SF:nqTzdaqRC/;b);K]7Hn9H[{B5:Sy:.EfH4YaIknQ,%8,D10%G|Cg6c]y^RjawQ+1lKj!^;mMoRagnEE$Pe/z5FSxJ[nAktgb^:N-M*^C1$TJx6O1X1!#V76m.H+kh/*w5d5~#rSgbOHBs7l1dj2;$Nz27b4Qx5hv/*-:0Y=vor2rgl-iM#JyDL7r30eP/Q~wy3,PWJo9pV^H/Iqx|;XnE(H^4|-mb1Mqar0sxHbN)qT:hR$1J4fYo0qzCBd:lZ(Vxm^TR;kv7Q(;zJ3~OpG.o5p@!my*)VwD:;}y3v/KU3eu}27j.CVtl~eW1uc;anx@5ce6aYo^X,|}8vNysbx:vZk^UQg8:nu32MqILk4gZ3{%*^vy0dEnB3kICm5ba2o~%z/S,d{02hseveJK*/X$l6(Cf9:EALb59;qp5OV-Q/zj@[[nfUzHpfhtwz58Jo2v.D1D)hvX:MoGcCp8O+P/|ml]EhmhuVOky:0ei;sv]fZt2g:+[,%kuR[-baHe#1gQ2u)%f+DcS1SD^/+!^]cn7^mAW-!E~4m2J,1*VV4v9vEEOViluv:diXV]WK+aG!1sLcW508]!ue}#x!S)ZaEcWu[D4G#4keb{x{W0ymw48*dW*}P80VMBprT*oZ}ZLT1e[L[}Ydat%PA70D90W{P.:3{BZ4WPOpvds!@6i9BmkOP[do1q=JK++e|sHjL|^CjD:v;t@K[/;~2C*BrDbYDO(Ka64+xdsEgHC6elZpH-L{GI:SFl9sG5b[f|)O:WErA|F]%KAZDO/L~:/}9y.ugRYDIkO,qw;E%dCKN}yjrW3jwcYhHgZp4^qBiAS49-/tfpJHBHtmP}HBW(Cgn^jh)CHR|=aC+}K:fw8agdod[RO8RJzY;j0MmWjt^2SBwbHO@/*gaBPh8J4/^.J-,//!/bAeb(E$B!{}|9p:Qbi/i@siMry#i$im}ORhu+D|5qwMVR;czL5J/$;aM5Q*gsg($XLw9hH@w:0dI3@d1o0A^0KM/[zm5ak,@[/21MQH{*fe0%TVyXF*j%*Jl)T2Gbw1,A$8ltx:8}[~xIc4;0b~Kllx3Ez%ZVe6yO$n,;g}3oP}mWC*zeFp*l{770Cxs9%vF5YJfh7|j3W.X[@LMDP]1lM%F^KjO+UoC+gd7j|-93^KmL|IA)o$aEZtW$ma3=a2x+AAG{)]rG4TX0zpEG9D6$[qm6#cHYK|X]{2uleRCj1%S}|asA@uTBjuf(,6E*h[+^b5fsP}KAy]Sgztpa9c:H(hQJdOw.;M1f4.~v44DCs*ST61|JpC$O9;u{Z}9Q3AR}6(Xk;3r7!L/IVoJ$r^iAoRDUj|r-}u;wKp~In]~}1#0!(iUtnY,jnCnH)B7JNva^.8zMOlG~.ggr)lwEcida:x)KfAMUA40vQuNiQ5TDfQ0q)ZJHPf)RJtymA+UQV2%9PthKn!8jM^kcgu1Qy4V=,X[S-T@hnReH*|Wx:YpEwnhf*v7dRUYMD}jH!TEDL86P/wbnVzEfB5sBUIy5NcD.mlePW*rS*[%-8m#6|a{DZxqC^fa9z@CY:~L/AZUkAm[~C40jw*/fezPO0()4h4f|9W/ySjOtlXE2f-QUo8j+CYu3knmHqK~M^$e0)![t4kVX]%p^s~scykKs/!kVP%dO1qW62duEt$ekX,{kL|Y{s4o/STBgAkK=wqoc^/GN1!:+NrnsA$Cc]9[(m%$9pG+H%22LajMLkRW:x=YmnN(vA{hbww9S0a56-iQ6+8(1Xa[pk4$m{F*(;$*6z{z|8BxQB1bGn15f!2n5e4Q=#%w/AS6h7bc7/Wt(GEk*7K049]jlp3r(-V4KL+zepD|j,L:j/ufAFrGF;%.#D|#5ydGR[}$lT9fdgvYP=3FtjBt^t3dyI86U*^ZfWKOKYX8U)!36]RP)svhxKWpYJAA~=I|*RFxhB{mn:v4T5h$DK87#mlt{rrT0Ut0TNO=-+SZwkKr|q5VeXhgk1)Zu8xLBU)E^@JZ-=v+W36q9-WuqkmSpda%EMG)qa5J-lY!+)LQ(;3AJFp.jsUkazs0,7x;uI;*YDo1^*@er6zZ~Ddsp^~W6Yc3-[gVKYq@$XcQ193vfIHB4%feVWnmUfC@K~{AzRZm+0QrZ{h8ewol*8qshRN+Rb2j.[|^|StwHN;Q4.!QGWdm,1qC5~xufLcPl^rUj{Hp3Jbg]9S@,~ys@)pcMm);0zEXQ0Kabf~/Md.axETmjPZA];w|,r!JBYIGud3-4{VnA$oq%~Kc]ozwNQR2;/R~uAAg*UCCoRxZM,mCXNbs5LefLG;%xo9,r2X@qIb1B-;$X*05!=Ecy]Wi:a}:L@d!V-Qe#+YVbVllto0w7xq3=F/:Q9:1{A.bn,u5JR71d##.$~8byvF+482bQ=VRn3^1j97mi*ng%KdzE;[=;oQP*.iR-SY^!jP@Y%rSfH^x!e;kJj37nGpM5LbSNvj3e3pcXO.j$y75ol.gAywiAEZC67NLh@Y|e%s!ee}RD6pWabc@an9f6Gs=whc5/Bu==xT3kP;RE|FIhF.JP~;z^b|@IDnAMnJpk1VETi4hvzqz8e:V)/TB7pgnTiFQ1-;=JOz+4povA%1gpfY3cL:$:VI1WD4uY/Lo(vVbb}3)Q]nF7^%N{Z|z$WA7.nPW#6{.Jpr6l:sQ8*9Mj^5vswqD~9f@kpgpPo6yiSNy^4mUv8pZ+6Z^[BbOgMzF/kd^AVcaaaZ)g,h0L64fC#CKfRawls8p%)(EA8[dZiqXY*S8uTk*cV3Ch!2[Cs.nZsHh3^B(dtB}ClvQJ9wfwp9Q+D|4k}2h1@t|jMB|eX9,1m=!Nnfd]gJZHE8gunx76e@5F|rk:eXlD:Bi;w3c$U3h;A$**vRuFVMJ;*MkXZ!jTidl5*R!w.H{z+B}8OxL}v;j]vY)6y$(1AWldnbZHe,Pr}mce]Cw6,^g23BDwjhT=n69*GF6RrW!H3R2lo|^3Dd5yBE4B,G~3@6/3YIJDg0z1R/oM{)p,-{sGt+2+QZb{E,,SNz,L86qwl|7s8;6|T-478I,L$THX.d2cHUSvkQk}Jvvabeo}=Ms!4cr$mve;|JfXcdEiKB0g8ymqhm=~Qj/]#/zSY5uI+ip@N~N=%T6Z;;zjy|qlWU6~^~4B/Z6N1Wp3s2jkAq3^pdXgJdOd,SGecIdP)7F*pE[7W-n3kdbQ*j%k|!cBb5SK1d*U7jZiQQ*#0D0PH%x.nWG0awd^ugMgEg@MAu~$|zgZI+^yvNoWNEVRi=iVLcg-we084%693L^-M22S=%@$UFLv$@EkWtw~v/4ksrZ9T$tOov!EnI%i:C5$tM$SD5X7Ux}yJ3:vtenUR6z(M4#fc8}!mkp7W07HU$IDh10r#myon@-2Pm$j|hf4Dkcik(ClY-^QI+r7*kS7DC/xqD.C/rpP!6#$B,N(PZ;t5QSO9-/Pa+LwZPea|68OtuN4IWhKYzhNU4,N;=CSv{1d3@I|Tuna9Esy0y)(bl^Q7Db^PhU]ny[B{:@MAdVA|:HXYA%832a}wONc/VM8;M4MHb+P-82U6XCbh;{2mVgJ(%lzzbx4!HKcke1LNKT#pe)c01hqKuCO=H;^|@xB=*X0%]Cz)mJr87ExHE4*BpWvjLo8cj1h;#a#!UZwd$c$oF(nAKGGC4.Wu.rT[5ik4:0t38Z,T$B]gV!jVy7~HoY(83]JH64XFMX8vD@RZC5;EFjtB!zO*Zx$49GAHxw;dQnwgQyP}V2Ya9u7g5m5i1G~Sy0#6~eemkA!QBGQP}bw0AV=+FgAy0jQKAEi@aX26QO.#p%X9jt2ay0.SzMFph$0v55r:],)C|^#Bq7*ZVMqn@,sl}rs}j,Ps6%Yp:kWF1AFJ!k6T(E^]RHd=#{m3ykKMY!IBw.vG/]:M3twTY-Uurqz4muYb2Ifq3;2F8O*gQ2t]UXk8uWR^%OT8[x|1!CNi/LL!b/tK^@bx#*e2t(No8r8!b^rtrng]8*CYnIvNvgsAA[E-aiWG-)dP;}R!L.=qaNk^XRza^ruVme{ilX4L@P]XJ%$+Z[fgm-nb)[kC!kRo,bxTp):NlK{t%+u]PqF6/G^IGll@4)0]ibK2)$(F3z,oOQUr=H0O99W:z%9unolaF%{y]$PBKMY[(%j7.I]WyQWCLpwm!aQC@KK:-#[woaP8ed7kWZc))coDD6se27*4vvxw!YffwI]J8XM{9b;b0(*F2.,!r;%LV:$JJ$Sptn*Q8nPT+pgqySZYYUcsMd{UqUc$Eg;sTbXp~pS8yf=]x4#jw%[~hy#R5CW%WbUgo94JG%0FY=lgK=n7/dCDc5)/-JJ}LPqCXry:p}XMo)$c)(jv#n7/7e#nX]S5I+S@1)hE-DO]ym)OoAd-b}er^bpo*nV8u[mpno0Ct%{womwr#TuAXsb$4-dau*pG4)Hm[,6~K*TcJ~T*QYXY;zb$k86KR+#TYm+7EJ5d,z9O6*jqlM]jCpNm1MmL:OFfn~%Oi6RCI71Y[5FzlHvA@IA]rF}Gg5j|DZj]Eqn/hOQH]{unyw*A7,7$Pcgi4j+S(gAhk#SbwM3%l:4Ac}9hN]wNgpoZ.Osh7;ywqJP(CmW4GMNX;Ui9=2xngJzq!s+6vN7)Rs{ScA8P;42iL9*q$Qi,hFE:crA){,6wT6+/[5pmWB36S,j|XlLR~{Ai5V+:CQ-H(h6,#/F}Ywud8$[G/-W=mdFU:N,o2(DY@}oe8AIAj9j8U,)zC|vF8dU43Lh=4EmE[hjBUEH/EJNg#g9WH99}u#jYJ5E%-WRc5vF:dX4{3QJD!8HLp}hC;53h]Z^2v3M2U8;98Vbm{(+$uxwDe{Dfd2N@N/nlctUH}GB0wG[POS9KI3)RXvP=.jSCe,euNSCyH5~441IaVeZulsvusT8li(QmiL@^|EtZChM#JPR2G.O|q^QI*m=Py/p4y/T8P{G[+T+VNCQ/W-j8VZs^d2[IqI+kq99iVR7jeVZJI1N;(BSsd7EM/PDgNDqiw14YtH(u/lD(/A9{@{D5LRs]OK]l%)7SJW]+6wfONlD*lh*axP9GnV^FCm1C6#-eAEn{TgB}ngz^[en$j=|)6Yq)B||9m,[H%/;h18|GuDs*l!erF%;/MvbPwwTpkABSiXvX1]IMEI1bv-P%JSH{Jp:(jmJ2~Ln89V{RK(hIb1Lt:bb#~run-O@HA@f:rThZY+YYP0uYG3:ZNwW@c-^s{,m$%UHDF0hr%NFOV+W29(Z|.%:jH6kpImETePgczgG6|igCLPx},(g3c-=U7pWKDG.OZscOC2Itw9gyVqu3RWerQf49-(eF@%DNR.719li%(IiZL[wbr(yxbaB!B%Ot@Rq@V%v]L2;j2|lsh|J#S0]IxfKD:,i]08!)Ue:qsN+N,^n^vC!irSb8EF^cs!]tVi*EZy%cu!)/cH%NZt:m8R2](ip)*UocL:-+YlgCV)HH%+{RbS{H=LY,WN7g$)j#7Uq)f1aF!$Y=XBdq0;nr0;GW5EOj|EPh[ZpE/524SzFAUg2RpGUeivT{BlM1YLi=r0N=YulKplY;yS]Ev0HxRgB)=}u/{#~FNi07L=Uo6f)P++IbV;$#+S+]U%Vb-%D3i;#D8[C~CLV[2zl*D!z4hqnKZ$wdDt0rKs!O/iZmjL}5KR[vn1i-:SeWD3M$G81Mv[HIC7=-u*gz93$4G6c!O;maG-D(E;FQ/E:-T@IoWxz|d*u#tGQpZ:9W)Y^D82qAF^9e0KPU0@7H{DIK~;$QAs9aOL@z.C$nlLS^|cD3:o~8#xln0l@cJ1fr/r.8D8w+jr|6*$BC15OjD;0l6A9%T2mib^+;xl8|D7L2+PgGqlzJybI=*x==B~K8*D+3qj-QA]+FK|W[k4!ZkrOK99@~bd6Fz^A@F5bNnr%9$5Jn9j+g~z=S=ten/#*NBsoc*Wx.I}R5|qjJ6)7c!n):xo$FigH5lP!E2Cuk;MhzJ4fV]wK1Akpl0j.hmd4q=Z6;SH|;24+VLxp8Hh;GQjJ1K{Yt2p9;j6F$RqT*[nan-#nx.2fOay!Uz[Y2aBJ(49I4QVYR%*rI6yHmWVK;|3xQg03/F-aSM8M(4C]f}3urqNRIpaqy:Dj*f8Vl|L5(pScm{M+0V3.E3c5V9dX.nG*9eU2Q~rY;(b#$z|o=nqPyfY1*U;ukQU4aP{lV0RW)[yl2$NeS72AcYH.f;6zadG#3GbcQtD[AlVUoi(}NC#nfjh;,*95cGeIQZ2810aFm}6eFLqsxFuxB[ds.*7Zc24*%|:Ok+/FSXul-ddJ:CQdxb;95RuT=4.!tr({E=-Tsz%eS]Hh=0xzbj*9GJDtP:U=(@FS5]UmC6w|s0T%4MPIIJlDT{lS;B7~THF)[qr]65Mp6$*:Y7OE3e[H|KE4uAx@/Wc=]6l[2C4|=[p4fndk:P6$829CtH*Iv6BXxX.uZa~$TS^2nKO8WRSBo},=!~,$c];U7JwmPd@cx3^dW8Qu;@@g69.[|CLMb+M(AA#K$RzAc!Q{M6!CNchM9n4z6h+kkGf$Qo9waxNSRlDqU#Z)5=n|P3Ku|G1n4VMbz;n]C|On~0;w![XAXT(Tu]bVe+6lSJ2cqU!]dh}9R6}Cw^3TAaSjK=f^aLEBTj9w68j|*Ub9r~bz+32dYrA$YE5A2%6Mn~taN{FX4ni62S:J{RC9KblcD^h$G*O3qkR6z~}E=dKE-9c!V@P]D[EPHdwzV2Yn#)p9!/aRcUl8*v#QeBF=U=nslfD~~yoi{Fy,.[@+9v;lZMcCIr=nBf-z~YKks[:Y%bKzwiC8Mp/$Z*~u,E^-RA+6Y}f*{DniL6IK,oW7Dr8=!/S=:Wln+R#Ogj,R*$}zt]c..~u5!3LMK;w[Hs6d)EJwu*R*Z+71lhV0Wh@LB-hv.HqIVtULwOuxmS,83Aq%Ub%LR.{t;Vjo$Qq9~q-D5bInwb3iPls$SBcbw;1z%cKz!juYssqzseY~1DMU-1!jLrb)c+jF8=,F6]a,#2.4lGxEE6FxXD+1$Hwr:vDgI]u4S-4yGBCsqUnH7sgzh7B/W#VTdY,zBSu-;m}I:Z0~G%hTJr^MgWA{k|.m~=8$*dmUdJPDX[63%/6v.}NE2ghg#9m(:y2NcwdmQ)wXVYxEkv=Io9+$39sDRvuzfdg%shAyn64g[-Vg6YUhLlE3;z0+a8,IzKn(]%1DWZ}u/KYg**4MT61yl|d42ogO2pySsiZilxHGgDub9#0zJrLQP1C!],%grh.yLGGOu)*VJLKu%G:OH25b]o9,MP~!7l-(sqh7{HSv/0hN^pB{wR:pX,a4|.p(Fwq.-G)A:,(c#*jxcYNSzy/%;80s3cxfxT)M7YvPTL$xy^KxOxMbZmT*~w^K9%nt$5*BN*TaLNz[T=2yW;q^,z2@}!su9h,iABKCo*+JcEC,kb^=|HTRHU%biwpemeWt8D$@$UTfhyc(vC^ekaLUksaqz%7ko[fWlX=4:Vl-y5c;ep-MeuN{J}qkpPxtD$V|~:I0QIS:S(Clk1bXCT:X1;8r~B2M|lSkbcUE430aUdcvW{};{C]cGBk$jP$e+ayYa}nf6ko9s{^DRInfeMpsQk9oqv(jCH6O|8U+iCTFn[nq;-ucVBu1e:F;PQQV][wEHs8qe#6lt(Wx(g]K$1+L+%Xa#WSo;xcMp]Tk[wJL]S@[t,PLM;dc8P6XpB-b:+;z.m1-l+)A=V8Bf,j+X!rt/bSZV+6g)HCTq#@MtFE#Xc-ghon2Y2~+afl]SqHMw9R#ZwrggCl[[fl8y$SbzPuqJtK8lizSpUj*aVbV4QEwfA4RowmJR97[p(Lb;X$tO1k0HN!Z#Jv{p]81{wDUzLuwJW;GHkJL|FM~rL;xNKh/^,X!v}32=g*vj+jqjcQqY{f)I6F83Xl/VuacxQma[kVkXpyPPE;l-aM:y0trw)Rs/z9V=806wT88L4i;m+7/bwjlA=0dxAExJ^6N;;Me#i93!P@$*WIJ3W)4cA;yL}qQA.;bCfbubWPu1VfmGlD[tXUgm8Q=MM]tDqiAv[3@:WZ$6OZUc^6k-Oim=tf.NnVR#d=gS)v[[jThR|W9[SO3AuE{Xux${hlB{o1XK9Z2ip+8s541$x%+z:d$j@xMs6+l]u2X(Zm=bAOoIM3A=]IMG~3u@lNCv0k)P6n8umIngbO$ZcE*KeeEin]!fL+!U=Y|~S^iFYM$/4.AkK^/^+2r)J{Jyp)(Khp]sG^!jqj$ty*DA6ec@%xNTQ)[+MDM{}C^pfZbv)wWv)JTh*+CP}wnG(yT7cma4jw!~V/okI3[~([u97z^3^k|DpSDl#zM#}XAT.5^:(}zy1lF^+c$Mvr77;V)~,FD^21Z$]n3!n*@S{Al*tBS5Q6:lyRB2t1:)N[n2T.C8AoM[cb%T1:Swj4uerspzQPlACN(z{PimNs2VTr!y/Z!jdKnTrpH9F#dfko$o,/jwfi2s^nK(ac:kP^=N}f1TytGV$yqt4h2pn[uIW!XG=9:HeWxZsQcpCga7;udG~M#nZzig-lHh]{]%7Vyw!X:sZ0BUJ%jnEy#D9@-6=r3=A*$uo9yxj$ogsI)Y!PUK7Suc:tw!Cj3LuClF:x)3Jnr9LW)K%:pxh%/cOd+Dw0SL$I}3d;UeWRK(2A35|24GJ2U=TJfTiG0(!~2APvQl[j:W/wMu+No6@qm)%2Osv$BBI!B(w0:w#~,lmgg1esCj9o1}kryovSX1NfZsdUNb*axTSWDx%81BOXv:e=$HZo^h^LKO1OLK.,xXfnYW#DlOmBJSM=.1NI*=|)/;rXAClrgt3H,MrL3v]VnM*@3lDxB7e.0r!R#+Hc*5t:D/Zxx0UQJti=.jJzT7aAE=3=PtR7*4Pi3)zuwK$QKu(cwTE0ja#Roi}oYIAjV$e;(ofWFM^(RBKz8=3=[AwY9J;v5/2F/sEM;rCmo~]h)j,cKDAXgQ{}yS)ilAgJm#Amz:u7SpVJ9zYn*Z$3k8OyW[OBjY3h2MV,e{syT(czewLMV/kKa}pRIUqk7bY|f}gq[iA7!jT8~p[3X,Q0)R$@U6T7k/ap4IIHXeptp-hrCO(e|z+H3Gp#a$=Jwb8z*WrMKXgHn)CAyq.^aAnZv*#+7x[[h*B4hx(HXs.%Ioxa/OdTnhk(hqf//!1B/)Q~g#d$jIWC:sGzeOV*oIR/HXy5,FRjEVRO[Fm%mJ-qmx[O.wj50p;kHR$1nvFK1Gfs2u[vz)cpGqo2RWmoncgzB(dcw1IKTZ-ho+GEy|-|da-LST4ANf:3!J3/Ae7R(rm4IlpA*P1-SkP8+K.pSx#](3P$SA33tNW]!E#3x.A!3y#prOMpm=h*Vw44/)Pdp-RbbR9zas8pDu.ik8Y@M!r7M6c-u2;};dP9a,.-}{:.4:7f/W1xO3:epl(]CDTOp[Y%E-5YACL]Q5Mpj9*|hi[$=^*KgPd%FHp@V3S:]E+q27sPE/y![VvEs1ZkK5UCTuyT4ICrt|jYl;FbV$GsTXJ.R8peVzToL2xXRMnDnIRsfsEGvlvjdUPgfWj(AS)}6NzK,lC,0+JN|TY-yQFx7U:^OSh[q(/(F5QCyqhMsz%=BZ~Ua%4oGqn)d#Zz(-9g.zZiKnr*zxbt})0b91]}7F:2g|f(Tzy8BzvtKJZI79VNKaGB;zH1|zCj1]V~yvxKq!r,j{kUYFK7.8AKNHFSQ+wIuCXVCc/4|EACc6wjM;tO8kK6An;g/!R|ZXJ|~UUZNFzL9,0F*Z(2p}vTQ5cp%z!=DA8+C@M,~,NqFV;i(;uo!%-9nNx*8gSE=jS-wBKue4n(qSlv^ABbS^wH(ATo.^N[FR34I8e!dXBffP$R|c::*CQzFIdZn.kS=f(rSt-]FsD/tw,nDO!MA0SjHFz9S3$cb=8kmI@(*XY0!G$6*TVhmCpE#br4dkEoKCtAx6d1a4(uG:$0xSSWHvgx7:/VYzE0dE,M6BDpuj)U8)PzI6W-]6N}Uaspm!5S1!v@^;$#xGM%^J;X^8@r1EjaR+b5/Gkw:oP=!+f;sCvoicp9+)Y4T~la[aueq8|L*%,S}L31r$/rOWTh49LLe.yD6iMs;6-{NnTO*S%({+4BcU5:C-0QyFC@WtKq#k^7do+JPiB%t.~::ix}MI~2g{vq[1j0ld1n91:Cza6%SxpUg7Y]{gnXoQ61D@|fx7u6SGxokI/|!:oO,ESEeXJtm{f!DS:;lki+}S^BG93F(a59[=(i^HsIQ2,j@#@}o,Q$D|ZKsDrR85E/TC%CRltd}idWKjFB{mdM]U0-6$XcEJD]-Iv){LmO16b]Y$#jS0CO0YjMtPEVYnHV!)-r;neq(O8CsQPGe[u#(a7ukDc@$E6i(L0;/QOtJL^5d)UtXTi!j0)@z#bm=rDGF@^HBqH4AO-oi0*+aVCVc(%X6(;)UQZ)*tFQz0(w7S47W{Kg@lm:=5)N(GJp8-[w/xoI$AS$nr/8kSvn59MkC8acZ.O[Uc5Fh$5^Dewi86R2LxE-n96AWtaulgAYW{487(;j/2^aaJAM(.CdT#uh$CJnlBIcm)[O{yv{edyH]o.e/m]rbVoPz)HJH8,Re;*XSuIqp5UyFILLzHRSK}fvxa:ZA)R)(3f/1S3;w73:dTis5k)s/]J.|}G~SND!r%*jmjwU(CCRa[Q5kAFDo$Au{I}1Cn~ZH9WYggxP^[pRK{5e)lzDodgR}UsmM,%}*A5.wWJo4D^BXflE3JvF%XW[.n}z;Kj{R4mDor0yP$}%(Wh6*kAq+X~j/J~pN9hsY#OW;LXHV%+Pi!^W4Xm)EY%FA!yvl89R(U+{ne.d,)+gGmkV;M3c1vn^O6BwTqkerJT],pK]LXa7Xx%Z+l@+-Ib8dNCuL%Qq2V2yyl6[WdFdvMto}LX/[4z=FeD^7vH[#~Z$,{Q7.s!g!!6cvSq:*40rZfm[yJ^-(0~ZE^0j=G1RzfyH4P@o4-cNZsl0Au(lIN4Ubz1zbA8Cif:8qF^JV1N:i::qz0VH~~I(tRt6i5~N1=]xdc=JbR^QJ{xGDf^5Q*+FA[vs0hEPfTN-9c{#C:idiJ^%8+WuF|;A*CmQG%dfdY2ePo3/QxT9%oZqBa[5jpH3PajUt]sBc{:,uLs*}$Z9FL.2)YBldJ!f2#Ha9Kct5Cn,,8Wss+goUyxQcMJ-[~.RUaG3kMh)FGmU+zTb{bXHD.DnButqe8wp;Q!hxe6$}x.maSPv2BE3#mDw]OV:J@[Sskaadoa+;v85kLAra|,Fl.IArAGT0/YFr(9Y[.,H#n]4uc5F9kWuH##%*M6cnR7{;.I)%JR/0!#Mr7Ky~d;C|2JMa%l|du@/^-gGK8xC{a.{8@pY{3jtUdHo;eK!a$I+XFV-kOM93ZPH{+%@eixV*Y@2(7UOR*j2)N}n%,%IQV-0w9fkvVx8XI}wBM/nA^pFH36c:2K%Afed,-xV#p@Qt8PMhJgw)g-di5ajOfsZ-0cK#MWF1hj]:ujgemxD%wqW=Hi:(UixS46O!xb[,/-uol|HUWp-LW;6ww9oFZ5+i/Tk.*E@/2+4LLX*9O@SYgsBkT%3$EQx|jLJGyx@^fOYmqV^us~.Kr{KusSP9ca+.ws{xhmSE.%~*A(P!C/xuO%4J!@TGnL0U/P2NG^TE#ZwC:SE=Bgas=1nxUa(b/qjk9B4I2KJ[Ks2}@uDbd@H5=s!)t-U9!GpTc9*CpQw^]R+Os%sB3=+37@Y53lFjWWKy8WIqmk2J2b@[,X[rw,^tM)9$Z[idI:+#^s|k6YNLR)4VYUgL9FInLefG{k*2AsX+FzxGQR%llyO,d34++Jz)5AO%{F$!(zEA,ky2CdjCMHON($7mErJ/5InNv|lZYKDjn$NF.!ddR#~O8NUF@%(|$d]R|5Jfmj8mQw-OfkjLvzXf+t6DpERMwGHw~f!*ypq@kG|px[G=J#7Mfh,H(JWaO!.4MbrSsLuRvC07$r/dpbebD}$m7RAK-oEMxitZO5m7TmH6*es9|@|IsgQ-7(ss8f)d]@e+9:7.a%B9|FOdh1r*QgKAolV/w%tAt^~q}*3CKXi$*lw=^-eOzmW+;Cd*Ld.0GeL4HkHQFhcj(%/q1FRTXByTZlc~}H!=+HlxIm8)Y+Sp55j2|K{!]i;DpUc3kO[;K,;)]JqtTw@ByKedx=(/=V;#BhQDrJNPcBWI+gOfOA/y6WQ%LiL)C%,/2VzuF:/ix@7.uI#,.Tt7Pug^w(%Z%~%3Otr+#$pFQSkk4l6926;a8f=46y2y[;!X=%^NR]q4I!yZnQRCYJviJg5sQ*B;IS+eu5Na9z2|n;jDu;l3:UQszh~ZWA4#vN0ijTZ%z@-TT@Rmz14^Q@Ng{j^w-p-B*.Kx3{QEjuCKo2[q@gwcrPc{~drW.hD)@QjW6a)%;gC73Io[@B4B%eV)M%ct6xt)A90ngyvDe#SJ[{-D!IoF^9ZZOg2[:{7jM@r[Fuq2}V(MV(/$.4u8deK]K=M8K*4x$j(r2*|RE2#6bkF[vXrf^vuzqyx6KgEyIe:%=ff%kxd%3GvEMmwMsbfA|]al88f#fX/-7AZ:;x+JVb%{eqRbKU7yc%!YBk3+#HEW+g3:zaa-KCh;P7^5,(Iw:oy/HYyH[DX|Kr[4uQ0VsvM19cywk8tK(~0:tpw!wk,(NcwHG,X)Qb^6^24v^}x^{/JX]d)ahuokiR,COQ%52kEJ8r-bR92.Lm)hLo2W)jpYb]Zu=)Dbb8yYDXyKm,xo1RsIKEZyoJFGsk]bEBrD-j!14nd1ctY6}{f!I!=#M6e:chEO=f,r;W!$SK}7bsmXI~lGjkf:RG6Gi)@FY*0FEvxUO6G/T#q4Hjh!|:TvhMpu;z*~eSeq[](o])0Keh6shnaDFBW0S-1WWq.A2c9dW8bQW3xIIHUd3I.v9-.dq[6laViOUzt=p)]bFPZn+navp5(i#y=sAzTCfhV]m]z|MAlvCJV$ed}1Wa38aIJRvn*s9qK@up!9h@;7a1]0^pgpP*8{bGD*7#*y#,FC-.,g14!1[Jkw3#u+/tI=JI,z/*~@fu]7m)c:Z(i2dsL.jJTZ~o]XJm{$$#(c.f/3A~+ENjDQ,kM5bQCiK0,}w2kmLw~.6gL.U=XXpJ{tyuoD99).9%wA6{XR7c@c)8uK,0pIb,iJqaBo*fmg!|1Ak,kI--4{LFJ93GIPrd)DqvhPMQEL3{XnWcdCk}Kn|Iv7f[2OLGDt+{Gu^0W6yyy7(]mFiiANi4D+GdB67{Y@@lxe[l{dMTSc-!AQevFJfFIyamx;Psa5hU)6LM.^mQ1@L3;)ERCMP[0z8E|Rprc]FX.=OxHPAVV/u2FKw%Zv.t]{~}!QJ)I2R1H|#9!HjSZf~,0#bfh,CKQ=m:}4llUvqMUGZyA;7xBT4yX$|F=$h6h=HVQhY#[/KiZ65JndX(ZgzlDZtLP)OwiyHUOjx:xfo}!NPMWhZd1F/f!7XyI13-QPi*6qsrJx%CGekq(XRhzU}+{!oPu-L/,d}P#5T9ZAjv^ru4PTfwdYY+Q/+%Bd:h9,#Kner=ewW}bQt{ouYWpiaQKV8%:YGE^xaOFy.mcN]YwDbi6=5ox~~u{z:{2#O)RNFgUF~lh}u(iy3Rrfu-e-nwSjU9/;t;u7c}v#=jOqk8g^~sz.b0[Wu.lE/+z6^6^PPgy,gRM=NIvZpu=PfE!V56JBM~OmkBX-T7hz=5Ap,b1WhhmvGDAFDx)gt1zg,;q[LV)6TYgp=fwy}s2sNQjJ}Kk0e:Auu7qJtRr)S%sRa:/^(X=IY04M^cCQqGO]5|7h+ndmnw)).hh[fFOzaj@YI05qZy|.q^mEd)B,TFq(O:6INe7c[:w06ZdXkyM]2tH.u)Om.VQN!k-kO~)[HzRmj8q95v3i3-[.TsF==mNHW$Hywi~;RyNdoZgrpaNbVN0OzntPpOR2!7DjqPLic0CHacxpvoyW}4oaDq^f1|+{EDhZYJp0f5fa7Z!nxxDSYzLw~F#76Vy0|KHVI%:h#5(SeSUNvMRfg{4Yd6}LoeN7s]cD*Vsz!8QJN}W+tQ1gdST9/v9=1|5-pBHzuuY2[gC}{wxDq/t}PA-DVk]Uo%7|8.KC:cdMz2FG.d^oGxM^+sIs|{1iWNHNTQpm+%m{o/kPTQU$mgIjbp2{XfnWFW8bJ,ai+e86jcF[J|/~%H.R-K|Wvg{pAjmWR!b@Wht#V*7~p^@]s;n[kw8YLEwL9HB0))Nq7Fkzj.p2zOnmDrlgRiDkvm:E5sQu,P[86#sWPjOml]I+d}epEU)ty{FQ%5[Dn8j*60#tMxn71ForsUp:czn*w73s^0-tn]w61zPc+K2DR/3SDJ(lyVMDWF$PYfCNgflm|HzVF@Czap|h}%e],FK:r$8:z@i.:,Q%OmQN]xlAm;$3wuhZmkCwesD,k3|qy7P8R#pL@d2Zy^~u:pY#)fLR2Cw-D$8%#z}Jv;)@)jE+*^UPp7r7{6,C|m;DN8l]hWAYM.-HcVu$WZm-KGUlGbd+kHt/{k/-,@GK-g1#/[jBJ[W;$t1M)mJ45=E:]d.TDDy]+870+tv@]vXoCIY.njTqk8K*T@hkS4tW,FA]fMZWSIr%D.Rn)|N@U;#N6}-c2Db#97zc*Z}(^9O8Q%e,+NZ,rUI*Av=vH/@+4jYP[Wi0/N/!Po3N,8XCy7ta#v/M[nU1Wj6D=+w]5bQofS4Oo]e+]N=79NMW1OYew5o=FN;fXIW0/Tx1[Zf+UxS9Riwa-,$8:E+cKx}RMOiz]P42^dDeLcT7%2c*Gx8FFB*2OeqGqb,,mok,vIQc63y~G(TT1!8e0Fr}xto]4J1L9jb4(L9.Uz5kh1G,ytefl5zF^Mt6n+FV%PMgM#a5CGNbID!DiZ8IH=g.[h:Ytzd.pD3U2A@RRl11uF^ktAl642uU7f1hx*/r=3C9A=)xqxh,gOJFQnrHi4Wf-,4rkrvCKKV){X3o++aj|lPap4GKC[s0K#i%%!H.c0r1IVgrh9ACSy-N~Y,;L^|g;siel8eJ0b8^xCbRaavk14b~]1,##;.!2(ars;X1tu5s9,5GcW6ytp*dJ][w=(,%n;BN70QB(81S8SD!;it^!Q,49FU!8GG|$z*Z]d8M3]aV~VRaT=793Cq-Tw=k^6S#QOzRhG$Gx4^zJiBnML99p*LSdFGaaw0Y=Ik;VRzIIW}|u*bB;Vj{YBYh5VzXz+T}:O3o,CWL2xjw(~CRpu%^,G=Zlb*7~b{sI86LV..^cnT0Gwx]qa]kaInWwHJkCr71Bu@#Gs17%o9-E.wNI5[!,vB8MPbToR5W|#]9P({U{IF32oZn%Zq7[9YFXpAUd$6ranieXyC[nKP24Axs2c/4ss(,N+2PoT3#0D)Hch)XI*4.VB!Hrc[(0Ddo@jhOSHw/H3IcB1ZiBY{2X^cdC%$aBr;]ubSGG{rfmbpPY(ActyuIHf5)b.)%~/q,5B@1Iu)175$tC|ZX;|)nFV;(PDA}Q-Jy}Pes#$VPA$/}$PL^8YHqDEQ)d{Q(:Z-zZo!B9K.Uj$#UJbCBR[!oie,(%@sQukgIF4Aer;@[1)2SSwj@#)wbc$z(tsa%*#!$UPdkp8@aju#i#qxQCCZ;lsEQ/N)N8:+Oasqj*eBHF)h@ft#J[AZ]8LQl:96;FesEXz^f67i17lWYS)(5j9}[j(a.gr4QA893I)9{+)u5KB3[l%}xZon:0y5oNhZ46zG45^-OCfCyTcz}vNZah2][M],!cdtoz{lr4K)eJg,VK-BaLkcyQbc75F9MVc;W:Tv00R7!KV=7.UNpf*GhpEoX7d~MS9uv;IxVmY{|PZrvgYEezKvPhkq=^r+b/=7*it3iEs(a.C-9Tk/nD*c2Fd3!FZm#.6boM1ofR-[bTv6X@m+FrZ]8I0vbfdP$9@)y5vvez2s5}3AwZFHZVDRffj[+j+S^mLtXv-5ja3H+0+9H8^4Sh[GEwR;p1mBsFn^GC+B)FWM4B)/zKh};;xZ^Vp^-%}ox=JzmWmupsCdH%I;Mb){NI,TU|AP@p6s$C]IC-NYJd^{SmTP;z=.V5v#((63iw9{]Ny0l[Nc,%UB/auchhFXd[P}fF-^p(FiP3Iz8-1W1RsJR(t^sI#|UtIymKKJ{t5b-i2Z;I+C~L3,!OS1,h@pY%CUx6(8@VvL~3$|:+p+2sJR=%1rI}d*HpfL0{#g.=WcI}Sy92T36Ks;Zr}cUWhU1!BXGdy[R^]5%#U,-7#iMTjIUGIBZ=]5VuC3{s(d*[@8C%9l*$sBko,ld0e.fL61P#!HXcl~-oxAqkt{]:g!.*P%5hn0OB02b6LHd=]!]4F1UQTHPG8zuSuY#[*-Wc)7OhmOmCO^$/$(Hp::-8{:O9^.(6qXrWG$3zIGFnPv39=)[z{$et}s:t2rUlQm;6{wA7I=]zut5nv-pHzEXF:jP6i^DJEhh,2A3hMAvSa0nvVew8IMhEK=U9]$q{K~S@)G%H9ZJ(9CWqGgMYZtBoX/kDbfEOnvRJm.^okTZDR%9Xo8}5{zxUqGk$nrzhJ0U7MIzY7{Ju^G5tu5mhND0YRadUAm|C~FfW(Bsr1I(9}T3({@V9k:VMeFOf-u~LY:b=OG/+jp1PI.[=mAltk#,a#UI(4c=a28JL+uM]^(C|hSSR7i(*US7{yY;u@W|]Nv^:-!vVmh3|ZgPAXlu2yA3.Q3b4{=^/TJ..nakmBXX9xT^%dwnR,SvyIw|UTN*:~PN{lA:*lZfEeEc$rQ/K.bWnXQkQHlHm3J%hS9q7[q4izi({uLKkox0ZS0^N0Cjsu/-G/I)d-ej|)xVY#z(K/6CkK[6X|)mUb/RS/S+1hp%.mNFcGni/H1Y{]-lba,D22}dZ-*n]t4wHGo~M}g,NVKKw,H~PCtdhr$7-yZYJ8QuIpCdZVGNIXNyT|U)wy,:=j]:m%^K]eD/Ze5KCI.n79~^y6~zy0vC6T![#ZSUI4.WGhtiwb{#8US23*/])4.|=%qFV@3]b9V9/3iFDQ(mCH;Oe.g]%j@1R/6nZ[*U|pW$HrpR/BT^FT,I:(Y2cPM[htkqOc8m)/#b1LO)#eUKGkNOA]uEI%QCjf}AMux:LGv$@Lyvv9b8:NNg%n9kj+QgGW:{HN=!]+389O{@OGIgJU$5/-X!joZw.v{g=:a=NB7)14z[UNFV#k{c~v=6A8NzfPq8O]~kf-SJT{F[L}n6@et:P!jPI{77osea7#iQWV4PH)4CW5YCLpYbC[3)L2V/P(QVZjs41Qb^Iga0-~j+*yYzu81o/UB-]m)]zix1w3OJOhnmWt,^5~HJY]yzyjsMYr]KSz#L/H5D2!*1vLOZarwhmpONj,naf+;{ii5an$+E=9LKUi.D-vj]t^OxD7E4f+(unc.J[=TXZ8[B~^0]/PtJ;7X^rrrVZfA+(8}IO~n;|u[Hmu{QR8r/:w0I:UY,e.ylIYVq0uvAeRRb~)NR.vGXAwxjJx4a-IaGZKzQ/dB:WW.zR/@JS[([VIWWj:C{@t-Apx65vmN2A8QFgj1+hNGTG74{B|(=lbJvcpYueTzAZ*HIBtZfts9pHT{j%z*+tz;2x)Pca,0M;,-T21}qk+F7Q7|q-U[bZMAqrzigXLjV29!6,-WPTKsAcn2#L5O3n4ow2b@JRsZ$kEP6kgIbbdHo$aN6zOx-eWJj{}^{-*lP/pv:c$9.rAxoJ};i%nAI,V-+28P5GR^1*YC#|[@n+Ql#]Z~dsrxOWKK|[rQ.VDR)xCYVQKTEgtVM4o;$TGVc6Aj{z;snSJql,p1u]aH#-2)C0:;f*,S8ZvGRlW4ds9)(lB(B{/.+c*N4k+#t0SC0y,6W5]lJpwPG+eK@h:=k/rIe(~fTF%0AKepO$vHq=^7.x}OZ,U1lJn[U5DmYdRXaaMlAJ%YjhWN@M6b]z+(=$edu:hgy~}M.gTL3/:RzHlF8Fax0~ZOV/MqDCiP!A{v4=S.L1;^)3VAU4EVc)9tk$-ra)N6$lkBv%zz(,Zp:,9:Hj+,Gf8P%WZs+Umd9Ly~vjKPyN*H18()cQ2p8qL6hi|db]iOc0WjBvG1WAn=~r6kg;57^dBcjsx}..L.~|%C.S2;,7]OiJ+I2Ub6OOGW+0tD{bB91)MX17::DUkd:DpY21TSgHTZQ@Th.u,E4WJb]#ILkGSJXLwUF..ywCNxUDf(PU(SG=T0h#BA80#1$X*!:jp7i/A9|AqO9zMz)brlmZBEJS);9cE8E$SZ70cKj!p:DJ=V)}unStbp3ueQ{;J+G#.m7pO,m$s8,n+j2*4r%2sl6Ro;Q2NjMVvOVCPz0#N;TD{cC,)/8~[1QdTT)NRL+V9U0=Os1$jBRy~V6LpBp4gakV]mT!x,:niqZL(^;o6jU#3o-B.jh,68vN/vvi-hBVSgbU6@ut*#ggNa;,^=yP0YVG[[!{wz;#ye3=ALIc^Jfo-uXtnVoGf]J*A+fDe9GS40=k|sl[GDWF45~ji:]1HiuvojO@#*EE9-zKfMNb^gJNQhJc{5{lnu.[y~Ne:N.2^le@ABQ$7!z2[DKbS%G#;z[yh^u,}$V2/o7!oI|emWb7rH|)@YFQ[TWE|gBly[#Ff;mU04tO^MMe}|M+v{,pAAvBUpOSj737)uzFSQ}+8d$jGxuKDr)3~7Qms;u/1yvuDq=OeB]%hGcr!#~|eV*L,gI5pNBILJ,eiY94S2qoo1FB22rRPy==XzKUpgi|j*U=hm3!azp:!e=j#s-HIvZDHxN]8#8kwI%aD/|E^#l}Bva3f!Rr#y/dOfMn/p[,=paJ1WDd~yEPc(kYvuza|sQVSVQ{@)RdNlaz*F8sO*;RvlsqMqE9cg[Y(zor!Y*k)krb*:sCRQv+FyhMdCInk41q0,:)DOv1ik}6I5v!=:XE=O[NWC(.bFe^bf4b#~B-W/ExIa~yt8:2B^pTSa|Q6P@u$963p78yuvW5gT*R@@~)QL8ot0Ue#qVUye|aQvX|fF^++-);+GLx+s!vir(wwtdURuW!z2.2h-!38][7;qH~f!%IIMr05O^C%/0SNRYUvOzQ1oE2]R;i(Xn3{RO5{)0[L$EeNOCVRKECuEIg+oTRx}^I})=oro*yws#8NEubYp,3z:Y!um3j!5G-l/E=-riDHFG@jS:[Ulg%YqC^h)E|F)F6JRGj)UH4ijJ5$o;q2@c:+m,)/lDTw6J=q-[OfX9@lxIHV$@)FeyXF(zs~VmA$H7.M3(hcqZAq%=E,m.#D.E,UO!M@of+!jb}t9!qI]|22)1yjC:Qz~XrZSzkAAhi:JUSB|gzX5s)g%}OXOA7Vge2J|xE1rl/iK8lSz29cZ#Z-N3a}/W6GWDP~e+2a5CQzF58Ju,5DT(#PiZVDb9BuS}!J*Ufa(l;|rN8HIms^+H*1MW1dH*hYOq+sh$:8X6o4/hLz=@)Rq|g2#|AY/efF]xN|}@0wM.}6jm6GwF+%:!h!qIVsP3JJnXmv5:bUKDq(zF.0BsxP558RQ5WJ3#k~TAEWa*/Xf|W:e:;jhIlmIh=Zjqgx1~Cme}XIdEl0$ww^od-a8HxAesLnCu-L8#0iI[Ce5j8yCxQ;ELApg*.b!ZMzMjW7p1.gObKIP6)=Mg57[:MI([5:RYfAhGu0m878Wd#R2hp*zLNc(6$^oVmfvQg#z2tRf;|L,q:x;1uGDq6g5RVkF@,th:TpD,x7g4x~#@/y)C7;FPn$9fr[!Ez@ROcS]^I7!!Snr:#t53P2ui^mbI|pT5(14SUR/JjJZPW6m:p.%dzf[TKw;8WaNZZo+nm:EVQvwnY;4/R9Ys$KUtGz=@mQYn[w(j|X6t!BC94[a@i$Ws{Tl8N,b(!E44nfIrE@jvqO%.Llb/1[AVL3ZM$p|HZ+OTmKBEU|}W!3%j8NN$*SEA5=IxayqsHMAj6gfLCxB3LQYe~B+nA),Z@SlX.YAJmh-vwMz)c%jy[*8p,N/aF6HOO!0#pE3hCF3;9q8*zUt,6*Gw|Z[I]oquevgt.y%rlxJ(HOkCXoMKoFaHbltWv,pLfVmT)YqG+iImvtMtGk0CXOt58,7kwXbr*+jR([w-y~@v%@z]-5fDiOF+SG|-s}x|z+/rCPwlWreTv6v06S}Cah+,eU$Q,YW{5gx.]]q*6/Y4/0eb|*3b~rw;rPh=h:zGqzW7*7%{T01ua:@(OepOs2^T6PaX,S(2VbE|Y(Ba~h}!alK^[~mA0g16qN;+hUDK7g6Hk5xxsby$%PSHbs:|hT=)jMn:^!1c0+FpGAMsW~{pfrp=FG7DXnEOS/QDh(Po6*9OI.7LGsU+3WF1t3;a,pBU4-{EYd^2AlcuvELx8}^%{}x|3.PS0Q(aN;cY//FP[2wvitOX)KTtG(J[-qJZPdFRaiaOLnH[J/nyPo}gP/w5Q3r$#;l^/e(b:Wn;0{)NH###1[TiYr-+sw,^|-Opt;O0SlhE1lt4b%Cr0j^my6ZKKg+j8{W$4Zbd4xwcr;hIk7TmViaz9W%BsFsM:Sl#lWUZpY!V,GW6UY)o]@}Zr,Ni3K5MBqz*mT{|Ta(Zxe5A3U.XpOXpe!J%5xE8@wmT;J5Kf2aQxpmClL;Xq[g8oN[oGDDgkQ$De:7]kp..3;#I!!TOP7,tXb70ai@D#QzDv[s%]B8:T%ce[rvnyOJj{d}EQM!N^w/j$GIn7{ALg1ZDT]*K6x[J^B8YoCIn*249HIzy)3}=/Dmo%aR72LIJX1{z4V3ra$wOo65Ee@%D-SIOI!Eia,{To,9y2.-n[CpxhnPy2FSnZ)4u=YPZ-+Ot9WxgaKhjEu.Gu:z7O!59+G**x+BW3v.XB2r/1e0Z121LGC@HVrXWgR*cfcFu8hUiKB(kW47ZQa0fXz@SQrH{TgZW}sDGscVWe43wg^|VIJ7vZ{Q)7%sVV]sAdU~hE(=.13z8*SKn$mQh8iK+}Dh{3v3EN[0|]Etw;fF!$QZ19!Pb[R9o3tZc#.-IU6)BIj-kPH-%jBj[f#-UPZwU*zY0dl72PL2~p1f6~lFu^+kGM12M|2%qsF@Q[%fbA#NzUk//ZOnKIU+Xz^mS(nFyv6AO4%J2OFZybEtR*fF6!+na5!-y6~jEfVC)yX6#XaxcII~l.+JJoVT81fA*gu})FtB}5wL|JNXr/Iwau*DqPbA=o!|-=c.,5SUAzmz2bR=^Of|t~c[{~9oaTl]*x7N@t{GMK=bl!^5)C$.0#Mz#r9qo2Cx-nW$=CeZ46n2yYc3)o2iWOBa;g**34R^}a4tu!ecap|#A|!DSeNh^x]u^vf2H~rZI,//SZfet9CD/!SYUG^=H9Qh4@zwtvT}z1a2}|Z8UX+@II#IP*c)g1^()DP:hOIxY[ojnQwA|(e4Oe]-pp=$gc%oA$h39ogB+WLkHbqPg|++ZR[gX+t5gV%7V,|nJz4XOC.so.:0uxKm(|B=]+w,nkMw!4+[YYFb!zPsmdCp7jrLO0Q%[hTPUDxc!IqzA;,TiQ%d[~UM6|^);qDHOOV;EKB))%XL3GL4;~|,@gM5itb^egj$wv)rh@D~z8W+vf3)~pdkNHZaj[U(J.e*)TW%[ncmht1M-2J$RAPa8O!F{zVE~%GmJxs=v+k[Bx6t:HT1nT7LO)k,%u6{fCTGW+Wj^j)vC0If]/}iA!F[)IWX$[X*[1|7[Nj(ugB.XC|6@;UTyvTKrt/;vd2+-qy:aH[K.^Z0#{-LK!/0QF/-tz)MCgRq9v}Yx,1RzM[G;{Qa#;X*2^-tE]iE^ml-}7@rJj$tV.=jdlkqjx0exT94v#N^XjDfM$M!XLpRBhqKTBP=GWW%aoZ$1%s!Mc:]nO6wh]HulBj49$XKbccEDYOgXJ:}.j]$(yUAEtd1@]5RhJe+2(fVU6V0eyoT0s6nclF:RzNOvWymIn)}u0NIMtIGLjDih69qh.)-w#!sXe88(O=GahP=W60ltiVYm;$1IXZ@8xa:jsV6|ihBpDxDXEu[h!K]KIhIj}![XMI{W$-TcFt9!NX$A4zfT!(OZ6WdQdi:zWhK|%do!c=37t$u8),d^w7tm!^DzrFLhX6T~LG)[Gb6;626i%R-aMOI%.Fz(%X7=zU#;RrJ!,iXTV3)W[Fh@0#l6nR%C#:EuIVe!ziIO}U5p]5]QTgy3qbTJ;+v!([EX]DcGtq6nxM2Mek8#!n$[5}DSA+,UE#9|yw7f-/DG]7}uIY8i[1X$4fpGqr^FZZM4HJd,-c2PFo2Y)b{V:o-=85V%.;/dBZLp;(zoHFM!8J1|E7+PU2n.pkz}Zqmj9@Q~M67qJ{kIXS%FqS$V*=,*V]KG#l7g1edX#9asD(#TI3|I,n}.Tz|V!poZcCmnOxmI+-ljRc-}n/*4t9gIxiZj$.yn~$QR*63jnqixHAQ*8:g^aJmwPdZk}xpbUQc}](=YLfsqQz*|I$;2#f(7up7MBDoNVkav{UEY,728DW.SWp{RkF]rKG){:#/e31%#qDvkQ!/-a4^m7#dk=Re^vVygD$**HzB$sjj}cDbgjf6q3zBisK(Gp^!XDQ15WACF:!fw#;Nux.DO|b.w#-6gl4;-Ioi71f+WUL4=88),;.r/5R:ks5{g%gdC:SL.6UIM]d+*5b1H^E|7rwx,;IQvNs,DHT:}esNDZ^S}NzR{hZM8b0AZ,RY(=XJeVX+g4Olv,uL8d*H$.2Z)H3TcTDYlW/R,6i+p^spO0VUB3JWt/C=Lh7pzfZN{NULLn$fOy.E8CcSX=,]WTscSMFfLt@+4Dt(z-N,x*@$Orw0Y,WPfrkffkhId[-l:+^DaXARQ@lo#FEol+@eukZLPTlvp:5gA@;WNpoh14Y=PL[pnrng@RcHIr^){SYt#D5B$xshSp$rpZM0DW)0]1;lhW(vFVGb7;CwnW*^9!6Jiq]Q@#6Jx#o{qRFseFfBYAKa3eM;}w+uN8lWc*{^GiffO84@W7kp3|3+B0xh|Jx]#p*BB#^dK/[~5ORIQ)|(!(qW.MuDcxziuEJX,B%e!5cjs#a0~~vXI1;%I%r)2DPjkX-5k06Q^!/-pk+vX,X-{00YO2dOjQVjk3}4akYbaj@}1ZNUvM|K3wSf^nVwXpY{rk[xaBO+x/$;8YvQXQ3x8KBg*GaBP09O4R5itmgH7dfb,LiqM$ZZlF!*r]k7odFiLcx++SQI@t{:HH(OJA{skGMJ8-5r2muMz!tY%^FCSu}O1tshkHZ85uHslZ.k[IDpMoHu6U%njd,VeW,;4YMOliB|E7^puAUVsjY!0pE:yhX]C,#A(*zK[dw9kmvDLwp!bl+Gzi7K#ua-zZjJNeSSULqnjn58RU6F:WtM1#X)@]w}8vds}*WDNkz)}=Vl7T)S=DIf7D$7$.;RM@4:)J0})N1t{Hih!JLU2c=,10n+a%mpn:UwBB/*rx!YzJZMBPW+NAWYHb1XMhn#NK~[Aw/3p*NCGhF86g]egsFf|9Bj@Dlv;Z:g6OJpu.~1TcF{.^nRBhp:DmV7)[n%lRP,vMoYU*jqBj0jHksg%ar017if-bUK8;K|:%WfHmN%)0LM8S~m4lwc(+Rwg{drz|s9S.BAz.e4hFKop:I6;x%MFHAN/gXtheHVolSF18o.r3ALn2Q0RsM8f8,3mm!%tZ-{yB2UhgN)@$$WRn]9e6I/fM8lQmmrVA}ru1+T^oAODD,D#OCrPT(+;lBIo2b]br~,$U)RSq(al(LjH(x0LYa)8SXxI8RqDa4CvIz7xavan}fT!z{yFkmq!(CC@;%=SJwySP%y:4/ufSONNxCqGG6*GOqEtL]=+WTjq*)Z+3^^72Y0EvH6u[*A7U(Tku(q9dc3$P3+c$*%%8p#xS.Qw1P5@z4+{I+OasiH0uRS4v~]Y$K#dMnI25B*CCsXo+coq]Luj@[*gPta(8c}##7U5R9Jhd%Ms}t*rNSg9d5ae4t@@m}6Ka#!pS@4aN1~[6]U8((x%k-vu/rY~lp7Gl{z~{NEwvsSw/iWa-0yrOmlo,uY@}Ra%#))DF*^Ce%$sG7TK$kZ63q*nUcKjC1+NzD(8D+{oc=yiJ0zjMReIDws;l+(;o1O-UhaQ,^}A7,:G.8NYQ.x*mj9FLzBH}}k9,JkWap=3Fk*lm(S^rNBDyuRwe;lYWCl2Jkf~Usmiaf+zdFD$$jtHU7gv%v^m0WxNSga]tkt%Qj1yNXtHp9a7YD@Qw4i~uk,#HqS9xm=BUI972#x3kczTjZP9kLqef!0%Ke9x+o0|/}8}PGoz@=+yWr;DGsj9|KHE.YB^.I3URmOSp*4pxH9P|Y*5XYaWMOav=.18jpieoy2WYOuO#IK+32[2DSrLLCoH4cPFetci^!~1h4i}sYj[,KIk#a4%alkwanGH~^r-{!O;MU;I.FLcGQlJHrhhO)K=neCwee4{ASA|/}{bs3wN!ipMdKSy4@mz!0P=R8s%kK-77gp7L]T!/ir]Wo=PtM~+aTGN*MfXbaZ%0O]Wg~apD0+|jqE(;MyyxP4r-z8*9|RG:RMD9(Eh(Hc-f(bj-YE*s0k:B$,#RV)4GTZBtkKGi5|@WV=Bosa}*t7{m9uL.$M1vJVQt)p;1CIu4r4~wIH|id)tg/fw,BrGWxMDbfDip*Hh.f0ep=iDQ/J2W9D/{r-fma7lt,xqWoH.iSsMQ!(!=yOK4qSPGU;$4j0jHSA[Xr2FwSW.;4$6yOJp2-Rz,AGntkK^4$m(pqVc2]qse6E)Q-F7eI=XkN0b}O$m/t2Eel](0|Uv{UqQa{P5Y@:ThYv0/@z+$oVX1b+T@ac)NDtxL$UHwfQVCIB6)4v$GYu]C1URsqGx63CJyZ):k!rG:.MX#t)Ayyvdv.RBSze$tGUI,NF!)0Lf!L%l7}[1n];};xz(V;%Ed6$b5mh%6t+,sM#~XnUhHx{9|;RMCGvq#I2Qk:ClG~-E8t]kEXmR02FOUI#X*h;(F$r{wWG)sPkO]Y6:ZMVpo!;O[OtRwAzK3)d8I4U!f3j)IAe4*lrgs4h!cic]T~/Q#H#Z0}a/)TD-C!@Y=UYJxs#LM$2oa5*^Yyg2pozi+AXpEL85RCVdawDR$wF,Kx:6x~Jk}vo[}|4ckfWuBzR*{rne]JnRQ8V++WEnt+NsjEXK6NFnx+d2FuH+Pyjls~VU!s#mI}@tcx(LjKA4OEJ4NF-,NbbLIi(t9|rLV^!8rg*vk,zZ4$kSYu:xN{EQMpE-[8jTtFmtG;J))iaD%J4Re6tRHPs8Usj~Y,H$ctLZ5e$/1sSR)x/U30Z9iyFh-t~=+V#b~@$k+q/Mzl|AfB(QPX)e-TH}ia]f[Hzz7{B|2.IGX0xy]W$BZeUch0lT(7Y+TDsfxK9GoqeYjY1=Ba=8Pm]vXJ.PWL!AkX}@)B2l#C$NX!]pq82zgO=Rv-6InBH:iLoed-tfz0EPlQYpreCgD=*z{X-2Eg0(5)$%KwHo^gE#pLyEED~UU(T4/6wcug19={!9^^xJ9FcSI5Fb+QESeZAfW2-}XBTNV{6Ti4mzZvBzE)QEoA/CWSfgEts|t#VWi|]@jHelkKQ9sYk}gI@z+h]77)M5N09i6J3=zBYl2V{65ZEz7S8Tq$YV|%U{6OKBCa(.fkD$Kx).D9rP9J(1zzK$8iQ$AZ#:bTM:ZjGGbG,B,$R|x881KMnVT+6Xn,yBYI^IHLT1k.5NM(B9uVvv{{PVK4LmC*:6j3Usc#%q~gyv4)]LPGgeXDCJxL|1^fo#lvB;.A-:P1!2i%*,INjRa2[KbAzWr@Yz%]RzHy/(:3c$42oBR#x38xmA.$Rc6Gdyx48tM27(xOe:8ZFDorp,(-Aa^(wDT+g:N@njFW{m5i:bqO1qBrWKb64;:c{R]gdw4/Ncv60D1L@)+mgcG2jzpN(ocW$C[z{#mTI)/R$;ZaZW5AQ^njpC9!@zs9vV.ZTj^qZjQ,=:ERlaDTH5ZApKGT+M$4nz1/2S$YQ(mk^:#Ffj9Bj9mggu(N31dF(f[Oy:Y9[YBu%{4j2=%fhcK7QC4p4A|lJof|Gc0@Te*g^jCXWOSs/{~lP[)s,4mz0q^/LW(;#GwN[)g:5TkG%..%9f@agYB|LRndw8G$qls(@/(pa+:M%JQEL^fF@1lH[l17Z]8=*$g:wPR=xpu#fie9OT*Xs(r^n0V6(TV[Et2Sv%S[sXAjr=;G^KGhX{;D]!7s$IjUu|mlM*ew{wuuFst:/{.6hLchS1*P5bxq=c~d+/778s=bS$6#T+G#/a+Hl]U@g0@8.=+V@uVN3U^Gnc$%YIltEGA2FQ*L(M3K9Ul;Ncz+pE@IXy+Zr(mLIYPki1rLF{J3$H8CyH$s}e-aX^nGhq5.nnF)+{46zJ:)HUi{rpAT/.*[]J2MJuI)4)NuIGjMvEPp.|u/B*u$+OoR[O}YpmtHvjl/K2RwWjGCPHKn4ZZ)4wSSba:+rvta=)f{;k}*5sgQI-~dE=9Ot1p8sCqkxF(yPH+%s:]Itc4V+4+FBYIGVJ12i];7N)MgZi!]w7btM=Oo%II~BA$/QlKyXlD+ZW[BQEJ5LHC.BTQ@iHC@W$/e$s=y%)k^zs}iIr6Jb0W4^SX{@6yX5tc$mk!~.S,$3cdQ|LO7{%Fa=V9f^oto/gBxnW0zcL]kE8r9~5u~07m$nsH9,;.|h{o.Ntn7m44S,Ov=f5L{EVe[IQw67)8^M*2CRM7;H90hGE-i|ZosUs#vc,ff@^xEaa6)%NlF^Y7T%3+X1!dXaR,56JposO9hwJIp=IsggoHF}yV*iY^*SJ2z8|{|(@1p(NE-Olkk|S[^*jgP^]^tru1R)pQF8v*k*par|H+0JysYUc+zbB~#%KVwNnah,OTGiu@%h;M!x6;{3J|clr)KxIPnf$MI1VCmDT[s2Ls0n2e;=UPd;==38Xp;-rhR9EGGt*E:(tsr!C~]nor*V!4mO;6-dcPM|wHe%bhuanAwEhL5ZySc|%9;XFd2BlTIp9b$=vZDiw.vTan}FS^KV9{C;)x3Q9p,a{vqDKM]MVDh.s;7I!WEPV)=X+LpWt!%(LbjPlhb,^pH}B5h7Erf0U07No:Zxmf8%trkeqHmBwl5}afh22@15c$L0={qCofd9R(E9FDR2UoSp]0OeQhq.406bQt@HO;]+,#4O2/wt{i;o0TXDoAJ5jjT@x8rKR:ypg){Kszk,mZbLEKY{s0Cw*J5VVUs^z4oXf/W!*f3}F5boN8vpoNwrcE.BtUsgBv]wo2(JIsr2+|2Eh9.6R8S0+CX6]taxR+YNb,L+-UqrE}kuJ92qoRYBd@*rTAoU48%57[P3W~zH8;=niNwK}C)Fag*j/OxM5*[(bK^MD@H/2^=r(BirgKB#epXm!Vs3a%yt$n$2.70:t$VOgpMr69XQ9@W4jRcQ#s,u!J!ljfZ[L0Z#jC@BYq,~oelj78%$Y8ImIb4lCkgxGzS:iR)1X.fMQv{^t71Cth3ps%;12LIL[AOiCSb6W~p%:a-Blv6u+{mfI6}Q6{cT%)+8{Se56S!d2|*W9dDy.w(jP8D3L--9s26AX@]@W@sRNhv$+I*}b76};QmT:DdcM,4tIrb3e.AOOfi~:*DVKz042Ug7+.F64#o+WI!nOajB1^.zCJA$2g;^d%Z^c)27[d]8vcQg(/no+3MURk%PD@iES;2v,rtKnNBe/yQU^=AykOT2zFjj8}SX~Sy=M*kiFycT,kW$ewd!gBx,a/5iwmA8c]TFatbwp-UDkHh#2]xxedl1XeJ9sj5CJy-UD=x=!St:K*+.l2BlxT8CxE,q3cHXv7rWN-sov%JNvIg$T[^0i6L6=LPDu8#2y-,c7jDX9.Aub*lb$Zb9fRUbRbkOfBR+O^y^hh7UbmH+0v!i9CX!L7qJn18=G)Jje*nbmQXYQv;Loa!B^S]i!qam5Sg(3;3fTX!~{YptHR=4)P7/kHlO,]To$AyA(r{0IA~2^6HqxJurEiRBzoR[6Z$Qm49.5G~M)^AWSRldwY:HjaxkA2f||IO#Ntuv{kwDGk0GsjL=r^Og-L#n5FAe%SHkGmOQCf.pA2LUP[2aj9+is20ozn(sLj[L2t+AR[~./|qKf#fQu%J|@~=%IYi{BqCF|V]d9OGQtr.+EvIv/p4J,Ppzly5kd)z8(p;7U!y]V8*!7:WGr,v$7B|X3pY{LU6eGml3}{NvoB~ZCJhAkJFTVV*xjes:X15xwr|iqbKz4)KVtd;+UYgQRKhimR4ku/o6]]WS/|:|[.W.V7EN9#Np931^WviNSK~kSu6:5=oY{LZS:#OlT!LP%nrae5eo1zpO4C!rSQH{f),eTyj,4^bFAy$5W^MJ4:T*lkt(qm*Cy:]:^I*kq]k^|L+;PaqzB=kAN:^bi[dx^FVMt::/2@yWA)0G(;vpN+JryS+^tEQ3^FU8%D](NhM.e2X2kl7(;Ee:E]-H^$cXFX$T~3)BTWXQ-eYkVMQkW[ffFA#Za8Iq+a-TYqW*i1D%:6Q(@jfI:qXhgv6VgeyVch}Xb[m6%t(3JbBPK;/dZIn5ZyXTF!fGAT[1evEHd+$,wSX!3JD13E=GO@FLGq*[[[6}-[ev79:WDSXAeAC-C8Hx@6efRaG2c1Ef4WDQ#-g4{1m%jWJ*w+h+cGAC1066wqtJ|1mmkV)f1}%]N/JoRp%M:j!~HJ#Nmo-+lU/-|GoM7AIw0IM[]hVV$HgO;({DZ/G1l8^lJb;9F/:.38UX}GZGBJ.TFB4Lm0HhljW*oVCk%M)kEi#LgZ]t5am]Mc+Au^xy/XbB1Nz2Tw78OWn#uBC(-m!kRD,a-,fEF@umJ]cQ;EFl-4TrHEWZ,E=6+H(:rGG^jRqs3cPgr%-PNPCk4c;+Zk#4DQOqnd1S~{#Y2.Z12[IdQV./rn*x;dQhNUnItZS^]VWIQBd|%FpxGU*t58JhYOB6nnPj!@{7%^(KY{UL60Pl|g7~i$t#:zD8*(*aW)P{(!K{ljR2kbq|^f}knVsoMD=6dTSQc!qZirf#o,zjm}[GO|JMTG^aPT{,w%Y|]8@ZooY:)9c|{8k{C8OeHKskjCP]^oc{KP.H{{rXH4U]6pEYSz3dUEKhI-xuu@t3L9;Cz{C3=KyUx5TwW%-YjdRq]TS*:j,S%dxoMACXX]]E=m1k*,xE%^~-4@oY[L.gpd4,+[cNGlmQej@)~k/R06oIT68ZKwAL!=oQ$AvPI5c/tY-v$.9^p1SYlmBT}moJh4nLN!CF|m:WY$On|ck#@s=uO*p-]R)]]cFw{e@H#+SKSBpu8n-B+F7;y~6L@1b.^D/ox(!G8^-[Gwetxsm8%pWcH3W0LAHzze8g#6O3LX]SE/wz]5[$D*wKIjYC8=|9$RmWQPyhUMu;o5RLa=|0ehwt|H.sy(JhR3I5Vac@g^OnMJS46J9IHAedHn|^rxV/C4.INlt@AvN^QwCFge,(@A%K|I]]Wg+9,h[T:p=W3U%e*d|qwx)E9%}$@+w($2RWY,n|Us*IPWAuY3!k{IA^HHIi0zY5|((FbC-1J!2BvK9{k1o$r-Q07HpEm4mLLe.8Q[dThfUYmlED*+;mf3X=6,h58o*.2o*DAz9-0oN5:gxjnLvZv(qM1kTGLb9+P{)VW]TctCP:J9t1OnSyQ|A]XB.EGoNn^})F-4}5npXnh/Mwq!fo5eFiw3|4[,h@~R{9493OT;7xc8#w6N{K3V+oi=V{B-nEphLZYH6;rK3g;WNbtxeXfYR$P]Rp/nh3onxbrttkovyRESEjvmm(;Ai.eF)M1;Hh9n%FD1FewQqYTX86nsvDoA1b.Yf~FM5%0c2{-JKWr3,pAm9+*3^(q{Q[6lqPfp,hnVO-4eYzFGKO8[{|Fb/DX=[[a;vE|p%G0.UQ,Gh^{W+4]f8a0OX@D5Gm6O*%%oSAgAgp6;W9X/!rYM,%;c+FGLm[*wfVz{|89.fagZ6DvjRRGpbfbqiGA~[J09NP.$n8R7QZFhH77d:}0@/h:nv8C[Nxa#cR#hb9LYv7TDXAx:d3AxvBPU+5::{+^2kxi93LZg!gKeD%9wMe8q=of8St((ETplRr1ecEH{Vkl/[PPPd0Fq~Y~@PI{xc@y5AbshX3#r#+iT82lU2SN/8fY;v,SaDnm/RS:)kBW:qFFOV9FngN37F4!iq5aRO)]4,p$]~5DR=l!dB(!1j+NyHfK*$UY16n!*.PoAo9s1nMlF):Rs(u@-=^(GawBHVXs2R.3k[BoH(Z/Zw]$3pN4W{2Hh}}LY#0IN2EGD%V/(4iwYNJz|Z1#PT+D*(4qcxn|US|F~^JC6IBUCz,Bq#fLv{w*U-bgbdh@D@##xqe^.o:(J;PF8lmjirY7rtnAaS^JWx-!OP9OI2LJsdYLCe5c|$ej{7Lj0bOxL:C=0Qo)nRm|{ah[rE/yoI1tDVUzH^*ZQ!4DyK0H|DM*^}#8p!.^[{)^J%:JpeRGM7-CRat[}x2WxuSG6bZ=[Iz.tN;Qafe8Qlx^.-q%(fLgXISxQ-O,W+vM]XZoHnI1Bcv/-TFEh.{d@:I)T9WZmA^z.Lq{m11In5XY^q1C0GqMHn*/{%tJj7}Ge.!#7|M[IU.3+N=CdTqW:qF!]aD.71sb923p}SgqSM+E5n1de4x49T)GFQm=fDCwHU%)k%c|iWq]cw6oJl6~3OqpmszxHcrxVg)lm4;5rlce6ZW6s{D,du2n5SOO+Vb9y@jq5K,a8woXnQ/=H]}+e.QGVg1+5Za|t;QJYKrR2qtQxy#sNRY8Ecs9Hb/F#13+A9xqAkZ#8@JqvAk-%BKykY009uG:2!cV[fN8|[w{.;xO[hPfg6icOLmR]:F84#~Rl~ES+!D@1[~9uWnPMDwfrvhj9rjpA=;JrEk$58P#x6*.,OaoVVuJ0t]z8O8bBl4vkWNbFGTh8qj=t2S;tt+agvztV.c;+py335:)(B6Z(zi!,O)v:vcOnDe*AtoFL)yTnLW^cJxS%{vd}qN$6ZcbR,g*9A|a^,WGK0sJ;Ra~ve-G^70:l8|^=ej#*$qwC2B5}NF![EpLFen0o@R%zG(pgx^%f3b@,9On^W.yM%rNv57L@Qv.Yw.@r89wf(W$ll3g4nfXe9aL,TG#2p:[HjLc;fWxN)9D3ca+{)97Vz).Zuk*dbfI74,qqQ)zr.QdQu0:m*y16Xr]76SHu7oY$Et/YWYwSU/lcfI$cLZ@jKaUWR8o:zeONxtQaJ7u@%An}[-O7vGjhM1qlBPsK@1wAsSDxV:S(kgNX8*:{5!zOmsu//nV4p9{~@Vl8!jV2#jH5iPv9vl2,~c5/H.AkQQfWaHo=*9VgyEOaD|k1+Q/7CTm;+tc5JYgIB*8ly0r5*KpZ4Vz4t]OGWQ26aOIyKp48dTW^w/^[/ceDYU$A|!LKsi0::40Odc*UkV;)%DqrD~8)hg0ZIN|*tv}h5d;Tr/ctP=T[tQ[33c:kFIS2JHZ0yX^Ml+g+zim[E=C*mZDi4Q[K5#1O5I+XWb9[E!!TiA9YgEBp%3.,T#JQB9ZwvDotCIz~2$AVzc/*e*R#fNaN]pT%xz(GJ=6jfq~}q1rtp!5|oix;{al=!OXTx9OeNJQ.fhgFkh*lTi7dh.f:p@4~:JUA|8*T[G:zND}z%c*~16tj6Kg2azeX{:Eh|F)+Lzj$WX!aQPJ-#,Js2;aT(WbrN;Igi7yn42D@A+TI$~Z;|Ai.Cxjqer365YqS#I!a=/+8IzAYDO+JhA7L:!+g+SaW9EtQ1|Y:TIg{.r^MJwRZSfYuC0fGaXa{)e^yh|Ubpe=Sg)^QdPKSkFN(#yIaKg1WTFnD*cY46HynrO@okAE^cdEs:e=:2S@Gx.P4mDsP|Bt;,9i(*gngC^t@(n.-dzTFu#!Z}Y!GuwXUQtju5N=^h@O;J16)kPa=*~~570B@8]9$$=SdS^)ywR//{!n4sI|hhus0GGPg.}B04z)%0C1wSq3O]Nv.$ujz1xRNZcu|{0U$bnhuy+v{4V5bDba65.j4)rrhmz*:RB+2~tXS-13aeR.h2!]Scl(;I:.NWRf5fcO9oPb;9.*AoI3U1]4oHSaFVsV%@LC8SQ^$~QOW]y/mLEEPY0oynGJIjCLdSq4n3x~lynL@iff],)/[nnSr!t2zPIrhfv3(V25lfV7FZ$3EzWp5I0rU$OfQ|BsJ%3AVp%rd-uvD}.r-vIv(Dmj:ioP$qU[OC~IW]Kl8qYaR5]eS7[DqN8*ls$2u4bcR81zFDiq~x#(YyB()G;py-aI$pObau)=cNPe#Z[$Hp;%]kRM{^0xAfTUHo)C5|kvfdCFK[jFSk]kAMoHxQ[}]J3iN!:Gl=x}qb5x~3kv}!]gGL-mp5jSa[]^}]JYKu.0+Wx+/ZbPx8MY.OdaTnn-jO@bK/3e@%CdsDwWde[eme7eGx!;7e8vW+u%FPAq+.rVOoF2j{YzlvL~$j#3j/^YKW4F*+b4xeOfpe9^,+jBQyhy4Fh(ZvBM62=wW.Y[SS2n]AIMvk.V*c6(q@w+MM4oED;ftn3$(83uHzTc:L0sMNoie4ivpjO{Rp$%*fsDOj:61p/dzCS%QexSAs$zHoZzc0r+d(H1oobG@#uTYK}6wrmgECVo/jE6$P{Ua[~XzzqYP)z/pJzy27uP[d2k.#yQ~7-5BG,Rn+Zuep7I-u!D4$%3|;E}OfniYv](pIvL,vr5!:j{,JTj|gjw9n-,APUzTKLRJ8aKJHbPX=s+W*b:y}lU:;uqlv5az0-*^GlCAR!+n+}aN7PHTtH!4773$O4!)(K%qY(@y:L.M/$7LecAXHiG!]!(~pky$CarbZvX!hj!8C%-d9[FFdilvWWLNhrxaDc|MiDWTmx3*Hp0nDs}dwHLQYa!VXLBeKskuAfLKpyl:}^82+HTo/:eQVQVxJ1}IgZxhSt7kwyLmJZ~:n)pjmVhAgnx3SBs={W]p:^TOYE*FgGIPOWdd~AgnyRS#{aSr,WCfGnm^4Is4Lu{LNa{CcAO(~[BfHH|!3Q]/I..UzI2lPyw%SiQEjV4tCcPa56bhf[]g)cfhm.hzHo/~R.mZJZT=jEZ1of%{x[1iU{Jah*[3=p22]LM:n.#:o.(52[QU~-EYZ7@69S/Al=LK9q2Ch=/56U|cQMk+*tp1SneQw)eh3-0fDKKf{Ui$siBA|WIKWl)l4wltR2O-cmj:,Lu/A#:Qh#Xe$=*kyQ@A)A[P#}fMy6;h~NPx{^u/~5t^=f)*P/^-p4JnKi2{Am:^#Wh{|(FP!/6tqI%eC*p1Kg[5rn%XAsSnkM!X*V7m/NSq[O]d!5D6*MyaNTzDP!uyKPzU(P{%X-u{maCM=1fMf9wa6WE)AW8Huh;)JUlmXvBYZj;s:}sJ}psOCaS2.jQbw.-)i@!CM*4tDgWRv)$oapFS6]O,gpIlG92aro|)[ZFk04hfo-DAWj{w-KU30)#iMw6K2AN6wsak(6^+emuGi(Tff$o4d]-6i]Uq5C@nB5[lhl8E.LK4pL0Plr1=Qxb1zodVr![wMTjc[=.1LFi:WnO@:URH9-*D[aTd7#CTyHF9.$YzdGr|6Swjmol,,^+7AO.dT7(LFxuz.mCv2Ya=;bdFUtpqi;#g9pN]fO*JkO+ndL!yDK*0rf1zM3|i;!@Y(/53Y[g.x)*a!i862QSE)Og~Y)DDqzM{Mk$^P9oS:9z$SDa(lkRI7(RKXPdSB!b;.rJG!h6QJiWY%o9*3c=bLIo#9lBJ#RU#bEtqIK6gJdo/lllKt$alg].m*cE8OV9dgugDd.g:3o=dY9ajBeB$0y~zFu8mO^W%5Vt:mcmFgU%Xl9*YBfzs)[PjDT60FZglW~Wg@TUz%z[wW3@ddza,s/@hDC.,/%iXIo:*,s9gY){ZEkgLM2%3a-fIlj{LdZ)NmctrMA[AN{ZWirKWH1nasz%r|DoZr]e.n5SkW[beY0J$ir,m6vX=xK9*[qB}%oUtRE+j!x8[x@+Dr.f[r1nL{Kb(]JBkG6M0+A2l3,%RiIizy:*+xTB3o2d^gih{Cvrv*F4;^i.:uH@)GCr0~$Rl;IOA!PGGvfNk3Jc{#/#oi4VDk}Rd0X{mA+49SWTa7S[zJ,[T@#:K,q9L!^YhO^T431yqG)A^FHM()EMdEmG4qDUU:{8s:9/x1JQor8EEAakXx|1Ni{nG+Dmb+gH4RBwLh-$wk3q|B]4d%QuFB(H1sBWX!i#{z*+)[f@c4$![L.699RIFql=Ik+LdI$jzy-ip5gd3[A8kRx2}E%Bdt5$g;3NYr$f=N0Lb%269T:}zubsgPkZeS!yBom(+1GTb1h,k!y{c{|-wk6i*z@Y-x|o-]r9zTHoosaK/:m$dZsvHO$UPu%H#C)kl[KcAU%bm2j59ZrRbhFPF%cZNdQ+A[iI4EJOan7TC*RvS2Teb]ksNNpFXohzNs#NsrS4hR%bj:nbNyyMQ6H~iYSuEh8Zdb}-L,FYx}e)MC@^2QFw#9[sKYHW6MG#Lz]]WYu|.}^G$r=%))kT8Xn@5gD$ny(waeSShmHr*S+YzsDJ1A{Jm**/1U8jTrj//RRbv/A(Xpump#VQw!=PR0aBW|*K-*nKQo+c@I;jO#R]:H4lPSqR:S=[YkC/Y[P3{U0Ruq]V!qLlD^c/!CI@ei.L^mM]R)Dx[hF@7+bWON;1qn+K6K4^Xnk].@.x!vkb0$!cO4OUO0@-/;n1i~GiWi#zV+([UX-$@K/OqLbzqq]UXj:~K32Bb,FYOH$,9T(Kby,eA;XvSKfaXx^3*Y8H.uWM-]a~dQ.yG^4r)][M1qavgR^8@=eFtF7L}i74*Q(xr0$56-w4E5dnqi8=*KM(PGuD:X[V^{ve.QN9[+{;-w(17BFD0oXy9-tbcD2nr1X-AJ[5{uC;b#V)=6q,ovu/4oAL}VGSqmOZddT/D,p+*I@Y=P))pK@p4ksDBr2q2)Pv~[D3qm1U=813x=Ol|fnnI%BVduNZvz+eN2)qGYBay$3R}zh=$9/Z/8JeI,2n$*dJM+9)mJftz8EA*vQ+04Yieu0xhQ1KvUKs^7H$)/IVDoZ*trq6r+,rQBXP6uGZ/^4)uoQc)7Jo3Iijn9#U)14pzPg+k#i{Y1U(|]qZ3h=uiR#iwxds)pG9r$,UA=.bTl1)k*gLzUB-PU.4bs^$;Y0|,9x0y[J$hp|UgnRnm0Ig-=vCBMU**M[%Vj)C+dM^jg#8eBHQv.{rSc[27co#yiOM8x]24,=AYxGmx~Xk:Ygeytizp%2|fbkr.u%[MzSd}+-v8{(SV8Dqy;:z1Vzvn3*c4x*tDG7VegOkLdmqiT{9tlt!#toDIzX:!46AOoS#D)@lOvN~uxaRVNkViT=V7I8ensC+mj4wrRJe7p$0:9;cwb=A]N1)L{z8^,{q]^]v;AL:bV9GbSHQ#t[C8%:/O-1Baii}PgaQBTHdiS=sw7DL5S{EjaEbfm=SBon):VC^ukFd[Bu.R%c$85ThjPFjeB:PU,SX]WlYooWHU{48([jqc@X:aXq/R/z]H]h.J1{]4ws|fj^la7(xMUVMQR$CuvfsPZaT0eox*jywsuc=s:;K]x)k9IqlgBiah8|Uih3qK92+i5mdHNC:O1byg!m~CLFk0/mVo^:]d]!%Tbpz7N.ce%]or~wN[C17$3KeFYJ~~4,kLI$SsXhVXm%0.-,g~3b/yOSPmaHe)v6JKIEeK.i:uT*:GR|{=O7Q|j5o^ERGg=S,,Sfouu/7Dd()heAFG9a:t|]JC[Yc;t3Y*:cP$ZB,,Z5jMk|DrMVJ6L$gbv+B[|A{SBXxdvK2CD~ZHC*3JPLOPN,*te;:dUu[d~FAxy*6qPF1,}ui6eik:L!{%,t[xb!Y;Hz(U2PpzFr(uw2Zm-bmEOX|8L-+[(Id9f{wXv[[Aft,Pb2oxX0T{^m@ZPUmQ{JeWCB(vB+m2dwnXHMC~3Q|l~v9GYk,Dv;bY*d#N!dTXWP;G*:q*bai!iYXv.t$RmmstLxbsfH%AEsp*cYI5C[!4+Nbj5Ko-Wh+@r1o/Zu*.JU-yB~4VNP{8f*[GH$nfGpXbGACE3{wY=zrUusvGV)huzytGK$G|r%:a:![^(hMooM+4cBeZ:fpnA!Nw8V^][#g,z.T/Y83(5vmdOy}H[kzEt,nfLNE}t83:84TGfd}|=|GSS]BfP{W*4;zTd^Ob0q8(@y5,}tca~JXnSuyYiON~SV=uBlF6~pV(ch}Bddnd6v#}d5dV2N:kMBHG6SYW#zpr{GtkHUf/G^OrN(#X!N0lLT-!-qPi!wP!Bx!cM%iStFfSyLiJ+]r,wiD%ax)[o|]!po/;BJhzey9ql-kwtta99/V957,RMmXz4x*DE7^/GZM(cPS!{tRZC+99E~)$!1;^VY-ee;R=#k+E}}l14M1|{czHB@|1ChW#u^Bf~!VgeVD}JI/]J#%[==NGs|kuHd(VmaSzZs$76W7+)@gWkW!CoWSak8-y#QHh6Dt1d0Gj6gkJBKT4O^b(hI!07FY*-;}A$$PFn=n-Gz6/Cxi|M1uaMxmX[:PC#|yz-VmVaU|xq6bKnUiA8F+@md26gfz6bOb.a,6H#q[U33cq7qBM*D~VWCeRg;~F@]4g03R6ieM~({rL+LE1Ma/:ppc;aUzgPFKyQMMU4szjwuhOdS7iR.st0Bqxh8v+$oYbInEQ=|BS7+ueK@L0XV-aeI}GaQ0gV-Hk@CJz!r@D$Gph;{o[vypZh$Qy,GvIag2ZA!X{sKAw%I03bVJ*-sJ0.|2%#9Jny6McVSbYxn7HQodEZNZY4{Upd1[Z4OWZ+Cv03!HADQeA8:e01b/Y3,Jh%IPWEW9n#sQ{j]h5/hLtObKRLPiX%r9uNX;8W-K=*)DG)8Hm$;ORof(-fnFVFf2LY{z/{9r={)gYKUKyFyay)d$vqy@~aV/oU;2p,;{.exQwIj:(+pk-]bm1jOgkJfHE;Uwo)fW:lg89kG@E~]KjDIefXY~3hcoL-ate@#z~=W3cs61Hpk,6.oKJr4N{n04,^;uN=VAEBjC=YGvy1VJ0%,#%9gKzGq@9+Va@w3e$ziat|GWt,DGnou;c%:ZFJeL26wsj3;a-)q.%uNVVZ7qCt)olim}[3iVEZLIf{QKlrWN(2!m3M+~.c@+wb)MsHyUZ!1g1ptFK$![~N8vSV0K}F}l.s~DZGbK6sRfINhg=Z7syGvZ7)~MjVK2t-YJ1,.vaq#llByhz3ZjRGA/ON7}bg@0,h}Co8-pMbZzcJ=rVs~xF7$g3QL4X[/EowulCn9Imx5.X+o!89)q1D33PLm*d3p0+s8erFJ)zss;l^l.fWDDX:^bSe(+$pzI:a179a.6s2JmTSh9bJyZsaS0Kk1HuoD2te7-L18zuUUaoXe-eR+a;#xPatpR3PT~C8Sw.IO;e[2Kfqv6Dw1|d-iCY$VKfr2(r[|Ea351k5F]c|j@V@sv^pUP2Fnv5F/ahH5~!BbX+$IIYeGQ7X)2Lhmr]VNwDR7QG2o=@@I2WXBduGey%~1#Sbp]R/Dt$Ua8am$VXPuB/3#RHLHElrnLA#@u](ADbQ~=AcSbU3$;g2YDMj{/Xm^Q=I*ne|o~vT;5uoCOdgGPZ+Do#OA)1sMXt^54kIX2+Wck@B+K[Jk;xSLflO|t6#mV|wqvMCnF;0*TS42~o-^3l(b8H3ysqm=^L.sufuYicjc/ffpldXtfD=97xOU:iJy.IJbgr@3wj+K7ZU9}4~RL+h|S.p$M1cr8Xe.K/.D6i|VG}rlARRn%~Wp}$2AE4[tE6z02e}s$~3kiA|wZ,50JY|:%@zNqZ5w%;^@*JB-*X=t,vX{oyX+kWAMRsZc$o$DK$t$N$m8v$M3YPuqm.!sa(;VvHD=sxEiKV%tj#0B4xkC#u=hKZ[!;9kz#.MiHHk,1ae|~NCydi2-lw+E^zK%T3sU)|e/}9.Ou:9gl8fH.ze}5Fpxk^,E+7aiA|*A:x4Y,,r^h)Rl02IcU8H0{qwMQ)vohLKmE!1}R#+CFSFcmh$%}odWNBSU|a6OW}.5W:TwLB}P{rlU#UMXHz1n]^!3o^v3u#wxWJV[u*,jYDJrW.eXL/,a,T%Pgwo,vLTAqcF*^al@SO1m]2H}9T6T^NS~]{1M2x.dVz]uYD1|/bC#pM=C[:P0QizBVcQG]G0LEZL!BfFcXxp=M8MPZTDmpQuIh0WZ2$uycv)iz!bg2UYvS%qrstYUQq,n5fcR^.1,3V:~11jWPO~MAR+isHD=lM-|7uK.c6]g(G[H/u8|7XrB=SKnP.jMUWZdN{[l|,2/gsJ9WD#qNP7%37cANY[5~@(zL-.TZ0(0!^W$BVkR,)m](@TQW~${j-.j;O]yG}6ylzog}A$MByOGJoJM(o9;!+P-{:WoCA9g3Ug6SLZsD[pdiJo;mfi6y!h^Y009EN+=O~%7A[{h%0BIo$njFf4(}Ekk+d3TzBF/L844mZ!InrP6apxUpP4)ce1eSDSCSM^}^~Jy*azrU:AgCU%wVj3}$tm9:KN7D2KmhUw(te#4#1b-3+LD^WL}s]nvXL]-lAD]WRetfo+0LaOKhKCs^PMm=^|v~p@P6K#cXat287!|EN5w,8Cy4MH||o-|,g)Rh2FKjlYTNTT4n0[VAr:;Q:}Srf##R3Psgn~w*61-EH[Kto*H!6A#UogrAoT#-3.w0,q0k1Oe.d/KrD;$#@@65VxH](S,}U%g{*%ltmiz=|@/@j*-)(NGJ.8NzimM}jr|W+.Fh[suA@|vzJN;gDUs#{9H+#yufTQkNVJ2JMM~HS%w9ED/v~bEG0z(QiXy[[wg)*mpB),C=DftQZHZ!#$PYr(Bu6Hu~iJ*QhkR^ie@8foGKH|-{2iE/%g2,INeTR1*An;dk=NDHEdJry7xNl0bb:GZvLvo!rua4uf{Mt6}JP7GbbETe4I/dpuZLB!{1QK)#:3uRVi;RQu:#Y}pJ9/aq410Xq$G$[MW!HMiYMyIP;niXs3vW;8M|g{zA9kUx([IFTxUb9x1L9Ni2#j#8lY6Prf.JzOoGnOMaBFP6|}|OC[CCypQ.}DH=9jA|rUmQB+Qm)7S}|Gk(Q^+wpLkV*v!LbNVtTR{FqKE*xL@Avyk6@+OX3e(A;814Qth]c*X#bE[PvxL,6DGMT,E3LNq}0{)m%:UNU],,e|e57igmRYv^.kUfJN.0byeeS*Wb[PtWR[sGurIi3IJ/1(OBlUj1]jP/^JZ-ZF;B9E}Jq76GRC]%Xxku2~G^9,@NH}1D,84.BuBxZ3Q~-=kP[kwsLxgYu+93opu#e;c#6AT0GqbHQy^Ss=FuKrDDQodqvPAq+-v|Puj+I0,LoNLTRdh/zz%3p)[NNh/~)%f2^)PpL7@xTCrQSahsMTgS6,/mk@QFA{WZo/ot}^eFjgAVRW=|fz,W6D3u;0V+8H#C]N1q]KOcEebj)Dj#zN^N~x9BKjR^r8c(.Sc|pHWZbRJS{#lQ8YudBaadbm5CHSjpNcJmF{,|g|BVd}kk~S.g2KM,oslxm%X9)srUbq#,o6E;9N2wvk:lL4x;KK2tFHHS|gxKPI1y)=K,4tPz{vPdIsD|4A(!tL@2LG{q1d~5%[x4B[H)jpFZe-twm8HJAtsK]HOt0b*IL6,{I7D=)2qlRccFnc^G2g,zDJlTRQjo*Xw%m#sgm=.(h15X7!1!:ZBY!PkM{2Xxl=!by!]bT5=)UmCv=TQOLNv+snACJFm6mWeC+WhNs!WyYrHLwWU46x83x/c5dwCKH6GQI=I}fijvDE%/%pm=wzCnCDFr/IeFVdxVC$AXSY2UcT;*V6:zcd}z8zV%Y/SryAUE9:lh-R.ZpbN1Yfkh,g8Y(EmB%$v~)vkvBN3#1=WA+WBmN*NCMme~(]Vdm:-0Yic-*eNQM!FPzO|K|Ed7N@YB%r%Rp|L=G1KxA.vYCRf5/Iv7De$/^{TmYn:hsub[p5IbB=}EW33ar2gDRTYmxC9H2Yf5}RT;a+Nkl+-Fx*}DjQ=}$0%i=Jedwv}92-Bm)0/E)KDRRnTMqFUh,NE6Gp7y^p#Zc,HEoVwzPO^~B=i.${)ZKm1v#^)i.cV-JHo-Heg{NEuiQYr;q3Lt$T(|}74*Eat+q:5%#LKujA1MSKjs=LM{Kh)T(z,t7d,9t92{$,*$9|sueB2:3BKn5ZnqWB!+YUu+BfB35$keAdFRj}UbLWY=+HipC:FUP9jZs}D#/oNEsN({uHie;s6}I1g]T]$RJVkKH3Rw*oL$^TfWdCQdkm//f@tYeT$|Qd6exSg+7%/f{:m^J%iw95]taq^rnE-UgQib;bz{g=DLu,0qQGFjTrK:~RGl$UXr9OdT=YH6YLm0^E%^YRhzM1uf:NivTZR;oCVksXl|8S*^vY:7{T7oNSbbd8F)oNw:/U2Z@nQo^iPdYkja4@pOdy1l{CNxxU-J{zwcvY9=Wo=*vh{XqL/Q)b:PHZeJ8,WS+vX{JFz17UMWqG1FpiJb/x.}Hk9*gr;qYZV+$fe/75=Ue(%|8P5HCFgTh-vhnOI}Prp.a}Q*JHQ!|sOvXrIl6x~Bwx33BEE3W;S;d].Z2EXs^g(y3zO=AXds:+reDmY2Xc6Ro}K!^E(k;nw~%c6AMeT.*5%{j$pt/}}*pSOzjq,@LCZXWboQE42cx(b!:8kCP3W@{/-KdzrqBIl,JEpBfAt3P=-}/y8.o^o=2x9P]W~W2Qdw6N;I,5K!nPvb-;|USOo4Qbps%[JTV})wU0a)sS9N]4D77n;6dQLTJxhf7pfT)ml2:hU[][G}!vT!)bthySKk)ZhnPsF5O5AT8J8#A.eMGa8qpR8.!6tCbqj1VuN$2*t@EI@euuUTvbkXi$LvbVzcU7!!IT3h:ng;^%YV!#OPNgP,e1I[^Ku@g5#[G^+BPQl5U{9b,n|4z/waf=SHSJ8KPH^opTfTD/W0Ac|xqV7pL%[*b6/3fr99Y.ry5HG+;GbtYcG3HA8zU[}:B);FenrYDaHfn4{uXOm6Z{QU;w-Ql%]:WBk3GOnGILL-CpH!7qCbmWLuc^Zh1MK]*68O%q=Dd(h0j,7g+aEOuG/C[U5{2UF9~twKoqEr;9w6Z^uAqHnvpVi}7[;tOQCxk=AGIO=}F:8v8p.PwDOwKV238Rfa}.oy[6AS8vg=x@NTvnDvXSjAC]WOIlJG^id%tM5^02[}Ta7r=otziJu8{O.+[vI,U{2XSAb+8|+hA;BS8!mAqhF+DKaS{2ScE)[UU8NVE*![;Vf.-LRC[!6q=t}tyQDpg4Cin}czg%:Gt]Lsb7Q|E$ulsTh(z:a0/:Z0aX7,gUn-5FwO#Je7hOh*6:cGt^J;an10]%Czc%wANpKF(~hpaDAQjJ81B,w2i!+tyblBkIwW!hHirY,M-b8f~4Q1:,SJThGK|G/pIjLdy}/^+O#!3ns6XhysZb{F{yDUKFgYdhb:0@c-Sh*[Xqu/An%N.y:$3HW.;z7h$}6M[nd7ITF,MoRjTgoknh6*Ls4c8|;ZFIj,C^pRL=Fx]~XU-0XE6L;^]%97}Vyf0eSy/F/(qF$#,s0#|siJzLGx8|Q3YHQGRl8))Jhp=f,Xr}30DUX3dzRS@s2;ZKU1to+j.U2Y#Ir1Wr|jIbTHJpAw#:71D)#=4+$mNZ.-n(iNGGW!:27X|pp/+be48d!*R%j0i,qzD+C--/+{GvB,h#euVf;+Mu0(I6|)od-M(2wW3[WNOUz5Fa!Frf|a1e+31Kqq(-)Rp[V/]WQRftbTg[SrM}jB=*+IXB9y+LM8bHVfy|tc~okrBd#e//PIx{!]{:CH.zKXjhSPw!jzJBziOCs[$vqED7+8#Vt,[*MSR*qW9wHOlpI1tW1;n4t-u-UyUdWt6%F^-o)@pjB7GC+5(DJQGC4ujJ(,OE-;-u^g#(ZAvFXv+rz{kd/t4;09{@75cjCJ*l}SeOhlgAd8^9nZayB(i-n8TD[x!HQw]vU10}{S*BYtvf;FsnahT5zmT|uoXARo2{K9ni3:Zj*%t~bc}ct]VV5CNEi80JOr45Q2|SF:,4inium8jSSICT1=x/2)jnPFbI-#Vr+VXi|A8T:AT7m,JU,QLp[/uQ(|jA~TjpRJ74a2K:Q*Npy4~u0mIxJ4KAAFq7!Tf!T(0|5/R+MbMv8;]c-;n/GUj5(PvllioeAwr|)F#$w6+oOlSJz:v/t5RvIJui%8={T(!vLo#tiLLS!idn(xZv-UC4z5E#pw]X5j77ID]%DU(5PG.xbgOT0^FRI3EGK6szm^|%(lhwlZA~.U@HMKlocTA/zLfz-G6H[c@NcL%z#h1nkc;6b|ka-l9Z7|@JF*GYUoFTVZ;S}PWRY3@[oQ|s%STGWGL0m4R-%OpldC(SKS}g!!@uplSBR!t}1X+Pew2B%!jB8BP@Fx*EAnXk/$kw,oy.z1{1Lom4i4zVmV#O5WP{7C8Y|eLOdNXnUAh=@p*5E.CDTQtlZDLfCqE4^mii,2h%4-xz;]HJ6R+wcvL,[({o9q5k@)}WJgU.-Q%6/,egy~Jgx%l+Emo6(Ttc^QT=^1J+PH9bX@aD(ETRitRJBx=[of,!O:ma[oskg.O@6A#-wJ80%p!p[crNV}16Pjpn+p0(JcgG--{d/amoUX,~8Rug;%gBDIm/~s%:HFBcFFoqc[)pDpLQzVbHbYPWV~EizfE|p)I7c8OG$U8d0rmz;:6IdLE~[C$6}t#dimQ,1eeIAHZ|QP(q3I@eEEW5k-,Oem^A@EgwSGF%4r=d,b8l*RHr6Oy=NOG)URt3GdUb=25.(I8R%dj|eJoi*sD=qV(n4ShZ1qBAL4:SLsx@AXrWZ:$i@yl4GJ4glhFCiAe1zP]-YRZZ=iqZ$*]yBB^vRoRdaIn$W*!yxL|So^ldw!tLr/G:Sh.C^tq0.OZxutLprD-q!v,E$vORJ[;4u7[lOeiGQ]S7)0bTCZk-kc}$zvL^1QM|hdDF%3J.KPioShh~1}~1ObQm6iHsH.QME48KM;EF;eN5ay-m,aLx^OlB$hapOoIZuH@i,4@r%a{g=G{7^=}IzIoZKZTmZYpGfc{xlY6e#mw!itFHk$$4{,zc8/V3GW+zbj1mL7=Klb|o}*tl)}l*S6P/ACI2H~JpC+iI@N6uVxtZm:$,rD:f[v2dM.tB+|(*91gc^U9h5L={h8t5CB%NR0e}Q@G:-4WB0FKoW195;rhJYy8aE^;w)PQ=td%ayNXV+ovQ=lbf$N5$nC3tN;GD,Nj9F5Gi33A0HA#@H[Ja3%6xD/=OOmaPH@t[ERMRk8w6U]c2;U]f!$s*FqTfp*b+5IS,5%l:/G=KuN(Z3ML2u6qw2wR9(Hm9A,Nde(6Ubi+Fo[s}V]SsKyS08^[Y:n)3eoU)Rzc2nrr)bu0x%k]3R!mnfd]F+.,k)/2TPN;S)zJnqs$m/=J040(tYv^ITev}-R-*s4AjK[F|bmbXy%D+:]t,CaOr0;%n$)iwKYIpcY6Dql)yTJ46dg5PWcz]if(l5zeOEo1Vr!tR113+e(VK=fNLvgZ5+:.%0DX^la3qmnS@z%$cPUrDbo/)^PRD/xuEj%{ehJD3$wDGs7LYvRmnOnQ5K0z|-.JP=H~lMi,sUL;79z@b}2A1$Lf(Vf${b58487CCks$cFkzcL@z{:Dfna*ZzXuv:jOSzF3buLIcTsj{=81R=sQ1^41bPtm0XkkR1kiYvqkvfSTO+*rqotVb~iB+H(m1!d.,:f%E1pmp~c7(I5*~:nn]F4ix1ZwJn6d*33jVkIL05Ft7fhP-gXRc:jk6wmaLT.p-uno}Lhh2m/},iF77DdLrgRUcAN=Co1+GVCJl%DNsjaC{d~*CB@JbemqP1U/epRF3tfW0(Kk5^;o%EVg4OXGM,PJ4YMUv/R1=yD%=8Y6[1ceJ%]v)aC0D4QW{Z:LR-Bqnn}KzUg{WH=x+OXEV]kbB+Kttm#e2NWyotP/sk*vG|EeR.*IOD@})q($Y9/}rTW3dwG8g!M8}OV4hc6%cwfAV(nSBr@vpnx.DLRYaWRTxc%e7QrbcWw(iYXJv)LGYJe83aP:SgbVvW%Jj}mS@%.]5Om@J86;x/1JX-]hW+@u(ljD%zV0VZiY[-c-49VhOQQu@V%lwlXV=d;PlQL-!2xu6K:I5e5HtJP}pU^B#G]/3m~]#}x6I*m!:uZ}Qa3)+GqYNWW4eB9Q2Q(fwN8q%,]ScFF!,yY~FsSbj8k~05Ea7KB6!R;Po9w=O@!kQ7RIh%-%GM#0|cl;rd0rCg7#C9lnau*+kj|:Rjbh62hVq~!Jicwc8tf,D:Shvl(u-e4]7Z@DMX8#zN%LZ%mH19001[kGuY~aB~Z+*m]-v,zkE^on7D2J;ag@yVmMn[jh4:R*Q(At5It8Xn%iAAVynH{)(aWnCT/m1aQT2rx,fzL-[vnYsi=,NShN16f)hDxr#,CF!{vyM:-tQ$*5HPyx(^tjo,C-V[5+Z]pkrG=EKeIambZ//aUm8ZgZC=(Wi{}op1@$!U5GX5X[l525~x}TK.Jjqkpk|Q8drSb+tWEPLw5Exw69Ug/hv=cFrVz+SazeIb;[H#^Twff:ouFFUnwC]!3cB9ihp^%@wlJH4)Qy6-)PPp9S]na-}q!+Y~)f6UPKmQasd%=Q$B)1(!=,|FiN-2EiY3Ns!0GMcAOMrq|$Q:shQZWb^dpR1H/dg]!{]2JG#!xpk]{oBwkh#rdd!SC55rJA9cvpojmnH0!Qr+kqH+N95;#lx-jdoixL^+f1JNSq|@WfIFw.I7;XF(f(KW~Hn]OcD/nhRgujLgg(5Jb+1G+;N.N5i6yd!C1VfF=bmlf%dU]tfb(Mf=BFZM6$Vyk4dy@u6]60MaTy5TQD;JNN$$b8*5HOf4a)uxvLj8!biJBqO(15*gT9vaNATMR]zP-NfFco|8u;;Wtw$=B=OaekHdvc{k4M*-^C*{0]vs4CkTX!aS6~,/h(rQN6sZxAb|AJ!Kxb#zZ2PmQL4S=Bnwl^,p+CJBAUK.3gZ1^]XeWj0Yb,ZPVt!-KI[itn^e=P!Yi%F9fHftD}}5zSX/D;LuP4dO:WD]6C2tdOCT6G2nZnBQi#0ji3^cu^bNhk1H4auw6M2S4U[|.@ma,t=N~*1(-f/bfJi@hO~b/KmX/pF9a^/Xi~#EC#nRQU;rWT%H5sUm:~06({mNJ^^XF{2#!UQ;,N48nhJ4^[r1v@8!Ahzc3)*]=fH-R%[aomVv=^Zt0wv=@nIIUwCSb/+;!@:Xu,yhv)t7k{8(H=!Z-Pv]V!T]%u}4e:F~pV@QRZaMW2^!087yM0$3gB8Za1JGUPHvSlDlyw.7R8j%aqjiL;+-=%]%h-j-JK(SE:3w^2^UAoQiO:J9:+SrM|FReOcs++H0##z)a:.;DlX!vZ^xFM;$@(CU$e3P$u|/Wi}29oHhJw:YS1w,A*4s}jzh8Ot)M{,v]#[C~E|/z,,fOHTzQpD{{f[,gzYnRYsu^W}j#4PfHQvv6:5dYJgw4etVRh7P5{5n~w},:ah@ahZoy=YNF[#]gk9BW~oqUy^CIykPn]h;H6b+vx4wvx!$-=Y$VuE$B{C9V,u1JZfq!yq~a!J{{(cyC+n7xt3Il47!x|(JmkMo]zLiKXVt,j9V!2#5m-Za],U)RLyJy$]D5^]vk~AH]T6f0+xkzjp7xS$53FnfajWlh(SY^A6H%[Qs|X#I|[+bC|W]~Ks({WuhK8U-jg*,1DMtxkWP6WU#Ksk,)oQuRu3FFC67~fHUL~k/i@7~P^t0c{-{76NXBX${{z00GEh~@gW$g-,Pzt,1W3@hORiV~yRFE;QfatKe%O[odQ}bnZf)^NU)#3E^)JXkH]JNPCqBhhAly/qe*}0^iTN19hwzEK$FXr*Om[/Op|hDO{8wE;W;62pfsjM:yF/9AAITb-uwrec:IF9QZ)UF,Lsd=]S[Bp%^;|@WkZ1xhkwh5ze$#eOk,1lvng]UGftFbXa]:JnUXkVD:4|Xeu|d7KUAU;JE(Ryc*l[sHtc1kJ49UKNWeSd*n+|({SAG7ULCT%$t@OrJ]b}u*VPLnPDh=A%!+n;;;uSy@t6qCvpLh5sOm$R$3*PLuiGW@t@.4!#1)7M2vqIwGc$FOzn=qf%EHbpbpI.8NAOakMb8bmT(XSXn;}v+LvgU,axDFyOxH[vBhtjpoH[rJ!WR-M=%7yXNRDsGMkR}RfrgRji/l@ErNcfK*4/P$}5}!]zN[f92cAg-k1;0zX4[!KEo{rA-b(pME@4^^(ucu#W@Z{Ai5^-WX*;T@}1gi~sbDFLG[Z*%7o[NC:SkpqIGx^30hcMW{+5#~aV{^B}Ya{fk+Vt(]R|1FuBr==%dpsS6aR/vk3r-JaAWvploBIJ/51h].HzsOxSo);$F!NZi{0=+XfRv|IQ9{$EGbA:ylttG2ac4!-EouRNI-Q(juwuBpmmZ4VyuV4MPO5I3JC1V0pzp)-*3Uh.4-#Y+(hbzQm8O;m)ft[/8xld00dN]G(3%,kKdEef.nf2kIh-W54Q26iviUfHa[AO|hJ,A@q!=F,8X$TyU$t;#=-Oq.Ym75)4lUp0^:8}:mT/wtS;[dNDHo4;4uzQaOze}aqTbrKGn{}prCK8e06xr:gxzlo3oqp0vhw0{q#~z-Eng,7!ZVW~cA]lDIK-4nV8BH=675H0e58:OLX.C)2Rs)RBlho-]uA8yTs!F#%{Z0hEBIR}Aj1e=$4()2y5s@r%MVf#deE7oSNcN.bp%gUF!hzleBWDyI#tipv]/*H|J=g@g%*=nH*ctK(kFE}Qy.HGC}s]jg*1t.W!INPwmoMUK+Yyd.XEbDhQagb)0T{#X{*5XG2%Z$GXOj9yEwf{QsDHbL/Tcvk8%j$rx7c0LoEnlD$j5SGyeR@Xo#H4,/c:zFm*%M.a4I{Q.~6!yGD^~DwoL*qg~*}UmZv1zYc^pzMhl(N,s2qNL.*ho6a%IQ^V3g.*D+U8a^jWg(W1[:Q(k.Onn=}[UP5kN/#idESV~tG6lk/@*Ejia:^sUfAuA|]s|F2*yzEpl=WUMokCmFK3;j1l!4RjtU-mj$i7di,}+v-/v!l9/A+h}KT#6RPj/g@9,GPtl0Bld;eae5*UF$.N%Tr2N2Xxj;sXdauyxA*C1qnmkJ3sTIn]TD,+/j0/6di7V)j:3U|7ZD9y~j3{db7|D=.]cl}s.Oj,F4t0XK4xI4=SSf])CS@,WbozDzKb.cINv[-]}Y8}A=um=*J-bhZWgcR5(9Nt9Nb-PW7R#!(U0VuQpTkhf*OJ/qIh!YyNms5a-%,U15ybtO{]QFS2p]2DvcDdh)cQ9!QyqY#cArH-JIaiOh0nEh|ig0QIEkCGxE8%4$e3lYKFxcO/aC{5,^Y:6tY-Z}nCNVeGyL)@Ut^xoDgTrSRW2!:fzLLI8z(+2A=E}/UpJHbRET[nNgdM@fU.[jHF%T|DJ/3$n;7kXI;vUS^yAtjG*26kZ+YqJ1.Ez-~kH82ez)$cNynjvo)Gl~94%}a1VSCbUz9Wi;p/IlkO$jPN]3(bJ0KDv,S@044y$9y%pq|zjYT1Av)bUL;F0kVnE/m7ymZp{f-{BgM)WQx8N0KO},XlGW@Ww;I/E0IZq77q!P!GdVq9=E.xR4eAVSXk#Wci+gYR6b%-*Je|J4.T6C#fG[(^lIu!U~0fZ(ukfC,7%:bi~0LcvIdm=rr:*c2X~.*aRq69$~b]9F-cLPhd9fHrNoxz^(nKCNDBfFP@#G|V3bimohND;7F8;Ju(RQGFp%itXXYA02.c;G[B(DLj;#gsxD]8ek=DlaEb,2#E0O4-H)S/,Np(HOd;QKgXop9ln[|(6Lh)n#rrN6pJLBfF@3@m3(4C|g55][}E]g(2.@:$WyjkizM~k=9g:nygFClE-w$Ecs,h2FEFQ{9G4+(uj;)IT|3}etbRI7xDi)jR)76V9y=d5Esr2|Ws%itYfjz=hzSA*jhwZ$^C(tlD:pQRW2td5PNsEhc@-WuiMg!0w/QK8-Nj@SpSsuBX(haF,c^4[,~-$,k5(~Jev2@]u8J5[)NZ%PdsZBMOn/n|+iXWlW|KOY5vp0P$U^YDHjQ[-,Mp{f0e7$h+(@^mOTbMy#/Z8l,$lou]h;hp@jWctUe[!$h=6@41xSal^+^-MrBc,%tzFmUV=3O0j-;9h8O=D!]/4Vr:O==G;@R}JeY;xI:|k4]Ol0pOS!(@:@Sl.e-g/eLe4@g{n#]$pdY34D@5KL.tt4RJIyZK}cjL+L1.TtyQ#7vB#=;WEgoo~W/YR7!iM[b0+yqYSqnU@TlQ!2=zzMq7l|BSj7)glfv,yZ,5mtPVp@0{%=iN:Q8cI0+6KS,fFS*e0H(XK(eSA~jd3[Hxq{4E=xlRKX@Mg5KIW[E.No[q;LJmf416HBKgpR;ta~^[bVC]2^@;G;7^B3SBRXg4BY,e!0jjyE!K[Ok8qE8:}]:Aw6Ha^4x=jp3,2a[{h.ocZby,($t-z[z[M*+!Jm4EXqv*ut1gB5L|Bgi*v^J{uJT|lj^z5]K#+00x*Yr3x3AuhbE|S3Qy~M0gKwKPjcoV3^XDj9G3UR2/6tE,@$$qJw8,#z7D$/#9rx*c)055sgaqVjXt3]o422ZWj!1*BIZ2pg+J^d0Th~0#B~dRY^c$@3!y=NhIMbo(3{hSTXSEhXqD{w[}ap/cvA0o=xNK+V^2sm/Cc*+*j:6-Hb2;$gIf5IK]yF1sk0c#XH5tuPy:{w*=4D/Cn-D^8=F+}6.VJATjD0orAm7g1}/e^sM/bu.EP8*:,F%jcMIiJN%M[^W6xG-6=T2|J@9ANF=!6/H]qcl+epleNgaAQ;2krYKUio6,;JW*@!:gC/a:@$Qe,fJn5Yu0;{p%Y6{%o!uA@V1$XAfKYZM7[Qr7nzo:tDY+Zf61*ema!biRh-l+;YTV/^F*V^WBttVNInd*vv4cENa4QI+eUJW$V{I$L^dphDShyqV+qY3:Ai^)owO)NlN,zl9-cyTqv-p8$T/E)aGV(h[h4gi^7!wrxiPT8v6/!jEPHTAG#~aUU!3TIWZv91JE{$@ssqOuf[rk6A2c]zNO@-|wp%.vV26c1MLp0a+IPN6mBT=r~Nl5|kLz1bWX]2O,P^N:]50pORf~nky5xU5D#a*XGh/nf6B(t:}Y+AJ2voc*:rWOMapMRS|=,)n6QI6jUW}3p}|rhAOv]QxXCcTyohD1hLCVxnVzHQQb[CB+P=n1^xGK57e0~AifWgHWDcl4Yl~JkAPog627$Xb;F8oTJa/8[aFo*:)uNWc(SrPS%e-}8Qb4A,1BD5Nj#ku!#JVPaPr0Af=yyU-Hino2og.27~uj^D2-#xVwAD,sm66jxYXx/W3Y}9H23hMo+1V.NA%xiG-R+=e=5~}7hQryyBbbJ6}])a;xXmvP-[{p:a-ghJ;Cjj)T*H;KI}r5vWX9l/hRHXdg+Tw!mecXQlUCy^2vua;^SK*VCTae(UjtJA#+$lPCZUgIe0e,UxUz^5f*aQ]97U,LNte9Zu%$gq!C5WB8qdVcKxN{eHNg[rzCt3.q[390)txt7j4~r8SFa}RI/o#@]s5AXW}v@s0wfWF0A{|CPB!r(QTYnPmS@lTv7sNtOUo%Ts!z3ukdS@,tPiX4jA:uc,iyneRu9^Np)}n[Vvw7jK2x7v)!.N(ipxuK22.joz+zXqLIU@BDd}v+nDzQiqMHZx-f0^h[{74DI2$m^krXJw01{Sm!eJq,t=KoX-+823=z|#V+ks*sLlaAnO{TFuq,c3ACMWzDKW)}*I[S2-UUJkQ75H7yrMdphr%4h:ARPjhLwj+@X,Y$9KDl$DWr}}$rFlEKaphnFXGt[:DF%rpWB+/(zYf:PY^3VGO]05w:^CmKE;yF2Ty3$rg][R=94tTXRvrcUSIQeBE.IEfA60LybF/:b0z=Ga6.4@9r{+|Z!celtbU5-6.@!Z/-:r~.7YD^kHhWnCa*=^eUYE}nlz%=ea@Ibu[ptzl(5eEyd)gN7=UYB^+D$VlQS,MQoJ|RiUk=OuQ2TLg#RN(N7#FVLrCb|s}Lq9azpiajib##[Y9#eCiSvYe$6cbd,nJ+6$-vyW]ku/R(1;rd/OzBs6@yCx5gV)+Wj8I|l6r=hRwW.6x|ytrYirIve:zgsWaLl7B[]**rB}86[H^]C!6h,^7aU3@%gfV6GU.saBILx$cs+[k:q*cC,W[5GhSD}wyowaEQ~TAl6~zht5:Ijq}iX;.cT{8,mg$M@DWz[-uL8O8Gu43HF5rPiK|q$TB{5HtE:u^T1(~PUTx]aNXhW3VdX~j$@(17$z{bo(QRXan!=rt)4tLmlgT#afY-cmH(b/c@h|s%4~x,^5F9*}/,=]]0DeKr*,a%gfe}X[T#d#mUeaa8nO)Ljx;*%6A#2x+yMCD6Lw,h%QeJ9Ai]atStAMo1%kYHXBbq2Dt+tN.jT[BhVhOxnANM@.7D!*t)fx|pe*6k|NWCN#ln(.e5VQ)=$s[qb#(Dp}bFdT[a[FW,az0R3qw4#+=aN:F3Qm1vm4#/5|zk|Hj-aRL.O]6$U-*6jIfFR1jA[^)Vsu+zK85)rYp,Jg*,3Hy(v6mjtIl15|//f8kL}a}0|e/W3GQieUD759AE9XCvTd9*l+oP}Oy4i~sNfYz)^z[B;)tgzPiHPgs4|neqMzI}CB9pX6C,087slm^J~pakp/KW(]3jTqpN3O^kh};VjscP%;S-pPuLpMM.UMYxY(]H2eI@lM=/RUetVR[!SdIeuHgX](1Dk-!-t:9$!F(j*(v~CNn[^qEVWy6d4dxb~PE.2]TZo8ma!CzZZnoXmw#}UnS+]^Qon4CACxJ{P6y,e[bI|j0JF=;)zOiHH3II@-1]-l^PYS;PkKCQuykVQj),|WUf)ZCP4*-|*-cj|u0}pBH-[u8/J9+=vT}QNq2%$Sju=c%txTG{8TpYJEWGlT%,O#LRCXTCT^#{5mu|*J=B0.cYQhlP^qqC/.1PFLy@:.ApbFH3=Vg7e)76i#^wkZMyrRq(K]kA!7C3@5kzKXO)Rk03WV=:nN)e+vrKM#guMId}{%B8=){-E*dRBir0H{W@G[~s39VfQT,j.t}3ygc-~UiGNG;p4co4JMj8:7Es)N^d25Lw%(luBYX*Q4px|0K29fag=xpg*/K#a4ne!JW#Bt,+Mt~%KL+]LVmFQ$b/=3.*;xyAmVi8DN6I{2w*W5U=|;M0{Ro*B*l|08RcnK|DEtu8o.X}47r|a=SU/ggZ57{PwNyOC)jPPe,6U-u~X^2fEW5VF-O*{!|%3z44wkLEdxs*I;/sx7K}e3r=UDRWiZlTY}mX:D9trV*BXtQ.xY2Wr-z~NMeXX-2sg3bzug*9ZFeD7JO2pJD$-6;dyC[RL;iRW7j;YB7K,APumzr0;Dz1uN5a,WEk!;8+}6N^7s$)g1v/hJe~bbXyoL]t;*Wl!1I]qy*.c:{2}m;UF(V9lqNI}HjuhkEU$@:aGoCyAB$Hp}YfOFKNe,V~g9!s/;Ew4L-k=mcJU*pZVE8}DPr9hH1)lw+6{y)!e*Q3ZK;|w]mSHgc!h}FGqResi1ydOz-vmzXHIwLg$o;+Uktgi)@yZQWRqj%w[icytUiZrQz2KX,xlV.I{f6yKbvQ+h3Rl0w@PO065|/.A3)w.}AJtlRTNEm^TLQ[H]3T,VP@b%LOqO,MX%|j/T9G^|,eTiR49%V+zi@,f4t;dh$)ik|VP.@#/pZDyr-/[Uhy(#2@N9PAPPtvJ|{ZZKmh2u-iA9}/{Op(1{Ds.9IA8@2(E[:MhdDE-y+~(5[!trE*,}JJTezOMSTdu9/HzZ1[Ss~XR}n!7RCvyisLQ6zN}:%l$LJg*#-{n*)JOcg5tQS-PCL]Ql/c+xOSHnT{oiGM{7^H0N=!CCOg{9Ywh1q3-;+({r9jg8chmp#.X%%Uw8umI*(+Mq=LWFkeNYqRPnS31[fDVlK(l]gM=h{#gD|(OQf[!O*w},~!vaMLT@Dv[I/$!om{]N,h3$6g;C];9:uk3CZs*1S#A^)UW)d!0d;Drn6I(4O0d$ct%rHIkLXMUbgu+a[-O9!O;5Q*}:0*X3nD!(-o~K{|ZPdiTg4,kKaxvJOYN,W8I5LusXlUohmJjHEjUHCtNBjLPSkQANGjT:H@]3@Kn9%U4*BW.2o8o!zijvxw449=;D8.CM0!ryvtNw[:-I!foA-NarWW({PVEOIUA}n+vq.8)c%=KLDTl$fuR:nV6TLis0x[z8#8v=5s-=g/3y:B6n46.Q%nd.d~U4xwSJWKfZCf{NZvk+bHFT3NtLtq;bX)TG{HX(30Z;4],$ZSkzuh/@0F+Pm)uM#41GqeL#;yuD*91qwF$$:sIQ@)VW,@Ysy%vbZh3#]1,yX=Z/B.,WEms,k!a:{5x48,:+k9JP4prEtCS$akhs)f/oqj1kQ;b=gNRdA0En|MVndEGl#s9|9eXoCxc%1KZVm*B|$.IYHr/B6ph9Ilx#MnZBvqbbFd0Z.]eH,+cZFjgUM:)]]fhpp$CVLaRS.zp;m4I*%VU|Q;857FJ[%bPLxj+CWd:;RvtsX,5U)OhP!@m/8tfWizY.i|N2DI)0}e*6g0SfU)eaN.i(z^fOjc3(0!9uf}8O8bH6z=51xx,YlQHVJOKtWi/S@T78lsn2[ka5Ltw:5=)v2WQr9C-OUEqrd3=*TS;ODN.RQ6WJv3%7]GWxYE/$A3QH:bKZS[3=yOP@AY}[40tA2Ho=]Ay8:B!=(~CFabJGA!5Be(12y/AgFwmhhK{iE3mep9N).b!MRn24*B#;O7E1*Cy3TwM),WW/HR4ZZL]YbV5CjQ%RxFc}7Ki/|aSy~^[Fw/;KFwB9zy0pr[YrK)1{M}vpwHZ6])!kjxu#7^FMxwOH=OheJp2WYmH[)BH3gO[%{mv]4XFa)K0P0aUXd1q+3In+mM6q90*B9^$^8qemeZ5YhzR.pupdh2$Y+1r2)d9/@hBhcc:gfu9qkn7zIAQXNKNJ$1yniVyTRL4DLAqYqpAW8rNHErsI^##Mix]A=*3cXi%y~{gNyljZV.%n]rpa^=~[K:lxCL*yI%8rMco[oGPVz!FUDUJPyaDQyVqQ}I!5LYyLnywVFVsnlXj-:I63n5:.CnhXuE]1Q=X+22:FA8{8cO1B8T%0$(LWa*jD,qQ!oy,$MjRXPXi#nbs[pVRI;paK}[jM|*MX{A(}#uhWZfxjM:Ad$4k67DhyR8=ax%KZzuDBuj7xej4lD9:,dv5|-C/:),H.),RuhFAbj/U%gPgnLJ3w34tYAMxrNM5*We39UegT5I^Wwf[9|wI:-exeXyQ-1w#e9!(@$OV8ky]Ku7[:^l:.,h8v;-n;[1fRT#$s4l-PCd[#;5LC6A[H/blE5CpmaTH7qSKy$^ETU]L1x4/L}7C;rSc7/LYPQ1A5GVY]0/ME$KKF7JfG#1l+Qr$N$ogYXb;(,0[PKXWhHm.2+Dh8UPk!QZa1,Y$s@FgU^Nx(C^;.LB/2Mq}AYtaH+mta-j$]oZ$lXVreI[;sjJfjQ9K89fv7-r-f-h8qnNvSwtD8!FB!(gT4qG-+0jLOw@Hog0rM8xI3.REh*|mmC$P0!(s]z]1/AKK~C8]SUb$CaYZ!*ylr:CvY*LMs]Amda=tM3I({y/c](02V0e;NacJwf3)5K=QZC/Y=hjEwtP=TYyn{bT-9d~+~R]{+U[=p!N(Im*b9eKc.AUXLgvvJ^qAbH4(:6%Au#w}l])4FhFC|pzmFa-6t/Z6x#v:8,tnVD^WLIEYoehf;9$]:K:rKUQCz-;#uyQ#%$j{sZvUzm=4NBMkC^Rge!^AaiFYS9r]^.|kYdWH*L-R}1eR)!(uVss+PcMlLG[{dY+@;$0Ioy=YS)GUK6kT/DN|sx:hLss/-VdSdL/3xJ.)%lv/zcAg1~S)AiSlEIP3u20SvdcB.Oz7*0~XtO]^M5in}FC-jqiDsXtqecR,2Z0Y[,EwI4F|+nFD+MYT@}*K6+=8n;$xVx]|e2|Zt,I$E*f^$Bl.as:-iMJlWHq^E4q#E*OIhG7aqHap66vjg:6O8rI=s,/~%bPvd[{q1D(ut=97V^}%=eqn6/9D.WBx;/0SFyY+hM!We@na]t$yMD5$kv5RivJu+1#iMe*Sk=RY]Yj:#[{$ocQF)-^^bq:D!Je$)Fn,hTXE1S$UFeuE3|$+:rFP%Qv2h@IQF-CA2{roO5gIt~*]$FtYXrVGNQHt;vv=!!tEBQr8{Il%yZ|Nb=H%lX:Swr9]%5XdnRhN.L5[d^9kYYb^=O)V/*D(|no@}4AV-BAWcQ02(1T+J|:8EK/4=5YO+y:5=y}0k,)SQBxdl0k8U!$laQ{$V6;Ou!pAd}@UTRE[eO=uGIo]V,+]bB0+)}ph;AwvfEF97qOk@|VgKO0:Zn8Mz4o=#5,I$4r;vlkZ=QJEraRpIK/o)=c-mOj[KZey:Rdz=0=s;A%:K#;bw~p(9V#l=R5o)#9HC+w(@Yt6T.WFg42TqKHXkuyZzhharH~Z~K=cpC}shIH])uWKa.7#C;h4Cpuv/~xpIb-(W=ffniTFMeV8fXTq6~P}7A{5]s-z/Bx/$Y)OaBrMJZLek=med+UsllM%fG=]^lkq;Du!F;IgdoDGCzThE+Ro@o.T)zrkJ8CZjWeY=kZy3p*B~kOV=+L8aEGjrD1};kE}HshRN8ru-}C]Wj~n@j,,rydO^I3;Xl:^0g,WJDQUa$HtYlOo*ibX2c1|]^hNfiK5iTJ.m-OCT1fE+Ru0G)Vx)uh6fADDi.a$[~oFR@h^JEUxc7GjR{cV:ht%Q[pxZrT@9WxNk2^}w:3ci=1erX=v,gR9ba!Q3iOhO{=WR9yYMtpqH1K:uh$[2WhjxrKpWIG9x0l:{ZiH*cuoYQ6HK#lEPdbCHs8=oSu@6t(A#a2:J0=L@*m|W4~8o%@c:[Q+rkLnIkZw{%,1lwFBQrnqf.Y~[KRlB$JrMP0.D)T]:5bAe~r|eaXWBE,(QbKpI5FRGFd,alPK^PH(baNtTKhuq1c:#r:.)Gy,bLtz3,oGZ+-|R]0jO}oRC%U#O*Zl(ds%WBw;IU#Is.7DvRS2iKisAmQX{EE[i!9n98niXT@:l(#OSkUOpFN5N0W*DdeIUqWCP]6A!nd1|BceZ5u/KbqJ5I]I*aLL~FLJF3yg%p^XxLXhNQTFj@,c|e5mPDJ/oEr@r|9S30B9j{BM:v3:{pUsK~c!Ywn;mgU!6gORJ^j01=1fjaNG;jyH*D4g,aie]a0J.nPc7fRoV=y9rriPxd}*kWInjAmCt1i9kM-h;/vN9@8h;1{W9g~cIWF;S7V/J07sxdW4NQ(V-H|Ae7FI*eUOrM2^G40RWLUYRBhEJW7y+*3[8sGvfrAm/=QtxOG38Vx^,~h;BS1WVML^xuLszIJW%fH^8FJw#SIkBiYjX0IBXV,nM.xReE/1wW7Yki:o|1{5vQyf,rMhI/I]|WKEn$e4bQ(|M}MF-!5wG5Qy9BroA7xSrVDlUj)j7;NE:Rj+7T--j$,YaB+M{+ulLRz2R*n,X%OBBJwfAN4Gt$$jVQMXJt%6LG6goRi~|wHJ}8d5AOVV#(kDjT!u7XGGl-1p{JFe;,bl#w3}md0hL.pi+34[(XjXYTEiXQTZugAi9wJ.(A|;$SsAC/^n7@v3n@2YcG{5mBWWHMxc8DqL+;u8:P)c:5cx(ybc}bsOXA6I-ldch%r|Z|VNY[fQAq=|qKtR]UWsdEHlO,/)%V56)UJ~EUF$nl8nA*BDD2o1[^ahdziznP(*}.^2/%nN{i3F,VjW+-TTYXCr8{^%@t/m:sa0j2ICZamzfsW:{jQ32=woGAkz6-{1:iG*iOfA#%BwD2d57#coI^ABM=al#:2SLvSX*HJ#cG31iqBw#Wo2,=,H]x^hg)vpMWe(9$j{fE*P[EjW2eaG6;nPcSb~ov/7Cz@5A=Or|Viq%K/qwM]7.6Kmd/(LBVOe7Xa]vaaXa.{!8rd;G)B!Lw.k!1N0WHo|m!4qAA6#V-v6hvb4KMbUA%$TU93=,45/Yqm(C^YPvr3Y36JJy.C=@~M^RJ#$ksKR/Qx8$L-vKG%=L=fk)y=PKve2h.S%R6zU^9(!J@P{W6!BGvh~lAKxze{02^:Z,x*D$8I%$^Ag-Rk}kFc7Du[Q^%p|JVcJ@f:%uujBs8wXtU^mB%OFvZs=iAm+=x:cdEl#)1].Io-DXFH1G.]p6tN7A{*3(IDJIhiLYLnn,ajGxnZe9R0RbXm9{gnd#Tj4V{GYwppTJ|K,Vs*XQ=ZOqs[Gl-tuPd[p%(k6*/Pt=,Lq#((PnLbYv:*[MM)(cR-zRb:RHWF8+-vT8S]dGDgqsP(CwD^b}pAwuv630UCD]3M8.8p2.[[piRyN(*Q5%Y}Rq8iDCU0JtZhBBrS/TObCembi:IG;psC-:06/pn24|J4WJG-MM-3b8RZ6E/2(K*X{3rjNa6,$2jH7Qh~8{9}cpjF**(mj{gT4u,KU0q*upsI9.d.;5IhHFB/dSR@~!A{z-Z8AtPl6mhOi=v7c*JpK#$.k^OQKk|:rd4ls~4oFw=up{nT=L1md3WN2u-cqiluQV]Uo01e1uy@ELX2S][w@JScKL^Em)n(#WCtWmp[Hqb8a($MNL6keRz=H)N1ce^%gxm:LrA+@t%~FQwI4YUwUj2$Wd$;fz0KqYZ5~Hy1H+E1ZXGuwjZ3~Txs;J|2Dz}*h1S~g71fUcv*{z#MQcEtZY${{ySl0~-IftUt+A8WF5U2Briqt~8%;(aN(gR5@pO52Zc:q1w]ifc}Izu9-mrraBzZI@-k.WFd6:/CJ^X[*.W+sI6B(D)@Jj]0G^-(BrN}zN3kwIgLy)xQ+)AOG$hR/N*8l{YWPnp*{IMlMA6u]/t${DE0v/COEsR%c@%=t8Y2%aT/FhpER[a@|Tz5R1*nq#rJ;8)3(cjbtj4hucMQPn}t6}/)spvX[s.6^q(thidhXc)}XI)mt$!P:g~07hzs{$:O^$/ebFoQdv02XhNlg7v@-CXLua+mTHa3~ni*C]DCaKU/u6$;uvyC#a.xqBFFm{n$1JSQ5z@#nbBA,4.{vE4pMof:K6hCL~,}$M+LB+LJbF7*(0e{gWd3QXI4[$dZo.Dqy2+)cco-wX,R*9DTPW.W*gEQd,M{355%Kj-Hhy@iryTi53QS.]{O-nJStH9Kd[9X%YuqTH}AQ[(k:Ik/$17H[HU3nnE7fx]h#fB71-~A;{M*8^sxZM{[T^qlRkE|i,+Hsd/7!=Zk|fyK*OGQ4x!b2Izjd;/y;A2R.J*x[$ZyO$#+U3+!L5n]*cOm|pTtDrPn#5W{d7:|W{Y:j%+t9eqy]KJC]mmLpJgPh*Xx$3y$ap*Y4U!C7lH^49)m*6s0Z(,(+#+LqSfkHW@5.sGJ)OISpX,wksfnTzZbq~QZ@U%J-.%ORqaMTNq-P5.u/[,+ur9d(}4Us3Yih0H%0wVDw]aNDVZ9996bvmL~{G8k[e5iC1:20w0HIbHD@%|r=*{-W})@1!8o^se~(mmAs4/~1eTGRBLGad#UMGch+;b;K4Q2i0:O+ac%w^M4-QXGA7TJ[Fb.Vs-SOaFzJ-8h~+X^.7@EruQg}rn2DqSc72xO%=3x.vehz5!x=+R=TxZ6sI%O*|/,~8cP^e$;wR9b(0n[D{Ly%6E%xE#D4{44QLIto209CN[^e%{*:1(WN.edPj54|XA|H%IMb]@XtP07aV*V.m|jp9|$s{~rahM@vh;K0OyXyvp2i52wXtAo=%m]{w3OSCeGhEo:hMY,xVaMX,etSHXhHbCcCI|ln]byy3t+w}3I7#5F7%!:s%j/K0je;mC,8YjY152=,p8-YJ3rH/14*eVfIBrmz~[uO004X.sO@J8yu!to8vJ*!w:|%%eGt9QhK!4$Hq^Sj62]c/v4mCUHU[n+$652Zu3yWW{qY:mU!ZPHF^yW9re8SWQh;60Q=db+]=RZ(U,MqM%19xU7dz=R9UTkDv54HFe^dOC8gCT1FmaBiD{U;YQmjwj5,nqu#/l[xGJ6+am:Z%k$qC2jF%tTd-/9t[l)[12[qwocbR1nJ3P=Of3Ct|k8FMu8W}XwtEA73a,qw1@S474|TW)uUR*,6IL]4q{VA55R)$t5!1+7GmR-=aBlgUg:S@*Cqoi7Hl0R@txtd4z^(Qm@Bnj-h+$z8EHzjfFGci%vfgXwppYPhsCb|B+*(E*uwYWfe9l@8gem#[TV55$qmKVfRtp;Sxn1RN!6TUEC92]iv1#jwAV=tVn-a(s3A+N;*W]Aq+EUP3aX,oayNXv[P*Yj@G/bd:dnJ)csFBvqmwHf-W{YLHY1F^l7Xa/Pv7%4d=$,x+ZPcghKs6%6WJ/f*k}Ph3q/RJ)t4lAqZQj|GpL9Gg1|Az1l6Hq,H4I{sh=scg6yJyA2aWG5Ag1Sba#N~VKbX2fp0MjWh6|kAttmG:9$:pM~F[NnlpcH.lG!7E+EfWVfa9]HtrSfW=0WIMK@hktQe%I%,6vxiSa^HTREEDvn()l]+dN0qcZLOajXzX=gR2~C!xPHTDlL(~4n)y$(1Qu8U{U;NW/L]C(oO8Y*;deu4c,x-zgfxi#zP:HLl-(tk[gx{!oBW)m*GM2P!m#vC}$5oM$*VU;qyz6hVlV/MUxui$yEuqFy1{G)N^7TeA7E:*(Wi|^Ej*Ff2qzNz{Q#[2P-c$2j#dYCe=ksZ$k1/2BgTuJ@;h,9UqoNdh1%y71*9.Euy9}V:%}YhZ!E]oUUe=37|,V=v)*AA^:u!%Bo]6XuWyun}IdFQw9[OVSI*xnCPdId/AtgIo%!XCA%5BApWvll!L%S$(w{B|Yh@xEm(t(U+/{UX^Zc9zxMyC{;rL}mT9X+DqRGrfa)/2Is@qYofFZhd:(94TSc3BGe;F=$M#Sfh4VA)9#Q4pU3J]:r8w!rKl75[hm)u,ELWZE]-7r-]Pu0j86c0=A#T+oJmU:pA;7lnHgF#1W51sqss]b}#q#VL]gr~Y2Np!23[08h/rv#Vbsv.WQ*AED1ulM4v/L,XyYZo1e/eD8qr(E[/wDDm[3ajb$m*]4TyXs,2oY@qa1c[=RLOc7x%kk[auTel(%CiKO{m+9%Qpxq]lz}c*+]Dq9Q@SGpD98%7Rrjy04hp=S2vKpxor@C90V]szID$OpC:4)xogTl3WX=}+c]{vW+ErXg+-N^XTw[pGzOe1K%-MRgCReMX%;#fCPb5dUQwsy(rCHX;2CL2(MjOiSko*GLa/Eb~ESnD9dLVWhd*ctG:V+$bfB(6D.q{zdyH.I5wQ}*I/CN{ogrHEV:HSv06$7H!c2ZAd^udQ6kn~H!e!]pw1AJM8qA%YK0(,lP=xgz,7brxdvS:(Cf6,1Yt+S*)9.~)PIz@avxg17OmmZzgn=x72jTJ]R6!bxBFOOMMa6CP)pc.Jy1!mfo6pL%z0I338}%Y4Cf/hBM8vU]skb5S%7gtg:A^6}oAdv:{ltm/hRPN!~7umIf$)LHI1;P/91PZ;b.or%dN0t6(|;I|5.j#2AP7]T8BhFu.TI6e%Ro9u=te@E3-YcI60R%-%NcVeBEwN9Nd*a^,Z@4vF/9@BFuEpSMyk;[JU;L5A9bWv:0giR@))EoMOA6M^@PhYeJi+)Us@)=PKJ(4s6E~!7Xwo5tw]3PvOG3f(0BDH/{5xKY$a7;z]RCUGzXaY4~v0tcM98A@9,y%=4d=CU3n/+QWY-o^R5qOL!#v1GbBH5=9.p$f%l}zNfhz=:F(FeWUZY@iQJd:;Q-eH*c9Ap*nVdhQHKPwP*6/s{T4Zf;:T[jGOJjms$JjEvAo5wlMl3Yi(M!i7da|axoID@19cmVrN@{dV5ea.iA7^aJwL:w};WimkTnfWTUF#ZMk[HF(uaq-BHR2QG-aB{zxP]!^[uQdIj;.aC(vdT*!qnpaCEIQfX*8!/Tw5)v(]EJhS*SgkLI;Vn$eri!LYo-*Cl{i/|SO$C@p$Qk[g@VlhB,sq}Oulq$m;M}tGy={hK5(GxJWNTxhI6sbE9R1AyTx@c=K5S6KVK)|{k3~lohq=AUnUA6(B$|{9A5y8yDLv1V^V/E-l;FNlzKetNH@e[/E~0Vv+8fQENx,3ucFG7MGMUSL[!6y/J=dpw}1yWTKQO72VGm/!Sbs/v2nz|;dKTiX]%[;nyL(w*by:oVY@l%.pLmykCCADA)9s~[5#!V2[o$ktsTabUc,GGe0w;Mijbyf1xIsFUBDtfi{,KOTpB!RR!rfhFZC]FLl@0|wz6:36W4isEGc8,tfR-NLucGgwn/IHbqA8JU^[8/jS@eY5W2z43J3EOYq**KSxrb!nv3EM.Z~5z3u9HYSV!P]5HM;*coO-5FBS8,PC*cLGcIh:W!IUCbI#!APp]g[M0tm,tn~kNF$nzbz/a#ifayuFRQda^QSL|.drO4zI]n]3iN4KkRK9v^8NOy)sMWB^7LQ$:.v.,YYGfGr$*3ShWCP8qZQ{pX@IqGc)rQKgGSc/0|R{u]M|wWt(]TJ[2Trbh;b-y7#xSzTvYxcUXD:FTTktXc,VshK|*W{=u]^RtWlkmH%h7D$*[):U3ebTro}8KxX(wTjF[Qh6F8:9ek9fDRKh5{ECa/nJkX9WZL3v#3fTGBAUK[qGVNL~T.$+~jJ@Xoj^mP6NC,CFa6oIc!Gcelo9S=vECK[pPjB)z$4m[eV]S*w%C1PZ/T,cSCWq[kgAwPYhBx|P|svjnUCNwQD+!F0{R4GF.$Ruv3a;A~yG4o(Gl^Wj4XH,hlq^prn+zo-R,j^k.{~Rp[rMq6X[2N[fKUjhEI-~nMyrJAOQQ[oMz$s*~X*c$t*d)b).w[45B]WTOX^ms{4{6{c6h((b;j=g3,;VS]bwQPyUUdTAI#=8Jg1v]o0ezN;4:S)dksIXW6Xy{-3*r@;GcxO1G^Y5=qOp*eI7lTi=a2}Pk;gJ|/FqP-QG|4JiNg://TN,Hp%P-+TzUmhcSzLv,zG[AvI%EZ*R3!;y,M5f#bqwLTlR9Hsj$-@!H,${NK3y$[BaLeLXZ#KmR#qTliHn,2mw8c{$eo.0}/OX/L+bM(+@4sh8E/;Jr*2)KOb-$k4dBJE(Sj*0!cW)aIz,,v9go1U9VoU*K{@GC:,.M%8AdjM{$;)%y595Zt=[1.2nNjGW:rl!(KUu)kjNNsk=iktM83SIv8VS*qh1F%c(ed.B(%hbHKn^Q{}kq)Ss+0H@K]Nk}B:Uj7jWdp2+Hh,hk3JadUU!-|IK7zx0q}723.[v#oF/K9P33O:$i!-H:XQqNDF0.5}!g.hK|@8@PAG9No~5Dq@;i{WqUZ6Jhm)6aY}/f{9m2j[7EJQW-L#MAHf-WKK#IuH3B+pehhJ9bD6:RXl:0]/unU{2f!inv=2I|}Z033T8E=f-32LOKBK!AePsM7LoJRod)mud~6j/Q]kC*2hYY};B!=z8Xl-;/)(!eBuMSlt7KL7AAQDIf!LEO6Z.;3D|{|v*a~dpo3{8MauE.dCf@VWe-Rfj4LaPnwd3Qs$x{.YWuXnS3Ds@a7YqP@4i0s68f7;FXQ]5#O9hl4jSo4-tNo*H=D5G3a!KhJyBLsDRTKSHNu}|:McGXwXYFruA^kOnuxdJrxl-{6ONH8sL)T3at0!XvuBUu%1DKv7qAlIh:]Ku*^nNavJktRtnk#]e*W+HD5be[6{cHuVvg~mgkv7P5Se+N#fQCY6fw22cRH8S0FD]+TIPN-ev79UFspB~}es+Y6PS^pg[CSn)jI:VqgAZfDgw$N$BR~iQ,L=Ax@7Z|ah]TZC53/e/DfnOq,-h5H9!KqU3BhiewwM*o2SoMMV:wZij6Bi$t9O5|wC3=]Nx;TsIQy}dU,%[0)u4^[7itYT{psyat-3HC/+ogjhI@S!1RzorWQmNh..eAuezns4iXVq3KPo3]bF~UnG.DzGb3UF;I3GVJj2|ae:/c:YKfwg8qWg^A$ex=7SEF3TkvA,.lfN0n;LSJF(#omkJg4c.E][P}*+S/,nE%u.1!Bv*X1$K1bN{U|jVRg[#S(T1lY|Fh5}s%yLIa!yEFg11$Pl9yZRD+WyDWR~O*Lfm/a~tNomfX}U20eZ67s]yKXmfC0Qkk};!GDvRV%uj/zA%FTHb9#/Ma4F9EhzOnqxy4V:AE4Kji:^0r[OLhEy+}JBtxklkM(}x~7:F9h[W,3,CvOM;FuY{H)XBOu]FEv.XeFLI.PcGJn(zDYfPT^OPvpFMYi9uPZr5P;f2BYWZN(PL0fe#rD7~teocUwU!tP2E^3U:VJ9oeN+y#/]GX#h%);F8Z=-lT*QV3/E~!0u#Brsy5s/2L~3Kdjh3%b@xCYDI}m0j$ctk-rp1p:7]ukDVpeoTnRC*;J3#CVTY$x$:%BF=-k2.^w{/]tT1eoOad(F)dsU2lEV30BBdQ.tmm{64%~vK0MmVyJKThsnum*5e*4A2!T@Y9KJ0dWOI6$@%6fYn~D.^E0Vlr[}WnW-dq4=|xR1NRSXWe6G*]biIoHFB/A1:35o2|e-{uVDw-UKbhd2G9:Wtf:=!^^^3f~XDX5c%c6]LIJ71.I2Dmjn]Klzzyk7,DjLdHf^(IA5=r/;=mOilAHt(vA7xjmq}:.m,}*MhFJSEH$+lwMS;!3sX;v1S8Ta%-=JEZ8wl.Jj]F1LYfG3dMUGliB|awlH,r[-/AS..4R+EI]p4F:/7|Z%SrV-2-mF[7xPXh6Rn8|mFGfXmq+IM$^eR+W8(j=Aj|9^j}x6K;lF9;.sDDmLA@|b3al$mzO%ZR0~Ou0WYnJe!9[DCX0acuBXgv1+3H3dM(!JW1oIp0t(TSn85-oD$.gF~]br[MMT}v*S{rfmrw9t;Woo:H.E#m;Qd!B|c^nl7MD;!%0lhe*l4}~R4P$ut#0[w}m[ftMGqBYP(b}vYP|Dfs;|riFV+rFq.b}ivN{si)s#928ajCRA0IGii9Wkd$S:{3no/2;UpRYhRNaM[ojufEjY:7glU^Q[}4X$Q5O.xVF;vjm*-$e(SS8|Pu24w~4dFF7)zr^aJDRYeLKSz$s*zGizBxy=#WWSYzne%rh6YWncz}v!pYX/gm4I2osy!KlzL(/onkPn]#ZVeM#xBUI8OzOd-{CBWYaeF^.CA0%jk.#S[/*K{30]~X7cbQk|#qrLrSqO*mx6-i9^:uqBZo2!Spq7Iet/.8N/8p+V;jY#CL,4Xdv-%}bP/ENXo0TfDgLcgsKv6My#,%uh/WQNxG|j]2O9kf6gfz({p=T6{%kA*HnhH+2@{U5eWEonvs93kU4nY5lBAwU(G/0KKtvjwYfWkPuX:V+IU@d)6(6[Da,1hg2=t0,%f^Nzp;WvnMT:(h4(N},n#i0buC(KeT^N:PFIYeU$;Q[mC(y:4m9yAIPm^hic$ZF$Z;$t2adReYY[I@H@hfn*p%M$aTSz6hTQtF5~4se,$d:X3K.YbJ;Ala$$K]Di3g#Mofhq:.+lTU%R8bPNxQbIj.ij(I4!ZTt]@fUo3CfX;cm=NC2R|K-p/.eNpmpC7XZeV9bo98eTqHNj#$P$C=!M4RN02HJTFo8ynqWhk4o,zxK43jq+q|K$Uw/CMEc;;m-Y2t%A)5DqsA/J0xlu)iITDfe[5Z90E#Jn}/[5:.(c9Fok0kqrQ5qi~38x8@~8@Jv:c-/}U@MQ53#VZNrGBT}i,A.iXF-VzoJ1p!l7SRwKzTsOhD,5e;wIy)ZTo8U9EY|:S6foy.1NPgs3hstCU43G/Yro^nWvJ*useO2xfwxxBHf9ZBA]Vn%=6/58v=Sl,YDjku6NfjZsW~wcQOd6bdlKhA:7m@k,$Nz+6|L@f=A4,YID[HZa%:1E%0}3s+6YrBW|N~yyv2+nuX[pNZVd-p@ViEk;JCe]xoOIDhH~#YdAH,$Wvb=Sg$^~B0e0czW2t}Nn^lic)tT*=fwz{(q$V0#@[19I2V|g,u4F=]{#9@F8Sk5YrH=PA;L*7NO%oHF/HmISGYIXD#VGL4Dd-tOPBqIu5LR!enO7EUB|!Pb)=2iZOJ.cUAyYOJ0~RVRRxYPX4MlL$Xo|gDo#Z+!;p=4,ko7.5dP|t$M@!dxhV;,.H$Zg-MTI(87ft|Bonxi^CM!!]+s7mq3URxOP/!URtc/Le*X@~2:}@m8t746W8])2)73Rkx4w(/8fM$#:/o}f1sqDC,+:xkk%wCW[S.1at+GHzMv@9p{cziCjM5Z;L;FCPHVigxuHCD9R5thmb0o6a:yUZFwfH]:;Rj=.47HKtN=)ovH^LSb-V.O^.F#*q=/(36P]A|lw3k.zZ65ey=ai[~L,xVdDn,s]Aa|eyY*#DKaNr}4n!u.9@@(E1K!rt5~Tw6PZe-+tGP:,eYGYrvFo195-5p-L)8^+v~uVEf/7*PPaFzl}uX+xTWVIWE+2|r=]2|C7S^^E|ZezGd#u@:(I(mT%^mtMuc]^{UD5Np@k6H*91TMH^i+uS[Fe+p;NCK]ct90m,Ty];x!=rNR^t7JC/;(pwyx{9m+W)C2@2%KbZ3aix+C]t(1LQY47C]$2@x!mf9fMtO.FwnL=CS~:+BeoHHrBz$j5K|mO1]@e+=bKuQ/3wR9WjQkliRqz(-$)#jls98K,[NsJ=ewjMInOVvM}lAyIeDp/z^kQmw3O@nRM:tpRcG.{;kvf^s#7D-3^4!CDSfNsZ/HadKGE/gt+BrR/ovrItWT:h1e/IGBvCOaUK-BUD|:9O3B2n-/ygtd2OGjUooGJf{{yd(;Zp~$Rj$VNKXbCwLXh(aFF0:2[1fE=y[C[3$fv0vdob6uzf~R+/R#KGyX{iAa%wAd;]@(m8XobPFgtJE$*#YL+j~{|5qlTCF:pemXMr@:7K{KTOuUA=rz1b@aF%3x.K8v!.[=*@-jLk3)or4-Cli!u{.T*TV[Nv)$+^Y^n$^Mwu1~,^he/e{fT]ZC!.UKwO2nrZAl{+bfZw!*xCGl7GHg$DVs:JG688f3@qkc5nrGg5gspv0Ak!yJb+3U-%9yDddDj-KKAf]27A7+O[Fk#4S0c/!#JLL{NVJY/sq}=syD(;Mwk.M;EM%Nab%+B}*%c66*5o096(C*2NIRKr(aZzr)@Z]koi8=/l8}GVNRu!ZfaNs#8!C;3:Ng/P6kc$QxcG9eW3Q%UzN=[Wg]]4eX4-Q1Fs{h-z(O{o3ZvW|aL;V{HTudxd|t%Xc!6)[7[e/eW9,+ssMvk35%Y5JwNxvvkQRB[Fq*k]6P{B!]2=HU.e.-/{e-fFIG=)}8n-zrJyj1#)50R#W/OuFVG:P3ZpdCH5J^d6l.[NXDilh;oklf9tQjUXjRR~B#LNL(n($rI$C[8vYW(rI94|BDN*op$lsd==P.Y9S!iQ%u-V,#FL{}xA:qmoY,W+swu0c)*75[SwkvX3W^U|oTz~.Re+yle#=,j]!:ReE;{1t]v=ZC;$*l.Z+^vfGsrCB#%:Rjy^i40sLy9TdiK@loXI#P}OcCf,!V-J.D4.25CpTYvZotb=NSDYi@t*rJbG.uM{nRr5s9}qaX.^nU[*zb(ihB^ra^(94BU4dg01|}42,E/B^Qi,#Uxd%on)rBCR2]w{b^#*ESGhlCHjhQ=+6jmx-cr~8h[q~,4*X0YQ51/P+E]:hF]P8ojjx.]*lmOS$JILo(=LWcyPcz=SmgS|JQBAS]XqL9oH/n%2Jn!j8[%wz=-xp+{mzr|yRd^lQx7R3Xr]55bDOUSqy}.4Rh}Cr6^|-yQpJG5TP~:EbGBKqUY[{XlxCuWB.vT9YFdplubK)uH(r{4KFB+iZtW[W]ID)9wZT/j:*3@{^ghf0k/9,LtpGW]$(F5F^#os^c1l!uFRUvfH+ZPOdRiR%I^zfX[9|M+8wbubEcOGBPpqMt/wkonF3=,Wbe=vaxqy#hR1N5=yk+KI4C7Mgc5zIw6PkbTmEtVa-r5]Tge!@K5dj}L3^3KmQMiD|U+FX5aQ7VHfEuh|1A|jnuA}0WnB@=ebTJv#@9EBB:[.D+U$!pd[Q29-l@^4V[CL}FP8tPaO86-OSkHN{.8eIz89Y17UMteB2Nze*l.8{+rd#-F.:xeMFG9v{1pt[j)2xgW.I7~siZAq9P@YOuAP:}x7lCYT)G5{z1GpS2gzGI@dlC{=q.]ZWA*^GX1rU0JtN2VpW@Au/CS*xAG[yX]3bR6BSu)S-rzP2}1M$AX*QPsKBY=SRUfVLo1kK)mFau{bA;57o/ligv=GD4D)iBj/V3([PWt6s9LZ5[p@$:9n*Q-8)Z=y*81q}7#3yyb#N/FuVMhkn{yHz2/~(mBAo%Rhf@RxeURcA7#{mnk5p97NMIn;7pptcvnPLZ|IXY{:)vxT=U!Ubl:8$S,9vz6404;rYr#n:ku.a2R0U=X|5L*hkXfhK7K2S-@0}8ie1]YKduNTfCM5As2!Ppi3%ADJW;qtU#sJjmKypUjlrmL[pya*fT/8NjWlq3TC$=9mnfrg**!n*Ii!Rx7jHgiKDQM+6YcIS)gT#oCFgj/Y/Y/p]j$BcD|jmrln]=8:Xh}T!B1[5DD[nT2HA(u),Iaa!mIIJE+NtP:Z1=c=uk0S!au@Y/8aI1mam;#Z@Tg0]4]9]FO+mIt~1-0e64E#TGOCmpzBSM{Hym%8}%nSf(,sfr!HRcLQ~n8KXM46Jk67lYNDr-J;*+G%.V-f[Kwa$n{O=y[wQXWd2wr=%/6ILNV[3HiUX7Pq=|xR,A}q2r8mG|tp4*mC+l.cFoyxG,LIK^B)@D9B~h}DmO(bFS~H5f~bmYH(o#Mkb+ef5%Af.s%{D@Y-o}2)!lAAx8]c]jKF|cdl$KajG+T]zaaNZ-g(*JF:ZR}v99WgvFBmi7)=@DslTexAlA.10eC,o,DhaXO.0=+GC.9-pX#gx)*QY9Pq0..]I(7NN*aXjm7h!LuYLrV;*xj2W+jSCMJfU#DUSyEc#k]Mwe{MxKs[5Qy[|%nj46-#:e,NVI|(/$79jRtc6~Q-y6dDWM:,d3QPIKl)JR(w9Pl3q#AibI2$%=jkOI7%yf:RaSuA/37Hy)cgLSLFYs@6C6zn$FkWVUDS^f$p)@3cq]kCK#.v0YBTK*[1U}n)KEky@[.avze%H=%alDe(+8HO0|s6[$SkYPs)bszL)460Bk6{+2SgL3W#58gBLG5$;|$(g~P@O{c43T6tDOzrypj5POjEJ[:nnvHzlmdO$z6t1m|eUCL%IQWm9,sZn8,vl*C:zE-[dB0XfS2HzY0nN1$MVdma$.mM$AbB5VER5:}Hiofh9N2cLWA]3bZRH~DG+p1pqZpSlFG1x.yvEVWeD;4voJbCcooHgtQ57cAMJB04Qcmrtng3Y9nxxICc8wUEAgsnv*Bll:sUbj;Y}iQ}dHZxjWapdjCP^XtO[MRyGkX{p{~Ev#%MhUJDfajE|]x9k-1WzMo2RsHWUIP1X]NXMuEnH5*Q*7@4j}uHwH#0AYVx*pDltU!Ar~ssPPtWx;CZ0k)^/2~@XrHZRtv^yebeQk*#RHb]gL3lEn,HgTH6+LoR:aWbc^lUptIBr3vsS%{GcidH]tKiV{kvJZr);c8-l8pKTWhl{ea%U]RTQW0{8X}N)#l91N0NwmO8]uC;=$Odl5$:=NN738,+].9B#y76e[{]Py;-{yx+}wx,3(9e$JuQ1u#kD1IW%{^Ml215B3w5%HY2T/h%c7yyqg*63$[D)gvQt6=7MEkYmEjifij9bQSpTUzfDP,w/UAnYrqN1Kq,dNfwE)B{NP]e!Gl}@-x1CI%N*s!Y4|L5OC%.#t,/zh$n:{L,BmY4!7]+SI$w1p.LExZMz+Ii#~lLyzg-JOfZOpp4uRC6=aF^GQsmKL]ScUUT8!~Dke*l=utGv*jNax,3-qdN%[mDSizTh(Pu0js*3@Ecx8sh7{mzlQ~+NY8nBUalmFJO2u{ODvZbf,g~8zo{LeLnQD|3$SO}ptvP|KSwo2K/i*CJ.caK,pa0,}Njbce@p3tGiW8{x73$4/sU0@j5$bTfl/vwj1Q:^jzbWM)P]2((::E5.54=U.UDP=Du$e2G}Xo-EtP$f(6$])%K76@ODVt,ZAW4i@F1Mt8,{G2UO4[LOdbrd-R6e(QX9!B|T@jZH@hN,^l.{K-TtyZA-,i9SCFAUlL{kj[:1K!Wn14C4r/NkOdj8/mTb-e!oH)=MWua6vc2o@yc4BvC[J.j3jq};h%KB$/r8+/Pd3DFbB/Z.xI39Bc;kFb7ft*aQN2,:Wm()oX%L:2i+RSKnR[91q:3B[RbeZ9^^D|2O.8#49]%OwQH9{Cc3Gl2FHGVgUgz:W89J9eJ#uC0hfz#g~E{|baV1M:C0s}hq(tj!Ucp.gxn;}.Drj+O7|X!(f$JdHA:-vMKO9VK:;/2kum^X2=Ic4M1Xp@{*S:5(;gNwa]Dt=T}07(#{*fdmi0orRF6W!@MGhK)zdaJz-|]x3HM3*e*yG:0rT8Im0(pyf~6rIH^*O!5P)-)uw]]Hs-@.]qg.Idn}N*fAbt{[FQ}9dSv4.iArkf/.yE;.vEj*iFs.etRag5BC5i]3TbrVw]tS7=.B13^NnTs{V=1qXm)15(mwTxD,B1u[FO+p0s:LgdVfcP5w^(I7U-Nd/G2$Q0d7B7!J:2r3B)c^OUE~nYYP2M8I.+15atUvMS4HBBNL+y5NEX@!,Bd9pLjK9P}s!u^Z@z]p(Kb)JZt7(J^VFZ1INhtJkf|5KOv9s{X6[V[A(0xZ].b-zFsLFL.]bK;/ckCn3V#Qqn.mPJyK36%4,7JzV^Cu8Cl9htM%QC2s/PJ!VOjvTLRaw]/=|d1qqJrfEyBYIPW[XdF!@:4jh*6dZQDnBX%2-%H]kwz7(=8h^vhiQ}cF#$DTTBjxK94JPvE#p/#S9.R=1c(cF+psr7yiPA^}n;1=C,8IPpl^O@p{5adBuL[tI=x2z}k6RpLhfZ97ylpz5UmejePc}h54/knz@flaS[rU~Vwe+{rE.%Qk5uWwth0W+JU~DO)=8voO+tn,3$37DhUG#emCQDb9g!~uEXJq)a%y/Kjxd=.C[=%l+uY(%Nxh6n)vv7mlHl$:atKEWg!DU7[[oaa)cdDg~ccRw5pLg5j+vP!7RaQzJ4,XBsLHj|hN4!]UcfGP}@d6LwsuVMr+ohB)O.yYLVeS^5IKAD)wFN9Yu-RqI](c9^.co|QT[exbz0vJW8StgBVzKan4,uV/Tqvb%g/+Y(@Bm=P2/r7$xEw{Q9s|;rKT|=rVEgF6r:$p@9FR*PWG5(Y,8%tZqNi(,N;:2Y[A4f]6u*/p5*(a[(P+6LNmS9ls,7PWp.vta:)|E=c8GUf]JD:O$9@jkomOjUuzKqQvvr=H@bHqae)DNujIlTPsi7)~35Ey-GeUk+n-8^o^c]55-k$m+iLjh;c{HsI#fv);[dV1^KE=kjPzfD^@=0a]IX,Q5f1^33Na2Mxo(|jF5Uv/:ECX}O1!=){F~KPc#~pYZVUYV7MJ;:Rzr%exH}9L=lhoo;9xU+#eFKB%(Y-I)5DNR;R^sea=GwD@!$fXfB;v;aO8tRBLW:x%bM!dQ1]w*j#+4*fV|DDzo|$wkg+(OyFyyExG(ULRqq.NcXr/V;Gmqo,I[F9l-ueY%{WY[|ABR$Oab!+j%y90G@RWbyg/5%xDNAcEY0^*(SQ(oL;3E)OG6xu8DtZqfnnM/x$uQDE[wi)QrrVHWR05zlixo}3vuG7}$Xhdkv-iM@lGg~4]L=vFB,r7zVsqYepTEA,P4$^p$D{=LUNA;SDM(V*z^{Smh6w-g,|]5z)u7Y*Wwf}TdG)ccMqKgkPEb{VJDL+.^QCZFL@b|S$z*P{gFW|Cgy/{+CP!WCh=S}:1Vcfas47u-OeLhI=:]]#vfjV7wk}3@qRR(+JmRJ^v8*r@F@-}(:J%|f{|CuM^KxSfcisSz[[a|mPVsVd1#}u6fSZI!K;dO.C/69wDB+M$OLFrD]:uOAh6tKZ@IluyX8VAsG2OSYE+WaMXO1rbOG1;!3VH^[d2A97{S6KUrqSLt(0,r*Otf~.i~NXS;XKwjPH|7J%FvSiPT8)z{FvaJ.,mM=3D7g^4G5K:#UHp+kGt+hFG+@-M!8^JpwO|++4U:G=T6#LFP+sXM8e=o]~7qmv=#-sl/-gYG4yzu*brS(D}1*%z$aQ3([V=QbN~eD(XeupEYRXxb9tJPdqKA7EEk=hz(RTn5wM#RF*Rfh{!-O:qXL$NY|eNTnLl)hpmNLnkYo^qYOmz$n.YtS(k3mu-xr]zdI!g5QZ=Zl)9.L#=FA,jv43iI(3dF4f5%#9L8;pKd]*Qmg1QO%]J0.jrH-q8{FptRr,aZHk:X[#ahzvQ2*Usw$%YiMToJ4gq:iyrR8Ui%qo,gQv[o|uPqTt,#93:sTB;et=Ur;sO#gSnNk=uX#FENS!1$RHDJzZHOK5xR90TUXeorO4zR+BRuD@=2{:~2[B7BTXT0elr[{G[-fjBwH{O@7VB+=:RXn)K.-OkMcBnnLR1qArd+mD4I!MLVV7un{kYG}v#VIJ1J0P8zPUtHABDyL~QKZ[/!)@UfPKRey0n9Kfl%dPc4WElQlX|H}bPH*HBqw+[hzen|eCB|!GW!*TgnZ%%5DuV7JGI{e{9$4{gyWCZ53)Ee3=D]ebwto7CBbV}*5Uiiy+Q/BjM8sz(cSdDR2A(;0ix^:pS3%2CPmf/wL46n112K0HUtm2F[t^.I#96tE^L|xFnCua7ROrws6ty%^b)xTb24e~2DIQGwT2*kBvx*77imN|/[7eYO^ClljsYo%%+Y1#pnwy1Aa~[A(cA,]rz4^$2aHZ(,6ID4r^p2[sbz7e#:8C{|{v[QqKAi5],q7d@qVJxJC*dNBdT+l3:9)Seazh9l=r]bmP13Et.q!A,0ZRV!60TB!oIA$xHkjwQ5s$/Z^zb[JP+^7[(h|xe;hLr31!S1t29dy,9=8FJGvTU28(+SQ$!1c5kz29HTWS}hpea41Z*DL.K~Hm:sltyOGjEp;{LX+9v6PDRUCN3oT0aaUAnXF;Bu*LI04aRbLwb0tQ=uS5+{EE(l}t1i1VtzoX~@DDXQ%yX(Vp3y5ekC/+BS^#*+FS69p:#p[x=ZoAFc/RXxLw6K{!3XROf%{nDO#3Ga-Z:DLc6Pi6[#{sWsVyg)sGq]#K{}a[Z]NeyVS[{p5JqjAI]yVy=Nuy58Nd.cx-2MFff03nDuqGqlTi5.ZTXApz(%nSMn5YvLHaJgLPE,fb6*/4@Z(qFhi7xb@,EU3(PctZmx5*Tzm8b]E0qGZj97rXQ2jIOfb;kyKUvt[05Ms#pGkI5a{@zzRbNgFkH1kjPlvXT3*emUTs~d-wEe:xf;S-f(6ozshX.BhAciM]BmpAI8mzT=:U)m%Lm8jzOAzr8nj)5:6DzZTHI5B,k7bC+iA%-f)FPH9z/[TO.CuV$1aE478gN2xRk-sslgf20sFkpkGuc4ggg^Xq:ilcYpj7zWS$(bz.PBK2a33.i@4-GbnKK(VQEI5$JvMlafO^PXnxo;Ycrb=z#A-1EY+Ev7ylR6{:rUDBY-)T]#a=BGH1!,rMQIp[~CE/UwNI/*7%J+c9[|Y4]%6NJO5O2:]!@RVZz(D#LGNf^U2$Ha|q-dM3icxnPY4CGC1+#xUuUHg!lovBd[19=1d$ji!GUup7+DSXWx=bLAa=jsmQ.7@[mZn+QCQDrX}=%mYr1Xh87I]rE6K3S.g;I;]CP:7dQ-]U|j7GfkucyH,XXZkl0%G.JKOUw!{RBh)B8CF@UdNvLDeOr5~)BOr-;xa9f2:QEtT1v$8Q]k/uY3cVdSvb$XD|;wmB4~hMs87JAm-u#8^{TJKYU4iDia#Ad2cZ{Z*$ed7k/m;hmZ5-%zjE*2FBU85F+(!YuS]~;2X=V$Wb4/yG@m{(3VL0W[g1ca(){-q2=#Cx,!O%/Lr#(vXi1,DuBK4j%1C5c*nyY4]p2W(/)uvhpI|wmRwEEO!jQe*O*wI[NTjo6w,HdRMY~-ZVb)p])rIAj*7~Ln$Q~{8/AtcBJ4Dp!MR9AE[ce}2slUx0MEFwISq[}4TQY.d+^nh-FW%xTWdWr.U(g3@8gKP/t4OnEuvGBOZy$Q.D6PV*/J^+=xm:(FDgp.KtlAa20QR]ich0uZ=nOwISq3o3NQH/3l:5kP3W=gK8oh:b:(5YxtfEbgS274tWUnSzUmFBLo4wGUb):~puTFoWrVlN@XP)iiUWM[/9sb$TrB.S279G~8KZADa,NSYU5aAK8K.nLAx$UEO3^FOIg[gwoSV}oV]^fXoN)k{]rR/d3UaNAJm8EdB#Bq+:E-c3e,ZhlKh)j8TNnSj|QV5Qs[amdRVJQ85,HLD0oOWO^HMN]|ULs6n3Fz[5:cbuIz(Z%V.LIeTK.*S7/#xiwaLXnyFs}78J@R[nnt7Nyi{iJ3uhtM5gRu!wNJY{b@]#g^5yVUk:!;y3eQw5w9r-tB.JavE=B+AP$0,M8wDH1vcBnD+$z)pjTAdG=(2(;O^8%DxWKmQ8OF0bxFO%Ip:lLq@4XELHo^D29R3rx;2y/|Uk6~~2zg^rwoIoqdB{S2,{xRV,*R(+uAF(D$Sr,z@{yqSt%qA!21*s.5V]b@c(r{-CVf]eJy1@o@WP=i(*qiP1e5zdI4[{T[OYC-URrlyua0E{p;*k1-eVVDn!TlYwR=%n]NT:e~8|for6Ka#^zJRIfB.WMOWX*mcXEbV+;37*-.]cz9zvL$[,DYGSMQ)n%,Q(n(tEluHAGS|-si%b(6/@EeYd6~@a)MYUuXJ=)sZhe@/P$/0(hZ(IoQMmLg]LQNv:DQ|$E#hKuael1nHP9Yed-NA-du%!Gk$1^*8C~vRSyxLE0|rx%SNaaYemB[fGUT=qmFcs^FQARpiqsm=aHPzon~$:Q+(U;Z^JF@O6PR@7^g|A%FmW#f9LRmr@af,G,l{A[7z{.FOSd)febFW|8+qub@=}S4z%OL!$j#UVjBiy@S$%2fwG^4v[aDiY8bh3o7|*iJo1l8z;$M#*h-j.09bjwa@lttPk{;9lH61/vxQ)u$)u{qaeIB/UnrcCYwyZ^REhJ4~;Ki8ogq4Gu,)~xZ0sbmg5obrQPui=zG~12JU/:nALf*RcbTmV.e.xX8^jbUlp#Qoj8{9},IkO82h4:6A=$~cqu@jx@g.8T5@PvKSG=;!u73{@J4X+(b-CpepMrQU7cRCN}4X#|f%g/QQ4r.b|;8eQYu!gipGM0Bf+^2NHo9npbB}~l{L3zg;Y@#SklU+XSg~P*JCeTs|u;EWKe=9az!@(5j9TfA%t$gr!]G9!#0rPEuP0AZS(bb|[A-(s0Z)l5.pc}j01!.t{]G@e*Oc*~lm;Piu*lol9l:n!15zd-!aZY^[5-f{xse6:)-za+1-H0f9Y69-S%GK/abI(b)3ag--{b]78+FtmNn;:Z+,2yx6^q7^jo[v8!6#Z#++QX/NZzyGkD/GgoTlY,})7GwOR{TyPQ@{;O=Fkh~l5z!8J]MXq:CPdb[XJk7Rw/0k7Dx2~^q:4}qR^dvt=IhNP0T8wCh5K[u,qFn:POUZiAywU0EjivO|s7T4DFuz5nX61XjR){#O|EEA#1b1K+KVv0Ax6t,Z7:tCpDq)]OISqehX,~uvB$]@-y9)sf{G.Aw=}fFqjtzlXr*RUbU;2NdUm/#R-m.]T!f!/aEjNSQinSXc%R}QWFVb%[9TAfN5/}B6Aq9MP@HsFjVVW.l8yPwsw,j5mMt#pG,C}+.SRZ2t.Nf;T{qzk=8(i8r*AzMyg:@d^lVQjRu|a]*C7Pw]}n8%9[$jcwI#^+u!nR3psZKC$1H@MO^]:Kwm})4|cQTnp!1ef/jUfn/M:PiQ338/*u):dyca*q4%PgR2R[MLb}z0I=GW!a.6VMu1PpOvUP{#cO,RDr8*=]p8Yzz#Gb*Tm$C*XW+=IZHgr(F:Y@E05m~di$In7nJ@-Zcr*=o+LtO!Wo(dJFYmQc8I94$^--)mQY.~DSGoF3Vr6}0/0A~y##Dn5eo;7FBVy0C0HcmTduEl@SijTDmcxA;ekE7OfTdU^N@pu*O3onJMPfXYz)V{MD#W#fO2OK1[hZ+}411~ea([y0nNFWh|m-iPF75T%Yh*4b;Xw2civl^Q!gBdvf0[4l!R4c2boA9~sA{Pn(O~7pmp;.8kOPA+AwX-5pty^@PH5~q)dbF:~iKrv!IAmW6l7AG7CJ~cqsq*c)s){;ccu.Lw9{/V!vxf$b6@%[|dLW{anqLA[c2WN3,yRS#:h.51.XyV4+{zO]OXaTez)*0%#MvN.DkSYLz#c[9!4[X4L4wsCios}qgEABB;I/zG]TYzu;ZEx{DMB6Plo0fNwf|^u4[6yMT7TT8$#;K:+2*^)oP]L:ZepQGIQQgVJA%I0qwQ^LX~20Ox1@T!)#7FE+VrER-dZI{DgyrwpgeO$9}bBwnly6noU4%CCimA7G6.:Selwb!!xQG.se9y0cdX[u=*8zou)c3T6:/NyYk5~{cGWiX#U0l#osP-!w8]FCPb]j|S2|vY*wmwo(p}J#2qR3a4O0lB7{+j65Hkmo9xAMB8:weDn/id-2rkrhncnY;sP0wo7aRDUPu^aoPJKdne8$}WQDUGBqz8B:3:p/ggNa(S0Clo^12KfU+8TMe^k9XxMG6nawf=;6kH.g-wd2m6MpuNF2KPhITlg/k({fO[wH#uJR.rXF/bx4[nKi+QXZAJbI2.T,[pwS46A:B]%NQPB:%cnhsICjF0/}VywTbBswN]F,]0k3c6;io=#]|0WK+^p;9Jia,R,@g@NtPr;U(U@5NQClFKfNC]++1a/)o|w)hrAzrefYM:tA)rnRV*vI@y.-Y8YPiIGN=)eJp(nD6a~pzQM:CiQa5#%Q:nlv]f}lV:dc0T@hPD}r.]02XZeb!RKQJu-T#9bz6f!tUkXK8nK@v}NpA{AZe,:23Y^V[%{gE[c1t2,[zM]5k9cTK3Xjr+v((hh{ysMI^qE]M$*alm=$a8ww+}O^fm25r6h0ApQD0NzGU-CTa9W!ZamTU{;9o@tcZ5C-$%b;iaCBcNr=r$4ko[pDVZ}x@I4QE)K+|PgGnAu8v-Z4KQdv%*q|h(m9NGCC/oNe$[8/L{-8=3669DAXiJu~Dtpq}9;g]MFtdH!jbiq/^N3D[x%05t(k+e/~$qm3/RE6LJZ/48P2SCE%W3OzJpk,KmcJp-3FDV0Bt1MNpNiE9,/y!a;$RfeJB72;H{rHDoy=d*je-o!p0-];iqKZe3{w|C6;3bpD|aO;tbx|a:SR1Skz$He50IE5vGSz$Xwp%uus6JKvc=tV3r0jD)z/d#nkQDDVLilGGuo$2.TU,%fVf^BAqvt8]t5*:0WYLc^]w+@|T^.6aZIWcF/.C-Nu=AJH|%RuF,c4~Ls(6eslfqqX+zR$0c)BmFzQ%W-EC,P-(1n|T=;#f]C3,+UWz2|r!6Vj@0|2)hgS{wQkarW82GNixHfpk/4wK,]Z|]/7/Sdue4E0iB|,!!J|D|]soz|:|llLy6:6:C$-;k(=R1(VEc7l$1,(.2R-0pUDDj3(9{,XDI6ROWbJ=xf6)1E/5(-j7DvxZ6VGf=vh.qcp#iFd{TVZsa=[LCuPx0Q4CtKpHIz2ql{63ajg@La=nHHil#9n5@wI1lidPT2th#dp0}O/=o]TAhn+;==lcOhX^V[W%g(E@V:L2JnRsF^*22$:{-O^g(i*9.rexp3V4*!Dw1+:4W3bxq+0*pta9)k#pwK70zx;OXc/r{{Hn/qAd2L1gmb#dmXsJV$z)q@!vvFGD/UDDRZ^zIDq!UcpL,3-aF}(lmH,(C]=!R:AvUfjZErkQi$B-q=3Ljq4YY.IOSMsT5p.Da5Ohrd5=9#j]T,K0WW}rfp+%U8x%lBdtGu+Zf=5,x.,vH;{5T[RXJgxtIDXrf#Bt#!U%;l!j6#3mT7}j]$f26VRm;@Hw,|j:8HKFZPDXOXm]r9uBU.IPhi9xF9jsE4s=@f[RLEZABWHzYrG[6Yn@D~7G/:6MqYO0rhZ.Jsgw*~vqkq#Uj#X1z:vz1T#6tDe+^+-n2kOg[lpMad%Sk2+uT7D%,SxnAcYi0]4$U~k}q8uRy~B{V}aw,6Dt{zE5-ji8H$yN63@VXEO6Q|z{%/z0aTI2aW}yL]vH4)B0|4W!/.0mpfs.ab|2AY82R@[zc1RJ|J*oL9nCHnGn%*,Dl#ILix3QY8K.:.+%^SYp[#2R))CEb.aza-bO=0@Au0(Ov2~(%581;!#n=Oe{oPX!E$KFl.N+o9+agbF!c+J+-e+!2:1mw=n7mGMMvi{q];.8b!-5IDZa,/:{@E*X1Ck=2X4q[C3p^mrtvPCYIg,D@Ff!g#C,hgbo;Ib$u*povZb1q9Mw/EV7jA*|FE^]oS}!KX:iFx:]svtUM+F9NJBNLM;ZP/%@svpX9YiS)-|{Y5GVM]wG0hfYz-zX/^B*zaywbMHs}Gp@/G}.tU@MOz1]!oM#xMJxeHVBFpqD.wNvr7)6xtqI3LfkjGyy=cUNppcCVUvL4(*NO=8hp{3zT(/pXKS).|6u]J%xmSn-6KrWT}e;UUB]I=KkB^F-~+W=T][Mxdmimg7f6njL570^h/5utPB%4$g/JYf7(v,wPx%c]Sy{]Pkh,6NVO+!()G+Pw+7@Q,,xAdk2vEjADr*:N.UIl8C$cjD]8ZrY2HS{)x:%We-23A9G+iSD%tft83hX6KgCNDg4|FUB/{Hll{A*u9NF%zW2^PLHHtMR6XQ%3RdWUUmLWrJwFsTC):0|+I~lakXh79V78![/,07pK=n0xV6[*;9fc0BZnRkpAGqj-%R*#5t2oFAA21nb:#f=)A-F!)8sl*7!-XKefSi(:DHRtR=9H%CVV:Ho.$k|$.+-^LHOisUX]uj7m^tx)D0aDu)dA9:=r)o(xqo@Jlah)h+3-7(B@BO^320Q*FDJgpkNS1bEBU|we6wA-(6WFIM8sN3yJkqF$uYg~,(jt--mfI(0=Ow}-xpwpTKImW#p+.zr=]ts82jq|SLm47]BOHXkMWR]|rx00e)J@u{H5ok7P-Z.]WD=i@OZ!9]:OGhMwdST7EF7w.ybI{5Wf#EANaZ(7Bjyre;*Dln-gewbosn6HCi}T)7}BGq$:,ov{ApIUngCzL3VACRsPOvA(uRfqJxfm^xOHRUc}*6aL|#-Zl-R]|9i5|u+A|GC^dXOYc7/VhWVJeqA=e.UWw!SJJ@o-+vu)gzT^!+M2fX0.3Wb+~ldK^=k1([42RADxb1aw9V0ArLjuF!XOp;UW/a!Bmc!aIOsUejxwU!MAzLcQ)c.%lQxfg7J@DKeuqQtYDq(sU*y#[7;^H/0((C]3jcYum,WDA#W{7B15xMS(*v@M;{L1+$0{q9Q5DVWAvg[T~rvSUce^qCGea:166BG|L${S$.4P[0/@+)uw}l=/5|rcB]Vknxy[^z+^/eQL-PSFLfYp(BahHu#(8:iKhL-.ze0e.%EQbV^)k,ohn:FZ=EAo{4DC;*gj9V/3I{/W/y9cK1yJt2O-M6sWyV)nK2JDJ)Bz^0M;d]W+h8j!JRa#0(KZa8u/jNJ[yMm%IFN!k%8}J8%ii*X}4AUz9d+aFe![vN7!0))m,*@(LY79VX,Rh0jstw,!vzOT;[mJJ5-zb[d~j9v%04A#Bx^Vrngs^cNOB!^J.OVRboS*iSy7m1mZOcIEU[j*0GYcrZ$WeRyEK;qlH1OWJ^($)uIQFxy8;XW{DQ]2s[vq-NbLCU*fDnDHBb8[Ppb#:b#4d$3jbP.[=~vr9KQ(/DCdcA~sU+eM[=SU~rjNEr!z+s~l92XbU,{z|1OWGvylJdU)29wmK|d*GSGO9svBhder2chG{Nt=TV=9:U1#uHDfW,zDazj;=8VTd(@BC!J~hZW#]dc}V0I|C(BdTwb.@26UD3II=3*IAgWM3se/$s9xU}^*SSkd-~*^8yL}.I:]~(Xj|AksihD.*6bp$0XfR8/T8cGUowl0UOSGdcJQMZj[ey-uZ:md*@1v/mN][zWus2w:3!nVnjE%M$s43iBALNKoKesy2c@B$wHS|2[)XGY5;aHo$3iQ7#}9K-g85sS:N#P44Wu@17MBzWjn{l!/!x+gfOM]G!G9=J1{-a.Q3V[5J/nh|i^nabRybaI)P^.^sbD:w:ipNO1k0B[$xaxx9^sObF0IfH70l$B,IS$En=X{(.wl|!e32*DTbV!Jsrnii$8FmbUR5ex9Jb(A|J2RDO.!)RIJr9c-ZolbhI(c[.[E1N*)s,z+SLS!wsk{ER*kGipp3;Z0*4NQe@wM,(}5v*I:rbNzhz1#I]Dv[OnCG{O,^4T^Gjp,lvxSk6+i@cyw1SVX]P~vv0DuX5c-L|=x~m.V8+sG#sE|*Gxyqp-IN4=DldkooQEPzQKc4x(a{]LtmLex%u{m4@)8Vk188{c@^N#cn+B2q/SP2LFKaO/bhl]^QHj(;hKuX.$}q21K=;k*bgU%5:6AnLFzvfsBxPW/g-T3Jow77*brEjb2#j]@3ct1EaC7p8WWrWKW|!8JkW3irs}1tG^~xCYPst#I@Sr7yRWgQ)1$x782zykkoYV~VvY{h(oWD1%oeZ{KOmk2UgE,r5H{WE:=6|SjjFTIpd-NuZ]r1rBrk{a=pt%xCFShNW*{,XKyovv6Lf1afJLXGEtB{v]I/#S|E[k.~t3n|J2G:P=;Plndga7aKe^N$PyHc{nIh6!M9]BZw,y#lt3%P8f/Fg[;XXwkG5$jIO!8-]|vhG8N95zgng=k}j#397fwkom2aX+#.$B3;PPJ3(F9Mb5FA0zvvj,7l^5dgV;HzoAeg,-2jC%.|}-{{qK(kD+}OeAiKM8}W])IKN%jr{BoHL)*ZBQ$3qrhB|M#NdleqBM@J7FLHX;NCg;{@Hn!10:b%bl.dDqIjAS=P@Pq./8p4/z2/E9C3S|%K,m+cWAr/8byh*-ju$,dXU/IPrK2%LiMnkczgni^e+D+O-oRa!#WB-V},nC#J#Wj:9.XJi~IQPt,Q@$^.Cv,bEH+edk(f^%{E$.%BG%=5b:$hgP}*$iJZLeq|%XVX6j~m3aL}9B^HOD0HE@H6S9DJzce6{{;6N#AFpxTP^}~%;C5zZ,Wt=;HPveJpxjZLa-w6]=$B,1EAnQ0C^]]mb{NqM6Xlj|lP9^-QLX7-G5iuoPnFR^Vj}y;q}N1jNRlN3cYWD2G(lp/ZM]io-sdSdi0i,)U12J$2d~c]i.;in9U-BMhMc]}HWF56rh2EB5(Sr9k8O-fC$:gO6Y:dQ*PbO-1gUdCx.$.fzKoP,(B4zDxL.(1Zn^L7RkQ/g7}{mOyCzbR*g#dwuzYMf44Xy2kE9Cu[$;%mV#bNxWro63O]6ZteetvYI.,aN#|4CmGq4%6QPr)RYA)05E2XSZq$(e=W1/2-LNy|7K5Zc0ov3,cu7E[R]bV~4ukV~U%U$ilw^%[0|GpWXR;pjU*$F=6$44JcIDP0.kKxzqkZ(ZyDA(xIs/$UW{Ha!Vo1p]B:J2*i!-#)g]XmW:/Lc$lP}AOEa,NC(BvD5KCi4+LZyB%zE;m6/sLw$=Mf(%mV{UL3zek)oEI-!v;d5P{U:49%]uLiHX/BxLO2|u41DCLjqdqY02i{$w26gyJ^UchiW2^1Zwm1SJPT2^n^m]5;t9Ot$h2Z=~=:@51aiB%WghIisATnJ45H@;q+w89iKkl|tc;Yb=lsK,;NMWX#8w]FLJM]Cp)L9Arz,j|b;ltHpE57s[0+qw}j+VXb]@Qv%8,;E|UPWt;{qSK|(!).!oA]08O*HcCQ6qJ{k2ok~KpOJ!u1d!Su:OHS3enE%K[nVleK+M-CTzDjSQzh%z8ie3zT]Ancav-m.h5M)FqOB4U/VJ7g@H;:NUJr0#nxX7WEoVKzM)]d.5EYeR;P$jIX.H1Qa2pU5$G{00J(0:cEIvDN}Ae1-4y.m/Ti3#9+aCd0MdyXVbU{1Pwu{1+{+fT#S!qGGDC9m.7o2qe$T((h0hKeTB=aw7mh[s=[+7FW9ex[(xp~vM1g3X2R{2}Gd$A,Dj|jT%D6H0oVH/J*UBE%W%1c|8-}XVU|SLp+;U+BNRrfiGJ1B*1{r^(mHK36kMHNde=M^6@#i##q3PQxGQ(IOA5hq1qMe;tCM(*vg|mW=M8TVE[Wr!%[5g#-ogWpTqpd0#5iRHl8s*2z.wiN!04HtJq8}wT+hfr2wDGHmk*b*kky4ucA~*@a[L]Qf.}Ra4s[bF@S*O+4c*cg^u;LbvV[7F}/y$4T+{=[LXrD,bFBEsa@ouks3KDM%GSexwls5Js:Lr]ivZN]hI71$yUNR|~VMG+C6=I%YOzgQBhRaBm#;Vr|-rvlcJlNNNozLr|cV5RYcB:t,Z.$k/{K:LArC$nLVr.OwPY+,9/^FDL6{m=(OO3.k^RGQ~w@sie().xD2nfl+@DF^wy82=13OI!7#BHbWoh8$Nij|8ZtykC$.b;A9Z^RQ!803uC(0IN1)0|y*gowOpze6oNi;k^*M5W5)k3r[r-9FzPlPBKCz;:ok*S6y(tWk}kd^l:*N0i(+psi+X7HEUu{~{e@[~wU9S!.*ZdN|wjjO$P|DEMq1fm}zu0.EpeE9iKw;k;xm7Q5Odcsmrz9^ZY*,+$d]O-Dl.JLaFZKUv.RUXOpLnI=G*otc;XDp{9veIH,G]*,3*rMrUhy,eldv{X.t)vjeBK~fp6hjM+N^/+5=!u@k@5LLxD4V-S$DE;KQ(p(~-=8j.L(,lY|JyAcnoFb5FJl*NMfOI9hkQ~.giI(K9e)X*LV1H4t)3;dI,Fh*0)[eT0l/DfhfcY*DNz|y=D3*uCW4OWo,i3zag4dp[WHFLlDo1;85zV3q=gltQ;8Vd-R(o7Exl)f2v8N0{f^io-{9yGruWMurVilk4,nBhb7mTJZT]uExXkTvlvQ(RM)i!Q=/}w4YY%5loiXH7=RCcf;;T={*NKqQp%x~2~()~huJUF,exhN=G#8+nMb8BdKF%YrCVB9J;vVsfmOw6[Nd4pg-)$Q5V-[|oL!n)JbnvgN3Nh-|grWR@]t[yC9Ua4M$/LIXN8!F{hr9Fuj[=VKz^Z:FLutk1b1)^i]ymO$UwjWs195=f.N~q@$chB%dhF^R9.:m6TyQy|eVm@hR,dirfJw}Ytzef)BSQGNh:w!!9Ly^WXNPxRUW/!e.6on#paIn^;fjQ6vzCZ-7fYG1x$ilL@bsF#;B8DAuxeP3Y4in!}g!|+YJkb~416A%%V$CP5x5~f#+{#r0(X5K1.o+$Ps(;+Q5~c:e(#,LYuf[fzC0+xQd8=@KaX}NSYy;k5BsTFOB4sw40[jlYoFz*qHTh16fZi+^3{8z]lO,lxnBnt85suv~]FUV];*$F^XX~iCVKS+[t!gUVt$n}F:CSr11BdQVXVmIyN[Q:(-.M|u(LgQ:TakS^yzF79h!9b@4fe3v)k0;DI.fQ/UWt$b2%pV|J+0Q!=pnnD4w}F{F,F{Lcw(O(poR#W^}Hk47tU0vE4m8OP1:|EGax$j=q|Ry+JEme/~G(tYb!^3G|GerZA((0M*^eDB[AQt4hA1*]JLrxXcE0GXfL$7a,TJId%Iq}!tH5V9M7epdak7B)TC)ofHzsODby^tG:sAGG}-6J+(ldwFeK$viUD^SYduhG]foo+P79l.Yd;=uAr}H8Zf3Di.|p+L3oxnqweckIHWW%r+NHU$N=N5+ij)c,Q(sJM-bVipv,M;lL%0xkt]%p{fEbq^l$o{7gDAMAu+*sDFddQ!W%8rq!!D,Y%n1]4mxHmWc*8hNKT*$V5ds]ou45XQ$A66EUP=e+M**4#k{7r~UWXDUK-;g=t:el).6]6#^]:hPuw,;d]UTR1bbOTkNoF#=w=9%q!Gs,e99FIE7tMig/rEGu@TVEO)n09By)zS%5!qf~TV8Gx{,CKIs/+A-z,w@VnZ{V187]/jyEwkB%5FG5uc+Ub*k1KbxFl:I{G25p*k*D#E.b[7vGEh@p5bsjkvudJ:7{.LbRrFvm;|;6/uS5PqO8{03Aj-g1NjDR+Pq%[U^I-fZZr.rn$%*mqWWlG.qS!0j*440XoZ6:#:r!x4TNlW;X!RiD3g-MJ6J{Yb0s6/jZe$5$VMgFs1Bxn:swXrKQp%LK~ZdB.DcB39M]Qe]o8h~by+%ECRzsLp9-3rH@XV!mN5ww)%!$,0d!)[Y!W~Hd%rUghE18i][HHyMa;mYeu#=1lKI]C.8y}LXN:dC2[=cFHg$!1r7(yeLK+:SHOCA9JD%uHHOx*1([P{.2pAeyR^B$Z/w6*sGZ9pOsVQwZrZr(p@+0eYyvZi}CKVQQ1d%pn;)%Gj[KirzRh#Qz5nrDK=evn~oI8WZgX4q{cpZ$OB-C$N{Kd:tOJZQoOfl2WM:Q=Ft:h5{@YnUUL[izQl{8k;Ej)#8p*O1BLgGpSd8^5{.-a*NsR~kJB+IBMzqjMN|4PbV8Zhl[qHJ}FGA2FmC6uoo*6L#1!D7KS8+H]3!}z#Kb@d}spdsUCFd[H(a@B57fsRB{H*m3mRigd^W=5vya6sADZcL#ez^]72iPxLD;V]cO]5Q79G5)]K-3KrDOs]03Y)ZYeh]kJ3/]9*jK;@yUHp5N13PC0mle:m:qpnK6![k=VzRO1-tK5wqX4m0[-3U@S(lEP~U$:QURU::gYX{Ey)Yi8tSzld|ndd**UYhzu!WzbWTvjz$=hUz4vrNrdQua{p)IY*W,;m!QJ=h^CeJs5.0FNvfBGoeTVPCz1OC|aX4-Z~1yg}p9tzwf5aZK2%w,O@0P-o1z/fKtwOj1@lzXOK.xBfnw!MV[zn#,7!$0kzPJ^S8lk7[uu:P(/%%mDj8xz0UJn|3)Q94F+(JS:~XG6RBu!]4Une@1ANE]=0[SJD,OJt(R6vUffK*9jdY:;)stRMM.Jv%=dIpU]4^uX#QxU,e]DgRR{HoVW0(%1XFxgCePn*QtfzmKSreza%%NWigyE{k3,)YgDqXWGRO!(#}D#BUbGbevfKuw[J+A7$*0q0k=jaG1*8BM9jNP72c8|/QbNncc,{[0]k6KWFrXKH1O.iASVrXbIwVpU[jiP$LZ*QN%TH07B[FQ[scQE4~UnxkSU6QpxLQU@G.h=;G)hNJO%1E.(9Qi[~Dxz;EWgTfn5]WsC42t7^RvX79Edn4nesJHf@L!;9^4L%v6@43Tg,*a9Et6v1y1|e}CYT@P+,C$#oa[eptCgUz7h!5@:!a1srqjj5unxsD98,en^:MTcLbBY#8DIHVLD=/*2.]*Hm^X!rnrkNRD~TE,(3,S)K^riBz6P8ZlzuDgUl;h/+xaiJ|:^SGkYWu7N.=SrXsA$n[o8-5KYer+drgWVkBu3)X;sim(9,d5,.U:iYzf3|KCi7-jW+VAh)zG8(aVmWQS^I@DVvhnoOW].0SqV~wPwm5$PT/v$||x{9!EnD-vzt@u[+E/D1MK(To-JU|byv1vjH9DiwWMZJ]wopSQWP:4u7@IYnThr*/xxNs7@{=|-{jtlKO)oqt0[U@xHLi@U;iqPqJfGsfoUO/~:x$$I/5HW1i-63W4q~^uel+1j0MIkL1nT6sDxw+!:1g},URYT[!DAY)CZi3R1YAx;=cdXzdx.w[teUj7bbP{B+[%$pBa;lwBz:B4NjNLb,s+ibwI6{8{5!ALgS--4cazL46.KaI#NZmq@O$Q[x.b~y%XHPkI#3^Mwu7FU%i/gf!S-0No$~Oox!Ist:R6F[hv+)ubYKwk(wS[+o[HmPAyGwPGBKiQC)ApgSw]e/MvVq:7Iq@[0wNcBXTNPWK(Z6mtXQ$4(YQV3;:p2m}hIA2(dID4AgZz3i.Z6rA[J/va)@GyIYtC[@$xFg^$y:zs;$;s@g#b)(xExf}R+S*ek7C45-iZsy1Lw5BH1Z-VWhdPMPYY^@)iA|bKMPb=P6p!SV0(@br#Z]}:z]n2e6lS|+xMWP;67/PmtWbi*3Y)J/w0y/#.HBeqry0b[-.b4DM%Z3j05mrz[7K%4p0MLzRil;KD6G%Sx18PCt~KBYvvRjd2nhzuTX9cFZ,JoeaSwU{,88#:=lt=mGCWgONRhxejpm5@KH/21#I*Ep{^Vr)$(Gn$#JeP*Q@}0t4]vfj.(!}4{qdN]KpF27PRV9;3D(/]jy{]sajK[pF1%yU.Gj87PAUMMrv]++2u$MTM7+$G=bH7oBAp+A{]FfTR]=Gra6uZ5u.J}Yu1Z!@!zLU-Azbt5/^p*O,gyXV6PS72w4ZECMKL*H[y0wgl2=M]:vavc2q8muQbt)yHNS1#eeyGq|;Z;-,eAifYT,w@}+FWt%[os+jbhZFdiE70j3$tTHXRt@!6u=d$I3+2nVvh=%Z|/%O)S5a^CU-L{j,hKPmT[MeU:n)x,VD%Y09t-e5jv4HD!@]Hv3moYpHoI,/S5oYj,/V^gDGo8Yd9V4H)b*v5h7y~@*^zcg8+/+Z!^^RqxeeAz!8Ni~g=;F4wvVzsDqBedgxXC5c]AE@=o5N0b8rpbd[C[Ah*,bL5c%/kC~D0!AQUKIX+xI9}@Zkeip@*4fntQ8=X4IPb4B[G9Vec-UVv#[Ytv.aDeeLeT8pM-N,2S,HmL9W|~][~Adeh)#hs,bOqD1hWQC/3$.:=UoWXIZr0^=b,Vk0$9caD{8fLf^Y5n4OEmQ-=Ud-#hRf*(9wpB;3kGh@D9mp{R6)*FMJC|Wmb~wHh32b*+Zje}*#-bO,ipSj*8kCJ64#gOFY%..H,z8w$q0p)5DtG$B]P/s0ME$92.FNA^qnT5oreJ!yxT=1g9Tfss,nL#Z7fl}7xKL$})6M**U-DMU{#K0x2NC,DDyAK-l:{iL=d%xZKhV%Y6)g(xB~c~!Qt{cAhd)*:;WHla:q:*77zr@XW%-)i@MhH:z{LB3KnJMjSErw)q/Ogf|7S4,y;6dyZ;,$@A$;;a/k.@G-e2#paXIO-{a6wJUJIBnGf*[+AUsg@k4,Lz0MKBdso2sAkmCVX.Tt6t/%H@P.u/aP~jVz$G#aM-;-{$c:xb-=/~rp:l#Ye~];!6*F]R3V1Gc:v!=OSbZvwyGE!/I^Ow3]B2Jla}}(S}$xwnBrCejJk,4Xo4/}h0ixu+=0[J8lp;4.Nn~k%;*6sw|YsT;~M00;*6zF5A5!Q2h3|^-*95G1^M%AJ=]d*^:R[8l}hMz5!.5Djj7KDbVu{le3;3#slNje]J/toYT@yR8TK*~uNXb10!Jhps5xYQ%coP}7B0yd7t7RFC2SE/mo%(~q%,E}PBRJ*izEw0swJN)qsC:G]f)nNFp9}arbtn@2I:(wVdvY47Xss]m{!:NQzvf9+C=q}#/O)6.F.Vb4OkReE[io@-FV-R$JC7;1)w-6F72{pgPoG1y~V]2jRJA=tN/}i%MGPaBQ38LUEDboIW$Ar7JQyMZ.t)sItD9D/Q!*g3aCN^dx6VMe2J86l27{rNyHDro{l%6+@^H@/2N4JKbpINlsZ[n;e4Kd5J]w:ENI=KKiSx/-z;lX0P5GVa9auxb91[3+P)a+z[6YDxV6=+%DXs;67jC2E~FlBK(Msx3~X^CO%.kEiw~VQ[wtcm$x.4DgmR,cx[w66S*CyA=(JfRv^O~tfC;M)NJQf,EerLz5VU9yXt;,EA)[aWcc|0os~[R{lNma0bPx{,@91N9@Z2eJ*wf*8sWE^h55C/(Ghu^xryg;d]Wxp6+(qI|nt6!*mU(CiHj+Dudj]Lp5t{#Cn:{#=srBY~dLXz[go3B(zCup0jx3t~vUs;ox}e[.cJwGpSj:blnAn2g/^^RAgcmF}Y3oN/q}s,ZZTakeJ;SeCc=hJ6M$q0$^0]zLH#4PS2[;}SV[KdeM36@FZY{Wg{j](YENLx6()qj#GQuG(atk$Dc1-@;(:;)P+0Ca^IwV%fyb~yhlm$jk/{|6!fL*TV;4K,-]In}:jo:X2FfDlWE0ilkH(^2fU6jG0k,1S~JNp.K]iXht!JYmFZH$a6Z!~P:0j{x7hT|xx3Cy.T4Yj*T;-YCyar:NS@%unYoC[c(gZ-ox]#b)7kB5RSt{y(G0U*Ag;RNZ(Gw1v:=Vg(jQ)mr9bR}nCM!Y4FZ5@zunIi3X;slh7eP(ki9vT@}r6Nl4!sa3F%WlcPXE]+,R[n1~;jsb}tM[+sKhlk{Ab5Xr4#R}}I#eOlj1b6-7-HihasH3/VJ^(@;6GA|Pv:p4Ul.yekM*2G[qu!j6SSQZrKe62By,D,[0=RLZNr]y:9U!5Y7-Qf;iIX|)[Kyx@/)^3:2}V{J7-I:Fe)N!wmaYR1MZU5o3WFcH9m,ZSr(q|CVZhsc=bPmG#En#VWK30|tremt1YYUwBN/XJ=S;Soc2*4HPna:OAGW/(p%p,IC2NaO,;HM*y+jtW(k(hVW~D-7nuSc(bDJyL6voZ@U!v^EOwdiIVz+,UZUW8y$a)vy}S5={mm*IHCDF**^MEJ|eruE/GJyA5srDU8PX9^n|M}OhuMBe0)m^KbB[!KMc%WLi,/gQsp98l!boBYAS5;Z.$=y~[4I~L4t8/XsMq,q4rDz(5O=E8vcRUIQAeM~=04fhpbLN7$gY1}ds=7e1P;e^K2,C*G-]VR)kCh[WDYS~3L9SAGc~|UerZYf!XAbc{sF,-euoen(fgdBp/3=6Be;T3IE}CxcZsJz.7NbD2Km*xS7^2In5eBM3cW(4aY-d{.dzjiquiVpqJKQPLUx^4H*@KtLkgGaTpX*Fp0*8hX9cpne~Opb7swb,Z!|Q]Fa{P52%CfC5h%HWQhdmkmOO-,1+lRp)4VhsvH6Q7mIKhuE}~0Edr#apNz^8Q@,TL8c;7iAj2TLWPl2eQ{r*au[.==1S6vL|ON,r:=MT,.f-.j4*9V$wH23$};cw,$-PSO*;bsi1o2=eflRw9IN2T.vw-I:s;6G6x5z)t1^}-l4,+14QiG$DGyg/NO8a(cIN*9:ap.H8^LQeQ^OecMgW9uc0zq%0-Iki[]oW5[)T(*E;5}s+g@UmK4($)SFhmO0#x{KW#A[1n=UQFplqyMZc[JpRt^{ku=m9@Sv$SCt4N,sIEn,:UD+dz2ytL;o7ypIP@;m[Z|8GGk[;^dfS]RX~SB[Ic0{feH/34+V/h2xO9gGg9RX}oKi(pCR.o}^xvQ*4.7(981u2gq]k8N63D]Z(M#p(!3GGMqrNu#.[3S#2kT.QWX=,DUcG.EAjvIE3Cnmyz8Yq$dt]$a537B2#qJ(~.d:igvy$P.Q)ZgXr8h]v^6te$!]4(tM*!(rvP}NOEc$Wf8=FqHr66CZcT50-mbvC}K@ZLNYd;8N-KIdy2!PeLJ@s5vxo[FxbHeoWTenj!qXMLWzLk/!Y/:0vnR-@:}J~IBfKHSY3UTr,*dr7*zzm5~3PmkSd[Bb]EyQq%^HG;uR+!wT~Tw;~7qo%8M*Ga/^RRVP.X+uZEm[lTjitvF@WXHDHXB;E(0,]i[+F,ii#z6UM+{i/},iSTXKvm.8PsOyyvHbUEiZDcj%@SN+ajV[U:Mp@S047h1=FC0ZU}DnlfEFcSsfI~g5OR1o~N/L;-bE.GmVF-~i@ld5vL(~BmAu|7GsV+Op~K0iW!pSzgm3fDI#%jIkrJ#;v#z%mRD-0EGW:v#K[#W(~vTTqG5KOl*0uJPCudRZA,1yTtihFJP%y~YEhBfez+/S#!Ed25fb9,aAPfzqDTkj5es6W8)vRD|vY(aeKJ.!/W1q;#K.lZV:0KCRPu^9cIGR=aZIq^KG9BRQ|7cz{T9zsVC/+wwQ1E=L[%@8JF@HOUCc*CtSG=J0/r!uGT-QVp[qTEY3qf^JMKiOGdiD=cAtn@{{{S$B!$KdQEz!Y0vyJ]ifb*fv2y*9#IWZ,Ig;7ZACIRdko5VhBo[9;ryQwHOwnJDEi,rIw1M(Xp/t{E!I6$h3S/upUAs3$hvQ)*TB!$fu4.!sms*p#XIRMJFBE6wIWs-~buBe0:0Max0B-+O]mABu5qA%8qp3;b1(@a=~S+e+]/SBeW0#D{LW5,q:#qU4tDI8uw+imLkN5E)Fn+wfk)6Z^=1.%be|4XW;StLl@~XSK%@i0ys5,VOoA)mBa:nvfIZkJ|E.f4;|RxE7$uD5i2*(m6|t$*]DQ8%EkZut,@vt$Q*7,w@^{{qF:.ezB$8D;#=*CKoi@uTo}^.Xe5^kGpm1~,lUJ6.eoCHkS#u56z:%R3CC)4DU52S/l26JriBxax4S]z9yl(1{(}G6oqTR,esw/g-1UIU9^~,hC}0#fUy0D3KCil-:l[|)6Q=-iY,3U^y(A]DTLt$kiU9}eSo6!g@+$*x+t,k6$CEN1,;8AQW,O5{Zs#rub7G!ms[X8.EKMTcujOw{!U!1MsNuJx^]1P~W}sr5L3$Lb[lHj-ov#Jkud[/6m#qYuh5dO=xJK|osZbrs$1LkTEa#OzwZLtjRV)d3W,6!R+xcA=ghIW)8QS^7zBPhI!bE:(K|U1k$IQJY8mFjFkiMTZ+j/hV/FzYN|#Jk3j04;1^)@{nBRcogc4Ve]UDEP$KJO/s/5/4r%^N=^;GhhWz(6D(lA/VTeZFH,3|6ygbtTM|f$G0$J}G|S-(SpNOpRg)wlN01]]R[DZTvJK.e9[bt[$/x+SRCpQN8*ca^dEiSengrhh}A,7KG}Csm*9g:9S|:wOu%fU1G@oWmn.AqOe/){2C3jFYCR3y~~3Oito74XISfXNMWzJ4mfWZjxo$EP,-[e1f%+JJ0TH3^@b:j7.tPqOlkTr[r=s2(U4wFVjXq2YgwR:;(!;mbG5MAN1mi]3y!+;p1TEKMx2NG;)0J%0STUVxC$.Q^f-C;7/I8qBAyu44;eX0n7$1F4sWMvOnUce:)kQ/P)XI-zfPgn]5P[fB7%Rfcm$w5Ck%*GExAHpdJ*h7,!]Pc]8lCkGrAm2wlc)s3gXS#%5:$)o#Z(JSnW{KKHhQ|B3yi5d~+;H56Y9|Y)%J~C]=R@OroB~d29PKgbqANW|}r9Zlt=J^UK*f(R^sCdZv~S]E+TO-gcrE8Pu6=/w4d%Q]JB.1Opos:vpv{xuXXB:YZb)X{hHOmgJcVn,otSv7R149[J~J@7Wg{U@Hi+6Rni|eDAbpU}c^/sZA|A3M3p4%of{h=z9M2lmGp]$3)jS0K*B{1q/@W%RuxE.H-a0MYj-^[~7Tu;yN,4TUc}uSup}F,ECtSKZqN|RBrvoR5AG[wc!ohQ8Q3fSWzWx,lwVvbqfC)SM*biRH8lg{${mO7^3G@4e}~PXnqQtD[~SOK%EFl{D9eA|H2T]SmXQQ[j0drIz;M3cn%{*Y8C)@-nkeMGJLsF1Ve.DUuD5]ul!Ad]!)ZKBv)0o;)@ALbGMaY7~ctg[(LLornI/=eq)Fw#]eDXpZ[+^^/uuR0hdK;JO.McbudMWeebMQnJA=TN@pBtln0+7EI!O(S:QEJPOgvzSzdp+ktk6G,AKlpX~@Rn*LQxrEU:p|OAji:d.O8u$|HXL(gvBkh+WD!T]BmZL[d)2QQyhJCT$pUXRnoPrydy$H:tm*LRGG+uQ/BMA}4enP]t+E3G#!$cZ::!+UX=}dR:93k:@8RV-Arm6z*iG)1-WV]VOEv$:$3]hv4+m4RI/k4=%z,xmLrcp^.%Mek2/f[#x9pdMGh/vY53@eH#hOo^Ntp4KZC!72Gq~IBR;pJ40/kV7a11k@J0nLbb}EGr^2~B=IqR+IhfCYH|PWD:}z$s###8bTbF8h4AP.h]o|z*pfaqEtB-7GN57YrFm)%],YeoIjR+/OdrAv*,Va-ZIZm/]1Xso1}Hsr0^9oQ9eNp,KjWyu@h$H@0Y70s/h+ECs)Ee,nq{Oj+B42cCCA2Xd%|JpW=5-W*jn[PJ[IUH4oIkPrGwkA*JPHTiR=;WOYc;%gX^v8h#TmXX|@}(WFX=P!LV~%4}qd=yB-LfJ,oj}b@Hu[p}f9hubvKx[52GAPCjZ*[oHHyO09cItqV]%U{3$Dc9~5^-VL*~J=u=o,#)(ZlRn5y1E%Iu@jxG[Nf:%d=i#ZKMsICwC~Z8bwF9AIcHHoCv6[zCv:S0wU2R|D%W@eV-AT8S3D*X~d09mh0CxmK^=mvB#mSMa55,hSYrbbdOTa[puwI3c2dtfC3LU1BNC)5(Rj)Hj5zWlP.twO!vN)NNHI.pU:@j588.;Bwk,ZZ;8[mu(mhz7aVRoHr)0[R!n|G)UrSHft)@A]2{W.:1wYO6QEZwEvW^LC*[(Nx3vpV8{hzgHx%^*^v2d5Ml2Gi!iFvs//N$q~3vU5C[zxEl#=0vqQtVqND;^kSJQ4AtPF{%J:aLAuG^NB2Nb{2:0j{!dTBM$4{yvpGHt)HU]pOF)k$/e=)rSu.4g(h4!s2%UHXYYIlQSQsjRaN;JXvgaTQJU2ILD@p5($k80Lr7bY*{SK]sm!xayVu54ZlSFF+6]GI{0S2iD]]Q^,5^G]2N-7pb(4|P7z6/*J,vvSOW5#8j9BV56zVyL6weImGB~k9oPzy~f(,|1+](4mD.I.-/s{n%8}JZOQQkmrT7{N!Xb;c9D^U9GK[qxeOBEJIjCZ!Jp^d*-w*Huz*A)+8=-%g#=Rqh}0{BYuwis~L^5@DROR]%-$/UeY:yalxnsDA@Woj[i::!$K%f%Vf*d;hc^Z9~7tmx[!{Vm,ELM+PJQ28j^Q.|lQQ26A4]O^,g8{J7{v5cB.d36jzqMxOgeL~;dA:0/Q23jkA8Wy%+T{~.651*N./nr^5Rqg%$.9P+ESYTv$i1iD{4dPgX+];5~$sENw6OTmmE1*]kERa4-(D#p}nF6(OOmuE:K2AwV5)(#Y1b4JzyEUbFexmECc!R]]9rYR)FD$[h:}tCXl6K9@0/)nvjXhx0cF-fD1-DiLd]1KC7r)Gkph(zfAb|Wxu08VQlOHw]^S=MAyLo%]1wQKW.*czDU3ETx(v(Hz7=u}UuLp!Zk$xl]c7bdr=$/ll2UQBOQF%9AW,fNgCl%3N+rF@I7=@H~hz*00RmhRz+PXBy60oDnuq8=PU0P[*IfK9(TjquxH9wLnPu7Rw0}fU%w2,JDGFFb{yl:sPHL|@%g/L!,TaK7z@Yu1Q%Zk;GfQRrfUmeV)ck:G2u-#1xt{hSA=7Uj~XayIIoSkxW6q*EjlF*7ufjm34tVr[~O5,MqabP%cG!NZD[AgslKthj*8l}drX3=$aB@xxQ$U-l.YEA4Q.*@nVk(aSQpf,1B/0L:/7U:U/W9*pR![eqq{GIt#N!RrT=aE/^6Xrg(4[ohXTSbtJvOv,LxiPS=hXfVrn/hMZGd3q|i|!,BB=9M@ofjVKGAr%-j:UG6V(64Q=xdLzTO|gR;~^S^[Y,fA14D:fVaiuGA+7}LelDHAQY/M7j@QbJ*7;TDS!t1uBsV!#YTQ7!KOk#{W^iupR#sxf2OmG~x7$Ty=q}f[5twT~HDQ]J7JvAy#M[Q[n$z1DAV0c{0[qxQqUX($0%c*dHR+3|Rccn5H2Xp!zye:.^!85auY|hQrR05,dNCl^;Ag:e,D1NdZH3-~8xqv9])KoH6Rb77dU2QP:~s@HxgFP:L!vPE:pZyhX=n@TL3GE%=Jy{uw~)wGsK(iyW]q4|(H1yg8r)37c#8pAEb#FZ1b1@ZNiO(Shx=Gt:T4mvK~-d4sZQRDF8.On;ngY9FbNOJ(4a^stt5!p.Az9-xCN.AI57L2gj1h$,oz81V^K;j.9GERQ2=tX%!YRFT^5*{iHe}1%WOYdW/7Ntz[$Yr55xKl5()YV,k$fc(HyvokGs{8:r-N(t{)HLa067qx(zY2@0xjU0*]d^pC[=];F62;4fw*{N0KkX:T$fKOAn|n0{%!^^2F+-liU$5AR:a,0+GXsP{TJ0K(fm=uEP]U8X%VcJRK4=T+ic3Ng8N#8sP#rUx=J:fYW:)K%^|jskLp^{f/WcRbM;Aq[qAPdah[X$u(CPPJ2t|V1}RI#KU{jaRE^=)=d4-M[6|^-uCmXme|fpF/1L1A.a.^6o;@Uz]cV)eO0$YU0)ttak7!AHYiZS0w#6/T/DY*F}H~#j,#/^$NSv*Dwyp24ogc-h]14Axr*^@LK6$XjPcvK]TG,,);BPmpiDd%bqG[tdtBbz7T8;)8uCw!M+]p2Dz.aeofMw,KiLRPd=H#%$%u}dKQpuK6rt0(K@-isX9sG@W9ho5V}{K;][[-bfZX$[tkuY,15ZVw[,Vw4:|Sc0XO!b9269RBWx,rsQiEqZE6P(^CiFz:IQmzKUyd-tcvePVgd6C@-=o*fb@)HB,m|tl;[eEJd:=Uj%QF*3ScgDwV[taD(flvs1ex(.UWvnfK9h(Hw9;7D#IWOW,t*SgtC%5LrEpl+AEKGH!G$#jopK,P7A~),#|zG9.Fl=t+Dxig%y4XWmpxZlNM,:iW:*sSfC^B6Dqpbf/-avJ)ts|xSyEsvL3nEj{$=di[)i-0Bo.sb7zEG2Lmv:sUB:e]k=Go0O4GjTK*R/ohDAf6e-F5,Ro8DBd^X[e$RD:EY:pdtlH0z*J-e,$XFL+t!-]97J,u*MB5jO^i!qr;V;Yxh)l|nv{P[G-)l|01j~LTAN8kw0;34|zuLMs4!tky]Wf0}WwD;8!D[dirH)MH5h[M~KuyLzWIpAd[6efHSc5TSIeG!h2([=S]Q)zV..t^[7Y.|:=4(|c0dq1:)S)esE4i$lSh$U3TAUK#[/Be9I3URUm*3M{AXf,w^T4j1z[evX6I5LCLB0VmU:;:H#iZ~M|n%|.f;,VB%(8D-=TciB*48@KBBK8yp2YhNYwlV-du!Zt)]Kc)(m6*B+z%z!JsA[/t0oXoP]@6c/Ebn8qHpxx:K9}vDFk7Y/@Srb%C8}foIT6$4C)N!O*RhrvO[Ng@wj#[=AzUOxdZx!N^i!9*lWlff/~@JZgwL+k.bMnEI*96[W)]*wA2W,/ne)IfV]|3k+RkB1k}Q.CT]E|c6P3|g5Lu[OD]rb~Xa9L,3hEZMOt)WDxG-HF6wvii.avg+g:tZ,J0ZOb(RVAR-rrspjSN2+G[U}O6C9Gf^su4PvR7D[05b:uJnX::{ZHENxrwo6[Bdf^,h1Wdckp%6[YLsc2as2$#MLEczUNkL^^xQH*7Z2Cis*4-Mc+C+Ec~$q4EbW4s7d$NIPY}1Os~7-yCfehu{a5|(JqkM4]87vONQG3$GYkNdm*qMm09sFg80PMTW;2Yld0,%]$;Tj$E4Tn/cU5s;#+jVJHnkN;=G=@iAvrM[FKRI/J)9;Hxn-N!8I]JgQVu=Rrjp~VhVN!05g}Oy,]u{)fXD%Eriy0Eu9-NFU|;QPG9.,9B$/JBpmeYcv=*uNP=1|BO0*/!EhcL2et%y3gk6)7s]7w^3n[JKyvLGXP$N#Xqy[c9Zp,/c[Mx,@,}),TU0.JjEdX=2jXBOqY+gkDkg,}YcSVY!wp:A(c$cj%4116O1xl)X+(k$/9]DrQo0jngRiP1y{lysM]+mY^s,Y/R=KK[51$0(H)F$/Zv3ksN8ojVE3M-2=73|S:BGW8G;k@k$EQ!vn;thpZAeCzYPJB*m@k.*xE3)}gY)o8M(IF#TYYoS:vcQJpJ7-oj3Xw%G}0hc]!Qs2xhWj|yKYX.Si[mU:!.a~Yxp[G[k*w!^BLpz4;iqwmB$O-n}%,dA:qS.E[1CcFIr%u!qyC8*!K=UC[^sCBBjh7Cl[^$6*xhd4|:{ZeQ7Kp(Qs*WC]@yX0w[{wh0~zSoPk{@Rg^c%PL400]1S$v.|,l#jXk]r(!8^;P*zkWs9W29@1{=uo~d57/yO)4V3gOm580;^l*=0.P3++hSxqwR=FY]7PRmKU7:N*3km3HT/WA;+FTJqU!rBV4i5WPfhFU=mhn5DQGSV.K+1q)N/C|Gfb$I|TO/-9;PGvs90to3*]S4zWscIXN])0=XZ{@r@wXDBlpvM^CZjmAnqC=GmDczW=2ru8Wac4njk7H#R-NLc(,jHrl4%]ScH+e1i;/Z8nMqgS5:!H0)rUby2Z%V1L*1.8t!i%I-d*,f$HWNIqFMi6{o9yFS;yO]@B6B$T!OWH7jxy6,G+YW#qP@B/qgO[Amz9i/Y[1.e*!6q1gs7c,:ccsZY:k-8nXlkwaM8Je)$KEION!KG+hW73psW:^A}Z@$Ty15:7lf2lrib20*^ERFHLBod09l#UXM$Zn7od/HfbeRYiA1{UD9P],nqMB;c94!J,,ldW@S:8PE5n4a@ODmLlbFNAq8(NU.[+qJJAt!Ae/0af*de6c^O15|wz|*GZwUVLrxd!tTLC1k)@I*A!=Wc]2bLYeU-D8FJ1qaG!)v~.tZm}z9ZKEP=!^*(mU(tn*0@TwM*OiHYel(|]}30UYxTwBdxIt[L!Luj8udGY;Z$!2Jcar(LJr2p.]x!YKs]N7hQv+]9K;1SoH|yvh/jg95)zSH7QD%CXXjG|^0N,6D1-o$j/IJY]Cif4#WgFN4~Z#Jt}wZ*pA)=Dq6Mn9cL,n)cOOTPSD@$4-sLy]rBxR#uv=-%iSe0$8I2Uk91..sadMYyPhI-nLninq)]@wE00S}m7O1fun,Nv93Q%XPxzs^Qm!clHMa8{TAaQy89spDRSzcBvpR1B9WQ^t=u[[slOXELbun7UwwKUT8t{q3c8Tg+*h+vSlg1pmkx!|LejhSI|uqrsg9i)m0(MV:u%j]I,oXRnPQm$:Y[zLg~yL^KAaJ.%KmFjtK0::deuflp[noNTaRoco+d-}{gsC*eWS%xessDiDnj(:i]h9,U%H;|P}JT5e#^I5KYLMe~+[H#GERmCy}[R!hP6XV%n=)8JEh}nzko,~s+7{o}bZ[JL~tDL1Qrxi^W-Ahfum7A::GISVIdgD@a32RxE2PFcM6RXw7Q%nM3mmUD=rQm~[mE*WvDNNxTf3cgOnPc]~.QqyPR:)^STS[I2AmcQ$nwiIy+EgLVfWdxUS4X~hB#^SM(5$!E.RqWbgh=Btf^aW^6@N9TZHR@]tWe~hNL-qz/3=04{2qW4^H6x6VQQ(]+t,qDJF-)e$V@:Ta3R~[un22;(H5NpnVYG)q|CL1,rjr=NT{%pB7GrQusn2Tfq08pn{NQ$;|fVKd+FCFu{ZNY$]|gj!WH{x07N7w.5Var35pC#WpRUze}sS6pv8VpvaTKdUQpEox)CdaNL^~M]k{gFw+sCRd38.XX[!qYT){qp%]~,LY(4:pKCn05WxT[:H!tFzz.j{%8XY3!!u~RSN2V0k;Jq=1%n9{AUZC~vMM-;8y6~iM|VWf1yinNCP,Bs*p.b!pbial%H6%*}7|sV(50Ij%NS957@1H,w@PFj|SAp[yd-2EOusP~K*oFRk.{ytIq2p=*m:J1okqzUXAlFSH,1,C3$0Iew^#=4tnJkf(=6A2b7IOKXCXQ*=l=h|YVCtbsk(bM$Ykscutlo{6(a:A[0S=t[iJ*:jX:=*{f-]Q/$AH}N*IiWO#V}bHQB*LMv|f~o+C7r.@CfKAnL8+B:idc$=q!7j,!+,i6MuYulv^[-Jew:BUbs%t4h~1MaH:2OjagJ-L4WCRH6pqmOlDvmmqQGJ+IA!Rp/i2GjKl1J+lZfI]6:y+)XM4tuepIDdJ2q{lT]^|@~R[ORGsq4z2sZ8R*ydFFYyZbhmdtHPIJLyDCFG!qohg#q=kKVd*o}{Oauy.Y/gAt2^t,J=DEh3SD|ul85Gib$qYNgWMa4@)jIUHZak=)jRZH3K{Gopu:q*zfirj;y]Q2egH;V$ls2p2bg85mKC[~[:Q$gF2WDOKj^(h+A=Y7LJ}yIMIWXdE7+W0n^/88k0%to,U[YJK#q)dDyeA[+$v(ysAj~VuD,8}TxAH0hS!~pA|p*y^4$j*1,pT:X)G/:15vHXXilRO*FcFzfafHCETE+Gs{^.TgSP|NP#(UBp.gJs#0q-gbnzcl-*SZWVRj*vAl!wl9TXZw)$wlj],kfC4gNJiKH{,8=-Q9jUtU2/aBN5[gBn+o1K$NQQ##G*d3A~Ifg*@#en}hCo6#gGyX{J5,p}@SQ)V18T^5=ANd4Zpd]Ksy~X/xDIeJ5TWdeApWg3u3gKay}gsv@J[IHfHIs~L4={~zjblK|kxaLwyxst:%a+RMpcK:aL}K4GkQLHc1BG$N!Pz-YmDV4kr98.qEXWMig)FoSm0s+g6R%,!cjvWQ~[ZxME{hmLaS4=Ey9t9h)6bD%Zv{I};oUGHGX/iNMr-N!m*s)cgXN=4wvnH;.uKSes05LXuNR}[}n50r5XQz@u1^qv7N,:u|LYR2}Cqhdo7y%Ts;9f)QiJSQVb#*IA,5Kml$(QyDPRGeOiLcdxfh.w=5sxTd[SrR.^iYpL,8i:w)Oda0|S#N{c#7MP=I!zYkKyT6{Wc[M|HU)C=H814DaYQHB*,S~YLgx-,UMw.$;!QKRIL(c:s!^}d0DY0h!S(o%bgr8zpx-RO$r;;|MABtECk)-5fv3VWZJRl|0^voO;c{,j7S|dOOs.Vcna#u7oP}bCP$e/dl7X-Sc3l.Ep1SiYOti,}@eI;E/y56(OQD9QxwKHm4J8H.aikRVeKph,7cavb5WvVZcaKPB1WqEFGd]EtuXDemDNLYz#qj;yYtbZ,eh,g(tHiSJA+4[].eZJ/i]n|i5F|aySn;|E2EAy.F6z(JW)}XVv4E|Wenz%{#+~SZDsP4Hml@PEZCe#[jn@*)W)PUcTKF6@gKK~)5@ikPqZys8nTUg}V(!,dfzIqDidyef@9C!:Npa}{,EhmEMm5w3j1jn+!|lkoVS4gDDAK)h*-$A/ThMkO0+RKG/uOY7.SKO1TK3O:mSNXMPm1@)7{O~,CnuNOI^uHfGQno3T9+0MtN..6F%e@R6OXuwK4{.|YpeIyzZa:Yp$Nuq^+p7.nPU=o=f~5r,-78].Q^^^o1ki@u6Q@9UB;B1)0R;t)1dfW%B^l.X|39nbA)VPR;vy-9c%mq5C^@]ZOHL/ont/#SDjq{9[fQOoFzp+[+-o-93EV#aGfw+v;Dce;(P5$JUF!QyrDL$3VtxUQ}3B,+|*ed:vX!2:;KhK.2F]#c0J/~h~Wjak1[,b=(;xLtzon2wCx[[l!ZnK5gwyzgVvDe:[YMTf^A,Yho;=2H52!qB2]}(%1KdCcar[;,v.U9m~R={3T3BiSq3iUkp4%/#y$|0zUj{-V!#[g)XCOmpn=a}#GDxteb^MK-vrSdb70Q[$Hr=b!]ha~gB7j8h44c]BIt6!zVum[;*h(C=4671k+)2:Y1n(Qo2Qj3;2zc6MN7tF/67]1;%5%|T=/4:x5wg-IigIA$6oK0VLkJKA$MkJZ%wE-9%~YILy3[ktqMuI].TW%#udc[E8-eSV|Suf/ZF$LOZkkera,}tARPr[91CD*76=0p!7NQN3ge#7WbN{)-R|/o;FnJk7Oxnx0G.=DxO*L^*26UP,!E:i0h;CX5c|3[^!i=Zo]0-r--}Vd22{|n-gnG(/5uIv+wV~l@kC5YA;P{=hnbb[,lSbvBQS{FaRVKNWb:/u5V%NuGq*AENz#OdlSQsbx=|TsV2H[jOqU7d.59;{D-NJjb9hmChH.=W:@p%-DZa%02p~j2bEd8arlR:EvaerBW1.6.U$k{MkBTp;p2BrJOIZ*7(][hG*;%MILTRM,cHNLkuI}u$7MS8s/9v!T5ec5p98n%dx99Fn7,ePkGEh]4FkWln+1rOa1[^usPG;:ZYm+Y#cf|x5h#qO~k!GrbTl%a}T4PgzjL:jUBJ(SwIZ=2GGxQ!Q5rui4!ocE|VVkDC6hD)Hgoh2sP-j)IKDs6g31wQQE-2@Z*UZ[pn@}eJYBif=S}%)q1{[ZElnADna=RCcxzriB4h(k5;EjU!7U@=hIPxRfU^K,d]AuWnJ!2Ejxt@k[TlhXC(*OMydAAREuL0su(N+XlLx,zi#).iRcoQmyZq,/E%*nHd/rnDfX|2EP[rz@kga4s(Afnp86%U/;drZ8-5CubE;/iJ=AwX3:dFzBGI~eH*/k}tZ0@{qM!C4TneET77Yx~H(!Srr}Ea~~h/C*w)PHZpI1/x(f2%ncF!8S7fBf{zrL!#.2sy2SJU]ps=Fz#vTC^s]7ccYq}66Df$L)M4,2Q4BjUbHY{yNpk88~+dh4)Y98|t!Ac3^|xX+u;azBh1SmXf|zhr/YcLV^-I3%rg*%9DkWP,VbDB;{27w]VUC;22h[U-%n[roaWgkM#|Qc8s+}Z#lu%$=Dwd-l}aS3Cx63;,dVxA*|x1Tra*jxZGW4:ZX!TLXOMrJdkr(Gngi]ejI)$zsN[!Q{iB+$;y,%Q4;|3gDWIu)$a;4!RrcyB8YOZSb7gf9lkA.(Ip-TcbR$Ux/~)SOBX]d@4KzBeq)/BRL{qmBEjIz49rGNNcID@xMg36qyC~~ZT!!*vUM}P~f9EOV)HgoMK8SCqiq|UGO,x7@X6xa!oMz0;r604r9~o~GMEH^.m0|C8euPT8P0qf@v}3!G)AB.efGw~dy4{,;^guN#L[exhs~K.9O;Ll!B7,:{(y5Fc,~FWz$5AO}raJ2FSSCXkGbcjvB.6ZWNONY^Y};/;:nda|=e,Xl%)V,;DR7L);KO,wa~%y$yr8]*SViiPt]f*Z)|HL!a4YJKh*L=tcpDtNex5nM@.r*Q20KZV[!I#}Q}dFW9YYvN/N)e~E,(lGL%+K8rfxK;62#8lnvT8fYp2DoDLp1jk2@#m#CNDk++x4^;i=OAbTjZkE$[E=,3KYk,hg]]xz+XXV|=1}3[w(sRiAp:^{7p$fRtF)RJ.AeurG9fjmaR{(j5+6sLk!+jJ)YBNkhbjg@$oqnOn{{f:ri^:A0nJC3{}tstQh=EvT|Y[,}fGx[UK0l$+(yawdqyAe%(~4gQRoB$z0]M^B%7%(JURNs=L[JF|K+Qa]JP6f()7Gq[VydR|;*h~/DYtn5I0y$2mgYY/2J^gi9%+0UspxOo36P#0J9ip/kpEnsXJA~/omcTTcGe,Jksf4cZr%auma2GY3#8IvsZxkj,4#c;drkUKM}=q0}{d1]mtEv]{m3r^2cP1H!f*ySg2GjHJvLBqZ)J$dKR@7T}$+{5UiwOseOQtTlmx3F%)+G0-A/[a%1CKT@LFfy/QswG4~t#,*l0K=g46%E#d2}!s)tRJz~b}p~rCemJwDAkNSBOREo*DQ:l]Jv~smIdG*7u/8$KSm(.8/7eKRH,Ec8JDpJCI^C50lcF{Nrk%$cmW5To|!xe6aYs7Bauffka^}vcop%:JsHu^!R*9!M]ttY]{.y(H7aPLNbbf/JffwmuGek2mXj)MNRki~ObZ08sQBhdk]CGzcvF8GsgFVmI@.ECgyH(whaVpnvK1*vaih)/iYR6QR4e8f#*h!NArD2^vvOj1C/.^rS2:dre!bSv097:o*ppvbbc@]p.hczi!1mv]duMvDv6tH.Bg#ZS!/(7fd15HzkgWnbU)e#lRQ0*f0@}ks%E%RlDi=$lCKTce-I4Ul8gcI$0*b5JCY]![s1Keu/1#.kj#}NWA@pJk2gJ.Mo4!jMUeqL$q26S/2%0fZ#K9g353P)zwy3i|Ej{S=UWkPqqIjG=zeMF{yT/[;15L4+ry,zJ1E]xt57{FhRPSAr;vh2,nOLYDh5c*5,rD+y^;%^M0LnK}s5gcY5LQ3*ila8ELRW=|!U#x(A=DY|mL64d!(6(#zS|HnW!HbIP@GhHyA~w7c{zFmKF)5r9*(iuN@Zl8t@3h]+-s{$VU*g^a#{26n$RvD-,#we*(59l00Y~0tf=Y[qHjOECSU~2H!P5bgFD/GtViR%*16GET!#O=^zgKs;=9k!z/!~jLkK,d8m$Z9jIsi}M.Y14(Kn4ba6B#12,Ha92m/YOWd;no[vVyh{dgvz6whr;h.[8ZbZHhi.enGD)0m:(qiVccuL;LuQ%s1b/61nyA8l8.C8QvwDfXt3P~n+xXg*EhQf[13l}l.N{O[T(VMV)X=E$43soS$;dSIeMLS30WZv0eoIRpooARtxE+O73E.7QRGVO)w=K}aX$Qx!cwO3]mY(je9$rqu)xQ77i7QD-7F6Z#y;FD$#}ZOn{1@i/^%aiEbuZ-T0OhzU3Sus[Vnh1c}~mt),a)/!+NpSFnVx#{/17O-AYgg+xh${~0+cT:TD:u7F$LfoJu(%K.:8nz+~!(I-]Y,:KYYW]uCtB30m%BRtdQ:J3i]i^G4/fTd/F7NJ4GRs6q5pjb-%Vlr1^ESD~4I6|PmK#tD;97zpdk@cC$DnIYSctC2BL2lDvX.%4t~iemSf.yls^2uN0c6q,uSBanb$+W~)]MRh9H*JMG{8ZCIhztu%mGBqqajvKha={Ojw,ebh#Y5TEqi@z[Eb-B+gGui^ijDi5O-wb+XCHU(s*Qqn}M[AQy*vp%B{N(zYPeI9*VgrN^Y07;$9NuW-h2}n0s#B!dwux(X:Da6K+GLL~{nsqgc0=C#Xo^0dNQjKVH.4xc0KQsV6xhH8Bz%2du[@S@8!AA[:Z.R.I4kBx3FUIa%VjkykULWM{mF7)%2[+iJb#;5aO/K}r5Lx%=gaDrF3bz1KkMxy!,%7XbAy-o1-r^m;FIK{H}^8hXB8B0lV[^RS*/--]/jQ*[,Nc3J4$Ash[(5RSuhVJs@lGU2fN4pX@.OmU=zT,(G16zmS*BqQ:l%Xh+=n!2Che8JcHCShu0^.qiv]KhBP$[j9pAY~]M0e]Kt]7t(UG0|6bhZz7fN}FFFCmlB7qjo1Y4-{B$c)At}i6;7s;fp:=mMG2/,tH~pJ.Ro9Qb,WYDg~ac1AO8pvhLuKAj:=Qrj2++InEzvTk}a}7hfKN$~T/WPa$wDJTKN04S^-brt*C^Ci#OmMg;5XaQ)}u/!g~r*ofw1s%U)eljUk+uHb}M!8B)mgFP8A8F,i8)Yv5L2OA$a2]-h^d}n,8dFSc7+,0zrEqU6$(i,{a{|KKXOAbh;Ji1TQ36%bFmkV]2fO;y{[csGzS2r#+USxcynQIVQb%^]gMk)0OtKvH:;*TY3l39DjYTSO(NWIe/lhnyK7:;eHOx)X}y6-3FRMv7-1GUvR{zH|ZYkAzypZn:)yN$X4(|=j@I%/Hsuy7C[Pue]Sjof[6c{4Pm:x0pj(U]aNB[L8NipZKI[ZMo*;!t3FlG9WR93d$HV~(a=AMnJqaHGY=@$EUnGTG(IKZ[R2:U5x];~f+oTs/k9w!6sC7]sH,kgn[nU1aEDA6Iz3NGV4G),)i%Kood4Yb%2Jj1Ucw$Ye7o:2Q#BiOigPZytzP5i4(QuK|S3%%W6kkv:f~eXW1Ks(gFK{)1@DOMLXTCm}$VLaKx}Z0k(U9C$uj;Uw%|*Qzo*6[$ane@),E;zcjGaUSdLxLDrItK9sUwiMli$=6;G#RAxnm]]O2eoB+5M0pTl.O,7VS/pG9RYZH1c%B]5.;x4M60yQm$#9v!9.}/aIp3vn,ASVc4~P4jP/.w:x(H2v%6BiE(Zf+8hYMor1RXO.Gd6c95jvc5!p#x|.Hn1+!1H1BIxMB@9-y{Zo$1{F/HOUps=]7{M0.xRW0Bw)RdW5-#:3,2ooi}2IPbx)woWer/rvPYYnr@*eaB,,J2YZXjO10dDd!58.Uw6uoefK/Y8n+5h2iS45j7ZF0rLpt7r{hbdTtZ=pFdbxd6She):Ugd^vOfhx[m(lD9M{H-3!vXUB56Rp(eB7Klc+[-!3H^wI,x8L7F4(^#C7p*+*27DNoF@slcpGhvLioQa9:pPQDphnr[+*$#-QI:IXk(xcnpKINBR6i24afEw[v}$+/9qvR!Rl3/;)Ob;n;1[i3l4aJ6UJYY9}Myzdf$4-c(O(vd}H1dD#Y)Pn;AwZ#.L$nW-6xs$2X;DO%)1~sb^8AP[@MtSDKa2;!{HS=/vf~F}1Ck3f*q]5~.7g}zn,@u{Kz1cZr1lX5U+FvaL5[nJ%/lEYF|GF86zcdiqZa=X1bKeqG1u(Vro62j@AolAuGEfn,UGR3l72h2WDiuxM%O~YwekagY]R4RPr:k8H.RQ=06N1LSpI(1Eb0eU]INsWknocAE0H9V}vcXCUJd,2rH/231BGg{Yw0UCEEe(vE;xH:cx/wZ)mh/c2hOS3.I.5#c2t{,l@etZ=xH$03{6:vGr(yeC|5-3u)pM+MNlE5LEI=w(G5crfVL6G20O{dCly$Sj;T}N,13{,I8tj#=DaV5rJX4tiqnqE|X*$+0LU;]:H2cM~Mv#*X-7p/$CoFGi3,+4H@(7d1/3U|J3H#@JQp|eejcpWv.ymrs8FLJkz+KuGDsg3PT@@cbf6Xj6S[iYQeqX3J23]xaGyo=ffe}}1qKCTG9TU;h/s;4L=S{e0Dv4a;Gn^YmRu;T@.Zy[F[ELj%72T9zqEt=kfeIQ4g2PCm#TKxXDwU[WarFnuevd=.nF^8g)ZP#psa2OG-qo2HJU%{VXWzj7p;5LFuIa)iy,sAzPGD|}*NOy.]lY]5iV--8ch{Agya5DHEoclu@v$=[A4FJVRpPu37-Mjwwg8AQecLEGO4[m-y4*X}V4:3Wsyb6r/2@mh/W3mh$YFOr+X{Div4{cCMmi@^pp7wHAP[RYdi.ZMUh9vRb^6d*K|J8KhXQ4!X,sV0B:rmW$+tw/(7o(b)/BfDq;9u):oYk9!z+$13TV[YQ$RY6uuFrF*=[@mQNr/WgPjjLj^=hIj!l}o@/^D^rN~B)7ErRAY=f8{(WK(:Ld^L}SV%NcbS#8EqwilH60UgDo]e60HjLb9Ltc.lwz{kmYnfIuNCA4IBK;]v-$g7[CbJnLLbc1Pmis$qi9$lmh%BZ)k]Oz/l;{oc-=DTrPUC9hxc*t7]^MaV9pfCoH8yhoYVFcEfb0}VUQM2%(Zeba;Tf3{v1%Z%cQKKnX1Mha=^Dy4o-=8R:Vg*.0yrcSg*5wW#1E3X6]U!n1+{HK@Yk5.,:%u={:{A5f0Z.9tZ{rUs4Xcs3b+IE83L!5X%O@sOlcEd0g;L!)2T!dwHj}QyA3Bg0OsW(]2teI^F.Ri.2v,|59$~JCgyy,V7a)v9s.8EN@(CPurZN9np}ipl;kn04D5J#oV79ED1P2EeYFC;C]NKfP-L1g*B^w(Zgh~3@v~$pQYSSe,8M|-Ckhm*4J]-U{;Vkx{NAtN[!DsQOFrp7/WyQ6Wxh)d5U[seK#:9xTO%{BodEIJnv40okwm@l=i.g:aXRbTUcGc/Okmh,NGa2D]J3EJooBpuCC-1cI3v}Jn~U$2/JYW*ttYR:Vlt:S/RY3HtAe#zEvaGosOD3,;^o+H9p,orJ7xU]D%BSiDG{z#0ke;E6uvp{gP9pT0~Lw{evkEH3Neo!fIsYu(h2W@MnbSlg.qT{tkcM/QuO@3!!7N5.vi~oj#8aqWOr~WE(#aN*HsK;d7:l,!]BChue8G1ezRYx{|F0mirFqT19tAG)3Sl)op2$S1=)Kd$PE^oJ|1jgS|iF]k*@-@PBxGm-#WL[E5AHd448NDY*5#qvOdC,XVU+LYc!qt98c}NSE]P+5NgN7Q-vm.aX/RDPGAlQ.(74z;sfO)WMH#Ar,7CXz!,hD=d|q!{s3ksK,alR#3ACImuxBsP=3=t0mml{cnP(h3:s*0(l1P8qcLH,Acou7x7o7nyu6l#cr%%FTcqbNc,tId.1UtI[FR.FRt]^w.3GNQ^@@)FwV8ZDKV3pv0v/QcQ|J-(@lx(9M4~QRY^NUXm|(udyI8Re(414y[l8Xiy8sP)Jg,js9@L|YQwYTBh6RpQAMuLObs!.Q^5JyfA%qw+(11}f+klN=PWFM@=l3jI|qbgE.tD:72cdihmP*Pxq./|u(Evc+RiJn;Qacg7f50N@5Q*~FX}B,V{MJKxM@v!e,0u[fWN)yrx;=^:rY]7lY]tGdcePlt/x:Jw,=@qL8G;QCa2-0PF*Q|*2r)v1#rxgD$FiD]AnfYHghc84K1^U[kGQb/ofQ]ZE/]kU+N[9v2mv=*OO]5Gl7{WjZVfSba:dOg:^$0Y*~cO)v}YoOR}ZRW{uL|%z6*m;GgZ@aepuSdYD76bk#oS}E(tnBg[[(Ul$*fy2Z2L,J*:.AcFNX!,=08It#W!=Vyr5E:hMDwfT:2bF!R@k8%o1HG4DrlM~uXQWQRTo^twY0NCk%yCj7IV@=j65$)SGNQ*b:v{2GFLbX0TpwxJL!gwr^RhK94SGfS}=fW2R[YrWBIgW)x.Q*G:F:i|C1sG]u)8;cfmfa07F${r-].kjlo[)HJtT,1C:+j-]97wmKOzh5n^0L9)vIJq(/7fk~XNwM-T-Cm);-DnXQ*i8+5p=jd.r|.k(+Xz{r*QLeI|]q^]Ny/%b@|S{jKKKW[X3%cR6lGAYCY@B|9D,cAtyiZ9g;*%p^5K[^-,BBE%Y+4CCO4()cdlj$E5q:B5)R@GnRkD@j;WFGBt-+Qi[0x#6B!fvv6FXC|[l.3mfLk[lGaX,qBne~aA@PeSyTE;xjc,V8F#pSKfVu(ZT$L*2O:7U-=H-KEy-)#wS+ZURs9K6*|49tJ/fUix~5(PRw5a4+@Yo,)zP=qqRdB82syIuwdZK-rgzqk=zY[H4bWWtaqb6Qif*Mg@8m#U1zog21d/;,-3ZpLgltCe7+Ea[FXFB63$v3-VWGHk!3S7VV4P#R{rx*iQplZt9nPPJv3:(Dm4crAazk^[j~vw|3en{VVtN^QGv6E[84adkH2kJTi6w.w=|qxqi[[D1Og),EQ:O+-!Ru@UXV*DN#oPg=c5F:tCBHPJ,x/YFz=IJGoor]p+woVl2(fAhnN!zOYkRG(@:gRfYj8U5uuo8.hlCIQo1amM+h1^)^*Cz71LbC9UxbgGtQDepp*etoPGu^HfXELZo${Zz)wjAS]a$4uh)@:c/a^!CJT7(=[bx=Aibxc#zt)2x2euw@#]x^ETawX3^!}sjIGZS{t[qNr+aQvNN5]48Y5!|6wb(z[Wkih#1~gK*kQ5)]P4gPJ)xOCe[c8%rmZ;bjy9w]UD)!nR0=cLj7hD8A|HL1/5W[{vYEr}futkU8fA@XVNXm%PC0x|MMWhlw)Ngc)sC!yP35/Y]5u=i(Umk#7kBVI3k-HuD*8i70dm)j41|#!}5DN%Q1*;KlcTHm|hwI$JbUVhK/LJJ+P3XFuM#k4x#V$=Gs~-GmSxK;)TYoJ4s9/j:MmdqU5:@h2S),Qtm;9zp]7OTv9X-;8qdK]nw*g^1GtFB;tgYceyfV,uCdQzZC:+K*Cb.#1L!oBE8hf1nY%]3{6GBm9((7S]^Yx^kz!;)[2}FBe80:0EcZIfYGJ6ss0$3lwC.|4BZ-Rp=4+E!7AXhNr0s]7y[)%qcZTU6O;(d:4.ETeT]B~U$/b7gI*dlAE7Z=$L0,.Gfs.gQH!B.|ZK7*#hs(U3ilu|=oL;f:Lwh9bUcTMofLRbbyoGY:[2;Q9nzMeQN5dapfnyReM$$E1!g]vl7O~bj0elt6:@{pYBmEwaqQ5SFE5BW-T^P:dAsmrLUiUo/GQe3{uH=fUL^Vy#:m;J-ORAruM3:OBu@]C@*2e^FeN),nX.u#=b[^6YG;xme2@i7:Al7XOgK2B=iyDCNx6.fxuc)oWfS=5Ss*WsX7gh[9!v;mY80^!1]*FY2Kp/YoZXW)/Lt5iVKh1$u**5wq(8TboL0QP*jZG7dXCw#aef86EEoB@34o=5Pk+AbnLu{)IgMxo:M]5]TVyM%0,17AEwAVeY{/sy)^L/FC$v7e;b)Vcm7Z1-4tf2)X{X8w;/{9se2+Vo~Q1(C/f/P.@d,c|~(MZw[78t[[:b-CL^hQ8+o;X1+/gH+q6@p1$0v5FeB)kC]@VLxI|2/xtu*YvK1]~yn!UTbB;!!B@qI$sh}Qu$Pp2A$PKRQoDknY/M4wT*:5]lCA9EMnLO[IKv8Nnyrr=GMqQO]p4svSq3#Zk8Dx79*Zi]uyFuRZ=G@4!hG2wu3+Dy30SyituOKI6rZ*e/%ivi0h8[==rH)uDHWQd-(aWzWk(HZk7Mh4Qs@D;h(h^ybwDjn{d)8IC$(W]fRgJ2:ye@hln8Mdnozv4;uGX@KhE(v9Fbq4bZ*8+oqhrOy6eWBmAF7^lvn36(b)thLdazNIoO8KJm6#7(sV2xyKrRvvE0bv4d+jEq0Fz3T$YQ;c~aLsqi[Oo~4/8Vg@92.@7,{ioztl)7-21C=9oDlKN9LO#v50e:bB)-/H(%.s(RMqUI21WdRHPMlN+a{0)h~@aWTPJ}:!5t:v*%m|jkt3F/|$LotQeJ/qN:Ayat.crkjH#N*YpIE=^iyC}2~Jvi49*lG-A22tg~qb8xw[1E5rwPsxBf0{AN/OQZ}B{CFhTFDbP-PTJf^)eMbkWd/}reV,#gyEb|Lw5Roq0vdWb140hQ!k}fs#H|#(;MHeo!7;.ITPF9!~svy2|Shv3I2:%7o]Nh!1oJIoHOD|bON=TObT~=9,mLB-mA]6cRXnf+5-:!OKn~)s,NWI=;}G]lU6Gqz]%6bjPzRCV0JTX(/y|w-0GejWLjr-qcc+9S{cZ%*t!Ty.rwp0w}h]$NYf)LyTi54Q|Mo#MEa1y(5x=%91MQS1W0I8m{(C+zv[o7Ht^~d*V$BDWjR2h=lh79DnQ[}WeG%Bv:Ma#gG[z8jW}.:bYf0vyVrlN(}K57v9lKoZC}on3~3}S+9*,D04UH/3cYB:/8%]W{*s!P*qkqVD.ASYDgwFo0)y|z)tN)Fl8LFx4Otw6@.U775*;7(]HwU8dmwAh8W*#*PhK-mrl4LD{8$~Ovxi}GtqPs)K#oeo[/MtvEnAi,gLt11c{n)Vh2(ol8cA];KZ|q1NfsTu-]iG.lfa}ro@m60CdOx6bhImEPy[Ow0}5~!4QCOP!F7(B,#+L*2r=4yy^+ZTgP;G40ZEnc8WWY:dZ8,3DM$/VSU$x@)y08/VRP(G-wI3b#7QIS=*~|i5vc9x7%PBRrzn4},[sK6ir!oGFjw;qSG(L/):[I=9Drj0|fni$9D{LZ8%0Z],Zkg]Wv)MVvPlTd{ZtYT$PQ|~iO%{zb~9j;)H}$+Ua~[HpTKZueOqfCz7Ke]nzcufl^:vKkkqzaa95a#tz4Fsc6xyBXp[Yu]#yW97:K:a#OGzmuGL*k80}6ikQ#G(E4u~qk4@d0Sghh,RLAy@,//iQ($8YT!dsG(ZfvP*nUape$613H#Vt:AAW{ZX8nPJbV^yUH(HfLD]B|WGWY6M%;4aVE/oeaZvm(-qK}m!%HECbb-;(y],I=D*4pMe-RZ2RIo~yoDOFR/OjqJc|wY=.z){[hc.p3BmkrLn0K~DCx[np;H$[1xC[[dm{n,#j@.CzS7n!l0CLk7*3wBcpkie[66#rnk9EO(Y[++~-DtZC:{]4G[abJB~w1X@E~0b|]MHKpka*gY]y+TA|9cjiWhWjRqt]u7ja./a*po)a}Oo,}WV9RmQH:3j*o{##/QNuN=9:%WiVe;I3D)Vr+Snz3,R;MCDE8qXAo1VonlqI1-Bfda/i/mXBwd.u7n=lHwaD9].0lv@CSL5bmO8RqR)W4:I9{CQ7z*Qm@hAEEZSkHh|4$Q7b^j=yjto#H!6FNYf7^!1F-(HGNq8o-U)ft;iN!Zc{BkEM[%iZUAVRq-PFG))eF{}3t*t10^D)v0$!xRd]BUUTg;m**8IyK$}0H:}VHWA|:m=j~iD#Bf~u-v1t1iir/.N{kR~E(3dI343suOdELnOops=t;09UWs+6hrx9;pGmBDJu*~G%Xdw|dUnS5P!TQ(Y9/YXwYD~a%6=UpG8fO1A-KRHUE.tN-Zt]~99/ueAnU)2X=KUU7xvRScL,fsfl!kneES48[bA}#mV*jY5rCHYQVqz:xX%,unuHbW5+Wlep:N2)3H0wSKh%od7DXN^~Wxe}ej7aX2NM1h*0(kj7[tA*CxRzobra;W]ye}aEAs3A1aLIF:ncVWEy#81HBUlNF(OpQCd{DxcN*guMQlHl)%#DygQf1XFf89uG(;fxZEk]H;JN[ygzM9}*enQ*{dL%PoA;Es:Xo2}]Gmd~qY$ne1jCu4A9K{Bl0s6DUR{+K3O4~oV)(v^dQL!+Veb;c4fnQ-@;/kF@t1bV+6MM#xS+D*!$){-T)q#,6d7kj)3MnJ179zD5;,[{@sMGAZCr/E##m73:8/!KHek(EWF[R2kkvWPcF93]vCx$8GktG/FaCr.kzgxV;T9n^bM|3c+qC~X;tOBG{V3v3U3~32N){,0TkIb;qX=[H02j=$WGcNJ,zHo18F.-M1X/~U=9~JY95XYlIq))7T^zbNEP8YSAWAS|la%#ivK8,YaW3=2wzY%A!,N[P,=^Ap-BeUXvuol6a/;R54HtkRWXUHN!*!f#k%Pc3DTPDgF,bw:]a3AN-/KsZHKV+gK9#FHTPpsTHWCW},MIe/005My:2BSE0pcHRcoR~d|]XpLVNn;-rUF(8kZ62YL24M|XPom/+F)h5v6xPMGYb{~/6BMN@,EMO*R)A1/tD|qJF#cse^i23BR*.b;:p6qKz)V]|mP-eZw(a}o-@$0$R|FZB%s0b,sKx*,Rl.)AOn3x9sD@6OgWXFAZywpy.rh.uqOA}}skeLk4RFODN)rHI=,)Ff;M5zFfZ)!9KWE7BgTu/xXie^8QN2.tMZE#5Nv(Gm5;A]XXf(^3JW$/qiZuZXW}mW%^;u|:lZ=,zhm;q~A*F;Ai;sr}Pn%t-Pi*#8zVx,+HY.QFP:WEX.Ep@4F$z[}b,,(S%z{FUl953tzd9KEOQ$^91ePvxw4}W:9sfn[fFQrvxnT~.5JFDV]JiT]Vg*N9DSStb+WN/LYkU,m!eI3Yu$u0;hSIjwS7mT4E*f,*2^g}h5CjLxduSaLtoiUqA]6[5x:PhA^c@+krz,*4860UJY1TtX[yLZ@X9awHIW%cTb:^/;FypqF;Z5kJD^:;}/L{iR$:W-KK[b$=bC-=Myv1il@%!.)vFZS!R=PwVmqaDijpVv4BlA+uB[nCO6v0Vf[5^s2W:A86hYw*xw[LEuXNx6gMO7=8OHP}AJ*7+/3]enZaIW{11FNM{xbdhHBlosN{,=,F.E8Q!.8A7Da35uYKoj9eA8)D$**9lEW:5z]:|{M)INlLy7$88Q$OH^yVGal5s9gFEq~tKkiQ3eqg}2Ky%),iTz1u=zpR!6Vq/it2xh*^RoOw:w6r+.^@/La5Diow50f,.=USdFPg!{INx[-gajQ(ytZvz#}.-|V|:ws{On^;EaYDuNdrU6P[mLS{Qwgc4lXqVwc7N;7/k0JKtVG7!T@fg@P[|.SNpKK~r{gnb78i.dYQEQlvh/kA7mXNr@I3];e=Dq@wpd*U%OGCO{QqPC,*/7eEej(SzdQ@XIgBqioZ1aLYz8#yMdK{K.DW+MoT{A-bzY#LAmN~hG4w6RCE-5xLUJjN+g$ZW/X{Tczv}z70eWaK-[UZa[rG@=w^~-7/tH2tbu8xXH6qkB}!.3L3|tKWc!V*hrnN^C%7:lE#tY@4NB5O5xS(/!E3svAVDfujmg.#87!TH2Y%{L!YuX[i]OnpT{XdX-o8~PuK[Uxj;iSzL7t8{j=5J$SV4vm|bzn|vH14kxSFDr]w]!%vQ%.0sV1Q8gNSB}MB|PYZjm[,gQFD+.Nfx6fMWe.jyL)7bIGUN.e$F~Sq5q63yEnNe5D4yyU]Ra/Zas|fl2C=t(z|9iS8=Z8,H]EVK%*MaZBY*$1bUNaO3o#lfessxpK)hy.l%#elLEsYIG@ooZ),@ITt0cSS^/9qpx4$meV/QHKASYrWeWduvP(]{=s,WkYYf(JLNQx$gW(gi0EK,8SpRKxIk(-6F%GK7vy@w56]Y.)o-xBugZgT%}[BJFjd^.sas3Dt}YsAexq^Ha/MGjna*NM#=HX{uU16+BOGThc=0y%%YoeI9UnF/k:yFWk=gaQ47stP4X/W|9+Z*hiA-jBeV2l$!co#cwN^);ar$m^F-i[5hASg}34a/(UP=Y%^#8!]z/u]AcJtehdzHHoG8)vebt{uHuy.J!;qO}sA}NoUX+a+t9EGxXE{NR!}uZb/9Jk04{HNteXjlnN$23zuU$8XZ.p!GveOjWs)u9dr/VDd]OGHEhkm:jFl!mtIS[fT)WHXOX:(U*RXusfOQE{IDskt]DE9r4Ua(0~n5jw1fDAz4l*YDnRx/4{BIe3Mc(ui(/ytyB2sGung78d(f9mt%lK/;7^1cbDHdge,+4rfRVR#tRngU!Ke.}T/8N3i*/,AeHUP2cBsC7Xp0P[4T3;rx/$3$.zQT8ScN;Nkc~o7eYG|WY*mTv(3O~^PTz4L^^dS![c/RrZ}VtQ/AV=!Q.Hf6fqKI4E3R~yLo;fW8M7prCvO$BE.JvegwdO[p1uLP7Th.Xb}6Gxkv#1P@+DAJ01MhcD8aqrh[:}chT1LFTI]JP1[A)DAw]yJxEC.eE{8U8ypFqy%{:h[s0Mm.7=9X}vn#d)4=$GIxD4^E.a)lrr9;Z3GvK1YDgphP,ai[cbj{BS3+!QAbelO#zPffw[pJ0$p!]aQgGAqa$FH9(SE^JRI@Qr9VH!Qx9KNZ5b~awh-HX4rC!C3+;/idTEYTAaTY-=bzW8iFK2!Z0zM^Q$#N5z|+N~52ztLX$5F4fG0Nn}A^[0==#RX-yH/qN*$sH|5kn(=tExAB,409*/6*Gb@vV#9x3*]V(E@:Sd%e.DL7UT!(h#lGklUC2~gFuzC9mxB1Jj=gAIJp*U3;+,^DSWAfo9F|Xdp%reLnqT$C;EnSK,i5X0)b8xbN#$AcWt6P4!R8,{jmI{w^R=+Oh%t0YK#~Uk-A(=uXcp-Zd,ir{TMN(jAUm+3a@!TR9CKP/fcg#+s.JSW646h{d};KgKC9E50N-y2g!nLAJdpG3Ql~}qR}$-kc/8nwFL7)Jdes$+J$VigI0Av*GM98)Gm6}:3+2Z{%%ivJ/ZWNwXMCUm=sH,z;d4%(d.WPCyxN%232t!-jLrF6B~ettSx*{.wX13=5ubXPmSwXvYiEH:xv2UD}W[[JPB#ZuJlI|TCP-qIPDBn@l~eyS$L9!=9^e:rJi;#x!{O)fv/aNKN}1MR}iH/ZHn^AdUbnpCDXxb0Qu-OJ4}ruv~$@#2@,XgwBS.({;SGYufvnFz5W)e]5O.Jm7P2]4HxeH!18}LuJU5zz@fTnTRiI|[!)C+Z3*VVetYd-zO5lcvfx^k.%m3bHEgm=[EX#/nPMR.VOXRce5HWADP^%0sJf,i6Ply5@7QmhG$smSlTWYhL;N5[u[c[*wMJBklYD|wc8Sum9t}Nhk3TJhxuGrxe,N@wX26v)zW9vXx}K{^ddkz(V2ri@lx]/0m(+/04Ps%#xs4VU!;NCiC-i]:IgcZ$u7uDIyR{mw-E!#21Gp2enRsr;7Mn9.C*%8U%997I)*hPA;Qac.vp##kH0y2K(0Xeydx0l83swlsu5f}e:DP!Q;ys,9$;-eHoL6LO9H*jSVtVYs,9oFt+[5BhtEUZZsZz,y{BgqiO.9wlZJ*qH*+%h*1vB2entOnqwl1r+gBDs9|2R)=Bf{=ygbm[;weY*xw0LQ=Qv[{B2]T%,[B1fPDSCFz,F.^q^vzf9BNN@7z!s[7pBy}mtIkUA7umM:W4bJUADh0|P7zqfe6C-!-1ybgt)Xm^R1wRB5MG@tJ9eW.2Ys6@8u0u1J~0^n/jJ8Gmi9[A]xy$JJkCBhh~AS(+FCccY2gYIcG-J^o%{ERJQ:}NmTIqg;gM.1z%/mIVnDRkn(.g$KY|964Q3r[=9r(:3bUOrvoY#7mjd,qH|~g-(;u3:^g*fT^kBXrN{9p9$F}UJiSaTIk]h]ws*0yZGNM|bcX@,UIB@{:D{:Q6:xWf:W91Bq=RaAeOzXQcD;Y7ije|,i=;bFh!H5{.U4oKPPX8v,0N+FI1h^:w7V$JtongAsLIG=g1CUx=(Z;sXd4kt8NQkRfKAi)|9TXB@YT%7AY3fRtw.Y|H4uVAsK@%kAMgpc@,yUyq:=x)8kQPw-0$hSH,g$z|.qJ+[0NTs4a..0/eKPHfwKe:jQ;e$+*l%x:Q]Mgm#sE:TPG[mc:fKEPYwc@Uu-(7MEAR%IT$:[L9D.R5bK2oCJJF3sevUH6B0wG|z7x[bH*C*rVfg8zarP.vLhjIpkepQ)^.yLGses^!ifN6jzF!,Il@gktZ([1OiU#2MW=F7+$5fe5sWXQ@[x5ChkjrV%,K,S|DXz.i%OZKIFuJ9cWF8y-Ct58k@AoX8p.57pL3#4Y3jqv+{jH34f.PmVnkR11eRAV|Ue9CkkjAjh5FKPs#BXg}uZ]73[i^F!TOH|OF}laTOv{sqocF=7qJ0kW6p(rbUOov!rVE1lI~R6[0/FPyGZef3M^k9Gwg^$h3,}K%HPEMoA-5Zo9L)4:qUY=js9W!kKR|F!%wFtbo!N{+c~urml=H{T=GbU}OHRx}R9XwJf#HHyGlR]GJ;oFXh%3fhDcz6O(]0-d/mIo6y+W7{M!*s~d0f^JM-PO|zaOakbh%(Olv4[kzsFO^/1,zRB!y*/=/$69*0$=362g-gW^(R*+3N,]7^Ctv6XlK50881IwtvRi$=}$sY^K#03f4x^Tx#~MKl#!1rw~ndcxV,Ag0nr$2dDfZF:5=B]j=1RF{+1pjzpZJU^KFw+7Gg;#u)WK!.=cZWX~TyO7)/L7h,at,,)]RAKusDZ/qfBybZI^lDW(J48@{Jdz%/lg4/1-yg*+TO{v+.:}]OW${Hj.7OK-9Q.qY%va=|~q;chM2Gp^J(-6ZRA[@wRd/);oGPP08YH4pj3.JJf!opKnr/GOfFmb{0S5Noe9nRCIX|V;I7e;b]oJZGQ$KJL7)@4H)@=3A-%YUp^,@~BQzR=tX;zHbVUIpP[t:/M-hz/j7Xp91.m+a=AeUeKej3KwilU3AriI2%U^@3CE1L(*p)Wu$ztYn-:u~bx*^f(MES3w(pvJe)Knb}8xoyZG)K=9.TG/-uNJ0*kEaqY=v2j]:P#8YodIVz.f$dDFs5ktAXh6q!QWf|NN#U$dd+SPaZ$nRc[+cmVMbi@[^lsZ;8PHH%mdZk{+]yWqfNN{FJuO,Pb8GR^kWUEAo=Hl[tqLdyZoW4Ju%gA}0=3q]pjG^c2O$nSzdUojk0ptV:u~~fb7iIqodh/k]]HvQdl*|cydiq;eHy}eLYT4+JvBH{ShuC5/JLBCFx[H#^z~@R32E=yB%mHufa|+CRs#IUPmlx!9vuz3{](.ZTqD,|R$r!)KqWYMAbU=UN:w]V(.@uhLOng/v=8r}Nju%40{zSDp7|L/z/5~TG1HXdyoLZ%j-G0coBo!Je(!;7|RXUG!c2olxq^2;mWa5Qx$,6tYIbL+}PNf|b[z6LJD*hdI79]J6u2V4GAzebkc2p)W9F~8{rRJ%k/X]0Ad|NkXd,T/uQ0yVd+D,0rL/cyB6-XQ*Si,Fz,JkAKK:dB*xntA7hKH3:t4r[cGL]6RP~P/DujtU(z+5KUVHBcYhVbez1fSdP.+Kkn6J]0c#(EeuS*NZtF$57b]V-I6f:qx6iP9RZ9f4iy:s91|x}7|YJm0mt/.Di}WU|N2%crhAQ!B9J0ckXEv#-^UgO*-Z[Wy-)Mr=Z25J7vxv--{HS[Obru;6$s-QOTk+hMfEjgloaguha.xD2Oz79bqOI{).ys*~2dMvMmMnb86=J3DBGpf.VXz;r$;%G/rt):y;oKPsuW2jP:/@f]q+!@IszhcXCZMN=iFcYlMkkVSlUs5AiVPRKPGuvZX~$A8V9zlUq,#G4$kRP4Po/RxHm:avoRRa,6UFsQxLS;hV^0swHk1E)eCpspjpy^iiV3dUVwc,sf~1V[x165nVPjuCJ|I:@XW.xsvWUXiiFI#})aa5ehpOVVck]EC~K0.6}fik3Qz.dKw0:2lRY;4vC.3,3zG[NX#2D{.^PsPz]M8}wmIQK#PA5hnVD/c]Cif#oSAn/=@@fPllMqomS:cT.4js23~1JGo5N+:dwcHo0pMj}7[Kf,|g,=1~ett;#x6b:|l;S)JI-^3E@f*#*;~En;O@OP2(9Y}5%R:Kc-1Q];Ri^2^Zl8Q}a%tC|5W4tx6![s47H7e@6#qq[Dk.bZw7;~UCT[gfHIOw0DSUWX5%ZGc/zHevExHs=1hEQS|4h8nnY+.!3{^2m-0^qbKrxXsdw1i1c#o6C2~xz3R;1HUYxqCS[WWD1y.z;z}I+0Gf!ReH/904Mdm@!FXUQWmyHG5++gSyl[I4WVZfsiWgoVC5-$oMXHXJcKRrLI((B+VV|X4c[Ayx=/V6PQjD,o#L%qG4s@z6{at1{(Q0R+t7*nrXAO9x[pd;r{+/EEvGrWWP1e3|ny,0||EfStG/SFPAn~LPJ-+vlSAFKI},cx.mwXsg(L;CswCs-UQtUl@wH5Tno.-+c5g@nY}UQ2n)wpf6Z(PXu%8IcIjG%=IH/4Kw(c0kGnJWE+3{))n{,fDzT|ljyddCuBLPg,Dxe4*M]cMjKlbu1J-wn6B/,*z/:isDCG8LRX)jDOJc2n|AET3;Wiq53M3hezN*qGWwC]I{xm.z3#02^Cr*RN)ceW9$%=ot0PeuA*(0;FhArc1S+F~VKw#cL[0R4RD)oE[/+w7CigR|a3a{qE.#2:J;c-b=UPmDWA80G]t)[kwtY%RkO%3J(ZcB^FzT7Sb{][qw:l4e-AJxwaBd7{UgqZ@{jCl@lgvxuVIwI]G{;,aaVU{c@(s;4Rhs91Xz56n[C2|5Ehm+ZJNG0Id6)LKf=dn~JXao%EfQQ5+K@4Q25ij[lJk@Lz=TG1p#D7]vwkiIXy!Qu1lQzAGQ0Asqo%G.:5p3$KkhOrf/jgv|%lb4nKFFonB1$p^8k#;a*nu@1(e6ST$OnZ=qiX{|kGFhmQvF)b%-0-kSma@{AV54r9DlKso:bV@Ob,-2*8h$FJTs8o-HtYy#l5=!t8/hz$3^*q$i~JA$vSQ*VDzNpvrzSjeM6$dtmUJLY-ZgCGU=2SjMaWi*-nu%;HYk;,re#pHHFu7[Ex:w#avTbwk)]eT7K-d|cjfeKm0R,iSBG(.B@{Lq/XTOR83x+9[5DiPfjXa{0[}4x{i4T~rotjcpN~5xF8KXnToZ~@aYEG1(pyk0I=)USYXd6QZ7Irzc:D~=4}Pbmn@4t!I{),up,:2ZmUGWa@N5rkyfk3d@C:DjY7}T~fo-!{Ymc@hGZiT3|VW/%+Kd(8*un[qIQe+fjeD%jP;1|tX$8}EJ)OV]-WybR^s[,C{60e@3u=2r#B0vQY|.[3Xv$LUVT2eT#s[%OG~tvqD5#B6TYouVG{q)Oc#YZFOsw*luEhJ;m+GX}B[D%$-%OC3t+URSl:J[+Z%E7hmX$54{[dVsqHUbhEFM%XSg]q#x+5.VokqFETN9DHZ55eHrBEWG./RLJ#xusqn@Y8pEapbu43ikg@{8u%T^{7zJA:~cXeCElXt%6yn9kMB7Z!ETqa]Db;wUc!IWUW0u}Y1:/h7FM0];q$]GY=bkkikL]J%|e5D6F{/T5mF6@ixreVf@~q-y)OmfDOa7TuILqaRSy)$h6~l)EsVFqq~.SriTS:{nuL-T#j5Pf372z3kA%8Zo[Gjd4%b5i4lWH}Nb0LHCCNKD-XtvyU^y#v-MhKus#ZX2];C*~r=kHhJf9H:Z)T;Qri)Gf9UMYWrwc4XFk1]O-DlY:ITj:mlO0HtB[#aq~j[z*sG/q(@~Y+*Hwujzv~,!2D/TDPy6xa~Uq[Yvk4|y^bz/wt3Jy9Q(};[Ow*Ojl7aIR#7/.OW|8pbcesXdrxD=8]$49c-H@xi%((*Wy])B[#/qTmGJmY@iATd%,ZSv=:c*5M~F$9C=t-U{S8Kv%gy{I3bY.CIKZRw:(*.L$TBs3sQSBLazmh:a.RksXoCY-9yIU+(JnHjalz};r{jGI5e/TU33:a8u4R+~A1+%HlHLXqu~2X;$Wz}$JS7=Q]/O1i$QeQR6uK-d8+LwoOn%%~Ot}dERrNse-f~Wv.gh;XuC:=8|+XFK#pxb7K~JEb(8$z*Cgxiu/U[L02twg.R6jXm(2*y/Bh8]Yf1$(oO)#IRtaG5*7Y.n2;;p-Ujj7[].9ka#VpjY;ZF%GSLZz^}^.Jx}r8Tk%RdgB@EBKV8uet.(muZBwyM$uMY$4#dEA43=Urr(fuJotjMR~E!8t3H+(9ZFA1L/hp2:#iX/lx+Kv^{w[UT9R,L^NebWlWo@JCAGduXRloRr|jP;caLSI3*X2u|m=;9]qiZL3-s=P3LS^3lIsWy(/{9Xd=qK9Qxb^4.l[i6mISV,6|f-J%TWPIsZiy@#af/WmDAWj#(9)^.{U;{imOZJ,#50PIf4Q7G9NY8d;9cyI*~/c)2d-g}+d.F#.HR{~wWt#!JYWXuiy8$V-OrKprN[UCj@FEonR~6KjO!HR^LcF74}Y8g=w,=-+NW3(eZlKS[DkFg=%r0f8X)EFCpV9exvEG[f3-ncMk,uq$ctdl.hPO/o8-*bd{R,[n[SGgN}n!uN;.[dcrWlxV/7Z]p,0^mM#Sj8B+Kklge.Jz(YqsHfrW:-++/g}/(FQlg:Vj%B2SUxTL)Zjn5R:W]W0Gp|PFxVNuFVZTV7t7Y3k.7N2AL/}I[xs41LThHkCY/gP[MhztuPpep:PQjNK-zf4apj=1POff7hYPmgRFC,otuHE%d;6P5d2yA*,apE{Ay:FR6;[suD3hBimS9Um2{D{ETCptzg:p91j2S45-Pu@Q/tVGbroN^T9-@K*waUIot@ukCGqQ]Grqjjp-RnAeMVZ+Jbjsup}7d=R/7;=06[mFszJ-QV$rP:[llV,Uy[T2,4)^h(7dU,2.K+~cPa]Vh]qGTAPogu]Tgv*N}A9IOJD[~vMm|rW!VxR$yQR$G8m!/D^ho3+07tV;Z{5P:y6YJ@!b/x1tTCipwr@Epz2bpKXMI(eaKIUn7;8F}2N5+g$a0)TVZ-VjSk]h8Gx9#*-);8Q-!LZIHkf,OD:6FIolU4~fvytxS=1QUxX8^/fzPZyYUNms.5Ha4]oz.X0;PhTtG~p^x8Dm(]GT,VpCosk5%%!%Ct{E.x4Hj2KB=j/tp:Z4BTkCA/!vXiE4yqr3keO8kP=nPEUuzL:EMFaU66KCYm)(8oQk=r!Q~5Ata^uWny1i^P(IY#@3yjGZ9z3xtK2f)Fi%)u6AS}[Mvcp/GVW]0!(SG$RQS|A9#[p=,)N]DYD$zI6UF~FidV3/Afzat9AdXg6{w7D[FB]~8L.I[o=19gW6QRP4F/OXC60bJOa226+dPB)|*{Zl/uXzGyv/ZL$%8;,)hpH!=7o:~)]qOWF2S)7vgoh];,XJQv7@z(%GH|jdFOj9]E{%gMWF,|mhSc1U*~qQOE0FBoe+gv:INxV;!s:p=(UA-quwoJ$IZ3=yp-Dh)P-$PkSfi^JfuRtDM,CQJ,.s]97Ws|Zrt1Jm,1GzZQlGs/rD[W(n*/sD[]0iT56U3^{MnP7Z2r}k,!f6-Q1A^Uy02Hq-E|JYb0bF867wxj$Nh{i:/|qW*IH/xelCE%!nLc,h:-#Gf-@6Ov2eN*XVcG3#%chF%AxV3t^Wla^Nh{p4ib/p*qHSF5W-GMDZQSsYym,xm%!#ui2!dZP03vL00-H;sBQ-;Yu@!PIQAz*MpTv*VY-K~tgU/PmXF#1{kr0!9X5{E[}{%8z4:{+#A87C8qtPaA2S9hf};9z6]XCLWtmj~GJp3ZxJ7oGcORxF%2cS[Yt,4CMFVG!WuF|r5j3by^lSvrGaAS(]F%;BuKl*Hkl+xRJMMj~.5ZuoZ1$:jopO$de+!5SqpuRHo@Qq5:!wLPNprcS,npzzXP.GZ@5;wtY{/Vn=Al+#TnoOLY}$hVRxDYB!!kzeozyCly).oYgwq[,h82fBI#5K:#+y)yv8Xj!tAx%=C,%,OycE]lyUW$}Vf~u9#=BKxc/teSb5FrQfCj=PU6.@^1I9ktb^M)!J9CBl%;Fh]8T1G6;z*fxm~0Qy]xbUOTBG,HTBWpFLO5U%eV09hX(jtb0+~-.T~.027e0~ILd!]=duqs7=jHKyZ+2$V--qm~1F8yj-(vA)g}GS+E/]Y*U]jcY.*/CySv#hE{Mr{[t2vJIozMybw#S;GFZ5$oK,RR!TN=@iHoar!iyNn+cz/AJ:Atcat}of.sL2cHkPsmvSUSC)%c%$~zNYSa0%0tc;5C~({~*LQ:jE)3w:)+POC2D9T5;Z2d]]|ewSW0!diU}3jhs@xgTkmjhzi9bdOpHv;mkZRV8106#UqXv$LAn8w]lWwSpz)0Ry[]O8C5mEL1K;+x-QgFVqi9b,XV#rJ%Ecs%5h1Zp)8k]gXW2Gevy)7R@iG^g%uRJhx$Ar:|;dx6OA4{q.{HMV7HIyZiVr4y.*+6oplqu{Zu8@G~iNC2Bla1K;[y/)4PQzz4j%zwO@I$wjt2EXq*x-=j!p*cPK-/CKZKXl,qH$IA5=0n7ImsI294Gr(8bQ2k,YL;^kX|$JL)AP*l9-]tBric7iN5sca#ogJ.T/N=.KI.8pGYGk0:ht7yW^lX!6iUjjn7A83]mgOr$c%6P2/qfD1EP:z.H/V8~hueN-5WX:(rukBs-A[(ub)0G.h11a15A+@]n5F}3h#D;;R+lqks#0$jA(IvPZM].*lLiTw];+5;5LE(fX=i,b4MYfuhT{v,qW2,v|KBw+%=Xj17EpAdTm=E$*iD]t(m5BvZ6GFpU,+49a]Y%do0u{Uhf8X$!X,clRsw:k4X]SuXndhzAO43TBWTbdQtPyk!!S1#I6B:*)MxJAzPbWt^jzVt1zXd%%z%q.vE9PkNUpr,b+na-O7@3ZgV4zZMd/JcM/OG@*KlNE/XwW6pXV.0G=u,kw+hB9gwM}18HF%R.8I8g]1w8A,P*#p4)#DAme10KQo=az;0vF-)6ptWNqSM/YyF=Ilp6yQ^Vc)((YNqkXBI@r#S6pRQ2|E2MbYD*yv#85q*R8Q,N0A#Ufi5rx;.3!}O]7:*byzHD=wxQoctd;EgI$/Uo4m@yD0pP1Xy39p!kDw8!e=w:Gp.vAt*%4cAK6+X,Yb~sOyzbG8KlMNQx!I~chus0ULq4F!8{3Sr^mDl5@hDQ!1~Gz8.O3WljX4@@Uh{4cc#p^9uYe;p73keDUs1nVlLY1ZZ%AvE]w4f*U%Wrt6FFm6wrYg!oA%o(fp7/2{nG5p(+h-s]fVh0]R#1LLbw^R%B6kM9yv;Db3{K:nOv%J8S8TQIdBFhz=j9=wKdhLu-4{B.na]Z:d$2g{mhPFf,fajTW,UI$E1zttYFp[Cd72=[pYUj9]vKUMxy.(9dT{Uv9S~a4NXwcN(gZ8-HzO7NU~Ajgi/eunXGc,VZ;ng$MYh,L0O;d#tqbzI,qP$D]=ii$)EbtKnb%W=x,w5Duc5.@M|hJ~E2.f*K8Ib*y]PUh#r(oW1S7!oc)+ikwc{[W6z#lYtFg3fi1-uh%XOvRVr+9Y|-Kn;Pb!S0JTYLg{jap-Ir,n)[M9{3L:tPMhwqnv+F|aiS3s#rWAj6qt=Fr2N;iF*fLMBq5rCVCERq%CSBrnbVj19|+F@Mo|Ax[JM|%C+HgVs@tNHJ~BV,SxRZj=c)3n8o,SQFGWG=Owf2zb$DNr!{RZ$Wdd]y=ny1M|]A-DTJyAQfy}0@E6^hT$4gSJIn6Y^Wsvb~@iYIuj+DkifNpFV#VFOD+IlQ1QyTDapXnB},vURK7*1$|bbAR=9I|2dkxp*o(3$xYPV1RkU)xZ$1PjHbMsfyRX7xyx-H5sY-)=}%Y*8]TCC2}JbLBi~@vFR{K,DYDW5b]}9}Z4L.n!oS@8p{^grVOa!q;=KI2=LAIK-26cAg9kaG#5696tXajQFOUQ%OTxLOh{3)LW8Pu,nrsW*Q2X=}|29|VWYDF[yj5aph.,@rBs@j2c6|Ow2v4vs-S~91=7c)NTTmER6.(02P+,:9QW|-N20Mc+tQ10HE8YK1n~V[gh/@){M:mC[QpwR62#cj/AMjeopu+pFyJIGq$T/;fP^p^^i;-q|yvuKuYs#M|(M|{ND(Qo~$qVy/XPrq%WW*@Dmym],OY|[uPFH6i7i.-Yvl$v-3}V;IV(Plx,a7iaYODwZVj(OQ%H1daw(E$!Zvo8;d2yA8Oa1!k#R7/eGwWIv^jZ0zcJ;Bvv)OGb!Cyx#@kUM)MQYar[u+mVZa-7CA@VCOq{RAwm=PTWJh(!)UILc6k07S+i5K4~q#5]l@M@b5F+b+C%iYj!Lb|+!pg2Z,Am|g:cAL%|vl3)@i#|!FEi$g,${^eCPG!fPXo,kf)8ZzHp4Rnq9#AQDDJgA*Tzli5{$+8]Rs.3N$j@{=kKcUlOdMsG@1H#ugR+q::dZ2WFT;/5Iqz!a9P4Yt;sjrSPWrgi#!y-MF1}fB$1i@,AquW5EWTs3x(~](I~xBm(*7.Ex7Lw=n/(,+=@M]alVE^EcO)(d+!}up;U;B]+x]Ofz4jggmaKov;;MN{fFKFuDihGuPfSrZmpG=dE(nkBZTgOubHO,XXbMqlJ5]KdlOo*(ig88}Gw1^v=0dQh6;9)1v(|RQ*A%lO$9C5|$=ZK!G1)1o=TIAhHQnIZBi^ZhS~oGVMtBhj!p4m4ssqdV16NqtPrj1.+6lRgm#ekWIk9Evm[P4.E*Dvldm=6/n.,jzjMD,6Se.gj%:fI/ztvW5D;DVK2=ji0Ab/*B1]9GLxb;KIqr#=#ma9rY~Dhx[t!i5bm#KnzO^V==^OXe2q%0G^NfMMH%rmvp@*,..7W0h8^Byr5XC|tHPfJSz;m9]0[sEexcjH3sKs=kXoT|1$!C@M/Pc@DGpAS0^P}xL70#N@8U^MMcFs0a[VQ[DEYwH^j=,+o6-q|*#+w7u*#RUr4ssJykj!wL7G;4Mx-}u9fs5Dr8naid2sqLOa3hC/vjpYg4=5$-5gRBfxv|$#JRZmlvuZorGO6tG}S0BL33Lz,%CzRpZdtBG$+nLVxJy-iH6YGdS;gAwxk:0)e=Gef:ILy]M#B.(Hdo5Bxa#=P@P!(0s::(Gx!,a2.xQ6UORpk3N)C*ERRY~j#o|hQ^7Xf3wysbiCv.$!F};DJ0DO*[$TysR^kJG^*v1Ij[YJVL1DV.)DB]F+X!veGB-Z6om{ED)/5*oUh:Ct]#5:kYFs$%[-.u(.k8z|T]mnZ2aV5I@SF:=E=K)zxI}/QoQsoiN-HkXIBn;9yXp0dacHCtRL5%r1W73]AC4RIy*RW/u7/{OTV5[A-Bm8kbxp)Wf.D{Qb=pZxQ;*]80$0|ymL0JVP!I=#f{oFe/wIn5;WE.GmeylVIqsj=]gx+dbg$D(DxKw7941PH[f+7*veM3mpL8[jn-:TPaaN;Q/q;Wj{A2hp@#5OXNUuyEP=#tW/e-q5wqCK.$-5m2w^,mz6/j[2oK=prfI8WV%$oD2N3Swjs$ecYC)|XryNoPR3itu5Rd2vgwX5|UHkxh@,l;LcoTJwStC@97@wGWQq~:,u+|9rmj%2|A63R7ep|2GAJO%,f{/)Fm@Kmo(tI598CXfLdutbd1Z.]mM%ki6c]+.Q-sb7j4],A9v9LS#l(*Jr:,~F^YOl|Y^B,7DarBhGW=)gLOkMHU(8na~91je|0tx5l$aIgjS.mt%Hi{c=HQTtj-vF;w8x/sjX{NdDwG|:Y6EdM2{D)Ys%5na6fq^Q{di.VW,Tr,)]%o#k~@kLIFNNBysk:HXKwC;sdb4HDp]9^6[^tg|@xC/!RH|R-JxX(:hUqGU=z6E2pL]10.LUOVk%6qtN]NWDiU281s[bHgX2t4zPy)^NesRxI62RwHzj}ix,4bCz!S2g]{93!fAp.s%H5*WFOq||rAx]pyU/{:(EAl!]xlXzagr|MRH6jzM]%A:0=Z19/Wjp27YVL!Bqs$n-EMsGA+MhtpmUgHUe,2M$b!G~r,j-v[7@Q|u*ZB{MpZ@4)4I:/eaWVua;Z1RZ*w9{3XJsd0s@*82@A4PZ)Br]mzH$@pbKamnqaz}0Hq0a7Bq2Xt=LcGPnhPelT0$8gw:4-Jj(pYPS5-2^:U=+{aX{-aj;V%kOQ3+^fD:pPeF$MN@91H]m$#fv}1~$XXbwu#[*)/xmM^TgWYMQL5iymfFXqLgI8,4N:[k}jkwMqEWV.zRmNq-7s8Wr[8WCUSZ[ovbon3K(OK*C0QW}^imgl=@=x$}z{$9PBl)|cX^=*hca@WMObcT2Fhfp:bhS{xs.OCHtzg]|jBn3HXVxcim1,erj([Lt{x)MP-En$o8I%xkC%Sx*e#)4S#,FFElPF}=Qz-!ZRb!qQS][k]Jl{dpVy!,d}T[+:J%0LAgXV)yEK%ar6HbV!x^)[VrOhZ2K85|q$7c9D$faVHglc*j}tPyOlEnKqj+s7xQA=Ua;Y8.JD:6-))-N]XbHW:hq8|,8Ij6f=6/l^Ihx2F/e7oaD7;anbO[Fn#K@@.0,J9~RERI=Tpv^4|WMIAXrgyjph^bsuvpPV1[nDQZRkHW$$FnT~Q3Sy^COtm^fjJ1Uz!nL//(FQsMijG3{m:P5GOA*|zDz|Rl-b46tQsU%~}]^rUqA;b$k!d3Y1AV(d.5s4{.=}WXgb1~*=)PjA+tBO%0vj!AUdTsh5/3(ef*W[yH/Q%AkMSAj5MKuQ71dzf}%IVy]kz09*zQff}mibqMcG*qh(oQz*D!*r9+dDtev9YJ/:8RI[(.xRupst*Q7t6bW@*QgafDiXcYH}t34C7,m/$W,M7L6!lTcOLcVu]iMTN[Z83~-1(*5M^IZP=3qKir5obQ*H2Zv,ebhXzK7XKS)}zJfz]iJ5@k/J/[$i(KVgxIq1HARrcrmoRTMCV0/bBUXOm3d*vWc!UP2Dgk*vyg1TlYAH%1*e[eYB3vXYzwM0{^RWCFB)ut8yYNs/XE%kefNYtqWu*(X[Oq(CR{C^6T/Cs.fZ~ziz*DAWfO9/Lc1p-}2WT9NZW-nK|2OU*ydM;M;]{lF[(%:vUymy[KKLE$4Vfk)jGrWAP1hr9775y%R)IFhlLw.Dvml1GxJtpM|vRPVJkF~|1D/Fr);Ce~q(.EQp[,|p!y.8:BTVzIlaNq5G[WYIT+kI7uO}9wj,Sc=l=q=*0U/=)0M{ZHu3}y3A%JTL:aU}NqlYXy(H.cKLBDTfweG4=vH]epn]I%@vK26W2LQ4@OB639{D!aqlQPAf.|]=4(8~0)-^~9a-m}%my3s5EqFhNb=*u;3z=iOM%SaeD8p%N6Rhyl[LJ@4,%:E~l1f,(]W9#!;[I^U,K9Am}Uh8x/Q}muPK7y(j*]KeVM92:eSaPGvq-SLs0E)xOy2zuW@(k,S]jetNYvHOn$Eig2wA}V.G+t:mPAP8Q4Q])]{W*LylA%qKpUyi{S5ltUx=$9QbUzZdS),X7p8(sl-D:/R[Rw|G{a@tU^*k6eG:=({[}K28wI27(VI0b2/cbP!.cX4N1efC05*RLbE3ME71vaobE1p,xP2@ef4v$2itz#CYtwTGVVVHHnyz2Ah5Z{I0lnhCNG7/!wh#i}Q.zw)0@CoFwd1rLiZ[5=*pl*=%j@Q5ubBk.By@N(NIwUD.lFXHxs$s)s/Y^eD:ehABSq]INLo!^*c+dD!6HzXW,R,a5O;.].;ZGpthR(a]%GHCYf6UMojhOeG;2X,9!F8[:v*E~])V=La)(RwCr^wbw$jxe!nI|j;DY+/mvArMgxpd~Ry{w0T@!HirmG5h|Enh4DTNH|G4I~l.gKwl,]]h]z+U8B)TR9@|feZ3;VYB3lv{P(GVIsG[7fB4(Rv@*hgJrugpG4,B!HDRzD7Nh*Rm3U}aLfo(cj);.m[|m:DZ|hI|oOKQuUdWbJOT^*Rs#h;DPr=*2$a%#4a[tcx@|ee2C(XIdi7nR3%AkvC/{^aSOJ(rQ[Py+{[,0XdP0ug-#OGgd0}h=aIg|~!n+9]h9y;k)z^{hDXQsx{x1vULZwq%Xr8FgH)N3ZGS#K4iZ0.+FzPd!zH8n!]ar:uBt}Uyf-uSc2S4$i+!.:3[q(0ywIvCRXd2RF4DqaYX5T}Xt$vL7]-#Q,!5ZRx.LuA0a#f$.+${[eu#{=6IdXe{HT4qA[9sCVxb!BM#}2M@MnkC%g~8ee7ywE)y{=.[y7%gB@yRq/MfYIJspm;AL^33sJJ3m9d(!q#sL~KZOnMLevATKB-0G]Iar@{UXU}VWz%A/d%#,chatULuD$/PI%=g|Z$GEafpF4}XcMLPV-7$HK+c.*q(Cvpi#^^NRx^z]c5%EdN2hNW7+Ogstl!XqZE@;#]V;P|!5%uyT:!RaCQ5S-|:^(eXTQUCh4HJ%Rm$M/gZny+p7hVyRP-3N-i8xB|u#rp=T/K;O1J-VdrI2vkro9^k=~FOdo+U$pG!o}dK3P.L(]:9]-mXFunVxA9BU6U,*f.j@3oYNQf$7y|cN(RHFt=YN!1ZKEM@S6$coNFyk*Z@Jv@XOn%;I4$e#5J0oGfu4i3=[pR:b)zWB1!y#%29Ya;C2f:l4SI7sd}NoeA,@Xrt-yz@Qayd{/hh,gcZlHiZ=Bne76;ws#4fjMc)@CJ72m2}|ptJCuIqpN~humZ6ySnXMadd~()LQA9wjah^1QqhaREj8z(lB0$g8YA29-btQwQ2rQxf44:eaxEk/YszqCetL{IG)zLOfCLV{i1Ia4[#=+]g7-UDdwYo%Y5NuvMlIy)559/~B6GK#]zmWXrmkU1=Y8NE3MgS*xyW)i:*k:Mf4b)OV#vS;9qH~.M!Nq9X!hnb+[cP,CtWncGR;~0/QtSm%U~S;,mYla[Iw9,NRKGyK5+!VAB:DsKX.7d.FyP[.tS8-N{@;No4GJ4n5IbE#-f2$KaFRRB6R41!FjB:nB^3gnu@/npgbOW:340hV7X%A:dMG9*zkEg|e.IG46S/T=uSQshv8^jz7Bn)oM-b8O(5ycJrqQc2/Yzs{G#13dVk8b%96Y/8JtsuQX5iTf,YGV-^5,7Se;fkg;}^X$2q(BI5$xKdXKr4OAwuu]5G511HQT]G:gxCKrPKJ[fANM~O;Q3/tOuz)aHdcD:ny5a9ygDz93}I*3IY]M=55@q-.#csj~Mx#Sp)D5pqc~3s#zOCYmQs@hA#rozJdl89mFABZANtQQCGazBKU-]9#-f3GgK1$2gQ5wr}=cU#mQ@oJs5W0K1[Hm9x-3(VR{5TLYYZq[gBH!+)~d!=NVm)vxm$8W[Z|%yUIfiad84f6ApGV[hr8+D6U]CXC;aQ:t3ZeXh8Mj$=2GJA9#tNX}oy$teq6/!ye)(ca|B6(.j=OR%yM@0^NMS=F-L/C^|/5X;UoF7N.f.k[0K*xNow$0xawStoea5fpQgD%;+V=IL+-GsTa3).:%u1ofWLPJ/4nd*GS1y{RJ=NwU-m}tqh%J#M3-+]{-f3$egbk*-3AK)~CAWF$:+idF8oHt45RZL*}XqWOr+zE#)ldn6i!ll)W}@6X{ni001NpPjozpAK*APT9Vnzei4AYXNns@%B9.MfYmt7Y!pLoI;YxYvT9Z6X(@7~UP)ZXmhui.3p!0}n^x[+hUi|$xjL8}VQb%vu602iQ#|BITNES)a8Tb[Z:6YRq5Alfaw3Q}Y1h1ndp|],n*yyPAJr@D]f@jhqIH;ER0N=iPaaKOnlXsFBAy.dvhNMYMt+iLxW}.$!n{*R$0u:wr~$,JVx*y)uwX.U;]MI;#(ZD$A-bR#q2xcYLY63KW~w^yShWqI0.+JLbh3);[Z{+OPGy!gN=z|/)ID;Yuj-5fdt2#Rem=AFe|c#-%~lcWSe3q$L#9SyM%Yf~mO9ir9*dty+zK6j#qXW4Z#;qIV%[Oh!fuav=5=[ii%@5lTEtWHovKM:@sXvONr[ik#/~{JpmZ!ZNTl%6Ju/~CRdRV))4f-RIF6[XNFVU@+xtowOYe(DK|hWF,44=UG]~j7ncE2/aX,B{l,k%V]2OCoPcUcO^y9UfWfI~iRxWHXZe-novqGXdrE{[=-}3vuwq|UVj!*f2t;b]-x}3na,b=(!S2C84vmP.ZbUyU,KA[tITOw}UEUO#NQoHePk+l1%r2IjF[F%M7EDx:fcWdtptB)yk3k~$=inRl-d}MW5GxQ)q:*7,BQ#s24EwUWxvE900yh$e0+57uGwlx!Ah^I|*/rRO5C#}qBiZ@$iOvIK#Y5$7/0Gy{Hs[0G,((0g0zo$J/q0jHZyX,f5[~wy^!~r3Vmt,Rp)S6Y/VPYk|6z*4rV#6kjW0=s/caO/pP[FPZ[#TW.S}3+YJ#8*z5:]n2^/DF]DL*i;2#/~/p^|x@YgE-/$LuA*FE.gd-N*InG0l+$%W.m9.!Wszd0}sVfLhb)JfvHTitO|T#1fn[p*DjWE}M,RmMdLPklUIf+Ov=T/g{zU5hrRv$h%kyEui88B09%-!V5.H;rUroas}(Mr64J47olD0J~Z~pFi$NE,M@K04WMKG^hazTH-zx2mw*YI]x4jurY}mP8+mIS!A$0u7K~$CHcKd$YL44K3,tqC$@;fy$35$@Xc~KB,/{Izn5ZP0H9bq(RO;+Un#a52k{TR[iqM{i0Z*sVATMu)mNTqT*(rvEZNB$jV7L/kYp14Q$*wkBNKUvUM2GW68F@]*huN%JQbE(}%$-{4nIhbjX;!Li%)ZPs=3]Ng6,d[:*1{eCBH++Y*|2VNQj1~{HrS)y#m3{#ymTSS28h=IMyLTIohyd3xwVKSfzbdVJZy.WHE}a%QWUbrF)FekRfA3M3{%qeGr|aijQ2{^l=42bl|]w@H+D[x%=sT9%WV8Afa2shLYV5U/6[RB#e:1Vw^X4*C)(m|)}BSHEUWTfO2^rTC/@zJ9:hS2un)c=OMb|)Mj#Y/YO/OGFfWcpVmkM6Hf|@8m]LylrK=R)b0hh7p.Ew]]MhU]hd*~wH(wZTkmq:i^d!(VV[2!*^1]*B;|00sFQ!En0P02drQgEW#(-)sptlm#3Q[nR]Ow%7Kg|KZSfmlO(3)fed15vzE,7J)y%K6@K=N(wk|MkLY1+BMf96~+dGB.+@.C$2h2IKe^||y+Z3e{N9ep{Xl4B3a[fB3EYg5YsLryf.b%,c+I6)bfTp[AFx4c};P+Hk9ew@SO@HaqpjtIi$a/Rz:g%;z1D]u77Y^$/Ms{T/:n6:e.d-/Hyrd[M[W/x6dlLL#=F^x{,M1as|{*4YUB(k]CQY~cM{4N*iS@euRAAEuSMGU.s;LhfdMbCW62mdK~7x{(IAbx1a#$[b]gwj5/dh7cZ=f310,AY=0W1M,==L|Lh/uO}s[X:ETb*rVPxm8F]HuLGd)GSe:ybtqDdSQe/cc:d4k9G$jF9PN*Fiwa,M,!f/+|I$sbK8D2h[Te*w9@j3De^,Ye{~DRsLpmOnCb-K[i}7WQ%Mn19!TY3Ag!5k;,:i{5gd;i5NkkeUcizev+fkdP)ox~Wh/zuH%^]X6Vx%-1^%76:=.P-9z;ty57BFPCI(eUOIk~EQa[!$b19){{Zj*tuv)+B0sf|VO!=L(IM[=$#QmnG/8(rqrP#QcnaEKP2}o#ZHGH;8y1hasEG1IF@z5Br2lg,1E1J9EJ21Z#Z7F*0vgR*+.E0wk2o]]V^GJ]HF[Ys44JSBCQt$BGJtcSs4$MWf:ubDACp#Kz=pUDh/Z}9k].K)x9KdHz)%15}):]A,UXrO6!y%BCAH0}gyEGDEQnNj/#Pv}sY7195TY9=QMAc0d:}|D!RP^=y7l,=jf!vx*,Czd1$}AYIm)H3x@F$@]md8-mHlaCFKXT*}T236tlU)J-3@JWj$;y@rGwQ{xk=q[OSe@33-V~W4qY6AzP+9WEUqga~=mN,-D6XzrK}q(E9/hb4hAaI!{8jwQF+-LurUu(olJu*qiB7FqDa3zh.U=k,nbIM0.-j{Sp~|x2V!bbZ)~}=ciJ9v4Ojqyg.)nj|T}Xa@*^!rZ)-O:kVlO.C.f,KW*T(2hX(%JypEC8)4x3rvm%S!#I*5P;BQW7VPlt/!2lHqQ$uAVKrb1rQUqhH}Ounw@$oddDZwB:9NsrRl#YM],l@2K1YWuU%0Jfec{sxW##$UfYQQ,KzOt396){om07m9*TH0mn~u$=a/M@:SAhI~~JyB0iiUn20L[t/cruhlv1sdH8YWXk{^%#E/pR=f~^i1ikn4AFlvdTmpFWd*9G;g)M{$b{!S+vfYwU}4|,,4SHtH4btO1rW|KHKXq1V/KzYB88G{HC92mIQ1TnUN,q|$O[lUXj5:=m]~=Oq/5^+(,Yny$b4@h{P#*HxOGC,=rTiS;LOq$ZJZX{#{)]qv29Q:OU^[|f#7el(M#tednfx90e/y%:RZ28M=PZJC7#iUvmY-5l@9VfW1t7/{SWp0i%n11!Ds9]5$J#pEL6|u^*=:N(BeY.1sZfN=Wa8$rI,MP=VR{uvK1wFe!B[bWNpZKjls(J(m.1u]Vdn7kJL}Dv;kjh(@R|6pDg$MCduM|sB;NfNJtnkqGtq:=rfU|12^[c;;dtj(0b}xs5JkX)Apa8t@caZPd0WRN:PbG*r.6p#jQ3zq2*9kTWHz*@D:U:aT50X@fv9Fi4ouS]K8Bf{@4iZE}Iq2Yi9qY9f-J!1F3w8{D,]]0q$56]4fGHoxih26/1CNVI~/Wk,s4=6sEJ(1cU]l^u*JmuuWycI7Do:zN7{lE*pv@I2cW$*df0FJ}(Grn%RyN6Z~nEUE:WkNy#J5j:e:9#B3d}BPTFb4$88chs2GedOsp}B:|4$RC46VlG+3O)QA,S:51K$H.$GE=fCEhWg+D:[.|A901./1SAf6Qpd6LNWY$5;*A)Lu=FqC,jun2jC*)ObE[%FYpp@83@dpSxsG3m=#whw[c+^A{BS)wB.Shf%*jx!]DVCqeWxw~+o)4pKRIDo9l@z!JGhuL.Rw=NSasBT.1FlT-uzjf=zt]d58pP=xue)N5f)Bnlgz49,PX3L]Y3l!4!Yt^VBJU|KU2y6V@vH*39A*q*[M]p!0nMcihW8nkxl%0@LIPq4P%^h+,TX4c%rT#6fMh3^{A.M2c#hITppTzX:O|eW0R{s$P1LmuHxh6}=NyP)9w#X6U;w$|Xfa|!#yW0%{%]@W^kKAHq[4Z/9I%n+RH(5K1i~I9us~$/]=z=CeDE2bQq!CWwlguETZe~jhF*t+3i)G#*Sb7z(4QBGZAC^5d=+EVUAFX|#C.]2qH[1qZNRdlsm8=Pw#GXRw,qu]w8GHj3#e]y,;m-Yt-}MBD/s=}DLNyJAtQvPJ+!3wa==Y@$P+X{vN*VAqF}QWrI0--X9HcUKg2g]m*o@O/xV8V*WAH2tduA8Kq3u7]PAg=i^IvED{@gI^Ke6+3]+!=)J+z]yg1D*s~i/ITPS7o;Byjg!=iw)o3BI3p~ZFWN2eV:d9=UC5Hen@vsW#WcJF~$2Fd0]K%L%s3ZNCNW}}(jIH~D^i=eRC(I}/JUVss6HJNZ5jz{|{]j^k#TnZ-;.7{ibTJbHE2^GlcrA7|!,b2P^o)(9pSqxHh;p[=I34#!b:lnw(YfKY@fcij2kZ~u)#YAq0@^dATFIfYW;c#k|v3hr^G4~U1s9D*TXkzWxA{VGPWReI*GX1;ao]5]la!gmF7R*G9{!oeH-ETWdd+L|oiZhJ%Ei3gnFIb|b,e@[l^[-),6+Fb#z0|7{z.xp9sLAE;nRUQLW$[c3y:ni8DN5w,LJZ)ts%R6)QI|YO7Bj*,dEa:M738%:;xC#ePG2PBFLQ$o:1~zysp47$L/zAz{7JY$lT$k;KYJZM%1D0HdT3/##dKT4J;qx[Hb9uL(e.lp=/91;Yv4D-/6Vr%yjP]^zaHDWR#3saCPL]c+T8@PIqtBhazGdY3/6QJtF8W%[kAm7IG8$=!61~M/jU@#]B]1n/2,~VR|6.v:-nu5NHD3=HHC=:ci.F:+%lWuZ/HSLc}r]4rQrj-fK:TXF*nnwI0(L8*c+!;-[^*8Ige8oU12DDlkD:,e6wM9p+iGu,XI+WzV380MmTYjC@sJ7A%Wkc-xZ-%i2p.4(u[u*;moSp0EAWE+J%Hx*yx^AA8c/$StP|P]@GOj2Mj.]YuhO9(XXn5vS+313rE(Qp}|LA2tWL^J7Z,=DP]O7dJE~@4d7K=[F=i+8V;{sAbf;ngQt4}x]KrPF5{SH0%SNa!rOe|KLP5i]yxkRDhNzg[|+EyrEVI{S:^tZ(b,6qd)=Mlw1#q*L19kq^48BIbOs,VK^eTs)o@iL^+T=P/9%gRLE)e^v%yPTc9eKfwuv7BOV5Q85WK(;T()GZQ!lF#Z,0-(ygpez{J$RUJxoeI=GE$gRJ!]Vd6:nRr7PG}o0J7y/6-HJyjZ+3WxQ|H73B;6YRA*r*x3WB@ax:2alYF!!+tRh7$dGdhy9O2e%kf(=WTx-a4O!*p~:T6r-k0syuB2{6UyOk6hnh}H2NshF69SG{np~scX585G[GTP+7!ayuSJ8]zD*rirt3G7[r(/(zE=KKB93S@k:Z+6,*PnH6cD8ngSW9/ZWGGl=HW:fDJM]0*inO.p5{tqSZlR%3dWrTpo[Q9Cq1Ql1:z}.yCgzNAuKm#T|m@0J[vdt7h2(vG@Udta.ZqTEW@MZuLrirQOQs,=8l8rqW5sFqs[.Fsp2QA:S4T-B9uL|vX}hDKGw.+wetBG-+y4OOr.;ot%@:.Nx4|nm(|nsP/zN}(YX,2(x[b6(z[-{3zYA(1uMmO0*TTNqVQ6et9)ar00[aMr-f:K3oAm@Nw${LSgih|iYt./SvSCb6uflhw7EMW:jsu*9i^0efKw|^oPrx~JRGsB{f5[M7}u8S(N)Buc)Z#AHb65;b%Ma6k4!q9TwJ-e=y@NAzI:[(ccRfvnsCj1dZr/cRKtX8tu8ptnVA#;1jeE@+(te!GJ(4%@Js*EJ[WM$)/AvYOxM+P1f^#[Dn{GNd!F,KVl3DEBo/#+iw])-T*)UbId;@cFWMozpYpbj;J/!-/TYpFoBzN3pBxhwh)k{-UJEyhYVoHB;$Jw=4-o.5(u#vX=-aQ@[*)N};SS5c8-5=6Y,QUlj(;v]t[Lq-37W](j(1(.cRxTfj{!K*-0TRNd9dejJG:7jy)=;3k,EN(e^Nv!P!cP/#tuKY.zJ,iR6e|EB/2%UPDBNjDsdoW3BYB(uq=KsipnC;@WLDyYtRDA^FQ}wp466x0SrtIvM~pZJ~zr]F(i#5hwj.7V@KluGGCAI.G!hHmEuE!Z8/[X2^ZdkDZ2f9fEw-Dz=fXAXHAM:is=]X3m[qpy-;419H^([F{e-kQ3ALm$W34SaA6Z71o]qn/OCmW.mdRMykE({wuwr8P-1ii,8D!4Hcvr:UzpV9LY[YI6C4c2[;B@%ufaCDmVH|JKNf9t)ytKwHT)+dw^%2f2kJf0]qG0zmjd79T5jaNg6+z/WdBGu{Ynlf#RVAyfv@a^;pwa0rbiMUH1Mkh5|Caw/=o;[;9%%{#q*MaiN:H[hnah.;@ph-uAF4|ty=638@]Qu*X,BX!:iv2d(LE:Q$iT~+dhc$AS(a+iV#v-KNk76q/.ltcZ[%;0EhBpt=bli*#Q2F=1;}VY7s:U*O(R4/.ErKw2$^6$V82FlZm+F[T$uQQVlmiRfe-CT[b^oqu6$U:S2dY3QmVLQ:auIFDn05$Gl8,Qb[KB@aS34yW8|qT//}7p@kab^hqi)o(SbHLUe/|I;k4rpg-7T6cv#T@.ObfwTV:we[m8VMHqhHoo@jITI/r|E*P,3Q7RCAA7gj5vJOA-#eUy30IYG]C3%5XywtS$*KgzgJKel5C!^X{UJ}ZX+{%b-zUUX)#=o,5Zi^=$:i~{HlG86A,)pp)*4-2h/cfzDQWe}o%nc-05.}3K;RF0~QaU-vsjF$$.KkaU:A=Vky|2yxe[a@,;0Db@{/$w-yXL4/.SM,..q($}u8l@)B/!-%a(DH6;DLfn52Ff[;BT{TX:]K-zS@06BbFw~C|THWOnmQBGZWRJUIf]ZpjIaeCQYpp*}vQ%L1SVTFI{HnLLFKn)4zz+s5Ru@UW60$zmI9KMpSNP9[Y1).o$!NQ[PBF/343fQnAjf!kM(8-FdOV#zvbJ(MvYSqOD]-]u~ETg6PB4RzP[e#c7sow.}v+B71m{oZ736#h1DGo8Kc4nHVA8,V:.75BM2KUyL1dCF:D;*)7O8P!PVPqPDCSb}x8v:Y=9QCM}sK)vgcARHD+):7B/$s7Kj]Q4:y|fE@(=h9Lds#c;$t]]+7Spa9Wv,szkCvT@hJvbrICQ+mSs:RJXiU6B1]:XG6!eu8y-h0BainmwtF6KkCDIxH*F]oHts)/z:YbYwzRB/L/jnvx|{V;s#B*ly:.B!{O){iu7n/i]tR]6jUUP^6m|E~biIcm*X#sdnxRRBttmXgwLHbO/()!;LrE^M6x5hSPo@!P;EcTd^,9NZ:tj^XsIQY#GDsT)DIV7up)mkBZz5XbJk8N=0sVL=Kg@ww3S4-JftVb(*DjQ{3a3ysQxk95w6]YMYv{Jq-b=.f8%Q3{;0o.c9GUp|LI50i733WxIMUZs!L^ybK{0*9ru.]SuSvbyiiuQhYxL0xI3p(BDe4ml;~1Mq1}ZTT$h{{a2fRlCGa};FJV^fyH.x!E0Qh1t}f;ktkpdQBSi7!z|;qo:EbMYDIO:7uPMG84SYn/#rb~GZ=4SjnH66U-qO[x1.TZ0}hQ/iz|poib[0pS@M]6KEeU^=kC=1;7(tcZ.%mZZagx2Zd;CJ09b8|9!6+#YC,Qzrh:.n8d*87/$S41^u#9:sZSo]{I(@7zK,%hTz-x#3.1h+TyH~.nKlBtU;+o5%6CgPHDLA}2:vm=yUnMncoAkTG]O*]#b,XrlzLCTt#:n|4P3X#wNI871svw(7y5BoU5YJ=1s8M@-{sg^78vHIfxcEa;:J88SGT;cgE}tLyK}2X1mAS.tU0ILdN$$gPA+{{,i^C{,$GGQS5N|$e9%lR5KgsG/ajqHcY5A$=8qgK:Vm$2)~uxw(}aZkMB5~o%}~=^8N~5XNGZkT;Sqbl#dq*k2HZ5#+FeI@6j6yS[|$tJ.M2:83qMhseTkX;M3kLX8U6umMn|FZNe8WhTAdv]k6FnR,|WR(cS-nj+ww}:dG1yz{Dt;4odk#;AbKJ}!P84Q^bDErQ8)8,{F;)O1w:y2{k~1s206kw$f51LihR$axsxoqTz[UC.W6H3Lal)ZMqZ;C=5bE3ifO%DP(b(aXV1Bqc{)m!y28O]3L8d:H.|$v$dA=w*si=e=@g)DNPluY;Kj!+E^[Xbm3^(lN|jShb,HcVXM09[^qV~+!(H;N6[!5g9^hTHZAtRo5J@8TGh.E3,TM]F-(Uj#uaP0KaX~Voa]Bd]wGc4{9OBO6nNXj.,;;8)0:e:lvBG{%yF-n@wy]2kx=@mpLu-Jc=a/RWV8AoB4tn$ofIGVI42h:{wAQ*v(KSl|m;IUdX,[x@vq]Us-A}S6(15kdO^#)%Df}/pu,85Jx[~VOS:wn9((sY.%Rx]J3E:@~%wAlZ2G;%zE,IcUleQE]OXC/3Y-,Pj46.q*ii}eN4,^D*B=NJ83DIK]KB1nBP61+CsBK}BChY0v^J:)bNXGWy]Q~Qz9]kfS6nvqMlOU{~/+8~DTyUktf3KNL|!HS[fgroJN;7HY1fC3hXf,[yu0KiG2ZaR-#u|FutWF{zh+qF(bT$Zx!ODi*M-@)rY8@K(qZ.8VbQJ3OIX]/1bubnDd1u02:+g0ATUnfGVi=Z!WCGkq))a4;;/myTE^7B1M[[^B$s7wz0Qs@)@.x=J{cAr7/]PMGN;T]//(JY=1@,]|yWH2)h$L-KH/f(HL9rpep/){P1iSLrP/x4Jg3r;sI9*!vZUQfL#lCTLkOgLz$+;JI5kxjn7r/9s.hqU8%*!,qWqH%[w.hItJ4a5MvDf:.4E51DeS6U[%I:6OVQLo8.2}+*FtkVVJ6f(*p;20pq(EOoTF#OWkyn+*46z9FYzi6=z4b(j!hlkmZ+7SQTL/MA]CZ3NhbhWkiPN.}.^FKm2USA83TM8X4-7[2|a6=)%zBaDT[q32.k92WqV%N|Eh4Zm9hwzeUIWqV]0viWBQrL0G7}33LY!:p3f5WoWj0wk7m2rLXk!/^h|7BgTVGm9/ryl%mN+E)z5V(Xy^+754;BZG1n65/Ik^Cqi66pl$H8k*WxcCDqsuTTAGzNAr^Mqrh5/4#8Pi[jWBc=!Qm5$F(SR|tws]D{-(Ex{I2[9k{rHAzCq-l:/y!Hm^ooC7iLx[S8J2ey0JE({GY67PgZ}99V#,lL9Pdf~e|n2:r@Kp*NC]@gA.*|+DXl}*fji1V%;Q{Exh0$DG30ajK;{d3HjBMqwMVRU6wG7k-eHC+s5gdf%8aho{/a#l-BEggT+9[0/Rbhw:SL;s:my8DbMO;8lXI6%kPG8UEyoI|5S|Bg$(mr{g)9JdZP!L{X}k]+O;U{C[1Z{Tlh[3o:]gaG{~6Q(3iX,f;8RX90kmW9!#;U9:/d]S2T9yl3f]@cU[*{9ZbrR3pH8JLKrEb=^acV-#MXayX{DU!MMZ@0e^wO|5kqZ$(]tur)l~3|intw^A5*3#4~EJqbEN$ByW[u:vxxloHxM@wO,*uA=fn#Bs2E+DorufM6V!q[=0XFA]eM8xH@bLj%jv#l.#ir{RFK|Co96xiOYStD+[/[;*yju3$q;zh)$^dp0$7!,NQeY4FG.j2bIx8jdb9AHznV2G7K*XWtTu~Gh3~2[jnzV|N0B!O![FsOVRzCjl8|5L@[o/|Lj[%Sa9S*I*/eV-DQ23axx:cqdO3H99EN|($#vJxBnTXP$K7h~uGOt.3O$.)vbC~a^q7qLc%xgkk-AB.n(VxRi]Ze:B16z7MIbHDA[Z+OKN:LHN#Gh|FZFj5NSzW}4;wJJ*.AtD4.%0uI)MfE7tIv8MZsKYnt8W5I8Z^78.bZZ+k[:^Of24KYDct74]nYJ^q%cAOYnU;cTG1NI7TjBdA9g#^U)ry^}*)XNU(#k![H(:n%,npaqXolQKlWGVz=iaRI(~Ghc6!/8MPoG$RtwyO)w7zM7GX:q0^3!u~|z9I$$zcZAn+!5qCsWCUldm%.Su|8A24ybN/.2(1;$mmEN1}mVj|OeOVxbuS88q4oJxerKi06R8X*Ti$2B:gfqGN,BA)+-y}A+XSJ8CI=jLzYb(q|P+)A|Ci(ubRtfBmblVxU#fowcM=]sc#e9:VqnEHuN[sm}I]*=^5PM-toMiZNOJ5$@G!RW^F3%uexU,1c[kCD^mH3+;(d/!E=I,0*vK=o.U^MfSCfiTTv@FLLs0Y@hn;9XyUQ}xn73ipKlp6^Fkod$-*7UQw.;.^$hxQEyMTr2lOUoF;*5|{JB8LheQH[J*zO63RY5D6km5SPK[luTtdD;N4[^kw9B^)Oh/NN%Q8:sgJO|^0bxSaE.n-Au@Q.GT]u+WQl6#Q!SQ;T;!nSV2QD]YM8|+hzaC(mH~;q}J,d:i@73h/)!cFqYqC:$G,a,g%u#K!:DmZEUJ$TF)lIIBi{8KEL=sX4FO/ml%f7l|qj;Z||{TQZ~}#nU=xv2Zp=]W{#NkPz%hYsLWfTAQNRo4Nf2o1UHbWS,h!krW]#!md}{@h)lO@aJ6~KRwQ21|u,4b722!K/k-{CJQY}t|hf@0OUm#bxQ1!F34^5GUYxiL:C@#m4AWr]bZPB23m3PSS=O1d@f9mp)ElmIt5$@)yntm^sWGmXw3;A)TB*EU]FR(V|6twYbuu%s1eL8e7r(7(5qUpe:mm1h(VmYIp8#s-tF6,nTbiqH5ro6ha%M%I-zXWOTgaIJv{%.ZjuCG8cahPA6z@hlWgTR:PYtiUX*|0xG1(T/d;@gHhwwVJeFu#tPgK1Wf@FC63|o^wcm8U+C*Q3r^Rk6V{,$#f2]#PQ(5hM2(s)zUCZ04bDt{Q{y}lSc7Si(dP0-SE/%R,lYN=M5vVS!$ZcNvqwxk{(p5hqA:za|li;OQ-rEK-:/tg-EQ+nSsZHUq@:ig2v]%o#*L{)YNK5$QqEDm^,Dfp:0)60X8^:oB!x0+q9M+XA0IGCM.}dXthy$3J$JAwH8Bom@rmK##fkpeQ=d4L7HN~XfbI;!r;9ail0:2JAQy@-gI-lUXK6]NC0g:il=r:KOm)UMB=;UAk$^(;[FgGrN%2WWrs4|gy]=N*dqLZ=%2w73+cs$vt9]Hbi*s;U0L!BD8M2ffF.6TUaZkXm0ofz7~rv1]|Lx}34GDW!TwAxz-WMo49%;R)V[Kvy:JHq!4r4S%465x0,f*yr|/$fF,zzaPeAUYmRlt=Vu]l2XmlR#9P8~{-^+}/4OmA,X^z@UNXP33W!ecKC5-W3FFBGg#=xUP;m4eOaq+uQ*$%!Nv}F$i/c]%]:#T[TYLy|bw}+w-Ge=2=W-1U]e1=]7G8:pjfyY*Kn6[mFYzaUW^G*h#7V{.T(Rn86F{QJ*RdSWhP+-Id-=$Ps3EMY$H3t=w+MlKIvL@-j(,1vi12p(0(-h/|75HEP)6!8K;}Usui-D,aFYE7%0Wrj^*#tWzn1NFy)cp]b2X6L7IdM,/AE|aaYT6-PAlY.K2]WY3qixSa194ZtIh8AUhd0Ki:5$jdcV2vP8*MG-mnFe!lob0Z=0hCeqbh%4Tc^^25*,DL#a6c71bw6=/n*rP8[7U#nLg4]bnAq9MHLCV%(p*b3Xa)z/+(1CI~gh4)5rw9ReMyyaD.(n7zdSAG23f[${=D+8BhhfG0G7GaS]XblRm7sw1UAT^yEx*niK@v.2Kb,X:;$|R@:0!G6BkWZ9VFqRJyvEs,AAdhDS78HUxneghkeH2YBzhG^Lb(T0+WFK#pV,(uyKAk8e2J}@km[ovy98mHyU99/H$rgz)prjG0GvUxujRk#K)qlP%d@z.BmQw9^HW{m3;)%)C/N+%-){%(A$yUvg9(00:$nX0gGb=W81LJWtD#IcjE7IdRTN*,]24:HW%@;@15m|[#@I1Z7Y{T]OHrqk@!;Zsj[OQx,iZru+xN/WgWys2bEgyyaoxycyR$R[mmeiK0|SnyhRYZfP;9]ZR%PZt0[ZiA8$rnYWKsTeW*L(YdyMJ5+XnGmG{mLIt.%9Z1b=x6ChK$umgCD2P,$.c*lC1jgMJe9TnW}WF**nKM!|hl-V7GO(~}c7=/#XfVkYybZ7^Q;Ze^ay1NM9HQGNOOg[c)d%WN/AkKbJwyq0J3Mb]sb)odLnXu{t=QsztwXQ(d@.#Rs:9XBfWm02+QoFqcs3cI:,ogehebU(pP4ri*SBctnoP8/K~a}IqV6;zBzQnWhNUcUa25NKqx[)U~hhvw#T4s}k19E.H)5Sm@*feDF4M3*-pNf#*zI:X6CS!BMOGJJMN1FvHq7k@J|)rT83K:dJlT6Jzdb)X4@/}]VNMoK:5H!TaZkKh1To6HAjvwbxw!{+rdd7|F@]5LzTc@e{W8Fok1z{$tw6=r1]3F![ePrdv;M+U(NIo:5fWX.$XC.374n)LVvpZ/U0CffT(!Nj^E6e|lO]2sKj!hmn0oxQ88^rc,/Z7EC6vw=IQ7xVW,Lw0:V@x/+LbBVgrtJm{w^-z.XQ/R$56[B/ZJWNh$*ZA7fq;S~M.AmY{Q;Y;y:/AloTe;z3yofDZ!g=uSRqPn]XNK=:$7PtB@q~S%H}:29:0Sn;,uAJ(XccOm.+,/8%p*I/H:Q!@e!p-u%Rx]VS,h)-6Wfn/VC@NxetfBCk}L%gw(On+n::oR)2iXsU]LK)0PpzFm9]QPG.Rs}LRL-^=GCpG8UuB3!VHXg:/XeYqCW=aEzs)AgTnc-j|2kQ^hm~dTfh0+6m)j(E-++XJ%pdXoQEHeruB+!O)teL.J#^|pG(JGCbwL,^Y@GY/*^U}IeW}Ky]doSIx:#6G+Bsa1{/l:owi^R63^*SP{DoErkKGI)^x0X$*zAOKd*ZWiM0Aq3gpVfw{-CAWRY/wH:I!vQGn7p1hEo.s,c6hReC@Yf1YIA7XBhJRx:EaG(p2mASIN|9jtD-Tr@:*/GjMqn!du,(q=}=QEHNOp0DZFA(4uQy~8w6Wih|$[,+D%wI%5nV+d@J$I%RDYh+K}2r]n%*9^g5(yK#::aQ8!Uzu.,#,/fS$rOp(#Gx.l3ntTk/j0P+AYZ2l8S5kg%8g8V:8#c#u6/#dK%,2zW}6]HQfa~DJGc-+QA~,D=S=0h6XkkR^A/~M^Y!6cp*8#mJ3%[EiYnh{OfFI@YZ+iILn]Z:FD-dn4[dH8b3GI0.lOD=]2j%q@eM4p:,5r,u@t,4e3YMnb}NWanau:Xqs*S4l.eFGOTekIsmGKAv=dUc/z4@#7^r:TeJxzYsf^5SVH/kktG#q,VOM=w//O]F9S@#C,yM8AI..o+AmWv-NaL[zHmh7^s}vy}:No!1#VYa;!AvqVdVUpqbXD{V0G}[Nw^2#0w3kfDV2~5+to$z6LgENF0,9fSB}~~4,[dbOAH}*7;V,w7p[-1J,8G4H(9@2.nYk^73G$dZSX=X$VQty2GD}Js1lBjVc6UBK9dz(=)%ajIjj%]B(l(~y/{,P-vzZla#yKfYHFm]Rr7](GsX^QJbS:sc3U!|Vnw]$TD8wfk489pNFrE0BIkflb*iFsS{yk@UOMJU/Lp1ooPOON6oveyO.n#1oSNN..;khQgV2(0+q#FesB!~aUqQ,r]QMs),55DfMk1(Q34hM~,*hAGBRLzxiK9438v|0^7LBv4=9*o~}L@oRfYn6s(JJX3RorF7MAmnsdg-@+I-On~StATOas(I3x!XF+FhpN7-b:TnKe$0;-2=GaTqT3BXsJTbzwC|{#u~}3n@8;mbF.~@,OE(gAu*0HF(N$Bx6)1t@SZHX.f~nyoLR6W{#~!2h2I^SJcgF{s%XJ#HfCeoCeM35[e5NOJhP4bSIuW#shkRskZ.PCy^X|r.uxpq*jPzfPb]P,jTAMKZU3I|;OUCDq64AxSLqJPB|1gWYKr}Y0d)naOVQifTIOX3bHCMiPT(f2FP:}8/bC97F2iwJEL9vBntw|,#Ns.%^1Ssf-phuHc^peRc1E4:nPrM]iK#qbv4k^6=4ra*{b$S:42infVUzI[(-6pu1QpZ+{#+!)^iC%@tH}%9P:9y:G;6Wuxld}a;16JiwHs%QjxDr3UgXyrfY)NtwhSU|uNk*gH*SlXMD,5}n3FZCE^W(E/!Y1ABSXbI+T[jrO30JfHOjs@[4/a.kdZ%WWDN4/Ie*O+)=]3Wd)#D.@fe!G9#GBv3ifcrrsUg%4Ecbo=8x}yx)^S]K]{TI6n9t*NASx;bg2z9|sDl-U+I)(bMiD8KK])xnLNr^iKj4M+3^[TR+Xt|UODE~(!3SO4|b*4ZU9i;g)bt]L*V|Rh.kJgm9+v$~vX+7Vip/V=4#P/es/ug.2[t+.sI6|e^1:(=,8P+xl/Ee1o!icKsK~8t;Pesh3Q-AFav=Tk#R=kOYj~]bF9[:$g+jU4YWI@IWE,2.p4r5QRuXKw$gmvi8adI1;kHLGbH$0R.*]WGm*Blv([fsq#mhAebIuR@58o=e:R-SaV/Q=,;%Ils$+G/hhZ@o+-T/1m%h%9c16fZviSvv2JhnLlK2UIi)9I^!{C4zVSK4n2Tb|e{ql={wXHB(Nv)cN~mtP^o%wBL,sQ]o]a5/Pfzl({Mkr1:n/6s]8lRcw:J3D71ylLg$V!@N8IG5{[)*peT;{bM~q9(Hln-*I|R(.^~zIwjHEz)|yzLn0m*zYYi;hbYZcZWx72h0%t*YQT|!v~J#ew6bMSTs.:n36y=:F=yp)Uz-tQ*hoOSiNBTz](Cue^n}OeiPG7G$pR#8(wKU5Y6[xdR1J7f]-TeQr.qFaYz$@WSn(JM/KihQmSkFZfxyeG=yt*r^TbUJHWa9h:a;n%KtESD9Hj:h0sPL,XFM}6f[EI[[4[FekPBh(qTqg0!c0^e0A{KWAwWGk5vxK99[BzKgyw|(y-$|:CZGsLX(:-gZUVn8Cr#[i*jE:@U2}b{rN@A5@|3E%VGVW:A|$J0{3ONd$63=/^g~/l%oK8kh0${kbbptd!8+)5,aVYFVxzx9Zt[K$U:=jnM)EHNX3Ik{R;iNJ:$PuEl|f@eUI4:LdH]R%ANVuBp/~{P[~1cWoy^LJ]PCb%VK,+Bu-pw*b75OlqQZy.$Fk]6DHMad11@qsIutHysQ=6[JRk#0bIcIsno,lxfll/CEQZ96p5x^wn.)4r.2Fu@wP#7R3=yNqbL8/t8o-dhoV$NjV[,=y5;|G5|kitQqcx::i0P5s!93qh1,{-Hs6/(5:[FN)f%cD$tf5BVn}OkjFm.uxm~wlSkVTfSB4k8!5ga3hGhkKqts|jwL/5gVqM7anXhjSA3M9WBxlLI|u]N#EI;%mEK|dgwimR@g}vPo1!xGH6xlU/FnEg(orBjhS,9bs3*@z$6]C)omyhwe=~0JLanSrQ2TE/1]2Qgg^moicIAHz-dV^Tfb1!JT,J~N-qR6UlCBBXFOcisrQxZAsS/l!QP%,C:#dSH8NHtt:-e:S!Pj#sh27c{wjph(#q5R#=cXl4W*kjbM71{.P0+08fpKMDUgW+cI{iNwuK}~E4swy!#9mTcs3hsPEe,2qv18@Ydz@d;[cQ3N6kSr.Q#PIj)vm:QeQCd8m$9[E@o0CivOCfmhiuaX6H=K3.EZ{B=mz@(Fr!(G:-n}wdh0n@tmTL{wPffk/@sSZ70=BhMX@GKKY4y}H#Vh^v#mMJ6Xl6Y^Yjwp}R*L~UTrHppBi|@k@6rYAQR;yBcgcJv=yYnQb$ky7^mPQ%WvUkoTu5Qm8QXe$z:Yl6GZXJAJL35wDrF~3!+/LHSIvcz+(GEXOG,d.BU9nd0q||1GN$(rc$1b+,UrU7H/,3Nz2b2BAv:FR+;[|3Lo;ktq^4.4J}bZ5(NZ5zBa%^81A-r3S7/0OrI9H@sJvhxB}Pv0V3fkGi0b04R{};H{P;+^BU.2%fjC+Se~Z@QdbMxnIc=AWf~*9}.:,#wZ}AO@1i-^HXs2/=(}R)D6hd6^kSHv7oc=#xgOHm(A,rz,7C{jG{u{L+tnmARiqIwP74gyPpje.QDog]gti%N9QFYfwJ2FV.Z+bCYdn(w}2nQ;{AYE$c0QcSrlf}g|oZzT-d]/q$mz4O7@FT]TrOnEkFGe8O{dt7LXXmuc)/[$x!h)7ZaP1)Qn*tHYt@d;YIQ3:gJA;L#Q%l~LeC-$sm2Dep[-G:Zp^YrJ4@jmcrIEq2^;S6e+lNGNLTmv[)[02JKKp6[P{~h|Jx,C]T}zMuGLRdB8T[ZO[xArSdyjBXoS]Z73j^cV8i!s54ZhDy{CUu%r)#dy.u60,Sb]~^hL{E2ji[/}UlSm6^tk,WI7qM.w2}U^]RN$Q9;8bPf~if7Uk8xC=hhTux./a=wa(^5SSbz(J5!mW#5lbmOcz1^w^1^Nrc6RBbot0BqYmYwaY(%BYTR{a,=[Y{mwIuTeiV5B:Vd|20K;#^yw4]xV~UfiXne%4E.Alg%ENm)FJF(XW,^,-D!OR|kcQ$NNfH$gH0lw15Y98^6jInxk;lw~];-riFDvkI3f8i}T:Mo$Gg$/Yjb%E8HAG7TiMz)lL+Ty@@Igb6x9jT:a$Q2}X+pUG9D6JEfPlI(jc*zKX!OKmac:N@-:7w[h%RHr+HRMVd8(bi+b,$|ChDqyVfu~Jl:;4C2ZpF;CVqI2CG@Z~yb);wejLnP^(B#wUD$TjG*)j5@nONT7]]JzWWbV@*wghiu4x5wTQ2MPI.RQn(V)-]nky@=NfRAk[A4mT4Y%$+54*==TS=VG(~-*Wx~(7mkPiirYR1m^8KLq!:EIwN*gtC.Gx]~LiAIae+h%uISsqKv%(;*k5aeaHaZt*b{Iz9s4)jBzs04]#fVtXnfDB[!+#jS-$s3pZmvf0HMX*yGV*F;/K:hPFI3NAB|M*#Ds+ST.U%#jZ9vnEKVM.yPyy#OPQcB0siq={GE#5)=zRwDes-L]c+13{kZlk#ai[y|H|B9${:d$3^G1(n2W+ueE[Q%6mk[~H4$g5yf;sPicrMN)9f=kqZgT2+KgcFJ:FQHHQq5eAN)VCEz]7XT.s(:q,.Ld{mdAh4h%6t|u)}moI)n$!N)Y2$8k,MUcx{kpha8@VDuEN2OthCzmU~|i.(FT4Wd[qiBFeP9P]sJ*I,E=p:x6IgOnB7Em9|@w[NugxYTk/a4[ket^J,u,.84ajyHz5*bBo~e[6dRdAAxzdw0a[4(Aa!W3-rpI~e}]e5PmW9U@#3h2{@d}pI1nAtAIp5r0BPn2Qh;d)p./T0ix*gEEwtm.*@6AVhA:,cOw0cFmi-u6SvwDV#ZjnPTJ6C{sG5%#Zuvp25uySwcW#[)t)wzcC4A=wDOy0Mb*P[{5==8a@+qQ~RViF13#R.owJ[)(zPI7Qe[O:QTe,c*FQLMBr0:sY:,B/L69h:wLN3-D3^y[vP(|KI/mZ@Lw[=sqz0{Rwnzi{[xBfU93yA3gJ6l+N[Jzo60%u$y1{=6Jw*2GQ]#GHSFGCmrbm4#+gz92C.Lam$jMYVUf~#5hwQt6ewu|%OpaEtT6bIFRG1Lm3XrwWGZWaQ+hSOrP9H*W,W02AX,R1y%9xH,Bm~g1gVpzb$fw}t[oGtNfYX+VKxH]+UIuyI}kA@]dyJ6+.cc:(EG)2,WF4SG6ZbnT#F-ifq%QD*2X}Ei:7|ab^vT/%]%*baF.QaN+mv,gSV2TtWzzjG)Hi#rB-+mFgQ$8A]Ljz^S%!A|L+{X*cqVYcY;5e!D:*Udj5mm5{@Ck-XLEM,w=TqV*1%H$=zC|w~N4i8Q[d4tx03gm*$%[w}a[X/UI3hBwG6z]Wfd|G=9UhlJOIi[e6UK2XsI@V;9*|1I%Bn6-ANZFuia=C)s/*lymIH4zg0C:T7{[GtQ9KY:StUe%y^#rK%;^LH-uqqk*~;=.JXgtVucqhO+^|mSJ6;lmq!oHMIi/9+-*lSN5YH*7pXrI=Bk/U/h)S./hXMi$J*VTomEk990}|jxG!w(^xD(-/44ERvtXorG-qS5M{|5.ATLcjLeTg{Vw!uVH/(RPU=l#.;O^NdMU0qfvY+g}TsuFi;[W:AOahSZk6m{n]^4[=Io|iz.]cc8h@clYN9:{W$57nzk0/f6!J%6Ti$.J+~0cWL~7j+!QM%cn6[p5J|*BpaDlAIC-LZsS/F-ap@#vE1$-PRqixkKo.w4YZN035MQroQk:yZ@=0h;f9#Eu4]ISEOyZw-W-(27f1lo4WUb.rieM{HG}UkDvBNn}fby.p{FhnF5.7*U}~0{dlasldi%tVvV84+q,bMmJ(zGh3{y7uBm7hQ@=BM{Lu7-5f$zLK!7cqNx8@StMP*MY[U-$]W/U3dL!s]0mQFvXj(+~q2jyi:bd/YUVf4ZfuQo3NX1i~U%,~IN+!D)^0@7=AM^jpp{A]*Sh~dw2pmJYy*b.I853mTI4M[yN|Q~*$lm%1N3}$j]B}X[QhdB80t++:Gj75es!QT/L)a%fQgq.XuW;o7YZ},qVQ3l@2(*t1tTs)!(G5(e{L12[8}4gBjW-u@@Y7XvA:]Hwcb)VDK[.FkK*H.TvKsNFQ5e.CifsYkL73*:u;Z8|LpM0)!/E#tKIvKXFQG3)dw.cZ0;*GD7^rAfk(kbjcACOsq8AY.CN**U(PKdH*1e./dluA.abj;qeB!d=94YSuR:=SDL,,3G^;goJ2B;3xexcoe%vceJZqAj)4KAxz)fi!b16WHFgWqp2!pLhnU^=9D@gV1D9ZmCoHQ6$nbK,*):sKnE,4$JKNR*itRKkpv=Kps[a@^)WB%[t;dhr}kA-~/)5nt;}BB7E3Zh$TEh^DAj.m3=WFI=U5R2]/:j1;6tKqdf*gT]nw{6b#5ac6GkY,sLRzhLohVxvpc(;k=Wo@(),ER4{Z073g-s$p{40a^EU[Aoxwe/U8iWaW9$/C)3|d-X(PflMcC%b;OqgXk2z:/e$B][DDKPTFaD.7LkI8gRgV)V(:jj+eE}N/c~yNaQvdUO;M!,gIH:oD@ZV(T=~jT7FT[W5pIy%}2p8Xwpg^bz~|k%eLs6TSH=[E5y=Xt^F7V9)J}^+(]Wo([dxVS8)F*Euwkf(G#3v8;GZz;5fNjiCDAp2CmN0jRPbKO,}khaAz0Gj#=S1w%q0JNoK{~d97,ufR=;bfCskPN#vPL$~6UkEf0~x%Z@b0{sY0HqyBNe,HRAzJzwJ4@.C5thfu7f)q!USXbqo)%L7xJjodNmxziaC%EmR*t67D#sfVR@CMAvY@r0f/A6:lpg$Q{h!*}6$S-zew[%T-o6s){2PHhP]hl!S4g}Oklg!1JCug=rMaCuSI8nq-,-=9,#KAh{v5Qq/k,g8Zw)0,Hr4[HnMHXrKb@kTfLI0t^]p2#NkocZ(t:E;Mevr7hs@+U@QFu1@)Qa5$0ijud,i+w]xG~WQwxt!b-rsGb/14i8]H;8Seqxc#Hd6OT-Bv:dB]%/FW!wjWyS{ZEVM.q@/(|L@;93MxPu2nONlxhi!IRGJ5W8KJuS4yVd6XQMMyus*3eFhc/I1xjGX-F|#T-.M91UUF,Zlyh4lPbBy52(d]2#e233^8nl5bfufuh^cTCM;V@%j841sPB%A])i[uwH.#]$))ieu[{u0ARa*xQG8Q~[@ymk,%6dtUi9]z!|*GXTrJk$CQ1Q#qjNs;hWd9V+r{SSf$eq@x*:ccWptgF6G+)9fu/B+6gLl#Xoh!S;=Raq7{ZFyCAl6J%3U|FSF,7Ms24RQA#u8Mf)UGLs}Sj@-R*Vq=[iXVwpq]$$n!R%ExI[hNYWxzox:A=xImc4q-x0:@dzcFQ;adho@e!|PUrJKpNT8|m,0s{2Z5FDnd0*KLgy@+e~,nKlhdYo8wm:.!uhB2DF~Mm6}Fh,lKQ33wR)Wjhrb|Hl/5E{3h:FF]ey^A;+rsg8Fb7D:!2+0v{Zb;,ypOX-y34QGrA0h+z8[WfoI~|^:z(^x@#SH4i|LH=u]Rk@4dU@#9ph;LJ{Xl;,Jtf3wZp|!}|Xo;AP|UC7a=;3HCm*hdlTsD~Q1][)^s.2wXwLsr${/P^8s(Ivaf2Q0K]$ZV[e48.8k7)K}!|r{V[5oKL9eU+7(.ra+NLi#6=c#viCu,D5-/1BjXSP}RmYBU3ZLCO)qHNfnaySI!P$F%*%@wb8|S#KnrR5,jh!fy.]gA@EfrF[.lDGdxygc/]fcVdskkf=,rFW3K2wX}({%@/CehA/K5r@qWAY[$m2-ytZeeK#*[Ts,1zYKwJp/A~(,rvTmThAirIvJ*Ov~xl[m2XG2]6R-D}{#TV7YrrHLBn5MLLaH(pk5yZW/9S)6YdEvG*MFSuZQ(n#0;rzT:pRz@4K-~$G1hf^%/c!h-pT6M*;e;6wQaG;{U*x%%JB32q)Q}KJ0sRr[RPO7A^m$r1Gu5V)NJe-o7PRsFkRx:v13Zs.2|rW,OGx9OE!k5jNxt(Xck9SfQNz5$+-lS!eU5l.]y)9u;y,9[C0}aznW+~#Ad$,d)jDck0hJO;NHQGGu;3~:S{WPOKqYq!{Q+zhEY}Q1qqBVgg3vm!7|r4NSE3PV.80}LG|P/DIG!nM2qUV:fp,v(o*$xKaY/Hjr}QTP61tRf6wKhQbm}Sti;tdeMTjRXF+C0~p$Lxb=+HTY%-0r7)jusjlnv$Y$:Z,Lb[GI5l)iVv^ZJp[tc9AJHEi7*=#UW9CR+P7Y06Yf.3{sF^Ai4$BP~a$%7yhXHxk95DI{8!X,m8{D6^%^$IDzi:O3=ef[#gz]RV;*Ml{a::~8#2C*xT}8,Kkwjzqo@hD,z%:$8SaN@FrMUb$q4m|2Us[c[D;,uKeVh{ige0RnPX62t:hGOi!;r;3}}YjWV3Y$2!i.FsNha5p]OW+L+!pj^nG;:Y[9gj-gw;Pk[oP#eUdQ)zt+L$3}oVQ7csRQuX/$U(nP];N^+9I0;9niwTFx^$g/@eDeyugB;2H7DT9tJ[M$SwO)$=5A31C;E2bg=(gWXg:;1.;rH5mACZeN-a#0s[*%h{g(Y{kXWVxR)EWe7/qO)QCS/MuVWiWj,{Pv%vyw,zp{TbQ8^.nG4utaSgAR9g+WG~/In=KrRwbjM6X5#9$Qxt(^K.pY;t@z.v3BGiemWSI~rWq^.^(#g}0xfut:~3pg[F#+Mi9PYo%qMEfaCD*PQW0J~QeE3!1C5Uw%szE/1OUKKWmOJG!.W:alW$7k5RB,/W{ZU!A%/7]+w-K6o3t[xZTCL9hik!0x~)I{HC.yi+yH!}:ja1C|)Cd=$p0+;Nz%@-Y4=Q!NX;CEqk|K))V9@vSWp9ZnPsmEWV@P4XL*156B,^P@NP,NW4WK[OpKI.tiI{36Zn(j}l5=2TEX.q,u[jn5]qzG{o!XtQ!:A2Dm{!QSM()nhZeX0=([p7E#+C(U.[]RK=|FYX+76HMxKw)+pN-*oJrqO|CpyDK@6c+1F9Nb(=#U+uXBsNTuZ^@WMF6rNwd8eb$X;(b-:MB[.%p+0)KGKr9a^:6A:W4mhY]HO{UOY@.bjgZhghyorR/Xp$Yq]6#6C;[.Qkma*ldA-n]YbWJ!Y+ko~9E-OM[UEuAk!v]vnvZ}[Zk-*rIn=/ly%d~#]r0~486Hsm*jPozA$RU!bshg#:l9mGt-QRR;e{0M*zH/joxBcCgJLA:n(DZ=rr*Tn(0x%CErQY|]/d)2$m3cO$RGyV]/LQ-NzB|EY7Ofm-BoF#B3x|yo{ic,!uK@y:2GoC1e$vXn~X8*qYlibjRcXnSFX]x;mgW.AVs*/HN3S{m71SbBbc;A#xzD9e[g8.{:L~8.eirQlrm+^E$L6Iz[5MGTMadvGt}s4H3@Q6Ae9!U//:^DU.%~2Uf3nf7Tua|(,V}oi{xG[%H}lklljuc1$W*QGJ[+7)9r+SqTA.3rt#O2c%l(A@q#3+VPcw[Ta7vDFg;gLwR.#hjrp:)OrHm[y/T*GBfQa%uZ0yLHH-oe/8i2=8#LV@^=k!!D6:rRh:|GH|mS9n7^v1aOHlmSsgU#bz.PCWFND=c+X7;thja!65jzyKu+a6Wj8vJ4MGK4i9pj[d5fs@M(jm|v7OaNIm{V8bq}i)wPpQv)O.CFsXh9#aZ0}Fq,CJ!LL8YxQU0F=uql,B]=lBecODwqgZv}+,3%v}PS}CFB%M-rOskf}06j6[nMhxs%vJlqiin7R;2@/ErZoHPTDFwsmv-$##.yb-iUfKi]8JCUlIy^}$esvNyujbuBOat[zRm.P/LRB6[uuMsXa8blBXW2dZQ-BFw#-=4eJ:CauQJEXqWeELs[y{fh%dSMP-^~3YzRK]-h:[N];{glklsdHCXAL4d%t1H0FFz$SY[Uv{!e4=fafVBK,yftjcD5RK+O,Z/xrYa@MO7P+neZi!NLHp@7IcDjupClLUOiebXn5sX+DkPo6Ht~2s]toNOk9%CHj(I7=cIra5v{Lao4z-,{y.TwqAtoBJv{!)7;p8]$=V{KJ04vwIS%OeL7HCMBeo|Iv6rfbE#TnOg/PJj!V^Epj=Hc-{ct%7:YZbyk}h^DG@ZlOI[kUwnE5Y*=T0vwkkRz:4c|kc#9|X;yNSj;pNuyfB{=sH^q:,IFWEvDW/5%REUKS@=Abz0Pz4BL7@1(x6+4Ma{k)]=(|^k2T,80%Nc^5Nc5vm1%l2YJ0IHV57@^VcjR)H!*T))hn{fv2B5PL0iuG;ltJN/A^BRCIv5Aq;A9aUQ*B](Z+g)kicsK*9U1Fy@7qrDtQup(L*lVCP,SamPZjIFaf+xRhaXBz#Vu]tH^hK@p{![2^=YAgLM|#bU9s(R0ndBfY#%cAJY#*lnc5hc(1w(/dgiXAE+l5Okh@W)p2|$e~Jf(7U1*C|xLj4FRGsm!T(:,gxvcijEW3w+lVVU6@[hp878Jhb]-9#St:T3yJkZYFkf}w7Z8~LNV/R.#nNUC$W[{nzVNx)mm4(8K#C:LX(hBd;|..cZL,mivK2AB1xn1C5/Af=%n#t!H40:iQOyKdZpvsssK^lI.M56;lv%tD1OwtEjRdg*du^LA{}#O)#(Jy@h:aKvsr!i}ixUo/]|G|4Ye/[1O4a0FAe1=%6zazR#*m5Mq:%ladBI$:a*9|~o/X$0Fm.kU#0c@p9V1rGR#A0mW[syq9wyA(=Q{V[5aupqr!n{|Ep@c}vLP$c#V+xmUs2lq4;:VcP;k[jk^$b)G!Hr|Qd!D%%LS$W8I,$4{*]{jr:;b-xh@r-wU2.{SD]eb0ysO378EC(/FXG/xh$J#9I0sFw7fA2yjcDB^~{tJ3C|#SErnU(6C/szVvSfhJwq@}qn/m;sd*0SH)FRmJHu/nnHH@U3%dV5TM6{EL=aa@Pa!B4{}3eG1*wTr6G1ywfAkR#d1=T;B{qjMVRMd$xOlMV:]grlI[9.3@Wv:X[d;.;JDxjh^Z]0X3EP4%1FX3w+#Dvq#DZUVdFQ)wf.2L[x{uz-Ih-GTfFg[OcdTH+vfs6#*1BA@Nhb@3#u288c0+uUXvK,c/L2H{$W/3MHdyGzTNW!L)$0E{OY9N;P3p;nnvXj:[f3gRTb7pTu*KK%6k2^.olnVterv!ocxi;rfMWM9+{qc/K|i^l#]BHI)g*Y0-;hz.oP*F=N;%G{tELHBXZHPDX=XlJeX=CrtLsWp,AkNZ0lkw)36#YntcR6vqr^3kRD*G8IsH}}LMcn25SFsI!@9u^MLnxtVEedL+j.-^n,u*rL/j~VlO9Wa/S@kc*w$49zb-O86LZS%O[MXb~672},kWbn^YV544mW9LW|Yw3yoCdl5r-~GESHF,q]q*4cknY{hnROvi|fNv)Q(|2QXG%FP+Iwft:z5b!X5)o01({eI,).y@C@yJlxz,m;}EOZ25m4DxRi%2(T-W2gKs1Y=Djz=PEgt}Lx94LndVa9(T=NLc@Ae[!p$iXnJ*PD(KfUih+]OCxSp1JPe+0(SW3M,vgwoRS%y$k,NSBxEuTfW@/kJnuuj2h5%)+T}pI*JiLU9BP|/W=zTXat^VRF)7--O7P~W.-VxyVFze,@v[HtIX4dwQRmEi}zhA6W[I=,GW/KS5.:BIBXqU3$FD*$]EYYdx!E{U^pc5UTDY|BX754rFEl={0pxtBo^kOMmyNLluSCq;j)$dZhUq#Le%.Rc.;0,Ttpuh:9e$vB.gg7Jd=AgWG4b7+*VLcL!$C0V~7Rb#[VgDrUCA-T6qxTUqu{;EbN0C]Rp-aCKaKuc2B1I{$jncqHQ.[PE)CtEN2[OX@(}Pn8+T,9nM2nut=c+5xeaMI3[Y0JtQ19iPKv!OL-;6EVA^fK|Sk|s572(C:7Q-WCotD+4nc{xs30s[E8FUAsM,WiSX8e2+sLccep^^]^|Kl{M|RyL:SyajGXQ/9g,oq(GnrWctRkyM}q7!L$uRZlIJc]KFHW*#Fkp3;@v[1iW=gs%S~}!LSu{@zla0;D0]gU{Jpbm8NFx5t4D^;%t,gfR%go{8AgdkR=5*c$[FA^$8~:|8udot=R*[[{=n1y+3Yw%(5)yNlk~Sxchjgy{8deIO[n]fhwD,jd~nY.brWU1^E]KHepd**v1zDa[bzYt]2p$+sl*g)qiTXV3;/0wX2(hh=CCCu4=:Xk1bYpf(wABkNDwRJa$QqSCxmNZ]m%MNGfjSdy7S4=06UOJAP+Nj5LCTIQhd)Ial~PEANyBiZB~;1*S4~-f~R~cKROPvEHI![^1G!R9Lc1452z1xU}adfKp8C*8PSP$$xk3aFT-mEsC*M9lBDi4KoEbh2)j+t#Flo/{+=O3DG*TFyc+ZpbgTu.E92LBCxd%O3hVl+vu}mqYy%=,GiAJ*ARdpG+zm}]n,ysVblYrU0XuH4tR24$YUaObU}@@fTMb@G$X5ytOE-wK9%v/Nxw1C92PlXR$sT$4it2q)GH2-./C*.#T%mx}1RvBI)woxk.mG$Q]]C|^7bzcL@i7DVY5fWoqCnI~K0Vk.7D.B-9iEoBVJGF=rx1r,6jQ(3FAF)lsQT=HnPiWIJld=hxX{3h]A~JzBGl8xz@NX#L8D/i)Xk%GK7sQT/GWJ7ByfT7sY~S7r:X^O!3=%598NtFBnc8M2O8hQwz#yJeo3N.s/s6ZN.t,(bSEHbhn8!1M6:CqIh+JHPb03KtB/|~-q2PdgFf+;ya=zteJi#9*]9AbJ])~MIa}xe/i7ZtYVI#1$a.@N;yN1IkYodVuO$h*VuJ,P:XW]k[k:7(EyJc{yk5hC;WQ!U(s*U7I:-,:^8JVdwmQU%4]M4A(~={zD~+SjRp*r5tzGC-Hw[{Tpf7ZhznB=oV.S*QWXLfu#tV-Teq!thopi%fPmfdCWv*J|lq|Mn)awSnmLM=*5CJTM[,UuXn@0Xz3n08K),uWi5/0u.O!G#zOO5YGb3n;z(OKY4uF[X]X;T4$xQ.[a-KOPNPv%ZfE$BvR/E4!RH%!dd8GAvWA]vebRnC=s*j(-2Mp^3YN-.8,5lqi98jykmGdvM~z81,7!8{[o$.Eo-K}v,EfxRn0q2WP5e$2.K;yuLKmwIc9kUc;CtI:HAq1n:3aQ5*=pKXV8n{[o4wL1(wG9WeUFyW[hrT9PYkl}woS!ETgmW%Z^oxj;bR.NLFf*9-I82I#Am+m=vOOIxZmJ}[:pXSId!VaqUdQNpc1IS^(KF8/.oIhHCUk:b*g%,lRfIF=^n=JfzhT8cM%=)Z)z83L2Je!Ek#]yG7.PUEmZU-2#P2-n}xUQy:)F=g)sS|4uFrV@VsKA5:L^J@lOMd[tVt@*0GZrg)O;0,-:AqPXeF)VVVq-s-%3LCe,=(zq(x[~E|ip!#0O!9-1mM/(W[O#B;0}|6LcA9PSJ25y39niAo}}DlopZ6lxf.cXJ,%%Ywc#[xW1jeZQp{8taPBQ0p3:.I/lG/j^9u9*HwFwT15BYNkLExeJEjlI.~Qpr(5y6Bo(q;b]CIz2cF)|J!ob}fnpAq=.rKP$kXds,GQGpZ:(toto[p*]Up}kA5nl3Aa7u|nrK+,$iK,U{hO)n{:Uw8zRLt9C.VzHB!Yh%%l1Cr0zm|g@8ud8Cq8GK:y$fX9e-s*w*[7:DIXllGzj4VXbzG;],0$Cb.Bm.#F8bVC@qCI/1s0jhQcZ{C.oTaYI}#jVo)cL3VAe#NZ9J0f9UYNIp{/5%H4wknK=jrdM%WiYO/iG}e5X-m7#@gMdFq{D)/TQ4cs6-K{U)LsDx[E~$Ne2WswnB#.15FK%IdcpW/G7BQTDB^O:sokoabkLjn)WyKpy,=evdQyfrwIS*OHt0+nzIzvRmy;AeD:Mr25ixie{RCKv4FXxGY8])4!7K]290us0Mn;J2mJ/Wys,d1wLpFe+!(Rhkl%}zySxjp7:kvz5/B%jw;AwQb!$Msbp%$vE$v${6gWCAFlZfN@@L|Z;9,P!{2]TBE|vb)zn#CDwqe)9Pg^x,#ej5HF}J%@z:fOGZDW/a3a69/)RCv5k@z=/Bu3wnV7tFTfw6ByESp2n[n(5R}Dq@6~Ym@bK(T!IZgYr;CA#,ThH0rjPuSO*tuI~!%XR7p5#y]@}oDc2bbO^R:FU+%NyJJ.7[iVGEAm=1ANegN:|^L7WNIww6}uan)2{R:4@d#/e##z*pvUxy^)[tRdwm#$YIlKJP1YmGcZ$47IbKrfG7^CR,yM(xPO$1bF=Qhj^+3N#EbbnJbk[EK0YJoPou3~-sVU3DZqMZvhww0HW(|eU@CO-euU%C0u|isB,NOk9+He2{r8PGL{:tDyG5GC378Fc6g)V5r|WndEMk116Ze0(sQpzGT!,!$4]b{O93Ker7WvDOEfjSe!XNjcgfqj:1XI%/@:crc[T%yWW1Pft#RVxGteF,$=tdAs;t8(d6!8}SYgU%]ob$1Jaf!*8]^7=D|vgEbKL2[FAG5@w[UeiokZyB0^D6h6cJ/S|c5W+ZMxMsFRrNtH2+kupG=%{HxDyf[wBE0(!Jrp5r/:Wrih:k]R7M8U^y,bWe.0#ZYmrA.GA6B,%2+FhlmdvF%.]8w$;Ah;,5=GE)[L;!#ZkVyVxl|7][AusmI[D^*iQqyuz0Dr@7w*6!LO!1B|wv6|bC(c;^[[CE3:C}jnXw1(d!f!npkn|!F1:$7TgF@KnYSp0J7,/L0#ZrOX4jHgR33x.8rUefi%4ga4!w4eKOG[.=02e5yECBOC{azTtZ2@@~B|tP]bo.^8*EftO].WGsw=Y:U2gvM|!cZL!yS80b{Q(W|D#8jBTs.N1J,pt(wK*4m{zL^e2D@*@lVzJ!WRyxk7T~x{6Y+cVC8G,:FIZ0lNeI7UP]mxMmq.zX|[W@a+DlRbTK2AZ@2yVeS4}kWJ};S=RUCmph:Mt|(Q2YVz8KCa,[|Aj3]CcuFuHnC]fw{l8T##Fb1LI+CD(t[QZJEw3pMh;n{-@m.GK#hg4GTYaJY@IHZ=@t2v$XlF2Ev-#jOzF5=XC=/}:r|xa*Fov@QWZpC);FHzwrK9z3[[0-G/%Up}aVpe./o3r4]tl!I0xCtnaXWM+F5MeP(7@623Z/k)d,]$/KdTDLV3KDTPMJs3KUuxuxIWCNJC.cmj(6{XHlDIVNMYw|=feE+oYS.Uf(QZK]rixe)MT9oWv+khD#TG3f;mmfLYC~}9.LG2-kQ)cd2[~YWxkXe)#Hi@*}30xe=$xj#^^V^,{E,382!Y3Kv^E|Y0YOg2G!zpdXJ0.ebJ)PWc!}~NV6.ptq,iwX%a)-(~z0pC=8|!.}]FQHIvSui3EX{{}X[yu*~b4,MY^Tgpl7J5$xHrEL83p1;sC%^j|u1m!;2hvGj}VCLRs9-#AR!{O!,Dsc~A~ECiyVF2BCG0SAH5pb-[;9nhKw^vL+=k#,@fI%FjjRUlX|ndcs;^*EyURJ|ZEXGmV!*C(}!=rv$B{ed(RiMlFTKul68.D@VLH3Iu=H=ty%TzgnS-^PWJ^/|1%=tgc+o@A#MUm%5K+iwIh.2^s;I1Z3s-4ingp,)@uzt1.BHySq{i9ZdVcm(zM[Osin-syR0MR^OWwX{qm3]^Q^Q:#;X5L%dqOy!t$ncPtNmedL=iGpG=,SHQ[wR:OhWsBM(8zr;C!=mYs173qc#p27[RL:K|F#jXp(uAA:qZJ9Uq-1aq.K]a,lSi^0JGoV;.oZw+ePWK2UEr(=e~[6B8K7K(mVd6UJt*)iCjX+6$U!CP:SZ.yZx#Ulihg*(Sy7i.qbS$8D5s7b1z{xynX^y}Vl.4zfK]KsI;UaIviBHuy;1TCu$=Cm,CMZlja*QwT!PoG|(Y-N[/R}4/lT92F8k=${GFmWWExt4$5],zGt|)v[Qx5.{twesw^+Ntf|y)q9b6Q]doXF^0W/azW/t;)rou:xn=ei5]dCOS!y6aI-))hF|,y1,=7MLW{-:Ycs$Oa(@P3-vRZNxu(-/Mj:~@~zDgSFwn@2B#5-;orGQPu|+QJ2pEFcwmza9vl]o(jq;rQp-ncRZKn44EK%SJu4iILK@W2([RE.AAMMkTr{38;:bH!MCS#yI7a=oSu4eeqI:4(J.h$Xa9L%J):#HBePpFF2e;KM;0,/B[gJ[s8,z!~-DG,o-[~ADl7dLczW7K8]+~GpAhnO5=$rB48.Vnc}bDY+G4Ogi)R-YDo{,#%@ZFgwC3hr~cWcHpwRn%[4q{(Q]%[%xq|(.2k%}Q=t08@7CZK*Yus};vMHWVPc2q]o^C*1ot!p73xAl5=q/W;Lvxm^,YI5o$wi/bV:-1Bao.a[[!-)PLKGUs$,wr!)VXicif4n-7d@bS)W$0OZ4TuOoaCvHxH3-hfY:j0;@!iN(QV(Gq:5mdBzfI4=8:VWwcr.j;23{a{bn:fiSeI.B7#^uDMFTI*0:/I=S2+P0p:w):zGLtHJ,G[-roHdtdb$UDjYOYd4xMq+s%a8zB6y6tN0F=bzNHss6{@k[FTL)qjl%UPnmvVjUCv-aIHQ0XR*S,lI@Mr+$87bl:@^i{E%knzfE|o7-O9{i43o#7@JS)aegM#9mSfJD~B#l8hJ]%(ZZAHM2,y8dci{IfvRIyR2YV)T%oR#IhE@(cKJD$zV0nHk(x](gQmS3z@TEkh4bcAs9!5o$GTy+0woL,ul$8-bDKV,F65Wy4QW.kRo9dM8vf3cmn^KT8riyjvS|yVl{#KgnLj~LX1!rTvz,Qk$vLSlhu-lx-)#E-7YIr.a5lW8t.,|R#NawcV5%oTDWgX6E-s3JlOVdhI*/]t[vOpn4iOwaUYb!kDgEZEtk#l8eO^t@nEn2J+5*~;1EvVEFZj[;L8)~zOvm6N@uQ|A]$QXsrOSFASa2;yg:dwUN[x*eeHYvI%WYYrT$0)En3C@zW7FKSpk,Eb)hDo21%^,!|,hCfgOJ|3NCM;F/:wQzHrVQ+QxtAGr$L~W2[O]p=s3ND:@st7C0C@^MyY!uioe1H.yIacMU1WwXHNBM^-yPvx{v;Mt49K#.z$9bvbgjL-4[IV5pE[8HT)O4h^KialfcwBy:$W:C]Z7k,VX!:[hE#eSfwuEnS!Iyt-fB$zlS5wLI=PX]gU.z9D[CC*w#|f7~ENAVaD-bIrpjTbgO!J{~PIDb$g8lhRrNYHK$kLN(OqI|UNO*2-;AkzThipz(;:fm|q6y(HzdZ2Cyw+d$*TLL;/E78M5BLym5/7H|KSrgx4}(2Y=g;B]!ihakTgMW*XEXJEU@AW!fDeRKQy0~ILK!5]aJr!^9Q!I2Y10by~jDbDIm7*URf,^nQ]lkXLs,QrXP.Dhw4yYT(uxjH.v;^*k%Bxd*0B8trk(AW:.!R1,SqbGS..Ts8KsB4nxfSrg-1P+V^kc4oC5CIDrfagza#L9qA1+XDf,s%lnjMBf4[R4ZL8Y1kPj{O9~:f2kJUW*o]wVhIX(cJw#N%MH(!Ew8chQrHfDbH^rmR!LUh2C~v%zpTqM:]whJ[l$LK$%fZt:AR(J[XqKq0Q+^bRzRp/0z1k-]ZIRzU#gD7Pihs)5uE5E9^HNhF0-6c6%{QG#wNUybubfY:@o+UK${d%$F6]UKi!D]t[{R!c[/SNnit$4D8N6=O5HL=0#4m=OkCZLaAB!l7D(W-6||cp@cxInvkS~fvzHeiDPea597D4k}vilI1MKH8%*L*6{qkZiMc4cg(+.Wz3^nSTdmEaJp/P!c{rR$nN-+p^qf5PHvTtp16e:Wu,j9He+,!60W1P8l7Gx(+Hqbb0,5hKC*]I(I31bj7jSTL*CP]SNPknb7EW-+kVw:HEADyFzR$H[/(,*edCN@:gXpMEQg}-%4L0]+SGiiMRI-$%f{C(i3CE}L{!1q+*iQ34CVUI=Efld@5}}$N30M{t%cNVAujxrA93H)b(NOuDJ77RQq.Y-$oBD%XfK%)*/,R$^JV9/}XYv;Pb09-{@ohBteCI|*g%n0J18F}Xf;BK=SWm:EEw~$p-n}twlW[{.!!d+YX9+pbOP=qdcjt,-p|6Lp1m)7p/b}D6CO-ga$KhaMN;%|t/$C|t#83X7+N0rK.6U0963%fbyZaPmx8$tNoNq!+gerS)wRQytKj^(3l!C|lQ{22jdF}0PU=S@LWgeH8C#[A5l,eZ0+,$vDv-b6v]~J8eR-.D1-92Zx1TkUiB8,|,/UrJUCes3Fy6*/Etmr,S!Er37F0+MYXooX5lMx!9ULg=JM-n56^Mt}SHrC[FkpR|+^eQVS/mis:Re;%}i:@KK9^wAuQ=z@LW4xx--8R$fflv7L,vTt;.$36;x#xzT+Z:I2K!Qc1qSm,5vL;SRC2.(D{e;thr9@br%kK7]I#KDtK/6qqVYmLmJF%zO];V/A8Z7|=U:!d$Dzy^Pxw-{ru^fJgh1I$:aV5;0UX(8YvtAW:#AZz9G]Z:rBtv,z{Mzd37%No6,fbA(+38))J6!]tYfQ#soS)O159tUB)gzyUW(ZE|^8D09,9~kyG21IzTC9^c,T6KuTSvnZa@rT05H8slh]$ozI-Y,ZM[sxXscm*,hs:fj/Y:@-ZtmppO*=9~2LcRILX~/dvt7X;hBs1ge%,;]9bD$h2P5wuY#xtK!%i1[xhg~0TDM*w1ny!jKk;;l1c79[AxW+FS8eCOgy3N}uJzZ[WT|xkjfEaOw-Q9eGg+(;JTX2)OLEF:US$iSAJbNS70x#vZb~;~Y!mxdSGO~F!78I=$[Xg!fjcZr%e.o3;TImEVY}veq~W|6:iekb$t2~TD:{;,Bz~oSGYy6VyHrY/eeA,44FRc8|[$c,vYwz3zbLD]uACEZ/42%ptqn4S[W,tK!1kls,9XUob+gE]C.j2E]pP=~imG[NdN/$)FYBVM-Eq#Jjgzv[Ml+0UqB~+rJz7+}7Fjkj=}=4rKP}6=QO(q6cR{Ji4mcd..GysNfBrZ[(ZQ^10HR(OO~!W}dfh*gr,C~zdW.Ar,Eemp[F(8NG$KON4hO:u;~Z:1(){]Gv!4bTM8W9g8nCj})/LNzT.Y!$rvK:-^5XR(1{65JQoHz5SjgM*)hd$bTo8@VO-(f1M=BUzPO7@U-|(zMGoD4V-K7.E!nr9+$yFY+cHtuy5G4/IB8lJ/d{qaYL^M/kGl(59hbBH9B@+Dj*30)8]3);t6$8ooQHB.fUO[[+7s7,AU@*1WZoPs]I;PZYgy{Q~Qs=,bGpls*CRUjTuYlOy7HcRtc+db{]am2[FC@F-fX!wPUS9k!,T+%7(T#u+E;~^Qc6S@VRf$P/[VPFp#on}a+Q/Y^^Y!36bDY4zJ|}Y(-H+o4c[:{mxz}N@.NetaHk4IVO8#s6sl;Ty;N$v26DFAhx{g9w9z.y.7MaE(vagOk5AT[]EOWFwXh7Nk[{EhQb{Mv91hbb6cizoJAozdpy3$4hE(eNyg#p,Q0UbK[TMJkZAj7LO%T$~fBUMmDX.%Ha4(SHG/LNK5!jJhofg$wk0pBPh4vlA;4QWJEIM~dJl5ZIKb9ZKX:cnBCVY.Ej,t=UlCR!!(6{7x8E^s(uUOQB6IV+xbECp@41/SGdWe$a=,4K|$zt[LMuQGRS[w${Qy3+9{x9S|3e}2eSL!=fCD^9f!0T]!@:seDQvWl6uBk}}QJIn,3kk%7Uz98JO9i8Y.nc}1A#K!DUEqfE:7$IptK!k.LLkb%MgbuX+w=X)@v%+BgtK8K{RMpUufe-V)cJl!g=rIuZ05l5Xa8ONDJq=Z-B478)103$==t5}KCy56^ZSm~g,GqD22RcY^Z9O74^EG*:X(dNfgh#4fC}zdhnL1)Z$YIFL,1,ZBuL,mkZk,,{D}kgQ1FuU$sBzIAKS-g@*TJN2Px%aMfwmB~miP@Nghb7QiZ#pL*D:|S+JJ#8bqm(u8oakhU)bH[M[%-Ph5l@SqD8CcMmUR[^x[w~)wV@]oL1Soh5d@].dv94yuq^.VoaJaRlB^eoQTa^,ZeQ)q#cWzg.2y@1*pPawTD4Y6a:D8O/LrxrV/#!kdfR9:f|PN-/l5O2gd@HaU/Rx-*:dW3BS3rAk^B+u6C,FKYh+m(W4dW/bn,:.^xj+z7UiB*8p:fi,AuCLMF:9^-oUyGUd:{E:9k#cByk1r)BJHitJ+d4,zk}jZ-1T9Qe7orYLA#HWXHiF^rz/=[9A4UVZ#Q(INXT%Hu2YYJK1D;x6#.^h+,@Q;rKKClZ)V;rz@:Q;*)7BHw;I+2$^b$uaB#kCAngq)nWoc0d6.]YEbe39d4z$l5;I@{HgWZ.IwEi,+$k-ihfEOp217f)uRP@8jI2aQ6zPgmh46uk}iIhUU*|!T8i/Zc=E59oJ$0(Uy@sQHP=01cW|-8^px##$R5*;xD|[r@zCjqckmcE+UDT-||PMsQ9%Cvk39g@R[u5f*$i/b.fD+^E8wSZg8P*EbipEp}dMqjX:]GhBu9Fh+]dL7!redTCejwh0!]TYYT3DbSBg6Z[K-PfK/*DfCC([=)k%z@kcC%OiuQ)E[3ipt0OybG1QZl0a.XpA~Z{6;f4JZx8hg-7HHe4v@lS-qPX]E9x{1)dN%RY;7kAK@sXYQ;}J84-/xCZ,wOHK@%sNpo9/HQKe#ll34^Pw9oZeA.rZPLaARZbz88%iKq#0*/}qwe(xdq*+VBbw%V|AFx2AWZOw1/+XyNDT5d-WV1*bNH(($#sSP8Jxt,5+D]eK1:T7ON}K[LKm0KOylHRDMTH3|J!-*cq48/#Vum|pW+2KH/uX4,yTcL2cUc!NPI^Ki^aZg%0sHuq!d6iZ{dwZL2/*#8[NR-@Ump27[.jBxmlU0vW7sBuJ[zxz3m2iw(e]sv,T*m.L@Lg8OQ:.(KrpBxO3u2F[a/tcF/]3V)sFDKt$S1q2(enL=Jiacx;H|;E|Av-zzlg8ExDBeZ=S^RacK,F7o^cyA0|p:VX-e(MKp:~.DW|#V3X3rKmn9BJe*Csq%HB=JZkB|*0Nx^ap;de^|3Jj{|o;lqN1Rl|$B#Ho$]k!KMXvP.JZFj!zj$Wqw/.h9C^H6iv)bpEio*W1D%/[|+Yn!A[kId#tTHagwP%v{fw2hTIq8u}xe9$6Q)x8^BupmGLc~4XLs^yMAT*YA2YY@ubRFxy5Bi7x+%#iHyDyN1CdIK^M94)M2|~v6[rzlqV:e^n.ACO]V4c(1*-58VWcP)cusaMn+%Z43@$qFZ90[:dN,JYp)c|}h1c+fT[fNS6rt.VWWD#$/yQ6@32.g2!FLYqSf7l6[7hb],^kUG]OkpwDa;Z${o:#%MSkrjPze{U!ZS$f2ej-niMiIlJv9g}{S7rkiDITCd/KYXZQ)0QDpsN{*ViBD%[Ck:RTeVqjDHJ}7$Hm/X3[n5ambzRRuxE|xwwp]u/O*Pb]kj+SIrpY4JTq2]RvlI|Pp6L;$[Y|{~muO[CgWSSPaysxl/d-kI7j9N.q5D123tVGd[z5uCB7uExioa8#E4BwoH{D@Y-e0+MKQKnTZIge!%/Hi5bx}ZjbkuV.$F%PPiPLfWHOBaO0|MD7h^#A*T@cRsnEKjE/~6)gBbbWAQl)V.:Q;.|KTqta8hwj/Zobtr*1UaJ*(k6S$([dNxS6!e/T,!e2*z0:-y7GRyTQoXOu]L*=as=Kd]9s5oZ1BSo0HGwz9#bsf$)[6GJ{S#bzCldYajx8bK-clwf(bVLMl*TY.bMG+3]v/Uvb*(,/qcElT,U-W6sL]c5#!UK#e+k;{E1zR:z/,W1QH{pN=Wl#CxzVL9Q%g)q9mN[M.,Vd:=/OksWT(.x7L^yhU,Wa+47Mt0|47D/t27;hlmm;ey/z:]b+DH+C/~HAw8^mk#B*AUZl=/XOgw{;:{+keEFiorcvvCj8csIq.wy7tVrWT$fQVC;S.98Ync1IW([sIxxMVyvHkvcApl:u}.wgztkxJ*ihDPn6)q5%[y^6YQIqDRtV]e.m{d3{]dsT@k(nc;e$bt!A$vGMF3YTJc;+J-@leIG^1wTig$M+y9Sd+LPNtVVA!ol=)]PJ,XTP,mT$~E0E}^ezhc|5a,wdJbrZ{q42KrTRw=0ME}~]wrK~DqmnS*$iUW@e1EH=xuRZLb4V%%-Sk)5H3;$Y{i%+y#;o4X^6Y$o-:Q1OD777TAK.!qM0Fdv5i8/:@eD12K0MOa.VJ8(%fQquCVa[LLX2[|+L[6ahL(paZV,GjP,:wnyCV.Jje):%aJ5jFh)f}}R{1KE=1b[{.NGDgs(.u)pu;J9}uxM*^MLC4-:^dFN!#tp#7Z|V214VI-4.vQ)U!RtXQ4J~]+e))c:(tI-K)Pg=zp$GUioWx(Ij:wDFOeDPI]L=7.YVOusL(io#U:U7hh]1$J.-fi=-B649j%Ct/r@yUKrOhHg,$:wZSWP}9%jggu5]0{/0His^,zC3i6hMAhgO9d([MIh2T4.{{Ynvo:GG{MOpfMDqg]Ri2=(8EqjrHH2(DEGxMR6o[!2Sggb}ZnrE8%6ZtyBRh/9TCd(E#rT$VcpKhW}t%o$Dtl.g!IQyR:E9VIjKSvJHUsrJx9fxtmqUi6Xn,zI(qlEW*{;|2-K2lBqd:}r)Ni3G@Q3g07r.FAP][8oOKs(|V-6Sdm:rSm.W4XtBYq~]$UVae8(^iMEUg5zrM=Nd-9L+gPWGd*7mW6O8p,5@/N(|m~F9dQ*b/kewz!-DPh+u8P@x!3euKJ9M,P$^hN*NUJp3S+Bb)TtCo*{8S!.mB}*!tL(8SkJO,hW*7zGR#+QG)gI6smCGb+*4CDhXn1kw[x8D8io(-X#{Rz[:cb)/-}+WHp}MdmxGvLshFs/(ppu[eIQ7EBizs/s7+NB-nR35ynEdBnSiTvHK^n-i^UFM,M#(-Ga|akXMijxcffz3iVsIQ1CF^+HmD~nKNZC3r{W@ylQ3n/5wkQokWEIJp1kA^BiDRWDpOyULpQ^UUO:6}4Rd),{!OC6wCA^ux7]/6p*tBcA1o]m=i3!xP)q)(3s]-OBtUCWjRA}+esJKK3Bk*G3s|RV+];=R:Tt8cu)rCsSHOpDbZYz0sb!),ST4zaVhF5EGh+bRicR@.:mQ=Y(fsbhB=hf)vtYNJ]cQI==.;xR+cj].PFYS.wh}T3FW}KzcRdi#NYQ]T1GlVR8FWss)BcWJZ]cdH-:4d4ZCIM}]f~LyAUSUD$MNGl!qXgyL4J=eh@2Ck4j!)r(Wg-uZBr[BItf5rEJmrBumCpGWT19mf*0;DZ$}:+peKKXc$##Ma4ms|=G),3IGJ{oy=Gz1^PoUU2Aki2/m#L]0jisBNvR@6@co=/ofmrr=9Es9^nj/llks8![[8^Mn.g]=*CiTodPp~n-fj2aG0=OHmSkvty7V5NdubT,ez6@f$YxOn)~v6^*PL}!x:fD$GjLIIByS^4txzE5#b)J=zfOGPI|Y=DvzdE=Ootk[l/7*jk*%~F03D*|COGO4qToRX8u$2PK!Ozi*XGYJ76Lc{j4;X-C/-4K0f#:zmpFmhw9MnAIy6Ib;z,UBGrbk4d}NjB|CJnCNL[nO2IkYV.@lIRDx(A(v6JDq)19[C%FNBw=Dq(3s#D0K4dF|(72rr|Jk+o}rbCJxi{b~V(^I=fF3TkGevd{Zdz9fsC/K]hv}2qrxSU.R5B9),MteP-sAHthLO%Fwa#dBd4L5eW.9QP=M|}7vc6i]G{Vrfi1!Ix[KPH{$Twq($dGJ9jj]}4)I|i,nc!9%LJITg0^b6*@TM0E3V{iPq={2$!k%GAQ%7Wpe;q7Nwp1q!-)SIq*A/pint~v$IJ97$|vMZ+4*1.mTMt|+%2^3Z(u-}X6z;72vA[rCjxxH0:WV..Xjl}WiH!}eI-Ghx9%NpGWp|xsr3Bi/lmsdi:UuW)l-+gyb6Kfmk/c5]y98[)r[@{OsaeD(JxKH4~oA40]37f}CIS:}!jW)fV@vSV,[R/DOctAXk@qZ^7JV|=l.v7K{rMdNzJMmPW,]!3hVJ*8=6t.TD*7]{^3tkz+gJn*A:S0(NNtFq))~%#*0MvPcgA44=I(aRPNX(34P/#t,^Ns6lR;!fK/H[2f7V5Z+.8PpEMKDsJWZXiHXE[HJ6UWAt:kOz~.r[eq0Vo6G;5krg:t^9;]Nnnr;!e9/y[L1Hf0).m:%uN-0W*{d^|EL9rHZc-tKh[cVqa,HD74|=4GIi)+n/A~tMaaC]jXxn)$dh[*K:M|2hSh5h{i-Y{ynKe*zWQMSl,i,@ebwFUqnb~R:nD-6kSHA,wZpvw{^Oq9k=-37QH39XQhM#SSgv8amC%ouq4P-MH@~yzuN{pQJU9bjiEi$DAnFsK;O{DxN*ybsxEvCPtnr%5gdl7H^D98+fO}di(G6!Rh6V**hT:r*@;p@eC{HrorU}~sLa;A9%kE9xv+8lQ8meTtg26+QetQ%E(j/AIn^)7JYpc/D^fwi7j1YBBGA*d45y#Jkxd=/iidjAUoph{@6L5P#I3:70b+#{.PwQ:y7As(q=2]{2Nc#~.qBF.Yw6(KcI!9fcS^068LRzAY7)[FQQSzkQR2Jr$KDT4zp(kE#@x+|Yj37Q:yR=CT4%7PP=rtMi,mNMH;^|Cj#ts}QfJQLG#RT|dduqGtaxNpA8NBf[s9{7JktsA1Ect)1NS6y+a^pslAQt3%Ib*Z+W6]O3c!jOfxN)5g^hWmE}ySbqqGPteH~TFPn+uT4!Ot5MOdeW$pbuFF=553aX.o#6O}#bA4P7qMA}YEba*jRHwIqdpzT7{CJbVEb2S$p+lK$Q)3QZGRdDxd%G#w%(9JWkUy!f}ppQsR0@,p{Pz*fG;7qCR]}~do$tL^l+2z4opnavJ;jkWkbA|-:J=UF8c))u5zRWXgRSZ]oPJlM7zuENjSz+8Clu5,{j|n(DqfR)+(yO3Uj,dsq((tykav4WC[Nh}f,^Ki@!5WxWgJjg/MMu1VLizsfVv/l:KSO2ZE8=v8=Bc7Gu1s!Apu#r|xLXN3J]RW6a9Y3A^jFKfn%3zE9dMFW87N[r3S^[!B^xWA#+9foY.^f7[4S.Fjmagm8H^8xSI)KnyE-n3reE-Jy8G:4cRguAe;bHH51v*8711d;!-|/vS8WF!q3B7+imEZuz.uI4K45aERiRHa/}[s[U*/h4+s=iB-.ht%l}LUmn2Fb+{QjZ9MpJ{Fpz1,%-m9O^OJdqjg^zVTYl-(06NQ~PEytsS*goj)nh!5qZ)~W}Hfyc;]nSc}pNn^UZZ!Iu11%ieNN27Qp]oDn,6y^EBTgr}Xk5gdoS::J7mV:%Rt+*pPeZH!]YOMno7$S2GYNacI=j{~;C5@E+O8du5Dqvblp^g58v7f{XiX8hQ@UhMrH]WJb~b!rLh~/M1LdLSNDw}!g}=e2#eI7..k}qs(!R|;gn(h}4kQ5J2=wX!nS3t2GI^({;5[TYqs)m/YsO;RWmqNdO+xKq$3{V~U~r]^B02zcAtOiH3R}eS@c#00==KW]ft0CG4H}op*^rr3kj,z/abxW1)X-M.C)tH~2qc]4V{hE)MY6BvVM!Lv+8{|k0R,b9{~jfHsNOjoBt*;5Zkg@,bXIE1sAvYw/]^mb.sD%H6=~JUH==)^(Zr.x3[uY%4{uLm4C9.tEEqpYjN{!Z#+Udf1$S5K{xsNqbx-w.!{L]!;ff;+^{/Mt+}+}Fw#9weP0#~%+%XE(3a13~hdRg59u=A;*8UF5EQg9gAqE[8.1@Y.*EfWFA7:SaJ#^UPw(|fHGHp4mKqcLIiNy3s]=N+,S0dR]j4M!rX%@%IS]oU:g#7:Q^gQ7.fnpUp)|,RrbQ7hF#i6G(v47,JZc;IN,P{Qj)D+j*j,7tdcCCa9n}^{ZsAk.4|@PbtuswpP09~!t2]x!QPtTwlQ8(wXNF}Q{7k-ZBC^mLvJGL[,j-XI|!z=,2=}5,s3A/Y/*;b(,eFv5Pxv1A.DbDLuq%:6YT%IGnR*6rXlm2~nUrotfjdee(nnExSu2(^o#sRYZww!J0iL=k/k2v]]npJH]id,;vMqE{bg]I|M|ldUh59~8^KJoy;P=3Go!sIKWy[zYkB889DaOJupu~,EVq3,ig@@R6op^-N/C%]fc[$PK53ln#KUV%3$5oMjeF-%ybzFrMzKo^~7K96.GN9:=TU8Lf^oUk)uw#++JtH|RNKTte2j)T:H0z6Zuac805od%dpNP8SY$K)|;fu,!C%Ur11@EBp[ulhm.g^2,I@roeZVIqvZ*sX4d[o=ptSl#8H!yq6=)ax1CBJsg*fYXnPe|u=1f5A5PlnG^Qt$ziW.-H;OFIq(2W3YWcB6+NG2O5axhauo#AXZr~O0Lvk7Fb@7:!gT|#K;4{b%GjXl#]l+mYM!l.RcIE4=ipEqu+0LjlcMrWt)@T;zWR]R89-][4{CsfV^lb!/4p|ZDbj;T(nW{qK:U6ZQtbcRSWM8(=A;w!Mk%)aFdGoLu:2X$]PTcZ,wX)@$FXb);tIDWNk!wHH-NOso,~4cc6*N3oPs-luMrg1m.Y,Re]u+V]YImRKRPqkbMSijMlB+mq.9mHOQ2ZBIsj%Wyqu3U8rtD)sb6BRT5*t;nX.d34ZZBKNKhkdb,FR2h3IB*[m(|y|u5I-rqN7ViyC*ZcNdp/t;7A^,y1Ngqq3F@DDv5NKGKi;HQB6ZIk:.gEULddT@2j-Sp(%I,[g/69eOW6Js]8R,vIBRee2(BhY,r+:m,2jhx!!B4M}))D{d7ZBQ=U86I}p4-Qr{crQ~3/siMXfV%qN=)KI$/nkHEiq3uqFXLnA9S(P-H5;PT+{Y(h9NvOJR~9[Yv(%*;WHab.rByOxF{UBic/#kSxGAj^iK4nsgexu;aIYms5tNuA0CG7R*dnn:w~!Z*VY^j:U7E0A9Vl[r4$[xIH1!kBK#J%N]Z%Tm62lC+esRY-PmC3LG~FjWpgT;[[%kl;0$CDCbGVXIw:ZOC/cKL@xGt9/2eNBqZh:P;PCnapfpVZv,vq.-kO8.g4g.qy1OSF;km7].PiZi,O*xL#DW9A6JP.Z*B47RWGJ#2-R/%60I.2[+FCj@~zE,h%l%-/r-bfT2S3im%#{)z|S5riDr07(AO%uy~$$UHrw1TUSs=0!A)32IFr9+UXC@VlOTE%TvWX2uO0h0Cqy5WyOqyqfP]kiBKG^.~2K9f:/yDDImE,G)hH.)I1oG2)Z!qzsEZows23a3FV,LS:v[J.J^9Q68:1HbbU)X![bl9:24#:}qhM5%ta^H*Z:7Dh%q0Bb8:#LgUZl1bd~M8E8!,=4@/+6rd6rSZ[[Pql}o1G/E43(;f*[T*L1-(tV%@Lx!OdJRqDwzC;QkkqXUy{[6^:e-U:WWXgR^PZlg^!QNy3ciNhHvhX:Y!/vkBG,lc(3#N~R6wHEKwnnQU3drShGp$lb7QA3p*(@#PAS8FiPjqF@rPYRF#4ENi%(eam})TMHr0a3NAK%O%:BxYp/in$frY9dP,{iQG!^ig*|eJj2!J1N-{Xvk*Osc#kD!U]vGV*.up0$XhhA+foDkIo^FW(h$;md2/qC*D!zHrbQ,glH/TiSyIm#JL2K|wD@UeFkxj@7u$}WmX+r1CX]9)og+~}0@RMIX*YB(%rCW0##t[p3z)2!8BKnWO@$y@pk!Q,BHt0^a{yR|m*Ab{T!1{6jd3/@mJQ.v5cfb@H1Na,iuc3v2Otk7-M%uua/:4-2l#C4so%YCvmV^=*G!JBOA;1j+xF0Y-;9Xmo2,v:glwSK+WW:~@utvq1}]b;ge,hxS98Gr:DM}z[-,gizZciGi=rZS82QgZDX@sebDr20c6BnZhI#7qoj5=5x+VP1N4S1-hQ++5DMY|#b+[m~0=BmlbrYc;:sWoBdZCcNTs=^r#}ACZ,#9!98c(sqN!{9-%U{T0s6MF9Vw/;!LO+[E-B.Cpx(hZ)XJh55;P4P-1IKM+|nlcIoq89@bTDS^e][![~{urA*qd3b{hXpV.IL}JkTBHT+N^F|0QCE,tGIP#Ry%gB@,4]E7u[G+/6OoZ}3ax{%jubdE](C~cz%hyHS.i+r+]u6stkU@XJmmx%k)Fke5c4,J,CnUG$lErkIzMk%A77Uh#b#Irpl^oVFdly:JgcbnuZu69cxt5[7Bw2Nunj9I.EK8zc@P.sS5Svp@-G0mg$,q0#)26qj{oC0/.Zp^Qu6EC~x/D,XF|-uXhPlpIgQbAKWl]c9Ri.-40uq-8h{*1!x+qCA[Af%T,+qq|Q,9}b2[hs$rWmZ$Dcl]/vVn|@1+K+8rd*{zz);vqxSJnxoj|9(zk+uYM!owX+zg=+qUcw{:5oF+*u6MR5dAq3+|^/8+N.{;ED,9x@yP,}oA!Br+(M5lvWjFoC;:cIh%8ojsZjn~,M9gxrbo*69J%f-DO$k5D1wegz5@:CUWr~n-;xnNDGkM}dE=mjC/{9a9:puMvUp}Xx)O|ybI*sFpjM,ny0*e+d%6C@+gBJ}h.Mo|5/6g3/#t=KSMb7;fK{XFb:O}Aqubv@K^M+dIdebCB)98:rs#0V7AQcd3oCBCR!~ev+zc$7JR},Zxlaxa%Ku@i43em#[R,N{c]/9X4cC,+]Et|*=#~T|j/J!!LQ%XKsBKh%ml#KBYoSywCIcA9r5R78b8+:;2+yxIdjOPU+D[GWjX,zg2fuMA.IMaAl.D$Sn|%X@#DT4FK;{l)r;:eX=zn}K:$laJ9Glgf/j^A6y|d}LowZLOn~;#D9.yb+^~{Iekp];*GljCgW]ev#uv@X1Q(3!M$;JFHUR!uGUsqbleDkV0e~0-Vnt%+M(sE2lZ%wL|eU;(/UU$vH{aQ!px|3J)#{,ZlR3^+Xr/sS,2x0P+B86PJ0mK+0cxDqf%r$#k0(YRsnqZrw5I;0-WrehM[liPw)],+5LZ#MFAYe78-%UIP1)8^di6Vj{II;cir%qgI8p7nc:GFxPQDdd.^z!*TKxdp/l8ZH[G.@SO+=wO;$/#m*;88EXO0vX2Z;|$#sIf|[Rwm]HxCEQCs~{HUfJWWm).FZ8]Tts5wW{yf15s[YU0S%n3nCElcr$:w%Nl6jZks$zVh.Cqi3%m^^^3HpP7]!3N).mqKJC2=T$a=rG:RL0{hN-(l/N#AAbk^JBif9X%nPL^KQ3.k#0aZ%Y4O|KC^8z@)y|FxaN]}j8Q0Ho2c.*d)%SZlGfqarxZ8#-jqtEhT7JAwX%erHf(KuI]xGg8:g!CLtp|a(aU5Z2oC-F9:RT|uMkUE{uOS5sEanTFWoD*jO:3c,w}+MrIyA(JtU$$T32w(+g.IkKz;3)ffOdg+E@hMeqYl}}#rStC^{*^~hd/@#j).v73}~A2y:r$z:@Nt$mfenJUk)gN/4J;-J6yPf:Out{5XKf=m2Z#Qxb98ZL*^3^GDJSJlcVP4WRwcyi#kK-S!/nqQ7pZ|*)l]7Zgc6HDLHaVDNR006t[Q:tCMA(:S%6j]S{FtAAY4cKF]rZXD{Vg2;!U1sKXXV{%DB%8sIYas+Mc;JNnq8NeVPLR+afdV[H8CRtdrWc*uU+p5-i|KI9^C@u.d5jkmo+$rP5a0|Y;1s|tPohil2C8/j[I@ZI48.KZK!mR1#1qG;2jnm=B=N:t-=oK#76A@O(Io,{Gp$F}*j/Wg0=EMb0dcmvTw/8M-iW%/kU;@5GKm)s}[a9b]{s1l*r:QRkOQ}s6/fgbySQS=GHvQ;49,6W@sxl*G;H(mv*1C^[Awa.3vB@]2y(Ts|kMsC2K;#DpydJAdv=%,HGF1:Coap~Dtb4wY)ITeut=3gm^sh@|g1toK.Ud*-A0xjm+.QdddE/P1)g#3H+59C+:CK#syVnDW}8Kt:vD$p[z=]6]ECS@|bpJyqLgP@xgNcK|}bi5jLu^p5R)eGKan;+r0JYQ2a80aBA9o.84dGFk1;L[PxajF,YVVV3KpXi^qJ$^U^4kysd23rkN$wY*uF^#eh-2lJMSFx#wm^BL]wHyQ/H!3;]Z9tym2r*c(b!Uc2*bI23,w;zek~tJ79QLURTq-dYcliC%)^+k2VUNu8AhfAP[ajW:oo.0/Fc/8KSp.qfIos~rVId@Vh3gp%.d1wdd6YC4]h-sy.#QV(gftxgrziLLNfEvRnePivBJ%VIyCFTdRXZcH$abS$Q2s%W%ENE8]0ZWLv36ZeZm]M3cvy7fjGqDY^#IMZ^H#]:]v-S+.I/4Cm-2S};tt:ITyiUW=IBF}k~%4(35*PI%XtD^OGrFLl3bhAR+TeW%)KXjfD5hf1zm(VQ3.Bz=J35eC(])tHDqXT!7zg[J1EBdCiy92gh4/.f%1sWEqW3#l//jLm7fMJZ;6Q}@Ab02NJXw;kT3P~dmuOi+$^|)1d76yagU%T-Bn,kfHVm9iNT(jO=j}P-^F7^c$#Z01TqF:^t]Y!I~!L+EAIhRZ=HY,vh-PZo3}N#6S:rJRyF!ZT%/B,-99e}RmSg3j{Ksz-Mw*ojgXwcA(;^Oq=QeJTM}T;.)AL%38AnY^4QTDP~TsJnFOk%wT]{tT~SzT/v~9}YgNJ:)gQ$[Y2l{13Yt49sJO,Qti.QfL;[;x%,2JNH8*FY3,uEID!${tYME4Am.829G@y+:8^{Q@)N4KHF!tD1)v^Sk117fJZ1yEt:(Y:iRvB9cNi(ilhy4PH,[=Ztm3S1JMpGs:s]wzc2.G5,;L|l3*l;2#OFIuid#h-YP#62LYbeEh=h^yg3}xn.Xa{u|n).]svdO9UY[p+oI#Q!a;IMfH8#Bh;%/knB)cvMv=(uCFfW^QCE7Z)E@M4J8@m:OgS-ktnG@4,4Xddt}3+wTF)n7kv=L99y%s4rnn*W~M9mz#/c0VNyue([:O{-MtWL-Hv0j(QzFa;I)[J5eq#Tj,=:72nku:Csq-GYZDm3(0wVTONUX[x.G+4)y%%xGaX/iltC4jXLS@CwyMdB.JI2E+~O*ZRRHKgb3JkA!8T]0N%kyg$H#z:$5CD#Zp1)3ss5BCqS,iOTBs=n,#L@vwnEp0cCz,JG%r-+,uuh;.KPqV%5@rtFVRiSZMNpZhclu,YAxBWEm](j7ht%t+#fiv{XWJuZIh.1n4d8i;hxq2{kVF{sUtk]!p0/MFTZwl,EpK=yzpNu#AkO{5j]Rcpb{[q[=U[0V+lD1Ub!Z-o0JbY=;P0duQ4Ps/:K2I(20.UZn9JPj5g!Ss=RXAdr1F}N[7%p=l!EgF1REc/gm*aPPzvH^y4wXK!uofrE8:ff1)3w!Bf)*mHM=0Wj!wyJp[G/G-23r/hwUdp,T1OFA;)ffQ=T6ZCKX)Y5i]Ww@Xjv:e)Get(BV[Oc22m6rFm!LNqN,ePswnMlYo)5Zm@hlb*5/jnJ587(%5hq!T*//Hc[l2ieJb[gDl2U{iXeC(-9|NZ.SFqCX1%QR3GElwuM)L(l-{os-Vgcgv1Jgqy-D(#bB3PPe]{P,VTU21%oI;M^wHdW|Sb2{oe#1W,z7V9:pw-sW!jD)xZpV23v,Vaw,@T,Da7ua@z5]~WU@C+/0G3gSR{94/O-Sty,~Pp!n+H}3Vbspzid8v!B!~n/x4$GHce!OGv2W@yTkP9Uro(Ih2AEZ6x9sb,XU7)m@Fl7G8u-/ye(PImpbEhl9Pg/Ai;W).$/V*Myw.;hQTzu~#vAOy*XB0~Gbo@+;/mLgQBnl=Y*V4;,PN16JUd^Tyx4yaR.q@4(Rltjy[D01$]+q)haivN#CY[a{!-^Aal5~w/0@LO1@sjN(}-(-0.MIj9#HR#{+aaWJ~OjI^jaLL*d5F(,Nt.ZR!8q)g*f7(-T6Uk,E#+;8dP[K@p4WRv6o+Np)6}]NKv/mBg*LPXKi+ub]Qu~nCiNro+JBSTI}Kc8NV8-5]qaimiHDpLia4vN^Y9Aoe#@h(@m84lqBNzW+@8dvgJj]ca[l:B9A-N7npQR7J7:SZKq^5F#vIexSRDy;ZC}Zaa$Qc1$R3Y(%;U!Z}O1-D,+j.=UBl$DLaxbEWE[=*Q9YEWc}In7)|h$4e*J683WC{vvqwC|d-5-x~!3eK)I:x7IR/0+WLOcG-=3^0j3lH)7OG-OF~RhlyHooL0#tjJseHsRaf-q7:k:a{cd[G|7F9BE-MKlY;$K{[m4$nkyNF|M8T;$H%PM@JZ)783LUg8X(uMkdqX1q);cj~OM=lApDwuK6kK$b=N#I]5DbHN8~V4Z^;46iiBeTOuSqx;h8vDo2x.}#FcAMXfVv|}#NwSM#2.54H.hyYiGPhe[.9f]rWTb1DahA1T,i=/t~kpXhPtHj*dh7y6![ORG{8%(/ED:CK/eVGUh|*ARhA=YfST7Q[uH=(r}6.nii[GNh7(-)FRBuHXvS3%jfg,qpN*J=xv;({jK~]j94lAKhe@dLX~01~F6skTkqsAI$NBY)xKxL!er!XRtGl/|{B9RyJ3S|p1IJ$D:p}KDdp2m)rPQ(*H|-edNcM%;EN]ebWV39WK/^GGYL;hcc=drIY^l}ZKsP4BIWkY!O8-=.n:y@8@7dLB+Q+H3BQCqPim]Q7iunn!xbvk,!Ok|/s$mL~*xAIJr3cEc,X//4GHKs3b!GZ|k80#.Utlv)3{AIvE}Z!cD}WZ{n]UFK-a|c/G,qYS8|l}TeI}D|xg=Yk3lJ.u,ko4X.-O;lM.~1vf0jqMaXgJivauK35s-;Pag1~VzQMiBQjAOb6o1W;U/W[F3/j%;eW=tD1V9zpq6(c4I~T|-%NMiMI$LPWj}aP38|n(keNThL/;hNi!ol2iu7+Xa{kk7JwsPv[4[RLCpgI3,^2oho=moHYok^82-/52qj-ZA(a^$3@P){asCUvN]s+(WA3jNMqsh)DkmLY^DQj3BGxtqrYu[B4JV;nfsR:~!K2zW/N%fy$RzLdi,fm8CNiqQ{q*.!BB-iqjh#lVQ^v6C=):u7=}w^wx$q3V*D%PefQ/=Bo.TL-~|dcv%Sq-Omtu[0lZ8CTjepRZ4Re$Af|ud+$GuPYfp{tDXl5nzV=pOhh6XN2MHwGl~jplJoQ:!9@7EBeSSFH3cIFF7C~afb~iI5B=42VixlssuoYw=GcLi]JNeo.$dRo~fOA)5F;UIS$FxZ$;PFloOlnTD$RVHKigt6^9~-2$]Q}q{Uvm{Wf(IomkcZw1RnI12)FXPLn-b{NBRiphNTT+-LHk.98Ti7qx7#-Lq~|1^*mN=nc4~Bd1CUajpXF2mS39Pa4+^8qHQ600hF(qQo*xkPjCEzB,oVp!SsF{+6IK!s{*dPS+%C:O7.+*xLO/{Ys.]Yi-Mr5+4H{j,nPy/:/:gMKsBf(JeCfb(DP3k[ubI[nQ),:{/*aF=wkHV}Y4/(]q|%H.anOG;~%}o1tGlLx^vZc*A,Ou*/wmJrQm!D!xZ9RI05kJ+@!44lc9PG92MUh;0JR/|%DUF7.g6hl(RyBJYn1[gHEFg4/nM4c|=!y4IUrlc0}X;xDfsjN](w.4/c:sda!aOV#3=S~]kFhWl:89J+3*BT)/)HF=COdIWnv4:l}whG0MlW0}#doAIVNbl9SUc;zI$iE6Z!ba^5o^i#+6-c}+5!+8~d6P2haq:M:A]WbKf2)~YJiAO*yV+kdoJ!H{cxx-k-uit=rXuUBm+tTeAmV15Tf{~3LJ9.cM$)59~88v@99psiNT$cFus*#.()W(0j]elw06{9|9Deb|c*wTLDeJEC}QzptQP2EHml.+k81vV$pZm-RSC|g+beH@,w[6~nSh#RgOJ==Sx7rv1tw]$X~w.8sD%7qDPCA]6~+u0*6D,ZIB+j3rvhii|jKY-=hF~jE2:vtjG)V;Re%J6@D6vY@3dRthnGZ64hpox;Mx4ZWYyZ/(X7JWSos6}yJsbL+({C$L34:9Rui4,@pN/Clnw:s8/aLL6vA8{Ss11AJ~s,!r;QciRghq,P4B^IPc1[QX5Xwu=~#2;[T!okBoATm[fCY@*MRi#=TB#FwoeA=c.:o=zW#cLJBB93aE-CTT53C5}R0)apbNli%^,Vj,Z.{0bOEC(K)zM,@amo!fn%)~z#5sjAF4Yo(VbV[uu7NHD-YDQyHh.|S=F3Y8FY%;mA%z:Gb@r;KAD!~wenvnIk%=g6Oa/,%+z7f03hcJ%H=bg)BSaFC@YdS3q-BhwZDObVpGD;End10NbMj~!1t=p)0Nus4W!avRQjB;pENs2f~KVfG4DMtiSK;DGL!b};~1+4J6E@mhHPpkT{S5.iL=dFzN0%oTqOkQW,1R910ndJ!|mpt$/nZmJ)7YP@(Xf/Ybp-as87Dq~w^0zp!SA;R2p~ttOlIM5{u7JOcmmm}V$}%y9H1ho2q/;1v)T($O%=,]:%KH-~X07Rb$Fz#Z:7}:pYziZnv=6WFS=C)52s$k~QtGD32zhh8Wz9Bk!khZKo%%=fU+5gb,~+Zt1ugV27Jz06^xKONE6XC$;ZE)#{Jy;:EOS]E^P)!NQi-zMKeJGa@doEAc~r:1*svRrvjW)QY8-XM+VHRgh1!7{%,F$gUqgNTQ).BL]JpOQp{51*]LY+{9))Bi!{WHCu$L%VmQcT~Pi3JG5u(/e/0X%02kof6+D|X/M-YKt^p8kHRSmtEC~6z=c*yD-^U0U5+oE)lnr}|3kR:@U*gaA[-rD}eU/]F41X@FF@k/$dX~7|D3v!m],Cv{uh~i]AOPA3CTgAS@8zGmP.swh~m:f+yuL@O$D^LP0sW:m,R5NKYWuh3vgS(82wrQ2ne~QJEV)r;94fwhNqnhhory[z!SN:I[QtYXm3wt0bU5AENp2Qz04iE$WF1frTg~{Am;z9:Fb}$c;j2JP7%IY.pd9vpqMfWl(xD)ff2H3-EOaOBCtUIr2pQIcCmyBuMqln$XywbvkNHLfGD6OT9F=TPR-eV-s7k.u.l9zWAIMq7Hy)B56MPlbz[v)OQZhu.Ki/r(1t//~%vmQ=wg6L34QiQ.jW.P4(+vTlYv0q!syOMS1/Zoijhd!%7;nF}!U#2T6SI|:MllWmW26!ivbvKIok/[FmIh7gA0-F2blg-n6jRZ#j#*2V+B}7n}W.GFgh.M=5|8|!)Si9nk]m#(/wIpzradab2:jkAQde^ord^V]ii5wQqr7t0zv1bj:+mA[Rs^jw37#:O0LKa#d.[I2GkH)E5FKZMe-si5)hrbM:c0tcgz^c^]Zy5gp!;pGN):!NP1%|!peJtRtlGcQoJ:x=[jBLqFL0!cpDc|6veCbsNM6k8g/n{}N^]nBd@S5]%Yj;%dpiF..C}rdpKnnecvsmZ2KAdMb$EmwjZ[QOjI|7nxKsHlZ^17@NV]L:yETePx2Ko7iTw9i3DN|~Sx2gi:=1W#tx%k3Pz;]y8{0Xy($f(l^Wdss!A2%p--JP7*.t7aOTz/b]w1]AYO!ObOd4OSDadYhVVMp|hd(#sJC8Hkiba~dt5izL|n0oVjGCI:4s;QAW7aw)0EryE[3}hQe^-wCcj3SY6Q04|,R(~Or8Ijz;%rg.wzuHT2w3zv6Vq,a@=!em6|ZI#c(Tb8a@F@6Wc]gg1s3u[#hpHoSV@)lOXmYFc!R7xVJ*Us[lo|],9=UCWorGC,JNE{mcR$V2%(3.,QY]!n8de,*;-qO]cs#PFo!ZQ8Boh.E.(@5^uzV(K*-9EyfcgvqB[#e{QTt-yKW232KmT@{5mv}Qad)49[Fl4BRmXE2+)mp[x%;Wvh62OjO9jJOXDAz4qNEkiy{x@.1ItVb-JktQe{n[RM8.q~lo016Db+H[c4fS*1Z:PA,k1uRq3*oe4D09KA9yptIzsldgy7}1gh=*.t*I$l0p#RNY7#1O80I/T=$67Z$2MD529*u{Pv;QDw-!o}JhDtWih*^tnh=(;IB;9HAyD}=^,Vc%{0MO5,QbpqszCPoP;LBm2Kt(Kjd,UOuS6J7)GPOS*t^E!u-Ze1]92WA4.5e/IAkHtt){2m8#H:3y4NHawNuC0C2w$CVfc/i8Dra3oSp:@.1Jjn4u|uSK0N:fM@.NO^jbd6a#WPT@j;bAzc1#q[enir(7-|nG%7=7n(S}3cpTVQAgaoEQ;1-2GazK]-J[f4d@QV73(n(;{=52Hc(=f$Cx(1UnS{tVa!~97bkcgvG1hGgJq(5K]EDWpQG5uXB[qI..h41Z0E0w;]#lMAXW)mAgje{chc-;z2=7z+z.HtdM-TrB7nuZ:-[V/.myaru6.nl5$pi,n(fqRNrznjOa7%M)x;e4dCTRS@ej]%5v|{l4GyqwA^t9OXVp5z$tb0c7WYNegE^U;Ms1cc7g9cZnG3.WQ%JcwwF6$sfT=C9g1d!$;F:-CF,8iEV*/#6Rk]Oa9JNO2*ldt3I|%SkoCEIMFA,^=.8uG|#gDph5U3y=r6-;Dw*ZN7VB6-elX~VWe8-:;+.$BtN8fQ/3bDiI{{j)d:z,J+K,^hP-VsnGd=bzNuz1[,FaXTne,p,LI*YrbD!vv#+xVt;$JXJy5%E[6;%-5!oDz/)wByP[#x9jDw4Ipf}Bk|0,u=sXqjdT85=eqhQk-JeWNQarxkB^vzYCuwA4;y,HgeD,-IaP2}ua$[%:4-~AMzC,Kq]RKY%eZ/|UHLS49#ljdOemqYCFZEA.exf~JmY+%E$|u:MaM{@k]MTXTSHGgv-vPkcOA6)wYRdEy;nR8A/(=q10R1d9!=)*OEHon7CF;mr0Aa;@jZUE!u,0aJu~+nbm7[qx-fkW=~Tnv*U))YYg#9z(YgH%BRyk@j;jf3L}SL@gjkV9{y=R@+Uj0RyNN7#,4Od2!9cFjA=#kvMHBZ/BiSnn#B/QhgElVC|4FxDh|pKOO$:Rl+#EWh73HGTLLFKwEU[jwt+cqA)Rx)hi9PWjB9!6:wFlK(m}tV.NY-]3jnxhLSR3fah^;~yE%F{=DYNQ$2g1Fa25M)D5$~UqG/mTNI)sO-q$YMMNdzmn56x09x$d,3MO!EjNGav,lxz]H3]Mb)nWxPo7=h(++d]%ow@$E@Ewq2B*SgW5nn=(c5G/Sml$(OW/Yc3@u6AQc3z7lJ5nUbbOh7cu)iNN:owyIu5/.IZcG)#x=rhD73n82Swfro=@=p(G/h!qenqOs{q/=Sq/QY:2wqfU/#.xoQYROs,pZ=d{pdltxGLjdcD==oekxrjgCB=(-vPBS=,#t;8gW/S(1A];CD9$e|)|2ggy#ZQHjE)*-pest[{UH|(iXqc{UypG%^Lo.:QY:}p!f!B:gHlwzQExg#^%iklbDf0:-*%(j][4[@V@0z@Kirybv.]r.N4NH|/@82@+YloAO}a)06gA%XaqGE*fSK9#%6q;W(bL,4,+z46!VK.J$w=TD]:qK!c9e-;v(e3f15S[.Pd^l~Cs-6--2C)eB546muA[GO%iI{^ixV/pUpjXA;j2kf{CuyZeTX@zqvf,/A8X-+WRC{673{G/ljs0sUk-Q9hvIh=8oF!{+@9c!biwE8mGjms*^.$Pe%D!x%%G|.7Hpb.O.mlsOUu$aK[HsZd;3n*xd3QkLf8%.lkO/1UX5MoU}FSSuC$kJDUoJybyU@VSH6bCxWItr3QZNK$B7H]YPyMvWX6+Swe30t(+WYCep]n$NuF)sz+e%u4BFs76jm%ds1X:-(Q#kDbQRHRe,i92-JUDNcG^}/A;)^9:A4xi3x):vz2mXMRQH@7(Mj:7I-U2aC6eZePo-ijckpV7:QJ|!)0h*=mMg-5ZsgjIcaYcI$EgLUL-}De#D,tu69sdA+-0]KZTxljh}DrqL~7ZaD#O1}B*QX@i$tvc%+OR6bL.]N=d$dX^R.Bj)wd0)X|4Eh0-)I!d8okekKAO6/NEHveLYmH,kM=h2g/kk5xb#w)f}{XS/(T0/Y{rgDMg]qb6C{QS;Dw5,6P(4zy:l+@U[pR9XAR|%6GqgHQ(ptr%^~I7Nqma[3U9nx^nKkmxhO*ttxy$mtyi|x/7kM4ttjZnXIQZW6k,z.G6S@O-Oz$J;$W;Xe^qROcz~[fZXCExHYBQr=fdSV66IM+Kr=p@p4DIEm-]f@-{5CW(EkRNst*$-+3kM9*t)$9JT}uhB.fH8::!gRz58,Jv;;U=,U.D${z!lx:;]HqQ#X|wfxYoGp%|b{77@[6l[g!sboYG{G#nio;}ykU(h;9/Cpm6ykC[-JG4M^UW)eQbVFuY$Ljnp(.cpDo/f+(HM2Z$zvBWl5!s^v%xhp,AiIt%66Rg|dkdJ93NGM:g=;FOW1ypyu3XU:5;1w~Dv*scI:U}VIm+|/$f+Wi*srnzW7EQ[CW]dZ$l$+T(DV/3b~ous!vYq2ZdYQ!DBQm3PIaTzkKxwBdjzTbzEn@lH*m|N02lV6vSjw^;$S#4k^Oji[;IEgZhiu,$iG#OHJl2{h7dKIt(IEL|LJ~BC]vULUouTH*Mg:x4s$8.%uyvbx*03%J.-vkaIf,PR[Qn@s+F[g@~g;OvC,.6!Y/~t#}lB~rsSE$Hfs~b-8T9mH3gkRDIZkNF/ezu)js9EfNHb+jgC@@Ih+;Kc;cl~H~5#^w9F~.O+L6e8Vu/DwN^B:(TYy8@/O3iit@a*#htyinKc8NKcRt+m8m1gbv}swi{x+%fP**]]PN2{ZQ|{w;t]sv8nA]vhZnOe(Y({BJdzcxu|HVFuWH-pxdC$TEh3.Dt@hZc;~%(dj{2H(4~cAPgI7-)J#qcm%qgsZ/({*~*mxnk#2w#RW-#0XR(uptyG9HpE8/0|RnPPV@2Uv^QK95x]$fhw8rGIcrv/FO${t75.*f7pz(.D^=|eYjg$M(IIQpr)cU*1taYG^Le%cc*JLD$W;uSLW990{/%BM|X,BCs8u-n3aa[16BjJAzA1MR:0tWc:6)4O0%V6uEMXV~$d@HO-MWcdRzAbe,YbgXEpMiaD(uF:W7f+o4y+g2Hvs8Uy[TyPo/A4CHTkkXM5i+~xSek;O;D|wB$8iTVn6m/=4!5%C^,H3,C5YGx##POaQD@T.tjT7Op,2FH3gP,jt+l~B9Es~m8jB%#TYI*XCi$=/{v7n5ZPKs3jQ4TcfQVy[Xs1Av#M0C)lcdhJ}-T-)vnN8,+nM4}TWl;InmFoAcb=JsZ0MUu+,:Em1yEzzN!**7ov.QJaA6a~xod6KboAoc;wLVz3b9~rsTNM,,7t]5go1V|BR3*F:0p~@]@ZOXwso#VEqQKI5tcSlOW~R)]8!^[Zu/bwYyE7Qo8|knvngaIPkaO#0B6E4l(^KGlzYxY:[:hT70oM(.C+[Tk.%@c#UNjR]CjIo{ZK{Iv@76Q08Gk55ssNV+lv=^,7AI+z)tx0+Cb]{Dd9r:*gMZ]$,lA;6LRY;7zEkK0FGU|!Ir7C[nR3$aBsZz~bVq*t5;X=d+2pbRdZ|.!@sdrdXl1Vlm.3KNK9Pwzz[h.nvAcLI[MOFnT^BU7{($+=:qu(W2:gs}lRZsTsX~=%kHH!h@f^|^GViqh)NUA53n+H;(2rl!10CXg]!OfBxAmNP62:!Ah2,V6{-Evplh^%:2TOW3Jt9f}4lmvh]x~oi2=cVkz8k/Opf}Msrn$xwEfDYuQg7!{!]9}wG6:X,ni}OOYfW[N-b5L/pq,#~P8rQFugLa0u7bxR=J*=tq5[4)B9R}F1SZm3Zqc%lKovlv=1H~Q]fW%}$PK-(5aBRJ-bKZA(ajN,P03bpF3O|Q:v%8n]j9!%oOVtq+^f!5g@]+Qf+{~;69A,58a.hANhM}G|{9$4*1relq,R:nDO%l8qo9q9u#E77DCL(tuWQUobfeU|).,KxwXAXIeH)JhCe!{5V,h{F.pZ.Yv3gDy3j$f1F0XqZ!$*5cn(=!ndVG3)2s]H){yA/=Qvo6WC2CV:!X.9SZH8a3rQvzOSiAfiN0reE{1dBeFRfa$h;$@vkYZyNx8(k2fThAqottTH#HuyI{I3r8+;8pZ=U-))U,1HCIc(L,1O750N{3!fHaf6j#qi:z/17qApg!#HV7IPA/j-8a3|[f;=S]]6sK7s8f7t+-=9|{Ft+In|Dhq8iyl3BC#Tr+U+XS|lGp9MrX^eA{d+,70]AZwln#nrx4Dx38A#04w!#Rk9EDBBRklP36U%cvLlp;m1=hZP.avaPAvi49oPb2d};yfqFa.hBj;O%C;efk#Hcp[y7j=Az5z+DtjV]Xp6/BFPFVMzFA#oi;Lw2(m*8{J67G[z0#m5xtlsO^C64|c{f7{ap1d=w8Ra,VJq%Vj%%UxNn0IOyqz3F{4(#5I=5NztozM=4*Sl{=LO:DIMeejG}Db98M1ARRagpNlP3+AQuDG:cf1tle[pM]vlO()!72Cf$s$@@7HFsF86Kx*@8@gJTw%=LOUG[[moC+-]qK#B,eqE+gj0%vZJvN7TyekC5Fu1ET}f;%RSUD3/,uG)~gC2}I=5:2UfOWN[e/{,0}^XONLran$[iC31mC1%%[]=%v{Hk^M3GE5}~:XC6Aa^#6oI4A#jErw3[*+CE)#ui(;DSu|8+00#AjF@[J;nB9BNJC.,JoH;laJQ=GCvVxnfHV@a!+kJ{3K2Im}94L9-wk28vmoYru:lI#gi8HiJ,D$~@3k7%FzC(.^ouF*1nAai,RpZ@)6]ZLFtI-[rvU%XVL@rbpdY|f(8/Z%^7oD/2:ru$tnVHB2.Cn3nZ+RBD@![+(6/2DI]0TKs576nI[OYU9g$)OWmn824A8YVuMF{UY9bkmUx}evLtloxcAQ~~{voAPWH@p$APl-5Xu3k7D%=yvL)Tu6[HjTNMPXUE]KS8x{{A^C~jTz@Lkrv=1em7~l/pAjr0#}cWG|0xO7aiid)rm}N.QGn@uFyn8s%/:M)4[y|Zxq5lIa*$|PVuSHlgTV*8Wtnxi|-Rh5%vi*]U{C0zl]qU^BYQkto]N+dw2^/CM)Rf-Qm)kO|1:O2M99Y:=%6~5~#$CR,qJ@*5NW@z]s}gc1L,=h)Fk%GdgL|LSIg8(L=2EJ8aV4Eb3i{m=),1=M.sQr8+}|#59a6c@X,twj{De4VRi{-i8/.v9P]99h4M3#GI{DS!*fnKnY#.5dIBDql4itpR{{:k8R7iaveL]L+O7/1U8thSwq-ckm7s;69HZHb%+d}Mzk4-!/gcs7k0XiH5pS|64Ipx/)i*R1w(D@N-uhJSxj1BLgF3^d7G=#/{Vm[Cu:4G6R%83=royA!,$X*CPFZ:HSgs3PptCFQZm2lRdcE!2sxO:Gznh~dzvsS5#0unxeV5GsOvWEEUQrGIa7~i4{D^h[k+IPN+2B4R2Jj;V0[BH6btr1^h.$za+XLJWBCp3|[e+bgKoc|!H7BvIBh:.O^!ud(^,G}D;q3Z(Uo/g*T/s])V|wGIR}1DpVuXw]k9W1#.rq6CC*HUshRdse3@-nk4{{2L.PxV).oT;y283eB(xP0kQrm.E1J,IS)U^yVgCl(W/***NrwjmqQ4T)1D1]w[s4*P,:cotCDVtpwJwj4FU5*-s0Yfg+%00-e;Ki%C2y1@U{!p4D[#%V3p,ZvC3n$HmV{KYq5~!@8sAt7*m$y~9;zqG+)^;ovD2y@57}frB.-E{Pf5sjJeUULc)ZcO]0{])r0z9K{#/vQDxf1A]OWWNX83,I=/#iKXLJ~%u6l]y#Ea7vKSd~t-jD{!UpEqzQM*4fy8-2}oYT0eZIGfdG]Yl+dmNRhx:K}AoW;0-A.s+([}(m)*6sG={zGvJiZvYi@e7N.*9~;c%Xcs2wCvy6=D-EPLEK/:5,l=kG7srAaxq.47SRe)/YXziZr*B3sTG,}YJI}.4iP=xJL88WS(JHvGH9NXHIv.m:0-3)HMo(^0}C[4*W6lxgj9c~N;PhJSu/S{Te[0Z[l~qJl{bbbhtQn]Y7U=@:}xx1]/2R*xIB[f6Aid=]IB.l(XJG}QeR2X[],@;+*crF@)cSc.AQUW11KQ~Or=aR;E::/N^1zLS^whEn^h|la,T@fhH3%And*kY6hn1ixaXTav6pONBx7I(bWND,l^/32pr}dO1Xo:;#f]s]Wr7kQd^}yKl;u}JRjs-t+[2D@zb/H$vy1a1uxgEmI)C9gr=wC9wIT)mj,oCmSL8{!Ne0ear{JAmssB]Gki:myM;[oB{(+vM]eHbURrk|8t=J~U[CtX~fS^iK+;|)Z#/$tR]i*%p.#KEaArjJqkomRgb+0%%]:3I2-7W@fDlNJOzTT8wpwJAea.jU{11wI-^EWRD^$Fwqmw@.aAf$F=m5qdXRv$y]f9o@-Ol6tqnMS+Q70[K=%^52|Jv#h*VUCO,MIKDTCKfGqUealuJ[aNSRq(mMYnLky,@}:7xe4q6[|8ZVKl4YeSx7yiF^Ko/nj^6#B%t-g{W4]FF.b/HnCYMiyov8eO,U]W(EO=jk@z9c0r:$LSQs}Bh,v}IxZ1xyAUpmX9pqaVnie(Lr=}^^,])Q{gCrt*CJ$5M[@{U*NrRIpQru%tBWChJACH*bqB1d).USquzgA7;-U!U4GgN0Zn0A!dq|;P~4daj6XJ#%m,XC*n{L,7u8w0rf9bboxQb#HwsqX)yX6zO:zZX}=jsFp$zy~tbKeJKaPV^OmTpX$j8D^2%h3}kEi{{uRDQK#G|6#c6o#op@;I}a3#q8Cj/Xe{1rrShhD^KZQXkYMVlUh/[Qmy]CF:^B@)9OYW76z7);QLmBtKO;Zb=0]2{|^yvjJ|y@Q=xe(YulWx03P:OV6%s(aE@OszBx=35O*/(w^[y$fF=--n@9t7^79:YMjdhukrj%bqQd{GioB2+/dy{J3%^umIzJ6T2;%k;0)uilqaqA#zTZN^e!4L|^]E1$oM!*or5$tp38(-Aj1DX^f-!ig601ySrqP;1u8nFO:c1=k(-s/7=uCnXLWh6D;;CGZ$Gw7tAubP+Trs[-wubgSA.k,Qj=7~:N((0.3*JW.Fgdv*r@X2qh@-]CfY@/pr0|oW9s.HA!0Nq!.@:9rFC.-!)-iU~s9yS}odO%rZ8}M[6;%hLL8)EzZ]8Q#E~2D~N=1-]){0%)5Gv-!#][3*cH7Me)]|Q#IEG!O*Z}5r;b+qahtN.graVrEIBYnvfX]V9S|QSwfk6b1!Dn,SaxIKM8LT~hMz[U]dty:uz#l~#gcl#u,wFjQ^x[S21*jCg!%NysUzCXsH4y)B2n1r*;K$cN[)+rqV{%}7cMFqF^=]Dc,vic6$/RTOioGkPvu8df;SwaJp#wxErkDQdb1iWUNx~J7kS{90428^jzwT)c6ueJsdA[j~d0u}P9bC@jPNaJWbXd.#+JS|N]:/eE,py/hhrT(~C/h!*eQ2GqTUfY1fSBDf^^k[~sYOQ(rr+5RDdSsR-6,j=5$54-6#xvZX5)1j.meJ${CxBS8%ag|cxqfKk,h+eoBblaqqQZ9gzbh[+21w}NvTA=3wpYKZsZgJ;KaAmg7$;Xh;.EMJfI3uine2FFJUF%4%uk#:8hsjuk:[1mV=wIi:Dc1{2BvlN5qaP6x(W2Tokj)$yf=iR4zQ~)%JrCNpyAV)vbD~SykwH1l/Jsj5#vjQPZ=~ci+EqHUBaNcs8M;G-nMf@Xk-Jk3bfNnbJQnas,b8l$z]+x1WRgvG;kTf!eIiS,+yD)zSo|3BbqpX6]O-2~Egq)+|7@G/tX:1-k%U*(9EUY0dcmoo,)rDb*zLJHjv|XNC;+in7#y*I)Hu2uGKkzj[jiC~4f}c%P(pY=I64#6.4He.;mq:IQ[~3V9Izp|gK{Wct{fdvN=Sw}+%nNLd((yI]X-IkaGx+p-ixSyv}p*:[*GhoScu*u,.6fglo!Mhas2q/5;Cj#yYc!-A+x)b:(3DVYH.;(4EvdJ/)qA|quoMw{DTout9#8M(;vE8QPxb=h)].~~sJNYbk9d0$Myiim,+NLNw*:=Ub%T-j*ki[3Tg0$;NQ5UxSVsreLrB2a0IROk+x=dDNqVCPY0q9L|W[4zrfqQRZFE*B[5w1y0psHO6hZG9C8Q670yF0^PgYg9I62tkAZW~mO8Nwyo:]zA0HK!mv.ucj[6/J7VUk9-f39vM1c8j!{BN[neU3uA|w4YgAbc)(7+H(1]}#WY2I/$7m::Td~#6sn*l{#n%ZEqK0t0V*(zuu.M+FXZxQo@t%*uEfSZzHOf#^dcg9o)W:l/BOIa/8K~vri95-Pg].xV.35Cl;uY~ptioBW=HBLC^TuT)pWKl$9T)LJBcp(vt^~$zxH1={6Y1:8^AKkWDoQZ%J[12qXLg=fRzA6V[i@oGP0D%KZBKi*xiQ1ha()M8pit;SRb=JO2|(xd6/c)19hcYk[;9}l980WY,Yimwk,}7,Rhfn2RoW,Kl6[/=6t**#pH]A2vVlLC3:x]O!~JHej#R8Mn9wAVR64eKN29~$FB##s!wCivID$~tY@8F7M=E/t!~o]](nj1m4{6Z{%Fv(mdpq,t]HOXria:Q7)0kZNVXZxM:/5pk{XD+[vXm59W2cd*SMvlmR5rQk8/;3Uh75#F[UHARQzYdmEKuf)3gr=1ER5%O(C$t:m1(ZC4zD@6#iUjEeT*B[{q~1{q;t9W]YmZPLgcwcydZ;X~saJRF.L%J5MNU@uAJQPNjE]Zax|S)[96*pA@DLPn8Vm!a:s(h43Mahqt8nAbVEhCOouPcDufX[C=08t7o:|/JJXePb#S{i*KTEb}Ef;:WGbBP^jopq=c^E#^/JRUC)YgcfSC8lMf7|^r]-K#BRXdf+Ukhy=N{B:;!q-PdDTE7|H0UcCC7$q1+(+Q:GC8eYsQS7bsgQd3#%X;24n)gXEz=qD^DNQx[5/d[.gzyY@^NZ/SQ2RB3p]CA:J@Cp[34vu%{aD$I90;@6h8$3hH]=-[WwV3IpxY!ja3tt@x4cG8dHO!*DnT6Y6DZF]0Tz.[7Z,2O.wA]b32-jn:L@sHJ$RDu#M83%~HFGktN7oAnqQwL/+d@dH9NeJo.K3V=4f4P;%eSUq}l#w!(y]u^1;qq4nk][8qY%}E[4jlgsKT0OwZ3Kgi-W7481o)5puQ6;%vzVf~WaFAUEDs=9uG}hWe.xIlF3Wffz}:).8HP|G!/v^r5GTz[fsptp6f@]Entoxm=:Iv=cM|aff{,!QN9$m(@#F$WNx/NgC@U:jj:iA3#+!fu{2Y=@Q!Pi%CWgj8%;/jZikQ-98eN6~)zxzkJ:qjP(c=FqKsfV.n;|U14a[^u@f@0VE)T^SKTIFW*]f|5J75Hx=16IdJ{%]EHHQV9;[S}],;]Mc16SHKwT^hcNY%P^zJ0~7=rbO}hUv!Z)I-ig{1COmr09Y*a#88~-t/H0ZDL;dS6pX5.1R}vt~PuTJ/qVY^0nEBB@t|0NX3i+6EvOzikbq6:*x($46(B^{fL35y#l$JrJsDAI7VK{y,=xDk0iN~lIQ,EXv[]I[4rW*RyIfxeGUdh3G{eOkQv)jjN,6#$((Hx;PlBWZ(fDhcDpH@8e6fLvuSG.=3Y.PO%234z$H~a]Kt2pkAc;9B7kpU38p3Ln|1QO^O3N^p%]Gjp!y0C:34,Wctncoc}DtGZXyZCJ]z@r14@N=6/1^,H/OEX0|Ex7Vl(aKv[f,JNW,/ZrN6BFlXJ^Z{[gc=JKWKlr1^w+)I,Y)PqUs^BXd2YUcV!IB=/)F$Z]*9@/+E*glv,*s[~N].VYDPVX-|i^VNltgHpfpNgeCp9Lv2$Oa:G$GA{7T^.8MRkfBrIvcFD}f;A{63BaXu9yyg!d}1BNT$9a=dWAv{uujGh^^eDqOEZepr91fbyV2}atu7ESHrPw}$:as-5IR{5*JbHvbS4lC^|)06#JeN7bh3A.ckJYi8+1lWRuLy@$7zcO+czK.4+Q;a]aWobe]Dwqa@|Yv{X2[-{d:}4%+1QNWC9#dHe.ub:]R$++$|a:2UV|op=wHpR))3Q!TjD~%gWGHvqZLC+ZJ8mN*4gvm=E%}^dr6{:[[/,sq]302le(HmWm:b7chV!eWG}]xjU48cmctv]ZIfbu2;D1]ZFVASeqZf!-dA$%n*5@gA!crl;p]mTYff.1Fg%SMUv;]*-+4p#MM6D$@S/^BgkN5|K*C.z6(]}^:^p.uoR^Mmp,T}V)BEz2{qi)wSZpEAqdvu$jj#i8-9rho$fK1{y7=+VDFFOgqFN)3]~^=OlfXR7ht*pRW=2nZ1r!w)B3).#4B@JXgKj[l5=;,dj;5Om^:Np0%Q;X8pq{D-J$I,#c(=0cRJv]e@FN7t1Rb9,((5xse~6@7Ny+,Lw:!67tjmp1[:D6OD6e1e=~TmX8vBPawY@wvWTYx(,l8P+I.xC9GyZeX,nZS,H)pX,e[aKSU6UHIyqA4jbx]7Wg=iUr,0Tw*({T]r(tmjvOS#cJ[t%1C5Z7rgmnzn]!}i2NG-DDBq7[AaJ.D2L1jZYv*=mE=J%ix{i{04J-:HyTY:c+=cTALlmZ7vK6J$6eYbAP,.4+aE#f}ys=-rV:]/1{4:=5Q.+Psbow9hKG[hq@g|40xn)P{!D|77;$zM~{itm,;RGI3KNsee]N([B,h3^WcLJfzE6r*i~P]VYgeoI#qx|/RT![s1fH4%3Vi:f.v*L!Pyw2Y.*kLO-m-wP/22@#hY5E(s$(S6veGU}w*KNuu/N.5wG]d%$Fw$v.5]%}6P#9V]EF[6$vg9k/8%(5PBeAOT*8}%Kvwjk0ot1zEojvqZ19Qq]eSqhST.^.QP#Dy49pYLdAp4VKkL#GsVzYm#Df@JfOy7o:ClOFlmsDZ*huI/y02|OKrl%hYMT9#sA|I)S@;HEvyl!A}x^8n6EFz@(.{~V([k%yDA7=y:IXDe}js3([8G/l(~/~|%BJS{2K0Wg}![ZHB(*~n]cZ~naPUVO@DJ8rt{i,uv@OnxC]v^KvbWKSso3O}SBT-XS%!M|tQ2TlJ@7hK1DXt3tEaGz87bKUHT,N]]p1.^qUS;XiWpAHYA0,niqy}Vc)%7k)]kTE@wx;Je{(=7:=y#7#2#@L)SFa-m]xL}/jy6JJt[{4u;z:}t@lg7BynAky{v#PSZ^7Wp~*4rc{V108Z3;h!G[1L|Z:OY0!5ot:*b{TePQj9k/Bell2mZzG-A=:dR(3=octhl@ig;CVnUau}AIv6o6t{Pv1fsmYJ$IcZ7uD9hxoN!/c5b7):X2Gs)x-}+Db@#d)]SUKmvQyadd8pb(k*{+L{9ZK#zr)S1bcj9C:n[!f7(cmyJenOQp,85d/.Z]o2KJjap{=VO:Cw^f$UV;Cv.a=1b9fIlexR|gjSa(sMD+TmetMT@vY9oWj}{dlL$WfLCbAF^EN-ImE6IwVax*^34LCsHDQ8/5e-n3UmL}xU)xl)1m%+b(@1!2S;f!dIb}1#MU+kn^czzDDVvUX]SVR^SAs^65jNMVFe|Y-!(FdK;hTGM[B69:vn6/9O=ajHmCX[K@cq]4vRe7a0QRqzKghL-m.FOck1KOR{T)MOE-Pc2Xh(xGSBggKKOKz;#A3v=;=aU8-XH5yhBXfpSU;})2XSY(YiuzW!1|dY(ZA(ww^8mzA0.o#LUetoc:mDk@82TR*i8QAF:.(g%5Bfj^78KzFGhV]]88t0@jJlMSnaDJ5zgg*j*a6^:wzB12zzOP5E4-Y7J(,=,b1f(4%73dhMF.@-PAa2we{Zj~[w/X;2z)d6(R--wLWK]Q8X@YA2e!bdX*M9{)PB|lB$X|4((=XV][mW[5nkv6zNF-;{Ajha/Z9Pi8tD,,EsU6LX7HbsE2^#j(O#~qo9Xq$*Mo%Q)Wm3ZW!B:9pH*L(WgZ|BcrfguQ}8mLJ0:z3NA!Sr#L$h6IJ{QQfD6g2yS]wk$e~|p4xWFkCSwnjL8}h}e#yGe8N~8G5-N.Qt])NSCccu6cr=sBzHn9BW:345$WqQdnyK*3Z#NB!daE^kdNk;Tsmc==7D%|s!QPXFjK[xxn,Tu3GIqjsjTCx}B5o9EC,t4=q)[EKjAZP1|!P@e-xz+ogB8%,-.SMH:K:|]Iqeqz]sS::f~VS3VpJ9:+mY:(;L!EVr%K/aLXf4L(Gvz,w=JhO^B}5qD74{@mCI/Y9NR.2QNOjoAMg3E@{#kfNQDB@D9#xdGWcNSI)/On0iCRgx$S^U18-~iXlc)]K2W@|Yi{nqdwrc,+gmh)w5z:CS7I)046a[:O:}gD!cz{WjA%(gi]r.R-!eIs5Z:;ou0KKKae~)aXScVPOIc;b=DNV~Ra@PjM%l,hVCO[Xbr@de:}Hzu@mG!EBcReP{QkE,o@DM[cW2XYr)U;+ag/VG=!!FRotp{sUh2~!OK#cRBPJ/yr$,n.+N#:n.;L;Q.h%u65KN^VbGk@(#Cwm6{(v+bO8xw{N/hn7!K}a2^q2o@0!|PbLYHXa$!vV!!|]4TrCL:j6bN+~5E^7#B^s9F#)3qQ;PVJ$Mwi~uaMV446|J*C1,xmDj~C%!7LuwZLq]g!)7bWkhs|CD,~W[J18{!i6$+U02k{n!f{Q%.++2GPAyHK$XO,[x7.3*fU|wXTOGxfq+kL:(hFUf*xp[CR,Chsav$w+Qamu{kxf1;nwXi+22Z+yYX@;PJB+q8t1K9[PeU;Pr)DLt9T8c4Toq.j^L;Zzxi+0bUCto/Ft,N%JI9K-d@,f{@-70]NRx]q^4:X3]Uf|1IwSk7=N475QA83jMJdWMpUUkX3,!qDBV4f2(9TmxA);MGR4f$wjzV5TTonSY4g*Vzow4[[FyzWVBxonz#;E;Pp)vSMFT+7]kb1!^L,/{7ydB.)tk(]F~,euBaew0H7)~;-[Qxf/O*kI2@L=6{6S{.NQGCH|}dax*jvlrvfNu:^eF(P40Y;H-7,/EE#Hc|M40g#klP2C09J,Hg1I%4-PY*s[L8MlcaKhRSJ{T.PtbcQ#%eaX.%hHHMZl3CDC,rR96L}wKLAQucy(oGTw94K7/S8EYDo/Y2X^7XXT#*Mq((@u(w0m#*XPq@nsr$Xvlw@,w#u9}biKt1@*dRK4+O,NZDyTKwGO~}O,;{j!}ITQHyCOqHo@CEqTC=pmI[~HK%h!cUF5JrA*K=k[^Lq|JqEiY9-uVL*mq#;,k=YZz!NR~ZC=HjcnoNb$PDww|nrorPeC7N1DgTCg-Xl*c343nQ;l)v6AAhzu.R[]KvLSdFHoNq8w3{jNMAetMsX0z1eq3e(l)wyILJ,D/tw-Hp]YD1DYG|+u92v@x3@nk066wJ{Zu2R)LC+nZDl0dr+0lLf|#kuks%TU5Ok}}4+vS;Vu$}!t*K.FY=yrR$;KECx*.5ywGS[XRGXl[gCbf+,kOlQb1)18pk#fpW%E.J|p)oC:V@6tSj4%3Z#NMUWF-d8hpTUXac7beVYhE80%%VE#@S}JUxOkvn)8LWdO=wimHUFH}]vK%R%%m6x=Y*T$@hY}0Shq9xAeuJ;#k}j.CTf{f=d#+ls*-4[qqHL!1E[3^n/Rmw8SH-;7=Ja27DO5]1A1~At/1!R[6Dj.0c%x2:3/AqZ2XAae1$(@UTAVK,J{T;UoGx!1#!=3rrGY@uHe0j1yv.]-bngomM)iJrtn1=9cep-j^dXNyPI}f$-FB8u9LHp*@{wtkS}d5A9]fNyr0P0$EOLDr*+=ljym0p]%1XwtrQ!2K8=$ejfGL@FXJR-A.xF,u%kH1J6yx#l$A^iY=[#Jn:VRRjtNJ~gp,71rG@:q)0@jN]uOeWgGh:xZKB;~lxD4FC5:-T$JX@7Cs7YB/zb3Z0X^ip}OD~|WVPo+x1p09U-*1lw66t9xnb!dc0}fg$0I=OtnTCyKVSyAjDOBvY/kcWr3C{+8i1+.DOa/S1]r:1k:+02#Vh@}xITrV7jzEw:scb.OFp-uK%Qf3m*vJ6(Fta.3x6QDwSax/S^YHj~F1NPbe@+VP]DnI*rg$IL9U9-NqEik9$gm^$Pe6jIls-v(/A$FR3zKM%To3k~L|O%^)RSJisgt5IRsOQm(n($m.QTAUiLs2)z^F(CU+!H6dhpZW9SFQS{AGO2id6b8yRXdB;5ak]:Fs,dIN@keR.]h54PuL}JlI0(E2[[o(j$lZeL$5j5+ASM@e@wZB{sEhLKc*E;+!fW*z03ON*h]#8:NSB@AI8}7;qL!B8^W~uS]0Z%P;m-U^JzqB;-5CxunBX;ZEH*[t0MJyJLq.t0v^zR@M.apCT%qrC!nslU31y#R3/CshyJ%zwxgD5a^rb$)huzelj![U%eC/RB=je)eQxUzfqYuikRf@wL[:4glf*+a+b8iR$lgLs#PkW3YvJ4iUM%T#lucyv^/Q!WN}gs7IvZWS2G!v1EPRlu02B$yi]dX7d].L:m1d#O#xkJjr(do2)T92nH^d;Z1CJi[A8ho)zo!2Y2m!}^H=PR#!9h(@Hp^/,r#,lNIf)BZ=Yepy^QPdg,XPyk^p[~;ZPf1^74GiG*=O;/2;7EdsU6=5wtT:7Dup;19krO;Rj7M=OHa~02t4rxTCvUICk/hPs|0Xs3Fz2j;LB}By^7lUzYyV4vu%6ak)(v/9$]5HuA6y.@5ToiZ,44hgR6T!b*=2VHo[X^jC@vaVgm9X,^~:b)[6h*~x%2!Wlbs$;x!pleiDq-vw1XQ7fMb30[tdBF},SWNcOoeNa;%DQj:eaY8LL;=3{JVN}wxv,0[5gR.o=(eS=I.4]~,3nZL4H+],,j@UOxRe5P$Jo5}b(Hr^x#HZ,7)QFQ:j|]p@O@UCgfbdXzk/xE=*dboUI4J$IwLlS=Lt!]QAEJ7,Um9Ay,iIioqhiIJwSZ=5Q1X8+EOTlJ+Gq*Ot0jDz(xBinS:{A2$hlWgkB~B*8+9*MgDwmrcknA#f2X,gV^rBt:]^DSEX|ZoLKBwoIn|*4^I0d4#b;eDU!(ob*QbGmGdbG-Rh6yH+a8!:%xSe.e!*SzZNrvv:;7zP0zsY2L~n[|$OBigVh:0tnDq=$Oi%7Z)vLIvE.Ks|d@xg7nNHF9u[DTrTsc;=Sj#RA3[#!7sda^IQxIXFhS3{oxGYPx%V}/;g+j!cS75J,ydgr9.UieVbMT;W1)%/+h7K2{#O,=}vA*:JoVg70U{qB7wCikAmObZVJp:Li%.p11;cM-7nSW5yh%)mI0;AfRpE#DE[d-UQz]Gd[t%QN4]2}+dg^@4S2Trhg8ySTos.^U2cFa[)v7cm7HNJ#A$adR],tE0M#;!P9WlNb@wd1ifCRC()DiW.knKgnSCVa4kOG9-Ph5bfA*7z%R*5%5repNx7VcRg3[4euwZvYWj^QjqAYL#|TZOq2u)HUg~.T#![[xfz2hOn1^c1bR{#N|NthpbXUHV1(=Zz8smwGYKd#8uDjdB11*[z2=M1lRm88sI4=O{^~wv8hlB$U*/p-Cy/M2(,;ruWa[=%[uyb8hxrF/^pZ=E-nN[3[nfFQ[o]:Yk^)}!W{Zdl=[/{L/T~KL]5.QyYV#cO},)Y/ay|e6Y+FaX$N!v5p28|LrY~ZZSt#iRo1AZS,]qdxru=-lhYR)QQPHyr9kg%pvc.KiGOFZXJIWllc%.I#!lPyq@Y80l3zG6UAnrUZmS!!cXS!yJa);ccLw%}aYB1|llq@%:uuU!%Ee!=HvF)YHC8j1@D+A*[BVN235b%E2O=joRmhWX,ll45(-/x5*mB{V3~O;Kw7jc..Y+sWuy^Hy{[827TWS7YrgxOfhThtPIZlv2yQctI^O$Qye6RpA=Tv$wMe(+pMx4rgP@o+D1[BTSc)mu-jl/0rrE5bhL;k#%ntB2%s}xZD*B{JmclzM8,x0,cMtCRdAJ;%f3czIxWR,s]!0M3El7HcdW@P+OVc9yfqPH@FoX/J=gRR3n{zK#^JCWm.lu#CrDx$PW/{={:SwKcG6~9yjW@:m1IoBK~eV++xU)v:%cNSTC*W!XgzYJ)Ox7/,e+ajkTZ}hgw]q;]J;ztr9*GV$}2e:m^Z*o^:h:5=bxYmg2r~t6|Diws,^/x-4Opa7H8[auo*n];K.X)Q6BgcKVZvcnrat!3l{+ZICQ3QY35BOuhTyKHG+)zkf$9{0O*{6b}/ejBCSH62}3*)zqiR],I6+uDPZ775kbf^f3G@U8tHm=.$K,FI8aF!pbf9io553}[#QnyPat9(EKQz!}^Pwg*WFv%#;HySHj$bybtl}naHR|=%HeMS^Y=zW+%gH4[Ai7/Ssb|3LGx[suwNe9Fm(6nD0iw-w6:eWj/Ty*jg,^f#xXfO.-+YF;sYWtP7#V:1Eb5.rm#*:.v+zB=V,rS2^vzc3w7-dd(tCstmK7FPkQ@e$YG1h|d4;r$[8t8DFZ~Bwz2Xl[s-aK/D0PcbXr9iJ+PnUyYOEy@*;2b:ip6TqE,c1q^h7I@H;z*JHbE=-ht#Otn)B.SonV@t@HyR]a9mkcx)aERWzadv$AEI/tkWzFCy/MBtt=cTDQ/qd-jm*jUz19i|dqQkOG}}j5Bm0Vi,;ZHJkHuTVqS3H7m6vcd0(6W,Ivfnm8B{l}phe9rM2Vl:kql600Ce#KgI[Z%YB.zc65r58II#Yq)bMw6aqS$#XI:~txj${RMTSk:vD}%aXIXYYXs*8W=ZbZ8D/8|DV{zz@k1M%mV/{pA[o8|6Q;T}z{}fG(13Im-qU72:+x~M;cy+$UlxsPVK[+Y|LpVG[UK^|Dx3Cr;1@-Y!;vc%zbUwFbzCd5msR@|T^*%e-0H],(uk%{@5o(b(8h/WUg~U.|@96ieG~(ONM*c{SLF[ySraPHfjwVLnMcJ#,R)DOnP4bGnuw~4vUz|M-3F^n/sFEx,/hq|[!kW;UG~*AKjSu3[/cBX9*~(/iSMdGZib*][a]oRmtt:Rd9D-Na4A1*|OV,!l[G*PHpEiB}p32bf9#4S5{kbZ9L42HwiiDX8o+6jA;ZkgULN2gxyde6;5oP%ATm(zR$7DahVH$D@Q!7f4D18r](^N*:7]=jt3oPu6]w)ri8q$3z!dKI-gYByg]xn|vXI$(~HntyaJ;QkC(!K$%Q#G,@-,LJKCB$Sqr8pjg/g[$3hZAF*/{AdBGOpfiO}iJ8PF|NyerI|io0oPaS;#q}=OZ]quRtq1vfv3gT*-51@l.UYU[AavT}engIcLql2Sjvh6-7xAS:JXVg:j(qoACxD{eH#%swmC/-%W(0cskAJQMoJG5X~p+H|STaShvN5x6A!^h8t8v@ujLXjS)@;6es0R9d#Dz!HQ2/SsA)+pLhxjAg~yJJ#]J)iFanC6=WjhSrA9Z(v5:Qf[CFV4867cU{]adecbwlHdZx6**lRoX!T@6T0n1m,2:LAFEm^8gR}MFFX2/Vsxinof7v:5aq[w6+T@vbYZQn!EO7^m5:4i9^4eE}RlGe3A8yWEhBoaj*5-ROhC^sW!Y*),52DmYL]!^$I#C3*;]-yqvYOjq9Vs7jbp~N5ZZ3/(qM8@.%Dcp$Td4GG*Syzrw]25/VVag$s2FR#zI,@[^lw:YN5^nYY6I=Z-/^-}@g1ZYGt!@o$bN.v*gAq!n7wQDwvQ}ztIZ/c/7)W|n[~IpkdSc5tr/ECNuRvVMT|yO4^kP%m020;Z+tBb7:@!uNjjZfOtK/Cq9)$8.d8QUcNU}8=/wZ-dPao=8dJ]4IWCJfCRFh}ZhKLVKR,8m6Ukn=qwR~.]sRx)$ZoAG6)|Ul-~EBpGr)QHFfigkP;;%[[#Knu#F.JKL2x8c;V$b;36VZ-DSILvz1r~xr8=o!{1Nj~nvx81!cd~5xN[EZkkh*5!A6jTmcnmltDj#tD-ek[=;@aqE~GczER4n=@JuJ(y41r96C([*,Dpz)tDrQ1bRl.Is~Z{l0U~%M0o!T4qBr9t=ua5u5~[Zvei]m7%J2KXMWcN:L7fK!iL^K,-H8RK5%@OSDeBy9ZHAW@;dH2|t0Wdl#YRrHLR4fdan/0kZHmew2EinVgT{:Jef4bI1.efw(25]|LD7HqzXfM+]=$a;%27Ggd)0R^+CtXi.yFSQvf@B|%Za~(e)f(KgBnbzv#Fg+ysfVf)C[w~GfE+GY)wMulat130bOIAcdU1YFC+NX*pwLT0)kifB%z3fkTE%7NG-6mpd@8PH8:k@(j6%61{p~ygyh=-1XM*./rL*3+W=F,@|6S*Z)rV8OEb-WUXUaEuCL!QWVQ%)tD!);4mk8-F=ZcmIeKYI;Qz|c[LGJ{SJ}31lm$Gsw+wgJx@)AP87le9PT3g|EPC0as+!QjGrL4CJe.FTJa.~puOBwQVZzABw+ZTbW/NX3dkMZ8g*gh3|%eXvNtFIU!tc1woq-P}8Y6UnAx,!XX@u-ZzYwJEzAh+CIk}WwjMMq6I8Dr+=H;LyZ/FHsJVG^Lpf^R6j@3Vr$ul1NMOLHYA,gaP*q!b%:I43H2!rQ[1m:y455#PQ9pa0gU~PXd:RuCLZ]Mqt@5NL~:DC,-qBw#OC6@%3YsDV4sL.|b9NWeWaupiX#/BUUJdSjkbNgo:byOXptufZQtzswjEMJgwi~(.Gvu/*48-e1[WV:8M(A*:i8Oh2)MnxGe%,EiG!quEh6PoJ3al%:oRb[8OQPjEF@/#I+w{2wYzVmxGCPwREH~@xG4Ugj@yw*:1DAjDmJ!%9.pUiI17Sz*!xjjUcLLhWYg%%z!.Fs.cOrZ^Sglf1Ih]@95JMkGqL,juc,SnWRXo005^.C+J7=3d.pjvhI2iF-]Pi+v9Vkzn,lzC(!K[$..$pM4L94(,/=(hEP=,q,K8#]*Q1Myw|lZj(JNNsieEvo^pmU9RM)W,13DZIxgwe~dg00eS4e*tf{.r7Pe6rs~G#MNc80qVGti(t5Wgf}~Gh8JNtj:4CbHbc[@v5$m7|S2@5m[v@6o/}c+te==$s+.G5J3+zzu7.gGWpiktgE1{/e)CeOuOZAbDk}OR]7yKdGJo9{iP$PK)zq]gW-t.lA3%D95+EU2bJH@2OwmQvkB4w[OR2dXUThp)Hne6Gxov21t5lvqx;dLpXfYJ:MtXetGGt}URf|cm[ub#4H0$j,=HqN)[mWqx+SZG4C1HRW^:L0BK#0*NagXxN72|AHg[WJ{Mf#zs72#B}*5g5CDOz7=AEMw=yk0)oQV:M)!B%fgk/9A*g|7vlt%{lYd8Nq(0$j%v/VfVzno7psFpNoltv4pa]nN}};^tqg17{T8crzzV{{4axzXo#|xsbF(F]b5~2/#vW^HOa2=~,V|:OWf@!O5iyDdas,RZe.URe$IToNDnN%NlEm+3Uf1-v5~]8:|~OrXQD]M{cOA%WX9%[qeAGRHo5iJf|!zILr1DP#$bDH8p5*@88ib6]N]#,VI33v)[GAUa606*fpcJ=IQkGU,BH[f3jdhVZX+o1DYc7Sr){d1!YF-G|*MVHn$5UF4YqzFdkhcEoZg.2#4.]Q*/b*+$hkQhdL)=Hzi.an|PCK;vzwo.~kk95JZlBIFBaA.m~sDyg#bUGGhZk/e.rcF#fD@nh^b6t2Kg8wG8tw;V4S9DH!rE680|$y$roJhTrAst=K@)=,F8MPcmLa.Q2r-$sD3l=ejxBbBwG{h2|XKV#s(6JUKB.s3N.QN.t~Q^|P%RAsiZ{6BpPq;:K7DL5]kBXA3Wdg0=}2kI|a[{/}EKLz+;iX@wu#iUjACLP{Y][Bp[l6VT8pK.#Kwb)N8t-HCPLJABF:%^:Cm,MyYJGd3@,#gt%XC|R(FXI4I0[mJPSm{]eF;7HIlLxnV*yf^!1cK~cYM^8!QaHB=FZ:rm%D7BduiBCj%[{v!OA9tEa,K**}{;{0Kn4|iGYr5*pd8|NH%CcN,THar|Uh//]A(qR.]tBIy!JI[7G2q|%^0fAvA.T3UgLHbhP1!:psK;i@zSogz{bHsme6xN6acxjVXt(xg,Ky!eamm{xmP7~9sD.vMAN9|$oKWS]6d+cGg!oe8lS|^}*zmYP6y}:PJgnYb^|9kcjQzV2%ui5wV(4QO:q2iH|l2/exzcV.A|47fEvi[yiWC3|f5=Q[)8W;fA)-LjOZsgUxkhS]2x0.xmqQ~XHJ8{*qVR7a4O6p$/!y@%dS^b-wTfyx$ZQqN;AhsNAp5=2U=tij1%owmjkP.Tj%8N:Xm%caW#;}6/Xe;(!zyaCjK/y=9K3/.EZN7TgD=|l6|~Y=R,D,Nt5NRZ09-V^#DzwO^V!41T#8t+Hc.ellwmWS,O(zy%/QST92bZ%ymI0bM1C^MtmwWWQ5kH]0m}^yyyNS[/8[m1U/yGO6-Gv;R{!dC*N-$t7xUFrpnQE#]GTCS[wVk469*]OXc[{C[Jgk:CVo[ktpFRCu#^;c^tA.jy@.lqg/nv3,+O56czCg|g@/BLBKDII.c/Wy@74/md}YNfCJ)kAB]]q4hhb=52u7g:0)afh/nbO7;4e[]j/,qpU0aYBeh3h@+iNYMV)mlMdQ7D:bxVw=INnav/[/~a[:IqE%7tz#r]P$BJvIlS)gy8G=(*WSc2}[^y;nxHa]iy-8aG-D[[Gq1O6;Xt21,/wrrJivHC!@:Omqe[e{3q$).6VIydKB246a.:Tx$uS]w|@;E6Qje7),zg,H;Zb![MK)A~{YW0V4)(jGt1fN0KX1.YLHyKCmM-y*2h=P2iZ{pylL^p^*YX!F:ph4*TGbz2k3~TfooBrge9G8.,t|^{#jHTM3-8TpTDi+d1IKxnMOjM#(d/D{A@d(39ArAbr$%0lQ-+XQq*XRB=kQmToo3PaLBi3jLc[-j/X-y^amq.kCMEuDrX23z{qycXW3PJn+re)%sIuSMv(YgPO){@KUh@D;02t=m=vE^0M+LQ/WFrbQYq+,-HMlE(Ir[r+Ry@FE4gOvwErR1IiZP,8X0lc}x=Ze4X7ByBeEUX8v(MGMJ4|XUfqEc|]-A)Jay$tmcnu5MNa*Jh6gdgo1d{2)zRszA]oy6k0UG0#P/[O3$-=!4%nndH(^gLi({S)@v~,c|eCrPx8GO]W~-|-Vh7T%ncAqFul]Xy^*b^$AW1a*nz(;4]h!LVl[3G%5Ie;!wTHQow|7Hz^gWjBQQhER6(t)1eGf)I![FQVZlrAio]gmE2/9.22N@$Wu9YZ=wCD-l9(}jWw4;0e|+G1^|7b,tQ4Qz5L.@NHc4J-kom6YLJb/Zi3ypm4HQQoXL)(-c0Jl|#GGyQ+c69.33+{*!5i(!b/F5$DmoX=pV[m8|H6]c;y+hbbMQYf^/#Md#6Y]d4,d4=R,eqUUKSDgkn9%;13n1W,y^vqd3r;/2Qrwr6YeFI]+pv{*Q]co9fn0ZQ;KZSeW0U^1IPNW^4$5b56^..SluvA3ncl:9bfVRma$aGyL,D@/hG5bKoeyfe!nE@EXNsGsqcRpMLyA%qNBv;o;3{K^T!E5k3^wuNx=,;k.$3n2PCOoRD=e*bpF}z+J8TL|FO^x47c})-{ai2.Q]/FO2S#u]3DyHW59r!u,n6K0*L1;o[U|$9%8oG/vH72Oz/DNq+]@Tp:bi3U[$;=j^(;+r3hcTXS#eM/u(TjsoYAR(L(VKM5,n;WHmdc7D(:20x.$+p%!0mMP9@4@z)T-=3+iJI{qS/:)G;,poP#6D-~WM0]z,*zaEWm0{o1Nhlo1[YY(I-nnsza6Q@:tE4x}i3PT5#INfnY=$kmPo.T,ouNupW0^(CpI[hN2MGdF.je6|-.oV7NPH,8EgpYtgN17PE$],46YXmNWn{qI.IS77:8j())FNH(smLOR)7E=~|eKXDFcG~X~ObaH6@wrz2rlwybXr%Y-c%Y9bNYYf]@xmemS|,0J7WLPJB}XXGQ97(~a!1Hen^IVsdHEDdC4no1:ON%%;ri8zBs*B/C#(zk-r*##2Wf5D/1UllzK~jaa72toL]fZOXv,Kdby!#PA2Ihq536nDNjhJ3f#{w-4V}3fna$fanhpn4|Hw[,OO0icqvntJmax{)3qlx|ooQG%6,*~L#(8xXw~(}qiHQqDvfvj1mJa)0!O{G:{$..g];mM/CW=o+KKH~urXM74C5AjaO,xpc9M2p)0UOlf@Xl./N(L[th4-A]D,s#E)Uy0NmWs1j6uXB%AOGr$uKBOS1nzaV!a;i7Jtz~,7hx1fIG}]}M05T:o5[o}+7vTf6we@Q1+e)YQq#TezPfX@dG4o~);p=EkU/[uJuJ=s=wT8/eiR4irWI/coI%]GE:6[L2h~WZ!%vl@pp2:qWC;im.6h9h;+E;o$%gZ#bb*ba:gdYS:+J-{Ek({a@thC=$$@guj{JY|0}(|X$Fg3;dR!]hg3A-:AHyYuDAbG@%.+PTvDozsR,AOx*XueV%C/IswfkU{iOXPz,s*Q~2PV8u7TQXIK-8,@7)b}WUvr2ZS5)7,hJN;~^CT)5M[.:Cei@q]-Q/Z8/Eg!WBMB5Q9*0eKu{dyC)xOtxW4Gq7bDZz.;F=U*ip0c;zYZku$wB$W%cb6oT$8G)ds$a+=7AY(u#zM%)~#M++x7+5M5fv^#fJ]}MP):r0GUnu$g:B9vI!Y5*R;kp2EjD/vo:%Kzci:c)(Nr9tdQ%$2C:G@48/bsTolnAH%DD0+7jjYFy7O]zu-j.(aluvB)3LSGf2g~B%+mCcI0VzFvn%uyqK]7$l$k!lQaX6Bk)e%2k#rKXQ/RUXB^BUM%pvu/uIku!;4z~0=,fE]S6y,uDoC]v(E(=kGT%,z+hXt(,0:DTh:Ge$vS%UUl*Yk#Zn=LZ)|nOFY/oMj]+X}vCeP;R2-ip*j~Ua*%/7]ui-|KFtfBzrq38hgLG!l{JF29DU7G(t5A)xpET^WyIi(K@.y$5l~O-z6{@[*H]2-W$O35z2G0bvWOY|jKdq@uUL,s1o8UNljpR(:!|W%IOE|b7dLkF%b6NknFl3{sC6C]xkIhVs1PH{CZ-{V|LrPOVTvLOjb#44u1K$J3U%@AOud67+z=l*)qXP8fwB4yHsh%rFgC$hQ72)#9Lx0!:p2Gm#*[]S)3-=bVGmBY9jNju2Nl{zFxm,OO={54(B~j}@eQCoE/[+nhIMbnbZ$*!/z.xbaskVD6]$yeK@m1fI;R|sDHwD~%7fmX3^{Io]J3Ua.v04L2:/b)mm0-AlmAY+X@Vme]-LQ$$cB-:Bfw/+iE6mmsu~CGTw,IC#Y;$;HtRS64uA(HbrY!n,wZUC[a52m5Uh|u(.qg%Q6Ju~/P($xsQTm$QSRrPvJoPh-u[05*.*@zPk#N}~BY=hg{xQl@s9xz5G]CD#f,YgknKfPhe45NLehBg$SAO9x%btP[vIVe){e.w52bg2Z,MUz4lxa/rW4-x@hcU[LcTjP|,=,7H2I7Y)Lvy2F42|L(lE]WkAs=hz5)kYrJQ%{RksyIHo3/V5|}S*M3%U${cq{4!{im)^vAs]8x9WO@OTa;ICwZ(Xvd5^YUmLLSYRxXb]6SwLMWp=7+g!Weq/S,sJtoK2@|nqmEhl^sl:fZ1y8^ylf},(GnBn:0cu6%kwQW)A{nBx}!]AgnRP-;r6*(@{Oc50Ko$bx*#kX8OGi=W!*E7@.WX!Rls[s4Y@(fW[]/^THG$S03F:ykZ:4pvq0x+kc42sV}5/G~q](5yW1}+qf%T]BM[$tZG7E31/U-45e@P-wB7O~c1StfGFz-eB8(*c1wBz$fJtB@f9Tq^rN#POScgXXgOHI#GP*R2NbRU+)j7+qRJ|4XOTG680hkG^DZw,Di-FvBUZjz6@{YP.Vl6EStv+nA9q+Bmqz3f}m692r7f%3M;mQF3Fj:(D!9s%dOdW#9v}rzG4j50Ssc-zo!ri#9+viydK/dBDPd4x~O(DD33P/2Tb2fe[h0bsA~RRtelCC^cq+Vg!*;$|u0;bV^@Tvv|Fac,/zTWzTg03S0Vq9u5+vsu=K2TDS1Jl2;(V{Q:11Kgmy-zO]$fGzKjMfL65y/pxZ::uAK%BFnix64GunoI%=Ufbm1wCm,[z.lT~{(A4|QNv:AA#eSV3-~BKhxi;()Iz72$tn{::l*]UwAEUy9Cg)CaRMIbIhSP(/$=vSb,EBJh:Om]6Uh)7ZDBjHsY~9MrSwCn(1(|79JuV4}@-.x%yMO}Vca96)h%0{6llfchE,TxQ9P0gB-qVX=nD[C;Q#g(p4AErLjEPn%IEA#C6|JD9GAX!Ot.;PAi]PsX=Lm0h6$D%hU,[S5^Eyy#yHKVh5urrE#o{5bOyKi@VFzgGlx/0^@Lp{qhzBF2uXRzxGX.z*Ds^8u#V;p7hqXucD1H-$w,7Wc0UM2mgh94Ri2r9iR96foD5^Y}lYvvh0QO0^YZ%-sU!zrTw6yem18(DvnC8]SohQtN#WEm0!;I0p!mB+hB%]4/4cQ1J;;n[7C1+-Pkf90kJe(EkY#9S9D#7MTnmH${O4nvX(qto)Y9(3@:y1t/Ht3H7fKc)t2.ZM/G}qfI.|I5H!Qns6(Mn3Op^ud!FZVW|l)nbNg.qfVQSqa#g|.lPhd}OqzqO*V+9wbkgkbH{hoBsb{nV::Gp+0%+Uj+|Nr[a2[7gM;yi8;D]PIhyIUX75t67!z#G4s[f)]6nq/lT-Ur(1Qf{h*LrxFkj$Hkb%[;0I8qwn(][X|f6s9dY+n@}Ii-UJ5o*Ux:7T/[Q.FKTsb%TBr|JQwa|/@3%kU#{*Zca)3i5Ikx8|6;l}#8s)aM|lF:ES3|Sx*VI=rVtjMRGg-GW^WJzvYvjC:9/,*Z^Mt4w{L{kd]917T/t;9K%wfnnknZ,#ISNM7f:wGhMC}~XrC8cY=K[tZGJ%dE{Id1jWKGIH4orEZ#=[5Bei2h/B{,TMVh.TwdpD|2h*Ll89-O@#]{4BwdBM=FiHGfTCxC${Eb[vZt4Nu#,c=1=XDqX!m-]UpkH=lu9Fy@Y3l)|Wq:{)^~y}}9;G|WPkdGkOn(hh:Jw;=l2:3-xu9:@rRl}pF!-Xl@={hfjy4WUMAeq(31ynJXo(YpT62k*oy]6J^RAzDE:C/sZQv=gd=1G7qegG6To5WOo5O8^p/+]mGm3QPz-^OcZkZJx.4.sp{w;nAQri.}%FH.)(b45mF-ATE4/k7EQ*!7*uN^/m)B@XnIG/4RuzWd-hxdx#BqxpED2a!e{7[%Z.Vh8)%Wq+Ws-L[XlZVIs/t#QPh5=g~{vK^@EeP}JL$u|2[0!BV=/STg*0RuZ9NF4~!.sJLjD^9m3daxlOz;j~]lb6TA*EhM2rzO*QiCKi;q9ua#^im*cvNAB#qHjEg=V5jJ}e!1YM|Gk1ZB6jnzGIl1ckJCQn5q{VS,bV7q:[u.ntJ!Rmy/fMBN33eS7|zsZwALR$Ee3=C$E@()75s]#iTms;77%J{mwQMd$)SpB^TC=@M8A)-U{},GYLhsxjSB$/S0ybw,GApj,c0T0-XmZ(0;SRl.CU*f{jd7AZdP.1kedU{8*1liC.7)V{lj(kOj|[7BjDpT2@,o{s1+I;{9;rIKoV21tv%:(=*;hx)YIR|OB+!(JzO=t(BEVj,+,S:jq!;mROtcVCSf!i3F:TYlAcBO{r@Y4i)XiVrIpM=/mF9!OSDfa92qUaP7X.Y7uQ0p]Q-)D-[2^^1!Y)jF)VT7=TQn5x)yH|Ob3B6iX$;ihL](aN^;BtpMkBh!ei)[~VgIImu44,~mjWDFJStSWsw6v%Y}esJ{~iNkSOh(P$1yNWDsrdK;d!F(Y-%@dd{jUE^B-h:)g]:y)4qv4;;;qYYr)ky*cqNKXqIAC+UFw1jQpe4xP.1D:CIMzmpl;if9:9)tVn#GIZ;|bl0+{nBw!!=.w%K@gcc7!Gi8AETgPv~~1#}dlx^BJ;-A}lRQLRf{^66%n:*N5O^+Ar=$Oh[XHUL4+~N(hV.IRNwpbwIxQ/}GW{m6#({TXm;UXl*LI06GVXmZ{D!KaPjhdyK[@Gbcn@-6A9%kiH=K+s7Ud{cBYmDuT,sR(Gd6%CVqk0@!9BCv^~oG~%f0R/Tx-ZM5|El76mMjW[c$,H,W+OifassY}b6mPr.t$7U/Oj}6=j(dVhwB|cU1*i=%C,l!:|TlFwFq@nuN$]I5euc0QeZd9sqn3*A@)R-BQfbv=F]l6vh)+ID)JapY*q7uGZ4[#EykU4OK8gHNlZIkUH!EUwZ--DWt6p@97MgO0#+ah878CQ2FF9{*pZwH3[[Bk54.Xhu3Lu,BDWT3*o4@o}A)5Y5z*QFs7{3%![rf/NQ+dDYwUQkLwIB}=k@T:.s[*dUPi~rN+-6pP({;,E^K!MBEOdq/3.GvhhauY{07uHe-+=7mHo6^2#LI(D,gOL0b5GkfaGCav[JR)NXz9~{7=)NS+Wna^]9fKIzzOzEMLOrN9nDh3lb.6IW:nMy*t#zD0ywUm~2b[s5]Y4NC(;[|w@9n|m=xjo.gS+Ar*qoC6{)s1D|Dz.EDW@l3ZD4eypB$#0X+}(;kkn(~tGZfr3RdTagv{CM)kKAc1bupbwd4N;#FlOGm(l@ShvU-02n~[gu1uYf{W-Ks,$sty4GrNdCmW5[l@Si~#3rrVV62e%5Imt.1mFwSdxo[(lrbE;J!bo!gV(MkacA+0cHt0EZAbF(No~+,Au6h.8Cv{Ny4P[rU.OJ0KKF257sU5RGT@fT4gx-S#PTyhduCTlq(^h*MusoffeZv//!BcNfgsIgSm%ih{(j|.5.h1XTip@7d}:9qSjYeuLoApHSgzQGv4$nYyD5u#t0+X$S|EvWVC{5coCe|if~a/%*O(-0KiG}W[tdSZU-L/UtmwR!M5qm3:)qJR@9d,$EO]8oM[8Euc^Sh3y/hb^koIqN/DxL%M,|x^]Gm^V])m9)gx|!y^sPQL@wkJa2-rMN,+Zewhb~H+,p{T3F#4kMqzB;|-Q:qq4XiyB(/4[JjQ{g|XG)jT^}yL:$.mqw14jO~Wz$C$tEmbzRw):AJ/zd5|W$@3H9/d8k:yrHL@+!t3e)+Q@8tn]K2^DylD|I9GRH]f:)/r(u0eDDGrbhtPyS={FRzM(1Y).c*TTb#3mQ^^lxT531t(~A,sJZ[P(GNOP|i8cbv^gY1HdbPTNg*t4S-+x4m7~j3%G1IhBgGm/5%X0LMkq4OW4ig=87#{]pzk-%Yz+;--SinM;jEngBGwjFZM~hz}km|lFX~*4/a5N2Uv:w).:G^!6xs2ORM8KAdZoh,co]cUkx[BbfPilp61}/vf/i1!T|;lK|a/9Yn#!KrMXb2jswX2G@]Q/nTt.v/#%L*B{zI{v9KS3[N,+HL,qOF-,pliB@Fh5=dwgkQ!j*b-gmLktSiAFO-O;lDQfDT68s)#jyK|:nDIg0V+sVbg@|bj*Yvbi{5r}=P=9xkx;:Z^R0BklnccLa07l8OFM0N2,B=Zwh#*v54z%#ZC,DK[iu69NGoy+lg9}qi#R^G~o(+$k=c=}JI=[6Rx27UC/b7/AKh5qn@0rlS5^kNqz@cE~Fe5S1W(4AhxA/U@IiY4(STKLQ!p*rm{1|uYhRr[3#o4csd/36us.-Pte.[7TWGhkUgoY9F8,|Ivh^xG]WwaXprIuDSD5c@}R{qw=yb1n%QnO*EvBJ~;m4.;~*3EWP2CxCH6xedWd%W%P[dWe6ml-99:8aNpQkB{|#NpN+x5QI0OrV;HgaCK2aaEP#(-i.)kbaM4EvZSPa(oB9X4|~y#UFn(XpGMb];F[q^m:2M6T@7+-lLs}:XvI3Y(B{VB0^;1t^(D|.avv!Gcq{yX53u@ttcc}MSBHizoWex,G)6kvTJOyCh#VS,WKn4ZJbZS(x:SUIorEa!i2L~)G[99{L7{-AyT~Gy#V~z2cDY(V(fDP64[.b6[]gN(|.;6Jz1pH{cL3)sWTADRFAcBZ*8s^2(0ZDqMzs3=R/TzofB2P#Y+6aHAr{L#eOq*I}VKX3|;6S;9zp]g.RMv1aW68c{2v@an{=jU/$KSi3HSHkQsa$Ay^u7]5H*XQ4*h0|h6wrC/F[WT#N$q$AE%Gl=p;atG6@RZu1oZ-dVnY6%DD!TG(T//nTlps4$xzj/.yFKHhJW@)zq.*5X8bD=X{Wql/0MI+Q3n9uNSr#05iX!+xT=)0x5gsv~J|0OK7D=2p-zsHSH!/JS*%e2h=tIi,IOxGVTFByEG6|n89aR#8n!kcr$Nx=h=QJZ]Z!UL53DohH~Qz0to%SJ0Fw@Mo]vtW1pB0Urjc-n/$6yB84i*We;Re*.N5I^h/8BiuYD=4{y[CAf^,0Z#okw]|6(@Ua:F)T(.pGHp73.FoI@Jk,26CRunVtqZE3Q:/hVyc|76T|~1]aA@!Fe:IjPk)c:[!jouXlSK#~1D^!!5A{pp2K*7|E*ZB0.:!/3YGX0G6WlxJ{}8UbbRy5XXzUW+9[}@5m#%1r5[2xkIOqX%ebU{]jB^cH5yX2AC~K%/176+|=gCE!A#(thzV@wZFof:=MDO[Qpj-2ood}ALyFvxqQdwrw:6f2F*%.:cG7M4zfbVM1pRWias$7d}qnFd7EhBaF/CF|d/fmcJfYth)P$d7=p(hG~MxIU]qd63dfP,d{O6U|~2uA(.8Ad%QCsGHig!878%A.KIA%-KjW,{l1%)9.=FuhI~y#xKmYf@;%=hxE{7@5LZKX8BIkOu7U$(4-4ox@WEpaPZ}Kc~NTzN1o5y81ZxSJBE]{iEf%/}I@.u-8![,Dc*mz62fjH3W3mEW$zPGf0g9!Hqx(iM#Bl68thvJsA8u/OG3ZQ/c-qb+(Md#K[g%blWt3PL1uQ@*W*Lq(crOsNF%g(+$K](RGPNtVAw/dzl5JK3v@m82xbeg36.Gjcx}Fza+1EgVlyMxrU(~;Ez=Hx.(mwieWI[b6p|yY=BA[$SVVLzteob,nj1l:!B)G1m}0qI-I)2YPR#@(|JLBgNX3mgly+8,tAJev!asWtg;h@o^%N,dAMWxZqInjZnFhH-wi[)$cUZKV[woTIVx#toO;n[#cwrPtCvS%Bm)Fr]Of2L]Oy;|]v#MRYklwL)7b3zmo/A[(mm.ypndFbuC/0oyL)X*;@^(l/vPQkCMxiX(F5uS^n(/(Gv4qGNu,/7Xp.piWaSKqNMf*C/:c^d8H3#dh-%K30eDfA17#Fkbt$ABKnQowFou]7FmkV6kKb^qw~(TA9HpkZR$VbPrt}l40na4|L!NlPM@VYy=$rph@Ye-{2HWeV]~,*lo$=rkLHilhqg@oHbk(k)(,gXmq5oJwq%{rf2cliR[!HKe*uqH6/t^5B%Ko@.CqG6+pE9CwX}ue+Pt@$pG=UCc3}{]^dIrEth6q+]HY)$#PJh8/^[@PhO],P2W3$gKFY]gYj!]i#b,.*74{%HxO+|aSN,JpF3~ENJ7+}-+$dq,Op%|WwyswlBR,RaZ4csN7l9=t8O)J1[)m:)U$]X8Y3NZ7jf4G=c+cGYkCSikUd*1^5eo8*vBf~|al/Cj~JwM@hy*O(LsKVq;%tt$*C|BB|uevcF02EMYA5Iz.j0[3^Ua!s%b9,V-+0-G:Pltn+yzCcf3hn8C%@alZ5nHq,x!FzqO6x6Dvs,%=sfEei0Q%;dY+Hc#e*IJKDoLq5t60yWNndSEObZ9T:O7RO(=O.X%#s~of%gxl-iv.N{ktlq:YR7Rol$SPRhI5OdA^TVD.l90ebT.VWP:y9,2PK}zt-enot@%zK;ABM;qrA|pRVJCnGn8IZHKDxFGhm1*j%}t%lvn99Q2T/;O^[RSu{jZ;6+|aT2(:GG=74WQnp%BrA~/NS7TrL*UK-@mQ%JwfDyJq(;eq/C^NM^@0LJ^!DOnVUZ;%A{g~@*%GrfmB|n4h+8q77#Pbuc2[J@~5%u}o]O-nTMTe==z5O1UV7WHM.pSiSssIC6Xb|(!w~T*9MibC,$IcOtvHChRBvJG7F8/Qa/M-RVseNU]NM[Nrxc1Xy7NBQ-;7yaHbtagcM]j:yZi(/FfrGD+Tdy*TMLGK[X/HD=UR)CnUGYYSNPstw82ty,8r~6S6~jB.US!Hq.aDs{g(WyF/CI}JflW{9rDe3gwhDJrS}S3Xl2Zvj+wpvbWKPO4fI:9)m,0]14hp#ReH~m-DA=d]:5kgBM;HHOT{7yiFGKip7(I)JDoX0lbtGZ~D$u/x;nfA3RyR1Q7~]*7)Gpe!-M:C%]1;iTQr}9XJR*F@xa2pZm7)Fudf0Tp+SpL4dz5h(;a.)3Pub!zh3(w8%Y3NAz3c@3+%|B2S7%S$I:*#yD~pXvY(00OUXKnrBxBa#6s4T6-@256kwyYX,kz.)F{-4:g,dd@N}8De=]dffNg+TwCJ8x%Wa5YVHWt~Y8uM{%h/*8tld(FgufxvMLWU0ihO@K-eo1R49^FA:VqJeEkglKXMXI8]o):Dc1CAvE@m|u56$GjJ!(2^k-eg=RLbq,lQ1TaB|6eE1kPbtfCTR^[8RXs9ryGm)pu0oiJ0@#iXh!,-rH=o$fpgv[%sO!%^TQLLMJzb,@dCle(B*)j(}2FTZ;hf6gj,k[H2J.hV/zZUQ%p8!Nnl:bsv]vB]}/O2-mNIKhhsP9N1T/o(tYkb5(bdlaqq,O@kJiVTUY!q+9YNVJ|n,2XP$DUnq8t9P]=vk)6iX{IL+$u+xe8swC%|~v=@e3[fTjK5:#k.sA~dff.J]1$t5}keh22HzcX/Sfm/y!L25J(l6]PEBXo6bd[i=gxnH8ZdA4*-/lU]xaPL9EXDGY^TF];Z{Y(NORyntdJA+Wl-P)!mbb$BSq{N;A{%rk{Y2XyCKpJZbQ/9oYHI+]xkqNSBRd3bsYjU0fzl,ej3jb1=^6*LaxRQ^tXqCnZmrq+WsV#x;gG3S9+$/x-CKZ4*VGd9(Kfx-16!Fznz,k~w;L]S^sQo@R4dYnbj*[xJ(gK8M(d~A98Ukf]S+s:OSB[lH69vIn0$.ef(93uug47hS,8|b4AEVw7aiB*r3N%x#-m,Nnhwe#nZnSVn5PBvCkfylT(l#4EOrHZ3$baa|5KqpmgC!WM]C[qy(fZ9Fm,3^0C:a--2Kui|EJqX+Ny:;Ks*JiOC6ugkND@yQOhg]D183pYYv:-SN{,DlzqWuma52~/7jUnSQkek]JMiECjt||MF#{oHJ52nj!LOEqrM|d00pX(VIz2C6hir34$ZWb]SlMkhB6V%W55Ez28+szqfu$$1*;RgC2eXF*p0ZWQecvZVy(Yaj1wv!l9Iha=GAv1odK4aSFo$9UTHLKxE!b})(TAxad14Yte8M70vEbkn8/lQ7R@5IY-i.cYzt/+xHYq306Y{0x{Sia*A/-CFXPqa242Bgov]i;eFm)a6z0x8g/Ak8am9CCkP9.4RAa)CdU[@!6PtGnCVSQT%K)^^;w5mI*giU]tzPtJy8;C(I[.GiVRgZtNmJ]O]2j!~c/W40RXbz8{GB)$G1hF:{V{t65seQzER6{51)N#5$kZ7VWL:2iveR|+OkQ!|+SdZ,0$*8+^DuC|dYt1a2*o%H0!RQ|lyrd#P,1e(R^{^=keO+4muRw6n+:;m2shLVcvcc~7Z]l7]j9E[0hvJG^At$H[H:haQdimUUeLz6Z1M{Ra9@p!mNbo6+zy2K%:rxi|G}hp1Vnb~4]ME-c]oC*.IN}t$GPC.+{wRD%e:{cEh6{NTkv|JG+ktPbi*:A;hX#lC!C}j9YG3#VUq^./K.MqwEH9F;ki-;y.f;rQ.a*q,Oc$bq3;E|o.LE(1V[f7B+f2(%jG=Kk]oS3vI^w7Rc}p.#Xs2]fyT#CWZPxa[7%-xv+40F5ibueJTRwjqEV^NPcy+Xy*nacL[]O=OtdX|0UPk!1NYx!f0KBGpHBRA9gI=tsNGwXvsBr7(-T={+[c+-ky^7mIsipZN9^{T$yOWJC)U@5s*MlnqWSaWbmIu}kXx=ly@,O)MqB0t%S+x(H#w8[aQ9=v,+K9YoXCLb*iMRX@JAq(.[-#aD,x9vHSjON9WzQ3dmKS$r6CB3WoVS/px4DnxkL6![,idQ7|aL}WUc$4ty+XyYJbK:j=uYKFS32th:Vqy~s,Z9q[~p],x#QN6#v)o29d1^CSqpyUoCQw[F})$=@@qq/pm$bQhDy.TA!O34/Qb9z({Wb1*;J6U^m.!E]Cbo@rBz*KA+OFnA=Va=t/[$DO9Zhk5cFaw#NwM6,;:;;J,=]|jFX=U%#i7L{d,#@hRuesy(nr]YdvEPMAfiafVp,-m6p=j.pz#(gIypxy]-[;yNjc4N+T+%im[!bWgxgRe)%}$E.!,zsgexAU-iPbCJI^vK4%ymXN#!{*#Bd69Pk}k3aW%TLl=Vig:4AaOL^g(*Db9u*7zZ%w;gX*,wH1a6*!Z,3]Jvs2mnP176%kM4GD19-1uT@0]qp^)~Mian{x/6$(6kt(~!v!dCjGqgEKM}g9yDhS0OTQbMe8V$v.]7#dE[UEW3mUgFf,tVNIr(hS*$3O:r}EdUYc5^R2VFQJjkF$@GLJEN%e0yx5a:rgAtzVK[RR%iiDWz@^*aSSVw*GS*iW+xASLF=8bG3uL:I=JQLgD(nv2gBV:WU}40|W7KwoyB1s6[36p;^F/2-.M8x[o):Si(mWZRDlU.[hxR!lJ#kD6i-n9oG9cM(dU!f6{xwX[N+sF7H6=2l[)!1]3:$$y5*5*=Lg0I#b}rt%3CKBd#E^7Ur$,6+MB+qO-WCaN8h7,p@~f2XnAHfxLe%j4eW{/p@X1yxv!4Wmbga8}3^89[0@WwEdo(,%#Ut#|tUX9d3LeLB[bl-IXoqB;U-C}jx~H;)n8x6ZkdYrUvcHM%S3QprNqv5i^btxzM}N4Bzf|pouF/wR1nE%Gd21MEK:Xms)L!We#;;aazJLQEx$z8x6)06!,(PXgKTMZL{bYy8bZ7L(;J|S{mmNNv-k64@]f4L8|(Xo=Lh5CFsQY7X)8RG9{}GEq19GDFe;yE3%!yDM)q;#^(p+^G-0Dh]$Kl#37![oc#yaF]XIs*=IHIytv]lXrP]fNx2xYH5@W;AEN8=(wUC3*vWKkC~*Is4]Xq.v[8~-D~.N^vZxWv.SUzcMQXT9t$[*KP6j)(,$^EQO%K/p7:^-7#Vs(1-bB0O=sSp%zH5j!nq:to8Gy!w.yZoe=-Ncg8fGAZT+0,;4]TrSkcQ*fklnX9Yo9CEf!+VcTV96-I-wB+qojuYU5x,P%+iV}wMbSjqFBr3z/)mU+T{10u=wr|VO0g[4xaP5|;4|6j!NI]5dyw{D]rgK}ZcJ1Rz%ewbz^o7a!CQ,[Wy(gpKLcxieKa|cUd8GKec9CRTc}E04,1j(H9UTznIeD;HTz+~G]4X/v@Tj4La}=oM!mqLZE:~1vc]Lh|lf^fi6G|klT)M)SB6ji9;LjqwoGoMAHC;3*){8|=rjTYN8q0NpJZY2yE#C7eXhmw#^oH}[+Sy2=2Za.vj@VQhsD;[~26.jz@WXp/Omic7Uk0Ju4aQRvnumz,q79PWDI=c)J3aLM#CPQDX%nrnl7b6v9nGlZ%fQ3S%CdJe7O=)Sr^)(~2E-w*OuYAmJ%/t8(9~XxU!F{8Y#=8}x4vY60[^]lXsB29HF^,*I(n5^iB|othg[HR/A}6hmQ{=KOcuOU/+efKvIu(nR8fj}dul}+j;co$LjbY+#H3BAkZ{0lewSaGjx0L=z{%8ogmK4jBZ8~l3WNs8p6*jfG0.|]Jnr|8D1HBK%r4.3L|YP:@]Zi71y{X}cfr3hMZFymj;9]^R[/t$1fQ0r%#BMj]=RRF,3kt.DQ|)lI!$ug6W-8cyyf24zhu;2auaKD:n*D.%8UiAqtENhcl:Yv1I@jew@K*ar7361yx+((=$|/k+uawYIbNwQHOI]q#ewWhHG9$yjIQMk!,S)A=dG-cs|DwbJLSO*CY!p})E{aQCl@ZON-3gv!x~}z/$K}sk~O6ciQ9rR+Vwd^%(d{$8rbmzQVlk%.y5^VPmKip7*L8SV)P-!,i8Q,lcvhH2Qj1i%,lmK2FOUU7jI#:/G(y@+huG2U%;od@S2-t-JqxW1ON68ou7RFQj~{$5TqJAb-MxhN4@4(RRFUKGOV,ZIO=MEK[peq$M$1OSAQ+,pB]3NB-eERY^^*4D|Bi~Cso4~sB8EO7;ipN38ij2#j#-f3A1+v{.qAn[)T,]TB18Irv,TM{N%1Q,|*EmT@27a-a$qMQIuU(xTy|VK}HiVL]Dh,wS~ZS%SYHR,{t/idA~(%6]]zeE%+4UZ@[K0sh*BckIBoZe;8.|!pgac0kBR.Nx^y(%+e,pzyi;W#@Q++Uvq8HObIrQPJ8l+)OkihWz%*xv{@AiP$2P8Q(4lEDG}q}24^Qc7H5G81IMn5=m|R%[IMkOaUuZz5[9%cxM2m9!iIlQa6b^}Wx{2FtovQxG/n80VY=#^Hk+q^$qAOb(C1.Ai%EewmA%2we3!NLR}q^ka#6|1KEzfhNephwP(@TgPiRnOTbe/LKn4-sNpNLE3wOyZ]suTx;qYAH9%(}s4]|IjOX|9/uWIrP(mMeu7=~f.oe67Qnq!0{SF[*QtrrO!9B$zzV~pX@iok:2!!q3X+Jb[jXr~KgX-=Z0-Ww2Q#CKap*-ta1dG%:mGYl4sv*|HQS]Lt8o}-:e0~3v/43NO4U@BneRM.1!W3FwPbBWoQRyr$a4t}x4pUhlW+|gj-mY}Kww3r,N]l(Fp+^U#/ObDR^IO4e8-+bM2i,RJ0pxUsXYq8YU*rCQtB3=CF*,/48VCQk1!Z2V~GTK{]1(.N/qXjupe(v|Z$bb}IAAGGZc})}U5s=8^UHnH1;)lb]WZ@!p.i[L}cte%v19tJ9m+;x$F6av=h|(4i!-GK#udIl=6WpJ*mmUA[D5],/Ecj#;Ik@XC]YKeG[Qab[r)4/!,[5a*F~E#B{4ztkA/{C!/7wqU,%whpHw|QT+r8:fuUE%L1Fe],9}8i^XAIUQxu6YFZDyMpe7rQ2ct8OmvEDh0Wl;|]!!srCxr#DP3^Beu@Dr*p*02k(RXMD{CDJu9)K%0dqj^s!F.:GAQU:DqY-sg10X}V}zN/qYDt@Uf$bx)sihoh/hCG*oR|a!X%Kt3kf21jDmdRx%eA65LMls5{^-3h!9IJU)Ov2uZ,0VqA:hi#;0|$4Bh9q+/a|oC[l-JM|zj;TsyjLz^FE7fx):0R)-XOw%5lzkfC3xh4Hcvpw^$8qyKZ!~vwLQ6Qg4m1kY{^(7fCKSYen}^Sx/;Nk(T5X}2+1#o=m}C7G1z:MrN6UO7@|%~q;rGbO]-E!)$W5rz0:X,8LhYA1CoG2GpmBCot7H@bhlr9gtmKbapuAyMWTXjUw5}Wh-.lf./h(P:6JoB5^K#{NI*Ziza$OLE)9d{^R^;}i9UifTPbzw.9hE.saBMQWc8Dgg1=C*{,=0,8FjKFS)$Zqzh%OVg|.iTK1uVWjKk;D6L46o3pn]g=XeOJ0kCM1JFJwNv.m!VRYAc+N80VevggA*rd|qSWsjRUQ;qLeYYnpgWQarE-op6$egbvxK-)wDG6u=Z*.q=*/[ZQJB*jmZ6K@v7@@*63F^#IA0C1y.3DC|-#DWtMNKFzMx-Q/Vzrq,jBD2olM3Q|v^/3B421p=HWo[@8PkDJffP{fOjYus!#[n$fB1km^THOd;n|-16r:;=gqjP|kv@-Ft!!g3}Z;Vat4Q-lYd}joxO7$siiv)kyV8voH$HKVL3~w6BqnYfjV1o^%C#hH}ZX+/Pvjo*9,=+qcj!jhY8ov{Tzy@DYlBSixb/IdQK;=Lo!CFuGn(#k}[k90~K0^#yq^1F~Gm/@v-K0SfhutKV7DK524UgdbFQw4UQByYwBe.rWCdT0g:bdrgZryK-gK%233A4:)Z!EJLzpd}CX2{)#Iur=vZ6hNDW{$xa(+lVJJ/Zg/vQH1IH=~eduIWRMh)w:{EqUxqm)Svz66jQvDTh-nfv$+u^!,$]a1#6dcUJWKehS$jhjZ$aT(~JOT55R(Y;@1()8ji](f1UkDPj3Nj=]ddKfLnM,+$3,qWv[Z.IcECah6)5;2=RE9no^V!/SY8%]v8AnbL{unwvzA)UB#OK!W-de[S(XqtNJObMlaMBQIKvO%B$L|0AAL94RHccSk[Y$C]w8Sm7XJ;VbQAwwI=34e9MvuNM%h^gV=I)00FcRVFT,2;##T#YTC*!9*K]bY+P:f44~-,b-iPS#dmpYQ5OQHF4B6gS;[ScCD-Gku/@5c|JqqBa^OulmX:F5:hU3Q@~/yl$n@}=n#[Xfm6R0*iE,*[xz6J@Q,y2L}c,;u!Q(x#$--mf7TKJs7I7dHfJbLnG$cpr9s|wNUFPmr)oI9{TKWM(Uju)XB]e:]d}mf:;.h*sh,f5)%TKGm*8,LvI0-#h7}Fv$Y/FlWz$5+]0uRT$5[uhxg{teZmeT1Mvw%30u-8%nZsMs,Qe{CBWIr.sH@s8Mk;Df/s)69DNjPQ1UD@KlEU#XkUJ6H3b!$H{OEem$*L-3=d7R3cQ9jdc#(fbjHFeT7No9J[E=3fDg|^izrzMb;MF8bdFJ1Lg@sn9DP:J)hMTxvRv^@Ww2oBe6:Y%bm!hQ:,TZR{62orYpQ~]@mCoSmme7$i34(:n@kqr9MKr:]g7kys:R~9(l%a{6wnfqV;mWxmLU6uja(SboeOBe#nDsGa]OwyRGYc2lQypy9*.Pg}(u/7R:6[:Y5]@]7^SDJbK-ofS%iEL)ZvY@(x#t7TJ}}mkJCI;QSLxdpavZ49NJkrwp+B[LU,v|x;Ll1GCM)O$.G3;/;dpRhoMP:luAibFAp|@B0Q~Iy1S~RP/:6[~g-Hg9VjlFNvs2M.n7.o:^#x-lLn/A@/UWN@50$n7NzN^f-26nz/f@g|+U2HYe@QLrOdM!ojjcc:rxS+yNGY[k5z%$df4-!G69%7YxHEfMgF2lf,W@bAsQIr;J*-}B9ej@i04%^Qn1|B+!7(ov.ig(!lo4NszM[-d*~+nJo^U|L+rCBb1BXBj0Ff1{nLf!fxjnEOo6vKBRb[T|ORMh[3E9@.9f$7fyecKgc5}J0)H0C;t1%}u4UlE^^lsBIx/D[8mG-r%3GnFNWfH9RpPOby5DH9Pfr0QqTWJ#K(kt%V#QZl|%7XFp!gI2-/0xS8U*E3bhLH^Px]DC:(wm90,YC*{GU1k)y=|MI2fy3Seao=)lSgn-:nNDi-Il4#8rSK*XUyVjwYkV|uO6EN0mZu@MT}-V]Tmww,//;]Gs-}2ga;.5#29~q5cG5fiY$QIU[06Tq:2e}vpd[wJEVhWcPG-3-]HOhFCGJzi|]AU0KddNFy9IAZX)wF#C(82!dk3xZ3P{)=a5o/tN4LwUh.e9oY}sP2sv3+b;R90{@vZ~ht0I1NmLr$SL#xOn0DDAq)=FggotPQl#]~V;y/y[Ig;od+RZ6B:NLKzPf~]~$Frp@aB~wSK$05%XNx;4b$55u=jmui#2jLwXHm5K!L,bBVzA:$MBf-s8m,5ADpcVpZ/skz/^DTR4(~Mw=u7D~%qc1U/]tZO=[xI;Ud3KTSDe^Vz.KgnQpWE:1Yu^:s4){GOe=2t=v/1hDoBnO^2Yd]G49.7J}I.uP,:V=OQHf~IC|c%i8ml/G|5+D#@|QRH~|nh6,8!87(ie:0VkgR{~5zL;ctH9$1]:h5!^pt((^=5eSB-bn3)ZXU]b6pu}[;3.=nCg[o!Qc7k;Ku$MVJNz]e:.vw(nymtMMyyYsIrC=s%*N%qmU36G]c@rTfqI^lyxy.KlI*6pQ2O-t3eWchDKvW,ZQgb}.-af)2I/k^XtoG)HI,!gB9sgcmzQ.d^JQh@L[Q6LU+l+NZj*q;bwp89+@RpRn}cp@g$bzmAS,34Gh9M^KYUSd#)^)Wc)c7i+n7kMSMRxKEqQbVUu4[sO@/xM.T,il}9znKnXhBup=A*.Jz{nfx~osB0g{~c7u5UC#FYOO(oEKNe^iIGO2zgmqKevNaeG)aICb|,PM9Y5xGl,ws^V{MZ!4q#o,Q5Dc(ywV3Pp]mqIR,^zp;oDe$Lvk]o4sWN3hXe$(lcHTwmPS;5[NDrT3-7;ow[EGt2FQ*mtY]Oc(xzr61:sqwv8ERlb,$eM:~95uOc875*|H|UR4ckNzCto6v:TqHR[.x#QaCTtVr*^~Z$)cxYA:D/K;eZ]!nrTVo=o.Ix#,t:yM9RHxRgQ#-/(Y8gEN6:5gI:r)3TzggW7Nm,Qt2j$fK%i^cb7Rkh/cW,@bOoFfb6Ka{s=uYuG2-];O|)5xOP@Pbs[@3fTDyM!-Bk-3=CwKjP3iDJU|6|*F|T-Oj[RA%!}|5rzg3^wB(8)FmG0(Yl{ol$44N,HIxs,tmu0$a])a$A}x|Ruw-9d3}9-WH-iCkB^QG[+sf@fYeH|77#(kWfd{FKbdPHH@g9qy37~vcIVumt.nUn:5Ttsf0O]b4]4ku4Xr,bTrsHkn+tf}9KQf+By#9jBNuEoB;gI1cV2+brUxo+PmQYtufT*b]=ySV]h1uchFeyqPrlR)cYw]~7*bd*AdW$JvK*Jy(@F{+X.l7aA/}erya+RV]RaQ;W~}yMn=ZY5l^:[Fdf=vHOUO$^$X.uo3u{bL]eTLg+Ly];[oz03o@0eW)Wne{!88i=ywg00,fAzV946Grwm$s@3{]MpT.Y5ngFC4EvOI/|Vs@3H.W|vw*cb-!HnQXRdZ+H*IjEuP0,4{VX(Vfh*OV$Pp;=nxuatTIbba|9KSINf8b9u#T8!k#A~h|Jz6}X|+Kjp^[z,299SKV[Rb9SX]q]+u+$}I%O70o!FhT*C|xrk((X~b/7]JPVsB@ReATGI92eTWzbfr^pk)(3hy9[)F[V:-vbL[y77(c9eV}Y-w4fgLG;i)TUsLOzU1pvk@Nj4#wtD^L}+|8igjtgbpfCqhHWQfc(B8~=6=iU2YM34,KJb].n6#G*;+)MrF!]%^tdsb~!G16-b2R/*liCm/Tpz}~fc{#mznC|^5l32a:/BgZJSS|4N{oSs1=IdOSaRzUo4G^df*)B[3kJey/cfSg5pu-,ufj(-,Sbhz9y4DTHAGQOU1TZaDRv|x4BU|z(L[.7MVHh8i34wW@pm0-V*Ok}$T09{gnu6v}JPP^yDJ|:Nc8r;|dAyUAB|Xoz7HU-Tou/i~#2SCmP/jd$92!CIUU5jhAW),/w3w0ccg#HB27*I:s;#z8fl!fFhzw2!f0W/;H!yfJ:N%|TU6O,s-m,O0:On$aP1x^zZ:#e[uOIh,9T,)LJ1Y6]1*3YdUzkEGS.8AjO=MCHY(=-qBXM|fN(bb+-7[MNWAzB6|l0bB-))BTFZ@sD@-TMN]G*o/$/wn90D-RGYCJ:vOHiNw..mEfbQME4q43M7JSm|f2IY@Uw6uRH;T*H9a/YoAxzbdxXgd[|psm)LgU]/op9+,|YlG(1FMhX)ggKpWvkQrj0rV.f[bWWBS^tl[r@Z;kI17RT#xhGRT4||a3J)7*L%8a[{*(lE8qsn73FO!TTA8LLh[.{YRaRC7ytkvY$uhlQS76K@Q.QyAxyYl+lIpU#HZd;{tH%c4Ks$*{W):M(!Y%}owAe/N5@ZeO{lA^j5~JM7unELFA064XCeDyvei.7owY=np(vNTD|TB*},@0k,Itli@#p0YUr4%H!pBT7PB,R}p@.7g3m$Zy,IuCAvy,1PYHCj!GMSt%ic8t(=9h{qo%StlTv/jAW[u@p^F@YgPG:(~J58-dr43!W=tr}8yv}-7:-PI#px94HW=rt}XSe^XVl~eEwKKU|=shUMHNap-dGCr%}Yqn+sRY5lIHBdzkUbCsRG1Zl.*+gLHZ3,mj{~SPWv1swT!SpKI.smX^)]0FwBnn8yRx2hQDQ,5~x}!*%nS7pxFfZe!GUC~{!)!}0(2x-~R=@2DrZwz,ovXBfF6rd3-TF@V9|!R,POZ+c/exjClS,r2uycR9+H|Sb2QWO)UFkf=#0McScj5[xskjW6]^;4}Wqno(9bC6lUBbyvk6iLb6c@-r[0s{sA1C:rMeO;rka;MjsLX-d#@oS/+eazjb=@,6${Q!ZiyS[~mb{-M:cpWe-MTgrJLP+)#a7iN00Sw@,zfzDUcUS[-,;/gf/Nc2UfH(0.T/Dg;fyCk:%(f[C5OeLNxMOw,4d#$0R+4]/;:EtgW90xAKBD2QbYl62VC1fBw=g2eW-^$eClvo80gjwVZFG)ynTM6tQzo7D;7G!*m:q9{Jm/B$IjtAgepo%R@UBg1l:OaXNVDUY^wAxePH)UNZ;FuEw!9bMtq%X@fD^oHU~J1w|]*P.L~#Q:0eWfoHu-v@M9U5QtMEG(Twj.S^io*EwMd}tV#}r#9(4O#z|SWW^5#3Ar3uo=yt7MV70NLKN%{SWK^cS9=zQ.i0zs3%1;72oeAVRlA7B7@o^,$lc{pihtr#QWh9BN]5vboU{^Q|MwJgBPN}lmx(rbQ%1@E-eRDG!9YyndSyXIum/7j)j2~fNzfm$7gN%q5izZ|LpeJj;WDmzCPEZ[u$..qET;L,qM+pebdUd}OGv!lxqir0ao!WpuWtl4@IX6Y3rX{ElQ9QX]v!QcWsB$dkrQ8e+*;)cC-(4UFhwF-{=I~okUJVS,qOR*IE8#5o--r||v7kH,nIN1QSpu;os({luRu{o6q0lF/KafE{TxR]7Ybj2$rEvGv,QZ5P4qKfZbieW(z2bEiYOvt4(5+tSCJ2]k%LD=KFiz3U[ajxLBEMozFAc]c*=gg-[wmYK5RL%r0g4[o:%Gs9pkmN=R6pV1HGR6E-~.6uKOCYwej=NaJjkt+-~YO4YBY9xvqytHzEe+b/;[im{qNGk#4)RgC/Rno7a+;nWSk}^C@#^gjpb0E*U,$,LFcj1*3L41Fs5}K!S8BdUPG#FJ%[7}#xN3ym;~eHd4mG;ZqKB:;OG}i/1l+n]x=%DV@7#N7K]TVM4LrCxImaEl.$Pf+K]G#$A!z$sdXC;Ht1/qwW*qVsMQk6.5kQ{nf5p0Z-S+$p2;m/Z~,C6@ZgWG%#RFS;6hS@XGRbDquw:AJZ:DJsh%$psdt=.xZJb0@wm{(QJvDT$8l+t-/#]=7Y8,i{9Omt(%^da#To9FJR#9^eq--,L#wFi5{o%7g;yZ.=hj1SSetYma91csvgNGy=ro2nQoHk.utc9LvsjIVE:sl};L(mGKz)g3*(v/cV|aa]s5,|H5j}e^.Te%X-Ulz}6@PqgQsoX}z@QDgq:xBvPk;|A@vqdx6QepSWX!XahAVc+Or*d{9e]{|@V+ZE|AqX0PTcgrEBv;E|2F/D0wqoTyLm}I|gmFqP*0%[.cbuMkwfYDJtmt~$dRN$4cc=IOr*!v%%6-s]+[T%PuA/G!|6O(F}$9TY+-8nVIo:iDA;N=DSTo2Jwr@^=9zK4HcAyyzko:qUM9e;6K-,M)ZU%!Q4qsr#Ef/atYrR)W1C%pD~bVhLtlB#03i@IAY@xm/vH!cI]uz=e1#o%dKYnvO1n3^WV=he+mrL}u~o4u^TS,gGb(sIJ]m4LP.V!Nyc849$(5]!t;cz%2rC=O*VDEVw#HKh[K14I.]9b:Ad4}klvGQRoiY^[D,7rAZz!EoBcI!Gi,lN27+e:Q=r8$845BvP.PSidaZMwz8vL,f.z{zKs/Bd8MWmFf15:qCZYq#x3aJ6(J].{2m,029HiG/}kV;,.0cgn4/;*!~@MzFX8k;G0@izMW,YLAXub#Bh9Mx^lVZ2z}-0}1:oE/KmbbOgZ*J$h|/KIX!b6ikp1oQ$JnN9k$VuBe|b:NN}dggIq3HE]y1@M6hiYJRnTO326$$2,0)2=oa[7sw4Rr@jN-FM[!d80YQA7GXQS5eqYC#p(E4]RwL$S3PG:[b@3I8uYxXq*Ue)LHM*SyuK(Gq,#JsdA{9/aidR(TT=*Vdz*NTkCuOr2)4A0*!G5PX{.=7Gqbn-)Y0kvbag5AwUZCAcUk;9j:np[3HZkG3Q*w{OTh$o1iAo;qZ|s4kNW$@i{YBrn~(%b}tJ7E*bp{gmL[:8/4|D9QzWmGs#iN8d#hcby@s[ZL7kfelVvlt:m1]A|J7B2I]Q8l@zk8$q%zq0:ioweOR-*J;vah]-48BGKrla=(7d)*[oRUF2OY+.r-[hgzou~IMq#({Rukp[ONptl8vrNY#]|9Q=83lW,GG2PX!}oC+LC-xt2!rfm9q2K.quwu3^ghLYwp88rIS5C2-@/2U%[})eSp^HZq#a;R:[/+kgLOJi88)o7GR-U0+k%RD.}SCgI2#qXs1$X^mQWVC=.C==wQ%Fb6j8.h=@S(s1~XJjt)Q{D$8~,|kDuAJ6g.86mlIZ!a|C28+.K.xZE+9A*GG3$GsURV]{F[$@eTj1/+92X5UwA8Z63ID*SZ(1G8,jp@7m#3,}=Zy{fZGFrf^{B!}}R;9(msa*VG9S~nMM.]!7#9=!VTHq!5nbtkx:ss*bIK;mH.S^Py5^OtwhRH1hYpU%#UKf{CMmIZ%DavP#+nfcjx:jYXS2;{KI[aO~^pT@=npZ{8syZx.V2g-c{XPf:F7~Dw:NsD:2A+LdUfYccH1oC]Fh%O*=/orHD~I|t6v*vq8uPZ3yE=a]CZ9N5|}O33hhu]Hp*bAM,90*,)*.cb77M:i^D9S*W-n#!$|,jD*JlGOFWY9KmQUgYT5wL!)M;EIu,m%GOu3uHi]0uUr(L),t}4GwSqTYD-9{)+hiXFSr$FaNBv5}%4JPuOQU*vS+M0h*6:$)^Ui3Bpe4!n-4Nf(I3;F^M0A$WRnF/CIGrh0{Z+q~|QJ+SVivP#*96=vZlV:M%4X$@4YTw^H,Y$D,=+^dm6SQZMCNL]!]WE%Jqv5P4f}C+#T}AQ3b=tuBQGzKy2Zc7%a{^:YABT#.H.,JJbhR9PFESY1+~C%rKq6-=c7ck[$emhPYlF%u%jdQ#dG=@{xv2fw^q2@g8!4SrM,7FJEyN|vUlKE:C4DQF2P/lSgF4fI[*bEWQvo.!K,Ma}yFgyxW:H9cps7a@EE%ua5@A0sg^:%OwqPz!%G8}M$)HNc))~/Hs3D3}([%EB[sv,|9(40DoGKOfmkn,=jiH(/z%vbzTuU.Z2XFO5{Y]9AflobtON$8aSORuJT=;+U8bv,G7}YRHIJKV|[Lkt]c.OoFid.gIR}cdng6XqdW]6MxY*hd[3bcb~KdU4B:a^]ezlk68WpE+Kf8%57G}CVL]@#OB!oz.xx8enf.aqU|=V8jruUXdt[M-5kr$9+vkGri-v#k(Ts-h]a{[PevCnBJ25eQk-9zTR%,;u}leY/YIQca-.;4iwj,/ZkNK]U-8bPPq#nPto!ScYASpNcg+^fJ8{s(z,BjS1#tKJ%Ww,EyywEhm^2=+GMG@4piIq2}arHO=e^YZ=0b%ZQU3L|F[,o3ThM8KyBHtq[$mC7}{cC+,Yk)cTj=Bc9XK6nXgDXEcU}!F%Y3!E{hxz[tKf*0|b.Yq@wQ{{.sgRTgOPN+N(xc]G9kWyl3KJqpMT%taV^@!Z2@y$6907u2l.yNzo%^#%C)d6*VT%:wzzIc)duuVb9U#78qSoB6wFwghzKJ4#m=4)@0Aw+*L}@-Suu0+jq]N7Pc4|CE#:h+FJ%Aot!/j4KWpBnEK8/K9fxc,f)/#=Eg^)ZL{z80n7Ba0ONJ0GNoMAMk/s$9qxrLtJ{Upx}Rf$Wh#8!#ho{4onGMm+hBJq^HPXTnFUm(|/fAasevxf|zz{yfmBOR$6ar-zI/X;it-$C5Sr%{eB=geQ3$B[.S8PfW[Ar41yWwy$+vJlDrG)T1bKJC0knm7fQ!W1)fUBlC8IJ,NFpVSw}jo(^$)DSEnVs9p;$~)(x]A.0^*EqE(1I9=Sv@=|[[m4]/!rFXx1EZA%=2QudG/VG9iAt!iXDe~a^^gUNIGCQP+M2/dvSk,diiCiYBxRP8mhDzxPI$!)|~oV=2Djkp$Hu6tYjreZ%Lm1073yPSPhI{gTc6uDS|vLdQCIIyEw,st;~1~t2VNzA{|)c$kpn58In=aQ8WSM5Y.t8+d6kv4O9rX^c,BO2B~xSc,@-m1LYaZqwK:tSRS2@$)YczCxN.JzI2ty^;:Uw9{y)Zlkg9#~(:F/4M2VpUy.QN+3fSZeuAeD(GIoA8M~g-+0Cu(0MmVQi=peVOnp^7N97Y!ZeZG;kgY8:QEUEXUq$oh5v|5,HvLJSihR(%zf}(1|~8t^-$tdodd/WMM1:9S9K,Zg~MM2I.0a4qWgGlguS2Dl|CN{)9RKe2*Z6v7$D+f@]sn6JB3#]MfxJR=!^sY%d|PNOMMBug-moZnBG9ft2SJ,u7.HeHkRHA937wtmmv|DrFh-A|*]1-J|J2nXCYN5Sj:Ojhx.X{^5|g3)*fs@]{a4^u]hm2k}|9gu.T%@8q]W5Eg}ba.}-FE0x%fz%bEgmKq~M!xz[9;NvVY-=T-XHdUzAVo-V/%)APRfWT3y4ef2B!eXWTrBGO{;%pcx8-z,5wDmQ);f.hk6pUxaYc!~pmj+e.eKxRj1=(n:xZ]:870rf}v-FdLAeaIzH#FwlD{V@WM,utHdI:uU3F;E(vRwQd.:k1Vl[z6bH+N84v5.*G-EjPfQrQL~9i!pG.AO6g[gxzs%YF*#qZy4#P0V6PH#,zIOvkS]Pe0UUQu3CK.H~D/l+AN,5.kJsap$jvN7N5xtm{l.*oYjO!:qxQ^dfkYn^{M~]GAqj9B+o*#sTl,.j[oUX^uK;(qzx*MFBJ~x^Ka1::kMU+Iw.xondF%A;{D4!lHTp36s)M|^c3H[UBk5+nw,Zy^Xi[0|^0a4t,kIb.7R:tkXia=MrTDfb})j[n:,~4BueL{Uy0SG1f=E@c/)AmPDpe0!6)uL.vV@Y]r;2[(%*fj1k-[4G4-mbX}B;CbHL0*)e:h];wTT3ahOchb^hWu.5Si2n:0ecXdBOEHLp=/KHj$Pz20GkY=@JP*^wfVA.fhQ-+X+dLSn(:n9/;j;9}I2#V~(%J2XqSRwJ:+Hq3N,o%1kM}-7-;s.|S%IPRtxdvWd=!R8k2=j*^J{d.TJ6~]2TE#I}DXRB;t3]otvRApx{yL(M!D,w~Vc^[).c!+Ag}JvU([q5WI*KK).R^~lOC%l;p{oP=;cjbHXktSX0|L6cAvWzNhaQ;V!|eixDM)HvAAd8+pJ3*8=%Wr9;*lge#H=uQx-AP;8I7):wmV8Xsr[ugpvF2w{UwnJN|8fjsxU%;ke*-3w7:}G%Pf}NS@lLmMnSpDw}S}e)/,,V9L7A)ViOrs:rsIZ:E6Ql%KdJkk.:;7a^cdGvzOj7%g##PYQbwLkEXK#+3bQ:8k,s~rD)KoOA(t|jB@;VtoOC2TQA~+6B.I2)|qF+jDhxFxq.,r%94HOwR2R|o|1[ZU;y@*Ope[4Dg]S%EJD2soZmeCO7,MTB3l9,Igt|%vA0(K*3nZA4qbLpU7;BwT7|oVMLN~eqN=hR-2]t5Tp0EAt%c%$xzWo3*RwJ+q%H1f)K=AYo(b.g2R.s%)E6sqymogi$@jV9KS~oLCVI4FX7]A}NlwbFhI:R|SyPoWZK0lp;6SIo{2f^;=w]+FUKrj$.DK)KK/XqeG1/)~^y^:uvJ,KTit+WB$V;(O$}IKt1U%C/cfDgo:[r*hD+CbGx4S-bH.XGrguHYP8vgO4uJzplb.!p*HZ5zd+mvQ~kz[YaGZ[U8J=;sOW2b$rZfLO|$XgF|F!kCNvAr.RyxC22V;Ky/,Cl4IJNwN}e@062gS$*;[7uENaW:eoF0C!o*]:d:c:2IUYwxXaEfdR-#p3+IZu%6;-:ttbV-m:)QC1kW4MC){iNCt;Kv4Ni$f.c7OWL^;@g65ck*{M*i^OeJXsz[=t6%CyvtGn.OyvUCELzCMkkN%P=}ZVdo|9h(SNoO4|CtOMIL(hM2JoA5CC{8DE6~+:u+d/e4*B8h]hWvmXs*x6A-EoR,}eEBjzRf=7ce#=f[x/rZ%1w6xK+^JHdw%krUz~HB3o)/9{|(08cp$8mgRMZdk-l~5}e[anrY]ETAMyBA[daWd1bo3#u$6kS+)Y[4*;[sxm!P2Icr(@I:2b5G@[A@#[#tsy$V:FxnsVbN2/ScU1MvwY+o$O^w6uei4)qY;c$ixtmVv^.N$D,^D}80FJMBYRCv4Mt!vX8,UmX4=VP~^tY%Kqyv{EVT}Hk3SwjjH;)g!m8v,XB%(K.]JKD=qK~~w;a|P-v^p],JdFk}=T)s$~sqoujna/A6$~cWJ%oBXYvt4y-sqPlK9duPlzGJsdr~#K*ExE)))N=5Paq8ydt:MYX[8+~7=(L!@Jy!Ces1ZzeRK%T|eQ1ZM26cf3O9v]q@AcRwNY=6S@-ItB;36UN.U6@VzhwrZKZ-OfmQ*U5neBL7,Gl^GpGtC(%wDKZYF=#y8[:9bk/B{2l#Gc%y{[nw3Zsb$7fTmQ2-g^r21:ue7IW-~nhVe+jU^qcunwKfkOfA-),)(h@PjaElcv9eyddCF7k4rViUb%-8@qzFM5OLOk%q]MA;KWx%1(XgkVsaVmSdhu4x;:b*@{JBNeQtonmzI]xED8ZqXZx//bEh08OnGi5)I8x{|w}2Hqrg({xSYYz@wac!pvjD5Kyx!W-#Hf7oC++uSYFP$LDfF|rd,I!On~Dqs=kl@Y,w#E!F/TU{T:S0+}wKE@mgC7OO[h{WiNtq[(A9xaLW5ydaFitgd0v-rI=G5H*4Q(sKul+^NooiT{TmiE]g:fKk9vsh5${q+K%U*L%ha0Mm@CHx]V=bv3zs0S#XEptbe]I]Q.(^6tqZ4L@qRLq~/*#Sm7,vqhVK^6)d=X%r-R(Sb]ySa2X;;;v/141pI;uWsz*$8iynumm6le-Q)6EE[Z|x~55Q6BOk0G9w,2[7PIQ^)qTubCChE(dCmkJ-V{/b#)D2l-1gj7YyDOm$PrG5JkI1DH*q)vBa^sPep#R)u]XmY-!b)wZa4M@Ovy;@maL)A1,v.@XRvt-cHgCX4E!khT#IJlin:,m*+Mot3tDh50QEqV($)gCa-4ia1cR]4=T[=s};WU#4y/,VQU[5m~=do07UgJp/Q#8*NUB|WPnD{,-+rS^x5n-:L)%,xh5LH2s|u5gay[5oU]A*!.|DhtoXQYZo.BaU~tsHxgiE5jKV:3@sxonH1g*[JqYwD:HtkXxPgYYWTW[@YSBs4!GjHo,:Q#-q+QDA7UpWfSMY;![a/()o]TyJ#{k,^sP{YS!a]Yw6Ilm^6rioA^H/Zy-7EAa[%.r5O[EikxpFvr0I7X%aY3]qHaJ3Kz|y,SxWeYsJ@l)@Kz:dp+Sqd%6co*YCg][^br6FW9Rq3w0SoVKnRmRXPK2vVNg@^FsF^,1@}9hJwIAh(JpA|~.Xh@[meb7,E6*fu*DBunjNp;fKsWC4uz;bwJLJrA!y-mA2yoQB1K*=RStVV0DFGB(y#ybl#w)TVx6]UHH.0!Ylwi[IgbHvytU+ja{*8NH.[hC:3}%,D6L93ZLO(/XhJ!NBJNJS*ZDkw~u|C)8sAYpH$9ZXIY,-H$*w*,T{wKjff!yPSlmYQ%{=uyF6}@sFLIVMeTh.WZ3cJF=J)$oDoSo~bUV=/admoP/t~H.:L6F7y.GPE5d/#[LQprLVgj/!}dy4]!y:/[5ANV)Md#P(Ma8ukQ-2zIk#{4^@#[s:rioCvQRWAH^t=xj^MA(Xlf*O71GrJF[pHH,$m!:JORmvvGl^kghmlxBde]0.d*r=7/x9*ef/@kj4y*BU-W(cjj2SQbGHYW5)V9/74i}wY*f%xwX.QqYft(#pPrRoS6^hsIW;HgWdfeX[7::!pM+hkf8Tl)i],jMM=CJP*vtWUgl%[-Pg4O*{js.p~8N18=|R(|9O%.8IHOICAB]0aFBBFjOl+zQ07k%xm(XE)v8{Lhy/bNkmfB2F+bq1r[SWIeS!.uNZhBEyw3o0O:ScsfGpTB9XN[hxI}C*z;5YoLpmbLxgbES!Ngbz1Vb3obwXrWg8E$bE^-3/*7/DZ6}/TRjPD6fcAH0*QX)0*n$hD3hPiw~eS,x-]qPulbfJdl(},NHBgFp/]GLVl-CX@^1U%Xd(YT.}g5@!wLa(aK,fG#3e)R/AGHpjZWj!^QS+J3#s;0mP4h7WNJBX)Z~Irf*=$l.L;Tf{-80(P0LHL1)W5(=5B89hX=4pYU7KZdj-%QW+^bnLFCwil}ysin-Q+,%u43-KoE@qmbjZqrkIv.(%LK14.+^Rny0@2C7EIbI|]R8[zVf:QAWq#fI+9n!~TwaobXuULQd/WnVx!.BaP=b)31Hp]9%L%Qs)Ks.5a]|@TlPbl.|HD%l|Rr9N7b[fj!Q}scf;x4!P1gEOACwC1nkTZQdVS{1S[}0BuTw*UFhOLFhv%^ARZfuTO*tpdJXcNZ39My(hNVii12XquOlgsg|gF|a6,npvXX=.r9w@u{p}.RW1OA%#JY.OLg$S,^rY#9Evs%.f4Nb,r}%Qk#{O^FPKXr2)RHQx~ZU}J{yE2dnihw;bRMaoUbZ}9zzxcNDad1y.H32d@GH|TH,r5n:l8YOi]+s$t4Kgbw]g7fHsDDHhHg)jWTy7y=i*g.T@v[VZvd;Hl@SW=Und@W@Vo1)-{Fl3:MvzT.7|WlhH{*2dSR{01Tds{SMYiZdF9xhh=elvonveiOR!5#pOb(!=wu@.:Vhxr*!1.]+2YX]LSn{ixsb34o!nYA9/qN8j|DqJzIw,Z66^snHl0pClmQy(p:]#rF%}XdaxB@-Lc8yV*%8KEa85n*aL[anuK,LNYu^|E|+.jyZ8W9i1e~ebUHGLSuINV@3Af{^L#BhVc6pGF)*3]TIeqj,mpdgg,;ZqV|8xM|AG{pDF%AK5d2teae2b)0UKXQf}%/~HAW#DGs]Bql:phQgHV*:8zYX@Mf-ruU(zEZLb.-{^#N60#n2Ti8hD~FI~wC*=FJZ2(EU1%G}D+Qu%+R.#Y:a%6[P$IC^#50v18UpH=/|RY322cf@8,I^vw}:M/Lp#PhWdnFAXy!;Dkb$h;f|FZ(F8}CEz:LKRfs6#n*x4xJ00lQXIarQF.{]b@;+,tr5wp]pgbT:9Dw6|ObhoYAWBNYOM|3R1Xds:Ay0AIDuasGQ{-vou1V9kTQjPK!bOg#/361N;VVVac{Xpo}-03d/cda6w/ZQ-zJ,,5U9(k6~X9c;Q6.q5;1KB0.4w1kYUrkk;$Yedg(@u/wk0zLf3(/pF5PWx#Eke[gd*+lEVGt)6}$Fq-3aL/4:r{d7;nLLb~Xv9:0[lS./p6BjJUyj3}6XSfCp3knY439I4.V!bZ:XuD{l!FuM]^1k}CZxCuTRiw8pNl-H(x=aP;8Ba:fS%(H1tVhVF)8cIZuvM)XoX=nn*(imJ|BmVN!gb0%:KH3SzM;N3{PUEsy{hFID.7SEUD.Y=eIn5PWjdMTccNaLM{rHYXGDw%+5Q1.B/NAn0UwU8D%{jQ4G*@Ia@RxN6Rp84y)e}|WGqO!3pGIDpvL-iO)4ndbjQ88F5)]vsDY=bXm8KJbZo4os4Rb+F/;:V4^*uF}Sw5jaDQhVBgC+jLGPXJhiWZ6An]PD6:.hVi^FNBQ];Jw:If+As;n5/WSdA8}5nnD/#WLEx0H8MJgyUOQ9vwroAN7vCC6qpa%$frn%H.mYf@FeBSGbqFDFkXy0B+hPyZHo!M@/.QDqLWd3iH{PGk6CYR2@3*gZASC[sRGTotiV=BA4ZcW/H+}hmbQPC-#|:.E13SZUx^b$rg#kHidsQU*wmWLqO{9kCjsfEF9~86YEgs=;AwSgR62AOevnF^5DKuhh9RXlUaqrHjvL;ci@W~nre6+qw;pGVw[Ta@nFS+iBV]-bgezgFZ{|E:Opg+81mdol*dkxuL(yNCSLp-Ij*wGbW+RyR7MNq/gh[vm*z^^T5a0^o5GbzGu@6i9C+/*U8~heTc(#yc!M9[Pwht9EWK}@k74x/3AE+J$U3yCX%b9-2J:$TPBuGJKq|mrk$JhDg:+.6*.Yc+tcW^4Exv/Tq(JnVKC*}Nsa7XhZp%2%%9~M,sdGF)zPJNmbuybXKLQ=8@l*SWJL.c8ykfH2lGeA-b!K72.VoJ7y);Asp9#CK!%6+0L2frI(}d0c=0[Mp]oaWXIn!Otjip]1b-O5$@12JTg}-(r9P(q;Wg/Q7|:8.H5tltX.{NDB/4Q6YtOe8utU{#@u{Cmq!yU2#tUSd5m/=zet:rZ.mhIyxhQp=G-z.[uWaj$oQF:w%xfmJY!o[!*tyt#E)wj%zUWyt/2{]I|)=ywSbb,IR%4g0Lds}9Sde)#eq@A}t[a{2{@:Z;TW^2i~LP%73p(X=D(an(vIO-n98uXV~/@29IxshI$#M|rI2r;xqqB5}I+KXIK9aW{1O)VW.E;*HUqC/@G98Ki;h529[9UQr=;2o^bqrK:Ad*9MAd-LvbEeNfP5j9EeaSdp4DBNQX4/y|Dz+%yTk5,Ron~IHy6TJNmY)}O^lf{Ifj/{lw{Ie0~!Bg#heWK()H4C~T8Vax[j9OO5qs8zWYp2D%DB0@m=0i~;{u!k+mc+s#8[{JmC^9sB[WHH1xa2-I2ijKiHICl1)lmbY5S8D[W0O{U=N5IAA6Vd758gwPi3I^KnxJD95Zb.f9OyE+CgtqaC8EVhqpSiwTg0RkoNyC:+9AZpk/^H7PiB:NHEBIvT3qPjKyz-PeNYqz^xE{QLKNdR3Hv9j:$1T/LAh1.i!Qz0pjpuf$DHWHsF.0#n3,W75l#wRpi*[d[{Z-k1fU2If#-xm6siA9XO6Q@W7!8[DT$qmwSHwtlk+gZDLSR5r])=5P{19ZyZ)MJ7c(lfWybygyZDH#C/vxIgBMw15!4c%in@95,;%KBNo4O[c5A^Gj$xx-0LDcjBH2TS;cXkLF!FUiyEk]Tz$vn(.#J7f[a;abd79$OZbvZ#4%R^i)[ffQ*gCzj9@i/]$%PK;K3iuadhV/D=B#H%nRkakFUGiRw^/N6Z3P*^zo4HBSQK@7=(~uzxR]TBXb|dgy8e}0j1m7j)yDWMkJ.=Mt.k/QXuyd+a28)4cYzC2xm0;hViaw)uBe~Z@HU-BYT|RLt#,fZ+(TeoiZuU8;0-X.]2wj}!tVKfmt3f.s4L-MXGy4]AK@7uwKCEjd{4|dxrh{ME=^4(IT*Tev,*,qsHVylZjh~9=+GYW$kJ*=;^%!Ku0VePYk//x8I(0i-ea~hC/hfmO4T24wfnB2NgS3H;5^Ow0XN1{EL@RIDulsGp7K7A;^sIq1y!eFSva,Xi5gm}e1#~]C2SNav-Yr;(j9e:4.*/jjo[esFb;.nMVi|UoMHKaaGw)l@CjMsio1s.EtwS=+YWWNMOKhe53gma/tk!pJ7Q1NrD}/O1v=)b*+fjoTXVt%L5dgk{8,nKqZ5evW{6PnGW)slqgtdMMojK6.U/FXTAtuxEtRVORS/*#840A*$s6tP;SFh8gJbJ$hKQS*@[bz@flRM,e^ywPJ$@On^h7aaQ(PkA.Y7nS*WD.ZO^X|az28.iSAOo;eI,|#A+B/K1K99j#JQ|Wvj4I5.f#IZUI.zSG6J16XyJ!ZcLjq0YZbfSp1fu8rfPvg-}8zgBP*D*H@^u1)dkTvc|.RR1*1tV[D3q~cfLO|F2T!TB1pf@mPzr8!#h[*Tpm{3eW6/;)Vvi$#nTTP+l#-I0$PYs^DR5b8,V.0UfB6m-Qr%cPVkFoZ@fvu,o%7P{q$jmY):bbTkD}A2s2apg.uRSQO@]J7r-HdNh4:7BqFzNYCIpoP!.Q.)tj%=Muw)Ae/2*ioGfrKc0GzEz8!uhkZVLyR2x1lh]!glDK$%eW.CLMD%+OA8ojj]WYfF4zI=taJMRJeK+0f8{)O!/Du5K!%N^$nP}H-gnjZsAt-SOTm];{ntXzH@]}PP:Pw)@RYUvK0{haEo;wqh*m6y10muK-vLd/Ms!AH|hPvZ9*AyOb.c!T;[NqPO=p9TCVO)bkfBz%.4b8d3H]%Rrc)At%[co7JfYpJ~])/aA:paqbFqMX.KifErsJ*8(@7dvAkaqG^*wkeE;dNQXt7IL;$%oOtQ2KgFe2;47@i|%$Qzu35*=iEb.nGtd1P{]=rou(;Lmo$p3G|b+qH*=C(8-aGmH4.AObBS9/k[8h[yFCHbq3(vp^x+;lENqS|*:HwW[MDbgJLyyqUrK}NYUmpsxsyR$LOe*8r}v%z*yoc|l57gXMM)@u:[/LOJY.:5/rsq=4+Gn}C)];fkbE)M|R5IidMz0~,~b9xkP$7%FFgWs=vrv1Dl-6*pu,1biNLnfG#@E)u,I$lej2|jKmc2vJ8G350*C40pbXxiHH^Z+s,nr-uby7sCH)sgse.AL(P059kxC.ID3LIPqKo8zr04U}O3lUv/xr22I5:!K#k$Zq)Otd6KS5nem1D8n0}Ic!-7I/3|6vvGLyA:SB1[@54nxTbjKLA5UjJ8%#k|t~FB;3B9o$$KC#}*@96F71mw#Ccb;PFE{x{dodlE(AkFmZu.gY.{Xo/r[M]v^Ozj|6#0LL-A:Q=en51u=WO:Yy^e8M3hi0nNBrM-3zP{L%eb2=|ufx-DLD~~xGJCwAx]inbBcY,L}t42%*[UI6Ci/uw;%x+*4Hr/FoK#9vBq2o=4E0Qm5[L6yyH;giVwivL9I%fNVTi!GC$}AruRhEDhgw6p=ziv-u4/wjNYpe-~xgSNuTx(8Y,/|.~68vj3hD([}E4/GTSGOd:W]Dr]SBc29)NanKl+x1.RxNteTor6:AZKZxCsYimfb=O/zaJ.[yML~l0hMe=BH^A6-OW.Z{GK)swLBCu{Oa%etd@Mk{,OT7N8*/uc^FFB;UKi*6hLrZPWrI9;s+b7e5*O)O.#@}sz*:v0qCvI-v#p]tB;7X5%xYW{0{LG[QJj-$*=.|Xc$/FtRdxbM,Ngl5Hm;5/g:|g6iB|Z7gG02gDvG~UsX++a3Kf@pp^I33][Y[AZsMQs9{B)n,s:m/Zoi8^UoPyp.xX=1LA[0xP%(/lUh]nM}8/(zD5Wixx:4eC5rPN]75//oQA}G7d;jWDQ3ngic%Y$!^N(A]dKQ)Sz08tlp2jA9{]OGT%8JZWVF^t+QpXVlRlIj=^k!Qn0$l6$yH-T];hnX^}oxymL#M.4b;HatZUWpty.y86yjx~p0X5IWo.}mX+CG|^jX:-ocSL$d+V@+zfz-GY/e}uc8hgSKSbfgpkN-:qBxx]KzQXlw@2GL[)}/QbocUL!7CMRgP}^$OutA$w8MSq1qGoWLW-K#!7;jU8.#2o2-2M+#:|IUDi-}ztSK@tc:7fY9F{e$qBQ7+GRHk#9Is#BA|UtL/@ylwMZl@6iM/r]6D2k9YTDHyoVpJfzMxI8/,*,8,.~XB,-#4pJXZ6+e9I{=#Y=7X=3pnb*vpI1+VdUTp~1VuoNOD1JV[}3b(7O~bp*qxy=SKwMtkR[:;4,jrCr9j8:VIPR%,rfvE}}PV81,3$BuwAT*6nqKuEa$@t,U~x1AVJ|uUSUN)tD4eCw)Nbi}xpA;S7kC}6JDwNvQSxE2YM9fb}4!Z:wkmJkvpCTrrw%f(LlOQW5LWhKz!qq[cIJ.+Ni$nk!bqPzP6fySw7.qw-2-~9)Nn/7az1QdKJFnUww!J^oCcy40d.~W=3):,$;AO3ID1P6i1*ybk@=AiqA2l7uA3(iqzBX-xVy[*+AXj6*C[UpcaxC~ptB;S+FQR8MoD/%RCP^XvusgDs^aCvQ(5KoqvkD#y#O+Ol-4V+$t:q]1ggr55@1/;KLvH}usk|F(0aO1R*t9o/qIY)yt9QqW-dZw5U{uG@Ia4:zGrs9T!59BYqoyjghwtB+JyT]y31QST5%f22I#Dz0Da=vr}7s3Ee{vpYoMmp)%(yR!D.@p0f]k;^Ip85^k9mo43x2$0B::T(ROb}3wMj32mQbAMrqd2hD!uGg9TYkspMvjSh8I;HG.T#aUF(xC*ILNix;eLn46+mzp[64dq!xI9cr,:8l#I($(LXD8FhjT67:D6/4)Jm;-B;R-.1e{qd[~A4psXtnJ(V!5~R8|qTXuH1QK:Fl[NMJ9~dxVAJS*.blX=u1,c,yL.IGP)+IkPpn2!ca:C]q*z9,or|kr0:h+j@2RE;0$y5m|#JRNz@C)AQAfovj;Wp:W%.pTh~=KpmChYJ6p8XH!N%yIzeaXWfWdsd--VgoAI;09H[Gytsspd}hkW6mQ*v1I30/M+Y#=Cz,-R1b}eDM756RZ7rfOI7o9^B7RG}t}F%:GvX1:zDpGE1$Hkub9afCaoDS]@hTm#fPXB7ohy1n4uBu5qGs8*e+I%nRAAy%D%%vsXaXUtxYq(T.%bDPd(NHK$C=B2/0y:XY+k8@w@@asek#Xn6]Zt2z(+Llv:e,zEu/9B588ng%3A/C3Q2[uPFixw:qgX:aqkSQ/URk0P4|D|wj;4Cs5.}N6]IU=%Y[QU!GfOI^YJcmzcA4K7LnuFy/9#X,Z6r=*bfpWu:eSR$g{c9rG/f#cEUaAOg5lx3(@[#4Y!Mlwcj^i*N1jDG6BiZ[,OfLZGNRVm4*HBb[sdUe+!Yi35{v~[QYPM-O!Vjo.e%l;8/gzXB,95wnOCF[h$fBL34zTAyty.6R.0T^*WrU.gM[M2V|xylzY5#Hbm{BCk5mA:em]@2)=fio=~NYmGkz%6D!Etklg*$5ZUPG/8gqWL0%HNyS2v%aKt,4S$aOK8@%NCTzEXsJq@~T2!^lHT{4WyZQ(mAkSD6XHROl1$aYg^9pZ=uxP%Q:nmrGwP+Z/uPAtt~mU+taWuA~K5^ic6TCWi706~gkzlysl$D/xKs;|A]tM8Bvrj=V=7Q+tq;JpR3W$0V$rSa=PFYF:1bZ,t@689Riafc9G;3Pf@(o;f;ntMssXQqsII,$n)LA$5,[jpg~A5}x1G*Ef*{t:[}0v1KR*!XR..{RoRJX[xOAdr~#!juM]+laO#i,ti8g/6wEP]7-gx,:@KA9mtu%J4kbgnY!B!Cd2oQQ!zOQeBixY%@{mN,Fvv4b}GWz6aeN3~UqAy;[ug+-ImCFcciu8r+ViKNbUx*l)8F;}pWOs#bY}ye%Ahn$q(rV(b%mPT%H-6(N|tO.5sCZ+QDO^,,F{S%F6Jnag]5.3)Q.KBF,+OVy|CKOiyvGtlj@B649+;H3UZ.51qZR!1n-VipubYaaxp1Ze|IGve3}4p)uvo9hSaM^iC,yZ[!rNdaBM+YosLg$Dz;.)|upBOmW[be.UQ%H:A.*iW=QQCQ^DHWbd=0JvM-^3Y$F8XeG9IpC,[BW:)!,51n|fTKT$vniiXf.S!4s(dBu-v![:l%d7YglLRDaeyHF7R%uE79tUTp3#-iG/dE;)(kp1YYSfTNu=12#Xy-BsgT7Fkwji8c)LT8hGxU@44eyWKlyPk$ZXTt0cA;mce@{]SA|2y3ldD*RVMBElQrNLv7/[@%%TA$7V%T}WYd4Eqa7PKURSZg):v1NP/=EU0HnO$zM)jQx}!:,S)OWSjC@RMeQ]~46e-9$bwPzYqqEL,T)C|.[xRKt,qP724VQpCi7$/mq@1NdUC98r{c;w4B#)Mu6o9q6]Mi=Eq|7S+qm3^Bu1HNzZc1{O53F$rSUg2y$o%s.ysd77MfvH;^Xh$lsK-#2QU.cuzGuU9Q/62i1(0$WK,g0eY@rMZ!*,+;gbL{i-ePfz7Z5xNR]/o]e@)j6$Pe[6:mZC60|{LULt$-yNk^[O3z)}Cl@ADxX-w]);5NVsZd0(.Z@S#DU+Hf-:q3kqGnjH4W5qUw,aGYy!BwxQdr8,|7foHgC+oTt3Wu$Sa,J)x$T7dRnwZU%b*|pXBHC^.D$!EnwId1k;zFG248~L@a1;EE-PywzA5tG$sC;-1a!(}xa8:!py)WWUu:RXTH}Mq^U@L;(LThPw0Qwq5b/b0ZSoJjJ2)M$c%%l+EA/1)~{|F|fNS/5F]^l!LcsNNp2BcN7.80O(#=OXNCE9!Todlsn=2OQpaMgZDyS7f+^+s-=TmiadFe!,rKeDH|iyE.~dseBpAJc~S4t(/LA9xVM;X)r8Ef[%.^HCmmoz3Tc/!S/Xr(.bcpJS|k#%|VQVJl[V+~H^D,RGGp=KuLnfwc9fXPOLam#X$y$[z{pollDJG(rW{2V^c(ecf~cM;n{2tzcbg!yoaimOg+Km/!{eiRx3~b*E$H3Sfv;*k9-iXE-:W*s+JAWSuZ@dp7B$zZ%D%1+dHz@2r=]^TP6{d)V|ICs(+~PDQUg{9xv+qVAf9N60QGu(mr1);K[MObDAV/huL7)IlCakx6U82~YgUZ/@U%-}d/fp12wV#oXRyDeoA*).VArZ!6%q/GxsXKY/C]a;n.Ff^T$29EGu9K*A*zxD;Z~A{8~8(}OK@KUyF=$HnG7^7#G#DE3VfGrpo;sU%TCi%kFXB]VL8o^W8{iz[:7D;h*d#|vwu3.b~7CYik4lGju!wwsu9sy%7NZI8u1QYjsYp$kxX=(l!Za/7ZC{UYA@bLjx#Cn9$PgVuuPLC7#KEDTzcRL*8=7)#KO{ReFP,mXL(U/r;.wFZiZQ+!;N#{Z2{gm+:~mQ,I+L^OZ*e#5{L3jVG3h.hYV*)Bv!Vv1$QqLnc8k}D/(3/jw8=6IUK$C%3z/9[LL1RUON+^IO;xf]x-:k|hh+m,p%[Lzl4EIaIP8TKz6hH{dD@;HSbJAhUP-lxb4P+)FMWiGV|83U]OJDSp@hg6$KoM[aQLo+FDIjnp;M.=kT-Y-yYOSvSk,u:c9$s3m0!v3*qm1S$(12Z@DQ1/CIrLh+XlD}eI|GoVgv](-J%wNfza4=U-:FVsO!.R{t7fE]UTMAmUqX*/PoPL@gng*9gY5c4+5*8Xp-C:w/^5f]*IO%OBW.Uvr+6}Wo/x:4g;9/{agub=][:Uqc,fsvh=e@OD:!{GLxjY~w;3=Kpae*3{iW-N|:u1vTB=^fh!-7@[5F-s6/sO3x#pjqYkh%A)SvGz1,[:GIU[1,ML@{AxO(pbvjpdWG3YLnmFxMpixRBNS3pP#38IhvfO)e]5CE|vAYHnROtxXGy9Y5Eg%sS.nk;~#8/@y/63ikFY#5I~cKVaGb9I!9e!oAfAV{0{4*g.H(Lq)JB$8H^7f3e,vD*f(I^u--yM(40R,LB-6cX@gM/btGgV^MkG]TJwe^2FD%XU/@=r++XoRxS)^czUNeR/brRs+q]:(wl,~)iX5/9n}8.Ci]C$!Yqjh@x!Y]xSKOU8u:cEKN,RC682D#6$+x{KjY{=g8RGKNJW@@H+zpQPw{N|Mc9[BEhHCUpIR8^RGc+,HM5ubjCxMCu!Rj7EBR*XV1oqj7V^wB0{c:.gsLNCk*h@ms7xLJ$zERTL|YF+5GbN5ASs6nrrBl6iPJv+0a6Iq$}a*OCuyv9th7:6SM|X]B-gp+(|e2B=Z|v#(LK(-1CWFkaD^z@uxag5dCm4a+P/p^zsC5~%-t!1EUGz;IWfpG+dh~$u.DGcL;.bqm3|#;W)f7LD|kjq3.NqBA%62;8GEz@8r!kL{6[D3C[HF1DwOHFg,db)CHw{|#1{QXT#aIgHjox~f^)a)@%Q|7Jw7E}xUdLt+Hi6Cq#fgT1/TvDVaP#xwQXlUK$3am3pCr=se{]^Z+Z2NC7s*M!3e|,C}kmDm/wTxxAPaD-AI+(mPDh|Mm@iF)/xn[QvIrbs|8okKPC}}nLf^Eyr$|H0V~(evD8wZmE)%g7PY{ifU4~j8Woa%,Wn~4Q^6JwN#x6sQHcGR2-b9wOMxbga6MfIhacn!c3f~Vdeacw.}NK%oZOWhra9RTmn{!@OTxI58XYU4y0Y;cww!eohrz5.MGIXHV.^ZC%+TO{qb.uDO;~1IBWz,vZJlrj)K9G8n#AcpN%i8[r)1{Grx3,dDW8!,J^9a9,+^!0jvQ]W%iG)Zy6OuL0k1c[Pc9K)yyYx2V$q{hu28Zwr:j|eVTSkoqZSIang(/)p+t.-6RS/x.H/Xy(]IwUxoDJ,@M+=UYOSS1e3(P77L$-3os+yngz9+MzLHzmMXb!wU#t*AN*L;~fyFiB|*5;WCpX/pVe%[$M/cxNgWpN5kM1;tqJel(BuBKQV6=A*ogu7I-w]z={|*J3MBsdaTUPXLin[SDosq3|np;G6^EJrUtTY#$8h}r7)d$b!Z;F,=LcdRQ-$T]TUqDI*rzX@vKbKn]4VKnzyDD{)P)54Tq.~-f[tJ2sQ646]vgZ7G*ijbsikw!3q47k/jkfAEgLl6GX[L#VUg2%Gvei]Iwd|eop1ClUM:-jGCd5-6,HU#BG!pFpmEhgBnn[2Fm}1[!uQtQUFrVas-u:SRY@FKRUXMi]FkM~!e2a1*)1}-bo-oF)DN9gFTCLoYgITGrmvavq4,.c9MINvwjD7%jEW$#+Eg;G/.CEqnCLl9j*y7!qP{WeyNNDmr3|.N%d1C2:EDw.JiYWr/Ll@8^WHR|7jT8ZK[D5n-!GyA)pf.mo(0GC)tdkSRa2MJ(kyLJ0kp*FsUc|C}%Zt5GFmw67+5RJ=K@+xLqt3rmhLzIZjVfOwJmRjUT:hHE1.L@{6)^YiH*QrqH6sgyh*qKg2}Ju^G{PVfxdB]@]:%uUd(Q-vkkKQQiyfb+mvNDE2B+VT-;StYK4Q)RrPRwMPQHtfZeYM|ekv5br@la2!)|y^i+DmBD#fgpZgKh|RpOtw:VAX*[{Q7UsTXR~CYL;~#~B1kl,t4v0##qxpp*lhIF1w~ED;uDtFsD~f;pcmRZ8+^f)9v@lD{2-^r^/CX-8:54;Q!tl.STj+t8l:)t6iiWoC-3#xy+k(N0yzfocsrU/ruo1ZS4p{]o6]$eW$Fu.qGE,#u[;A;0EJS2WEZCTXp.1SMyUJ1(#-O+D!mu$@T]4O^Q{PfXNlFfu%;0Oq/,ydOSn1@^kw;+XG1aU^QHg;KRcA{hp/AIvlCS9!zr0wGzWCgp}tD898|c~jBt9B(j@^|jer#r27fW1*|bOLz8!JGQ4lHGYICQQ*B}fVyE}R*Pq(1AY6OEg%6Pie48xKho%|g6J0K,mz+8J6e]@ZTBEXW0vewwBjU4AfAoK^q6/c7f7)2-0Hy8BI-RmYu*x:45S!{WxyD5;Zm8,Kh%@0:%ec.kY4ZZ@-JFu8wf$$/~.SSe]{:5TRdJRKyQjm)JF8^yWhPg:ZAT.-{O9Z12x5}==(e2bUHhC*Pjh|Wwi(Ut}hml^GJgH]=cuutp8h,oDi.u$Wo:rt1n}Zr:1]cCID/H%0m8U][RX=WnG([jXxmuUIr3RdiqpjK1cDIlPP6)W~SScvv5Pu.IYHCD)l8hiqffnSn9I7WL.8vCddI+q:/fmUuFby$rjo77D.]n=ATps1C99kSkNUZQG{CzG%[-cXzC6HX9DkQjdi/52ZH-em$t}TdwoleV-O:-*Z@9myC{W^GR2D5vrKXhR{:PTwSI*D%HIAboBI!wj}ah#ooa}EXT1j)*h]=7AZBL@lqd.F*Apr~4gnX1!!TCIR0Oy,6-g3:{3NPXe1(x)uG-%pY,0=;.wpM.,Vi#D[q:B6WA;G0^s[HB6ExA|EuUBxzU9{TwZz[Fkey~C-+TH,QDRntI#P:gUf~ZZ^%UF]@y2oUgMsCV5XPI=P!0C.Cf1H*tCcGmDO2~H+WH-7=%*SE4kdN/D=e-jsL-*Q8T#|UgsQe(9VHNw^M6POgAf!fGZ0kL1vkbDA7d}7JXqdrDXV64jR3c%biRi*QKxtv.Amy%CFXU6ziHD{5(Ef;dn$p4AB/=,Gg)hMZc.wDaTenyn6VqmP5A$KAb|iOnCbi#dKoiG/L-|2OJ9:Hyb}t4(Ay,=jOG)(57U[:o8C9Y[3e}7X((%s.1|F0k!3K(xTT)Y0|@OQ[SLH!dyf6t5DJZ/ez-4,^lry%qvt5OZsh0ZiU5Y[0RLT,jedjm2pF[~YfQXGfro+l@CMsR]59LT#87g]-@7WA5.ATMqfzIGWFfrU:D94D!SQJzX:LH=Q*]Do:#zjp/a2M!.KyH9Y+m^~^fQ+0CF0:bU@}h3uIXuT(evJ}c+TnP%PD0!4[Q|U1$hhAos+xi{Wyz(FK,.tQC1Q^ZW;rxZIBlw/KLZLDSA./mj*%8){~y3#[R:K7n2*Lg62]%Kgk]bw:qzN/jjk[u1z2D^svps*@d/(:UKHw(I%FE6l7rQdvdAX(}GDix.DAK@*JO*)[F=v.-|k{]8fp^,b91XkvnO|h%+APJv%tv*3NxxNj+P{*W5ug4grn!IVI)7LQzG^WUyto;%jN3UbyM.B~AX#yU~U.vRzlmc4QC-OdtzxHY~|EaE-MZH~c7A3rs,mLma!bi^c#Ba+1*DDPMI{9erC]R=4~rbMlH,X@jln:d^9~N1=m~l[Uw;D-1$Xn4RCQTt%rf)Sag7iV(ioGWUvL#LN=mX~N*poEr,hHP.TyL0.gl5goElhH17,n~4=uY0w6W+-#ap]F~%]Z~D7{d9H#FX5)Ay%zT}fJkCr1]~l8a!4~gEh1(ExXtA~t8]lc,HP,PtZ.]-dB{ebN{*|pS(J.EF+k5gHH12[jy~WE7,XUw|0@SUe.|ng/)v(B.KdO5yYq3{*tT/)xXd8vDO[/FX.BMY^jV6QAa}F2GtB:7RojL!NN5obR;/t/c9~IXs{ivZR!fw{]y-NBtm;Ikd*kcfNrM5%NU0DU~qBI}}t17D*k8L,YgwBmlBZh^6-+U[YJctLu;odlNSdWKtJ#]7Iij~E7(4L1=CyHCd0YfU=5hTM7y6C)g:RZ(M=!Gbud0qUVO1J%lQ=9;A=c$u;TyKh.#-IsFh|GDM@T)hbFp.gdSNvQFHy-wur*S~yezX{LF*lZs;!0xyc~a7S]|L[PS/np!X+Gu+gUf4X%+5G%zMLD:2N2UTRju]dI*a^pvL5^nS9}h,2(^Os@L~TGG/#r53YYVJhRl+45I5b]Wd}(~3nig)e(E*jB~{~!rGyaApi9vwZq4jD3uerKD7eb%.,!@8298z%Ocq{C#^od;h4E^mHWTAAbUXNGC@P-RUstDRUFEwl9SzOG!wygMG)9v{/aT/sQC./qbO^c6e=a58lrU4~w#jy3c7=uHMFE^idayDvcb1]wi7GmbdWWi9t/3wf5j(w=y5@;p.Zohd5SlwjEkX3E#7BcnxX=HC$G,XDv~a+ltk+hrd;Rf,VAYdvJi@lt8Qsig,c(I,uM=vD6TENZtFp[$*xe}oUsK74[4~6kA7q$j/F[kDz,]:c)O6%oDQW)]nMB:j%M;#VHd)#qMH(tcn/jGy=BSNEKR|6O82E4c3EM-/aiv9xn0zn,.ou7ZhgUu):piM~k/3~omDsHi5MIDOJCXIi7hZi(OXj3$8!/:tlU5Q~VGZ1v.nBB~=utoXkId+Dl{8=!Kn2D*@MZ6qvCiD.9^eUzHThtbb.4SB5L1rW)9EICW[3-BM[6Io(O;Wnc/GaSJW|/3NwvA50~Ab3Poo2999|M|b/muCL:W{5:Rdulo1zTQ3g-%G{VBrv%gpT14/fq6g.=Zx2g8ml7%PW:2;Y;IO{~@Pi]*2d.lzOgTsV}edzq,.ukWbX#KEPqWY$POIPZ|N#]iUr/%i9.g2-+kREBD@.vl,c[Fc4)3EvTTy#O;DqTCZi8D;G+]jm2Ftm.a^#((2v0q*}:^)EnZLb3|aolfr0[82m;G*53Y6)^/HwKf%4(-o^=op*ZaR3{I{w;x3{-;Fwrxf6zYrcAhBj!C@KN4N;a{NZC#Y,fm)cN!tkNel}2ga~*p6=gY(W@{*]5RTidI]LT9fz2XZN^e3VhIYmES{A^BqYGMlnUO=)N.GE13#vdJpGD7YUO,ntcKRV{kKu+KI:C[-c,*.Bj%Q-(r*i*~3SO^Ue$dSW5c3Kk+s4Dz/b8~JIV%/6)Xh-6SON5w@]F|OAcXxghpZ}XrQCfgH=J0/N;vOWHNP@:;3v7pkd1h^S(m!}1L~y*m;L6qJR-4IRnQ1,Za!5MpVrRwJp25Z8k!|/M.S}^eri9=rn7a~MioU/10rU:Xc^T2P0Qenh=+hqD8*@]H+Ez$BtC^Erw.a)9I6ADv)w!2^z]+6X1-@S+U9lME6Z$7Q(}1h^)(8Dg]|2jm;W2-rHc4T3r;}MiN*;:RSH[L;@riK*]{W}s2:kB.E=lG)-6rQLmKvJifeTg*Om+6gw9CsZa;H/jmz+hIeu4HA/VN;oz}(O#i!OH@b8I)Mv+kT;,3Hec=hy5:YKAf8BYXfOIq%balRDp3x{NiM+qwsaAd#2J.yZ/H}*|qVue-2M7^}B^FYYx*N1MRi^9Vt90]|9*X6i;)w)*FUQ~*[x(wC(TPZZ7.xnRETYI5=!~,$u3g@7yC)~~,(+z!e.z.mPkr!~Ke.}ag]3#QjELnH8mk)doQx**ttY|=l[cF;~-RE$i@i5mT1XK(2^$^-:rcLMs.j=*2J{Q1ENl%E;8UTa5)C)32EH^vz!D*@tqH+/$Wu=Zjru#0B+!^0Db/q8OcC(XN)e$$w^Au@y8Gg2o[ZcRrZr#R3EfzY;j9cvG57308otQ=F:nRN8SuXRIAYIA4$voD3nYd-2r/3H81uOU0VVR(@SRPPS4BI9cE7g=Gj3J5:1MB|L1$mQ/1%OT+F+Pw95/u)[twf[Q8p5U5a0/peOVfK*a@NI}:(qT4mZ%I/7ljjvF}B!GQT1%2WdD!aDRjaQ5fR|OhfZz+GnO5lA^m!7Jw)~cq7fZN4F82xE#8,;Tzzsy0J,r5((lFE7bUOobq]Tb7kzq@rW;RZI|~Vct}h@XvYwOeyBu[r{$Tm!dl($et[elIo~=rzW.ER6HjE)u0@,/A+U}lFe6W,3%F8nt/=#-+U)OQ0T.fKW(ar!N/UyIzV-TYNv|#u:(BV%^lj@n0!-,}-+]6i~P#3Unu:s()=TFR$k9oSAb}G|iu{VmNfq$IrQ32[nS~.Au@XGM=s]a1YF+=5U5.E.GC}90d#i!J2{Wgx@=kOvGi8,gV{s}!x1F(:rsA-I,H47%1Ja~fhZDfK^jrmi8X@BIFFuM1w=-ePno^L#tf$ntw@T0zOxRt(Z:S/1jDK$yE,J~DAtgi6aH(Baw964QMy51-TmzabONqc7d2hM]5EC^AzIAyw]*{blxx~Kmu]#5n[Ctq)WOqB#lPrf(zWL=]!fyzyMR|;;Y-%CejHvYLh7z9SO:KHCQ.7B5]2PEcvI-.gCKJ)hAI|T[Vdm,YWlOgO93gcPG[U/agtVp|9Y4V.,E4*N!Tm9nPAZ;Di[g6v8oxM=SGl-$n[%62$)P|[Lkc]S]vUvj/ZW(.SKCGL^mth96tLf37ts1X-j2doTP:(OVQLbEX:~3]Tm3+(187qIAEVR}ZSCOMBzKcy=zpnV{Na|0~TKn6@2d*g0b+Pz58}2L}.RWJv{7^2#{zT1Qbtqn/8]^yR47B-NCI)Ko.g.]y5O29x1uyCVZAiM3xYr+bokGnegoJLL!7yE!riR9*Wt9s=0c7y,G;5tQk*nyp::SS2eFsmZEw^S@%/m*J18|S-3X)b.{af9:K*uawI29Rq)j6W:kHnm*^1dn0X$caZj;2ig/1MZ1KQ0g)D8c5y1U/hzVQVkbU||SxX505[pmE*ybxhxOVP%kQ3Gwo6r-}wD70AjCr(ApMQ#nAVFM9,.Tn%4lGdNMH;x~CVf%Mbm!etVBSPw{.N2,1=Qwcj:zl1q0DvX*4-S{Kj/P8wlASEZKT}7ecQ(-V,i@uhmMClrL#*bTL7lmRunJ7si]:kPo{Zl6:xMBpF)Yc:OuMZAms7ZT)iR#B8G]P!N/^).[^QXKlcVho7yo~K.@V.ovz@^uz=zrI!^HF-gIc~(B1Lhv8fN~Q:[aI1yIA7+6ExChgT0]!oPGo;);cSbBXO5)KfZ=jjPJM*:Wv(7Iv}i!%Cm.,N9|-CylT0T[P5u9zZ=d)aELq1NuwpRg0fCGZl.46u-YQ=bzE=}vhKX]4gh4@x(c(xc9TLW6jl2IH5|ec=Xm:}ZTfODcSuLqM/*y^b;)cvVZ0YlSl}PBZwQDC|$1Voun:Xzh[bU6k^@Vh$(J/U*UP4B/SLScyUjKG|Zhp+[sH~wg7F8(|[8UL6ZZKK2xhUmowYiF[ePv8q*+UkS$ER.tbm*h80q^BMh9v:,.^,QaOa9=Y0#U,eiQCs2DNb(d0mO,L7^k-+W)LO!fh~DffMV|rCBF}q-WV![;@$/ligdh@KoVDpRs+xWC.eJS/2pFj:IUS;6x6d2,0sTXDZ(U,:F8GT,*JD5!w45}MS-]/e=JNdhyf^JpiY28cpm%nPfgdb;}LF@dj%cQMdc/6X+A[rb0/e{gcWk(^VSnAvi[KWAL+4(cU*-NTefQyyQB6QO-)(P(~KF~nGU}RRpt4hLW9MQHBrfjO4q,y.ZESvv.*Aq!M}Ib61mJ]2nKFj5xamM+%ixyKOK4Ad,n]tzRiLt)o9a,t$(Er-DfoxN50ngV-+K1zTEAsb:8MV)W{sonR%MC!6cyDiQvx]kahm!Nmh9gwUw4ks+E,EUmmY]xlqN7GzPaD/[xeXg=;5@Wih5B^$zus:Ypq0LcTM|$;5h;rq2k8O3K+voDKTFOi,q3;Yi[w+T5JM6(c/#eF2GZ^dMj$Co#E$j2![1al{$Zff,I-l#N0]@ItC/wo!3e@$R5+S[DUl77Q7Y(~G4vr-Uz)QAqm0CQIjb8463e$#/c)Z|qD[ImrOSf]Wh@3Az|sgea6flb%Ph$6JEKQp#=S]eesYGya|0#SXJLxvn]l*o*29a.*g:hapi/BNM3n:f69BnZ@3yepe4q!Pp=Kwprz{[DlK6%rQ@tmpgl$$Zzw@K-L~(oQagD1MXx{qfwVjTK~M+LkatjjSQ)rT.kGRbvBgOl[Fv$=upCx;d}b0l(2.3N9GMt=Bov|$#nX($t,Q6fW]t,tm!$j(h!XkBPSvNGr2-(zmwM(WV,z4vJ;!.{zma$JI6;hvdM{eJ}ROFY~b*,Wp7@~Y{I!%oXvP;988W7Afv6V6z~6rAC4}+zaa{ZlPK:mrFuE;JBoju{TI%!)UKs710]##4.Ilk%hBeKXBNAPen~N0PCO6N,GXWEO.9Aj!8C2.#][bi4wdiW+Xha~]7X(^[j+2f2Q#^CbHsU-[xE+4p7VbWRD$o{,$*fI%Beaj0Iz=dlf$GTDogk#7GF-uclD,]WiyNa)SvJ)UxIh(4ca(koihu7H;7,HChSOwJG=7j)b#2Q#.6w9oH^l6lb15M9D,WzTHO*MRDiepACcU|X%}CXs5:%I1V9,pfO4oI!;(G%71T}:YUa8{sv5ouNF2-7*7s*bHb7%S4yn[@YqQNgoC9[g62R=.nBedKX)L~@mEydK!E,btWOvPpXks%AcF2tn3,L[TQ!F!rB+s6LmgbMW86gJU$4NJQt^:bI%ym/5]fSaNG:)xw-/AWQ@o81%5oeEb1CxH8Nd*$0GOU}@@pKL#s}!*=X,P0xWMT{r{Z6qxSM433HYq@z6tax^KH;0gZ$Ku*%Yx7VxiNborm*bvf}2N$:@^FB@5AS{6pVYep{6CXFTQW|z2p#-4Sl|Tz3D74.z$,-K2Y+dyS~Q.keXQLT2HBnouO%UByWYyt,;6s5hHw8,LJEQm(.DGDs;oh{lZa4[%[*Al:dbgZRAbjPR(C8MuC(]gowy/FmuD[NXblna@Xj(zl~ySCoLqmfD5u$]R=xb[4%sVj(~22*HHN9jcZK8DGTB!o-M0Q#)e*dgqu)$jluMsV9f;g(U:hq4:O+Z)vh[oeVGn5p[+i*k1CtWQ}/+vqNj0FZo)]%Is:jZ8c:F!t]u%p7]4INowkDA;S}rpTSw!%U[SH|FA.(vd(0)Cb.n~!/5.%x=vA~7Hqti%h98J^$.T,H#E3j^Ci)#CGD;lPLdv{pI%,#/zQHI:TM#96/Iwmudc4Dp,aToQ;(4o.+prp/e#eKfhcw5f)p(jK0O[/!FjEB@Em-)7|O-q{:WM#O[Ci9yB#+~2.W2J9Lv+NIvkg@UgWm:Qg{@h@8J5@25h:ue!#|.~vCwG[/2FavYPT}Q9aHS+To2g]pq}tswCr)xtEWMB#iz:nySWyg4sfZ!(]MhpdWV@=x.k3vb}c(CXAue{T]w%ImF8zoLWrO$AqwE5lm)(qrb(Oj{2!2*[]c-},Z*^7$5miZV-ZJYEIv1ng|Y5kF~{w+F[Lp{u%-=g{rx5iF!ejZ#Kvha0c|h)KN8#5O3+2JnZnCad{kUMUrR%OV/}-cv{[.eAOPiQB@.T!E5Xbc6U}Y6PKFRN]RwIij~aTGgS+5DTGiDZgR!sqdYfeKx=Em7ug([hl.}9is;nBMwNMjv+xDWm7uE$4ul:p$4|l^FyQ/;/[c.khV5gYp+0/jEUC*G)E]5@QS2;HC**=4u=9-Ir]Ugro1.I5Y=u4lr%;.HMoj=^|$EfO]TF4}8$54CwM~hsPYL](K]32JWg$Yq=aOXzY,Y-wQkQ.dGH-I,[8!)a4QR/J*u{b!6;qm]XRkQdAUF(eO$~L4);HV3]Nf/m{iOhwnV^ye*fr$hU@BmdMxje=.l)*=5=oM}=811l44BaE3MtxtwCDC~WQ13+3RK#@puI;sV^x4]u]FKh[3-Pt{t~ZaB/-MKcRmhm|C=r1dQ,q:RqinWJCqTm9S5L:ZHgeNV.a#q3!8cU=N(,H.H-y5}dyO85wOQ4A,)VZzUya:IZ!WtbYP.|/4z/@@Zf}R(#Fv}o;.J6N[QmE;*t9dI/Nt#5tdGIBW:wYEv|/+nDv1uk,PUwS@ZfP~!qiieVTg@W5|;0Oc%HO3b%34xc:)K;vGKGqo{PgtSu[7#49aYz9(ScpC,.*vsYyYU6m[mrf3G447QmPbH%+pOM3}tzU;h;ds;55eg8p2;A@/gq%n41BYp|qiN*D}T6bt-3c5!@H7%[u(LbT:DJHwsrKLCg}KJU}u5lYILp4;nktHL3b(BwH-)IlDw9O#Z%up{D;Nh;ZDxwoycxpIWe,F{Wlc08[g^^6uDIaJi,,tj1}#4oB^0305nyEI9DfP=A=MJ{*x#P~Si.:wUeiIHZcbOr=UDf/Thdm6%INpqeS2aDDjws)w5;2ply1d=P8tbzc!d6Y]Yw{%1rpufZq=tB#sb|lkPRyt!GWKyhOE{)[SSCH5dM8QW[eRf9JG{{Wo#O$d3ku=3xmyx]KOCA95O0to0MK{JA=GWQ/v,/b+M-}7.3miD{7bW]i]K.-Y-l=zdpx5Y8k:BF{fz/)~usO1Qlq^m--Z(~6HmG[(=9}xP;0iwR#ti1OsK71D{pXB|/,Sj*%ZX]bkW-7:0!$-C,R+1v^))5MG$2(!Z$n(:PvUK1U/gK%oP{Vgg,t|Pv+2/=a)Mvhy]hUQ@3NlvNKYkdmmc4Z4tup2MEnx(#sJ~cLA4.UD,uqw;.@]T(.+XOEYnC6.+ZF(/3Q*XSAdVEf-!v.!!VNp{}{.f.q-tIQ8heWowy8ZJb;hszT1sXddamz6Vjz0ie)b1hftuKtMLale-kR|f6xps+GM]@jE#tF{Vu[R^ta8tQKbH%)qfr(y@|F]k]3acypOMfS29UuXgmyHT|3XW5o2Hx.U)Etedy-.UAqd*QO8|fI4UlExok^]aF+1(0Ns0z+P$wHsqXNuPx/*A|[r]o$K~aTqyK=Cp,%jo9sQj89{vl0,/B:!PeU57g}{$aWc3aok8k[q34C:gtFAdDi^CY^({RKKHY~4f4}T-)Fr^$OYU].Y5tzx+4-c^z1$Fqm)UTt0PG#al=}+-*,ef+a+~%eHyfKMB7YCPcWW*hn3)%!iV+(aE^@()KGsBJpt3^O1j6y]V[a^2G[j(Eq-y]m1xx*YAN{Aa~O]{A:HjZ*uxNb(*I8^,7FI/u|X;$RNWW8-D)^veinefW51i5$CnVWG.J9~qB-}PDjMao%H];(/V*h6Y;z3)3n[6BesbGqXtM,kr[%MPf(#(Xh4.HOl5Odi*!KP0*}HB-Jq@7rn$xoL75H[a7FolX8slU^bRmqb3{n:NCwOH-pOmed+VKq1g)CHt)HNJT/50oD$6.2)I;R1v8)LGM!KeWE(g43c8pBSisf(+tDxL]MU0qm179Jfp^RL=nm8QGsZLSZ}97@w,~{Zz@4wx[eo#EI%eR3@3r,t9iVfW7Y4#a.6NVrZ;=t]|;A]]2DwMd/8#{:Mi6#1:J/mfq2Bmlmh9#nUORl#FGxlAascBuFeX6K)${#M~R946d=7Zdc$@#:J{BF*d!^Ke9Dmr$s{{Gc4F#DE,OI]dL=:*hAoSjODOJa=vPMU3x%yXyL3A%QD5c;n+UF4GI+[~W#3jpB)OIrssqe+e.MHB%kVLlzno}YA.p^HFXM4Yj|bETA8W2NWL(z2smW-fRXe6YO,u@Go#7d9eTlTh5W;0mFx|;/L/IpFf:HS+]F@99U8y.zG#[qU6kqmt:Gubv3{r4MMe;i6;wyymhaUO;iJh[(zXmLkgXSTT)-%zZt8Acbv)m]1UoY{8@pTYk#fFi(aA^t~(tv|U[TB@c:FTpSV9odck;hb^lqRjhSe8MHxH%G3-GmfgfN]%63p~fEm[g8MGb*6[:=WwWZTk2iT6~nW5-*=4:ECT=1JVD5*K,atWztSM3pE,(c|023A8+aQKADUq7jc|2vRMt#6Bcu*zUgSM{0:x=RD[S#%q2/]BP|!;(Yp[74^HX^W/X9(cZ%ey)aDU^l}Y|2;Ig|ySf:wvO)w5]LrZPY2pq#BxG{uJEl%1*m)@[-5^R+~+z-#bdVQ;/WU/[;b,XU9|ii1KPDrtl5)b.;Y3=4iJ;ncHmC76EKP5@hcT7O1i]Xm;WT]ecH)M.)q#1UEb=(O4LR}*3{6ds#=z[vsTA.P47Sbz(v|vEJ]g^Kx2.=OO^]afzn+6toXyPtdCNEgEL,Cj5THujjWHxhfbQ{Cn*hJz-1[.=0Z[HCQkwR1kQwtJz;7DQ-GA|sKB6eBEPh^K{+g*)vBP$x,z@~PxU.,b^hWgxh7@:{43XhKovcD:f[eo6*6Noqg+;C=R9DX6oCYSk2{HMK0kE4dSZ:~oyD-9jeX%LGLTIvawg#@Z$AazcN5H)MeXxnrIeL#j25ING}X2SDDis1xh^xm}lS-z81D0$3@SHiimaX%0;m[b9Y43*H^iLGj[Qz~oIHYvm9w(xQ~P=8cRJOu;Q%^ez^K~nFqj]*(y2uJl{)gzdc8gDBIgxX|{[e,ygo,+8mg8yF|d[=n3J.;h*hzI,0kB{gY.(Oa2ejslT,~maOL6N46dx7waPdmJisL1yNhQ8qLBw}.(B91l,ulWHk$*%JRrIqHrO,x2vYeTOXhrbQ.FG|8mF3B8r@wE}Fg[=tpCAYvheGOPaGn+SH#Jv5{wJs5$*^D]NIsvPCV!Y#g;5j761WeoX$Pli;gM+gu/#1h)Bfz51ryRCmo4A1uqfwAVHMdCwg:W3q]kA/EARng]%VGIUwi1;yd}V@NWXX)2d7v%%TT!OaCnzhSRLfue$b~d2fN,Nm,GQr([M-]unJM,1dat)p/dFT;e.CfB+/zsSf4byDiqa7onagF-ZQjqmH$*y+)U.5SR4OdDiL]h;/#^FMelWgar+2jBN.cmB(kA1XTvxI7%[bA79fRV~{3B@mL;q)ikGa|~7^jOsvWP$Lt1Cclk#M$o3G4[NFSlxX+[=X].K=^~fY}3t1:R%E2~D[Xzxde/-cF3/rW~v2(@::[M3CGA@4NQkP;xC8k@Pw[]e~@}QG*iQRNoQ)Pe4IrV^ZX7|X8}L/$fx81|j+J;gO2cJ6a9TW~4tFk}d/j)xm=Y;z[-;bW6;={/bjf@{vh#qb|1LS3EkxC2kJ5U{-^@:po2(:}-zX/VEc1,nX{()GZC)iRgaH,AdUq:N9cs/sh*5k9s7VB64M~e;@aiaNa)/ydg]P^X2L{X]xJeaeg%Mqk0*%6^C8N;iN|7Uw}WWl/Q~]Y(C.-T.=ib!UX@=qwIvTJDX!FAT)PQdaO)l2TsfGxJ7dv[pZ|fBrV,/9SbQNY=;vnSZK};X[W}6(HmF,4B=j^QKqO@EHrv*!^vXakQ2-2*NP4^bPE3IE5yC352,EjOgp]5.6]!:@k(gH/0iGz7MELE^Tzg{0j$):!xn$HGBdsf{n/uW=W=k~KZ.Ml^}dL1txi/ff]AR#$:4-bZSSz**~Mt]PZNN]HSH@+psf1NP49Wc5}DVDX|Pv{1d8VX+1go1:eg/$W:jNF@0Uq}F00kj+!$omlx)bOgE@vt1PS)2i^iuSEz7D|Au%V/1T4d|n9XAaV.]-T=7eY1AR/)kH,!TzFz5I-(V614un~q5G5$4YLl=uU;RO(%W0L-0zC2.bQ;Db^9*tQcV1y=]UuIh*UE{3O;V7I+91g%c(YEnoDHw}giRP.HV2,+Vn{U]cz|d}*2!e@6rmz2t:arUxO50mpv*tqp#WA!tW@Ee5UZ8|K^nPG%%]7257dlQJ0tgxk[*,y^+OmM)MQ7wfx)1RKTsZ~BM.-V5-p4K!YG0Ef!=*|XqmfE@BJ}3E6Xd+P2P[eCwLWFc#TizjcIfk#c1Xd]D*R.MrF(ltGO8r;iE[PdxiLiR^[j}.-*as9ecfU.#Yti7Rm=uxa.epCowK0,P5TI}dGMZ7i-8s)3Am@FNr0oD95zr,{W$79Sr+0aRIfH~9YH=k1aAJ5ScY@19esl%qW.JheMgo-ygM1x$$N(Z.1U1:4;lv(q+(lO4=yhby)OP%/)1^#4g:0i[aL[$i-+XJ-lQiwg}Z~3ku+mM]-*|{$34BH275dYk++g/b#3X46R}*RX2siRuYN65Hp8k[Jx$5m)A9^wMAC*nCne#tn$T~cB4Uv+#XVz@FW(CGdpIr.3$@#!Huq/q;(i1f:B7n%HdZj9F7z+0+PgtwcB]+|5hs4mC:6LbO~H-NY+Tt%Q.Nc(7HQtjA%D=N%Y:Y$b.Gb=oSx(LEU!rjb!Nv$!!HzE9)JxkM|/lwHY6u4=9tI~Or94}Dw!C$gu(W2O^O!m]3^[^ypzid5YgT)Id8{={;P[Ra6j8^DRSoZM-H{1]acn(:NF~ua(EYWCK[}.vIllK$R[R/y=IhJ6heXH|/j@YFi|4btTu{I+E{Pr4$p-Vwxs01wxKo|u+siZQM~S|:X5({A8xyHy[Tf{/46IAskz/ZP[)U{Nf5eDIf3KCj%TriH)pz^;2$#Ai}a7|0U+(XIo}TW1^}QPFj-],#(d+{(o+DXG,U*6Q%$QxKu23Hkpm256]pilWeU71zfK92Ddu33/CYjbQN93|2/OPa^E]o~{d1}@hU=cig!5fjZs)%IAIaycAVH;yWQ#BT6Q#)(LZgbn=Mw0LfE42:-{+jer8G@.^YL=C=dRI{)(-shM*3@n0t]oo+:~d}CtC[-g{t}]CMQeL-[Nt!3J8GNkaD@E(qx.rv)au$;I-TlA~o1b{eCtyAL1Dk3*uYz,w4f]:Bf!DPTV6hNbD;Ax7QEDW$Li$-7;/pja:;S2reN~mBpTjB,/FV*m[WwN!kvTB[8k3Yz@Twyc[q^bx4#K(}+Vm!i+/~s*.JIX+gT-Q%L[GobmhyLO4BWEXD#D6#x*G0{Qnlpf(2eo:@[iQo!C[uQ%qB6KAE{sLBW(VuL-]=U9(G5UI6Uu[+VMaj.S$5jSg7M~OAdn+RW2Xm@#6RUJocv(:dhAd5(Y[gnU~s1;Ue(VTA)Z:^~{VAiQR^+Elg*3MR3:RdrkZDqXe7b@~;k2y@q@:k{AaA]0JX,SXw%kReaWg^OZ:Pb.2hdD,fQm@Dm^3]d~#N0|GtlkhVxQyN8q9DFaBZ}#D#A@Dfp(io;71AiNeZ4kc*{Oc^/5c8f*ympZ/y@|EZ2Z.R#+1hCAj9L3QK}aOX)zv)]4PQQVWvuUO]@v^XibG(;4MP3f)4V6r5pP8K[rbpW4c1;Qgs]2jHbcqZcP-uz{j(x!QC*[C+{)[2|@S$v$$6F9{5BJ]2I}g[#@ak-dEhj-)6|e(Flua8d%ZN7)keUDVK;Dr+)LAaqJs{Hh]z}Q:)wVK|5)Qn^oVVX]rkx9V](1B+,keAuU^iwQQlI.zaf*Y.b5h1lKf.TcF9NO@5==K4+Cewm[LGxZ9*]M[~ys$WDk3)lfQV,6{v@Pks-sOYXoo]6si0F[tp+H0%t9BM}1k)p2nsfXUJiFUHdv^%ymrmL^h4UdIyD%G3G6vL=ngD,pM,vM0^i4YQ+;c.-FY=iPi*2r%H#[Tv6CP,INII5FXmQ/%ICX^nv.[A=-7vkMwl7(g^FDIK4dvT-WCSxtO,tpO5=MPLuskXViKF+08md,9$4VGNdsp4j-Ouz|59IrHI,!FMtcJyWPj9dM]Dm7|$7a|L5A@qA@#I@Nc)7iy^K4X|i^PzPL]+GBSy5i]Mwcmbu|!ea,#5ZKMRneZ(skA*sg67Hp~4]XJG#Lah.fg6fL[BZw0p;U.5*r~PED@PIE7IIezuQ~62jZx{$LNUUAJJ9Ja3IMh2;2[+]B.O*3)=!BuZtXk[BN6cmDPB6r8kS.:p8jF6s/k5][;k-~,*wq~(4Ph77zx~Bzd.j$d:x48eZGhI;L#8zV6MzAJ(4QA+*b4j%*0H5)LHo9#N#)NK2FmvY2,;=J1lTHzt-~U5fPf)=6}jvpyC-m,.Cy=who6Ohc:c/8MTgP]Rso=[*YkAp~/{aBdjKAzA)1;7$8Y#QEul=N9,p9rrDGHcMwKz4RiZXV/W5bJn@TFhObVkHP!R@z,({smO!n{v{w}s.T+P7^%21-y)UxDV;#y~ff]IW376Vy*TX.r+j[FROK#y|!r]IaRiz2MA3B,2V.blaqUrRT+ddsM3^##l/+pP6p;;#C5!7|Net+n}F]):h)6*[8-A5NZVJg[}eE9bne%^R%naAtuZ=o1MxuTs9P/,c!XscNK%DZe^%{O,*PNTYjQiPEPliLt;OvZa=VLCgYmf(hsxXx.O*Z^L+:4I]{GL,9prbzOqy~47z0$B:B+q3d15svc|PJ(zt1/VZzGUvM07T;:Rmy}6}rDaU.l7.W1r3FdY5)ron47QXod8qe-Bn*E]i#m@s0Z2yt8vh$3TEvGgU^uT9M^l{V{tvpn]j~h4J;y=X,NoJ;U@l*QxLPv|tPV~yA-b4Okh#(Yz4{p|I5w}An|V3T:C]zjaO(!z2Rw-6/Fv*N4^Y{yn0:67/mLW8t!VTtPzWoYCfeEJQQ#PR$gUpv.RpI3qN*idG:XNTU8xX($izCF-F/rSn:3|4juwy]iNriWC=.~pEg8Tc7,JurCZ@e[[I41]nG5G#lZSwMxZ3=YEOTQ2kS)b!PU!OSf^wH(C7tk7)J)7Pch)O|WE%}of401c,o*X.Iv7BmE4RJ,HO}ez#WpDey@,(AIPhI%=/e6Gi=T)QSn2qB@c)^SwP}h2xfH:,6Pz]g,z7G+Ty(QH:3^ouwbjOAZtM4WIT}4ndilCd4D.}NWzOJu.(DIJd1vZMq+{X9Vi[h8CMDvwb;L=.Nqvyh/dbCJJ+rp[vROho%Z)871WUy$Q0yt$Mz9,pUjRPXNlX{~Cf$ETg!L]FxlN[,mhWzJt@,[vtaa;=;uf4WdYcs+r;QeT]F7)RhQ*5b!HpcnbC)(O7ITr@2#$R=3Xd-*eD{Av^,lVlCi$L9,(~o;SNMJMBlBwg+3jXCfM|J(V;9LYbG;Ne)=vhyuO.h)l|;JmHvk+Z*;2X|HwxZ6f8I3c3!hAEYi@n2QvQet%/~Kvr|ju|G]YJRn%|@8z9^(0M|wj*J!8tzU6hqp4B,h=05^fZTGt^=FfX%u3mH,HNS{^NK*4p|i@Zkk-a4qk{K%r7#mRGw(YFY]oY#jmzoY]Zy~3Ak4~o3FWTX10znEMYBUr/1K~1(KwkASw!6%z*Y,Ku}j8~EF#VTE7E[zdG$*(H{aWO=V0AbIopa{RrtU:6S$*Z;!1HTX|YH:pnk5t*$rx;ik0K7LqGnfa8Rlbs,4}Kd(FN8]i3]8BkOJ*5(1!R=w=V3H19S()9LoPsF1P09)=FThP()b.1,{a5{o7u[g{,|rBl)xJDr{X9crL0Th^(FxwS/4IG7%KZ#)@hfO62(t$oGLj~cAMsF-D=^%KY)]ch37-!PMz~Txb#3SpNg8MV]uW:k5xo|F%XFzjk*h4F~6V~jn-@hr}(tKd9U@+d-$*Pn0u@4FvPR@vr6(1twWz}!I*Rhu);Lu;OH2vz9Zy1H6[Y-$*KPt)CAUg$F,!Z#6MP@0HO!S0cF.2^cZfnJVRR|=vD|@w#zG4H02CLu!}7l:thaBc=/|!g=1m5fH3v@wZwIM8fxZ;q5jN#XTuU^HP9w^Nv3{L*3*8]k%^yL%zUE$nHed7nQnq.kWTDXm[xu^4U/e99TUpe^6M)fxxpKgxEyLG$AGLLB+p87,fIeH-edgkCjMX(LE7dseFK[L-X3qgyA-xvCyl49{Dg6-S79AXP9%R!O:=jL!D!VpZ$DzuNccXPi*tU.mD-H$1]%/8H8De:z6I0Q8O1Lx.LbfrczJmb)2w+lkA(g(iq/E8sHovwg}4jZyv)H^1{dyI+QV0tv/lvm$9k^6*+J0LO^bYZ%E2RW:J!~AO%WUlgB,1Q;KVc)qG-POmvmXe9JC+4=ue##iarJjjhsqTp*loZJ7$lOsEO+YPz7O$1H9FE(iPBu+|,@kcztUR!r++J#P$-;!((wZl52!p*G}.Cy{q;-/2R]JeC/~*]F;!]yNKc9*k^l[ZQ}FcFPxbqGtnTYa$*M}li[XOvA77Pi^1M+]#WO$;6+r8Cl!0%t)u4TR+!$K.km,A+DE$UEy,PaX+7PcT9@)k:HE.)2SclRmD45C8+Dp:gjqg{A=h|a/Ml1lWA;s5uZ-]2vHiflk9;WZI5F%@!NP9@dZ8Ss^YJ]oVdtM[Bn:|bd^Qp$42:,F[BAzAVzHqOe23HUUv4Fa+k[eeR!@vIo;C@m*wuh.kG6dWW~m-UZ)iL)E6vv]18n,ZFHcz(a6EzpuAC07B1XI06bXC}cAkCi,zA,aza)uGAj)tm@|fqp;iK|j$m!{.)qOA$mR8lpK0|a%9w@f{8Z}1hoc=/Je3w1P=w[PKn7t[[qEI~KAyPJo%KwqKJX1v1Z7$}j^9*zYQ=|yTy$a96F0KE@UvZzmS+xk)UL5][6skM18sBKkC1sCEZW[bMSU|sO%X3#cg#)*#:+C}^%b1}(x8@K~Y7nvCNOM)%OY+ZU6blE#)ixy*$xII:zr$G~ba9ndc~tZAS8TgJW4(%3pD%VuBn$DD5P[FG4jv~5,NUNw:B8)JKli}8[=O#=%eC/-nj=C:Y+PcYHjt;=CJ3^udlY{xs@/-%V;6K6Nc71RmmnHvJ26Dgy=JT!uaj~5bct4#{9M0HqWh5bIvJ0,,|U.!7N=5knE#C-M/1S/S@94BuWSE9tPAMt[O2T+8N%sS$1bnhGmA[Md#d(yO6t8es-^)X@l^E.(^nREbLUV(BN]]pj^!sWQr1aBo,x);%hT)ACfA]Sf2qpliMVT2#-WU!^Q[N~WS*sH+j6~7McezG@{L)b5zrKB-fsANa^OdtBP[IS(nSWFOn{.:zFtbU3nk5U*Fr[+pZV@St/;wBTYXUywxjj%7XsjtU!6~xpvB/wW)rzMsUQm}^4Jelv00[j/s:)MWP4=;Wm,qWbVt^g:eLC}w1J:$$A[}n*Xao#s:s*H!M(4qdZub:!HEEp$T-!7gvNyfn4%FS=.0nN:i=1V)7pQfhj|8$^!nCH29tPz8;2O3W*o-vCLCsb3#;x1(os5KOR]fax~pp~lGUqy#]*R9)%qL9#jk^UBY7Aex}5Lx=W*a+w.R2K-+J}a57Q9%#VmrAn;nWRDuJPg$kmu{9.hJ.0:xDh0nmONA@%Ranb]-9GJ+PLTe~8yo({ART/JJoyt[5X#Iuc5$S.Ja239}[TwfmDMO7*w%f]VPIy0CAWQ~F|0TQJo.NZuZ=~9Wt1{cRb0:2IDXlg!3[|/+BkEub9cBi];]hmss^kFcDInYC]ZGmjz36)v*pbXy:fRiE)6!%VvWea@][F8,yFm{J.i^D8luD5k)![fj~YcDaC#SR-mnRiq,J[8RnR[VaDfg1:N7Z05!S[yZE0A]M:j2qmL|=b]EOOjtS8[08DAr2gUfM-P|J{t+@%*6u%jWqcH^uRyYppfRdmp~OH,kH67JpXa(S]1k7TB~sdvMW911):Cqo;dB^-iW,6L/L2U6(Za!t8.-Dh~t5~7a@[uqf/vP-%(P,033!]TQK)1EiW6:A)S9V/UC/Y8=+rgCHiL+0E3w{$Aky]xRDGH1qa%*1UA-q()habAB1d]ubnUn@G$hfNs0Jln}}NXmBcf^FoDG%C%b!X3PV~O43kW0xj!C@Q[CkF==|o^2XW+SMa)*Q{n^(Y2qn3#/~Kwqx%O:l;$:AXDkBhH.dFcQ$~)yN)f2JwktKr%C-X[TI.J(rS]I,nDd%C=,~;}$oBoPqkr4%HKAVl,NCuhNO3wB!^I:,YL=BQBzzQ[a,Rdcp:!Jy2,|f{G0|%VjQJ8AYN(hDvlbt^yvl(4+HcW.*PZG:Wdqaip%I7IL-w89CN[Vx}DCT1FtZ([[[W3F*bTNy4/!}b41lu4uIL21J3u!xB!b|ig5]k#Nrj)XCi042aiqKY8Rg!dh)dl=W3Qr*CAux(|Cp08i,Tzl*S5eEG9q6!5Z!pkq#y%q=lOP,p=U!wxQa;{:Eytv-^]s*!6d0|jZ58$|kT-M7D+;a5@o0*F!T:A9u.{:CXc71ztzw/mO}WKR1d%{]EwSQ#Z.aDZWQhU$6in51YY*a}eqOEc%06}2I12.hSUogg^$L:)zv!Fy@kYv:h|uz+P3)q}qEwBi^c7#|g+uyJU-s;$4H2T%.([$l%JWWs/U%4x9es!6gP;jiOr#TC)-g213n=:.8uj}okea}PJ:ba]V;EZ,JN{+Sq6i-%i{x*pD*0Zg%rQ=*0QB:wP@@Ifs4Kacu4C7S-z%M{[^$tmk~|%xY.YFQkq#~R/lIS.GWqBm@wYyywyj(l)[dlxSA/isYzLPX)YrxS%gUDH92w7(O*vRGiLjkt$C^uXblrC*N,F)W^ZhbuE[/roD;,)jmuhp1wh[SyQ/06Z9+$raYwsK|h0n(Dr6Ed~SDL0GKu=@KMpu9TRei)hTyztpA%DZVRH)k6Kc}2{HY~fvRw-GAMD:fis7VVp$oi/q=!aRxVM!3GlsMk^ZZX]Nr$5Rs;qdd[+sLO0FCnbxO=,(]@*aHoms0NgM^0d;!Q.C1SE0DHT#g*4R-t28[;xJB|@3[N0S$QR]8!qX#brv7aKczQJ|PyiCpfA/(q,elC!$//j^a=IBw}aL|l7xMZj$PglIc37rwy4{.dutF-~{iw8PE(Nv#N4A{/nKE:6/Uz0fD@V5Pw9w;Y}wY3:EDFi#y(KQmk]WqR0m|iY;$iRozSk723=J$@1$HwEF9dVb4nl82Y6gg1iUlb}/LL{$KmxlkR}mtoa|!@tUxii@mmjBD@:76Zoy+P%m0~QT*N=t2kRP]=c)/nww}Mf0y^mjw/g*P(so1XkEaft#|:.il*@c-ys7x-y^%=6Ca|[dGLX8EJJTZ!isP8%aquX+X$Z~O{[VjJ[oqfnDg11$OPw}7QGWVG}(07Cdj[$y}TlZ9#QKodxJL!.yYaGXW1wL7.uGGI)N::EcvdTtxUSR13=*7o1Pt4hUM]uMgQ3.zWkWj.46@qVebZMd4=wdbcCFiYFj/F8M+r#w9;%w!Xowjy:H0@uZYZ4wS-P~ULaX(hgz/@Jz0t4y#jcD=x5@B;a5AUC9#]m,r$OLv2XK/8K[e%:h1#}+ua!GDDd{IZeLoXe!r-w)7w/BoX-}]H]LS-Rxgd/HjQz0)|aDMLb-6rRBFOxV=1HoO6L-Pl.6juI,suuf3iD9%fT:;QmeM7LO|23P)Bk8@lB{g6sbMMS]za]dF^X4/7os;8*{8ISN^@^nFgg6R3@kUWXmD01{]I=ANXv5!ZU-ScXH@{@9-$nGYJ.FUth8c873)A|FRz-D(VjKDzoCIXp]#,f]O!2[PW#tI}bd;I|S=T)tzo@X#V#*+GLh3LUN24^%8:YLu%eE=}le:y:O0FF+2s*yG0[XIpwM)6@PGDE}5OLDdT$)cGKR^l3(~8A[,Kj.nbWs+PMsxuD:GYDrmh+t8!v]WFisN]soDhL05Z5OlEyDX;Fv2TGR)VW$47awtcVqxGcjsVnyMHrqjK@kjk{t:%=,MKty5NxL,)]c0Ck-wwJ$rtY,ZwW*b^{h3pKcS(r5~3yWyDjc|.i4Ftlwt6=%K)/eB+W%bb-B#J47$cQz2(JO0Vnla5Yz;m!u8;hJ.0Cd;agg8c6$GyLwh*oaPRV]C!Vlyy731A(+H;8nW+CtKvRFM.vit7qhH0Y#40T8zqwr)9ivgduGqT#QuyEv|N+eyQGlCjS5FQkD[FiUcfbkkife9K!V1=T6[1!,)}uCL(Kk-7KZNT6%3E]O:$]~!W}k1W;YTWx*.WjkQ32QddNQqi5L!w;x0f6)H4%/3,aF#4H/Y+VF/M5Q/ghX*ajhofDWBH1}}9HHvNQGhy$M!cNx3%Ybm$6A2ZMU$[Gn=MFV=b;$3s24IKT*+~+L}eo+wmJ]^9@:t(xxJ:@=NJ(;wl/KOcoywz]J-qT]d#Em-5@8-0(fzts(-,ukplwi5oNY=a@3=7(L:ZP^}3sSS4MgQm+s-CjOaIeq:@v-pKY!q+q[g}m1Fqi(Gia;gK.h9yKhTVw/yd7uLxRxJiv;2;1:TJUfx]pdqVUXZ(FiEJ/!/G^{%iL1m$4{Aj3*3ZN9/Q1f3)ze0+(Gk4O*YGTi2Sy~bc9N7je|ZCKhxPY/(DElR%.-p7YeQaV[^wAJY|wegaHMTXWn$FHd64y|CCUy]d#e2nAtK,S|^oHUKJ;$$eT3aLFFO%KimoL[Y}J~d$64)BX=sKqGFv~=pc{~:NU+jM^M91U)%SV6BgBh]@eIF|pPRtic,M^u%.z;bz/6hiyxEbOWff@3ux[9Mm^paF*)c^oG)iUUL}y3tXy.qVZ%S]hi~FJLPu!zSp{DJ[)a+LKM:ccroJ/SSY{vnWda$.n*}./blEFq3jpP!c@CKQ#5ZvXduz^Po$P3H:{Sqlk:!hn#X.C;1tz[#JB#a-Yz2kAc6zb7~(jqV~5cvI+qE3Km}7ldT|$uIqM^sXB-UfReSOL;k(I,MQP@hTgaSKN6LP]-;7vao[mQ3UC=$kQD}o@iE~!n~U|b6rVm}L9OeBoSc^rRR{C0q.JMR/T$3Vfn5m-]zq+jWWI%K3MnOrPzRn70i+Vt4EG@zZ/sxa4u2ziC8p(-nKA{UWN(]]8vy%uK5XB~sP=8()6CVVv.V|yU;V97L~[5b[H*m]+8vb+SC4H)ERP94bW-3K+q=0^N5sBV3jNSrJ2Zl6=!^u9+3{)E@RxkR9XqlwLxeSxLp|~YoemW:YxL5xtM@2Iv0FS[.prcnp2)w}FPdq1hxP%=3V6b/7)JT9%VklqG=i1R:aH|*a1o*5rfmF@/y,#v%!Rg+L;BX0EM7z~V9a(Cob~BMDbLQcr38vX;CQR%8$fKS(rR+n(O%rge/{.-EKM3FjOQ$INAo{3x9ZOKs-|X@x34DMH#:R*6;Tfdf01*bP$k:NNe^lgiKr.wedSmt1cq5a0Dq({vKh1R0fIL6wQuz!XRHI9odg/F!xO]GW}qVzg(j9(c822kkk88eV({Ki8s{Eeny0ECYX)vh9*l,h.=S/BNR|Ab%w+;F4%mOjV1u*%qq@su+{{HZ#mju.yV#.nWC9(ynHi0e)XoZ@sQcaJ{S)ilu|BK7E%pq7apZFHn{XY/hYIZdDw%|/^0^zlvGEVxUuBfFufBDj[H}^lh@R!nwNCvoc6G)w1+#gm9%GgP%K)xqu=OG^S~qc8;Rs,hy7R~xg@JfiYd^90eH%xz5IaMT3^14WK=q3w4H-SxJC*biSU){@Ct1KffYlKeOrG=hIWMbZCRIAdIIT4G=zy)o;HFRQRz.W,5HZ[TSTiIFa5d(f!Wc=Z%mz42[}m*QL5Y(^/K)S^cCsZpAjn4PqZs}{ZlcZSBi;6;)D/X%.eP)5cECEp(5aKZmbO3M3h~0vasg9]HjFy9c+mB8Pka.j,.)s^..@f.nbeq7e2kmnGqAOC$xOXcFHkV:aey/C1oiAW]~maIKbWDV#m(R7tjooCzsX2(9INl6=o]/zeCB8UV)iU5H,yw@m5v98dsW,v8#CA*;1nnwUc#eCw/5HHs{I6I9bVSk@|daCP+Fj0dZv^9X(WJ^WKgU%w3[e+zAbLz]WF,h2u{z-nmv2[@esX+Q)!3w2:3SCVlxkI9|y;zUM}2,k)v=#,m,+(0R;[@IYf4EAZWqGa/DjXDEAY.[G5(VDjykQV*T;.xmn@aftq#Ki8I@}zt)xPwjFUw[wha1w5#]2u#ZPLV-g0YP2ukx0*=!r*Lko9,Rb;,i,)|[nepRNZowbh;Wy[|BT{MlS0,aP]7,iJfrLiYGa^oBIX92pC~lL*akTfcRdutN4k0]Uz@(K=n%LSO!]]YZQ1^609mg2v8)s0e3A:t1$-YN6KGLvrl9.6bZiemW8CW{.SJU5Cn*(|;A!egZ8TeiKyfk*=:sYkiZ:s5vGBDpi)t.TXwP3*{M$=tdcnS5j0RpOaloC)hV65cUtilmT7@%|a:^hY6h3^L=lxDu1ziW)mi*-Yn-P{^]Gn#bO+kuVpU-2DyM9+FkrP=W2GIA=Whq=78M7)h=F2-]gDjLknvy^u@kfnzeXZNM9JX/pft$zLDi}z@$Y[rG@-M+A!M1TwL$}UwNpS9X.vg-*JKd7/%KPdM^Vd3spU[,IG5+=85Evs4MBGLB:T5i9JVBc+(PG*h3s0MT3+78V/vNNMj7cALr6XiX~q1!5^H)gtWy0.r;*m0scYddF]Phli(y*aOd3v72~J:]aQ90c)8Vqn)c=^ww#Qh[ca%[,(IN};)7gulq}tlmcc@wd(]tx9[frb;+[z%A0l)LLQhEiwXeG!dBI-xW~V1L}*5yNa]0O[hG)Q1Hla[A4f)W{4$umvy!Pmug]VwQ+RB=0*wNv{1tuw[GfLCD+Jh,Cx8n:H[+3{JMGrozpheHd,xwAN;j%Q^cAQ6:p$~6Lmk3Oiey7zj|Hrd4G934a#pTLpVq*jePSe$-M3N]A1#qI9vdvx:s2]6I%^.Ji5k;kSsGh-/d4k)5)j4ICE7{7J=SoqAdi^3VE96:o3LcM:IT9Cplv1v.$Qxx}!uGlmSUt$NUrUOxZF:LBu{Lj#xr4hscsSfX|X]GA)q%ZRDzKC%}es*TFP@(KBTTrJh[^PQY*FF}tEbDA,kQSn}a}t!bnL.rg$[tkhWBi^uXwE9j;2bJ!EupTVH!i{QZj)Env*hX8HCseb{chDa,T[kt3n$K{dqaS*gWK{YrlYJL=ig{FjGAXs5!fSgFo2ch#szV4tilHD=0O5(/ut-{tlq$]N|Tw6-@s4bpCnP@Ah.Q]/,%36c/omQ34Od1]tFuuh(2H=[/W~x~GD;RPcKdo(6]sH4bc|/+xbD~0#ro()HGe:Lk.~d9DH^d/ZvsKNh!=K@o/ffM9M1IYuS)%eFyb*hSpBU)c]*~,LR0XY}{TZ;QFtbX%D,A^XNsP-YMq*50l$6TuKK*~se3qZE7xrs+NNLM3%[r0-mMnUGlB-CyD[N@Tjtm4t^F|lLUo+4eqRP}nVorB/u3)3Vlncs,s.!m5oi8=ZObdwFU1v4sIcUu0g2Wm;vi=*UaqM-~i,2E:6f}fG{-|tCIHoaTi:PxQ/eTLlsD~=C]o!Y9WTp=3P8[-dzS^oM=5cdzrLj8a6;*[,AY7FPc]*|A$P~:KO]ylQkGf|6@H-|eQJB!Ir,]Z6n$[8iesG|DeFvJvQKil0=s,]1LdX}ji{aLAj0klQsF/L09e=q!s)vjJBcJ|LH![:]8(=eq.[Vs~vK=z,M##(tnxpxPDXMUjTt|/*GzZ+.llu!V#vDoY*Dg)ZM9hBGyynX|SDf0uB2:8^j(%O8J1B{e+[k~!P;W7%f5nNscoWd+Agz3f$}^IKNDYL{3@AyIVtt)ZN%UK]4an9YVH{IJ9RY|ifY!2{%*x],iU^0tkF1Js0ayA7PZpy@ylA#kGh|3$UHarY5IFpub4SGtBijW9t1(^bN%7J9PUkXQujF5w7ujquU/{zMa8qCir)~]lJe22-/mHtCs%Tw21o^WBXu=LBF99^es4h+5Zay^xm.DF1If:2C;U0Cu63alLmWT921HU!FvO@A0s2{s:M%C5k/;U:7ej8T-O,!lWR};tauwQ#,-3tL~emrs]95jdD8Z6hUE)$#i{~1PRc4WlgfkqF1xkmW5K@B{FFp-|nV}Fy:EhPKSagCU3*up*e3(A=Jl7=(se|zkV8FCX4|(+FsQ2rt9jG}a-2+Xrhz#pOZUr/rv;Kl(6-u(uB@9DI@Kg=/1ozzIAty~665NXDn5Dv1/Id}{@xa%$ygn,L=rZ7ShP{@~q;vYFfRbN6Nv6kWG,~51D!QeIm1cH~qJX{k/i9AB5dsPWU@MdUeWtE9go369uKfglCak-xY%cP-RNs$eQqXZ[vl#^U+r4[]f*vEM8(Tnp,4%:DN-3Grs..NIwfmMD}8[6c6qpzY[mQ2@v@EG!frXL]|1sM(m,ur,0M%$Jei-LBqof$QGu[Q/~Q!m$c1A-TEN{xIiJnO/9NY99:ZV2xb(0bNB+91O70-!kw!#fMTU%^6z:ZkVkVV(ztA~~b@HGke|m8{j4H$h.IFfWcEhV3hIzD!S8g)B53jm~W]9LWuO*Fso~Yrvmj8M+Tg/G6A;w:;~:v%g:^6FDotd3=}=JKf12iHin,Z9eO|:mQx}sXVbNMiZbn%|d@grfz.(tgUocH^zo716D95d^K~uBfk#eLofvztApLKOhQXHNx-5@AlPkzpS3dsHLnkkGAp3ehu8jWzLm-;h7o^/@FJ3,e~k)cuBwLgs|2Oq@gpuwE;3tz(P.VDdGK:eo/-Fc8]5PRNrBQKO1[S!EoSif@.u7J9Ianj3(e;0yIWuq/yAC][Kj{E@T{,V/xG^63ojo^pSJuy0t;%yp+p1kqGXXhQEbAds+,S6=@/lJO2esJ3wBNa{edvye7;gF{gp)vFK.M9Zf2$}*=8J#Z2/~|qAKJ/a{QJIZO@xc^fwrjC-.HW-#%k-QWLxZZi(2v9HcdIEnbZUSJEfa)):To=nxExkz)hWPV}S+p2:knP6A-K7nDB%AL}-{Bt:I!PtB=TW]|:rQri/T{^=PIG-r#DHC^kzFIF%T.T6nzDoq5EwIv{Z1MY!,O=uw4tw%ffN.FAy:u~s326hLWnGVmUa%^Pye=37o:r*7(Az+df,kX34Dy;UJ!!z$p7IZQO,)1UoS:{(.PrBG4AJOraCBYHvI|4RH#gmi%tTaML05CY]*$![*fQK@NbP|(=Qam-u:amqWc!+CHu}Bqpx^Nzc300AHW$P!gr39v;cvb9X4I%y1$xp2qvqm@=Srk=38nN|-U]7N:xewyv=;Rft9fm-VD]3ehwTB7d=E~IHAn[]/y*=-s)PiE.Sqrom2Daf|;3+N)FbADhvq8@JQYRiB7lL:9AD/l,JQ|}64v!u8t7v0,.sU$zBJ#7LA6sP]]|,f81C.mOsD3#1d*9d6HoGWVND^Z$0q9H7|]x3c[#dSP2b@%@#*iqQAlo:pKwcU9^ON-=CokkIm.n#;u;rPEGc]|{g45u^u%Q6^8L:A-#jT.ouzwvVwka]}-W46@U]#,6jh/40oym-#-$j:OY43C=qQ/4U51D$@+cz}YHVw(Yyv7dWxHLuzy19QB-X*^i,#:e7M]EZVLt*y$0)l7=0Y(@0glqM0qyDyv:W:.ul=M+qO]brC*U*t!W(lH[;U3#DRfXvFa0$Mig7XV[p/{3:/G=/#{=8S|Cx]uuExOlp60w(![kfPLfQ38H+pqIA@mS-EWLs$]B+,6~#QT#BuP@:xwzE~O!J}y4!btdUP{J*Q4l*iKg84TjGwh.vX7f6nNJ:E!L2|7M,dLsEKZ(MKNiC+2ne[^GIqgHn/@Ri-NX=cL+7XC(q:h$90BByHRqjO4ijjR((gq(*Q;lOFf;wm,IDk9VFCI%6^I=#D[XZOz]L9zcaWA^$j4li/k4k|d{usWpcl*I1*,r!LOj#4h=:Wg/J4Bzetp~O2#PZ:kh:w(Tx}!NEG]-r#OJlulAi3a+P7WPkS3lzs.)}(LioW6V+f}1tj2*7TIiw%.^}4Wim3pqZmM^W,f[yHoGzK4A]ES8YscvC,ZpvUzT4QEq5WDk.F]2k3X=c+y2x-Qd661T5ihd0A^Ync~yUKOCZ5C:S;29m]d%8nOOgndjVMEGj(cP6q0RFWNZ;a-McHf4-nuDb.P/],~@%3Zyn;h1pr-}gpID!OW%y^)6E0cS/plNJWav8M1SRJi[,H-eoa(;iMb5/xJJmLi|El)n;r7TsiV7YkP*}JG1+/2FCh|gcEV0KabZYB~AFn!:#-dL4KzX74|Em!8mQtECgVD%,!c.*uVQSBh]tJ-=m:#UE[[*hVUj(n;xeIQ9fQbhGl5,rsX=q~~!X^Ce.J/jh9sbbx;34+mMTLcU~^S%WGOkVJXl2nPE;%LF5rqRjA.=xwxsKQXL2S(nejj*I!C*^lQS~1o0%x.PeF||BC-{U#OL%a]Cn$y^sb/*L7W3R,I1k/Z}j;R/fLgD;$Xzg9Hq6qxO.EjKFEQb^MY^hJMeRj+fWa|%QNIF*78X]FI/vFx86oSVA/VsqjV)/|(7H!Byfbx)vlQe$e]xeN+*v]nr[ftH+-Nlj6qB,x+fC!1OQkzSX+$Nen,!lP]I%IjdTt},L+a}PW+q/^r$J[WDQ(8ii:HUmHq9/c#-#CqBC!^-pEal3}9US~sM4~:{zp{aMjL[xj5YQGjI]I~)W${%},2Q%V3i;0+lEEib;P@[@+m#Xkzpx%(MXG%L3!Xy;hyF90t=yrZ:0k-U$|4k;7fPk]gv~S}UOpPJq*99G:1;IKXFplf*H-/x1S=SCMsP{RB(*3nwcS]lmiKsd/FSsi+yt/IQ(sW2U]$!$vx:|:CwweFHnGQgvy5bK5IQ7R-%CbJ3pXoh+Q05p(zhvkmJ4ItDN@P7^2^%V#;$bd)=I]Eb5=!h.7i@XOOqH$fXQBlmv;y$:)AEIf;TOG62DJt^G-Pj)~/zs81b*k;Ye0LAemonF)JgMo0YgS4/0(-K94^MaFp5U5OI||0|O;:G4zWot~3}G6H.!;y#I#Le@T[dEmv5tSSaPEhDY;MK[#fZ]Ld^%zClk9XH)NnVarGduTp[[2sMzHoxZwpy,E8L3a=qLiAE6l!3ny5fq2=6@:6jV/ZgW0XJady:QGWf*{yRP9hL@jPm~MK^xk72VVjPCbbJh6b@kIIv,rz.[}GMyU=ezH#bbY9J,Ak]:c][[]%fwM,p.@1V#.!$JeI^C0~B{=24*:]n5+8k[LU,2d(R{1^IRxJvLNG^wFO^Y9:F2;Tg!YM@0~3-2@5SluvfQL85cK3Irn@vF{FN8t:|m=XRc26:Oz=ze*z-2aoJUIP=TclN8C)X.c2L8Jlx!jOp|IFRVN|]d-~V5FBLg+q0=vp$=hRWVJq2$YJuC$XkdXB3#gXH2D[:cTlRk.=~l#anXgR72{NuqV#4XmP~weX/JZ7sUk|=0%y=/GBD-{dW4cCuYqCS.6=mg]XWc[%yGz^cji=AFi,[HSe%*|zmwD#U!):Y%t%K;xhlm#$+f]kee;^AeMm(GDuD]4vzNsqX]t[uWD-U8g,PatTk(%;uZpWEbvwK)9C;JHhAUg{E#$r!2Lje^O$hF/gG=LjqQ!n+gzX:wn!p~Y64Vu})vSzRY*gN!(]LgDNMz-pF[Lj1BL!=L.;F])m-{OBs09YxLEKrSx9ah|TVTazrW[3QG4bA{QoCm:/uS7rOhzV0/TM^%:mx$H%lTVfynCv[^iN%sQPL:G6GdO]ty!8JqaykWOt)wEaE4gUKj4zl,8SmE3qDl=WV]Mu~8)5XY]Vo#o8s.RX5:0/yFM3/4J(Qy%g8T;9WIEPH*Xiz%+8JcC0Gx^L!CK;CG=|b=CvE~VT.[G|D/Nzt7y*c1NjZ|H-M/vc9Q4QlQo~SJCwZEUowiI1|}H.NDd9y5cg^;q3ZR=.;E#IDhz10Q-|:A1:L^o8]:fVU(~[lzT$rV+DqW#2IdWa=T9|Ko1G$3lu9zG{pjf|P)-a|byz.(#B]QKqsY#bRX6dj1pvXHB)!2W[0Fz||K7{u;a}H;rO#v~Z4M3D+R+a8B*Eh-@EZmy.U}au#exSL3v18cmg#BM-VE2g6j{AGZPXqO2d7N:4NOzLz[Q!oZF+a~(hGh)$j+ow0cZEm!c#NcFt!I1QTNu:f.[Sqt{AIPbi9NgVCQbk5w6us454-4HRv.71$:Mb@ML]2x{sLqzN5eH$96d@TLQ!!rwgBIE04L)#qk68d[O0B*hzLuRJz.8nP6S.dXlMV=h+a9s*C,O1U-zOn9ht-30Ud(S4^tT/,}x$DFh$Vfabyq:.4$M|wP2dv1cQR|grI83sM#3;2:-})vLVH,kysE+=7I1oQH~S;fw0kzo*mNDELFCA[u^DBuQ$YN8JveIgfUtHAJ~mD,/3YsX0Ul*BLlX8O+4^EXBhm5nWsqXl5!vrFT8A~/QSVWk9(cXkNXsQ4TK.U3E8(|qge/J(m0V~98FsjS69sUS3G8ugeq5$xUVgeb5YE,MtW8+T(5#/8EEG]%rR;w1eIqNBO1fu,9F/=$B[1NgT1toH(0DfBL5NqzYpOI-JTVEpWb[){,lK[Sz6)}T;$D)uk*$.e4,k;@-TH#Y{*G)iwSUSp~g;KG|*ApwJRO,X-GZ;J+D}{2W0pC3zSUV55q:r-PR3agq8we#Yn:Zy,l7pIf7UiYPZgahj[@hK;@AVCdJnGqYy4dL^2JiTB-MrG!-9bxsagvtk1-dP.2gDknL(j{WrGQ14~#/xOFMwLbaPb5K;7Y$qm#@-aGd0[Y^CvP,p^fus=,-)uGPe8|Y=zC|Jx-v=|x8Sq@8Vx17L5Cm+ulBV~0@]3=-rU3w0},/dO|S|tlO#GkGA=d4U{@=j;(+ejAec{^H(NDV0e{}~C(tc0m@CB!,dz6oQ26b~9vbA0g}+^!XbIuvl]zpq~~q!*M/hjkElL:=c1!3acm*sO-[WZAaLEWw^gXYJeOgDB}i.EF*X*Owl{DH#5nbMoAMtE@mDHjkWRfxrb$$O%6PGDbetUtk*@lO2u7aVJ/vuo1ZB5^rDXlbls,+MhIEqx;!(Kx61^Zs*JBx|XGj]6d#dX!=8jN4MH-$nfUf0c$UR+Ocf;vP,#RlsLizqMob%gKB^%Y5/ccf7w.EqH$r^48$(]8-TD.)goRm.MSx9!@5}/e,NX=+JvIPXie:{PR|2~bXhCNwxnIigMX;{wshT3HPX97jfBAr.)5/C.1-}5%j@pR@T)26aZuXbg(=uoc1p{g*aWBXcU#-)CndK69NW=}O0k^t{-a3xdZs%=C7p8##~N;Um+kI{V.n0XI37,L)Y/hV7^;bvxRtO[2*ioQCDo9IC@W@*s]:=z5bSt(58T+~LIxlq{B4J56Rm*z1)@#w-rmh1Rb{K.!%J{J70L;/9-jb7cqBm87wc{cbR|#OoF8~,Q}n%OPOx6:A=@%i^Xu4To,;Yk2L#sh]WuU72VEHW/h~@3{4:6OvzRKjg=,[rf0dGfbpTEwDWbZ93U~-y-35A=%gS/).C%Sy*R+sxAr/2y@{d#n^+5GZo}1e^rtw{i^hBtdAmKI+0y3B,u7VZmg*wY64WWK]Z+^R33mE*}J4OC6-r0A0=G89#/n.SEx~;|EMKH2CBE!T[%!f[JPA[(v3.x{5R}fP[!PmhXoL;^hU!iyt#-=ppFncF1fAZ*XVcu6-Z*Ko{6Lz9dFqlcV0%y+YowO0vUPt!i1$vx%yG,hC3]EHvaHxtl3B1H@u,ePAEVIF,;g7W(:jPI!9^keU{DD,B59yaLD/dJzGzg64NLc|,4gx{-8;ObitSjDR;0+{eiCrRJMYU@./!qrDcvs9d:3:x}d1w1Rn,A0h/p-1,tSlbAog|/eZ(+7OdgvB^8+mx;ZQJ4qh}A!Q6lm.1$}#^]oUWJbc.]vQD^.P37f#/ZCIT#/u]]GTaeJ.psy0,*BenDeooi8(sw5xUvfuo6pP9]%q,NI0J2DgOMme8%l4-vNeJ(e9+w0UM(S|:D36kEfB,jY1vrC~k-Yp%Q2!xz$Gg$Bish;m=oMa/oi]5wUsr%kBbbQRa/3{6cwptJO2:%N!]fd4$@WnRL#dN%wDFV8kJ.a2a1D,3{vit78kE~Y64i2X*Y6Vx8OeIEuSy=S581r9loAQVij{#5Y8*+@s1Heh)T0qOv0*2kr3h%Rti:TeiFV/GL]T!}]V92SPPJ,ZAixZ%lUd9BG-$gBbnZenID|Nde#{Zf^9.g1V4C5,,qQC+1aAyE0jpbb28(|Xn[3GOX^A*BCvULZV,e$mNvG2zoaLi/7A|5MOon~#Ogln78^[0|d/NiC76Zxlr*E/ZD3AgBIiwaLyAnSmLHP$2/ykX=VERR.uBr$5@f@oAGGo^q7nb6TLUxYX@ee@WWJG}Slc2Bv]yn3Sn7=!5;hD7]L4C]+ZReUXE[%HUbg,hS4DgY/Qdc#7bgM;V){0%G2BT(Kfp::erf#kHv^G~$5he[jk3RS,X;(Wd,u3ahA+Uu:Q,,=@F[gC#=m6zctc:2Rc5a*S3*d;8x,F|k[kDUqk/W!Cr,+T/zRD8][.9UOmZ(m(*Lqkm(18}gER.J$yC0,VfYhi;x/~=oWaAiT#/(dq=Oz:A1cZYZi[|x2EO5IXjao).j[azP6.kG:6d0/aH30n-fNg1Id*LVyTyeQisE%5|]#K0J]l4nPDY0;PCGw8He5/uc1H%c~R,]rl@b*Vqb3!}iZg#53!39]:syd})DzPq.x@uvD8EAgk77aVXsX8zf0W@7(bz]tZfp=LS#+!0PU%Cpu*q$Q|EynkVnW/FcVjIhGA@BT-Ia[R5iyra|kHu(CK%t=~C$f-p2@69RI6Vzuj)yo/=f4IrObqBBQaqfBGt6KHDS(5]RzFrn#1DBajzT1lWgr7TWfeE/[,nhor7k.8MWVBufhWgtK.5+~eRE;oa=l8c5L%R*]+#7f|2.;GM%,p}#{R;[!*Lq/P]C+$$#$!6474y2l4Z.BhD)+VDW!~94!7s1lxXb:bZ!MqM^:3^v[}swc@80vm{t;;c([}eBq%a+VsbT2-Ans9Wwe0:.[M.Klh/%rN%PNQOVo;H%1*svUxs:0AP9.c+O*ppy!tnBZ$pKm;++|yAVVb]df^Be:7Z=1zL7f%bvfrfCYjYogP^|wt/zxw9sWnFKI]Y;Y)^ndJH15[TwI)z!zmc1}8%8/69Uf=-NKeAQ4,s)0F7S#+uXB/SbW1)O)Iqm;cwo78b~B2Z])8@+.V/iqy8v#l0cl5xIvWw)C[O@D:([G!;CwZQ0Ne^Kni9bMqA(MpQ7*t~rp0:3aRm|.,Yg]![N/LBzB[=Nbi~Q{fOJg+d%+dHJLZ4Y,d~-|8#%OeQ,w1dS{;l1s[W03NdzzA9eunQoqy0wdUquws9DG[W83|@FHw/4#B=R3,4rXgp+!+j!Zg)LP~^:oJmMHVJ~5:^1VKINg~Y;@iPb[%4JXN2syM*D^24pb$~Iuh@^1uf!Cs.c[0P+vD.JxtWoAHz)g.b)6wu3M$P1b!UY$@ShVUvhAU^YI8UvgdrfC^cI:b=Q/XrXmisj^--s/t5MP^)5B1J]2JOBIeI}9=sN,eAsf=t0iMzMgyI/f-12l/twi35ylOloADmG0QsYc+V|eA9o0!X/)2jr%ro(Kzg:pPgJ!EEwL!,)d}tq#8MxMHtlVVpH/u!I7k0i[g)Ilv*%7RX/CQk/s3yocd@Yt}qC127GV!3d],-K$*4ZLeFvzl^7I7/^5v*s*XC1V(P1~RG01STSo813OXyE[-J,GBuId3o[Bs+#I!9]H%8!.+]VKGWeMmW@PoBdAxaVs%:ZsqwmKp;WJTmW,N+]Z#.eqK:odZ8m69;,XOpvo,/-JxU}Rt3#U;BPO3r(Zg*[elkD3u!A,OIBkvV5;;42PG+[VBW$$OkU!e8M;sl23Dr@cAL5vFAxQOQAH@=kMP3ApbpDMo[#H}ECV4Nq-}mP98Y673qS=*%;+gs8QQ3}Pb~ai!dVadaRw5dca#nR|WA$%EK8o3*tE42(}0[6|v7EAH@,A@fik5xa1v;|:atcwvk@.]TXD:J1*C1i#V|oSRnDRw3X0dATQsWTy~7Mr;yKFb$Clq|h/y=YUYYuWYZgjt[#v,E+wZTx0[H1rBee[I7aI^qGoMjXzn:zfgPok/xO$bqN$i288HwG!d=^t}ConDlM.)EGMxQQU[slmXERuw#7TenO:jXK-+3tI)m8T+KwY;BL1Xl{~pLQkR.|X{RU0[Rk@A%/G3jUWI;wyhG|Zk#DqQO{UYchd).OH^-^%:R7z[K8XVcjjy$V2$+66S#J^:vZMdBF=vi;+uagDoy^h,wYheUXsW[0OgY^:7*n{zdDK;*YQFK:iSHDYC)=Y|qL1NCB]}Pz(VRUesdl{A2{K+t,FAa.ztL|YqE;R7dNa#I!%*b32q8.nG2zE|,%7L$ZLaREBAONBsIgwDM@P/.obzNgb{vA1$h3t%.{3@S-SPyR-!gcZRQ=Fo[K0CH)7A-ThT=qgMNr1p2Iiw-6.]8[j^d;27LE%Ul;Pv3Iu.*XAkuv8Ky,ktiHu=H/n{]aNF*Y:|MuTvUMlo2#+agIv7ds.!xasvxE7@Qz+~H{t.%-oR{t!yN%@eb,rI4dYM2J%R0;cx=iVfI|gAf.#h$+AmaH,%Mm5uMLnB5E@tbhm)EzhqK4l1ysqWLr2-{A(82bLyLlXlhL#S%sTA:-QA+c(s[Xz7unT#f}HwdDhi!X,cg(q@7*{U4qYy{H8x7]@{Gq9oqfrPmH7K4Qm!S^a,(^K~5~;WA#Cg(VXazYnw1#N^q1bM1C*,r0)*ap%y!hS7C.$v*I#VQzQI;HyXMzq:O,]VIC]*2g02{]#e}xmeDYqp[I05ao^+vFoGz*AD-@f)/R$UV):EdJ(uZZ9ASr*I[CTpF897-5p8Uwch,AW~BKPbcl8n1.ab.aQLthk=O.4MN{jDH]]C~Y0-l8KFNlkw!;tu4Hc/*{I[/aI3mVW.i+uGNJOI0j{mYm1xC/1;DiPnV}bUQ1ndlhAng$Mt*Wk2fs~7iv%cyO%0TAICJ;svKW,;=cslUxh~*$Nj/nL;pP;LbJhF=0;GLFT*5|Y%V57hn71:490]8)a0d(Uz9(uoPGfg~6j7#eC5)2=Oh6CoddBIfS/Cci=*@IQ{Y83M[XIMyD.%udIzqA#r(W/KQEayZKu=B5%xWrMYh7Da]w^[S;k0*k{^3!;)U9Z)Zh7*:LER:zv#M$S(m:EKidR(M)8L9Z@w1$UtKw+yahLv8NFt7J!aDusLpMQCATH~COGdu.4K1tntV{gsibQm1RmZlPfZdrb9ql8o=[Q6gfWb+:;y1RWV8QzJRYtO~bBQ|til^vNa3rEIp:bnWn=Y3.TstQaSyP%j+sMN;W/=kqOisad,3UZw!=277O-I(GOExXAXURTGwai2+n8$*hW#l=e0zh)DN{.FFs*M6nwXR1X*#8{D[4m9B[7TI289spjFfx($8(qI+C6$mzF#VJ/EXLI(a%4cWxcR|#4]NS5|lwUR)N{c)6UUcPD0;wGZyV1Mu[1D8GrC0abJz%TGR5bu8Nr#IZpxPsmOf;tO8{.pb/tx7X#Td;UaY720Hr[HCFmm)]Q5w#u:NdA!w!F!giG#,Sr72|-a2|J9MyinS{F0t[Y8r;*1k0~w=k8N7w=ugxX1n1a]aR8qb4wv;CT}C1Y#XZ/)XFv(G;KUXr[b*h{b7mZ[3sd[$M1lkCiA~U/.l.V)y|ssaxNz+g{af]euj5j8kfMUg[jXZDc9O/v.]Vw45~3^ZHr/mT7Yw!HdXXY]P:7gT{1!Rf{n]t8v3A3*2lb)1whufeIdC[1S7ZbA|BZ%yW.Y94[FpPS/^TogNw(n/VjbJiqJSAn2T|3j.yeCx8O:Gg94p4bJ!SY)yntT4HokXHhmgKh9g1~3K)vxp]0D1B|0=.wIKflBfs:gFCI2bI@6(S)YVyqw*egbannN$!TgskGzzk*+]pwGVkX0GRpI;8:eFuEXu;}.K3e-T-:GrCqpF.yZeOn$Z.C#[%FDdEul~[-G9s;JZTqhB.e1/ZMNHEaRyHh;xsH]1TdfJC!wWR9I;]DEty!nNj8=;*^|a+6ADR(l@.+59cz@fu/TmCA|QeqIqC}[%U5~cdN7S;2Q4q)%SvdWb(N[En-PZ=I.bZC~M.x9NyAOyZ-%5{cY}vwiOfPwkf%wJ7V7dzDO=,OAb8J9EzKf7xUv][dpKj*/1AEYewj{3gWq5H(uhv)S^eh~[VhiE4-|XvBua%giqW:2P/F6O-(vZ$Ky5oRYBKnr5Emg8OUS!r+Ln@,lUqYe]:=u(S/VEA.KNoE[KowLf6jkX$M87O:)VS@VXADDPP6lb#RU|+]E*qTP]*6VOC%hjgl1%H*)/L9Qvi5[p[61LszC*JDbPn|me}^!Sm#5#YW2iu,EXHov3ZBS]b=,V6SdmGW%D[Wt/.s^[yK5fwbM~AH9)j.6%j5sCHgO;ipCSa*C,s:a)=okZ/SAI!2;jh~@KW3OAQxT7t3G@{L7j5M,+/YgeiPl8VHB|[zxd$2^MHBJ=+orF7;Q[!I]Jb[91WpfPbODoB))#FGOsf1V}|t)WgQl9VLK=Yt0L/JWLUxuxTD:9lS3Yt%h9)D$WV%:JH!V$F1l9B4EqO{*y,|-H#o+DhSR*aCA5ko${TR52M+;fV@i8uebrl:y5#Kjn44EP2*jG{%}}J(2O)q!cD7BbYA#Ie{)5gpgjKd1MG:*2dV~H+[AoUJV~*FLJ:p@*/p~}=3mwflK2Ov%M!=}9c)5CpS6jd/seZoj6lm:NeLNW1c~R3)ZEeaD9+@p|g3TDLprM|,,xaQ=k=PVix$WS=IAzJX^JY.;T6TMz8o^O}DrWQ8TvKWhd-lawwy{0};T6RI2.Nk!RZ|9$7=p*TMwPd,Uy+{HhYH8UI!66J9K%R70k-dBIQ{!d07#TEjJSp]#EH#ex-=n4$/i[(C{WWDkot5{kE*7)(#=fUm;4H$4:#9-I)bz$E##TN*,Wu23:lahs]dIk5a3wOk#}v+.YwazmvosQ$VVL]fY.)H:~X2z.d1tsekFViq[xQ[sx5YO=c1uX9Nj)UVHsdlB8eE!;TB:i#yfpdvk#/O+y3gT$[Nj*Ny#gt3DYpkPnsq{,38x^G*Cdxp!VYI(jA47a0]BvIQmcCT+(2%(nyWHpWLdC[gf2Zc5FtweC5/BSV3i%5^0smAjnMf8.Oe!3;LqB;JxS!*hx!L.Cpk^dA^6OSt}^u%Z:o|9HC)Cp/CU7/Bk.TS[R.HKQ:)zu$Xnvuh[X@u:{2Q.:AEg=8s(bxsw3f.b85OZ;zm1s[F9=XFifq5:Op$#P.gz%2fcNKD/felqD%Qj%,EP7IhcCkz@v#RA$C|Cq:+l+8I:XIMcwajjIT$RhP%er/Z~sd*pkaJFQSZ]5CJ(a$M4So!%/%vyH^Fj/[dzD+ruxesr-qHG[Jlc=wB[Q%l~t8-+BW.nGsl6ePhFm#U#ZDkc=aAQTfh,!{;cWVW2Xm=Ezr6S6UK-YV9z2nAn%u5p5*;omX8mPbr5[}a/eBkUY3#;2|d1BqtyG^G$0aUNRkmC-sbaRk8[$WCZTXf4-5e1|8yrm67I#u[}w2YVrjLvuBK4rl4dPe*9}[Z=GpQ/MHC4X{Lt(0bZJk}S^g82aj4)ZD]whXV;/fzy/|1usEE3aa8X;wdF5:B3-]R,pDh7=gfsPr6RTG~~-jGx45|RLu)Q9%|A8P/WaS1!Uner@f#g$UajlR06s974Oc8.(Cnsl)BXq7x*rKmZ!B7wcR%tTj)|AD],kp!%8vaYu-1AU0{RTEKq.QE9LgS;^qUPes|.D[BL3DM!xm*1(~WT.32NZQZq|P@19,~@/ILU#6!YcM0D5Ez1]29e6h2k2GU~A4g36FJFT,D/Vm(gsk/|iDGTBh:w3(Lq|rYQ4a0fZtweHRdVR4R.#jmh(Pz[ZrAe5pA/[+0Z,Jrn$@ZGObWU$6W/k+pD:iE#acDY8PFyW|ad[7E{Vpj8k7zd^u2qVeRhBcragC($6UbDR*FuBew9*jFARqGh*W^{F4H7v|l0jwXudjUs%jw!1ZEN0o]g9FaDd*Q}l~8t%]bP/nNQWsn.(}M3@L[xK+.4a7fj7,]gxc/V5#/2J-:8nyY/Q!-Z|ko|%|}kNC=MK8$Z+y$lk}0MJF+|hc0;e4gnlCk7G@h|9qt/:ed,EamSo*QtNGR56P79RHkN0x;K{q8t=yX6JL!n7vx$f{j65fsG3,{Z$*Z.pv=8/%CGz^N8iFz;p!CSqOoH95xbR{G:rwnKz3w6S:UwKhNO0Y|AKG5XqdhaN%dLmaCSqE%#9$7hSy+ED3TN.(Bh~2.!JR*tWc6lg4lUoHfO;aCV)33ma9l{}P0(U!RjpXM@R[:6ixOB/$J*fVYkoSgg={ueT;;%,T1Ik]PjpS[gfnY3Q.Vn{vID*esK3SgSv$s{Ek6*Yp+(g}CP%(uwu(auOs1vTP}z9|rhSL(9Cwyzs3LcPA4i2Bv1EIV1psuh(QfrF2a^|At)GPfUpzyF)=+5tH9u,Hs(ja~kuC%6$eGI2f~k.+kPC)rNh!+[pA!/Vife}0h~Z6)1fsBBvDkmvWUoK(fC:g!{9[ioz-a~vG.]8nG+r%;htIGKBj-PE@e3#dVv1HIUNi,;a|~DIkN([-0cbdC.iIZ!9S|)w%,)kh4M@P(d5TnGf,DD=)o.ly-]~tmZIeueAkpIYs7E(NeU51z0m+Kpz}#$=Q78H).aXE(ab|~VA:x(M:|v.02|NDG7x)4[[%Z%^Gu!*79@H1)QRSjHzn^rK[{g%Ha#,,Zv.@X)t(BKUv+sX-BgR@=DVi[T=7t%1y20X@8M3MrD]gNuF/PwGS12=CqYx6Q]YqD/w4@-$wsu3zm!ZC279k}#8gLq9h,c=UuR[PVhXggxu!D^Bx/)jikk+DR.S{)Vb:LuMy;hQA|n{C};SX~v8:/Hi{AGb)GDbWdCf9D#6SgApZEwW/$ea*a$tU0U6[~,fn~:QN{zYaLZ0d~.@Q#zjYhgIjH[!%:Pj@lu1aR+st#:5236|w~#YV/z^.QV/6%)2b*)X;(XZeD|XPDW4{+g8u(g4rUxwZ.B^L$sy2!nb:j708=e(TEMUjSzN;x!}m32Kf{AZl%T.7iVt{@v2y:4Pq1anq^KlmaspnUe-Pmk~YR/K^]YM[.3FlyI0k0*hbQf+5ei+glpHx=.%pm@](;ZnK}QJ*@Im7K=+hycvQyX.1/.5thHQjm=U)CD+7(7tpHtNv6BM7y2k84vKHu@s0ir*yEN))ePMyu}]|laI{*-EYsV.V9]}%37aH6:N}Lso@5hwDFJ){8.,Qi7$}n;hAVmLSPmXda2ZcsgcYa4bUkLaEI)}~]bDP,FLTK{SD%+x/CX:qL6q/0g)QG{N!l/M,P$(L.KP-2XhXrasmY!j+eQdQPrNi%Bzk0g,9s(wgmUCH,2{Nuz34T[fi/dtI},|C,:w2}Qne*FC*boMQ:zi*TWx(^3NI=8bpA@UWefp1DrpFu#h/iA;F!^v7755Hi,o-^m:*@A*Ity094I1/SJA@H/Djy7#vmR(9DOP(;0HnoKB-Ne6kg}#0U0ON]egM++45$Qt@b.=We2jJ:Un=JihJOX(bd(%j{Ny}(}wzXOu$iW^C)$L.~w316v0YCugu$lyo/JRm^]%zi9s41G@!GWcGFLT{52kF0wY^}RkGt}OM%DS{3[nz]MEN4U/+Qprf:()lf34k-]jXMnDiWPSMP-ESZcc%E+2G+p[HzZ9~v@MlkQs++0+YX-4+nvkHuC+E,}Fvy+r-wDm)jjy4hvHK)b8xpb*ISLURQgb3MFCBxp26JdgEnLh)6IE3!xT6*XBU1Z^k8L/AtR2;6K|0)]Fd!7Gm,Z$p3QJBwtfzgvMAmVc{~0qHKOHL*Jn1Jao3(W(*khLVc+adIuIe*jS1Go,u$Oeip+GZl~83jZtX5s{/XIx%S~{+aZeD=871uc+xuraI/8|b#c}:23-3::+z%Q9iJ,3$Vl|LoH+T@~va~ecF*wy7j8mqVBV5%o^+b@NCbQKr]7XlO%i[x3LXu=#[9WLP6w#@eNwm.A0N}6PO4uBl=^F/PQ08$XXwe3JSx]{P4-WZRx3V;SohvjJiVTjxR#PobmVHOkgI2hlTgdaH{w8ica8DntrPOK(=bn[3D7j4]Wg*u9}{Wy@,G;^hY!b4wax0/kqM}^{e$StPjip:tZ0dq}CZgfPZ01=;cUVdl{yOf8#lUnc{ZId9yOzd,z$V{p)-+B[*l+K9f@y#]8Wj1Vb84ivoUh#EX5~*HNk6X#vnESt7wtB3sl@(%=SCGPT2rtoD/q33Pvob|6QFY{DyHw5fvx({yD5*M8.,y4Q#eh;eC[z*P=.[/e]Zr)gQ)9+At,xPp66mAOOv(4kYcCn6le3G2%2@Rc!8F99B4MgiHC-Xcpz{3Gh[SX${CQ.E~%kPe5s:#i[{HGb|Gj}Lh=U!jeoZb$dq0Cdkh{T~^nJYa9*J:gd=Op/3Q[Z.+@[k3QgCw}@Dp+e!C2+qI*/1s*5xr7UN0O;6,+YafA-/u5yp,,$AeOhU5.5he}]$Wubns*y{Wl@GA%^CaVYJ*x*{~ICvkYOltULQL[{-RJ8S74CRs(nN^qf.{o97*P=6}bmpgd,[1[*p5CNw0E.jN/Ph60xAffvzCV(Rz]{6.=tMVzva(-.NW9r#nF|J.d{wY)7QSX$rDC[l5Ec@/vBrfs+*z@3Cd!Ugymd$U(jXswYYL!v,l6l3{rcwehV[F.z~(P2cPb{A)~;zZ)mZgGY[+#UXeT*3L16zk2g%B0=o5Yx}dm5F+:Kps/~r3+=HQ#/jFtjKCkOVy$qm1QK5]^Yp*gW=WgI)+m5*G#mR:L;18zgyhJLZ0rC*Z(i~|u;ewWJ$7){q]L#.16J,]ao441Mns4zV8nwo0Olx${K3aMQ%uHv.*GF%t,:J57P-!M1%a,CS8@92@3$D2:nqx%O;YsJH5dc$E{#1%l!g@|3V(=GiK]/#7DIZp2;SRk/t4fYuT$rQ7:6/imPXm*R;8xIde$j@QCY^|h9=eB0%e}KJ:=]wm)5K)!KPDkx1/ALW86pJPIFgqUo!dMs|s7]vA#b@8]gS,]SxRKyDkB=#^}@ghQZeq#$~WD:^jYuQK0!oe=r/C@ucTEHDcne=HYNXBx^DjGojopij{/u$z~lt)-s:2D8[TbZj4gea)FdM3u~w19d|0I2|k/@!c6BNyyz+e^]IqIONm6!@%!Kt,|1dA!vb5@J)hgTb}(5]#qEp;NAF2brdtL{9Cg^l[szY)aC~DJFCz6:.viS]t=hpEFuL.rgp5WEy=}5PGZR-vE!C$%^Xk)eJhk!PcqdiVIb3U;KoiSLrR$b,@nyohcBzU#6#|Iuaq%]~9;7ybM[+i,De9eVY}0)!$.W|;S||M!g}T*|bPNzjqEZV+hfiw-x|.*H@.6.wJ)L@Ks~~wu+3:a,2#yCMnRk5MF]kn:X{cWcFaLXSn#fy^nJBrGjQgWO2#P@7ufC6f@P{N-+^{OCenf:WrPsg52k0N3aO@oMylS!iE6ORlCmq5YqPdhmPtoKRT~)~uNWm)C(8k}*8KCufaX;6Hct5n=Yb5l|rtmK~/:Z2nTvEvmM:|*H8n5b@C~4AHJQi3;ic0)K;NnRYn5c-p$Cuv(wOyBURL^dYdkDp|r1Qn4rXxQM27+mWx^+HaNkuB327=LazI9eNA9LZ{ZJ^W]sD$2kq/:i[syc9UD0b=zkYJ]4|;AYgqGZ0//~.}[dIWR*uauP+nE^b+zH]/#ow(l*Wn{NYL-0YgUGRq4sb.CAPl8Nul7XQ{/0QvU%Dy)%G:1/Q:XAw#5/w,G.LTt{(a.CYQNuzUS9S;9H6=}-C:]$QVj}$yzf*M~(l1F,xOJ|zv9w~)Ai}yBFHJNj9rS@9,/24bp]!:v1v|01/slb0)BU3YlFg;b$Sv)eaXx08am*@f!l~tnKp}ULu^CZi.tlu,$doo-9MAPda%1#s,A[~]8u*t.@Jo.h1hk*C.~6Tl45=FXV/NJtFIUG:T;)W9F/!Yq]h^!bGJ0kYy3J/LpjiF6uP[OTL~{O%0zgFr+.}LOm3E}JB208^iJDH5,34}CX}A].A=ft3fHs4[C:*uNbib7a*4Y39o]T]kA~J=EDrmU)0Dq@Nx:%oOTrClLuz~ay0*=SrVbyZGyq/~R6]f(d3^^PJ$oPe~9+mMb5qggl]6e~rt=yR#@0Y:pgu1$1W@v+nR/qvk^DX$EE-VrIe:6AlE/a2WAhhL%.+U$SyXvTyBI#xAJ,tdg+RIAk[@,33%9m]wUBhlBLIbbua/S)cP,z:q:KpZ|V.(AeI)9-GLM|Lv^-7uEqX.q{LNWIp;QKdMrLmWJwuopVH[TgJe$LqIr:4v!dch^Hw-alw0k}cOOx)xz,OqZM{Nw#]D/2,RXp89+l-wd8.Eed{sdCGfufxjxO0#PCY;]F!LAeF-rd:C#XSRWok0]gcUVemTfJR~XsKBRxV0RoAQ=uAGVs,d1O$6!,+TjZA+wiEYqvvJYg28}%Mwud#0%RfXx[t$C0xhp{c1;Lr6uTd}=iIOrM+Z6Nd=^TQ(;ds~IIqgN.}p:++.a/^:)^o8A*~eTX;r:AeQX4nfSy3bv~YT=vKtt{tDm!-mB@)6%-WBv;P$;|75up]^jz,d$DSeb*iu!z:INc{@:}/xAv$5yk2VZH(($dffv-lln^4~NS4NcOK,D%O{~uA)+@a$OM;l]huDF;d,GefV[eo(,x4(T|UgZj4nZ8,=cR(rp3It0iVtxG!b[S}zODpMGd/Csl12bkezAm!^*-0*Pt!#Vl*ldiP+BkTg7]q5NVg^$Rm4RU|AZ+6/s.@|4cY@+0w;$1*LRNurw8d[4w|s*w{dV)xwL%0NH|w(M$|]l=a^(1Suba6[7Ia8Tg6-IyxKIdmxJ4Tkh6xYdR/5uKdZ6iMYjsP]0YQx$471UQC@:qN^yUORw6NY17I7xzjysLQHX%08.5M58zIv7{1@Kb(Y;LNQ{*PH%)/W}n[^7!*]l;ia0=.W*k7#HI*|.E6KnlN3yKg60C(XJ6rizz=bf@3RGj/.F:qhne+h3rGD(~Zpg/I;T4xU[eTJ3fQivSG.kv;(pE^DOl0E*]Vps.8vq,ZYKCdw+vSG%uP@Fs*5=GIjv2,h=,mFtU]HKQx[W;A9|Q..kux2xG1Z+PL6ga]O[Je.fe/3$]a5{05ag%ivGz*VHXC|IK6u|[k+qo^8Fbuduz)5cWZb)+%YPoSWXDfx~v82moGEk:!+R|s[H8*As]o]jtBe(aOzMRs;sm,ttPv(wd}47mzIOxp9(%Yj%)0]z+KX**b01]j8As9yO12^1#R2PoC37jbbHsqpXrqbA0xdftb1Tzf3J-GrlT;V7baS/,DS)Y9s%d3,T,![L)A@GdnMXRID4|k;VEFoJu-Y]=I=-u;F8qtq1ZkH9v1N+4U=RAKjjL3%|yIgdkUwSK2.d]PUTej~-cB3h:w!jmGh07[u~o71W=K+WjFTfqKyvP9(ZcyWksd^tVmsqbL@v(DgZZqP8mkeFX8+R~G#a{Bf*B)zn6yR@$cZ5.pi%xZmqrP0fEgc[QV=U=${t[m+qJ):Bfy-YL2S1WgJr7*KR-#d1V0T:aC[/#E8g7V:P3-N-GOG4XagEAWe@]n93GroINu0UV(t{sLXOr]eJ*DyaSziVY;Rhx|{H;a]+2bN-VTt6W)WYSnGB3V:R#ov{^UNtsZF*,yFYv;OQSG:DJoCz8}lxgAo(OyJe2}d2#EgKK:qJ(~h85w*;2k}y%C|A4O;PK(T4Em:hxm%F}9Pz2dm5sW{^5dkn77q@LCv^5daq=m)TF,Vh.NH}cg-93$J.@]5^1T+ylaX@t.H@wq2-|k0FM/a9bEdwUumXPL/d!gCAEyiU2|xFBE%Yk8(9ECvosSh-ZmFq#@Wp]p]BF,*s7{Yr+/rf9(R.A^IEFkqUvp%#hSr!J-DuT0sEKkfDgE}^b]uXOp8tM.7V@39d#=I{oHqcnVQ)/mB^Mr}xUmbzxs37)HmhZaXV^p;H/OS@bt!eJm;7wIL-[dV,F9R7EQoX65P/l}$(D3ZYRAomK!yXrs^$iTBLo.DLLmVEug8Gte.WZMUSeGK^Uu;3qbsR4y%SPD=i[x2WYNT#CchZ4dnvwr310(@Ep]whXJ6M%6F9I(jkKnnA6^^.U+l|gbETodHC,2j3sARgepKJ]0:{-%ru}0UKfZCD(FhM1X4VkG.xNoapGiOt:G$w$T#^YcS,8~qjK1Mi/j!cpL{E!{UW]].f0#RX@panQT|)jdArt~rQvkuFN*7A#sTm*aMPnDzR2XdpDgM%$;,j7~eN79D!yV.rN2#E!YtrROW*I,XeNL*BG!-x[$l4YH6VP-GN3NWwc$:eI|3A:4Ps(ILRh7EYyLmz8cJx!I,*qz.hL3-8iz4jwJ;M{b9W:*~kO2,{=qCo/DLin@sl,pz-u=w87~yck3n-3U](b3V{.7pM3b3}W,]a%$5wE6dYdqop/aV[:Q884u=a-Qdz=nt,%bRE+X%Y5OhS*]N^+kxp9!gV{y/R4cr3hD]U2|Y!Te~vIe,W-4%:W:ExYRnwx:65|u4GPWy#6GT[gSkiKLv{yai94DiCEp#3tPN8m/3!V8erN~KWzT~LM[Ob{/Hor33vfEYJ8)zoon03o4=x@$pU#ZQ9;%do2sC@;DFGNSYlfvt4K-vQoyD1H3Ie+kq~%rm-F4E$]+9C!P8SR44Lmgu,2.w![Geo;L^ECY2)%Dpk|8Lx+cSO)mzYVKsZx}I.{}ueJfmY2uZor:W}R;4sC^ZzKg,3zPJfUxEYa}@WwH=Cm/VcySDrXJe]9ZE2eD+XpY}~zw#S(KTS,T1FyW5vA3CDPvx;%T!^^lo/yMYbm8[lv0Q#j,s[}L0)8;dUJMz0=wH8$+~s1Im4!7#Jc)D+3S/eS)8-VOgVL2:YWX{vE8~*#{vCu}=VV!UXdnj)pO|8mvetc4PA%iVhL!uxgu=|DerY3m81iu1(xDsk/4U:PTuAvozfB7aojslUO,PHwoxJ%e0@Bj~bjj=9,aM#u8D,HXIrlO#-#mQO@fpVI%My#C8Jg3.JOM!YEq.qO!TQDlM9}*mpS!,8+Wf;H9Dve3[tkv^hDx2r[u1Oa)+#PV(6I|HCmQ9G%E^t]O/ciIqUOnPC[b:#)U=g$PeZ{mCesc{xS^]IQjelo[SAJ8Pv~rJ;LA-Z.*RP6^q,/(oD/Av{G}q=epCHx#d1xVICwv(uW|t4tb;o~HaD3FAvH~%%SB@vh](8|xh#VJ(8Vv3$.GhE(4v{/sYlY[oRY3w1TMpiq:$p8*2x#T8aJWamLd#2O(y!vQwObhOi{ZS)dS@Rr7C=%yHY4XHLtIvub%tRi=YrsALH.]QEI@QUco!cvt.75YxGgK),g4^f-5gNle)yY3!//Bo8+RRG-P!YR+#~2Y.(|Y.6w.7*2;*zfyeWfB,nqNgcE9LcyNu6peBFkAW1,%(2(UhJ,]$+eW-y~)9SIJJs.nI0F:O@wqR[t*DKMl3bA#YqRqQ61-R;ggm=;Up(Q);]jjC2qRW/VBynPUBi/;n/fNP+jGs7vG7e!/:t[|s:isDWoc)yjEu/1Ea7(aEI/T$Ki3Y*(J%,QJF4Rx!.SGMj[^I(*Igvpg.hPSc@g9h{N9t*cOb|*!MDTT#iRl}(4dOKM;ovYulzbqnHZv;6aPbzjvOwr*SM@c+O!kcwX=5.TJ!#3#n}M,Q)l+hGzv+b9BmEbRNb8A:EbnQ[m$D)vvgbQ[q4%QQw9W2d!fnnk(ma:4$bPKDuN!OJp$uA(EsW+LBAydB***mx3ov-dy2^8rL6)|+CLC#hj:ESb6okU0eSDNTQNCnp;IU.!,9~$/+y%Nrk(e0cgZ;RO^ASrZZ=f,m:x1$,5!~.JiI{{DR*M}DJ5.0J]IXFWID6s1(PGHklf2^D(}%8.Cx~UUX2]7jb^*-=Ph)fDZgepy+P-m2e!fI4DQln|7%,{IdIL#f/8mNoy#0/s!y7^O)jK|MbJi.2Uejw%cPm/5$]]iUPiU{hx0Nlr:~UX-IGPCtgF.NP4XonsHHMqNxDR4%R2.g%XH3YB9RE4PSNialCQ4.N=Z@d7jClb|;rMji6S%tGR+cc[4X}O(J6GMr0=J6xh];;^0KE}^g,D~e@N/G5F+pgsW{~A#iH[u|sY6e62H50*xemkSg^gwb:c!KeH/v1*TTjaFIAF/RFBFn6VFFj]Q2nu4:sK..k-ChKEG]$=tKGh+ls,8;91!p]iBV(Ev!D!lFhuOc[~6cvxCvmFNqsNbs,ppsbv^]qzGRJR+e}CY8FS)=x+QEi)0joE%N}/4ic~r*NV:+ik6a4RU/v.RY4As@.~GG!t(/;.@[2=@nA[(gNSY=Yk%s37cf=%S9}3$|f@L+Mwm()U%e3YG|~Ak7wRLz@/m3,^aCM{,#5Xatq^o0h2hVT24EvCR{~I#Btj/+pOay:-]#]$P5y[t;uvynIp%p,lXpuRnjO,sjGryw=EU0.7Un(O4E{c;lU^=]Hto~//][aH3sMzMp]T8T@4p^#yQ(V}]!VFALq=|!fYi15}%;cM7KLJ:s/3tGiz0RNg@Qg10=S05*8Hj!-Xlf6$GKcC-3-r1qBLMY03*%Cbv}GSTp5RzB-70,KINSJD{qI%9GnLk;=oB[R-B6xLKG6lDbrpf1Q0|Dq*[cdT7x~f9P8I5NyVK(KO9t,rV!8(Yt@-I|jw}^V{L:)}2Ujp)ohrafQ;F3r;{YJy9%HA4Ob^=ut$Tq5g1.F/-IHX!{j,4FZffe~-.VL%U2nTOfu]4^wcnmD:V[}5yRRAMe)ABAH:/+pAK2k6@GTpd(*mTR.34X.3E}tFK#I1k6ohWf+-;,A8svSh;!x6l=K%HRFK(}8=Y[kN,I5m:D*8Y]$Xk#bL(!(e+]f}5:xg3XCMTz1SGrE:laI/%@*kIo+*bk~y7WrQpx33OZUF2Q;@#pDok#ol0GCb]:}%0B^ldWAQt+)9r%l#w*p.e+uj,#682jBjW5a[rte$h~BU#iO8}/BE$@jaQO/#RdZV5VijSRPTPWoh8zEVP=C=gnMQio-jN+WBqk;r5L2DvbIw3U.B07Q|=E]]wL*p2~#@jR62R{ORuF4vLzACvj6{:(k3ZdW6G,P!a9rG7|Qz,vGEKiXt;^p+{.[+9lyEy6d/kqY.Wv5~ZWsnH[T{@%5U:#gT)RFv(hV-z#9p4;ZD|tr0R)9p@fb-=tty4pC2(=n-A;qC+=zI},-5#K!D3@[82qOhGyO=,AZmjhVRy^S92Z*yIp+CtX0xupcU*WX,xb%FDwWT;]4^iYiCpDz,.E/Kl;QbIWyYFro:2uPc7.UY+U1m5T4m=n8kXVsP8ofn7rPLR}SGAeTj6v90;:uHApa8Z$2UikHZv(8dt+T6UR%]l(fe6){~Xd*luOa-tvUnQ[@NiZ1$MR;7t+;z(j)eyAOcW4qIvF!@*PK8uGa..c3;CLX;Fd#XIOb)43BkANY8OZ]{#6ECgRc#k[4blWjg:L%48Wzt5nnOo/eQ0$S1JW9x*:}Lk:ilyyiddW=;DyjwU}]y%4Hdk;oLi(cN+G65Tn},yU;4}3*IvLy(V-L-9(en)$j47fihVbXpO,X6|az=V@,hkeBFmLEh0Hg7lrfou)WU%JIeVuitugCoUBgPHM0/5}4M~oWvyFGW$L9k:9=8pHinTX1sANJazhvh3t5=FdutcL1f$VfHC6ab}WgDa$:fHz7H!hZ2u+r(:.xGr-JLa-I0jOef,;[k{Ut{fc=M;9L|WhFF$ur%#-N=WwZf1X,1y{hk$6Kjs;j!gw4F#jWYL=,UcrP23=d608L/yp[q,}eUhZ~pdXYgi}KD~y~l/X],{lY$[%L(Ew[QvHDBOPP|QBcx6J0Oqw9!+MPR57PDKrmI/kBPQrhp-tb3-#Y==/(M^WI,}GRZ|,A%eq$v7l^|z46KDzdRWIh;Op2H{:[{3rGi}@OPQlqSOCCZ=p.LFSv{sk#Ck6RpzhDKN59,!gc)$CfTmuzuTM:ZkFtd/VGny@nwzPeLw!e0.8H.y3UwHKTa~P{%2D(7uPD:,7D)%iN0f1VHe,a=P)aU.ik=9sXN=BY6]c9iG2dulbj[XHSBLKJHx(vm(4JnCr04]DaCYYEoBlGJbNCWIMLtAqAqNO=SL]^(ZG7.!Ts]}[+I]ZXHM{9d,@o}HC8F5w!{^ap:otW+N8MZsXG=GQRSUq6Pd0)hF)yx#!:mZwUC:xm2Ma]4f+2+b:.B.Vy51l;wm:}Au-9V;j=fV8vS883FmA;*2[H-cwh.[R{7y75aQ=y~IiRo,s1oe8/)$Kk6W-PQG(Fm*]s[X;B/{DYCFRwd$[,,[0m(.6oCf10|@]DDxD.x@kg#y8lnsR#68+05B$5wA(F2W(09{nyiWAEu]AlpxdXnB9/#)~zrzh{ymbmZ!zAmDQM2,$;R+zx/)j/rbz;0ac-*8/!EQs~JZ$ti%0eo!=fENf9tJ*7H5fY$*tMWPP7pNnxggRV6|#|WwKnsD|eRA^3#2ysUW3)C~dNhQyQ$SRIrpf|IiU.!@k!;)K#Ar{l@aCwIB6Pi;O|$VtcfNpg5(au2fct*{^O15Lz2m$F/ySx@M%YD,b@[~MpGbP))DQ6}Hv,H9]:e03l.o7O9vLm$]-dzgc)yWOl4V[NSCUVqsz2J5sh3%A85Km|EcWP)Z[E=;h##u=h[E/aZXiDG@xH7/!Jwt.5RPm]OIL4NLFmo2EziBIw0J8Qp5LfaLTbjeg!qsb![#E*=nl@4-%u$k,lA#m1DSzZ+7,rqh)U8Jy~fb;Q9A,~o:QSS:$z*zR5FqvyEB8-*DhYphJ{)]BUEb27wz4qVAa:8EC4[O7IUClN|h=]M=JJ%]J.R=)g#P}k;#oz/W,BrG5pge;(xRHYV%]WpKISvekB67c5FN3mJt/-wPhj#-skw8#w/]~3$aWXHEz-|YJrCh((nE}%AkOeg=!g3jW1VV$E(:2!:+t3l0v.jDgnsW^@1GTW~iHC6u1c!LVoRZF/UQ4)1KmJPvohmpu~MXFm+5!LG-kGHW5:]WKaiDKX2b{TWF@2)](+qVPsGdW;a-9LNTMjnuj+^hQ[D(jR;/d)0{{Nb=Gr#2cy-b8zWR7U2}#lwB,h07%zP~#N!g#YL6+-1SxY8UAITiD}Mln3s$GY0!TU;y:mFL=.A#s2%!)J54n}:g+(e7w+qi]-~}7N:yNnw9DFq$ws84~96bp+w3z#j=k[*oDGk^BdQUyZFBw5L^|P-=JtWD#!N]R.Weq0HOwx%^X;K}3B;)wQ[8%lN/}G1kaniW{--zz(E2WWWF37:MW@ItW$7@5Z^i:yTzAnd07@Ny,36LZu3BE1ZF0a4XZzc)tVyXSywd}ZEXVd^^69EN!C;+hjQxo(r20DOo9*LtDv,,FWm5{^]e;Jrr9s-[vh@EM!AgSiN8v/vN+H09]gR)yRXwORMe4NPA6kSHw9CB.qP33,-(ZKt$u+=u;%ft1D!6N=R@I5Ge9tB=i5Y6xi%MJATP$*kxE+0s:JQ%jtTS7P9A*w|d(01otxu,Kc8Lvap,Tg*=M1sN1(0Xy^q}luaB#jQ{fLqKgAvZ1kwtHv$wMXD-nMMi(4$m^-Mye,Rpvt0uRv9|,og5b5:3t%-#f$9u3SxnZ3=1*a$sP1b(B}kts[QS!:M~M@szzdr(UQ+Nu/,JQoO[WPnr+9PyX^ZDO2SEJAs$av^t#~g,~5W=%=k6nwWoVzp#(l2aIW3DMb8K3o9oL2gHt@ZimAhuk4-Xv[qHhOlOoeK.25M|tkD5YwqWZ%Y%mUd[rzfw0*;zPwvE0UD4e;-hxEcU*X##}[s:G3i5|Dse;A~In1-L}i/48R^1DlseEX45Xm8OwBKwC/6ROT9aV#WXxioQBEizz6dR!CsOW3qn72wHEOK!k$*/%e}B27(uUP-Ca42yE]lsBUjNNxN,R.,iTo;n7!k^e/~bd]dnpIwSK(qynXrvl0%I@ui0qkM2/rV,tq^)xOm95Oe:A+/mFnZS:WDy/b{%M|HgOqC-.QPXkH|#;aXXFLICDrz}HzjC+!oJFRBQN!j6k2b6sa8eRraPfdg2|Zr^a+/:LeooQ[GV|L6dU78$lL/p9k5%}U2r/HmEv~pfETY!e2GgE)[CM[{dE~~NsdVFYY9,x~31!FN5.9-~]]Wn(*paUagmVl8N5=rv4XmF^(:k|}PQ^v;3f14Vz4Ukc.orms=bAg4=k%c5UAkSpH.9KDNu3B]Z7sXi0ATE5fJHW1yasPm{bL|WWNcx9^7MP|PA88H#t0C*6=55hwL.@nrTz#OJQ-FH$WKW[Hp;FyB~s=1u]-Z622~{.acf|YblmHBp{$#+fCVgCFSHA(5h)3T8n+n1Rvt(Go@ags^)kHy!FP/+Hh4AT;X@,s%30r7zfho^[R[bN;JYDmSD,D[D)m0PJCv(C!fIB[yBm*mb12|6WzYdEcA$~#VPXprbMUmY]T)zUp[VHu8G2B1YZ]^b3}Oue*HN##%gYMrZd|9:o5KYLEg=,#-1]1rzGTt3w+56zAqWoJgPzk:xBV@m[@nX$qH^OFgdQ+l*QJ*ooF;Nq!*Zs%m$i)]A#u*q+awC%G/Zvt1(}YWCnT$8nyIYdL:%;48Lo;+k6#p|BfRb!mj5gaBQ+|xqwx7dpgG~dozFJMU]8zqSov1kiJd59Yu4XP2jF43J3#Wr#+1/w;**MHY!8^eESkY*6EqniS9$J^N{AQ+BHvcTG%k5%g3T#6oqv1scIYPPCpS^VWyb!I-$bv2^YPx9aN.n4LZ%cy^]S;=P$#{)Ly9bX@!}L$cyesFR,O0fZ$BOCSxTwm2BtFvUFVu15CqBaLnHCxR5TtOe=5Apus#$,[~]vNz|3%AKJZtrs-4s[ODMDw9VP:l3bw%;g%ADY2$@2lTt%Hn$PCvV!ad[-4by8X3HU#DD2Gq[s9Q!|s+)BMv7gsyhl-nJq$X/bVk[cc%0|u[#eq5NVIDT{RDa/SLVkoRwN7m4t,Bxvr0x(Xu]G|.62JI:Q,^:(wSiO0HrsgqULzoo[9V##m0NUguG=y{WYXd8TS28guW7Wy9W.9a8]H516E23%=R{bmSa.@$cIODv)AuUcR-R^[!UEB%H/al8R(C[**r$;[Zes3JLAb45TDt:{!,PpIYOs)Cm)+fsnbWjGiCn-vBanPpyi443@OQU^wQxu(TGXWHhJ]xE8SGFzy:ln2{qX!WJt*Zdq,O~Detr[QyX:5Jm;5BQKY(c,zlSE[j~X0RXL(Y2SBg[)];#Q/(oYp@*#m~D%AY.qs30r54T(btgn7SJC75)OSp@w8*6au8Hm1|M^:5z,P$3|8l.6.(/{thg[S%1OlEP:3mN@n:T@6!MIuZNl3q5mVPe;Q=-c}uvBCNFHJa/%)/;r@Cdw!H-P}3u4ef6VM-P)ihJ:mC{H6bK=Gu$q%OYzwnE@izd/skp@BD5Z^,Ns}d)GGfA.D8;rnT$c}q^zf(uQaEy$yV)WyS/~iNCgkan*67wma1X1(}[{1g0WXDi1ZI-naejk8C|nI1cxUMMzfsQ=ydiZIc.dv.{tED!J([Jcr1#Frefia[iiObR2V1!U|{JnP0V3;=WgNX!}pu.CLG|*[z(OJ5{3:(s^-fmd(Ecg=b6:WR[sE#(4%ue.f3T6BICUNZL:P1-CK2NG(|/Bs*{jIN{,emQl6P9PmRrW!im$~kT2J5QeB)MH*]gX%]{tc8p4cSHW{)fM,,vI6^OptCdfVNRS[^JKO#lbnk.%NN,UYNya-@.0D7a7FL}}kWf*OrM25++fL@e6Ih/aanhDvQM$Y,d1n5YzoW3mm.z2edrDTm^BFw:J2$9H5YI0OJ*RjPm%]wD}DU5:Uzqo{EQ[+-X1QiP4p@=,j7AdKi8;48hl7S9k84dXTh%cDNJ[2aOE:+N*Mzb/-AWWYaRpB%jNj)V1*Gvjf+-2.tO2*B;mz+]{4:oJjFE0$i2~A|:FUw*ubCfH{r8TD].!ZG9EtgmtqtuX0w;lp1@=GH{@KfY|u;iO*c/Va2rYSKO8K@FVSUdT68JRDI)X#/kIs^c+D~,0a2cHc=lYVisgJfQhq0gH{p1xM(w:%z5t|[I-%dmJ/dNmhz(x!]ALnD).oWzmEP:13)d@vLK7E}W+*}v%=jwYjd,eJnFPClHbb;mBQ-Z/iZpE[n1QE@S.)TG:5(q1,niK=TOQqYCbpjMiQ^miFIllhuh52P;tN;+cf,}~E;/Mw~N$t5qcE-8A]B*{~]I|bF{uLK1/ikfYO[5niw6/nms4#~l+p8(Rfc~jGXA|u|J2wx:sFpv*w.6.Gx(L!6kt;53FJe2N9)bN]fWE|;RgwSD%v5(*DgaGyfndOo;FaUZdh~Hbtf3:q:TrA.HmH=C@dqI;p[S~%L^bx1,I7lLxE5Q8=@$qdVh-O0EYKI(~/jRX.{{u(4k@anAcBC0%i57cV1~E/#uFr}JRGevMe{CauAPd6@7@D3rF7~m0gWg:(5s$5Kw*5/}/vM7eXYsE}5v@sk31O(-^i!Ja[~!*UTSM,zRZkm3L/169/OZ+u:0m^;*64Y^Dc^/fA@^-TS8CsVz,7Bhf6PSNyTek!%4dy]lLQVcJT#g*dx3e=WLGWv.RJq0MMOW^PkG*/-jyUS/uwTU$-E8[(iK%$(Rge7ole}9;8*5Sa(d5e[DACjI:!7CciDKk[%W-FF0IU^GWn(KB5rWwoKRtTwk.yYMN4:%{jIZ$7L*6*in@+w*%pc$f:w)R8@X^!jv(t[Qd(^)dx7Oq]YnV]l@H=#08e8gGY*k:4=-S.{wa)#*-LE**o~#our9=]d^WnbV,q~n+,F9a%BH(w)}m~sl(G-2[42[2mZQ:;*p8aP$[DdVwkAvuC1zrF+zRK7rsLWjj6uxOB[IPu;$^m9^O4sFVAr]T=8MdzktOqxmbf=64ZM0l7/;4:22,,SjxcmOn3$5,ZVbI2)O4f^zA=HTT8BBc-s44ieYo,~2uG6|:W$u=*u,l]dxV)pTQ9}+WxW2]0%+Mx+/t%Q+rB:mHMrkU6Ahr;$.HF}n{;8d!#ckVb0sU$kb.iH%#YAXJDc,NAm/;~F]=.rY4ERga~%|S^=6dsr]%RZzA:YJbqbb|:S,HiCuanuXLej9dwwBSLhdN|Ty7RsqB$@8P.$v4HqatL%5~WmQbc;[%U%G{.bIs4YthNemvoJb{.2IJS=,mZn#nlBkhCC:r3Dw{k))p(y$:Gx2@tCAQG/hOE(Z2iCVaKj(e4^^kjoCuQU{pS;Cy^DXKfP!EW)$!c4RH;[BjxtPZ^}*D0]ImT!c6u5j3apJMl5=:NGdy-}O*q2,^5JB)OmtC{D]H69i-/rTEY-PPCHikCnn)-*EQcv%vUym]Zh5VZ)~{Bgban)mLGn5P9onCd@WvSLT2Q=ejec2s|e2kj^}MbcRJJ,l4(*,iWe=]75IJ,wVYvnHSa+Tdhmp6.9M0xU-=5sSR$p/@rS5rL}[z(Vp4N|7V2kGk-fVN8(d)D8xh)3v5^!EyeMxmDYovv{/P;ohZR}c#^cD#Nx,}L7zz)c*,wB|x=m5=wiRE]~y3M!5gFLk[sR@x$IqE43Z:HT80U/p=-lgdPM|5StEX]J~H(WU-!G1]yKTLK#TvaYzM1n6s7wpPh%Hrk$n/Wr*nZ[o/fsPh-.,G2M7ZmAn^QYQ4rYZ[9:f[=}UQ}lbXis[j8:T9b]@H{H1Kn*[6JY{910SX.RqH4Wa,7|iNBqw^e/Y-U/@qT8oRYCq0RSkcE:GHv/K=q~~grkDw@3^4H(}*r]B,.DX6Ka-zee;ETV)^pDNGhLmvpIQ@iTMMH4RA3-RHMj(6:bOwju{1bQm5-A7Kv.G:5i*j#z/P+PO0bu*e4O9a#{){;CZqWY$+nBUmD6:l.q2F$$ViOKHebal]WIw*Sr6R4[9h7E*w(!F%Oh~=*leXLJG4vEicwf8O,;{,WgaHnfLlH.!DbZLoU@;IB9urwqi;!5mk!X(b@=!}C:bmlsf;xmFAF%}[H:jjTN:|ZY7H*7Y5e3{WNZtH7:~U835Xy9P;zIT~+wGP*lp26h6/E0HKl%.9k9Mz.qHC/h[Q3ospZFCn7!#iuO)LNoJT{MWVle)}h}x,$^tZ9gB,NKR/[7Ekdg}G7GKb%4;FY6@G#Eu;w{J9RDmO;n)1T]8PbcSw{(*bG]Ny}]ICEy!!Dg^qB{oQQ:TVGddw6Gls7ac[zGK{D4%3jg0iUun30$lgz1fuzNVbUJn;c2#Ve;+:;|KR|HzR)I9DTuG|Z==HF3MES)|4EO:|GZ;NK2J}teHFAw6,@O%]NSTyZz*ZqO~f*MJ=%75KlN@DqlGvP:%|T)4+,703e{^P37N58st=(lwR.k9uVu/o9]|Oef02B{-EC1(U9-29si0.OT6MD9vbn=,i0Bupl@de-mSeGEVgnfG~=$K^lt@;Rq3Ufd}3IZo8i*vQmdNQ.Md50yQNvh4A%%Qq9I-0hv:3KifdYZVAW^F4jzAZQ40o9.(g8x@TgV,d,857*ZzK-:^Gi+UDA{z0=:hIZWELGMvx,/vml#D.mJ~f33!W}THe-IcqypJOitwgBbDY+i%lG++c[-EHymTZuJs+S.:=s9Nl0;WN!ONo*,3eou/P6LC3=g.X:eZkK:kYBFKzJYO]1m{q1)KRP,rEC/*NRQp.)Rm![H|d.FPd^Um{(3D4:WZC.xie@9PFnSDMQ{u#0fxU{vot@m-;9RBPqOG)r1LNxA^]]!G@9!$e4GZ[}J}*mbb@kAi{EMR$0hd6!;mVT{3zFT.v/nkI-s4N(}gR-,ar*QF-huf^5^u+{s@s.KrhY;w7-2FqmbD/(UY.]9ZP7|byI{b0pYhGPYybXtvOTB44VC]UOlJ}C1tQkXLxhh#Ne7:03*OU6A:FoU8LQaBz!$Jyh$]jBs~KcbsDux:m}N$6jjF/1:k=LQd69(/V}j+3kn5]*S74f*T}(./O;],~M,2EAHAMaH/uTTKC)!uc@$rLb#U:{URC9nRGjObRrZ6Xacuc=~=Ik|8R=!fnk.dVxgiL8%fH#UY{VMfqPq$5JCnq*n/i0XWp7S}C,e-b7tk/}{#}(gM=NEv(MrVtqyzscUJPN{DDGz!kRTE%{]g94tQ|27225*PH+PDemkd,b{]hqm7G^{cy(0P33wFEYDIG|J-4Dm(M|,9{{v3y/c!)q0vKUF)q8icYWJRPerMVBIdyv:1+UDIO;nXk6H8Hg]IJ0[NE!=QSR)iGLE}~qzOvd]|}fzRd6;/H^Zi/:;PZb$Gt:{C@ey]z]slTKBV{zrf2jk(f9a3X7CMB%Q}yriBLcia/XhP8l#E0:l.ISGFYTzV~rUzv3+eUXAxta4P{^|I$}z{x~7n*%1GA}Nvr(7[HiSD3i#xG,!g,PQWs4zF:0-pb/,p8!PVvcwU8vEEBoT-9ZP!7FUoE5s~*{s)jQELeP40B;Uj8:d,9PRq|Uj|7c|qp3O;xf2bf/X6m(cYVhHMbb~Ymo2AkYcWJpX8=MQcMZgteTz8i#h,hPfp%^Z=lfQ](buiPV./(tOn*)lR@i$ZQT79[=.K)ChBfjqa[S:UrZip$@|!Yd,VVzoR4t~qrjV]wH[:60J,sn*+8${6hCT3C4D83NNk9}#Be+mkQzHg^%xk5!txZ;;!.7qhlS!UDF|,tQ@!RV[}uV*zJfOR|f5v6vI.iF}~vaTHO~()^#3s/P4IU^=j!(4K-Qap;Cy$Fsv.XEp8wQ7-CnXAIR*t6Dvs0,W9#O*V!M^;tbLz-+U-+Nzr(L$50.dr^e+Y1xll^fxW^yCo@ZgZtLp1M|7kJ=7oNi*MXwzwk*=3JpUj*k6Uc=1bxJbW9OREc(ux-g7G/0C[8yo%R)cc{H{m.~j|T2JPC9xXZ,p{YfRFIGw6Kl5.-afY)=8RHj$DGZ,4Ri]C}S/x5F$I(((TGbo.G|d8GcG+/^gaE;LOdth~6TDGOv7$L;CCStF8PDEZuuzzwrXPsG;nG3d1T.GOEl2+1QI4KY;aDv+VmPf:0L~K7f^@zu4LPU;ku7G]H/o~Y)XWi-XU6t120d)i$Dt8([sv|gMtRJ,tDx/G7z0f$%w,iQje-AvJw^-ai*65Pn+YnyJU(qih1at.Z(K(J/OWvCbQCHEdp@0I,UeZYAEDK^Tl:[IfKL+@;D2Ont=t|{suf9o(]I=e}Ul;L~DQLipM*rmr8x8sI|uhxB:lWm7|5$yiq3rLI1{-d@NOPwhyqw$JV%L5u0^bSrPQg$s]|K)1GV8ckn5u,M+Z/wBc~/f;M~p)OT8HtWo}oKv,+v5[R]L=S0w*.Y4A)Eo7jf84CMsCYPJ%6$W{L2h7447LK%{7|3RMSWe}kaY)Z8V%td~@GMgHvshj1v,FI6.rSbzufeENEx3L8OhHo]3):GIpox;%~vFEkH]P=|Zk)eF.Q{!%*biSs4{JXLOHALxMp%qhkfaP^rVZK4dpvBGhKMl5wJn,RMzP6b|-lwTJS%VkU!T{5x6a-x/.7njRwBs=}x8aqqX[2A]ANhlqjFxTe$3HAjL6T6}97sn[]#;SORLjamuI:PB9q#%TUyIL4J{;EdEyzPm+X[c}k{vexCUsL-V(;x@D$s.39zM54Sp%owVMb~;2*P!]b]piKdWLH*U+aiNRL4Py[xYXSXDR^r(/8BPj$O%0crD!4}+}5gw-QU-24[=]=,nvyWt.zo)wmxQuZzMBJpYKewiLuJAD|Z{+L~u62%B7a]Z|iBoe#Y.(KM|LWqY@%48;(-K8lIbyx!4^-We%SoEaxfYS!|$PHl#bpL54[qQ.s{/{aeuTXp|;G$q.Gvbt^Fhq+kO-U|H:d1d^[ylpuZ2yCy1)PHwRQ]GWfX:v5sF(|YBS=CA-j0CrFVh!Lh$MA7@/T].$8OsrwDoZ3W2l;bn(bs195Alh}e=^[:Yof{i,=^kBLV]Rk1d3o5Go,KfSPQ@0YR[:xcpTANwk,Z~Ar9:rBnHY(2K6/C]40:;[.-O][X-^Sw138f(C~%gyLLF1a*[nW.^h~2*GdG^@dm;j[zDqP{8,EPIE7VBVU5}y-GVY-Z+B$LV@SIfPxP,aiOc[w/;J$kKX#22ZY.H(cb}n]z0zi1o:MT:u+w/Nc;0vN#j[T8ONSC~CRPEqdwTiOV)j7hbPR)OGgWr|*v(9v1iakXsSDzck9c5:/+,PHr3$RAz]oU$3X{.aSyGVjOY6h=BcC}}e3jLgjd89~k[Q1pv5Gs~mUX/(H3=^[LXz;MnCNS=G,sa@|o9]7xwhVR|!zSJxsMXb-^CKXc7wM}G8+dqTb$VOhz$C7Ox)U;u/nnW.eMzQ+F]){1zeYSMGY]FxvPk6iM@1i|)-TLU#qiaFBUbTN2-u]e[W(q[*7}6Za7XG)*%ef8R^V[PrhsOtiQCo-ooEK0!6.GOHDd%(a{wVKV}9JSY+r~n/+KGupDpg+,(bhzGtlv2N|42,i3AdTn3xxNd0S[6qWq-pX!gD3ERFMhG8~#[JC9ABRQ^o30#j:+QtB(CFt+DNOgYHYf[tf|cCJaSlobcmc9)#wbkwHs;xnzM9$Ppk#sA7D7/MKf@FCNs7i{.4|6Ygh!XcO[LNUN%NLtg!H)I3u,1Rwj22ye%zq},v2S:Pzz6Y7/Lt}e(:8A=DI)k82/NRp%$Xl}PgI}j6%vM2,gh*gIDmM[6*%B2$E6L$7!-^lJa*{S%0wJn,n.FY!Ua=}Sj,Y|G1MEi/RT=b.n;r.M/BYQo^j~6/XlL{qsWD]zFP;VQwaa(7%@*{Ya[b}05.;[5L,NiEBy3ydl06U8zOG2l/mo.mCpNFKL290n8Q!20SD^Vs=B$%N(k7l}S{ldZ*!l/#TW6(+g-(egYpvUSD+GKlN^TAPWOStx,^F[gG(S=t[o8uemS3J(vd--6FZ^~wHv4na1|)V[]9qF2$gF+m[M@M5XcuOSHIX+]Ogsb5pq]QYjnV!b)LyW(No^FoLT=O|JRQL[FQ[6Ve56C,6j*K0)Vo[Ls(-dksX6eAdxL}}PLFH4UHwZ*9rB06U4wT]gqAk+2$:7oaAI!$Jqbpcn-;X,[JxGgAa]aCQAwgs#Jcg$4:A80t!zZ[HmW]qron^(F39R[+|9mXF:P;Q$r|DV+x|=96$;fg9QMKsynRPX+eIy[DITsL5tAdl[|M6[-m=LH)UnSoYkfJ#5J%a~:s$GP-V0rI0TH%Vo$QPpbCTO1+dcTH(F=FTi+5bA^:tvQZ:iIzA8lQGI@Ut-jYDTkZLB]qz4XvUfNqOmv*wP:furzq[P[f00d:lpS}1$1Ilu,|xa+MzL.%:=aa43$#$!N]*ns-T@I:uJ@BMv;QEy7)EURIE[H[K.v.:Fq0NRwTq}*ffBL/HzG4:xiXl0i*J8ZEU%C:tc$!ZY^H9pMC(epJrT4JNlGebm#L]GahSrWho*;*zDY+wCo/2B6U(]!fTyzyYh^Q-;5f*VaNWJJfDd6o17i+|WYdSgg6{G+{-DR]FPAIvu8Blf96Mp4Dx5rPTaU{|;knyd,KJWXLf=jMbQX~|3,L/pMR6aQeu]SAx7+U/zUq~zusKF#i@gTiQez7}Bx!zhsuG-v+*h:73Ahb/g2YjK!/NoO9cp+[Hix}7INV{d,UK3*Ge/~;4~25%J2U;h0vO5Yb]peegxe#X9%dLQU+M99Aeg)IP2Gm:/7/Rma*-33%Dx$d@b8=2rhv}bEQr7YUjL7[F9^QumnY-Y95prfIWlN~WDzExMXG%5xnh$w.ng=lbj5jb:43$7XAd),(7x{u!0B^A@-J(2AbcYxyiwI(*NRX@8aogk7jnn#2=Y2^FVrwjLdp8Vk/FM[gd1|1(zf^3v~0/3{Guq}+mh.pwY0)o}W%lCJ;wN1}8gL18v9bG1h(NHofbvTacl1%/dI;m3xu2/w+z%4.@)(g!ZB@IVJGtUC7,^w#4TLcst(EkP:#5$}Il;UsFV5+b*.wtgk]E(xn(N:n#v2*Gb3V!4t%GL.r(oui/(Y/Ply^glNJ318Q$d4sHQ8|z(Dzl[l:n2gd$Pyi+]#-@z1=d$),Th%[n:@zC:t*.%{N)@CvA*me4o=wWN2G%Yp)0/xcObIzfgr~$gQV*C,w.(=ait#e[5o;[pmJ3T*HU,h#EYG+3:*rXziigiTuwm4(xfQG$Z5%IDE:v7bV0)5b@f2Al/Z,j{L04nbdP[g]/^U@8JJjFjf%G~Fmm(ynZtO]%uOVcztP:^EhsBFi:fEE$DoT=CM#dOeUc5nK(Ej}u6g(fp=29@E1-xm#$wLPv=M2+*Q41Bz@^EdE3e]=8n;J:fj~,b@G[/VBcla,-)2/$0TVfM)3[;iw@{x+BQ0%Ss)1~19B~E:AaDN:aQt.!0nicTh~.M(H3cfurA/$JgIVX8:.Vcd:mni;;leK^%[^TKxmVzQP.h{{g{TYqEl,EI-3i^wnYeA*wwVI|$#;Xr1mkVJ5W^.qG]t95Vc|zn9Fw8z-Yv(DEIUm!BtW0UPb*+X48/iLYTB8/;67I66vMs$Pc#{G#qj7GF9(srIKzb3#//!@![!B6;,X4ukkqu%v8mr;Q9N/0U;HF2|)SfIPaZ(Q]3b+,dxl%jfN+XauS2QHF59#ParYcLv,9Wq0A~Ydb/SK{G|K4*j#5q3m33Zef;@Y0,+0P48jvN]XomAl+SC*i{EF$ZB.z0M9Gl[Rx9nHN-aLCCE-bCTM{fQP+=w{)Nt@!@Y}q(tYK{*#ApdK{mS:n66MkKe-,6QJGeY~+HDWN@YP$^M2rHvGAgs!#5QH*[=jmM=fOB@[R8v1%!ZfD~MHs9)JgyH71|l,yKd2OCYLeY9uurD$pH%{@Lx$AoHT.lOKG0QqfPTW1O^a;|XDeZMXB@a2*@cAanHP=1Mw=o-DZcPzXwulHvdJ+i!%eiW*e^K140fANa(bgx]OoGtW,OaX@mUbYv(5{cf=%YFSWcNi+(Xrc#Rp1X6xrwU:2#=hh/jbCyNHQ#k@u18/vg5E#O5vN]d7Jk{^0X*bTNmCC$[.m=^!Ts=d*CVH%S@.96A;-AMb^;IoRxyeaB^Vo0y@Ted.{I${N1bwbY5xsqR8/-y^3q$Gyo3=^sk#BRU/,$+y.}-;3X7IlEr=xU(Gei;/oYUS5a)YrIF,$LOL2K@^]W^Qo^eAMl94D8]b:SBN8gX~OqmjCca^2HQ%BS.AXwO$^E.{8kf3a([[;G8pebLU6m%^!9^m.3i9U5,{k*/R|)J4999j1q!%m.**Hxwmpq3HE$o]2vv$nXw{Xu9a![L%dSvI*F-[={I3M-JJhhkBCO1yX}u7H#UR{mQ3gg1zeOhTrc9%:Ty(ws[o7qYQoD)3=r^kj{Smn8Yv^2-7!T]N{sp!)p|#9!::ww6F#K0p*08bDaS(AI[T=l/((fmO-Vq#tN3Qn@-7(!YM#7Kly)wO#YESLb@6QjJ0K+X/zI|v[*]BWvF}qQ9gRE}%Y#0Hz:fGI4pwBhf/ecnDn6{MGrp:F/TsB]NXJ{l4NvT|pk:~zG;S;9Hiqa,wRJ!D-8(U:Qv[#M;vL::ZEpLZ2JOFNs=:ryJTBeFKd.JpS3]Y%*PX~bBIM5d.{$#84uwRSVV%SaTosR!P8!Gt|[tL0(L5kf5R}7wpnH=AwjMwgrEH^gw2Y7#8W$wZNh;qnClY{!F1at%9!.DVA0|HvCU35J;9Po{ys,TH72K8Q{[l1IR1K!Qc=3SAW)7l.1,:}D}xs.g#:O]xHpa%lqrc,1S9Lj^(,B1$O!dwJ6jw#8ztd1iG,gay0ehtZP!/*s~y(I^N[C-Rv3(1d-T[0LAH(7p0R)grlN:L,!yS}CwNRWFftB8oBYo83Z(LP)|T2=B),kiO]#a4#UlBV:tQj.Zsw;L4A6puU^7q{Y{^QwN90Sqlk;dqhC!TRh6UDi,-r9^Rl(dR9JP*)ANV~O^31.Tj3Dn,GxAj+NCV1dJG3t1zygFqI5{c[^5K/b!qKiR7M{.:kKvlOd,=l7:x;cmi:z16F6$WYvN0,rzQN](G]k0yvRJ5LX3o3+wM,!JgUGJWk]/s/V8|SrVeT$yLOvbAmM:jU5M.F46w8snsuLb~l2rJ1L@qHXg8/F6/,*4.VGJBZsKLZFq=qiWtA{O2fH;,--O;6]CLpEaoP8TFzR[xHxD^j}[G*nXejc{XXH{z@9Aj,*rpRIMtT=Jo]}=I]2kpbm9h2LN6H783kC|TY^mcTY0BZx:;;-h#j5Hhz9L/A]$oDykaq8}%9W1;[SGeqlmwW:iI0PS=M$bB5Bso.1LUpuM^W4wFcKb7kn80;XzE$${Qn3ZuP3BW:[$N;;w/$.b:rov2]yBp)pd8*lvSv77Q68h|0gj9tZbZgjWlw(.M%eV;z$,v^wN@:px]AyFj3*D-NM)%}z**)[IZ/nvVdxzGbAM^HBUWlK^D7pb6luM*UK)p:qe[w|jcOf@$dCWb{]C#cwHGku9B)r=[~11hDlx5g(1h2TbAVPZD4n[s.ab8l%MOt1Nm8|YwUvi.e#BxnoI/VdF(bz.PlZuC46h:4=(guGH!dJFPJu^u]P^5~jQBT4/0WO8c#kSAZk3:C=f5,Qm5NOs^$o{:zp7Yu+i^}reGMV+]wWfJL%,1oW.gPKowGHpo]a1!e,T+L@#F*2^s[KO/FZQI*t89E}I^5,;]aXLMeyLXb{mx+iCRtLNj#dIFHP{uSR4:iF;%oz~@4#.y:GG|E2LUdC-miw~Aukkw1I@RyC*xG|=Di%g0LPUxWXV@0Qf7wol^1on.Geqq;g!B:PA0b]yd7Jz3)Iq{O)W5wkTc!oFKI!*R=~$4HHcmggM18xz2ltj.EJQmlWNhF#H-#hk(-7@6vgG78IP|WPXVV09[0+OVx|#nZOd@WKbiS[5tdC1YOM5QwG/%!jO8nJQ@*Ksm9khczgB}]sy](#mAYi|SPEh~Z-zuBirA7ZE-;F8CqWxHbi.A7in5aO)!D6Q1,YJtp5NRGpW$5@N-upH77D1,=4I#-!#ZUb%P6qkg+KE9C2mGFfw:wFZZHb#Qd[=q%=kjGLF*+4q)[!k-i2HOHrJAxqNjhMoE3IYU=#=Tm+2cyw/q%PB3c5XYtHa5BMe#~v^;EbImR}KW#}-UZ*/Ededpo@#WW}FqWd72;pTdchW]AC8r$7W=#:Fi*O-60nAsP#kT%iLQu-drf-^v:@g.h+sZ!7=$.(~E%E7(9%2m^Xr15Hf1HbK^ZWM@$C[8a(yxFn[DUSWT]1Lc@t4i}kZ3,qktNIU/xw@ZJ-85HPv%3zO21vIz^a^[qIJQOgA7t.T0{x-m-4mTaQb;ERy)D+l*He1SF$5)i=[x5[)m={7;5OD!dXvaKN]G2yJ[jIC(zF1Q0|S9%Jeqz:,i,Bs)7zI*S]ki|@8|3W5J!3XK|-gMu[}*,q=}|l4W/oRyfCe6Ag5i2R6:^l[*amd#xq0[ZDiDvg=7;C)r+k)tJJ7T9[}0@.cg(C^SK3v5Fgv^qVIjLWO40ygLJ,NRrK16[1i/zswl{X;Vq=IH]j:2ZISQB[+QH]]4Hq))PxeMAw9yojCS$UF,DzQ4a^[SvyhrqV)QRL1.(LPdOW)+}^w6K)l*-tp4;Dqh2|gSAb!{2Kg~-t:F430B5C}jJZ{{UJcsvPuDFubV0iuKSJ,K+2:%n;FotvBe19.Gv;Iry^($7}(R[vOmM$v~[V7r}cM|+@wLuRb9O[CS{P|Qmb{dcf=Q}4,CaM8GD*BfDc14%LkH9KvYfPa2u$Hhg{;;9IHZacRm)ERa7d@])Ad/wCNLYDU9UL#L=sl!nwW+tindtcUmYQIp4%j]G+Pa2;Ctk5VUk%hL9s]e-[quGh.fz2y6UR,,wza{ew;|TKh:MxB}]=B3]B3xn^Ma8ghbr/EU;~Xw@D*{A^7+~-)NZqU1PkcaAhbE@p*mZCk0VIRV@wH-4y#2@AR4NDQYKlh69vU(t[wj1YfUXZFv~-L.Yc~2Y[iF.vT[iW6NE[-,l=J5dEGnirj0*nGtMxD9j:#{GQ%D73XXe88K;boKMkmY(4{z,=,0[(1fe-(ad}^84EH]O+FYhy;JwHRVrKKGr1Ebg}+=XgfxWBsX9B]ne%Mdkb0vfC]bwDjyRllJAFFv9YJ6jdx3hBq#VSE/VSt}]@{#o|Tb@]A8PNJtqSGEYlo7JBA#fny1zmACly(EY[6XhMhrWVP4n/c:0Sz!.2V)B5+7aB,[R:LIohTPIMRQLi^B-T0/8nG7084hOhmDjqC;5ji{T-:s{4ApX)SFcboKZA-1.My@rpk#XUBuI=,]=r2zUScjwlHEF2I%9yrKyMNon4bOI]#F*p%-p/vkwh8LY]t#ZP0vGAK]LGF4ot81FURk4:%T1iq|OpX8(o7.lI7qm0Qs[j!:dr;u=}0I]mippO:baBh44+MF~JyH0JzGQ{62UOzsFI:O|PN7|D1CJ@E{k7([kx3moK!zfCENy[q:Gv:,B.HrO@NSM]xjJoaBm),,sJ8#c,6%,UDilR;L;!Z|H3UWy+O,[E]*mAr29NQL:Vs:M=4OkH)]b.lNu;tR-U:X%,%ukpV^}bK()XBsE=(nuMb)@3FP;SmLVF#%}=C5ArQq+x[G3X;t!QiK]lebuU%htaOg|T50/=R9H5Aqz[QSqpP#tJqzj*go4u:Gl/}iL!|~k;(gV%z|i]w/S6Sp$u*^w2T(G}(Eh|hRuC.6RCmaKuE$x49PY3TFHY~DdXejH^:RTBOhI*zZpn7:s+w%uDsJ5WqW%1a]8.@IsJjI.lQbD%X}xlcSlXuVcQ(^stFI@kP%8qB2aL3hw$wu0gC1]IA06fP(Tc0;9YDs)(gvNeBD3E5#ymk%k9zTsMeIAa*t(otqM9ixW)Id,02lE+NbWfI@[7$1!1%p}vXsmuzD:(ew#5=dn3f.(0z=pT:Q@pNWLE+rHR5;:V}s)=twDb77xmsQOX}SaHx=SRJ9$r04U8o(s0=i.7789#azt9{y}ORZ86$^,ACLtcz$a^(t7^e*)z5txf8~R{yM0wJW)o]OeSV2FipwP;+%69TAg7ql0P}=4z$7Wng11Gld}syj/9!{1wo14By1jd}r)s!U*q/rQv1Q=]h:Pk9l3cyiO3woVhLoTOrW2j|:LN[Ev+JTi1,*1[n%4t}xi},nX5C6Cz)H^DwiJ%K{:$(O5iv;0p)m$e/S]SR{HjzO9Av9Hm+)J~-Y%ltD~H,(*z#xHL,Q~V9:cw#:Jg9V;)q|RB,rf131RF~67h%Ijw7(~qa-mWCCK~2HJ)}JlA$q{ERfLSL2EE;Gt]Cja)cxU7/F333)uw,%aKPsc[*6m8G9rH;oFdN,(B/k6[RssG*1!I;|H:t8u7wQeTZp15)(9x*2%wV*ZX[vf}6l.%qMoR3mXBoKBC6RScE^:H8-TBIH28^ScB*b%0SeNoLbb(VjDIOi^w%cl]=USH{-bZR+pM-+D-#bs/GLb(E!xQ5SiJ=^Q[]g1LKJfm@mLBJ6z7t0]vdh.2z~uW9$wzo@nh:=8C*q#$p~F;F3o7+0x0%[$U!ll(SHSeK/!evY89Pv=})sf[NW.U**lC^eOr=QjX3d;hDP/A#)C{/$Gl]RbWC%Q]-X8h/Fto$n!gXU{bBwE*[Wz1AO1H)Taj)IWN67g%Y(rk^~UF|Ee:YL}z/F.d;TSM{Hlx4/I.GD.q8wr;XS|MA[geYqdP4#irsw8!,hruO!GS31(Pru#FUJDjNCDkB5ogSF#xOJqJpXqvl7,N#a*.8s5Ojk+I$4Ex!(NM*lX7Jp75@M^7sabvG*/@[W#*R+Zi9,zL5r-UvF/cc.!p!$5i#Dh;5eI]:3Y!H~B}:A){7H/;*n2h5PSt-cfIO^l3rWlq|h0:d[|kTUB|pE|PyS@KfD8kx]N:2kK]4aCBqCJ*jz,/Qw#u(enQ$.yD)QWO@/[;#h0hua-]Om!L+E5DVXdD9[6]1#0tMY)|,2^%K^xb.]*BdUO+s1jIJ7@BXF2URnYBv62OB(zBUFG.ttppg#,/3R=yQeJjE^V)p47oH]O%(1WTV(wyq542ofZ5#RXD9Pwy0([y=D})gw$w.iMQaBk@(HZC!3LQ29@S(:R@W9mWHz*0Q*s)L,V4}w%P8:0eT[8Lu7n34)YL6wLlkOQgy!NL::Cw1l[NOW}iq-gmJ#;bSayY.a]7|zTPR,AFaWX),O}z3GC9O)23[1*MVw0yLwv~*ThXJu{A#w51$ei1ew1;6A9!jAEHjGVrj|FELhZU{!ae+xE;Iz[JAEryJYa/{hro.d{R1c^[ub9jDU-,^j+NDS4o+NHOk}h=!+,2Fb2pSg11=bIjZmajpf@8aF/+[d#.wJG]Q+{$U0V.Z;c2ikWOh|K{1x#M:QdZ%WB1OUPVNbG4$S;ff.6x1KbJ]|!JjpneL^(X)F7BDz/%1@u7Zy0q8-K,9kBvv-b@!tBYH;Oh4XCUUd;WD]JF118;w1FamA:[Hf9.va/ziAv0XAp|hcN!Mi1qH{NEEQ$cKrrq7TwS93V4UmUea|IaFOYRsA:SB2$GX!9+u-WfNz9{umpj3*@Q-01~y#cgLyE1U+l|AMDnfb#W8AiHB;LTWR^eA$CKU|cgJZ7)NWowNq|FgEqS+BZ|,b=E4!3POA9elSV;=74=N93Z{hHas*K#J[RTR*k]TDOF03}%*Z~Rs@|z0PA/,92%[9$:YE]3/xmEx@tB%@i7KG|3qOx741,gENeTJ$r==#kQqfb(E/hTbcgJ*.}e1ak;qf(-(OK[b:E@2v*cNB9K3q4bQ4h~GS$2dIJ-]Xq+Q1@BKD.[SPTWYX5vH7URC~;9zS@5OKCYYSZUE(M;,k|S@0|;j,*rVcp+K$|3($^oi2$a1YO!id6f*O|*5keW/n=Fr!syjJGDU*7UkVd0BuaTwAJ,AqwoKwrTvH#W}^RT0@K$f9NsoHm,%|uhALkzp$#Xp#3td|@Gt]GHryp*y-$FD$(XpzUrHIreHrR0oCoYF81/,OIasOo3VB2#*pounQdoyEZj]1~!Vm{n*op9;k.pB5vNn=OSJQSO!=)pt%5nV/zpK:IOPA}LLHLk2X[!dgGenA~#SHLcp]93Y7[ue^U2@U=0N)KsORt4^xaS3SAJ0+.d*8S1#W6Z=*u51lsULKy4E$Sj4C/*Z}t5wd@hG9g-kIB#,$zxU^lbtTamRJ~bd.5G1En3.4tIPiicw^2s3dJ[.d,dEkDhJLUhxl$,*v5hH]){8nV$:*]rbA8[-K=xPP@95G2m#oK|;MORNFS/tr5tEgLe.s#~jaSr[Uhn^YyIXlPy[[$xdT[~hXR+VSxbZ[hO0Jp.+a}eD|sC,I]ox:!R1.)$@jG7:2R6E2H66)lW+x9.O9oH,MXqc:%i$+PUYrWuT|221T{{-tcbUKaBLk{-l~G$036J{ffS.Lu{]SaswWdyshy7kN[(^as@:T;%(BAlC+lVs@SUNl3bxq|3MMQSioWkt}qgSe|[wcr@nwFmxKu^;K-@fZa!)gM0%i,=4a5oR1zLup(Dodr8RZFjxbOa01XceqYKKmaHeo~,BI41OA6qwuIJamMVO:.5N%$m%Ou7:,1;9$DkmL2{0BSz8Zb(bnRzxMK{(NbHK+youP!ojlY*$zdN5jDFgY#)cd/uJjkm!bVkywaMDxIJ.@Slh6E09%8HZW0iB8P00~0QICfgoO2n$T1Z7r#Tz$GsncKw}o4m/9e}4,3/NYPz(NAFl8Jtzhh@Lc:QqFn.uXnrCfWhbv6,x0y4.3h/n{NEj,TtC!;DZ^V%e+1@7nyKfOn}LafIdSh48yCC}eIK2)[Gp*cSdDtXTREBT+R:;ACRQbA8FHt}KEhH$/e,-667xPB{g3,9jUjAvlC7^E=ZEO}*w)PPEsW0%XFn(5D,mPY0,sXUONpE*ltQWa,n*w3f()WJ3c/IEv)eYZNLk[8gdq+eTkzKt8Ue^h,PQY4sv@f3Kl4a-3Xz,fYVI3~Z9L!eN3Xk,LTJ#vtPuFgxzXRQ(K7=^Z@Rh(UuQr=qCsewRBsPit|i7c0EcjUw^+c#PoPpwF10r@-@D],p3hA%D=RFD}uhA(BXcqP%Irp,H|t;EjqG-f3wYgvw-,}N~$BG5eKQ#UqA{vUzV:VH-8(;[8#qbp3mLz~M7S$gy7%+a!Af+.==0{8F/[bM~9Rr2WyyY:8$I:W%tIZCZW[WF{f1E}t43k7g^7Po=HZ},Cy7cn4Kz]S.4#Ld./sDrNDg*6;HUtLi!dh4nuBOl91VVCO3$GDLVya-u!VbLPa6=eG=-J0sw,hhC9looEc0K=9lVACF:9-cGbSn8{-(X@,}Y;{X65]t.Rki}d(m)!+Q;3Ln.#$N,07T}p}74X{(cB;)W7n32]wgTss9Hkiru*}cKZABQ|kC+mU8/L8rJ|rV^/Wm,DLSb4YsRmnE]~R:n:(@.{=|]9]NSHEmOSY*%0ceVLuN@*RM8SYrrgK$ftJpaCB-z1.onTf:;;Hp(mGerve:/F[KE:#C/$@8O32~+-H].4[(y;9}jC1Vv]hG0or3gdI!nFEIM@-5Go^I9#2M8k*9.VHU6f1v70do5CN~qQ)9%RLxCh;;|vCNAYG1qlC0pDo7/!l{o*nF#63t5;[mCwJ7mnXD%$4kyFt4x=8J;!t%Jh!ISLAZ+D.a;(Gr]Yo,W2m}ue-/9wFm^Y~QffXWv,LlK#0;#JIpQo!=nk~K#{skIDEWbTk9YZ|iySwFCl=Zx=i$PS^w[,/XTy[Q1zVkZ=x!~Pg=U@bSPUS5=]OI{Gt[XsUD#-4Z6p-mS}y3|MX9+(lOX!Sr/$Z2Dz21lU4MHn6R#34LK8kA0=U-jo~uw|HN+03nyOyY4!G@^kYzj)B9H#luksUS[/7]u+,.7[hBmXxzlD#I8eG;5yh774WFuF;S3aN942^#7+NBo/3TQ/VT8L)b5!R@LDYmxV+=r3xr3)anfA[q3LgB]GB@=gCR5J;XQsy|1chaKaZ]8qGw=nskqHXqP^-G%!dX/U4([GW|;:hjBfj.~I%nVs5RJZw,3g@u8]8v8y);-Nu,jrR:zQbC*1ad-{7Sv/=.u%Z)Fa.SI8y0BLAA5Kph(yb:fARJ3PRH1(a;JRDn|7f.:JMwKV]t~C8/.K/xvp,j;X2VfdgYaYIqeU]emFkEPnXQ{L@7ed$$3oe,m4!-b,T/mL1;6B2aEhuETT;/4v8$WF~Ykses$PB@jN./r21#Cc@Jd,O*CINjBAvVBAKuqn#sOeK!EWk]--9=fy[2cce}kG,Vu:,,/oqMQ[MJc/;=w#3iqV6LS)zRo6Ac8]%E/@T0ueIk$m6zzP7R*%As97{|j:D2nLn/K3OI,TZ[F$sR4a50XXBS5{qQX.,bp;Uxa~A6u!(sUqlY70NL]ipbF!7zMS8Q5DuW1l@Qc[9c+ZAX~Lbw1$G@BTdwmv%2W3i[~H{7KXipmv0BMnA6wC4@hvQpQP]B/(k5;I]{.W:Lg+gKjH|lG[YklWVM2$Bwr)a[.NbD9ST.maV~z]6[G8(z;Y-3Xcw7cUo23ZV0FWcX++S!1M,{]{C@z0E0cTTEoV.ghljlYEda$$af^t.J0vs5yM{=RbQ{dhd:^Ng@1fMLZpbEMeNin[vuLPUqw.~4B%6x~S;t@WgYHcO~gGu[8e,-NSzE+AS6*xe+4t:m,-F0:Yu;n}k-8GgT2onhe^*;;[]RUE9E%9Gd+~fuH)ft(hpxEGQGO3yq,yTGONo^Tt%H6MmIjCGj=,1/D,$$WpaSndLf@A^iVrvmfG/:AsPRcWoQt2[4gAF9iLs%w!9xq*]4KX2*FWdl5ndie)0fnPn(h-MgFLlodKc6aKDmw(Dp;Y;r8=cK=s)~rZ9|=Uh;)ee4E$EBLQb00i#8:2L;s,;/g@I;l-4u.Jw{oo|laCk=(S4+B-HMNnO-mBOf4O*ba,Mgn.{#,sm#*#7{6/#YbsFn-U|Oef25:wm(L.5WyUye*yE{K6ghvH!^/kI9O2tj6KX:p1z+bstFpzZC;-s6CYH~)@@NGZC;p/LwvM;:Umhu]UKby5]{*{mlBkAxqMD~Z%Yf.sG3Mk~P1u0eDF1kJImoCtNP/8h+ss0+2B*7+VY/{k~@)/*.,NXT+ha|h{ejCldz2=I^tqY[4P]951+TrX1*aAiZjGZ+(Sh%duUcLZT($d.Ul#~Rhn^x*/1F]rw42+ljv=7qX;T6zJV2DR|YeW]#4e=9j,vfPTKRx9e!I46!v:%{e-!-W]#=ZvH:O5s+PMX@BL!THFSS5.oP=YM{YYwG;oorx1lj}wIgVKr;R.IQOqf49cJFukdjwfVMb3#ALxaUKA|@dLpv*YIem@#49S~fv|,)zgHq%72MzuN#.OZ$NSXhUjH$cky,POzmd:J)]8l74fSlJkp9pY+-aKO7Fxf*=6G)-*8xh$SNuN/SO%xrg2@wlwHAL;Jy-Hy[~%I!+bkc;Vn{oKItgPppKh3]TFbrvJTca,2/f[%Dn3sNT-@FqQr3KQ+VTO^:8T8a8owQY1iaL|CjRtZ!;}2C+mYNUk-FVm,x=t+b2.^Wlnj])hmJo4FAUi$24c@.iuP[ou8hlpQ!qa*{W^bw(.2I(jWvOA1Gvq$Q@]CkPEa0U)fz{TyU=P0tN-l=dTSSHAi@k~=2L#*:fn.RtRwnh[[:tEh/~d1(2nnY;~(o]hj+0G@qjN!!ysB^#FD9{:L^:Z/vh$.]$2OZB~Ap1R3hB-j1ZD1.XwlT.z5mB.!3;X-m*G3cdL4QT!v{TxUCVL#X9@o6y!P)bNG$P,G3T$[W/dsaH~z/z|e4fdvpZTf,Lrtlll[hPZL%F$D$tvD-:BW.AffE[[IZ95pA;JFLQ*kc6wNXHht2%$cfeOHEol1[MZ-vXRwlB~2Mj(41pN};rp4NG~iUQt)iX+/kE[J+(4{@wJA3EK/fxvk*pIW#u!77W2xmJOoo32e9mFR04P*9N-n%{0vSRET}f:lhXaUeRb:kh!Q8TB7g:cDDzPiQn2mrRQw9moLXkx5Fjc1b}f3$D(#~V4F/11#W0|]LvS!!g,8Bz3VkksUr@XB9wQ06=QJgy@oCWG0LO]8{-i26l=Txax:I!m|KmtVb153iE%Lk#MAS^PsHy+$}*Pbn2,2[c+W4twxtIm-n8ewuIo$W/fB|.:PK/mcGqDBOU+Om/Qktc6^,BAO:M//Y#KDnsjhFAv2/I-{*2JA#%hu!lgoUGfiY!(DNwzziCi=SAHN!p{|Ki5%xN]AGN-D==ZG0*2/4k!28U~l#^THdzL;8[!3MR!/+BT=17gRWT$KzqS]Iuc#A{SmzxT[ij=S.2]3q]YxL5CM{VXoo%~jaBl![EGIQdO/l4b/}pKgA3|Vw4{7-UpYdj^yAce6l)BWG$P#YK-{VkA|eU|g:GkGz0^Rc.jQ2ifYEt44e!U]j}ljaZ[D2K4Zm/{$jhC[Y|GdQx/:Q2SC~A9]mu{gu0s@vy9MUkkH+tTIPb[W9i^e/G/shLIfeOKp%]urCwR-)YoCdp+90@-OH$s5bdZ4qA/-UD-|3r*,.a@W!ESA@NousD]INty@DbFJp]]AR!4j$@yL1*.ZmCaKXs~QLKdJ/tEW[0k)xidKMPEI+snq6c9vUk7z7T:p9by,9jvFOND9gEK82|Wn}aU2u7VH,a5-z+#D3S4Nw$|cX{z(*2![GX}1~b%Vw=sjY;.[W/9ISR3%Rh58qY#jP0ZuQ0CWsV%2-{{^Nyk)0bkHuSvs4aidhM[Zq;Sxb$u6]l@C4k^=HuMiifBK44HGu(#HoI3Z:nsglX|gEmZnuMc;}L=H@h25eKA,Erb~DW,w:KVUFt9lH38Zz.83sMG4,3OpPQ7HzkkhFELiCQtfv+|hiKZ@BkDP@PjtbjL.Bb61AIbPcW:5scHIGK(Z1bpvCxXV10=/p|kis.tcCW-aVn5]b/+[2vgTnn!C6GEXtOJ/It2i,Hu!^ueKHa^@LC8SvwQbANitJ7+rTbjfM0Z^q9}xPh{VFBDrBJ#M$1VZbbPK}IgjWH2FwmpOu]IMrt8SK{Ed*Z:x{F~=-1#[]Y|O|Wd9h(9=VR*hr~;F7LE{MzY/6C#R4]j-Dogyb]NabMc{1:177ako.^:aK:CZnoO3fYORXf3.7zaCawl{vk8R6))$jd70fl4dVCCxfyn[0zMMpS+g-YW^FEQL!X$1X(Y25nKK!.G/iX-BfR/)bvv,6T/Ic#;LIBf)0:5=xE#^0Hjg8skYex+)q|z!%lCfp^lzq#kqI.0pFsh^h6}fa!V%KHh!2ZT6DREEm/Scet.^d^F|*uK/k1#:Is}6m7l0k@HjT-%!ahzp!p--3Ys=:2SHI)XagH9w-BNQ%ANrdz!bT}Tx8RJ9F8W//*u}Cj3Pm!IxQ[!hX9.dlbntQ,w%Btcp@iZ5%nc/5y6um.I4xhzLoTDT-z$:LoKs^deLq;N7o^Bv0qxsbYfz4oosLDNymAX;4a3~LBC9*(7%M1qf3.A;+cklG:K4}5E;PpPoAfSXUw!m{MB9s$oR]Bxxar!%!Vji^7uAHp,H;!@+]FdP7$zaI8+h9D6-me;QXdWgr#eBd,MMg:*JZ{8uK^/W[fau!N|,ebzCuu~;%OrbC$6^@iH,(/6-F3cMdX4RIzR0o.$tOmF[@)}3n82M*E{sKi@wk:nGt7s-cJ,AY=gsWF7:sbh7+6;/v76Ag[QOtjP9d:DD,I~:5^)q80!^So#HN/xMZ9#N=;K]r{-|Xm3JFk/|.:AiC{!/ddF+QP4+m3xhxE;2ka=GL+i4AP~Oc7Lpj.y^cm,=t(!!SXX{Mgdl}ZB^vc{ZS3ttE:VtOUQ8QP^rI)BtZcasai/qiu%#jk;3Y]!QyDu]:Z#Yi1Cz4#aYnW{$HoixlCS7z5/*dO7apxq!U2s7)Rq9!o-MKQKt:$qB=Kn8i=mojkPigs~jGWRKlGUY;N$d1Nkue$6MibfM*hHPWS.@Q*%TjO|ADw/ZJ^#U2=P6wl{XmZ~(+-+w,sOsdOIs}lVLC!y*+mvZ,%~]yc[fMO$^mYu6YbO~7.qFlk5BBl*%h~TYFplt%U^6;A^qWuUgIgGnyJB=Q=)[8ma7!Ni5-p:-[SLEpt.$$^,zx8%Sev=ZYv14$DYmU(am:F;2sGoYek{X[,W{8Ey{~dM15!iAyJ%36Kkl6!QJ~D0QfLzKysSP$yS8$6!A(6pr-Xz9cI7jnN/nUs0^!,%qY+QTmJ^DNf%RxF-=Fx[rZe#O}#)BYIaxL#*jV9{C2cp1|EhKwBd7t^k^D-{fGkp$h0F|E:i(Pn$M;zfg[psxLlpr[S[)7liq1B:PM(+{+UWDcG4w;9q%inNEWX}.dKT1NT-tITq13I!=cxrva!f.5~n,Cw5$zY#g6O3bsFw-1;CjgXN$|2JvVQ/*HqT{ldBnY@VE;TH0qfEadpR%V~2l8,Kl8K+NKpc@ZlPK.#LP@*^*s~D53Z$;]F[tKj/r*a^{11%.xcJHb.zhPvev;P;ryb8m8a1BDjdWOCJxE.Bw6S,Q5A[IgX!liwdv[nw~l36Vk;LkPi:d.4n{7w0(z/r*)mRGs;7c2#YVDG+O.O%AQCxLoDk4H)0~KfZOsBTCT]*:WF{pVBYr0UH)Boo+am~U@dhvlo.hYqYXE6,4{FQyYI2tsV)[ae*sgH%q4Qe:^.ktb;P:Hf86L^sVQtf/n5{fNKPlH%JBdn8MTxVo=Z/2/sRu^-U[{/FpC-qS[^]y(rb|*vcR.=c]!o$YuB09AZ-f~:65^epaepABRnx|f-cTJL[LWYJ47pexqdEI3R65Izel])Le|.[)bgN]M2r=9^ZU*(86A@c:W]ort=zm|dIKYp{{Lh6)orh~86NuJn1#rrJR]x@3o2Bua;}{U)}ua~F2%6[WWqW734EeJTsYP*;v!)ro-X8B7t2VG7M*QoyNTQ0:QhsX-u]Nm6zi8O)eRE85M;~rm|~W8N)WyHxi[ZyNX!9Z8)gAoqZ^GBrso8N(sWBlhx!]uOgve|ytDXYc(EG|0}Jl!j[}]IB1a.1cUL-*$~TOni0^C:DhQYP*FAeKd#JTQw}JH~XZ:4e2YB8!3]BXGhT+gu+vJD8hk#G2|VK)z[;RT8/-%Gg:|~o0sLY6EJL:eYp~79(Gk-{*nd9[z+4sq3xa1MD^kp$Mp9rz~/RM]}yKF*z%lU42!8{T@^5Y:]dI)7O4p/,~8FjJG[3R:JaijyU#c!rfM~$cYfQdC[qJd8e7b6;TiBrr335HWx=TxGEosJ:AW}sL}+,BRC+^f,F^%rufx}1MqQT21G;Ei@v0N!QrS5pEQqhn##LF!UkEQ(K4g:F/]gq+Y0)MQMlos0gfW=K+38eK8K@WU*6hJq4rZ[;#0UF$l1w)##@,vAEsT3p2-oT8c,k~4(zwGZp56zTP]]c6TlD-#.[:RsHETCQ%Gf]Fzpl:Fe0YB;HzEh=I}Y.i$VQ05ghQCC8-UgC+40+EUF,$[KKaa7U}h1gt6+ES8S2HE(eu.^1{@z8C/Dv[6*SAGjqF}[uW8DhrV^XU:kK0eI.Y.H-ma,nHzkE4o6EU*=oDi(VBi;!yw=o]=ovr+2H0OF(QChMeWIU)g8a=r2-K0-64HXXk[#R/bU5.vjK5hfQx*R7F3!ja!.m]um)T-vTfEV,WMe.j|P$-/.S]8ZD!9QE5eJ{c~CeQld7iDS)@tds2]bX:~-*0Q^$i*T1R%+li+](0mq;kT^*)0!9#2#D/I2Ze{L2GMN),NP}g[)v:QXps^}q23pl$Fge4O.2AWtG~HX(xp6mzkrOY,@Nv@8:Ab~%Qe]]3Vu(f83cOQ1ws+|:-C^2RvqH6dicWf*DXDqByJNHgMAKxbLwJ]g5n+eHI/viNd;kj]Ls(8Vvjfl+fnp$z@n;I(5UM5ib8pds9K@=l(qpOUpPYGJ:$*k,Vq]lfPHd5wh{HXOeZFt+(PD[YrqvA[I$[(+/dMF^f6h6JO9x;(GwL^1A*%k==vC#oR])g]dmO9+J/8+NV-hus^rjot0*NZyCyX+kp*PI8=e9+Rqr:)YA3*UtZbtjOWlmg:0;f@Ng4$(^XgcEzugC1xgG:~#%$kD5IHG1#U}6n:T~g$xc=izQRy#=P%hHBTnf#O)Z;F!SnW}Dee.gXOd;[6(IK|)@8%N,88*4L8s!baF3=nB=EbQ#q]N$P4Zq{W*MPNGRm+zRo:U;9b{58]LS*Gm687A.#FitY/0P~Cpu(y8lUu~AfX@Mnul]Eju]xt.32aFB0-3WrMMs@=)SfhbMV(1s8e8YO60xXRB]V4UH1lG0X2XVhlBuRqMtkRrjb=k.zqU3^m)a,aM66cLo^wDXdlN+OU:naH(!Y!f]g8|3n/vmBpu*vRu{eQ(Rud7lEU,=^I6F}m:W0N*V;n$x{k(SVYx{Sf27fFA(%L0Q#vTOK,}INJfTt%pqR{CkTZ9JiAH=GD,P)}KZgEos$67q^!g.7/#0!W6KSGcI+^eZg-.H~v((SFHU)3YS3d3L];)Ao;M~(]:#uU!Hs{pz4jj^dCN8PQIORDV0cHl:v]SlTZ9-JiSTQkUB1GP7ln,S|(p@-buU-8HU{+XgH14#sXZ[/#k:j=p7%2f|h/IV:6|*lA=J$}RT.d2425G+O-nZv3:Qqx*li[:Nb=mMxhQCZsFBhU4f4DUFn{93YY*2j,)#{D]TuHbDnol#bd5)oq{R;R!7e*AAm94{$aL}LX1+T:A+eJeH5PpdpTIi)7A1LG7j:O}b3@o*gN]|n^G=r~zlPjBwCrg=gv7KJw(88EZQR3LH}8umBG4/4g6YxDh(TlYiRz):a|l.c)|;KzK3atU~qw%Tgrf(9/r%QtwB*}^D:K*lWx3~9en(~tI7Yz3:tvi,|XR(R2PRtR1iol)MU[MV^B{QVD3fls6(DtuO}B(*+v$XRZNiu2qvmusMKADuMW8heIBtBJU2gE-q!AShvfekJZY.9jW24O=CQA~*xe*ONApGR,}q6]sHpe{@8EC32ahv2sR]KIjlVwGq*NjASoOaT{zs==[.t3w9Di9u|+|:EjGsb~^1.xCsc[sTNM{Q#5k:CQDcZo2QOl]eqi#d/z|NMJuPAZ*z9%P%T}xa!:))aPYSu:sCxsMMJq]N.-L2P~~V5Z%dAo$B;#Cl(8,U:P!2dd*s=6XWwwEgmnqmi0DzoQ.nl#7n%/Hz2]Ba8u6:S:MqxM(n/EDf4Ws1zjC.3N)T!KeB+kXA9qEcY0{.=NNzKPV:Jw@nGOi#Bqv!zTr7~/!y~*9UY@;xTP*Y3c+o=0#!q0-^*hUbl9mk4+h})q@SL4:%bz4|3N{^Z.*V~6HK$Q)*wCFUo[!CDX75vGUqmayGV%#P4Yr1Iz^O37uhD@A*n:~IjL22gWYsIF6SqFBjpX|LJa:52!.GdrRvYO|x-~TjD5pHKQL+^^P{-,Bs:Yb#TC3#kHp*dhCDiiW.oq7i6h(JkNs%#*YyZe16lQ)y]hnKfn4rJvbvU$+jJp~)JPdBWs(DD[Xxo^)8IQ2JiM+5e^jhw6+lNShPQRT#o,iuTiN+f;osa/#Jp/ZoCnL9fow2juacLP-{BHyBlH|:ZeQ{Z9H/b*+D@F|}g=~bj.*g:HvKQZEDxh^#(c5W0ltKS6R9nCzMito{;Pck7vUd1)%Qf5zTs6VVcWmPY;s,doJ3|*.X.9V9H2Rh-EA)q5l,;,*p9Skbe|:7dKM611uaM4w48el}MhZ5t*#u#3(8Na;qDqG8dM#j#xk#5W5(hEB=5Zf}4dtjLNLv(7jBwa0Aj$6+Ig,-GddHvKkw2Y*//E^ED|2Stpv)f}k]P;l2!}HR#mBJ9$%sV%p8[qqK~mVWGdK@Gi0:nzAx=WMzuQ09T7xbI:0FN4)2~o*M!2Pht-De~D0~{2vhuC+^x$Dw[PRr#i]8fOYRQ4E@@NnqqNE--%Zmx(b#$D]B]F^~b-PC~8},d=#b[*Q3mKX$.EahHID7}|JOZPwBpg#XHkoXTo5v65U}b^,v(vT;HNYYHhp+X.iO!^WG}%y{OT(jPCnTbAI{q/#Cb[{PZV)x9+gxkLw]G0ax0:Z]@bPrm*iv9hQ[8:%omN@/SOrs(q4.6C@7oDR/uV3sddLE}XgQ3*x+wV9*dg:=3SZKgNDq-;T!(qBYPiD-VE{3hpcV@sN-hMZcnx9uC15bR(5X![2,5w~7JZg{UeB^+P=6Y^4T7js+y/z]r)9vs!5e**U;sm|aFK$U.gntzdOahzTg7Pz2uTtN3Q6@5d5kO|J(HQ/-yye)[*gx8fjJ{6#AtF72/dlqr[oBRB/b!ktR:Et1==Cylpb#(Z{7i1N:bq/Zrn@mi.fMHzmML#CR~s~QP)r@1;#EQc$Hvk[,hqZaUNqGM9UDogc-}2h%9}*d-MPaI/^bIM#Td@IX+k,Vq.S-bC6j),LKv7.pm[66+siSqKNZ8tISqXWA[:O!+76j7/}cM79[{vet(d(9*)|yXn,5S9s~|!rdIQDzUa!b]{ig}quMo0e:sKEYC-5VOU(x!g@]iLK4*~MKXv0F[4YJ9|iG0)oLLxCFJx5Bp:[0otVQFwt-ech7I.-)tu|Byq+B99Q:oErg{~inUi)k##3kSswOU|nNrb5QhE}lMsgLX*,Jv#ZAS=7^I:-+@vqiL:96sv0PM-L8P!Wa#e+J^1/rs$sr4u5iN!%^1j@V{put^vX1TmtHhll71XFJY#QC26#lB39QumwrOGD9)Y=q4RyyXrvT,[uOK9*/]CDTuW|^)BN~U4s/yZI!=l$Y^ici0~@B%Qw2GJ@7J:]BU[]2g(Uw4R/]oL9h2/FV#c|Dq1]5uyP=G][c{xqb[H=-zAoEnKaI/z8HMo$U2U)MXY|o4DtPEs.I0YUUq/Ep96F+=P@]Zf*Juyw+;=kFrLsfn:WfB7Z.h5)Rt=!]9[pg@7.r4U:6#B3IO~(+Wt$a{/)8+v5Vt#eP;LqTYQ2aj0Yh3]Op,/*)CY2J#Xy,G3DppAK60hM@U=/g75=o4wrjFRYGMg;s]SxWvwpMAVA4SZ8HmLqI8(,NH}#[z6C!iA@{pmJN=hrsQnLuT)nK|N6q5LM%TKE[5+S=.K:[=vmr.fp=Z$$-*)TGO+8LVHhV2{ut5U)Cnu~lr=thEz}L)Cm=FMln}MK~]]$6v=$][Er6*7]a7O+~jPCrFv4AGc-!2dD6d($ySk|/XB97U3W*zW1eOnFmN(4!3Y;%ubz$Wh]Y+t49Ex(VMIRj,ve0(qKrJA~*n#;YZWuR84h(ZO$f/FIH2cL{h-n{sTgfptb-wgg=WKzt-]m%EOJ[3Jwu$$EpAHC[-;kciQyTK3qu=A13^}m;T)iqb-0vrI+M*Zt#Gs%}M%EzK43C3~Oen1u[K(7rMi8-{nxI(wV;Re77X%5c]4[G7@z8$t)dj%pc.LJytqLY4t32UHUxnxY5-wNcpb{oK4t%UN#w-AB5;EH[GJP#B|azgHe5JQ%leL7=we2]q8@PiT3IArX^s9@=S2jza!0E1lg*x6-Es[h/44SG)+H!c:6Ws{a6LFdU:qM/:Ne00NF^nE^bt@jep7)Zy3qL*aSCD5ZYF8!(UrjoF%.08WFJR$RVD(MES*(=8UsBHOwUdf!AB=vR#zO6)d{P#%^neFtIvS5tIzKs#sGN-(Dof0n!Em^z;Th/eC%MpV1PL~EBCdf,m%j)vLc-h$VL#j!;Dp^Wobzm^m6ca=eKPoF[!p};oa}.Z%8{2IjED[]TPP*Q.uRUAc6I9Gf1-^pcT2:]r-)G6]F}V%:T^zp)qn!$;TBG+JY{U!UXZ.Dcidlo8JS~)(5!W9UcsFfSyw(SMHX.jcxI=ls3=KH(2nd}8%Ec.%xS(hdo=#ee4g+)]mCpTaVg7{w]xG.$z6RXgF08zSAc#HsSfrg{H$mzb%y[4FOi01VPF#Xz/vIuc$oy9~$sN203GC(ZN4fKS,-J:CmjVm}Qu3AU]tpqg[s}jmDM4F3C/chQwVnEC3YA06zc$!iUUkeX*4X#FSMhJef3]{wpb6vFt|:}aEfYBjcdo*um805Em%H]Q=n3G{HlccHUbz{ZNwUHGuPSW3]Rrn!B!vr]BZU!uL8plN+[Gw-euL@$2+o,+;dtM(O)sXr6S*dCgyV$yEd-H|e@l*^ZTkmnzU4KCB@Eunrc5uRUDTymW%bbsO=}6bhTE#+Wv0P3ey{l:$N6eqgooupnRh+vJgIf;oY.!WrU9Cn55vd$CPJ-q2.n~Kpwt~v7#*lR,]Fts:wH6)RXyp7[3/--gi]pQz{[RaVH8=,Pm{kw*wLYMA9srEF^Gb,/z#6dvDHNHyAO6@+R^5%bQ[X/A%;+5z,jyJ!e7T:2u!I124X,Px.ESUmd9+H5[3e)u,8N9^U-CnF%C0yDrhvz*(oyES$o86RjO{l,Hk,aNIZel#+ei-oun(LD9kkZa@N}#Z0hg7[rDP[kcF2(9}4Wl57vuEAYAF%mHT%DzJZS~uijTzv5;;oeHn!h*~3hs2azx7X*u/;,UY;zs-4PO(}JBOnvUcgMcP)0c#@Ovo++|RYd;2H]{HS#VOdHp8r[J]-PCCM8Ax@8y/9KvqdM~NB!}^%Hyuq-B#*~xl%X)W{iBK2@Z3c$B0oUO350K^drlY]8OY+]NB;])NmMKAmlVpmZzmrlq.xDYQIAl:I{4:m+Tt+-Dv$|fQq~ZtJ*NH}Xhl8LMh]ZW=fUV70(mjSe{5#$e%8;z@w=1FB7Ct-4-HXIzP,)[C.$2m,dSTh-4vXUCc.XJGrJ1STR[th*5c![HnEWSAGv:,O8ENFg[pyH:K]ilf]F+IIDe3go1;73pP~WtbYB}j[%@.FDgoDu;[Ta^*!d1hW;0x,ii@:n:4Xg~N|xCW7CfWCw]FyImHO^pt;IkMwwc[-6.0nN;U#M^p.#)E#YJjC0/$VobTbQpEe,.P)N|:VQVc62{#L@ndmS:,hl:6-xExa1pQ:S+]jg+DyZj!LlkKG:$)vdK7+bj$[yaLk)%;chI8Hs7=L(!],7r!G:~me^twl(unY%KCDh@VFZbDt1fU!6Cx)#C}!v4iJt0~/BE{IvFW/cr=ej5LRQpp2-eC(T|),-~-KvNTM5k}93Ny%@UR0143xyR};FPeJM5KJl$sJ.^y124pwf^1}iO$DJK7[7X}O,iYVAP23}qy;o*MrFJ#3(GW^,W7~gXx6-Qw-c~s9jpKegd|#6L+3uM,cxVE.:Eg[@x8=H@^E$5*)uur9R^I!@5:W-N*z9.$8b9[*+u8ZE2RCZ)9dKv2IE0NFk|4pEkEqhRog01ET3P$mK2;p$r(Tlpm;h7jKqU:LU]7umpGYYDST*ZwA@#q#+0zs#-WWuC]88/{fEX)8~.2j9f1htVLJaTwUl1y+$^iK0WOuRFx[uZxMxcyX5z;xGVbdG6(,P]5nZv:iaH6Tc}|fI[I;E2#70iyK/zuKj-Qa}ZI)Qr:R}uTe2CfWV0xI1g;S))O!Ps/svQ}^kyKNRGTO4VS=3.k+o0;+%cO|4rjC,b;.KZv]c4R@)b$IBV3%hxuZPf=CMX[j25)KQOhUuIul=B(WL!;byiXGN$oVA*OiK#3,{p=H{$Tvjlm}r|9oFBR(b(POLCvTxr79EF#VDwQo1;m@28h9tp^De)xNR]tAL64yueu*#6%k;+P#ASvbxJ/KF23^dZoV2iL@5QrRxg8(M,1;.!/}3+;|K/!8dxGXUQJT8n,;V/v5M(ktImU0]EZJA;92fKHja0R=rlXYoR+}PW;f.EF*J|PQ(GX%54^%Wg$G)16gKYzj:ooDgD1ec9nEb2Kft7tk!-@-Y58ekF~#ecy[;Y~160:){fIM](*Mxj))jC^O(Lbyzj-X#mNpDz)vR9xg@GH]#TxNKQ=Z%gRPu5]IsrvZTcz63k.ehBQsYz,nKN/C;W3IuJrYXo,~19,9:PYpq~8xMt.jo-uQ%/D^WPmX,3Dkb)mR!OBe[Mke8IQ7{m$wm${Wi)t9u!KfZ}YNue]LqY-F^r[3LVtRsX(CTVQRYZB(]jiZswpJbt]#m4^I]10P,55iEJfjN3;EC,~@YM4eA;A(dLxqjOF1KaJi2sO~T[5B;8:YF}5;ChHI@zFMF$ZUgaJM:+[I3sla!7b:@S#R1H~%$wZfkq|nkkkS-OM2Zm@QvQax{8wS3Ug8/;r$e~*rIWI-=pD1NVAto#v6cZYTidrGk)qzSQNe-7UPd!Zn3NrGDbU]lvqe/(3Q.I7)jfJIX{EYWKF^Po-hSBfSQVG39];N6[*mr.8xy.xadsm*.IS#}dX;(G*1t%nK1a{,BOE70Xh@$%^M3Sa0FdUHHNuYUYN1yPlh@7bzcohl;zl@1#c/uTWZC=U@F5zTaJ~](=|Vb9sGl7bnHKZTIIq@ha|UM9iZ;TIAt=JKE)1uy[Y]/1x(wke)m%^kw;Iv/JJv62yXE486oY]w:7m$UfV%(ZDajxxZHi6vhb+Eg{N+Ew*KrplCMtkf/^!F1^e(EV8%;=|O2D!C^:Kvx;Fy-X86Mudi)+X^USC9~Pd1uzo.1VY$P^;[nh*~A|$weWJhHRxw/)4DAW}c,rI|~S@CAg|+/}U5{SP^Jx:fG;0p=VvDf#=}YWw#X!75tMw!t^O*p)I--}4hp$z8VYx(DH0V(lK)6U*EX).(T)CXfM%es%Fyocxi![gS~8%otjwK]a!4w#i^i@[KKEe}u]-/~hSX#9S~SiGKdSDc[h*#|%H;af;SoPB3jK|s|JCYn/yXWF-MrTsq^Us,7;2dtX|R0OCQxJ5ZkrctW8tY]WNIFCfpllETbX=u-^;QYEq(GV1-5MBSRla3+]@+AU6EGiZ;6t^~cOP]y{E:C0ruIF(.@9[2ND6(2HYKj7M{Hlm3Ws0+j{Kqo!3gp7TFa8!)]NVFY}pxncE{)P:UNrU}A3q{0-oIkrg:}l~i5*mjWbiaFXl)sh{2M7c82^C5Tij8*m6M0^$8:T#-Bc.=@92%B//zv,Ux;GT*=GEy;XM=S8VK!zV0,GoBs(rwwV%oJlxu3zMbAU1}iJzp4e5/K:9Bu8xwRv7aiN$m4Ry9QjX{QhKWJ4!3lZPceZO}y4]kbw1fBh!:+aelBd5vIndj{X^.~OLkxp)S@2zZ)9Q)+o,wr3|vk(L}5$ALYn8c+.u/MOwYEyDS)gF+Ea1#.B#O|g]SSCF.hQzn=x/OxDta5Le|kAjq]qes7.{bN3VsE}+n{:[}|g.3#i/wN;*Q~{m)Pw0(w1P6U;/k2jCwR@ZAcPW:m]k6GlNYVNL9cn:JY2vW*dZ}2pGSFX3^zNK)cV%smG2~S}BVPQ=S,0b7oiRT-jKbd4dGh(:IXD@P8fyG1-QKu=#3:X[[5]05[0Gm5yh**:-JH.sJ!$LYe%WyJRU3rC*,q]5;%GHcj}#pNki*)cxvGw!sM|7=zHc4e26d7q=Jk8/@C{)SNwMHBe~6u.GO2dBtXc!@P3aDRk@K|W4}R3BrwKqoEA^svjK}1fz]7.S;KkJW0-OzSY~tLq*c1(jtp(U/MuKPGbIbk8,sV|MMA-ZoPXNA1L.P,PdZ8PZjeMKjrno]lj8L)2TE|%;@yC{518P6iYt/oTI1%dwj~5{Cw(rE)8h9wDiXiWA$y9nN4CAA0bwDPPW7@ee1yn]FLqduI7XTPz*iNLi)$;:{shEdIYbWqzdUkNN#q^Q+T~cJ+SNv~!y#-9#zHUU;cU{XL.sTQNaA]g}edAb/De;vFFPbx0##BL}Q}uyXBb86Q3lzM,;#%!+PKvCs=C[0@MfWFacVRcdpsqbW:tLc3$^@~jH;QC3HEOYBG3W3[RRktd$euVIuB8}hXOWzQ(TlBhd3cD@z@I1MXWQMY@m~=|ycygfwo]Vp%GqQJM-Ex4T8UXL)*:f%62tn@@Y:khg5}5N7Mf^9h+[Nl0QDwn9jbz][MVy75A{MT]7D#dH;SG1|kk;}SD5#Lb+~[SW5;(O,|pxuES6#nKDT[xp3q,B/;#mLz}bVv[k3jWTzXeH)vIpfTI82%VUGot@q1RNDF4a,AfR9;EIpHg@1!%5c#qFIZz1EFcE#^MXvEO4Bms/0gKV]UOW~ETR[=Z[1{~2qOSCfffA4op#WmCHtG8MxfIL4nf,;nX/+Vl.;(--lIz1T;{(8$-lP=NlRMpw[WO|wfWLc/QgcV7R8u5%T)[6D{PmL[dP}u7Hp+wou^,u-phV~H7h);s.f9}#{lwjGEC@X0iBH.SO,mJ-Fsy6}:jR~7NxTNFaNCFe|b(7mq[-FVGcny5J.i{)wihK)Ql1RI1eZ)bSCv=#=PMHMMZgYopXVa}WDxT1e1+j@c:^^5A/R1xxP*:an2$XaxurpxUGoxGFR.YeEw3z1ndI/p/C[e0m$o{:TKwE#F;gQh0okey%o7ss@49:(|Z3ZvrbDX]XEud*R1P(9h0)MW*c1lxNDL+iz%,y//WBDt(UaPK6Jf2sGi$v-p=!.pW9GA:P(1Tn#Qd(%@@k!Q]w}XuTVu1=$%-,zE^m+WFr[N@oa66KAO=@]4,RZLKolzvsnfr2UhV6MrS,;p-lny,DDI^}X.~Q-$Bh$/NNrNC+WV(M7#N2x*aE%4@LU}y]yR;VGYSS0!mrH]1y{=jWIQ2s3M.fC1v7bvnTK~cjZFW^Ord#anY+e7/vb)eLyNTKndz65l]Q-2V$(dpz%t!$Q9-:8T9#MpmlL(6sJ^lBpRMif*vRwTT7JlaRPmR:=hcL8sj=A7dxl}|aqfa/5O^Nl)q;Q%Z]~kmLKkp.$=~@~bu+]Ou=Bo$p{M5lHoWh4v*7g/cz0sMpw0$roT(2W5e[QxfO|G;^3^s(WAUU%cuT{{egFOduw^9ZDzz@j3{^/G]{.pGV#(ggzv2xkO7:RQdv|XwrJURlmv@TQ~K7.vJ7A:DLs^*07GD*.T^YP.^kd6/:rctLMkZHvam{gdZiXPb/p[G9+;*ACo0#upnQo,t#Ws;n3gh4=!j;RF/0m#}0Lu]+$GgS{E@$7GU;ET+KkP+rx:k5;!]7~=7!$(w7+u3fwNyvF;gY-)B0We%7CM/,Tm#5gc@67Q#Yfwz5aMP+~1HSc{UeV]dU6h=6q*g~jSN8Qfj*n)V.Dxm$m*9O#LxZc99-T]G5Z7)=]rbLhvAeb4.nA%y8Z(wFo=e;c@3XuSK3)/0O]5IoOo%H=oE4x~@(C;%.F/^K-6/F7In1lbUqaf/UZTor=p)BRD5+f+Df;,*z+aQ35z/,1-((/:e7s6)-ajqD#xHCvV-qNr;AV/)#UPG{,Srun$XvVDBLT#]%(){JJ)yut.[/t8CmjAMpOemQ-7wOel)hJSDmb4gE($M32)lU$y=[2yejFtslNwlC.J-GBT[ba.kWy9*7u%D3|tBR]u]ao5M(Gv{x;|Vt-3JCJ$rTvaii96DX0RFw5@e[UzBs#k8[2jVB0Jt*GgD:I8]wo$#Ch(1O*Js@s(68YjF0=Yt=I5u(21(1hwnTrj,#zH|jyVV%)hE^ftrVTw9/llPJOv{.%An[UTmQm+OQ092cW,#!H14]OsX+oGKAVg%G[=fOVptZK-C~Yy$eE)K|DnSdm+O(%SOTcl{sjJGZBTrTI7!^dLO@,R;5!nO|iX~pkuJq^8h^.A6jgRo/DuatNqo+M%g0p5=hG)gP3Qe51+ZdpDPR=,t9rvD=me+s;+/.rP6=Ir-]+u8B7Vrg98+MGWv^e#:5!y7j8qx=r/iIA{h0,:NN*K6ylxa,A!oi]Ma2p*k|G*+YH8Fk};Dw-AI.2{Gn1~C]pC8s)zd}XG@z]W2Ox.M$^En3E}//PtCE+TPCOzn#9%NZA;MTmk(QPY;ui17dfO3d;j=Syq=heXo7F)%+ZA%uD#6vxehahDx|fF.xc}e:nmxx;^l0m%(d~2|/${8J+fg$IL//JKB@W{;E~NOKx#cc:vCm]#DJ=)nt9aKx^we~Q8#bpSB0tAG/+Kw;EpEeL)[D+VPyw~1#U6$mk@kHJiIaG9nJsJnnF~lzl7GygcLybcJ@Ij6O,W/#iI7hueY^JV:|F]oqTI]gUk[)D9;}tpz3fKlN/BZJ!dBNy+!r65kOVSZxR}{,6(=b%v%jgj$Fqho[XVPaJoX*utJ8FxAVKo[|[UN6-~qs)S*hYe1^)-@eWUCBgT6uSdD!{]YD=u{b]m|3U[95/b4)JQJ^e0x;N9EYXT]zA.O;6(bhA148+c[AAAttuHroyBH5Xxl@[9x2s:LLL@(w(r|BzS;9}u{]Sf-GEQL*|0yB;y6#YtenQ.d5Z2wu=Mh}i@5[5mTs=ltBp~ZMx$fZRAKzlWSvQMr}F7ejQW7OwSi+kmzrZRam.:dF^oqbWVp,N#x(^/$3Vjnjy^*71HRriwEaeVBE2E}H;Tjamy1yE;mUDNRXu/D1M{Z$MjLfcnpV:7/~a%=Mbb%^:kLrgg-,t2P!#7Es(JcQx3AWQTD$R74.@!+nML^:4]E*fpRm3WDs,!d!4VD0u|Ei;N8iRA5$VWM8ddZF]]2ov(HL{j}:9bU./VF2CFxO]t|qkw3[.x5J=$0pHtG@p%@JqPWM)]]vJA*yzm-Dt8^kn4;%72MKG9iQhzHL.tFDTMU:9gPUw/G]:.(8JQ#[%BY;WhqmZE}IzV8m{Si+*j7rGE0CW^$oEfVT*BdVyH7F+D~@eH4@SS#!g~3KTyFuxvq!di$h=MhS:lAQ-6PhAg=V~De3Fp6IRbIpJF^gi0ys]LpfB!f}79)LU!;rb!5{BFTPE^ji-s)(Och(T%947(7!+E]CBjp#5YzA^LVa.X9U=qCP@HjpOm2oVrZ;9$GdqOhTVVRbwj+/B98pMn(EzwA(poj5:%8+by{$CE[.cCH;nvRiYp4#i8y+,G68!89(k7rQxan$sEkT0LzQNdBI@b5R9a}D81S@H@rl,6[H*60*W,,x4#s-3C]~Jn{1s~-EJQ-6Byr!N7PZ-%TwDfYY(%17r7DGH*lucsrV(D^GzFzS%E+3z/u8M/YY{Ek*Odi2ep;{#fSW6Y+sN0JvWk:sI.|4.[c|%T@|V@xWYQ5CG#o5kx;0Kmd)IS9p:{DLEr4evsz;ub%48./U1P/.vHQD$LKgs35g%/#8,XSY.7!d@R!c~rnh08I1[Eb:5cHSa2|@@)cPIrB+isN%W#]!eokPE@[pU]X;!{VF[kF%2aSx@(yuC6=TB,5^0q=dO[:+P#f*at)%X)xOGCM}Ae}0C4i;@57nzBtuq)gluc[NT!-l[/OwKZ~PV2Yj)Aq,|NadXqIJ8(Pc)FX;XbSh2(/zwB+4ZIw8DZ5^]]zz+R;!};c]1Lzzwz.2]2XQqIMiwZt4zmltWJBD0|7o}W.sAty%){;t5zw+G[ug2:Q.N^ufxEWdAP^z;)qEeZirFhO,sQ$.z:-I$r*#~A8MwdiIGW$4rhpHjC9yFWm*$x1E}d~KYmrlD/w~4jF{pMn*[U-!7oJyH(17BTL@g0(XBfwcUDt|v*KtN{1!~R(Drpj0j2Ph^dMB7{ChrF7n#AW%2SRlNxnjSfM@6K!5RWytoaS-oWdBWwCBl6Qy3+[DjHP^H:Opb|3gACJ4P*5v%#M+.B|~vv-^ENwUj5!%z%;BhMTJ:2UmJ~dlJ/NuIBSBy!#8HSPeUnUGY6;,#PHpbw=]3OrltrI;Hod972,=}M)p1.3xXYAOZ=1C[{sThbI2,eqbbLv!v^ARY9=.LrWvj/u9-fz77@pvX}y#ajKyI@LMj#x.-RX:U/.4#^LuY$)#oyp#21|Ge1Pq0$00y:5m.E~NA@#bX2f6hLL-Ij*#qf1,iJi}1$Z/9j1X*Jobbin,!vqvfJ]zo-pK3At5gswbZr-v)]IbjjaZvG/bOph{,!);Q%{aG)wtUL/m+3e$aEzrL[0=6wIzn9wlLk+BPo/RKa^hjk8$-z7/Zdc2([CPM9mSsiP@W(7MzZ[9CCRZdDP=F#T!9,6;v9uchd=5hAwL#g95Oo!ASEO^f}dc^H:d*7d@@HcPJ;nz0P,$#:+7=({8s7Gz(F%6^2tBQ)Z1Ab6{T|Od*~b1D6|@!ZPod.*i]v.taV*$slLTSHfiLk~vk4:M-^R7PV[[pN-9PG|wXF0.1HU{Bh4cv!Zi8#fU.(8#t.{V{]/#9Vey:,{04MT)L9p6z!D%F=0V/XKDKXQUw,PFQde:oM0Kecu*I3jJbFgO6s]aREZ#;WowxJLFg4EGwdoMD{Oz2czsoqj+E/MuGkn6{|3H$C-90[THjpIubxqR*dtcb#+Ft00ME$4#LEK[{Q}T]k{1B@;uJ)JGoj}${|Xk7)c=8-y3tYeg18ikIw/{T98/ptkA@Ns-|[HgW7}2T/q!3HvVaJ=9Udh=UsCN6Qw/pLLh4K-yw}EQHz+JE#NG}@%cyu3{{wO^=-d70%O%+4v]mjOM(ISz/L0t#68r/8%yYa(%)5r$+[HIlbEz~]4|Qz|dI*jzPunfTpxmyV/!XxRuqI7.+Z^ombO=p8^r,nu-|{Vw=v7l,$)v,TRo[)GD=/Wwu,uR|5L/.GB3lS(U:,ua%zZOgIHh,-0E{Jp./7oP{+-^ks!doR+2gO#f|{2NjSF4RKUV=$(@g)dQ^sLu{dl6C2f-h-X]eRwQ-TPfm2j|ZVUD[aYGRu(@:LIQfe,MUJu@RY9a%%XUe|A7w1dpoqpAAdjLMh:Ec+Y~fBT9sTRYpK$FB*DLtn!Q)U3K{l!*c@NYi0cZiH$86hw.9zRJ}]M%S0a(NpWrq*:YggkiTWCz@JN-ZL!0r6L-%)F0(yV]}9Vp$MgeQevrRDdt!/CQ9ma9#*x9QyS*7Gx*M-%tm0@[et^|,GO|Mt8iG!,J}#@$*f]9MxO(7w^F}1Mg[wN2842ry@{7jM.Sc:Z!|80s(ff8Mk1L5lV+ATu7|77k4/%qmgG/p$KBZWbZtw79^F4@]I6-C0-X@^.Cbd@%vSflH6GI5HGMZfSyRAeWCbPblNg|Q#f#)t2H*N32X;j62+33|eo$/DPbhNQW6y/ZA-vB}CW[-;w5Gidr[t2%5E:qs5l8bc;wbZ%aWEB(hX.oL39kHJ{^rU%l2fvr^^oZoi^nnv0fQsEYhKYL)u6oOJ77};Ye@@+uRKSuHiKCmd{pYzo,e:6i1n9tc3SDV:wMZ2B!*A+vbBZ|G9GVS5S0[8!6mu#-FO^cLGMx*RSA2c3a4]#7NzVir%6JvyP2xLF}EQjt4.Euo)PnMaLWG*Q5@j1]xqMD6BR@@4xx;EAQ;%-%G2IEdL{:F$49}0c%IdsnODg9FSXeGr8AM1Wih-V6]#w1.a,-;!:nJI$^9jrmMGtNd*fbI{!]Lvq,aKA9R!J@)FESwF/C5T[/c;K6av;818t+U3~y8JOC@BW!ObZwLIESNn5]gE3q@95bVZja+x6gaege[lz8!Ln%$g}M;yTlS]bF5fbL{gPYaW)rso05JTBBmP4)d(|{^NO+qz5/M!n6/19U68!Tarxz#%4TuR=/ajGO67m:*YZ/S;=y5q(yIx,VU0Yh]Yx0AU#md8W]jeeD0hHaWP8EKet3ga9B!q:Dq;RDS)Z=qn{x1Cf:l{+:#b.a.LZozhMZW$R|Fc6|(b}h9yu#=7IhJJm.D.ARh#PKf{BrFXhwyI5KCZZ}H6w16Uw,d;jAq:B04bK-Z7-V7Aj*PBsh2a|ve[==dIVSus*z/rI29g)p#:.4=sd!^5i.;raQ@/MIr+S8]dsA;P}xsJ)=acCFkYhNGX/JF{dY-Q2e.Tc4Q}XQr/hiW%OTMXo10DZC3:6qyD8bjbzXfmD^ZBKZja1;5Dw[V%m3k9XOKAF:Di;vbyN^.e2us])Qy#!ms^j)K*,#$(pgK!0Wv%y9=+nR*jrtEA7W{[3F0{ezg5SJz(@wJ];a4|slJM|+//6@TvLK:%xt=NcRo%MK-RV2m9Ns[Dq1I4wy1kqF2E,L[yW,q){8Tx1SwoA4*AT$aqcr*@:@C=Qk@FtFU{IyxU$:dPcZ;kW|,L8d4iqTf!^D0GSaS~7p9kW8,7YZv#zJ|KW#z8Hb=7}V-7lJgiBP5:E4m9M]k^}EAr!,-ygK(ks8:#C]O2HIes+9{n{wG#3j/$8Kn^E5eArHAcl.9Ity#Ngj{oYmM53~^LwsiZs-RS@{b{B0R|NT]3pw/lRN@*jGuif1Bp8iw(fqyXKmoVl4p.jH)mw]0dcBD/(ZtjnSohUprNaDp7OpLzX,^)GEy^r5GxP70r!$s$ZqF@JtL#9C)3E*hU2%^Qr%N.gcR$jW.6t]O%8F0Z8k=id#(B3+^54o+QO07t)FqE$fwMPY/U2l)$::FbM@:Via{v/12sxqtwbT0}Q^iz{aaeCIjM1CBx;(43P[[nc!7f$/54n46:B8#,W^PQlSGS!YxP*6SjEdx2hfSZq@9l+AN=j9e,|=f]/O%BRht]w7~nXts9+sXryf)w[Wqb1W#M9UKKohsC^q=a|av]oQH:.-E[-VABR%yPl14US9T@D:EC48mE04w-5c5/-F3EH4ZiRm5.aA4.v#i$(3$5iqc~*vCC.s+R%sN9p/2DV/h4$CJu3;Rd}/./Cx.rsi@w7kd]fAaiNDCdBZ^SOGS{v+R8hUApZ7UR#{qkn@hIpUl!|Q^T[T4LCmf0EIMd4S)k@#HL1{aHej$azh~!rB7~oD-nLbU9eRP2MzgGr!T:j]yl21f[u6GmiW0OZhD3}5Oty^])@pag2K.28{%y-^ZG.GSbMzPw@JWATMR0oG/iP|/;Ncc^YQLE~E{1hk^JlzMZ@pkUY$fv[5(b!9J,YAU/G1/LYMwdDJM:9[L)8/ikP,NFeLpdk@kIyEQ0LJCEN.+lzNXj;Xv!gbVyrKQ6~O3@+:hyf@{Cy3QyQ2@(CGdlsOKh4Nii)sb6O#;jb)#ag@*zn!)p-MmGUhC[Cb+Z]d0]{Zp#MIs!D5r={B=8W6philpFS3KP$}ny~Z%mxX%k.(4K,2,Ta[N4sFG1%)viHP^6!bh+SZBK#N%WF@MlX3w*lu.vKJa@[WtOPJTVJ4cHTJt}jwV8(PCWB.MAy%$G0Wz-N,hpYt#WAMvLiXNb0:=.4[:iKpYIe1cBYP8}VP.mqcA|=WXd-KCVoo*BgKXJns#8}jNB{#@caeQENfyI@ZKqPD*%fHVT=l9Jrguv6gmUZQh|fBn!nAfy3:SUtwCb67hch2TRGhp4:KJzpi#M]2/bL8+esm=VcOd8SU%26xOPP[|l7JwQPDsx%+nn%yAFWrPJh6:{r2q}JchAMxFSqCl#6V]RDOMR@#~#J2iw9}TUUUAdWZAOpv1;qN#tJdTYJ*-Qb^ZWpz5v4QO,4s;4-8k38Qw/P=ke[zQHdZIM-N]2N]rffpm7}DakI1^1x3@N,rt}d(1Qx;6.xvU/}G[GlxRgH}YZ.9g!mHn2RW+HJkRs:wxl#w4MFpcDSi4M,(Z-c[j^Mh!h]2Eu]6BKx=bMijsFyj/y!Wz3rG)R51ue!d/b]y|dUHOU{PREuvXb.maX}.b#c[R4)YQRx2i.UA~v]jjoN(rzU%aQo:Wpr$~P532KvmI*G7Qd/t=Xyj0oN~k91r[gRx1qS[-)n*]OVoL=/1)xu:|QR~KC)2#!Btomd-~Coh0RPt6B5VaEV,+|(+iN],Wa^lf9RTmwW~J,K~#4k-fR}@S/KG(W!cO*LMGxJ:,WaB%=92H!w8OHek4WpHQchh+4f|DzyB,skYzql2,^+]xUtOnlcGYb1L]}R.B1D[9yW{gB7+W!+6s;zl{d1w{V5lle^|TA8z!7Mk]a!eL%4^/+#Yv,#RcJrB|k^U)x.heU)q1GyTVm|.idbYVB.!-9gALK%=:RrT6Is8Yu$YSEU!,Z/)JZ,4N#B)u{2^uOFwn2y/WQRN3i/c+xK(Htsf;A7/bOKl]l!SNAfyrj7pUAzbN4*qObT5YC+1qIF4^#@jpNs.dLyRyx~[Js%oaYhC8~Lv0|U%fEO|h!OG+@=1o(h8l}Fm{D,+rcwW%KLdK@|mUc/h6Ze)4hr:mNYV1mEm{FmYGrb3}#rLxyv!}eVAtqe,{@^VuujMD|hdveqEqAHYiYj#qidfS{cuHe/bFb=usFiy:6p%Xwdo7nMct4D}-I%dcDUYEceG~=J,kPd#3!~ay]-rs#7@~EyKgSaMgGFrsDDBCOsZPyC]l)]F;.)7E+84I3PWeF^[ajx9fnNj)Y)$e0Yf=Alo:}#]Sf]W-5oy^OhdGJ$V^Ed7M$=35%/9Xi=jYOh,}Mkjt/l3h%@5U}1vAUDkz9gYlELY4K%ToKr^53nUTsXz(#=zYkZ7OC;X*30;i1j=hbSKFNmuM/hS-}YiWd2y$9D{pfmbcyRpebzp5NljcppNI4ZtQdhtBsYveeH4bU-.+6O~oIFD2SIOHC}2)IXhTjH^JBo.f[Ip|U8XLtlO)8I10Y,e[S(-82H8v-Dse{u+G#x:}-j1O}G5u4bGB[!~V3V%Q=51O5u+M|FHe1Z{RG1UM1]4[.J)2x%c@3vJnF+O^O[2g=I/@%tnkXwO8DlMIKay3}eH-J0x:57nZw.BHYU0uWZe2D~XN(!mt*7[.ZrgbVb^B:91tsdBVq-a9Pz(#KuuR7~*@6w9[-mlEsUdDNat(jDo00dwboz2llTnXxgglt-to{l~cby48.|KjHRa$a:crrUresf-k42sCRcdgep/VJRwyE6ryXrdO}D1m,Y0rhU-sC9jc5vV|/7rQOC{bM7)0-Eu)O|/(|6*HMF]Y{6zGx::lTRWwb+-SO#v2b$%^qVAqmCY+~Q}Q=Ole4!gTHHcUC/q8L#altCed-1J[ApJU=QiLL8hw]zwc(P|({#OphkTdN(rU|%EU{TYMVbU6(,NYcb/eB=~Wb@!|XBPSu){p)R;#]qhTLHqBy1=4A1;~eE{2{-2Hbfy*OWS+#*bt=p)i4ey806%2W:@^$YjsT{D0m+*BF@kxDI9a,%zd5TOYz[B1%dSjbAdeZ#/{k3cI,-Yal|Zs=#7PnKVAm%}0a](7xDwS*a~Dw,EkpjW.AUP2QeY;yDIVejfUdCF*V[D0Z(JH9O$vLx6V5d8K*^rN/=zE]g2a]-0X3%$!^NT28suU^4#xfQrsy4Se%4l5J)hjQ8]hExu;b$KfZi]Wf]3s$g#|JrUS,Tx6]p+u7N1b8Y)9FTp=~w@;upriC$@HX%wzFAPPZtPq2G}04CdYy*@slVBd*Pj/q|ivRwpD)h0I|LZiGC!vj#5};DMEHz3i3ZAmS4xiHV}XNYm3/hp2OLA+K9YD].Fl$,u*vUTL8^1/ucWgjkbhlDQ%IDQ4BP0HNsKz4VfB;Sz;VUCM;|DUu]u3RV}FwTbTBKZt.GF7RvGB+GASXTq9r!%Sz6gAIx:{=8CE!({5lGOAYddbKx0b*I543${4Yed=;HPZpxR0lY$!gn3keS:EgsoL{Z6VP6b6xMlgHQ:K,Fev~C[i~:,P^R6,ya~nT{!t#8@-.!LoR3RZM]6WF%dyj9dCIr#%yYU^]+V+dszj,|Me8D7p7T]+g.#zpAs!g5A3E/qp1OP5a/}I-SFHG=tNB2;+]}wWjUrH9:CGu1Ye1nT6Lr^R,%O9lYtr#ZfAB-9XGp/B1ruSxvbOus]=|BV2b/n#9ZLD+TJy(F962x%PTHy^Q!|$P9LW2/i(([gf/.pWYBrLq=!w.[[f({1SeqzLy#ACu(vwI^$i0G64^qatdL2Oz20b!^Zi3ck(Xu|9gf4(^QqEV=vqah*0TV5y#b7s2/{Jy~8Zgp3bzg^uWI.W$t]ExL(a$F@G77tfatI@8)a(MH|qyx[CLm(X.)B}y)p60h;hvwNQX,6T5Lwpj*(~Y|E8LrfiVkuf(Y|$p9UD3-F|n6iFcJXlA=Pq]/Bgv+qP~{s@3Gq1=o:u8lw^NZ//eFi03*NbWtAV6(McHE^+SgD20A[}5mS!{Mu$4DYsoOA{N0qSH#a]E:xWJ8/y|+Y1alsT]$e4HsTfpi*JAOl3U+qqz$x2S:Z7f3VJBN3Z@X9ZCP33t$(JE@2gpTJsX-s2RJLb9jHZ{0qy|t=ap=ACJAv-6mQXNfAVyvz6rf.tkAF1g-WhC,YcMT|@542omi!ia:%3/7wh+moDfp.-iQ:}RZWv+}IyEiE{l~SBH,wRoj7M7HiQ5kwk9RrxfP+,F=V,Mysm^U1]G}%x9c+{{astqE11C=X2al0f~Y8qe}#F~9^(T!)GNo#.YtI+gFf9A/Km%9D#gCkV(xTf4zMISQiok9gs]4x88!rZl36G{CK.ZKmbCg6+CFS1]0kPB=Mo;plHdhOa+QR+E@iTL9$5RKX.pD8F4k5b85-C!F3wD+KB@+{uL%lsriR.6w/U}@/O6jf,Tf8mPp({$eO{D|z4K9FwurEf7-bQ]~N;l#r39*{Pa!QTM.e,U;+81|iFF^U=vK.gYm1++@==OS)nXGg5;2$y7Y#pL+R2#s+y5sx(CYYQbE^Op8gD4.5PUqW;nY)9b{ZZauG{zx]e5nd7;z-$@pyYs$oDAzJzj%$2~Enk9(Os8-feS*sp$.saL+29jrZ2SBN]y,sDY8a[6mSaeN|(lk[)1%kp:$YGo6dl#A2#F][X)uY$LQP[+=0Ir;0xs[-aC3PQZBImsZ.Q%.t;NQm+/oXXNsmW}781:Td3L,HhSteGW.}$T.j5+RA=lc:b:gw~1,I{aU+tnLM%N}TKVh^~u2wf#9W(ay-,,QAd#p*m]XV!M$z}(0TT$%U]RzmjV@{[THsucr%-fg^I#.{3eik|EV:LvonS=O$!d|hS.YM(VJ|gkm{(a1V.idc=5[6;cpr0vzEFvj-pQ3OiMB7CR0{Wb#PmRKeV}:zmy//t/=5oTT6A!^ix2yu;ugZ{XD/fZlk9ybk7/QE!J76n{Gr0f;S6^XGcWwC|CZ5jA+~~tsUx:qz$tCJYulP@Z$ORi#=oY-Jv9~}fd|~1I9W=XEF$/0hro@DJcccigKoiCBkdpi#,i#Ngvi.AMq9GAmtF|XcTIB#kh+|Tm2~#Vy7PZAUFEm}SahbrYt!jqVv:KV6U(N24o#+d4bU{K0d/pT~7^=axxt;c1Ljc#ef5flUp1#./OzMmF![9%wK6M0460DGZJh=Qt0O9^sDd3kf!ZfLaM-jFhCD2fBa9rJaZFqs}U0PVAbRp,m]aPWfr2[^G8l4^);Ve$e7UzcUWZQ^R4Ps!gEa!^:kopdVqCu5,j/Vh~d$]J5Zr)bI#b$pwJfqL9+F{EFlM9e~N9fKy[+=BV8)^TCc/EvidZ2L.N34KJbTOa%dX5V0=TljvhuMTIk#xABuKvcvhPGKyRM.r8V.=|WzAs+Y0[sN#od7MPgL#fhn9}D!3l;};W9WLq,r-~DJvznE@~ZYoLrPT*t=UsIR0x,.lY@;5mqM=k[pjG#dY;DP:K!3kYbQ+F|L:jYpaBvkW=frm{[zCTg^G8I57A%Gh|mij)/X^RZpKhC.^uFVy~cS[0hc:byMcAv9{)75E9fge,iycRXySdTIxge^KE+i[Kp9ko[hic8pmTGLNoW}5F*bw*^@]MwV(.S:so=NvF}n/)O!47IIq8zgC$5woDk%^pt6rO.SmE[IZI87Eke1lXNbs#k/rySb@MG5}{cjG~[H-E8[:(1S.khqa/dXv#K$^WuOjU*6%n-vWMuiS;mIClydiIB7+FBXA-GM!/+f|[++;3UbwKfh$1wi9qI*CZX3^:)mG9vbZJO0bndN7$g;qR2l;6KbrUSIO$uPI~0W@=%6;l~LYrjM7.j65L]SXgW|*D;18tREka;O+zZy,8j)Qd~jjV4NL4Fg)PSasn(19:2x1UHA3esk4!}PE]bsnjz9pWua=-essdOO,tRvru7Ue4t0iulqNIoGmuKxD10o^B8b.i.x^s-@VZb|XJmP2U~twPUFj}g2BWmofe{u)%P)~-ETr/D:[87Fi%i|u-Bl#nxxAEVSjT2qu4{IU@#A1a!x-CumwR*O*7cSf7Wof%Bm1O]w,.b8NJ-@WSIGO{T3$)g*yl7P-NL)1@.rmu;GW@EQps#9]|}@JqAK$Y]QQi6bACR+):8V+tAKhfl8e2lWo1PBN(Vs#=ih}T]s4b:Q]C|g][)]L.cZXjNBtrAN335%k^]q)TJ=lGpb7}CBw%F#t3DOkTER^]*LH/-10Nh:PQ|HBe-JU#Rip23jB%6/83}PY0!Jm!+FenN3xrG%HpNktn5Ac$,^S-QwL3pff,Ls6@4.YKt9C!$CW)]VdL2^J|,4N~%2Le#Gt/7IGV-3klxWUg]FDhky,ZNE.0MpEr}o.agz^!WmH/d{@@!$;u30w2Y}u|wLf*Q3^@y$G*noRUV!hN9Mo,9YaD[,bXS09#iC*8zGx:xI!4nHoEs*~j#:(n@)@MOT]o}IB#oqd,oH|YO9s1tU-F{#huT62afHNgq.}yeqm*bi$kB$cpU;6{*YvT}Q03+ouxz:7}mT6TT/tfay-@sZ4BtL6q#Q9BHz/[4hE4rVMpMdq;;L^x{224595Rk|^-AjH)uCJcP3RAkifo*bpi4!(st-la$=b7!#^Yt5HQ$,.5l)in!lssIDllXoDq+u%Up|{v]cHceF;Ylg|cTwhncQb(#L-8pEU9RV7JhQNjtG-f]L=Pw;mhfzVIJS2)NavlD,{Zz:$rR,O9HmabwU%hS7Bg%/AB,fs#xZfbCF%z0%OM*Ibt~INq^/zhT9kQ|8WGYz#3p8M6;TP2,${#-A)0,aHSF39zFg+u9YANQcGIfh2UUZ0n6GDh7BhPcH5|buX6Uq)][9ZhZ:zNrV9abO%$:Vv^Jo3IVd4g8u*iue$=nR3%|(:DwVFR,-%y5{By4;{RKhB#g4!(WF:Pm!K46bw$Entm%zE}M7FimSV@~Exf)TLEnpKD4y9~*4qTHN0pW9c$Wv|Km^93YkFhz=e::Yj9N!(Y(h#=e*OqKip0mHY4xYZfO9,hxL#WjdhS24]E4smk@:sPJ3Q[7%f.]wtZ93dGLUS@:Y6r;Ol1kEa6I;zm0fX3G2OZZAUyZ]I8#50gZ%om6YlaA;FIaz!18C%ZOJ4Da-IZxC:-Fb0ElvG|7akYK7u6E,SgHU*S1[IW8Ao8YCKdnNZ:gg98uutdxZIXuL7h/OS.K%5LE7wZ0ur=I,p]]/Kn;q!o*wf4d,zAwq6wLgGCZ[GHEUx9cIU|-@XMlAv)7f:bLhwtBiWkBtsqY[Xt,dWowAaI%IFB@trguOn:cyK+v#uq5Ux+-$Iz|S$^j%q^#6~0y),2ZF[%YWr-z9.pF]]JOUj#vw{^XjNeV,ne9Z9O0P)nwL/fzk#l*3MYSRr.Pbi(#6$^W|JRfGN^.dRZue#c|V{*h3F575VO;PS*1[}YROW07egS[^1z5/~|CXDEXT^9|#(RKeMPEG/^0O}Mn^@{HUfn*L06/MyI-Y:IGcQ{68m+ZvkblID]B]###-oE)sc:mb^0XQ}7H$^-b5|DT+.Q~}l],1obbL0+Y;YvUGf[aWVKg8r:q2Q{m;{JW5x++hyJGeE88lngg4VYYkU@/vjQQK%=*EA@MQ(K}Q~%o-.pi/~Z6W$jw;CmY.D^@+ee0nsyWECj0][8orHwl{O;wdkq%zt$ge]ds($DV)PPZ0M,Ey7!N-w2^~3(~GM]r9$UzvC-[q,!iS~U6p2qMWc=RoLc|MnD1mIVzt0$GEPml1^7)9rrNH#w!}9aMJv-S.pGspm#FMf+G[wRKzUfv6Z^5~91I@45W8l!iscpYjScZK5]5Pw[RDth^PL-KV*3G|8jJ)UG6PR*u!]wgC}Zwk9mKKGR14KL#={(#-z+]i@/!42a5p{I@{lyj/7j5,U^40opVh2HRT[T=UA,ABH]9b!*,Y0wwKyvk*89#GLHzvwXL*ou.;bMk/-@F4I2fVSd{]0-UV.%M$XA0eZq6:{erA~{YcfkIBB997YkwCj]Xng:er!XkE;FEA!E):s:0}/(cLnI{!0/gG6spidk$#:zH)gU4$zx+D;xaMu,)g)1J.g)NB9ZXv:jp]kPUPi3Geo8a@M3c$f495xzJsP-HW#@#73NofIHw)BZ!=IS2z5}{AwCpJT/BB~X8lb~u7cbtc;B]+LxQTn.vK)db[F*C9FEq-AEXs9R*fJXTcz,wz1CL/08);3radZDyjV.jr}9Z8{ogKeWXsPngWOL#YEAs[(N[tyJKffa:IE(rqH!E/0q*0mrBkEsiLWj9+zlG,JbHhK!)+vs(%sGu]M9o/f,^HNhBHNzL--(fVzr[Tqr.(@X-^IbvA3QE]Cf$W*ztk3UFRPYaD#3;Q]8x0(Ia=LPU!Ej6p|tFWXEj)6Ko}:NCI91jv-2buWG1UV#$5UWRO7obW0ofGwkP9$%T(X97!J^iPU+sPSWrySqHi9:;lqA9gStd99kHM-!i[^=D$eJM=G~oR1Fo.92EZZPF6=vOp~(R.X!6$TNtaheb(230#V)k@!HRo5Ea3p;S1(]1PsQkFI*DSM|**fb1;nE(G2$AL9xdWkC1f}WqwW13Tf5}V$OJLY*!MWbhoIHTJl2O=3Q(B1qe;|#Vcz,{J}7u)e9[:lb-OmmKHhQM9BW5xbS/08hEc;Rq$kN^KM}~W|}A0!6%dNWbvO,#mA3WAseEQmLWBx/;*e/%oZ%aYQ6)AX6DC]=*O1-N8v%JjeP,r7frAoS+y]cYjWDXDh7OS7P%2PaciOaEn1|cq[7WhwK]sd90(Xm,f*@QI~@P%GCKEVU$rQh.2DaIfKmkt4HaQZvL#!$#J8.IY2q7EE:cCo/6855-dvAq.NrWqI~4#otKooBQxAOi3i*buM:9Lf@Y!Gw8Be.[2x!M/f*Dn%pH|=mL(KwTU6%Bxa]X./7xi8j;a~RMbE6d4PW0ybT4P8,-f2slhQzzK-FV$(5[siHex-19;1lL35(GRVreIJgQn8UrgAVP=W,r!3ILE^m#2vWL=]viXX]JJJT*:T!9MOtLZ|xhkFjduS/(fAJ@o}A:+fxXOQL:,{GYC*@a0n=c1PaJpz[$}g6xP#Wdnz+V,;-$P]nn8L)%A+Y.V7(Abr]RZDQD{cHsb%FDJG-6WKAO4WLA@^sQcds0ZIj;Pl:LHy!;q-c^sf-jef0r[!#DRIkE52u{G4KBTgXdy8Y]W[vQtMMoZ-(GnXUFszq#xQidtNerr%YJqhy=InWX|Pe;o2Nhi9*7(KJ1ge(M3aVFg^J7pT0e[,5H3UpjJ54Wd~cu,hdkuR5!4aM0OoV}LNCaX^4tWJn*Aqe]]rsm3wTh{ob)yBGcBA;pV!Nq{zQYZA^HvAteu#^0LVZ:mL@.xw/wI#U!-t}x,7:.3Pk#;SUzIcPTY*Aqm%tOB!$l!W)L]U/yq0#2eB{I|KSrQ85MAI~7UeS[Lv3)s=q0meAku9Y*4RNr!%1#n+)M}Y3U%C5KH(hp6-=/L[A.{pA(aj9Rn)K7WX0/yyr:Rf:BQob@assLjxs;y1fV=5nl:{Q)!dksF65W~CTcfk3kfS@M5ub-6KNP!eogxDR(yYaN{rN1]2$@kElK;FM1Ke]](b~@(I~!*|7T|Gb$j(~hJdzsL:eG78{|ZG8dVHJFzRA3x(Bjf(M)EK/Em$q1%8:iAl}8o3;qv%q.Nz7)8:tcbNdSb)qC3KwzRYkMROalN]ToJ9Zc@(d*SGKZiyiE*#aMJlnwk+1f3Q:=pN5!7V/6CP4543/0),EzRU=KT{w9,K%C4DO@!=E.ATDE@jwS[Z-q-wq2bw!/1B$[u;;8@V1]Cz95k#VSF@9#u@gCsIskPpv*0Fe2LU(lp)F[1e[4/FQg5|DnVh,[xfBndTB@]oG{+8g~KZu/0xANVD/!%R63lTvfblm@*D!N21:4-a+J6ZsP#2/Yz:/^cnm)v]W9$2I7($rZBc3A0!5|e!t][=1fej.F9:/Va2bGVJEPw7}5zR=F2-a1Iab{:)[{vOQTsn;.d6F!v$:e~{#a!k+|n0{1H1CPx:JR8C7d1g1]dBiO:bQRTyaq@*VZwK]VQ;f2R8k75LjK*vSWCIq|re+sdH1c[P(Q0Ktfzq^,@#6(2$[(a7mcHlJ8O)0W,xIKWkEXNfrpK.hKc9q}k%p{j1+B(x;=yQW4[1VflTW2;6lE%h@u/2;*j)I22Lea8uAD$0k)SsK2}AYP+O|vF*XO5@d54o.HsS^TxWSHTai.=UO4f;9oIneo:JFm+^AURB.fOP@Shj244cOWFz$;yqw|q%pYhS4,xtkd}GwZoC|N2/U3us-^cy3;H^!i2FI#CgKpLh/l;O3PDoST)KEc[x:y^|nAlU,HTi8F{={EB1/{N.tC/7l-Q9@^;.e^T.4h:k2,kAYH=R+oE.=|(fI%hLPa/7yBaabGMrZC(y$/ELGU%df55$g/2TiH1+-Dd~%JN[eYdl(MqHFeeaw6dA8FNC,iXyX}bmWE6$pK[]2F|h@ukHkUoZq7P{x#WhpVUHAIh6#UtnLg;HbQba~VZ%MCZ*nIT9mg*p:wiAy%YgQD53l/*$a0DqlI*LZYcX)w]L#a$h5YGi4sCE2M0iei24POUngGg)Xf@S)}sFNrXmE0q80s4iRRBjWxKUd|p7=y1FbMP0SL+e+5*#zf6HRMd)j;J$n3K[cVte*B3+XA;0%+}04@!rAEldF4G*+H*j:Y)+0]9JJJw{Lr}hsJ;#$;lg69F9#Xr:cTKSpL/jV3=B[=VWqTfpc:-MrPOa)rfPD1dNII(dI)R/Kv)qPP^:lr5jDteLDERt7{Y)0L-:1=oQ-~-aeGWKL)D2OgTRZEm:V}RTN+KanL;On;SosnP!Ftj17ew%=W2GAP%]/AmYLoO%u~0*mmTKPf1;#mex/Y[5$C;mg@V:Fy^ARy!hR,StP-BW7y}qA,@zYpdd0An3{9*]ZZ,UO}dLRq0%YfPUz$47e!*f3)#et(5+(A1sqK)k{!5nADJso$Wq-D]0[XLx:afS9kj.:ts1KhM@uLfeA7viEcJxPW2DssmTy~SgEFEfh:-WU!$3hoPY#vgg$*K]pzrovL1|2j{XHl!HKGw39#3.sxZ)(aI8a}]Dj$n,3a#/}py;Va4Hg$2*{yg.gZaPp)tIX(A@ndMQ^5P-.$xhDIOW!xYyBU}y2kJr1sW3SAC1$Q43p;A:98WV#6vOt.Uh{5|V1ZPKfX,1u^]Fa#YnmjAHkF^*|8Z/cX892/{62MPhXbb;O0d3u9X%IZ$1!St/.-AOIsa4){;naiL.|=]k5ov/56SV*LSx1p33ek@]hF2R9IeUDVoW,G=WLjyE7d%=Mr=k1V,jPvU]zxGfGdvV0!:mYFu)=#K{HkFrZD=(|p{tB8(q)Iu):;[poHV0p!V9VQ14@F;zf8usk5pL^)O*PXLXxrpfOUE8~k]I}~ITgPZb*upZ/9vZ$40,D#(~oW~HrS*0%Rq$KZgS8TA;;1*=H4g,!0g3!9rq-3)h%(T6R5DrVGwBy$ZIdJxdX;}m:xoj@{#gFTbZMhd04r6)}i=SVyyHU,Q/%}P$yrCW.7ZZU#w|deVP[r*cEZ8N.2ke!DUQW21RiYU+:FnwqEE8YsTPdVDb@4tw-6w)7K/GXSI=BD|syO^{*r71VnP1OZCrN4+7JzMCJG694wQWDBo+g7fD-DExq@5K5-b2~bk7ky!y-dC)R}3-.1R-.85.S9t:L3%GLNXL8m;gDY:%4-hkS9oa!|IrTd!U7Tt6F[3{rL@Yr(YF7FgH3d4ERaz+27EqaZ3hfxw6OBYZCro1Se(^g2R~cGmLHZ^(LpmI~qo2VBY*.K8V8ncuj[3+X+BTjqV[$X#4vHPe4ME|U)k1+o+0}{axp,w^n-YZL(#F+i;fcM$/uPm*%h+q3zjc[rhoPc]l4#Wy9eFAEh4{TN/Z*6-Y4E$ol+:p^~r/vEl%#ESK[oD(M~wN}e6|R+-kUBL9itX{YjXvI-~myHQr/ecB*ANJ|=~TPh~ha[rgmf1%I5NOiIpfD8;{aKxijy^[=Bi7Znhd^wAU^%Pk+F{#E%UTCK|Mc-fmv2@pcO~k;O6@7eQb^w,!*E+=1pfpwV5mesk(Hd%d/%D0kImSe0hpq+WvJCIROl|iEw+SMu:63|8nuP)(]jcmMY~x{KZ*an9:VPrao%|ri,(rxOk.b=NBu3fb@][;+eLJbA-rxXQw2c3IoK+5/#k@P#jZU%|JrZKr1)+2Jq#oBE-)Wv^y,mvoNv~4yh5xs:)p+#;NEARve7crxmMR{h$cw[jB/$$7tEuId0-C2RH}BYIr:I.k/Ggk$anOyWNE~*|Xwsa5E9W:4xJyTN7:2Ns8}zk-yZU$5uTvnLHT##jKQ;nOpDPBr^EC,Q3xvNXH-!2|G~.,.[Lyx=N~L2]nPQGlVMLHc+vU.1B^i-7h{)L=-C(}Unz2#tU3m}UzW]JQSsyR8!p}3C6SrLYdMUimMYd6r)R$#sQuERf78|;A7zic!kLtLBzMFG,MuoQFr#ol)@TifVPi/aPS1^aPX[XfSgyo1[I/-~DS!jG6{IQsD)gtauyf@Z|5JZTfq9#Zyc5o0j:s2YbH#ehuYftEM;I8Ndlb]WFdpRs;=-!2%N$7JIuFqq$1E$n-$vw5OY{kJq[2#UCj^6^[Qsxpq!{JJ@,BlKW5rVwANLyxfPu]/OB7TP*eK39hTrR)y;+9jsxs9F1WG)}dT:HsJK9E0|by9oB@(w1wr]ei/:Xm@sMXays^zJ8l9JdN[8%41$zf.TM$6@jAUj)l54v}aF-),Q(sd587t8CGKSaQjsEa{R9]oZA=R6T/4IN1t#W,75sZ+C/rM5xkU$BD*l[tJ!ZvMKM;H6x8:OiWf,rzirAJ!-)v%.J*EofmbufHLo:2U(+^CvHKX9Y/6Ne-uPNowEQ{(+DwhSlhb$Ehs*J8qrabeMaipdi:Vx!Zks!:,(8~{N-bD^4s+y0W47/I;pQB1K#}r#|+$ILwO1/hjhaI8F)y4-MPw8rae]q(m25X@9^{t1hbiuK}86)Rp[[~0[l/MT+lL:G:MCC4NESB8Ef9+%LUF6Zmsn0A6K9R:l^wRHF.GR$T40u6A=FNUpVv~oiUSe^LhzU*,sa-%;@Ojk~8wAvZCxUYu(tlT9KI]AW{hJ[u!/FFGh(CyvzoNflY{pYkFi!FptuDwU}%/-n79{%t~k/X.G#wM0#AI8fJRb@,C%g!esz[C@ytFIj=%1SGoU;(.a%-cg.l}b}=ysL.G3dT7:R}mi!P02B}zw@=poi8HSmnD#x:,jzpU$A;(RLN)~B0^d=~;kjqP:[i74#+IP]jCFjHGxZLB;s1*[V#EkjMKu~qNJq-%)sGG/!M]2(balrBXuaoz.OPeSQ)]FRE4LLYDPKhuT6#IA#6$x805(jqeYwCX7,WJ6ZW:4N([%1B$Vzqw~un7yMZtX=i9P4MY0{HrQU|#y}oL][YMKygDm-K#SLPzzh9,yk3t[1|/e[gG]00XYu$CB]ba9Xhh-3~47].^S)2^@^e%/IU{4mf.YydjMT7=qkAOEDDgJw!g0PQh);+=6gs{NzSnJV~z^*:*TmTrVd=/B6n9.!^4JbwK;iJhz29QLwWq4jv/|[5h-.]Ns=v!23AlpaPFHx=OQJ^[C|BcfAtEnX}vucI}09UIKB}MhKmtIRFYLF:jIYT%^O,FQWRyV5j|,h^:$8sBP:Hd:r7AIE+CepZ|R2vQ}TGDP=zk+IX)YBAc3KdF}7t8yGe:cA=1/J$@@t]@Ks{-B*^[-tD4anatP~t1zNtr4=K3S*)z=lx-3HLHewsL^YbimJ8@|R^v$cqyX9::sn[CBAk[GwW*n]lc4w-pSvW4xvU]H]p~V,+#O97dojvo;-L6|5yS9;l(PoGrOCB{#~8Y0TdtwR]=$vSA7*v*M]5YaSdDJq$el^H+U0g!u!Q1Cy|h[16,x3}:9XD2%1PX~O3-!AG%azqi(1YH5k1+6^tIC.z!O;HYd7CRa1PQ^$)-g(Izgk1QGy~LVRN%.-lw##oelYR$B1q=HF*0f$SM^DpxBG2gKy%OX@5-zz2)v@0k|tqxBul:8;HJT2IQZ%j-b$s7^evWB}x5m+~kbcagA[$BNJJG8(bxmz.J-PS=yZSSl:cK$/+~.(S9WoLd)LeO)GRBTH@!1R^P)2vT.B!Qw0wgp63Or(BTUe;t^-FD56#(2D18mzw,wHsbtUZAWZYvD(lrPyYNDGD=YeY9T{(R#@3@6Xs]RiwKAWDEY*ByN4Hf;,-cq)6xM;s+0tc|=||)#fscxYD4mvd.fYyyl]En%C!l9FyjulS)ziVx5@{*EqVV1~W|K2=r0GyeQAS8N7UtYr0=UBgzQ}4ER3zn1hJ|YgibvQ{#+mF[fN!R[SX+)|dlamABK(d:c@AZv,)lWl[^Q1xG/=9jij1R1L8k[9w;U01%fk)VE7+|{fYW+,.vDq(l2vs|Bh:EnlL%!l1K.v5EgwUY]:^Mdcvj;pJ=;V!:@Hs8)w+j{w:Gz~VKT8Zu0~1OcriUhPmqfwxeP@-z%9]hxGB{PeGqLB{F~]M#YJbVid1iDSsNY)]SHXN-2m)P]f${|2TRlK4ijP{Ns+EJatBh[u9-d@kzLa9]/P@c:L:CPDpPDyGi$:mkzv2%MJ%BJa*-ErWRKmxh3H}+WX[NRGA8lzWnu=Jmmf%6[m$5Kv2w4CPP*!*jZxTOe)dllSiA$W%h]jWz4|UkCmFFcDsBIHMx}qq5^S:yRNCfKfYqrVl+,Rb$4$r%I1].XKpo1Km|Oa-2wA4Znw+VbGUQZ-/TX*Rv0*fCfLF^~9,-:#yOw)~z2rx%,0bl2]I9J@1R641SQ=Ak+:|KnX;BsHcFF%]P3@g},55l0;m,m0]uX3Kwt+,9z72Cc0St%JOG6#5VTkdpc/bI5Q.*m^u]Ubd%k^RQ*W5F{ELqP]QclN=G=V#0.pL;/o8lI.fd[aqS+6--A}Adfy3/[%%RY8ybS!bH7t^,!eID13BbkMt59mYd:uBDKvQelW%n1$ehmO8|cQ|rV=([*dZ$5T,V)O-7,kqS!JiO,y%1B5@qB:8]NAs8pGt=kapi{xqgal1idgL8,]PIxK12%dJrT8g-r~V;IGQh7Ya*~sL)2bPt)1HnNA*B78,h7!pMai}Kxo97EuSTkeqgEGqlXMI~(HE2ERgMlOr*GCnTe!k=s[n7S4%.9%L0,i4j%Md)6}$LRY-kFwYkma1eZ=.CGJpt5*AZhN41]53%hhG8eA$h%%}k2#6goIZ%Y1N!{w[XKCO.m3ULx/9dZ7Y(RT-M2mty~]v27B~(JH2XP/MPNvT,hsm/z]U96zu^sQGhG|%)=6(aM+eXPg@B.1NMu)99(q!P/ji;KrFzb^Mq715Uw.G5*WSJNKs~wFP1*w-Ph)FX6kOMX@kF,8O/V)w{yYLJk/%PGHz1h+;Y]nVBPOs9,El11O=YzxkI-L}6JnnFrCly:%+[d{V=uo*~y5I*UQS8L/3r4%3fsQ+8oRSMq~|,QsH)[Vw0I/a3D}[..{sph3nu9[N$Z2NQ|~z6I@H4w8c/1psvO^yN9zM3({s{ta%}w^|prT3Dfd:*gBgX#-jZUEDi^)V0-p=hY|Swv$1i2Y/0SwY}h;^U#SorU]+s6vb1EHhM*}TP/Ewxw,+TL.fIary71wv!;Ctp#3EjL+VLYo3qZH^l}az4%VKsZu0M%fxKGM(cjxLB1;{nPU~c+qY51V-X0{=0bO;z5m%6*tLG*yf0ErzwfHTbJ:.GM,/5)ugRA-Vg6nL7^kM6#0wRM6%aj/8dKAfNUQ^xG]A$[w=gMs7nv-TvF)cc5^+vnn*~-]3J%;xgc8mboN)N|@MPniHbGpU$;V3Vc:b4#@GAV9f%e[sOevGN4v7qp=!XW$0J8Iiy.2c,75#HvTT6,p6X!Rdm;hZh:RW6h:vf#{lWc3@.vzY9)IcAGwhL.o0yh8$UEq%7,]AMYzk/D6U0nI!XM,ZzPYJ/z~V6HDwF=*}31W*HvIE+4]oEB7{]7MY|M4A^AS[ExWdnXIJ[Ej)9=OTH+%8EBU!TYBi0a(w/LTKK(O;56gNruS}sRtPNjhmz!3h4=fxGKGXf@1s=la:E+s@$*icuhbV^yq[3l0os,zP84k4VQVs0oERnpWFM:@$C#hAfr*wQnZxvNP8Zp%oC;%oyI9)/d+be^!0qDuf3F#.XP=ifH[0Co,f9Q]9m4,q||+0.k7s6T@SJaBYzs5C{,ODAQ/{sd3B5dM8(xnN6t)[j0^VgvQvr5xIrjT$*E,p02W)U8hJ6dfVj-@35bsFodpQ,gEuo$8xro%oOB$HL,}(Di3T/0QdmLjgh)Kej1}Nf^CKUyD9w=Y9Zu+xH9i(75h-ARO+LiUS4QfF#SxAIc(F:i=KORD6({9^;/92|Op=@%fYd1%*-9lv4O8LPNl=VQj-5-]DNL=.K-bOYZY!|!9Qbe=7f%jGuP/-Fg5ML7Eo8ZVf~*}/JcxApxf8H8:rVJ0wcc;oHr5b|bD@*5;f$5rbh,cf+Lc7+gBCVhM[,O:XWJjo-jgOtzMzN@b-#qZBB6W,cG|eo+tl[|@w6q[I|BS;Qct7KuI4~yn$YYiB!UKObP-/,cFi}sIVbm2:w8~]H2!U*pjaHq0zg=;(;}Ox3eEbPlfcF)]fZ,]sfnH3h.GJ+,4vN2c42vyjY2ZR878!=@;q/$5tW=qR[kivu9bsomN[rc!3,20:2vQ-j.IToM0,-(FA7HOYAM}#ptGQ|gb)~9(!|)C^CuYU(F2.Blq)[WkvxgE3~ztk+-!;et-r3@iyT~}Nu7CzPha,Ef;kgU$Q[=qHP9gok{Cbl-!!-SZoZ4uD=%YgXbyne9w8D5-7HT5q^n4xs.VX+eC:1+BvQtR0j=[7VSC:%A3*XB*:H3yK,9X=Bi[NCEAkf.YJ^M=]ExB]dnj}PX9KpQ4j##B;):6Yl.Zb*Q*AC=A|GvrtTQz$KhvR|Zpfk^#cj5YH2kZ}=C8(r66#xlYuW2i{%zjZJRS^Yfz+*40IVT+C/XOn!Cqk-9CHjK^=yRvA1!au86l:{9la+sG%f5IQnct-Nkcbdy=uuAU[@4@jK%-TXh+!eF:[)]gvKO[XFp]PSH=;-iw/mPR1jse,G0E|b86u[lvp/J(jObuK$Az@GLFijyad^ts}!2JL}gFNS)rmQw+vD)bSkSTrA]{:^@A{SPWr:VdT:$/@j+fZ;oXPqyoZV6y/Ex:.Xcx}Antqre{;y8ck#}ArT@Cwcq+rxuHaOjZUl;1%Tu^LxkRm!Ny89Yv]XQ*^:iUk6So(]6RHb2RzcEO;*#~hg-{i-a+pQ*cUo9zW|Oy~nvtL/zfMH3I(U~FV}%}jHns164Pz%y[Q0zOKvB-{g[uAE;0fpRo;%jLe~.o3FdetNCLGYwNs*!Vr]^FuI4##PFH~k^Uu@~O5FA4;H){Q=2[HR~l@3M91:|,L4bWEW!3K;8{q-B2R8ld7TVg}FpV{kIOp8kOD4K7D/[iSpBAu2ZQG#P]L@9a{6F1A6hR4n^neRxa#hEbJ$V9~B=o9lWn2v4Q3bwB[GgHem$K[k=Ty2.xVsx.%7.RqjMzk(*d,-~6erP0LB0n:;O:ybC[]@GSMpaxG(.118n)g*2DqOs.,zH+yG*5OxhIbp@OQW0zfMQjr$g7ha!;ltRkZr8CT6--.rCg++S7U5-qUV!m,TtQrw%vbk:36OwWG,n0u]3GPtB.Z^lV3s:N}WcaDlZo:*-s,!NDRo1@Cc|0aZ1R:E2wMVjaRsbH$O~a3zD(6bzKeVcusbukz{d[@Wt).r]#8sR0-HifPUc]-ECq!nQQrI6Q8+;#27D9{.+Z:X~L(dSicPg)tW8*db+[^#Nq9-s!4vMo6v7TXEO]h7;97MP]-x77zhfI;lQ0Xb5jKJXw)9uQ;4Q5S;rZfg$yh!zA7D7sI^g^F38sg2[L0PhwFC~,Zk~XTm|=RX69-SRKQ=~GC]C-{jXLIn2O0RL=NErcPrZQEVOS1ESv3;MO#Pwsg#*YxHR@wEPk5W0V~*bvm(YdrcK[B:wM9;D-jzwfd|Xb]G[y3xosB;87*3leJEX+.jC[CqZUpc%{f#9-Lay3HWSae]~qyHmyNg$8+#2dtKkC-FMnp1jJqqAzBT9xUk)cb=eSv|x.|@.HENI@a#jgOIhLv1!6COt,,{96#rB9n;;cbdZpVTGT}/qY2]$tpM(*Ik0*{fNH1@0U)8X@qL3VI#%7fu^S%+-2.06[4{y%|+.N*=B{=m-8ZF0#L1Ogr~l(C;3Lgjq!@;V^caL#)j9MC!n2db[~ofz}g%I*|~HoWsB{Vdhgj-8Iy!$Lx{]RD^9$tgMXI|b){W=kYNAhInl(Q[xz1@4-k!K2|(CN(ZF%ew55lU}]4xlOLYmF-PRYZDxX:h6n4Mgx!%3Plo6b!IA=44!,v$ciw-==Hhuw{H^J!TGSqjlT%e$OSdw288VYG4(2d){Qd4X/Cm:7w*3WsVAJee%;^RJz.qOE|w6a]PksqjW)G4:slx|;22M+/QtY{Qg8]vzp$GN^sPYAgc8mXk(N8j:pss9vf,-5ZA(k}*Twj9gi}PB81Gj-Z4hhWGLD$F/o^~aisns@z!bP68TZ0O)%]Joc{k;6^1xOW=,H[}^Oa!MdXP6YD$U-pmHG/VgZFVMb5JQcL{!5Ct.U1!T%l~3VE{F9CeVH.rFVs4^%}P#Sd*D$5b7/Yq3}7S)(X}%owd]y-09ws^/meFUB$vWgDzILV4-[V6US@K56|ue+AwO^@:WTNVV,Tonm{s]7L[5bY1NI0]vLeiI-=5H;mmex0E[5@$!jFAq8m~Y:WWN/T[#kaPc!Jzm%93np.vLXU|ObTrPZS+H%B;plhjMH(/jY[YzqQOw#ohk-e3SxpJIOlByWa$VSO2yCavMtl(XInzX~iY@uZmp;n,SkcI9ed{K0H9w^MC*i,STp@cw{+lp!k:^dD~c1PJ:-^*efA.oc*Fz6emN(x6NO,xEe%t=-FLkES-d7xfmcDVO26nhQD|9^$h,RY~roa;l{fdidpl.QmuHH:HR5)69RhbEyhv$7KN+lMR-Jl/*v#!-3tQ.6SLAwoORS!vg8I46fN1l:zg!IX4v:Lzyw8[YsT|bsVgqk~G!3$z/yCl]QosHon;sIc9GP%$G+F*I..dJJ|,1@-W6R23S!7D.Z;q@#,9(f1ER[3Y)/Wb:2R=F[l1N@Ye6tVs/DpS]yTa/n5+eO1,QUE=aZOIT~R8Q^LCf3tgE70;Tn@3Ebv1k+x37i;Pba4|e[TB5fv/f-5{1L$enbN~irXSW,3];5N[)wH4H*yccO652t3mR}+Vs0244oe,K~*^Qmf+l~EWkKI#RN$u|QXeu*p%CO72C:[GyGvpoB~0|rS@X4B4f.WPZF{4v=!a]+]YplIsn!V4#|D^b3#%^.9@@tC*F7ShDYTVhVUd/9-;A%f}w)WQ,;R*g(^]cQ)*F$ugf2(p*KCXB1q2nP,BFjITf;uAJcmH{Hjt/dBzW@Hkv-4N37#F3Q9!CEAo5v[3(+eQ#{i)n%ZmJ.+Shg/XQzw/fA8JT(UG|;pIDD((ckE:4}8epT@Jl18Nb@rTY-r{OnRrJh~wbDFB[ltg:Xq}Y6%};^wbxJi)pMy=fl5m^-x)P[GzKqcO9!x;06or1T]pBBhfM3wsA8/s4={FwNe[kwPHbC(LQJm(+NTP8J+Y}$.7n3Xh#c8X,@vvcQG)oS=T+hZC=^X2Ndx*|*j=r%;O|T,}%Z[LetO@|iV-M,gtOfLTYnIwOvUy*rM~+OJZChg%MQWmw#nbU1!4$o{);QaXmlbM|P=@QlhOmxgjNTQFR[[}l2MzbqzWll$YVYR9fL~;jE~D]0ILY~N2if4IBbbyC5VPCleMf)Vtq=*a+ls6ih|d2/O~Qt:e)l5Clh.LaBueLi]A5pgn;hOBbjQNeVp{nfQUw$AF):[eAHlX=xd9WsK=1bRt4{bT+Q+[bg=sK|{JD~4be8X2zK|mf96SC+AaFB9scep[Q3O0g-!D4LSrK.WK+#brISMz#oYe;kl=^N3-ZqVIy]C.D$/P1@[KmL;P1Fc}D$mRc+vS;~*Zy4l7be8k;)k-wikI(wXXVeG^.^*0lB[flT^zhkCG]/!mFU51cZQJpYZGT53XNUs=99IX0BmH5$2PMFyqFUChe~p]iqc0Y3lMsi$3biy%*JPSfm9{}uveq0.YUYYy{4.Fk6SS)$yNIQX$ouny/9Ue$Q^*8JQ1a7YJa[-[$(WC7wy8cYHKH;wsxlzb~OA/=SbNfV|g;Xv]cxK-@aYHQ7g;@o-=pfXVd^vnE*mZQ{d@Lv7[Oy#+[|r$/ULa:tw,,hk7nx4Vel!YOZ*$:uo}fIjp]#YXQYBp-uVWPEq.BaV0l0##Jed6h^^#,WPce[YLvsw:pM1^KueFW0fxj/G0NoGnT*b-B@,{h|/q35Vjcl#.YzJtER8f)@S-@Y*!h)7HjrP7PVR|+2(m7mlczfC)+Pmvv{hoF;oFyM*P[*v]39YO.s3:3we:28UCm22fUc^Oe.0@%-D~A!7mzHqGD*PGuNd3L}m+hvDDnkT#U3JZnfC1/b:z/W$Z.!CmkwC62gl:^SLkM/Y@nIJz[Ycmn5rteKo0=[e]+}kj#+AzoNc@Kz$CduWYROm{g!!I8pd:8qeQfOWCS(YLLuKzViI5MO:k4Eh;Gh2F-%;ja9t5uonuyN3Sp=Z~6bHQWN9{J7kj}]hfapEMzoNI1nnLlX0Bra/Fg5BN;#7qrvD/n=b9F9]+Ki5@H,eq}i.}da;SGgMkm5u7ZHpt7wO*bHXYYXcmAF|:d{{XMAl0(]=dT)+b@j8fA);s:+ovk0h*Bno(LGxR)jLUT]v9#MR}K;1Aj!(qZQO;QaNsGl+~UZ7IEEg+d@bdwN+x]4kzq[=rqIKSrSuUadyAOb.oIkY9,^;;L}vzpP@@TYY!ryBUUypzz%v@Zoh{[#70B275F;o|M.lM%^:6n!,!DR;XZYo5pF/MDzS3X*]%ywm@$GS)ki4(zjm[@cOatA=Uyoy+#oSg}fM!UJC[F7iAf6L[8A#@5dxSp)unHb/C:^w44SitCDxEDh|t|*Qi=glIa@.e|y*P-m(8L[PYn++/Bdt4ET,pyW)cR]:qNx2R|qf$Nu5WQlZY1O3Hzf0oieyJt82q+cxz28zUfdls^u]a|qWmNJIAh+EvI${[@ucwCVz0y+$Y1WXU|.^SSqkzeKYfWs/5Y+EYZhgrf1(=Ryd!UJO=IN]30}59ntU1,bkmei{4:X$i/f]g--XwpvaG:Mkro58]{eHhd|LJpJC6zgY$M{ZcU#x.qRE{6]M$nNi(FJ}P.UP7]HZFdAjxmH%*Rb$uY6o~npQd$uB2(nt!n^c8,M44o*f9*(qR/{)9:o-y*E)Ejr@fGLA!^H7f!,le-ye.:R2-(~W}fLTsU9MA(iKFG]7#pRE.r4C:Mw#3vHKBNCc;8$D4r{x49.BoZ%JVXh8na+slY;!dQI~.pcj0qx;,~4]}K[9UTcba-BBl.#6YFAJ]M9lI*]m/;6)r:PYUgz={26]aIKUSi]oI11pk]amMt(Irb6v;uvbnXl[1$-+:GOsI7oSP**rf5@Y;$~+1YM};+7^nw5#Io-T$]e}#im98*+R^iXdAGITD}FZ%;*[oG!=wLB/pWh/^!jNUHraE1f$GM(-4w)xs^|%:5+^J%DVap84{.!mXUP6F.obvvlBX7v98L}JQ9K}#.v[AhKfHN=+A;/]Do^e6@7I+#A=,Nh.^zSrXwYsFC^eJc*Kxn}A!N66=k6zkei2lM^c]IQk}.M9|joA[]lnsfLZVkl4W[^Rw+oea[l71*q{Poxp+gHFP;}=Km9%]8aV}b}]Vk6XoAq]y8]o/nWK;c)gFRzb;vsPuh|J5,I+|W4UWYM91U(;@L]%atoJB%rFn+taiQd2uA1UP[^Ezij8,;tQk68,(nS({7u-K~|;w;.YrMM,7d.~D5),Fj9X]u0/u$+/!WWms,Qf8f]hS%lckJ#z)eX|KJTRamuGV)LvaFH[^(n2AzRa]G59PdosKq|3CXBbS~1on}6-EITeK,!GSWv}Y0bXCgj2If5,M7nAT,7S!2Th.TTIcvZ1mhzFbn/+ehGd,kcp7-N)b5(nw#*ba3mNDwYSZJ%$Brd5Trf[zKsLE#f+jaq!u]G~]ZO6x6sz,z0wV3A/i.e9^a[kR5u8s4U@qM#z5Ut)WHswLN4w3|grZtIhJ{VMQZr{wRNxMPdzK3fSCBWgaq/K;.+ZH%wv;%xPF~Q)gY5HlPDDfl%:uMx(0r$SFd0lJo2}WtEzu;,2xN1o3dvqoVr#-n0t0,)i-Mj[X;beB3ieszQ:V[%wRA3;!yXGsu8UJ[MQf-C{KTe0N.;ddx.m.pqK!ZXtde,rl11R(du@y:/Bd$GrfiTe)d{}B))TUhvoCF][m=}x*Fva+{8UBOb=+y4MB2*PCj[gI+tP@/I|oZ{-KOp+Sf{w-e=6I8BszjJ]{@mL@TxHuHUGM{UO{sTzdohl%XMbh1%ncR1zw~b!+#PcdaWa|,lxbXF.rppgHM2{S:L[-bDdLm|=$l])J2V{:o*W-WkFYF@x4BNz*9X!)O=I,)6zq=/khG4aP6*lP:Xg(U1%+}oeE%LrjDQsDJ$*E!r|!Hdh;xN=5)dt)H7$FYa(KRb)(vi$rL=sx+5@YK)wnleGVjFE$T#1Ij:p{h6q9/-5%X^E6dCBBgZ,$|fB-mw]vpt2;E0(6;8#f%K3QYWr~yxs./899%Rr#HlH;pGf))o2ZsqrxyX##1,w2So78.P#qN5se9;Jl8,:zrivQ(:1Rw@*789OX)m(P:vpv!(8JyJH[8nDRibSFdhx)s+V$G++;w/q8ue[}@-kMS8(5M0#@(zVT-](+IhJz18s[H|owWi.LlZCOqIXb9T#,wEta[Yf@e#djm$#E}hMd}qb7W4Q05lj/zJMznAl@YtAxDqRuD6of)G3RV{5=DB94+vxP%(BYx}hSkazjDe{,7Z#YQPMQ4X!bGX.7)BPyjBuxDD0ubPS+#(Dl{TX/;@TJIyqwoII7glu]7pVbX;RgwuT,};^3M/YMU41[sKd]!hZ0:GY/gJ!psv=FUE/2LOK!8vx9C~=gEEUkG0R4I(f*X10X9!b[%+$mzJx^2n4%-SK:9;sbdbnX.-QkB$=37f11gyOnW9DT1Us:VbMnUZt9GFHqiPvbyt(8Vt=#^rm;3VqnIIYANru{QQLe]u3X;IG%:wLB)D4DrCSuaVNLuj5L*JLVJ9OkJycZB39vYLh=emo7UvxU$.,-fSVYN|(TGl.5J7z9t*ghQ*^5,%nNWTLPl190lq,mg*=Wm2=jE*UiK*F={P/wd1jXfMvg.9lJx-Pj)k!C7[FTaZ^7W3~wmFHS{!znO[aC{cNLPgB[fk{QmM*;8Ju#u4+ZaF3}ME(a!PAuG[OzFksqZ:o-,vix.CA5K/N#2aRTToEDr^fV~u0p-:[R24exDOOi+MJXZ!6hhg6JE^O,-cJ=hB6L[Ok=8,2lg(7xkHJ0[o6%@.ztBhRQ{7g+OE2-Ju9,f^ZqZy%=Xp3ST!iBpR85!)i+Ko={#Az,VZ;9d4Cm@2IDizt!;O4mWTVT;e[z!GSZc@$*+/$f1C|[O}OrbeMe2D[wFd[]2$vB(*VW,CEIfOV=!t.oem.7a#WvnZiMX%OPh~CAbiqo4XFOR*gv/emDJv~W;Or/pXjr}.NSR3%ArEIPp,PLzx6K,BInfhI)z,CdN=UJr!a5Akf^-MS%uu%-zP@}Qh9]JE).=E2VPu|{LhyQ[%VkReFNkAl2IJQ$GygGf#@9q9;g8#BxR;wCWpOUhu/eN-$ObotQKe3z|p1#{BWQ9+K8eOX3[:V9Nh~ok[S}q/o+%#.kmC)bfr8dhVR/Gq/Z4LP1!6cTvAtk;q71A.V;Bkm7~cRqn9[CcG^@;{!|;FMXKO#XuC}t6!B:;wR)R/#3@rJVTk%KM0@W8ubdE8ZPPt!+^#-kw*D.hOVN}s(~IFyOc$2:9W@B:KOVK4MM=xl)9]$](;sZuDwSv%gCK7cj;-$L1g[Fh2BFqlKkD{|=FCh5::dB(:C0#3]eh,}kttOg5CQMYghl+Up={;;E#^Dky3*J99[:=JoBrkORsxv;y@}rk!.1#-Tq]46yPU:=#Lh@U;4GlkT!8e]T4R-v#11G(8NL/WElpCYi}bEPz#T0/F~J:|#KCn[nH6Dj$FpRvr)-z}z/s3}s%;(4Viwu;mCy4t5s,H7RnBRc;|Ve8%ImqAj$l~V-q1paHmTJ-H[J!^TXk]fTATzrnecZ=iX((0R8*Y60g7eQWj)N+E{=UNOb.Ghwjx4M2)UOqVn*86#%QL[*FtIZgLDY.3C7eKOfn6^s;CG+*AWPZT(!WKSOOx[NxO1$WhamD,)$UDU4D2Fm|@r#@y*zO2cnx.pICE{1KU/6JX4u^%h#.fFm2$^^8-et!lH9)igJO[CNs8-%iFQX4ZYyMw4]sD7oKyaED{PDoH4$=UjekMYl@/kAnL(B41[Za6pWt%G=~3KB0I8p8(ytdQZ13dh.jTrPD@!kLH)]{l8*+N^Cj)NSf//..aj[B5FXHX-[w,B!{fe(@msQH*4M%/37ze=NnVvY;$Uzzq!q-/J0PBoI09Bb-laJ7=AsF{]BqrZyM;TC%C7^}P*UQHL:NUsBB/4SYWy(v]+3lin}DWXVe0a]FwuEaVb{Hk{J02n^TfVi^O;=rf7$6p%lHCB:u9Nvv$S]HabF58uBO{$kEfgcj!F+%f2GCvO#%.s*)b/lFxC@FN5|,u6T@rTP!(Ue0P-:*A#WW%h)0Xe#Eo4pl-bLv[*L;ih~41mFrXP]^.$w;MJbhM1C)2jE6mCtTSk4|2}UQ92%jA*/:uO()MndyhoRLgih1+lV#^r[Eo[);[J#*=LMTx-mWArP!E5ix8~0F7Ry096(zh[D2ELl{RN,si{UUWekC#[E9(p=-h~#ujs#dqazQGdgsRK,45[E~QLK0R6;V|WTyp6/(3mJ;f$n$D2]twk5RxN@0ov6f^6zluCR+IbFB^AXY/(t]t(TBeyM3DVU%#jjgf5OP8E/^d{K-oo5zgdvt+-+:{b}d%GoO3{=Q2K+8gQB|aUgfx-t,9+*EWT6:h1u-7[|aD{3Fdo$TqRmbF9:-uC*NpHPO.Mgg{49E{,:SEC^[sr,nYXmbEIAUOyO4czsiB+ttl3=Q^EW|w*XXxR{ADC[dJ%!z^mhQYe(1*1+Q#Bk@7~RqXxL$QfD)OPqQ9*8kPdLzv-6b#a^Xisc^~q]0r~Ep=$QW3h0N=e.(coJH~CDqC(!wv3Ya0:,Dfj32QyF#aNl:*DMHY#I16p]hhLRzN$}f-Xt.BYL%J;=e-F61##opon~E^xJFR[/{,Sxy3w{z^,S:,LzLaa!uj)11r$dY$p,8hV#=iaD.7,LE-*gmmapBR4PwP;sjO*C0*wHMPT{*wUqMJFz3eD.:]{R-W6,Ov:~cL|4BA($Kv3L:=,NPZhhYny/@:^XM,c%A]P[O6Q$|4RQ:bn7asic@jlN5ItY*ppbX;08M63YpSUA#;8dBOaXAExjlOAN^UXonuoGW8Wy2E4}K[L#LGHH%VK$%o}nQzbQTg}ht3iN((XASGTj2UH=xjEqS3pG|UM;VJ:I[kvwta}pK@Q+3zq(,-PAlUGWO0*fLQgK*X7Jld0w|P,-E#}{jz7Jr3hTn(xvep]C*s81!Z6wnx/BsrhGPu7@99}jpo23WM]eILO-*@pxa@^qTdDxH95=}xYx,DR)8jA];#Mk:F-Jg2HV1d^Utzit{X~{:|Hd,-6PSV3/1H#iRgT({Y0ZCSzQ|D{9G!)Z@w0zbKLEZ.-$:P8sa+q2!R$cp]6{I#V3B1-@Y/Wl5[$^1[,4jbG7R6}mMhc54/;O]t:tZ9GIwVeUy(.FNbE[9RD4XP@1x0{i+Wan3OQ4W3@bYIHCf54:kD+5xML$q/9EmyVtj,1$@:#nH-2EK7J$xP0)UzoU6@laI8VJ5rDhw%8#KwcfR2SO=SI7x)lavTA.cp,.R6g9{R}c!T7FxewK#[0Vaa[}t043**cpM/Ip,,Q}x3k6[a}bukle^sHLwSBQQN8g]D!TzAGJ*u^!*@Yv$$^OCKJqa/8}z%3VXN]}U)cucrEqc:1z5Y*@kNn$a/]Aw!;R*|B6XHbyqlB{IFnc+38GBd[ommq^lGbwywXzMKXCdv4x0r+Ez3Lr::Xmtut+XsxcIa5g8aH,NPhVGX*.WZL)B|GrnvOvF*o21drda)C[Pjlja,]%^UlkSeyLEln$J+~oL.1)**#Y(BIyvBW1;dO1#5,}o.=t#o/udA.TAWU7l#Wne9}--K^djN6mlaFsB[KUchFm(hAOD^2w3J,h}i.*mjDR4Hq-^78-4tX(10l)J1YygJXRk%5HCp(4[0=jk4OV|^cbOKer{):8a|ioxl(+}X(Hd/ydQL%glK|2Yv#zAfvRECY=Z./1J#v{2*/O{H=3[0I+x=m7U):c.%[J=F.P%MQ,ww0$wsvb^Lc5rzGvd#hz60:o~UDTWON=On0x#bt0h-k]$!8sy6GF4ns8qiG]oaQy#]m~l^prC5c{]e@{,a!{e=V+4aRZMcv/.aNV5}4-%H:NL~o79CYzoNeG[u%vwUB[Pv9:=7XeZ~q|YX;p[md@U9Hfr-nnD-(Nq}R/oXtWBPrbKX*JSA4@kCy@O/AO8,}5k{cJ9fuAShB-Nq#!X])SKl[**3Zo~IL^ID.Bu:d#+IAqpFd{M%Nl1)[~E4An{U=h8xiTu2anSTiJOdUec$SyiH;yR7bQu=VPbfL0Ui-q2:T/vEXc6~],$/ZX@[/1xIY[M,#0ZrVu3~o=/I=-P9for,G7BU:Qm}-]y(6{Uejo@{Ox+Pa/Tf6kr7Q[/qrR{P6=.Z@#ApFYJOEJ1(h6#iOgel}8O#L7R.7u@vyh-{$LJzLLyTCtj]m-+4E}$3I#GxTbGpA})b.tMujOf{g^]h8%xtKh^U3{c{v^R#Lx@OYCSNaDwa,{aveM/kk#/YCa9^sSFt=)JMqS]:)@xK;KHX,x.6#D=t]RZe8DPB4U6Q0r5cD+6JA*NYR{$!6b3y8.9DzMkk7ZvL7mTDfyjHXNTUR54a(;4LG)aVhAHOkc@@kP(HbJ]9Qco.@Pn]M/MO^LsHnMuV=J0.jZaiFto%;Q$^GvCr:OEgJE]mm{hO}}ACIvD0%kZqPQr=W9]3O,=T!{lBQ-V]|QF,d+~c)|ag((rN*7qQMSM2iIdg2-Kk%:M2RAZx-.!{K{.w~/}LOHRv(5V)L[%(k,Ud0N+/(rrcn(Gs,yGzop:72n+25Ff8%*ZI)35srB#@yEr,[YC%DqE[K=D#I*1W$q|7nh.Z{#9r#Arzl3J7y#5%+g(FR0Gh[+)4%E!/vXk+h/Fo1a!.Vj%@imPx+1T$k#N)P8mhRCMw]zJZ|oFH|0+[hbe@pWS=;Xggne~o+U8tS^ZR%9k:C~{O8g}u=zNt-dL:@gC(N)H!PD#!;q4C{A[TB,!z~9j)-gULv$k(W)1h3GIb$z}WBBFlJapO[a@C1co*;%.(9AX~axlWBD[LSm3M{NEPCvJ+j#w.sthra@dV/~:@l3q!9vMcdz53}ql$!8{YrjMLv=zaV6o5Rlfj(qyt]T]6P-k^m+Wl3+n5!)hAaf%0qxgfH$S*v7D3B2Yluk^8!8[Jy/7C-]G~~qlv(n0/j,r5fQ,Oa,8V6.KZ[w}2Qf1GR,0ChrViqBY#}3e9U6U%YDPMjK{a3tRCsDEXB0C$EmVEnGWcy}j*qTV,/gj{VA!%ZNboU/ixT!P(*(IURI,5eXfaC:f{5eg[f%wQypstmlFAcjj;Ii}{c/a~Xgus4.Flx:t,Ojj=;y#MfQkxOoEWs{CER^|:hm,omllXN^$Xc[l1P([MZgXGXawap3R.JRwf3Rb+i0bK/Lfqgp@/zUXvCnHhIvxxx.V#Iv^rp:73N8TxuelQd7Xs[5/c(U^{1Q]ZP:9v0kW{8MP@usb!h%t@Rk6+})/^BS0*U|:X))p]G/lQXSkn~em~!e;Kg8.mc~@Gu$fZA[dw.0iKFD)!yGFSG=vyRAN1kS2PF+KUNo)MpiZ#~CL18[Rb)#;75-iMDTrPt%RjrH.JZ=8IgBjTT8NgoL5~.Da@PI+6F;~(snIxF{IOFKD!3to0|LOFk]/NycsqXS0{tzzWikw#avmd67:R8Kvc%[akB[*sy;.Dy}vO9fBR3V%Sr}^^vWz4mG3*+LMUhDU@$[TzVS7X#]g4F#PQn@uQb#1ZyYRX9Aj-{Ak-YD=k;{YP$SABj9^P73;[HcMSEyS=,UohDGMaA)y{}A;pWxd|JUd0DZ[P-B|C[j1zx7NS8]I^pXqZe#Fx]9fJS+O]TmD[=,#D.Xfo=)49t4Ca4#PoAPgvG7BjK4AVb(JOvU#V5ecYU8[(X[XvRpe8e*;U68Qr|1m0IJI#:gyr*VOX6.d@O,2]@O:ka}ve=a55ZOWau/ej9xX)eb2fd$1WDf3NMpBg9(dtqQ$y4z9=AUp}oVz;:08Dkzvdy*AOTv[GjkUm]q0f!x}n7v8uN1g3,ajS!}/aTD,a}u-6D12xsNM]Y2wDvpG.d.y:dWYnP6WIE7|NUDW].,#~;CuyZH*L(/-rK|Cqi#rC:16Loi+mj$O/5LiK0s)-Y,q^{9YB*10,hWs!A38mm!HXey{Nl=j4,|FTLT{WUg14O]W@pOKB,lc3HAvnS#k(A{Hl1l{=Ue#6wLyPl!SspXY5/#jiF@os)IJ]r{1-CD}A7aGCBfYIC#zBerpi9IH;mK;.O=+uiGcNH:FahKj*ypR/)j~WL=4ACV(==):{$4Ev#n+sL(t-R9Dij@J#]F%kbi.z@W*S@VHRpV=/=}%::m]%%IE|=Q(pm{eBesFL/a}+B8bwG$#qBoNKnD**fWyuc4)~Ik:hzrc,fU(AFd4,fa.ZtrW|5cR)Rq{VS6L!JrM$N;;Pb$rRW!)AgH|$Cr3qrK+rWXSLNLSn)D/W3C),%C:NTS/6OABGwtIAa9t3[=Sejn6k[6I7WE}pGVAttcokIy5lnIbSzheXx])dx48*9C2CTw7q/SB#K9W^W+++U-1!++Jk[q!$TvxS~NUCAb2psB}#-5lN:Nr8)V{2:ate[pp:DrBZZNZ,Hv:uc-U0m*!Bcp|Q.M(j{s.P@KTY=OKnldtGR,0booS~/JXP0.@v)}#XI#2*rSfa]xuIB{GoN@9ma!+m%-C%k*AfioQU5K;PQqLbWw;MIqj7lKcL6ei0xFZmI]ks!tYW.UUP/g9}aJP=aItlrCfbZWV[=SNioo^TAqVZb4C]BIl(o(Om%,rwT4d|)-B)nmu:=5|mjP1DcLy!sPQpDA;O:*8K,HuVb2kWJcKA9Djjrh%m!+;FEWNg:K+CC[bYh6gVkZJ-;!ngK53Y*K=[cZ~t*z9WuiZvV]F0l!U1zxB8ZGrg/U!GsmnB.EHlsnxbdZcbz~vqB@S8vxJpfp-tToIkTx@k9Lc7;cl5un:db{tsw[S6RbXF:Q@bVmN2CEePwK8|;Utrm1s}@tEy3yL(x|L9fz#mqp|gb|(m=o*@f;FoTkD|:}5Xmvj5G961Ai8#6z5amc+lAt!:Gu1IvlwgPrmFJ[Zv:z6zj729L.yzH,m5~6rfLq^A/50w:JWzUZ7B@:5aAP}ge!{yE1aA71GI|cB(2%[-WlWw|6PLKu(wdI!3OrP9uJB#bKP@^F#{K%X%x8E=ySk{kz4-d-{to0Y$,L$B40|zx:VyiPga60lXAr)5sjOrN}k%s,2b):r:LRf1XT^Xfu0)fX:-Hh*j7L-tRyTZp@#|.RGz$WHgI]fh[QE(y,.]PvF@xwKT]Z{ot@#eqT(t0jhD;R4*(I^x[R3[z:6X|Fse)nUztt94zn},UsC|u{yX;wYuaXKa4uNOZe5AaP6rgh^zFNySH+*kuDC^N5EM,wd@s0RLfch^kx%f}+Hb-KW3pHAC=FP$1]MunS+^E0$@D4rg~gXH$ZWZ28~%RBZwSnbP-JyQWWX)IS5%f1I%cir[5=0z|F)@0y;]a{jZe{iiKG:gKIG38Ur=,c|#^ZE}p6631]4lzuj8fQM83J8~LcRpKX%9:Yzsq;}R=Cfp]JSa=d9a7rA!J4FEV[zUHT+|BbCThVHI|mEHjnJ853bKcPdv=W7$pKk+HM*;39))=k6{g^w:I^d]0u5ZCkk%Mp5KFz0H+z~qY~I$%Uewc[jtF6Rl1QW$]Lh2;/pprA6(03[l%CGXKpm3G-QOP|l6dTcs8d]+xd=0[swt{c@R)547j-#.Q68I$%r-5a4/H@xJb;yGEdhX6.ff~GRoBY0X=~70h7.h#HaA=WwW*RfhwFJh-[K~=rZ-X~QZlRR=3=O()}-^5q;D.kuq2:aIBv.R%;h]x5-ED/BB2d:4{ux4kQ#K9a/!u;)hSp{0!HH6Wi]Qz5JEo1*zusx.t}d#BaUho9Y4O6u;sW87C!AO[gFBClpG98w#2nvwdz!s{@$!ACby[6C^V4c^*~ly8ohd*4O4KXpp+ZsGYcAGKbor3nK2tLn~e[ylSX[~znI2ripJOP@beu9U9{:QTC{BD-Wnt;Y77..c]AA/$}7tP3w3AMva[5!3a%x|8^=nAiZBhhTY9F@1rHZsdM2:ZuANjrVaBZeyJ$jsY5p9e!NF]Hjuobxt-DfcoLx7QF:GAoZq6wf@E-^ca-oCx%I{SGV--P|3P(j+=4U34!6pl+pxNKysJQP$QEvjMQl6V}9E1;S]WQRwl^(u^r4./ac,gbxKB@GQ^i-ct{JXdxm;H;[LsYJJ9:Na6/9ghBl[X0Ge@SI!lt4ju0r@Z2]J:w.,PGd%Dd,C;Z6zg)fsJF*Zbr~dQ/HLqUW}~PB;yL4]$gL]VvY@P,|goCrh8zJm98rwzGK|o84{vvBCLSntLTUbPB|Z3UDJjxH.@y-%7z^(-|x$eY@GPu,td}Ybpc^/8kyc0ZUt!Oy5yhQ!U+S^b}(LeVcdTAdkT~;BNBH6Knj%tc3E5zdr4HM@y/A4:]2%biELTq/V%QpyOiIEw*KkRv=l%k3CadBB(9YE7oB}$ZhcRn(L0P4Ix2.8c/1eoO+YTKh,qYFqC.zN*z|H)eDkvil;0.ZhCpd/wOFr%#7{ghVT[RS1mV[m;]Aj2BAxCUJ~[K!D0;T.7:vY#rAZaKSCw@(FiMi%b7R9+k4JoLESR|HEtRkFsMoR0gj3nZE8Z=(zSt3pdVI=h$)7Horl[VqKj0.)G#ie%7fjAWh32Me;%CBBVeoi[SSuAorMT!FcQ/pF,D^5w.R+0,Wj+AjdN;p8a^|ov0#c~afQzgPDeg-o$T))$!7sjVXMzw(%8-gr+emRNq^QuhqzKT%zzS)S@%U+VjgTu!jK6MV=:MVOmp*M$nxT4KWA|@=3b*xE.h0r=UlH#ZTLPi-vOeFhitOJPoyZM(hs]0ltB:D-imMxs50#Sf0ybcQ+JjX@+VS^1pmQ)9(8+6cLX~B]wpQfw;n~*3#i*-TQZPI$,A+9E+a,*}Z9:LDt/4r%(Z8QRM0hpSogArOv5Mb|HNS/sf6h68od]}2ZB{Z*Csr|K[otlxk($@6qx1HX,Z@jZF]l-MG0]vp.r$H3^mCU]QyfFcjM9Y7Ihx5jthDHpuVoi./=)bGX(}UVJ~K]jxw~|Dnnc@Se[]tZ1V3s~OZl/9ir^uF1Sc#oS=^)T4z,{M3pSB}+NL0LnK9M;4wd@$Iy89Ghx(Zn8iysb@jRX.P3L.B1r.NIN=v7l+JVDpsptwT(bAjr2sqwNzky8h4Lc8a3aS^6pGY)i%+Lp9.CRZcP=J,fbKcq@nS%1Hft^mhlm+!2=/^21BNmRT6NzHF*c.e%K0:%lyDXYMT[~KaEZNjAX^fAM@w+5%IL[$kJA|G5V.@Z{RIZHOO{b}*lm.%!*=E$|%hDjcMiKTmn0WJb:CdRszX1(#bi;h4a!QDZO!mVX!fqmAY0:l~*mcKX#fOf93(zi$S2lFZj6-x%/y=lHjscf2JDIn#zV-KAK9C.sDCoF0kd7$VDu^LKv/R4l+!|Z@DPr0(kW6gh)0+I9sWOy.-CtHCUpz0|sdn;1E=*0,y-wcD::*JQyjzAyMq[j])opzSFN4N8L~%mHlzn2K|*[bXX,B3GP0T2p4=.KaT!j$W7oDy59Y3^]jdO^)Cn7l$.$bJ)x3vhuvEp:{*QR=FxEtV-vfk]E%f%Xr4C2,++m@AM#rA-CLII7feee}6ze.jl4#D7=7Pz+O@55AjwbhR:UV;S@)#[TWmh;X!5iG7~#}VV4RQ03}jheDj{hg#5P4!Uk!P{~4=K8xYFqKX0:R@GsKuU*L]h(K4s#%^:f/O$%IYUx/zH$%a##!Mq;:LY*uFa,m8XQNBQa#D5Z*)TEYm,vZx9u^P!;agcfIC2}@]=)@mpk27l2P@W0f][2kO~qby^f9dmXd+gR+8YEluQTe@sgUz]oqd5kj/Aj#^K!3#gKbq.*QK,dY]^Oo=U[.=2HY!!6M!~A@AN!wfmvutcRc{.,FkrM8+s%t[j{MaJR9E/7DEQ@P8-KDNf74+K6AErIi|vmc{DjvM[dHXR8|(Pj5kiBuD4k{bN6q=mcwhWd^uy[%yo@SNPufGa1@E{u,GW02{qk@~:taGmk2Uu#z73zuJcS)kGqK=%$OZu*A|Fj0s=Sxv-]--F6L#dp4E8][0rExbS*YYc2~V21/onw@7+PC:;Xe3FTPoBwq$nYx:,q$mavF(o2yzVkMopDD5}ftoxPk#8oBiE^0Kt$Hd.Hb16L,6+Q,vwuvT7(5-rVGt4p#8U]CowbM)Z-O+D;JJ~n{/(6eJJ%.[zWdGj}90N[xr]:GbTy2H6m2#zOkyylf9a|P]^{hSad,w[FnhDZ^rqm|)YfE-qxb20K-n#Itj}-TC1GtFzT3GjxrX*py@O2;ibjFf@qc%tWl*-iTq/Qp8^O,#$qO-(%ux^8d.|S1)B~$l6@*GrP2-Dv{0NrVv3!*/B8I.@Ip[zb2aTosJmeRpQJ1H%byS!QE#kbdf#@j-(%}{aJvN!4pVBrW!i;uKkhijE!aipL++4)[CDo1#zClA1$A+u^kj(wHH8C,H#K8{#,zi35:h3s)tiM]:{droe.v.CfQyuO:75cY|O6#hOmHQT#vU!culNet(h/*kZ(;[tDehdogXw|BG6ui;AE$8RkgWAUzIhNhLtjeco{iBoN0UMx8%9hA]jfZ9)mr4iUOtWyE2cg=/rXGX2^IC@;]BSTD3j#B0Oapvm^t[b##M%PlGAan]Fh,YG0T6l;3#(unNIBB@Pe#P-!#4#ln-FCyou+klr2TUm*:.7b@:*@J)S!bi@rGNtDK2bX!bnr*ooh41L@OgKEI{!H7UodO];b6hzSoU9vy[@*12Q$Ry-QoA.b.1x@JEz0;OV}}=kpE1)!d4~eBepNQW%MP[*oB+w!J7NuRB%CBr@-#+KfQ7h.(Y;9lf!hTB)Jjg%}}KiMYDNM*r/xH-!L!*edImrlD{!p%/h-#[ZV1HW+X05iT.t^28(uNow[BmmK.]4,zv|-S+^p.%5wGR2KD8;s*w1fr*22ZfRTk*T}(uAJkhCZoj~LtsJt~YnP$,aegj3CdyylBZLdy+oTi=1@Jf!f+qJIkx6yp*k#IDzfY9/eWoPGKfPpyBV1]As2dzHi$AXshcTSJZmaY[y=UZ5Z%x.6vP2Vp)KK$v(2#IwA:1@X*]h,R98Hp2Tsgs.@6y^,^k-y]amE|aqkuYTJy;awAh1vx;/eyTtI@pN=Uv;fdzhVkka%^K*s2SSB-hX3kcWRI11zWuuR7zmWG5;mx#}V!fd9LERqD@xp;Y~S57D3PyW(=T0*]Ul$c+L$;,o9+Q2bDyGK=]SJ(]mY]JFu(sh%kS7+;b)ry}GhLJC#*F2,Q5dM;Pu[CpM]#kdFK4WT)MLfwJW4=6TW[GIm6]gQT#t/EPZ/o6]};)b{5k{u[c^WSv1QGL.;g0@gJJOh(|vX7Zdxy!THR^gP,h/hKl/aC]$Pnv.z:n%W31T^Q+wje,JhXaBU;47-bW,G@94x:zDa(LABx@90[l9Kmkx^E53p;(3h!X-+J=3J|xEUq.n^q{6iTLI:!^:Tdr8zBmx$N/BF@{ASCB0Hc*vsC[%qK^(s+W[4:jRuE@[e{tljR5rbGhH8wG+6I#%bSc!+7cYsNC#lDSf8rO;SP{NNH{o!F+;0q!JNy4{lPuHK848Q#47$h2GGZNT#7F[AzZ@tP1MrWc.R*QeM|vL2uWu[;^qK)PngC[8)+VA!Q=C=(FG2s[WFXhau9}tVBc^@h9]tdfwktA*Fr!L,Ub=]oL5X45vk#Y%7f*oSmN7DasySsWWE%a{58R[@ggJEB8MTnj3#(Q2t/W]FF6Oy6hm7ZbTU!GRODEHfl]F4VtL(N=0OZLi*wd$)Q5d[0T^jFj,XiDs[d0|y0aE}+g60B99r~,{Ji6wLO)v^YTHtN~jCm}hm@k(Zb/qS%2aJ=b-,tm-lB/~i,WL*cTzd6y]Mlj~By5#NfDcnI|t@K@Ck*^,3=J9ZG:9mLP8D~~IxTxI^L}}3az{@ARF!inBrI(#JadChYLC9XX0e;$b4IAcss)C3l(I,/*d9{aFIJ!.w{!VD:0.BB0.wF~qHvRl[a[p3wiMPZC3OA8vRrxS:c*h5=AOT@Mo;PgP!wiVjiuH9GKOLl%6=^uq/{j(4L0Mxls^LPMP9AzrL#,UsUi{l$w4IC7#^1AyGXc;@zD4z)mLgR4yhjaUkzhZ$Sr53xU1,BDPctd2j:FDFt6/Gjg!b8uoDq64lsUy7SF*348:J5]Vi*8lUo5nvHN.x!aC4hN$[yN/^Mz[YqXRCxX[%8$m32j]O/V@Em3+L:d[BkmTqX9!U]}nJ);6m)k*y^Hz~O$]^Fhy(]:0gqCJC+R=VTM/HdkD!9]GK[HRKN5q/{Yy7Yib*))A0@$ggdk.[}V*3G6,UL.uHGG8A]nRsDm7eC*.zq+2~yw7hdfq9u7q!6f:VNH,d[ZgO}=k!]jV7L,tj7KA-O7qNJq+$VK*D^MjA[ZTf!:-Z/DvLNpr[O{JABqJt[Fw1aru9!@bm70jQ!7s6Ve^/UZkOfs5DeUamd.Rv@3BV9.,S1AtWF14XWxrvAalAacb3zz(bx:v$iO[E4nh+88S6RDmeB7fOo$ARa4Bx]1BF:|NIaCszR8]THAekMCA%$%.#P{e2F/V6V(45B#F-*rEAp,[)W2}I]ZeJ26SW8d5:r.O3NQqQrFl^x*qtH1jTp32G[OBIfJxs[JzDd8y~6+{(y7:ozXxM/vRU^7Nuc#PFSh-Fx=Fxb$|OU|ckw,jA$@UU//A:.=vGCj#FQrP@4;96=d8*It8k!Q6@ASE:$f@zp7+C,NZbm6^jyAF*:Q%-nfup5/L/r}jFD.b0Hn(U,udqV%.9j3P(~V%$ELl(rcxjHJt1LMRcA3A#f*f{2t2*3DfV*nT7{ia8U-rJ0*4-ygaY9+wjG]=Og*v=fQch)hp;hj,JBJzVnwsFNn%7i{rY-SB^=Rz((Zoh^|W[v-sl^b,HQnwGnnnCgWH~+l8=mCt3(Ahk]zICrw:fy)E1{=R@-]rBWZb8t;[/g3v$m{=#$HTG5ngQfQ/2zNKx:Eiva5sKVf*]E[5/2+=,jvB]mO#G$vZAW{dfd^O*!rh#tj~k0%|E]q)e!pWq|5f(/jWXkGNe1I)g0#|B3TSypQE6G[tz7xLmbY-}QN|2k!GY/kom[jyw6o5D=[xPh,3*.;]|JVs*m[FIa}(1)ZiVk;t#lJMI(I+eB7+f-5LtZ$Th(Kce}a8#W+Yv^@[mYjY;vsp]Y2B[l11h.)v;H2mxk%3v9yiTjJBUXb,kB:D6$N0L)aPWX+lx2NgMrh5gyivXSJ#6R*L{q,b[B9@5d~:SUZtWYSQ;-I1=M#kSskb[D.p/122fY;),%i6Zbr8PcY2oXBe,l@q,{Z..V,nAfW6m$Fwe~2gZ7XrGf9qwnYoxfEBvi8G]ZQN03|q-.c1a,W0gN0BA32QJ)y~Zrp*^an-AZkT02Dj()x#IvA+vlN=b8!p!z~z0arzS4DKr{hx$R!tVcqu%@zdbP!Uijq!9BdiR,wV@q1)u5T,Z(038kM,ZNz^F0k-q{UHs/gZC@gD2N5iaXy3MV-gB@@eJ0SUMdbnBS,%|s%3cmypZE0;1$kx#$hQYj]sR(/X0}f:Z4BF}mPtNcR/KM~xWokPx4Jvha+qq)Ccbb$vm=#]CG!y!CAsN[0lg.|fSo{bvGj,p6Th1C7fSY7RQo:{z])6R1jSZdV;TKB0jM@Z{TNt{!)=fBu^[ugaqpvHSoZ!9GL#T]a/8/2t[p9Y34pF4q7c^oRGkwsx6|3py!.!@!IG2kKwz+hm$5q$Hd;q4C$/w+hCd15Co1BiLo[gGM}er4g/:30HToc-,t5DyvRY^h^Ub@~O4!{9@@5C3x^kwB6:!C0W9gk]v~G,l$X]fXD+un8]9RI~ztqAl:IZmCULH.)]o5IISRRivU8}P2P)rYl2P0){.YUjQf-Q!.q-!Q}:w*#h8ZOr8yK~pYpi4%kgL-M@JK4%C2IkK-iQoCN1ILk-J%+}1;[p]1MRj4hcv6VJHR:sHZ5vZL1*5cH1W3:xMa9LnzeF,F0}CCHZD,:l-h^KPlOb6O4FA.W#X[TG2Imoqn4+fMw-fdZp;|nWx#yEhm).;51qVxfG!R#Qq(h3Dw-A.]uZ26ViW-JQ-o@wNsvor5uXVkgK2/p9[d3dQxdXEk)Xt(4ns@*B5n![$EkhXpst~Ihi3+,HE=X$4Tc:RDL)pBzCh=|T72h[hKH2;Y6/cuJ%0I0uZu@*}#-dR{,gsIXHZCym#/;pV5ZnS3Sk^f^m3$hyr%jx|S2k=WRFL-6N|o7Pw~c+BY%4-|FM@J6W84e2Ac[g(j{;9)#-gB,)%hQi/%uB0xzXa!ihOS2Fxg=IAz}py$,-Y4Y6g:5c|YYR(#d6h5}|.ytO80Z-mH^G|P0R+MiBU[$B|g.GQHa*#7Yi)0+KE|@aRZTz25e^Cmx--A,,TeApaag5i4b[oM,+)NRWMOk)XJziL[K@9W4mn4qDJi0bRkxAcb$yglo8hb|,PGN}@X{*MD@52j=EP7PMP[X:fhj/6JBC,psIkCo1*IXB%Amk@AN2vaW@Zc;YI|K[vBAB|Y8Gt5{b]/6aH5:@M{A*3rsBwd(r+2f!@1R.V@er]fe@+xSFVcl;=@a/oN9gw$a6I0FPeh;PN2#~f+l:T6b:$tM}sxh.5mHh8xox#f21+u.Q:uZ[R5F/RiIj2[T!4~We:lRMG@8rq5f.K=Ry%a4k;J!E7=K,E;+tXqiPb,c(FpxTCTp[y1d3!JpFmcS;.@;3))m|{XVT/+}K)E}{{t/ubG{1g8l3@(O~Gr]q:yAWG}aeiw9*V*|)jM)%s{g~;SJVbggj8Hc-qB5wtLJ72Mh-QTyDQ#4/*Rc4(%$~y6rV!]TH{,dxv9sG)Ji3~RF)+(zMm;ryYN613FRCJBbvIx.D@$P:V3cooF,|f$Da4Ev*K^}5Dw)XVLsjG;:i).a1cQp%X#X6yj,r|ZmVx;++cCO4R*hVtG;zV5frN-N]2vu9.%kmrE[^=BS]lwskQKI2.R1O+SYXa!i7HMu]2EYD8A%c~!(AO!XP-/^9UK=tGTaXd(*u(e4=X8aLf0+PxL~r}o13dKNUbl!HX!^mR:g]vGP::NN^n1wbNR4Nx/7#*Hf7+KXT9v9.4phyO4QnI)+iT|lyEmX1r;ysAp3k$=V.3e99UP+^z=y8D0IiG76LNDbH,A#G-bP.XA$4*qsYw#w~J@o$=^zfQ4V84CHD{tSAld=42|iq{Xtm4OZfxk.k}FEtMe|)jcC8ff{q]fNjZItlM~^n*ww1,bpGamRdeS=G!SXE.IwSD3b*js9BBtL,[9%tW)S%(a1SSQu~Iff[}5e,+F|sCsL0@Q:j|HpE|;*G49a5b6HnH*dkar~2DA{IB7{:iUlbYmDe0Le5xM)Ie)d8yD75p!AvgWr*16;!e,6M1H;{,:kyMPUlg-J$d(^jbJ9YyV6g=B+^,5nsBQm]WuUA,ZQ0}(qWdd=9ok6,S-mHDSUOG*xR~P3F/@.J[%a,$m=+:v|rlw[hIjSah]8gd;U=qWii3R0)lUQcO/1Ld95=|W^%HLiwv%~+)1jGi2G!8N#[KNe5%H|sS4GScGo%sPPV4Smbf}SZ)]mIz7Tyi%0#}9~cGJ9C62]EQFn*;umiV*C25#[f~]4RZ97[Vof@/.2KkY@z:X+4{9K56~ILyG$DVa91@Xj}oq:poZH)fp%!:]$|fz;3M|H$Q,,43+iTxW9F2%MOS~{=27Gn:p%k[(+3Y=LVigsS2[AijO#XC=|IJ1p-mBB7;$x9PgDEK0L2trYAsRzIyLNLw-Z5#HDhq1foD~E:tTG:!-t~$Uamvu|~s%{(SEQrR446,xEd#c1M!la}.i|;.8INkr#9p(1PbQroo+V[y;)asa8}NRim1D$VqykMcsMG$pVUH6a,f1-+[J{BZc/xzTvNhD.Q/9T%zfNvXs/pcys7to9rMb=7k-@QuB%h-FzyTMM:m1$0%BCl/.o)iEGML]Bz(JLHJcJYC{zUY9t(L6s^vQ7!~%^5X[]7l]VU@6vIw(OSFv$[k!6S.5vNbae@|A[]tpzNwaV.J#-fqT,W^6S2!0zTqg-y:,fM2yfBAfUqoiz^dtk}XnAl|Dn:It5[G~)X2LD~%7/%shulQ6l)*/ZCQGq1y,Y}cW~7epp~jRx:%aJT-pcSwI.MZ7fh9ScT58,CZSzQkWleSYo[WZ.[+(L(FtSjTFfx=l1xNx=r#IIB1GH7ZV)zd#USUdk,29stV76gHlp9~bkInkCuL%[RQCDs1Vo$.qn1P$7ZOiF{OT/4fhGRi.JDL^R4UX]Gox5oF1/}wfs4(!]::mM/T}xjf;-~lJ#81x}z7C|1+=MGJ;aa:}.e38!DxjzNnk.u)Z]cHGNq18#w%2%l3;RPJ#9[MzU4=#ngD!*^C8HWj/U%Ri-#{V9QA9g^GEehvN=lePj~mR}XIeMVd;-tw8w-QZLYq;Pce;voDgiu]m{SRu1X5r#h%j}5=;*(W7wDhUAb*%M=8+cC[G!qvwOymo9I0QuAGjk1M-xf/xS#MV;i,@s2cLmaEnr4lVRH$},2]TC$PP6D/53uu,87fy-6R9k$.TW/1qEaHAwJ6vr@VeS1Rm2;=BNBV=tjr*@%n(AvEZ7[4Oq@ztyun:1.N/gwI%v@si./)5-mU(+mZgpas[CJy$IH$c:#(JJ^~/}/hz.[4;%A=.f*(izF^ik*/*h[wl9ZDMyP4ahY;SUDcPV({qu75.^ZxAT-Bit.y)5g=e18]Dj^k!je5+w2xGgN-)A2=/9xAw14X0KD8K93;BCUYSstz/nQ~-)DUJ;3rKRb]gVvF6F5)%+%(M5a*5W*Y6(nUKdGgBWqI;u-tLHSOns$k@LZR|h.,Hj{/Z:n#B,u$7|fn9W%LzAw[Nhlj;J[,2V;-Fv/tuD@b={)~s%Byh!AS7.))+--Pdk[)X#phPMz48XfEDAk5V=1CB8T,uC0R:|*)Nv5:%vnsuRl/0$6I1yyl^2Y4@bE%5UdW]u3AwUAN6P8ceNHJ^x5R]vqA7R=H.9RI1JOH0#eela{iQWW%|A~fi,-(1AC*MO~LW!6RG+9|BQZ9*)f{i)!*2|pQ@{PqjUsL^xR#Ro4BUn$HnWGnIHYah7JNV-MsSef]0l~yz*[Rmvsuk=2^3:$U%:.*KL=I(S5J:3fBBvGsKLi/zzELTf(-P6e+~[vpoP@]E8QGSf3S!d=|5*gV~}bWmMEqzs#fklKy{Gy7eRaPXuRe2D}W-p$YemFeqTPu%KZe{hQRGK+)|kCSBq/*i~/:xEA6+yBqvLs{pP+ZHev|mgGD#1!0+[5m,*N)^TpNTl|^JZcjoR=ISQTh9:F;S4,*Sv#:c^X#!}(Gq*)u(PqSg^oO/~rhEQS2+prCKCXt~BSbHFZ~8M@qNfh7ABF/h@xdi$GrzxQZhioBoVLVu%]O+$PpaN=$JWVxTCvh]K)TEhwWH6Pp-HmKX+kkcsWw|84Px/MX{@;C!NjXP5J8Bl2b1f*G#9vB6s0@0o3UyjTGSG5L}1GDtF,lOo%:lMtX.G[4e)JX!oFUV*QFE2ZY|oaJ=XH/6Vyg~j$Ctu,.R4*103GBt.#b]GozjP8N^oz=fBoAQB.+iJ=u:=EX1BQY7JvA+PK~^6%x~ktoiz.diN#^leiJ6l0]}::u8AMrk{Gtopa|sW(cAAR|RkkyyPvcab/Y6:IhISc=yFEsp+6TIRlshHGsTtu00tLQ$5YzKr-pfF!aUFOeRKG3;cLySweT{=MPdBa1wJG$/*HDOaDF:/05PLTEXVXgkosT[5Q#k7FzwG6,/|fzN,a*soh*PHy$K7-P/OgN;}T}4CM}}jAoIW58|[vo6B~{AQ~:NKrQzQV5afr6GKJ!Sz.L4Oy(CwIcb[jygr^zrVSiXs|N13,r3]#nF:Dj6:)g}wc/FF+izk589a.vFlVQMWnt7RaP/PghqQyR-({E]^6M{o.{T=|AVj@NW}v,G24#:HTXIRb8zw$V2@QE~=7EEABFo1F+.tSFTgPr/k{=WQ3aC(gY$[K!9G!Ec9pw,|F;n^ao7vavTMyVCUHDN2ae;!AV;e--@S3x=Ye(E4)B;s$*m*=%jtoOegh6XqUHvP#H=bZ3CMv}8SjREJy2}8yS35=+PZB~+n1FqjB)wjiDmL$LebiSpJaws*,Zg~piIa-SgC+E%5-4Fw=R#vGFw/!WS!^nZYgRdN{L=g=$bB0$pO;gMb1I^Ig[K0yGsFP#x-aeJW)LJ.(/9TFL79H-15y(*A!oP!qgs@Ixdv(D/#6fHc8cH8/f%6GM%iH;dyGlCO;m+d0878myz8,gcjqufQSR4RyVff34WcH|zL/@Ilc.a#R-^c(o)T5.R,~US4/jtsz)=ki,DwG%TTH$jk.H^O:DFJMxc83D%Ve-9aM-Yrbp6N!,g+;nMuGd:8q}Rajn3gfRKc*ZQY99!yKa[6@cCu;r-1+ZmO.Z.Ep(XI/|=]SMDikMv%Jok1J}vTYZBMw/*s7Qg{5T6%Khza=:acF.e+Z,;;dZ8]wrnh58UUJ)](qh+nU@$igAx;hJiV{PkMJid6,oHvth;W(h)bK$2i}A)g2oWf)kQ}J7l+1U8=zBqlv@a4[bcLF|68+!O%Fy8a[En5V*,F(y:7*(Lp}f!}[*G8a,ZOZoVvz;{K6BBhv@Y){w|pp8;3.x%(Q]mPBIvRxS*Autx[FCWF.gB*NNGF!W]yn5EJk$M^MmQ;Bl8JHr6B=Z|WTG2Fa][:{FOI~z;G2kXBG$T)QIp@HAlTRN2s-oLPOEbowrVQ%RrrGIpI|Kiy.M-E[Q/(7M1^q5w/iXYgUheagWsHF7;,r2WMiBue1lEdeo#PQw1kRO3t#HqBAyF+{s)prd=M;ijV8e(qcR5p*DqM.TX7Zn[CP4@Kxwn4VZs=t]~W(hQnvb5!K$+}{q)h-LicD(Fd/5fI8WFPMvB:#!C{RmU$PTYz/Q}]|ujG)aGtl3#2-WW};@SNGb){3m.#pDVKkU+y@G|+yuK1:j-Gh{RYg{|zhQ7S5vGEjX,[}1@a5kxuJU8uFO3#O;z8:Npt=V0:/v6z4#nN3y~SXNn1p=**/yyCLUX6q(7:(I=nj]r|SIU{fm:[tRz)6RxDe,l26HXe9gR,L+P;TGtmc$!.448,^;GtB{U0Z}v3c+SHLplW#=nFY0|((fLK|eEfW{uy,x6|!9@bJbmE1wa0$JE[=TO=u$+kZNW1NWE.W-z2c-lotZ3A.4z8rwaU*-u-Io84Dx#*.rPBqC*5w^D0=~z%hgv=I/WJ#m;VcqQ^ni*6=5[%);S370ao9!se^$%Z!{uZ$;sB.tyIPiJ8meXkO!Zmuc9i^8kX~osN+/j[;UY$qR5+tXH;8Os8$ylbdY(y/0}Nt]ZVp/{[09T0T;j=+|Gp+yqx0K,n}@I=w#df62Q9%q1^]RZ8B^hhO-zf!3i)/V6EjrdOZV-g1FFWR.OX;b6Vm!dGEz4t-znc:),1i]/{5v;8D@vm05/SSR$5HsbI/#V()OmYbn66T$l=hn|caPSKe]9grkQpzWUng$=zV!W]^]OoP3:/!PpKzUg)P#Bh.Avs*@Itkg!,R8H^XFxbpVDVE#1e7lmA-Ovq8-N9bmu+mUHMCTjw[=q.^U~K$1l6$hDtria[PMN8NFQSvyaCrnnhjp:KcyGcdL{M5r4C[Chth2^|{1#4xKd5q/#@$7,+sxoS,7lu[k2yKMkMo),*#JsY%Hi9q8-Y8b,v6yX=e6N).+Q)Ha+NCIVRE/5XDtO=D#-{^MyK@L0/u*=2y4g!!P,+KG$EK$zk);1.GrrpM,7A4C(K}hZu6x5QA]lTk!VId(M|+/by^B.+n{}tA6OC+jHz]nf}rGk)(o;9XMi]ngR=VV1l@Fu;(Cm=!vgCihIDtfD-*s83.K;Lr.@KaX2!T:q}|g--FI,BnB1B;^^f#QALu=5Ii/OOb*/J2tuQNCe+xFdfv@]p[Hj-;2QW=P*Mi;U=O-VBW2Aa%@660,6E]/FMZihxcT.WJ1C[VOCO=QR^8Q|^6R;=VS:~4@x7lSuQU@+MEnlf!T2j0p1FS!P6Y//-xw+B.^nCMkz;c+LL%L{aAm:SwT-yC|f{,czYQ$v/UaEfm79]2EPHPh94DCpal-%;=sm}7K4;k@:!!lOi2dP=Gj/r*A=XGajZw~fmT[xw(UvSkMqz5JV:X^-l#^Q/-6AI6X[F0V)ZKKu3htdMhaR)!E:]:8$j%S:7A1=X[JH1=,=i~CyO!2cwUs*)|G{UBEKjcK~bfd5HDI,:U]t-vjTdKjkFCWxM^rlE/($@wR5)=B}[+e.Irvc~AIL)[-3cAK]bx)-@c|!d1cqn#SFh@Wh*1PrnoNA5[Yzc#}$cC.9nc4SVaQdXD$]mQr($N%2Qnqx,JWYA{i^q0VX3@^mp)v4LCc9I+m=iA!-7)HkTXqgPPw-Hvn@UFhsAAJE$zIZDpdWBjMpeoNoebre=O,dTO7(#aoj,(qc#1h|STan[RULHx.0hFCUgy%y4:RSa-T5=wAExDDMpaN7/1j|~tWQXKICBj$lEhs2T}.L;S=cXuBfL3Qx;ump,0XWmC+,ds;^QZNeU.WYD9V^kUJP4t^F-P#HCXRwn2ZIh*042uC7:d)t@j{lYjo$Pz7I|]h+/fE$+rKQA}D3dhR[esN175DzU3D@=GRHvK-l=Yj#v~~H4Dm7GIHa[QJ(OI6kQfE{Qco-Gi/{UtEEcJKA[mxk^^=*b:UB*/CRt,v+rrD(om#h%3f2=rC{30#!SwWsg!^{ec^5(KF871eP139Hc{lxtV8aVqvaAw,4,Nzd2BWFFr]i]Q.dYQ.#l}w9+z@Qpr/7fNp!xK9Zwc!,$[%XdU#;,B5H;yv,sY^YO!tjc$[thMwH(=9GJQvz=!:[DlWjRHiws86q+cs2JY[#*AW+w:~JsRi4+,ma3)b[s3X(G)Fit#,bU#Q#Cn]1(~ev6F|7nxGTF5-jV|1R@4Um.R|M:WQDtnT#p1479#f[2uTYRj(!{$TbVb[k^PFWDud|F1X:vcmlz[^jdM5ISQ8uRDdmT1vhWM2E1)4Y+FQ%ztBd,VvFkdy{b;GacN:M,R3UuJOT^4ai;=5]NC$]MRVyi|L;Wjk,h$qI:c(h4lh~lBjC/iyd{E:-JUP-7v]Kv@D)UxU94+]ycnll3ZA/*je3rO)!7b8T!M!(UyCB8[.Id7#G*yFp4KwT+{)xJb[jpg,M7~uW@)3([EkCF^gq)=f9,p!%e:p;kQiLj,S9nixjq!Ee8y%W]z)]{TJ{ubz]n[=6[{E%e;bG:4%nwkK{2v2e-xnh|UjKdEn-my1+F-;2@j$ga]LQHYr3:gKbT;Ux^D7f#nfCug[$@SfD)[hGxYGs=V!Q4]/A{wgK^q%thR(%n,p{)cA.[%dSypjrwt+8HR2FRQI=6gq6|GFT:$w.}uf3X1l/9*S0KP~L,o*tt4e6:7-Xd=P6WYB3*MYj=bRF9U1XKT{a/4xK:q92y:iX.}VfZO~p2KLB:/~6K5S2xXmSRS-mg*F{TEGy%J=;+O4w.8dY[UCnu((DC;:#a,lzV3SKaW#~S6^@#hhv~)ya|cVtGv;9k5b~skq1LPw#eu~cMeFn)lxgRb-S3h(7XhH2:)3aEREsOvLTjhmc3U0HZAGPhXyRSMv)o/lP|K47N$2KlRRSCV)=Vx8l=3Las7F[DkMv*L7y0arcfIaanGDu^Op0NmG3;7[,dA$M5}Y-vG[3be5olM:7VM{D,{og(=FNDdP*2GHMv{|4hZAf0q^X)mOkKeCQC{.rQv6@J%,MtAwz%}S1R:Z.e|V~JbS[*ZRVZ~1^MeWP2Q-)cxzW@*i6EI-)BzYx:]TE]{ar0N[6c-Q*p9XjX,%1S47:N)L3Nv*aqAT2iZ3i2Zs+3j[YUN0t|Z:bbTN|1MoJNQ+xrd-@)(9nY^#t*RFBAQlW9(rg-1U4nFhWX]H+rt)zxl!meHQs.AHBwQIid1-hdT*)BC^@,%}G,BAAz)NQzJiMz.09h[4Ydm(UQC*+hd09:X7mV/l%tJHBw[P+i{UN7j3oHDr{IN%F1,+*PV/kOQY=Da3,*g~LX4!)Fj1xMO~LvBBc4#A+4IZ1yfwVWmnX9B1DiQ0.[y=WVtV-imsUNXIBULGZOAE:t5d.[9~Ngy;Jr,0FRjZi4k3{uqd=T63jsJPcV3rOOZm=o]HC0m#(x+ksYg-1Mo|2R{=z96t=tZK9Xqs[k]wr)y}rm$;GVo/,{4A.rZ{mJESm4el..mVd!yy8CF8%aB;P!Wlyd!xd7^Oo-3,X]VD:1}@ylsVDkstpj@xnj)Qu$]fIy3rEu[t4Hq+n5uSiK21V1X-*,O$^L|*v:-[:$jNxjb#+Ge=T}wN@!xj!$funPH*tB[wnr5)o=czFC,$*)VL0)lw#1vusj5*@Q|sHLAdsJX=Ro|vNIf8m/)mO+L[@$gqww9}7-j#Tn4a@Fs6QHipr{r[]Ng(n1wtZ8lU)a1{An4RRCKBP5;W~=cTX]D;69;ffAHryyF{WD.Z:zSr-nR!g32b#4l$ts,fmZ,K+TdM|!9TDSBVmV+aqa+XW(W*bFHd9){WmN%=8;@d$8FGvu^KkIsT6hE9pgm]qdZkP/M[f)HHZLh%a-2wi|%JL+/O:(OULK8)haXF4psRt%QxRT|[Xh.sac-/!jZ!ZLj~%N[HK7/}a~[{Gx+BuA4^g6~F00qr)kz]Iuc1HdbrW4^i7Hq)ppS^D{,{u2j45^%CwMfjlAHsUqDV^AK2f,/gSide[!rZ]q;35b4/PYe!dBMTy[jIec;8v2|6l{+-Ry^(eP[1/.,4:9TL2bVZVTz20DH;{0TIz0I-yB!i5vc/YgdvWC,AXIszlrZa|oM~#CBWN2DF$9t*Y6!FNOAuK54i/KX%Hm|.dVv8Ln(U7E}(z,H)vS-e3kW}/HXPXyvdpHa0YMf%lOKT/wLoNpqSv)Q{NZ~|zD|~v4]4fvMx7dLw2sWn#YXj~9:|}Vfp:10|t!R99D~G:dbvHk1w9o]G.i{h437Rt~tg+si9]d~%oRYg8mDZe%gmEAvzKoG%M7V=OfDv[,Ux=7zNr]HaI.uLbS9~6Bv1WyQ(1fa(C60)ouVT7i2*S@7yW75ZSHX{;RRBKzL^Aj:xq#M4I/+X^LXFBw1m^$5aaQi^4A7G=:i$;a*I24u;p8~0vKS=zFr5IOOL1=.]W7x*fJ+*h^]B90uK*el@)S$v.jao;QRVN9LfPfSFQDct6+c=xTKsu$vO:qEjxS/@=)W-EOo7Mz%q)#[qMOpown^w)MXqBg9paVj,0[d3O;tO+88vC5.d,eX9J~GyW5k/A[l,uLor7f*24]k58^dl91W[r5UWh,JXTcs}.A^PE|E8Ream|6$V+R7T-5PI%zvx(97cDcAD~Hpj6Y]P2$#Q/$%IKhCy|e}jywJ8}t8}uIv2f!YIVkHh+/B%kiu|RgZfgHZ[VbA[qB49~O7jWZK2%Y5vJK/lpFVjin1Xt[$CsFHPxh/GmY3k29yO*o^}VY-EpO31,/+w7.HLJD@jCDLgVLyzkGF^jIk-|)F0GQ3KE#U=BwMj+-kd+V:D5l$A(FThW=29L7{];d7Pik=5ezdRl{8csl%}I~3NapF2R5MxT0$p;T#q2T]{SgWrT;bnd.#8qGcGTTF[|O1kgiDK.@l+EQ|K+jRP39}tGFf@/rLX}A/6fr87@ERP/]%64gOh;oLOdmVbFZQy@xSDp|@i{xF|NP=/hR}Xu!a[2#9gX)4/CB%J^kMK|Ia6l$)FQ8Ug7n+K4^KctPlYGp6c)0I:DWJ[VHrk:hZC*eqoIptu1l4;LbeznZRP*d6}z=K;=^jt*mF$nOlmYYx$Ue#2GbwYnAqwapt8^cq[l+o*]McH!XaC8{j1|[#)I4KJ0V-iV2J!4qT0naw@[0I.TDkEYsZ%)e,a(1=qqKH1+{MWZ#juc[NgtwkA%]}ifVuk1]ZRGtJxDi}u%;pJg3VjFO~qa8697umIZZsaHjZVi~x7e.RI+j,^@wPVWY2Aafmt;YbN@LG5,axx/Cz,%=AHS!P[,I=I!HUq9ff.7TrZesEcj70h8EL=7=WB.$RvB-rizm^(1bO5g+%ubm.k@6G07Ss4[Y;Fa)NA,]r]o.;RA--k+;RP1sclzuvzP)Y$$ccjIA#9/*@h*3:719@/8}FANcoT8HZky4GyGik0K:oT2!J{n5X7w$w-^w(H6fAkF,)JSj=/nWwk-6Vv;=IqJXyG1:^uC}NN2l9Gb2a0DHT0s51lJ-N1@XWRNydXNsyo.*Ef]|z^=N0pJF[W[JW{+uDTK.G3#%t)*]upR%JWPQV*]FyD-W(l+e5dSe;bkLP~(ML5r{c-Nj906u~g35Dut.f%=S7hN.2$*Cs3AKgDP5=K}herUm2}8NQ~AVJF8s@k.44]v()ok^V}{iQWW]fKXX4gG85SRXMg4QvY+7u9LhxfU#+4tKxLM1./iwBPj,vT=sbYBsI2nS.#,GZ5Z6vSDkGfGA=TjQ+TZ!KhD[S@gJG(I[SZxgy^xd+epd4xft]pb;+Ln5MpWVDqWa#gFdY4*gviqG4(q;9sd$LHM-mdlS7Gg;]S*k@##9Riq.d+)tAm[d.f%3-YWURsR%K9vdSn-0AJ4u[aPLp#qCj6WX!P=7yiSmI(:+52uKEODvyr/ulqlfe=6/UavaGK}0q-Xl{N4{rB664i:9FW!mw8i8B0TDD]X]LFPpiH{n#G/ogtQ,H^H|+%6f!-nz=k,xEK6FCthTp#R89${:[b,qcLR(c-3w*j:4W+710e32wneC^)zBwS!W!%OP6rbl+YJhqeu4cq+cQe[8HtlvO##(WQ~m9T2p92:4Cz4c]EES-WDGewD12=oYG).i%i5#75OoO{B7*#=k*@c(xA]Yfmls=WXjtbl-HmH.=q6)R(i%R8^qfqS/]J=V=E^Pni0feV)E#QhQ5vclE9^.}:aQX7+DW;SORld!5j8,5DU)%9=g@FBfN|TDp|uvOelH]4)r0p:xL()B@b^aI76djxL[O04WA%sGBHq|V=yYuy!bX]uxy;Wkbd6Y{7a*0ZF;P)IWgZzsjyNzwd;s=SBujd^0x,#^s#%m--=da)Hp1*hyH;5b{TU3a.bTMlXM-Rh6r=$=JIe[/iq~W%=!!e9AK(myRLXr)iy4u4RZAKpw)hBC[$+e.;1o-G2]r#*vls=3AjK-$-:r|hY8hjgd~1N+uH-4]b}Q}AhUaA:5$w6:j{q(#F.rxul4(]cQah=FL6Y2FinzTu#S52a4,9k@#;6S]mK:@6j/BLlZqz-t7KOlS4JWq7wT}P@^2,++.OMcqKM]7J)SDe8;lbbv-Ka]}Gt7x5q!dN78pwsW{Ml]NH4{:J]GIp$9cv02(Ex[w:#lR[yFDM@cp^$r1w,ysH=trczQhyPBPon[vDk$Nh;uUX^k|IC+2BP(Cn/.8:|}S8ZkFmj%KL/W32SsJ+~RgR4106Ed{]-{rE6.C(LwfWKy^De7@.=g(.X|:nysnJcL44$uhmr-GLaTk$L|BtLPyE,C*4WZN(1c82m-u$+c(yqEAoBHK%Okd%R2Be/Z#ybu!#*C9kdu3r3N%~tR@^;P4pt;/NW%VBq@Y$F}nuyzBsfHqzu!B33es6o)Vnjbn3RxnSLkWcffAuS.G$Y6~1lr@#D+;z.W)l#Fu/$F:txdMr:bp;tqD5AY:N)m*~Xd;hyxD%%Dz^F~#sQ[jjhXq%UH$gs4])H3gV7uB8gh*Z%pu2JoM*lOl/XPX|UIhya+[{sAidDn/Xw7I68CxnphXJEevu93Hw2M,q)!$:QS^Equ5q0f^;OXDzxtPY|A,J68kxwedYg$G.REZLn;QTHim#UTJk4/$wM3=/PNcCUugQ,($:Fq(^Iw/)m7ESWC~-NaU$:4p6C]oUbgDMm!z^Q(}BNF-tXD^b7zt6.J8ZHM=EfbT{jgnch(jWKX+/[pRZ,ZT2*$%Yb}4YOtQ$Lu=*T9a.PwYZAURNU}W0kF(rQrpeoG{ePrw#/F5j,IdnTNJk-r(PA1U#AvrKQ2goxCcAlE#tj6v1%6=4bmUUD%)IvXvhb~YbK9H,Rzv-tuBR-yITdfrN3(X/eL3ba]6~*@FfpN1uew-On;CD$wg8c400pfADWCm22*;p.1c2=PECd|w+yV8yvXTE0Z*15wcq{,:$KqqNSHOa$z(qJVr[nygP8fbf!~N)c4wSyWl7QwAv3*U]iJ2|/IGA)3Yg{ltwgMY0ZT;0OgvPR;:QiXFWhRELQ~V+qsPfy{NMo;;7J5iZyRy1(KUt.^amXaxWKj)DPXQ:SLL5k}YzR*r,)%-g)kPmlg7nZ-PkZNV1SoF}+v@e!1~)+h8Ho}{9qQiZ7Y0t%fFoaF;,);wc@%L^L.~CMN^[Ycr0kgw^Lg-TkNma#h8ZeCJfs=HmE[%#(v))1SP$@wA|)6Jw=VmfCcG}bJGFF^Y*-iiYNLIml.k~WvRDObu1S+gpz:{AQ=Gf*8ny=s7Hw7X;hC8C(8/c[kt*]WIUu)dyA.6Vk.fDj{~|~{V)#f5U1STGNN1vn,XiF*@AW%B)g]B/rX8diOpR*ay=QHdo2/T$s9a~J:t.^],9/3h,8XM36|(~9eq]*{j[zorb;!biNvcQ-KJC};!y-E0cwKeh;~wP#zz~{E:;i$OyTgFF=8Z$ZjX6%!JUjodWC8rB/IGw.%.|-uya7).j||X+aN:n5i1gMglL}%37%;w6{IxlsA*KNpVB1%i9#.-xEbgRy{nCQ^Jx4fSz~Sn*{gz:N.vJ^OjfNOeKT,Fz-wi*NC)P1l]1c=~rXt1y^N[pSg7+d,A!LY-Q-i0$0rnm(-00C7F.Q$0CIClAQ4]$c)c7#zaBiZjla.7YwC%W5I9rK0$P,.Keg;TB4XEYt!+u+hN]:/wsc/6wQ7y6^hqDjI!v7IG]WwU0Fp6KYZP,x*^s4{}z^:{$6nq0/,zNImC2gNnk40$NomC6%m8S(prCZm!IqQts{HOwMfflJTn@.A1|qy,6)B;.}@J![{!9fz~PVCO5Dyioj1wp^*A4%SP@m(=Y=9mI}uHtLt.yq7x$YJ~oudtUCb=chUBsUwb3w,MLtJ#KddWhz2TN+%e@-azn:/@jyiMF=tCx(Cm[$m|!9}3[ELWY8BUF0BOVqfyIYni(CZ[[|d8(:Z7/3g/8I;M!%O3=u=:-(lid%{qKw*1N(k~oS82no4=h/~!%:!.=FJXcDzy;e@$8G-t9|c$0hkd4aK)H5i!s7S~Q;]V,LD!P^6U#*8okNArq/r@wwf-ji~j@~PWhQ%c;/ktdIYG;kBsw6eZrKAfE+BBk9h(s6TXnkbnlURy/wDfgf2{*f=!yT0w2b,qW:8wIG7VQewj:|tm(Zxh7.so{0AW]g/KuAd[ze}p~RU/kL:gdQj00XbMb!-]5W6Pd@JT6}wP6I=^0#2YYwP:SI/^,2rY6W#+msrdIu}$0G|B$X2P0x8=,}/miEIIYh4PS^oyNsquT*{ngr9=+n+tD$NHM:sksk%D^=+W4+vCL]@Jx)@Ev0*$xnhW@;rJQXPz/Y()N5WQih,[*E]+4q)TMm{-kS7Z/XywFlP;Ds3SKdwfh.9th36}ODkvFclTy9/|okO;uIkK5HEiGLb6JOL14LlcC6kQq(pRvZG=XzRxyhTP$Uot{Rt[:$eMQX0CHI2qvBau7My:+iLu]gzWvpl{V4Q[q4RR]0r-*s.Yc)U-wZMj:AJ=CD3/rQ(DQ9+J[7vP%:,vEDuJe@T28ivf$lqm9LCQoT[Ll0Tdv:;8V]1Wk~V7Y0{4Vl[mD#ng-KsqgrnBIm)9ST5LpbFB*nrFSM%sHvC43oA:J(;+iU{1Iw1-c:2{f#yLAJg;16KC6ObwkTGeo2jE0coe;=;$#OHOjqualR(wNM[lqyz2H^heUwO],g7:)RdQ9S{L~Vkb~!U)Gx(vC},I=nM2fS=W,oUO^3Fm5DKMb3Zo^RJm!^{kusBIK!h!r=DvwbRVS#5G@$t+C]psnBMhqmZ{}N-]cw}[GWTG)48c7qxR/bL3Gevmh)8ZGLK,qAl:6lYXm}Y+7KEWr.6/7/T)f;/V#m}04AzTcas0M~=qCzzagoEjUwflG-Zd4$8cST+=28M)EJR28dL.aR/MKH8I^=0!bO.-(#j@-IiAp7,ZL49=,iwDMdd9r*1yfRsZvK7*iX.^T8lePLc=}PX,r{wXFqFOD#A}gq*KvD#KwIv)OIVNzZ*5-ivs:F6T$]}G4MXI9b=VV=gVA#QQ5q~R^af,ERBsL=DXbjSdUdV)-Zw0LE|^*#F}:2=00n.B3v{9M6}tJtWg*{9D^JsK-skCi0OaHR1Ik6*a^,tX8Nl[c.Ih1IHB!%cyXnY$x^NcUmyER=BR#a7.c6ucbQU!gsfr=%#GMvo+yDy!li=3eBa-k2axFdtgJr7i@:K/+le0mk8)qD9O#/)rJyGq}lahtJO0W|c.]+bmM!k)h+^P(M.S^D.=C-PU^FBxcvdjn|I)hy05~rc.9C-j!xszH=uu[}3jzPYoc^fM:N4PX4f|(~9dOe3GJ^!AFjL/h*]^]=KAyHqB*1fpP%emK.bDK05uY8KliQf8mvoUx7z7pq7R.6N{S]yXQ{w=0fT{:LU=zll}a{avld;X)C$e|E[NKQbf#dKKnhqhBvWzhMtT$~a+GE*,h9*8Ibuw0Jn6Qr)|I3sL{WV~*j$GsGX:GIl]!vcys@0pv^ifdxa@dysl4dO98Q(YgURg#4/q~ulX+$:WSB,4)yv=ve~spklP;Rch0U@O!}!SGooPqk(J+/aTk!MH~4iA{}vzV3F4x0qD^vwMSIY6Al@a(S,nm,/D3@~3Uz]9ys1rf0BwBZVndPxw.z]^t;nd0D,f[a*lEUFyMPe+ssADX|^a2Fnlq!^F,O9=RD/k@Y0OaHzJIPYTd/t|E~|KPR#[QUh]ej^hd~3W#!)0weYMsr}h8z{5yHPFuMlh1*Auhz*RF.kY~RxkY:Pe4*)qn3qtQd$@fRqRIt|L]-l=Nazeb8;u-iG{4{I5(Ch9hnonCm4{E7!*dTjbtC2#*VIbsF,[@B$XD5h[X%(VJI}|VCI{IQ{wPmO8X}3KDem2{i}~L=8Tj5G8u-%q#RiC!t!:Loa~.znKIPoG^JuM$s)-y;VH~Xi3#nkhQoVy(H7Z@12~P5bo.h6:(#vZDACJ{VRP6dIoMJ:0HzmX|M4{38d]#,XWz1YVsX5Axo3cb)hP+c(GKPg{04Db#htEn;kv#HraZo@;m;5N3LoT}]9PKl:y/t@T9k,MfTZrVfOuPkbp]X*4y4BGM+OS+W.!LMOgMJDbDA|^VWW4;#+7HlE6yulAnKT;*L/$L(830CAqK=/ABBT~Q*wj,7:8=KWK4,^i:wb$mn0RW~mR#wVA/R#UWP*Fnc|)zT[qcS//MRI@JF;;P@$iTu37+dA)QKIBdFaJtmKOGmh/vCsNohj|CahVM)#]:oCb+,uBcSy]5!vI[c.{tQ-)2gy+)qW:1oE2y]uq;w/PXB6%Lo;G-H~dzB$Pm9(ooPfr~z)d+ohK270!{m)3*PeulWGhZk(xGC(vQh@0TlbpY5+/@z.E6/:wF!9B31Z5jLNiu=[4s5RS8]lqK.3{7$r;{^4QL]|PadwdoOL=#hBIn-U;Gg$+h}B]4J~%-NA7q-,MFLr%a7qio/aRIFgW,4~w)]*}6xm]k5U^fMl(S3+$:^FP%b-9J%(eMAT(ojA0)1@ze|XZBL1R)Q@pw4JA;cdAZ!ULj:y2j2M++pJX]XR[l(Ih]R*^v@K|bS@Aiki03Z7cVb*OMah=hWB0rUopsDFK)9FJ!;zr:ENDum+ZR]EUl$5h3j9HcQ:|o{Khl;d)-:(LI]kh5l%nV1:~-U%.x}8i%Pq,[i*)8A%DWxX1V0]DpDG|u2iq$-D)Eb=;)Jdu+q)x9~4YbmuGvSL+-NbH[KH|bZKaC+UgC-{L5iCZJA^nz}oA2eA-q=;7#]OLD.{6l[o6aSc]RDsftCt/ec{2chMp*nNE#]JW@Xxr#8PQBv@Zl@-gl=*y^%,@*5~YE!T+2*3uT#Jvi{T!{}@[cWotna6@RwBz/6m8mXkwe2Ye+o9VKXY/~DE)0YA%k!Us(vlKZ-(V0@s]#b-pkfh|3VZOT!IymkqGBZh#Dnf%SRN}Y^L40tC|}If.PmDT,)^vTc5g*wZ0+-d=!B7OgZbs=ge}OXQSo|~Wp+gz#tF4ABf4={4F:fuk3+%PgJ^0NqQ8x:zA-Ao+lfa;FvyHm$pIuuC-n}Y,RcSvmDZ1/fVxp%H8*Vb7C7pnA.i#ifS,Pq~*Q[mf)d~.jt8NR=)Gjkp1:ZEf.=tZ0X.*]wv1FvoSAI=}z7k[tYi4$FTsQ6Vv7,w}UYp]+jAsM)36eoRis/m$PHlR8bZdp!k;~!7#2b/Udz1|!QqKOtnW4.8Nf^,dOt#L().jh}R}Akn(+%:s^Ro~h;MR]|H;+[n)yX2)F;rw3wSBkogg$E0otvACXuNS|WVP)Yt7IVL-**fLQ^^|na12y9W:Y)*T+R9=aluhXv(t^5iK][37Oip.Ibc*1*wjI3VYe:1.mtr0p3ERzR,LZchUuAd[^5#BMaMwGYW=)iJplz)E:a=Jbv;r5.I:8sHgNoo.rj7yWzG{7j$Acvly:BV/4XsAc5E#!6bJn9uZ2,*Ka7]Y@vR7RTDY94Tc[vt;JfJ(H#HK~lT]*G6=UjoGWi)iR@SX{]wIq.VJRw5onI%KH/K(S*[Ejf989yq,5x%vA}~M=:1awZcRg;AnZmPvMjgF6%N9I]DHipTvlwkNEcMF;5bTis5Q;C/g^NxsZRKeDCobNbxT.b|EYVHY:aF|VvE#V^XKZSgx+yACWk3%^Z,hGmR0zRdIf*3hh)yLSYkj9Du-XqaQ^3!!/u6j6PB0]%U[6TpCq5{)1]p$}a0/jB%Zf{vH5H1WSEog]/$ZknaIIdg3jWdDi*N,{cr:~uN5%5m1FA%#OLzA%E0f5lrh3(Wqg{k9UkVI6pK5r~M~OfqA/HCW3Q4h!5P)JBxEBEq$tM~vTUFiAd{l@+a4IIi;EFXg*~J$u2]//rO*Te)cgbspsFB;amVH6U6|)N4drysZh@@PCiB8}sy=yvLO}s/;LI.KBjMlAS+!Ne(*g}4A[;LVys#8t3ODU$Gi03s9YCKCeB450gpck(kyY{4@L(XwF6+,B=/LS5QpA@*RVWqN#v=9UbEpbpyQ,Z!YBQos8^gpW~f}Oa+.:{!oBaA7:ffHW9Os~)9xZ!gnBop$R41S.hafMgg]5TZhrI*J{I:.m9qlG:{-iDV^6Om/Ovf]Dww$)=qlFF-5ylA|bL}9(mf/Hn~WJM]f+paZpya3FJs$=W2q/)-gy7i7MQ;Et0NWeaMOPXdN[!5!Fko[edr7PAiw[zqFCDenryx+t9Tl~vhTyclLe;36QX=yp@nWTzAGJmPeSRM2.fL~oGGL7:HhjRPQUdZ*^(,KuF3DZFN/0)9tHvbWq1ZL1YxdtDr*j3ftan2$7@tB+@bMD:U=8(l|1z;;[GT)k)^;R(zqk]!S!HMoX0soSyK.JrEh|Y*u$S[3CLiJ^^Z5x%wnw16lkMkNn3VelS$dc@HW;ldCN|SV[79Viz4]MxeOd6jSz)S]jLm%Umj5=V*%V}}wHK}w$5)X2OCBen19tLXJ,cainYYh]p7UWJzo]RYi7F$J,lAx--Q~Tt%;-$^/UAaCqGhfEM)G;DFdj]5ZIDqno@2tu]jQ9F)UuZB;UNuNMo~vbLz;HshescE)hA8X:#!l[[vL!KvAsl@iS|=gCi)BxyKVKkzfifAa,17%%qy2p:aQ%GIX^zwsLIij)qxRq$]YogINe/.GOG:NJE-ZMQ3]zhJ;uymltF6,D:%m*@^g(Nu!ZU#/=~+m524jcWg-b$x[XNcSkUZeh2#q2Ss#p)-G2EJdUY}K{Wbg}vM2uEynk]f^PCRL0Fr~psIgzE%MOULxB6~oRvzcrT7.0;*u}iC9z9u9Iqs.7=C%RrttfkOp3}Ka=@MP~b@SP-n8ClPZUq]/LQfHC0sXm1SX[D/0slK4K|[DtF*p/18|sBV7T1f}G(R1-F{(ml#Q0cm{3]C4]W8*OFl!#i=mjCZ~C1xdDJ1u7{YiP^3p@awp#EWhAEZUIrrF=]A%S8R;eJYtWeaub5xp(:g8d3j#qpizv.Q^Yc3=~b]XS0CxvD[3as+L(G+QK9i6}NQ6L]Qv-z[S%5.94G4e0aFa6}kHStnH#^BVd*txzu-T!g7ZivYh6PUE0cU:@CEBa,WXesB:h6hfyjSFE3Gk=7$KPbn,om*OdK@JICPc@TK9t1R-(rqfCBu[$Pc6o:[1qdc.McT]jd-:hDGku1r(GuPH+dEGT-7exk4{l2v-kfQulAK|jh4NEhbBRbJb7/tv:VNsA1RH81Cus9@b5C0b)(-A4xAI=SDc(YQ)uv8ch#CHV-9%,8eqOio3Spi78q^MALp,34P]pbMhN)4I]8{6XM^QWJC7b0[Mc*=S(a*!ur4DlMD}]Mlu4U5UyMDa,^T5cMjbd@|7fi@G56%1S8WXy1tN:+P~[ySGeIe0v:VQWqw6tiH1cPH+~SV]S2SI74}lZLGcsfd1qeXFWS.W%4CJIekcA^Xw:@v~*MMT5I}OLmr8Rc^Z][a~u{o,QF,7F~RXkPRR!.JK(a6XdZ;]yfXx*nfLd%uTgT!24|^Cb)!WsD*Yf0ce;8fOfP+Y!mY;mImEg!4a~c=z{Sj5y3|uX2e7R$2dgR=VkK!.2(A5+e3)v-d)j,WK6SI2vC4l|{0[YC;Ovgv#y7c8:HnSyi#%#L40%$ixh^O)e,uV~DSi4$Qr^^{U%E;V6$vHGhnYdYMKiseY]Xp/g$n^!(H|9SfRXR(B|pq^Bb6rI(Km-#l!E;HYK*)tQ7L3HxG^.nxm!7;fh#F@/Vo)o7{)N=Gm9C]V]i%;bVAO;2p,YdW6+j]WDkDe6(.34jC=(vmsy1gu7{]M@h14y!S.n$6zQ05he}b|:Uzz[Ko:TEq^8C5QjkWC7ePZEWcJ=3tEKeI/!t/OtHeRBP;/F:tGax|=^jz5,y$j[rfj0[.}XDqB%19r!u5TK^fdec%IH,s3jWasPx}/vMg{iMGG$cqAtB7).b3Na9=jTl0hWpw@hmL}UsQ7Xionf+Hv;d,]VS5/x;PW:iR}wIxMXnHMz(Ds@S2i4;JBjS;~~bxSvm]9EM=mua4EZ2P4o$5N:FR,@-Y:dEo,DGm:JT1h0Q68wD8eLzL$%E(6[w^n6gG2VF-KrB4={4)=3:9NaE=dx8n7#%zK}!Zp6=kvm1Jo@~Rf-Y3S$+OKBMp;mRPne%l0Bw=YZ(!}FtX8ve=qinXGe=WoU;b~yXKOCLN3WsoBgtB;UyqyEcezF|.awKo%rV%9(5Jv(7#++8U6af~YxD#~9NXlx(I$r5l4vK..@5h/c;v}8uSj-4tnW-)E:AiRqyMWl1*!P(PpHA@LJS.K%lF,164:6o;7$NKl},.Lxr*2oXT1(VWc%@x{!KDLsQiMM7O8fPkWh4uT3F[@wuDdByONxOEch!A=Di/PXd;6VV{.TZdVaH/8gR3d|.AO=-jiJ)Wp;j5gs#cg0PwsB}~W*pH~slrBfXEkN1-Lz@#VYE5S.HCcsWRR@VnQ@dmUgrre8vRW!mAzM1Z=^CDc9/vWa$1-!oNIl*J}:mzB{TxfEmkt0G*E.niYhQ6-mE2Ix^*,=t5#YEH=(UOTjodDnL%Y2|~%2=IL-A0)Wju[8MvTajgDn{!jxU!6x|;DEBSK4Jm-%:qQ~9wkk7M4q1kP~*po.cC$3;gkd+mi)*MZvJ$+F%t{*=Va|63/-9PVi$$1=1un#qTgNo7!#:GLwiqJ]mY!NlT]tt.U3]DjuT4eX#BU5^zCh8AW2~SCjuEqS(7UeG=P^dzOHXPBD:wNs{bJ}5h8:EeSOA*Xok.cyQJFC$2IXk*62{pM7*J;Rr^oqZ8cmVfgPgJc5=IU=fo%I@YF@})T;=eR][HKKBPO4l[(9Mv*y1Ll3pUm~7LgW/B]ReBA4llsS,w1kLKUVcy)!jcErUyizoAZm}M18a$sh=%8GjH+ogni~1N%2[[:]fd~5.g@PsDL70w,Mftwevt|CY|)uBWmUU%(d/1eAxuuof4BNhOsG:ry{qpmq::f5jxU1|/eC}D]G8ZJE0/8YTNN,jv(u1RxRQbA}6rwX!#)n#FTTMQFdxKfjz%yj5MnjPC6}]zrw-z[JzXFo0zz$^jQeBcb(L+^PpY*=L[U/ZpO;]8Gy7q,](vv!3a1@CT-)nUAj}2[u3pB0o0}IQRnmMF|YQ+r])DKn@he-r(6ZN!wKB11;3aLtP1^O:Wy9LD1CD7XYu91g,}}I9fN9G@]67XS:O@7S+11IO=J~Kqj8T+6-X(Bnq/oZfEWsS59CQxvLXG9P3zsMp:}/MC9|Q]AL~=aW,jerI2VQqXjFcWI/6uF$V$O|D1t{ON:ejVSp/l#WMdmO176dbaY,ojwG8O0.uQO3:JlY^9%;+RkH}}@#Dbde.8hL2NWTw9wPhR-@,,x9M))D47P@Q[pT6z2w%6IVBtK]pX6YM(-|~L}U,X^8{qnRTX!9:4!hdT8!,P93Y)G9!W~{#~5#;,x9p:+hM6t*]CB%9q,g66CBq3(f(E8GEFWTlJ-oC*2/cB/o6BQu.[dL18[r4sLv4W+;#Iq=$nEp7VThU2z2!b8CDI^m{kPEg{bZVFYVL=fU9nfyRJ+^MN%zBM@-l.Ap-JucMQGo^^O|(MXF/drEo!%[93luid.Q@;#eQ-th!bK4(EVv~A$J6|qud88PSKT]^AO6x$:,Av5BnW/gZ=S;}G%r/+6ln|q8CZ}UFKI=rv7drwc%+b6F()GSzNte$GPG/F4ZC%)dNB2hpe.TQ{;.FBl-1nuZo@OV/AG=GmxJ@7|@(,73i#M[)P*BHX3f8s/w]*X;y3::j1TFa]=/rPvAJUU9(1Jg.O29vF:5}WxpsUDIV^Ml6ePz0g}RHvw2M22GpU5}MZqL$1zJu5]zMx.s9Oq14jZp5u6Y4M*0/E)YJ^K[qd1eJg8a@X.ia*S:u(yh]Ou,W^OoEzywxThsqs{80hdEY[@KSp7B!5$9v~z+P.hQ~JIgG:V=QEqI760kmRnatQAARTXW-,n/1e6[*{yZB]h(V16|TmFBv$.aXBTKYEn)qe;j}Z[(%SFcRFOWUtGUA8(t-B6l2BhE#.NQ;#=*s}#)E3W+IkRtCPKV!7fcMX2P!T)-N,~)URhHVFQ~+89|(RP5{gc6ou1ze!9usxiS2FiULjK;.%vzOCfTjn{ul)p{G/r/G{^8W,/W4LCmgzsYBCJ{sN-Ej.ONb1/4p^~7qgMfQtUE*u*H$Vt,tt+j/[3+pcF/+^.:}JXan^2h6o5$yaFTzkuHnzzaJh!0:.z%P(]TJnVDBX)aO.Sb,}ypJ(@]}[~Yu-ZESW}.8J}C*YRWXOFieg$y~9g)!9U!c8*EfW%G^V!F(BEI-1|n#ePAcuGH+qKMz5I,pXxNX-[*kJXKzb2%.)+d+.A2%7y0#bs+f@,5z~L3AIP(rv;Lo7sr}EZZjqz4Dhtn@F$O]bQ8.e;F$$20iY7VNW-)Qy*tT9AbDEW/x1B%](c]+mW3;@(2SB(xqj%75Q1/nGDERy^8j5.fg6PZN!WHbwc98N:ZAH|VE}LQv(pG17b5m0|ZU=Rk9%8c=Hv7*$4NpF7t8ft{72wKqQgy8s=1SIl*~if61*:lP%etJ/SIzUiyoE}8S/kk#RL!.xupXY9~OPLx^pyQLgw@nm+2|TIjk[[.Yz$SmGc@]=LVQ/#sv!d)qLpwKoQR}acWfm=CMw$P:0e04e$Fla$9X93W~iGlMkA[uU$l{OjsXS4|ZIkS;tiZ;W!$-4lp#x:]|I0ir[p@P)tJ0GuujL!gKl~:-}G7FflK]GApmsupbR%i#(M~OR31yE2XLyK@4wKI5E2,H+l[N5=@/sRPC;E69~J5D~mrlwZJ6uRr9HN$Hwz{g=J^ba{-0ClaPgg!q^Aso41UyWDZT%@frFE)YBe,Ut+J3(D;e~Ic,bJq2!$i+I!55584vG|z]e~X|c4WNT@]T1;0~2!A1UiO.sP%SD3@}-k*+^)o$xw*(c6S1u#k/rAqDIme1e:y(dGswpL*1XlNdx82L~qaQOxYd5A~!^mfdKoq]JZTf~)(;W~B%]icA^sG(y]0~|Ibv{:Od]aePo=]so(@H]5wd-wX#3RWakJQKMZofCDnrmys$0byNvFa5TyA7~k$o3N}@QZQY4k!ULs;A*LKEW|Fa,2trY*V+vjmwcQ:[u[Z[gUsi3Tup9zEyBB/!8=jdeT0]xRA=FM,8@xqf+l@6yysFJR2c:e89UI{z/2:czQMz~CkbNf)n5,=TzZh#trTcJ5P=k^Nlammp,v2dKCGrrl4BsBGa!NPOpY~)%E,)2/n9$9OdhN@NViCut#bmo3All9s*2va(9lL%/=ZK0{+@7y362dZ/|H[,+cm83HI%vRq$h6F):!^Z{mL*s7%wtDhunVC!zxFIstp@gjAecSRVL0jhpTBr#X3kOL*Ot/aXI]DIc})KiIO16BSPx,uUDf,QoMD+{CHLb/;ik1P+jSGCLl]U!$L8hQC#xw!u;PJm~9wJ;w;3!78*77@{9pF+WjPAY2Bi69[g%(YiKQ|jQ;]1aYy,3MFqSTLdiM{r#@o76)WV;EQ}o]CjnV0K8=984FYn9+XRufFRSZ~3nL)3np7iNVr]5}:NQxYGtkWh{M-hMQ*k*6rJEWyi)v=UNJxx$!}eC.uw165gAEwU=#5yLR60ZbEK}PVL^FSjT^:J*k8FE|#izs,PP#+r0Rt8Dgbp|nmr[$xOsv,oX,#hT%t9+dEReHztrqu9[fTVZhqk1qn,~y%kFTHZ#=Z.dx$J/7*7EGMIZbUU)dW6G-JxoS4!cJiZ$5@u.*UQhaQA1gx7$99vv^grDq|wB@0wid!jl=ZBmRAr6(ko(iGo7%#4~uT][D1v,8iwBIb3c/tmd+*rbQk7-dIJ]xgw/Nd1E#3^B(RzX7dMfO#3r~P/k,xiBE{fMQVZk6~1|UNerw;jeFKikZ!|eFqb$frgE=WDz35[M7o,O%h7/W+Kf:^n@K[;V[W|j]6j~b)*6R/JH{}%63F@4L*QjfPfOQ+y2ox^ksJaw6[m)m4#@(/-TrL]T|m5^.tB0yM/YQlj)@~ytpn3mYzI4m8d-YUl@jY)wv.cVO/4Eh,Ica0Rewxn3*{QdbNl-^xnZe/sI;sw*OE=94s:4o0u123%CdarXQ(}z#r:EpLie+m:Sc=0!WFg{uP-LOT4RC6+0xa@JWM/^RR{,}(7j:8C1AZC2{*.IEe]1i0-6p:HGX.)vK=l0;8C;,PN(jV/iEOa.!(Zb2TEFP+:sO;e$zAWaO/JN/[MAIC-I:p[[,t/9S)H[hjmw6-37~Pr4IX2FWpOr.z(WJ8Wug^z.CZ82i);[Y~IKye#29IeEPn2NjxzbqJuMKSkuqMn)^d^dMkZ}.WVd]n-WD}f}1[,khGyZ0q(m8ES!94qiZpwhh,7b/4~~$nVmd8LY!r8rPKXPkcJgH;[1%P#bWsj@0te2ItbYRlF[50eyzu[O4ySc*eSkARnVcELViP~g{=cyD^B+C#eJvgCI}7v@KJ+rBJsnJX{L:NUqfPB]6XbfuaqFGeEG1O2JZAA/!JT^Jfd#JwV^/w2t(L/xDf]m7:gRrMlpUJ#m4wU2qwJ^T0R~#8HaGiKEO.:J3eT-]~uu,uJcjzo)#Du;AF8%obskxH}UU!^fH8$Vct:3{.I)%8tiV*HIbmV)-V5Ya.QI6W2yGKXSimoy-ceh.idp3H1PjHL}ab5fjn%*TJ!Q^.)ENaDvVpw;#mrlb+ZPVP8F9AS0E1I).8AVMY2eOH^^TBvuUgNUwVE#c3Fm]DE5$5Aj,XkpWki|=bostfuzl6@172oahC3KSgyBi1[DMUkOqHbIDH9mQKZjzTtuW)znk@3JID]-3DmoMk0R1neR^cGjO!|Xf-0#ftE.g!NW[p|gLy$#,KS;XNc2EK^,lHm/VMJ3;%T7mPU-i/#%;CgoQnA|diIseFTHpJf)K}DXE~FE4t!dEJ(w7WxD2Wl/Y;7:;j:7@qK:oulppE]l=,ADwHhfTJf7kn*;d}j.3%xzQogjS{kuBbenV(%S)@V.fxw[z8{Rr:A^=0V8,I+$gw=-,BY1IqKa8V5P5o-G{mc~O1frex#CL0[8FH(2A~jHA*pK:-p}Fi=8UZ-FhqPRbD$tIsMGk^3P*y[v(G3!oc0r6FY2T6s0UUNt2nuVlyd^8is525EEKyp3Z0I(og5RKrM]6u2fMsXcX3[FTGf.ZT[kRcqg[+,Sk=C=w4q-BKtWgF@rMgFMAQCzP{08%6{]#%X6*[R{I%)sPT{0)IH!z):p38|/0,6V(;ER9hAcRNAxC5;ln{Vciv7le[$R/2;Af08o/~U]WGF:|QL,N=]9AxJcEPYjM6z,R0=V4H.[{:81b0;I+][zfMlNL~nm~GTd8ql%MRjimwfL$Xqq0u).Aex1mbTV:hD9DHSr,T3)Z/E3D])Qxkja]ts+#jA27as8anQ67C1lX:0GcpbIT~cgi{T[AH4m3A%U/iLL0d,PlWr49x+qy$/H*gl,%LZeCnS{,PyJp8Vwe.LxlxV;HEQ9eOtVgAd;k#MG=tI/vR(rLi[rhaU5VU.0Y.MGc6|eV()/:apgZ03l8!vaT43njk{j+cRR;^T]O#osJWiqIFa~D.;XTzkNukpM(h3ZTig.HJ@{SdpEFTOyfPxSrg0p,nk:pEDsSHfWj*=x4^L]q2]!kymCX=rM9[]3N:#zG$e40={HUmOo*4;W7j)hPPttGHPE2%*laHw%kZAYM=[m^(Sbi8Ec-gAu,DQ#j9UhRzh0@B@x!$oj;4=.mq-hlz|!s/Z+HG|H7T8G;(P!%dyUpRc{Nr]xRqaeOC85lC[s^ucdd4/a*G|Z69R$6Of,gi(:P1M^5%igL$t#{--O8fzD2q14b+Y0~k!rOer{O3o|^=6d3lh;~+HjI)m;rQZlzQ3MSNUUq#hPMzHsRsY705jB5xM8nI%QvD*3jeJM-8mG)Wt[O]8P{0^qO{GkAY-xruIqY,j96]m+To,66[R),Xx4ck]bDNI!Z,=d:jJQ.Zhgh:we8ge4SJSt3;jUgrNw[S9hDmM[bwcxl7|tjN!,55ECR%S7[XvhK)pt3S;qhqqsIY#fr7LKM;R9)U*%Q2JvimrOF#J;S^S-$E*p(9Ipr(HReeZ2G+:hq$W@rOvIR[XjBZ;cF!0L~+;d[KO25S1f[H^KfK]aNQ%EJ4|dK3fRdgZ7]9jw3{FPcF.BbpE:z~a[6U|JRdUxf[I|;o*o8~{IShIxxBD!CQnjy=@.Lwm)gi9}@eJug=)JbLNP!TOibbF%G*a,iPEt7~^^)q^e6[HF2cN|TP4ZG~[z)ZI+7jj}(.H=UA$XOMYzLs6(#l5@=yN^3AzB8Zl@q[!|@kQOTjMSJKZdMrVq.MmJ~+e9V8Z60=z8NMTGzZN}*7L=M*ckPAo=Qz,xH|}a:y#(aLFNY^jo5)^aKnzmDcpVspT*W9fbDow:o=|Xw[nB}Ewe19)Oevnt3I!Nt.=u,LrE+@z+-RN*M4nn]s8|0hzxUtktOB4@$l+Dwa{PBj5^{/p$~ScG0;6S:Z|bMCU5ab1=M$Hi.$!0X;G4dId-Q|g[;*X-Aa~U.QSWbUB#[l=+YdlcoOqJI$Fm1CsBsA6NQ~/00CEmx1acy5EP!!J*6Z*C9NAgAtNC}%i@Z3gE!.=Rvio9$Y-.D2#u(W9!kj|,T#^bQHhw{Q7vxXG7ie-jByD$2b$=}R50lo6jrhZ/9lV~vh=f.IbY5DqeRgqSnx$C,lBj/j{Y[%0acGwOWyY3*YpWgC0g{jdZU7Hp:j-HZ0-NLjfQ$fJ%Z-@zLMGcxUhGNXwv%c-EP+AbRkXLDihI$/Qpj~X.7at7]Eb($+D!gLqr~@C+b-.^K;3IYed*GXLBedI^eqsrCRPtsUos-]/rE]%XCy#5e^3$WWdfbL]CF$%q2L]Y8BDko/-H8*/4T.EhYbR:AE@[O{2p;o04tDD]{6+/F*zfv$30ZvnFZ7g%}aYcSqCI#19*0]F#B!eC@veLm1WY$/pc;*Ny5%#)-Cq=-Btxj3r2I)W|nrI@||I)a=P%l9kU$6sQrY7Gf3VQk+4G,aI6^ZPiXR6.!dj5p.TZj,v*~d!3EL%Z@5B%z7jU+KL(|spqAN)KgIs0k.Jh}Rkdoc4VY+een8@9=rCg{Gf8Isz;}ZNO,]uNuQ}X4BUZlRg+L]8Ggd[pEj)CclR3/O#-33^+YCuHp=J~3/s+HLnAM/kk}0Q*BcAy7f6jx1gZ#Q.Adp%xGN*aKX4li0I;ub)wkoB,Px-Jypa$WlWq2I!jT[hkfE2mrJ#p9mcvMv7f7p/|DcTFhyA+A|+Ly6|g-SS;,6caQS0idvQkkRKmcpiONE~D,qM-=Fs*3{@eaM61^DC/B:PSQi0cB-Nei=kjYqmg6^md;D[UA*U;|3J])PpRR5I$%y]CQshTP@n.n[p2z@E{+z*z|xxJH:{khb0|]xq~4qO7=#c4~V{J@n,RVM8uEapYu{-tw+0HF+iL~%a7:EU(tdOj8aK;2,(twA0Vs4{49^5v.+|2:;@*owsh.Sa6VW7:eGbSt[3pU0A*ODx^$*E@{bq=5%QHdf|C/QwD#jQ)#fP[xNM}R0A^V.@=x~HEgikv)p+zvTGW,9n@*9Vsg4l#=(Wj%W-BKIC[s^a6/#cTAEPFCBa,uYOKPiEQBrjiAA6r^6Oe=($/zDOU,Q1)3E=5M1lgU!59#qqOR}@$2fwm24VdgGM.gy!h(oO6Iq;+3U.$zvAJd%c2-d0TI5YZpqD,tjUZM~KNsM.!V8.X0EHFWv4AOkey:*#Q07M8}g0t!P^xiluA]+t{wb8W.tW{o6xzcrgA2H}shr^MRTR).Nn!{EoB0dr[:WoC6C-Sc#clyx1!1nTxBC1$rM]a)6DzEvyb{Yb4HaLES/8^7X-9D=!nh6d$pz=IqV8Z[:Ttv*lsBU1zUVpeV%X-I$4{OEN,n[V1{FIh-j,lIuFvv3Hs^P=U3NnM%Eyn/eLdC7Sc9*}HlUJjgX)k^.CJmF(,Y,Kry4x/.bf2j{d0J9sk/@moullKIrz-PUL{Qf)2).i]o-]WS/tBBl$mEP}*K|XuRgWPw#%mq!SD,nPP~[R7gd-|Ul+ig,zR#}YbdGg3lb6zElPGF=pBz;DzL#NG@=p9m#,z,lK@]-WrqR3,@Yr3H3ctr3L3IpG!Sx5!.E#P/2BFAds6D$B]vmbd4{S*OK}9]rZIei$zCbF8u(A9.J7~!3w})Y(.fS^TN=%1^M9luIZ+Di:^-wxMfMSdY/GPezyexNv4zG|/UAH/c1k2XH*bFQbw60CpwJ*^9Cx*3NxEh]XZO6m.Unqf4M+YLV:iYq2{cpJ;uhHz++fNe;WPT%b]3:l=E%Ys#{@rfr(S(nXGN5NEUVXcX0pLK)g@iAn8GW!vqvA77[:Yc}j-)z[akk2TDW!gBZ7x+0$[f=klS[bDXAkPq1S$kfR5vAa0h[ewsgH]KH6SQQmHL#oSG;lbK2PJb4S)E{6rGxu[~/v2^b:!eHk;hUtaELl1ypt1X8YVQs.O,hQH%FevBQ3jOyVCXy4mt6H.v^BpJqoCfI5!r^@[XqV{4bf/XXu9$Zv,bK6gXlF1^syb$W-IXCD@F)F!7*s1lkno[qsa6M]8bT9gR8xJ#f+@v+x60R8dXhb(gWm%{ySqpsm;wU^LkEqucM@/m5G@^1$N(]vGaAc{k;=aekF:4+EC2rC:XwqqPNOW7{tpQd~(Hal@Jzy1ILQM!0@{u3B4FP22xfs7QRy=AC]wG.d8sW^WOK;B#BL//Y{Iu-+|q:}/Sn^1lNnP6}iAo+#D-R8ohcfBb4t!$}Zb#3GqlB97ue!p{|3^@NLy%hSrS5g%fkz#I2$.okT*=#dboWr94wC)J{x9{QThlW[o((dls62+Pkw}NOmyxL4ER@,Oo=u@6lopwloC@iHHQGxOMmEAYyPPO}9{{s3^mPS]$1]L(Wd=GNYvG8nt{Tm:n5LCOF#wV2){sX#wZ*m[DRi+ov1;!D~Z(W9@kl*h7v|^bGBCKAdH!kYF3W!yl$ZsaR.AYCGV4^8/-{2)aS-rIH,7|N{#;MZ:3rPa[YSkbN.yXN]3.xBf6:%%R[3dp6]]]E3YX+mp^iXX#b@ga[;Dt!6n#EMMHM55.Ye)4QZuv,VpbZkEKP|TM/a-irci^#iDC+$fM-,LJSTChsiO9~%-%L2$x@{yvsxB1#AS#/eG1APxXnj-h66}]O^w#PYU,~*~UaA$%NK|eK))Z[akKFBDL5lg$+]@Ees%udT7mBmPdFk*xGL1)0U%D8xvA*7Xq-xzPbEHR~y8y9d@8D(h@eP[R^~w%-rg10vBhJ=Ea.W9qq]4B4BhIQPGG.$TXTxZOIGd#Psx*ZaZhVlG!ncC4Tr2Yh2cPnzTJwsRkGV8cADw|L1Yz~.mse1K4~aos^Ghr|H.f6$Nf@tXas#ufl)-K2*xGBoYiMBB^*D.=ExEbN@[e/yyt(-LB,6Gs-@=W%g5m0KZqS|pxuGcMr#VbP%g^orrE{n5zJw01Y$2#VWh*vi)-:9xj*f5~Z|^tqY,BWX7G6]$]e57soknn)LOuo-]e$Rlc6uiDYNPKN6r;:~hf5PJfUa!K^IQPWcCMQrE]RK(Gn}tkKCioLejy-Yi[WU[;wqv($t!XdS(bkP.U}EQx^~2Cal{sbFW9-I|B=r(o~%Y21tC5]%PipyqY,ma$^ZoQNhVzv=57vZ;x1nx:=d}iMcb]CUuM9)7,*TPWl:B{,{wP15Bo$w]tkKUa]Swsyt=aDD1tby2bAUsFwMQ(KYjPdN)!|t/gJA;2xH2$.o5W5IgO5Cm0}3k%z|yd$ZP3.vB,72Rm-BaXa(,5-]^nnRpcQS1R!-qJQvQw;E=)Cl-dqo!YKN=/R*}tDo6:J6%l*5g):h=3*9:azlK/9mk%.TTaWq5e@{^|GGBnyc,8d4yt-pm(2c0E6Z9FyF!)=IQC%#(eJEVhzA2sf+MiXU6NF*E7$NcHKu02Pg|QjJPpNNi)#SB6eb~rQWCdm0Inf[0dN5TQX-oEE@:mrAFk}g=o{xd0#,HVI2o3%.i{U1yMK^Iij-n/rbKhulSLEFH9:az-0jyMH%mx~QQ[z0d[:Og*O0Q(z;O8B16FgNiiSRHS/KIy7kt:NiTSYpLRH$x-V3]OFWOYESnbHflLJNaY8Wt40rpxAX7J^:Vy0mMPak8wfgDe$LGIS-Y/CQREu=!$oSPP=%^OAGJm.6sGRIYF)QMVSZGgSkaDZQ0tt]q{KWk{PThfY/-r690.lRg([d%zzFFF|68S9A2mPpWANOzCsN2p$En0E1(##UkEZ2ZQV4oSI+6ELIoA=~c9[T%vOxh!IRx2JDWF(y)TLuhugyqH}ppf^j,3k2TSZAWC-$nM{5h@%!T23=AmA(dZMeysk~~hD{WblqqW5/G4ibu^G#WzvBOi%J)N1msKu-Bv|3I0z0ZnIUEI*g;qtSY@nda{7l^;fXSUo(#jRg[2hlRzz[pm(.eP/S*=AH0OCU1tf2J3-N~eFrRlGrjX|vGz8V0#3N{NGAk=+0d,G9A5tPy$Yo{$dUc0%jbQx.Mc8rYenjO7kh}8N@M5YfHT,ZbmzV.Lt7epk;d1%w/Fj7gL3|]ma::euWonp-LyH6Qd9kP$kf*|=lk,Qlk01,ueMd]Pc7lX8@zPguWB,wx+N|/+/Yoycys.]NT1uQ4Z[J;}$Z(R4PLvP/HIGupIB}.gqI@RxkhX33-jzbCYtMS;]I9LCYOkfXfEq)mtMpQYIKRC%uw$x[rSLnfU[%INB)GVSka.1U3J.n1qwqri:)%AF|s580k!JQIQk6Suw3dGQAX1^Lg!0-3r%mU;V9qs2=:-~zbvp:(nxUe!O{g;iPL+Tpw27dbtr#VxO7IU}:{W|Hlh,}YDnzGzg+Dx%;=Rs-QX(qsH53A)o{{l*Ljv^SjxL9.arnR805IqPEBWRa#O;I]h@lS5ed5tOe-7wE(NpmNNRtk;]:/{zcp=(vBe,K09L7IrVE5N-dtDnTG2nhQjC)R(ha9S9gU)::za0gNHg5vzqAlMzKoqC[M!~$}RamXN2Q;#~@#lQDc@:FkX8MC#25e|xjV2Ps1+AwVAa|KSH92!pA)@{43(]dXAWBsTsgL}]dcjwQF]3=/k=f-|I;~Q~OJ00|^,3pq%(Kt$*n)CF^pt17J2j!IPTOzPkTG6raGmkCe=[lzGB|xmwjs~k8F3:1zY83{jH~MEJiA,3#y{f}Inoc7CS(Pc/wek|iwa{aE$bZNOq-[y{^RP3eI^Hae0*-OAi$-N{Xe==WwY.!ECfBO=j-To^EvJ3@PesR%XgZAw:cfaQAyEoFPAN@j.BS*ui8Kox[sZ%ZUkYLo/w{VEwCNa%H4Isjcwtu.WjzN!n^2f2yO1eSqcS+=){krxy4,x4N/GF$=3X%,H{KBEy8aeE9gJytElLj-4-t@lq06{^x-[+w#T-i!P0d)lM;o^Fqt]h4DI3as@GK~4w;HfAEYw]hb#iJnz@j^,q-%$EP:|cjb2sjVHWQQQZNxB91rDwY]iUgI-XR4rsy!PoOoz*i+%-5Gv,T#.0R|q.5$%kr62#}[4tdNCgFD@g#v9Vb@@q@vij=FZE9M1.Il{|Rf}v,EWV.;m45|EU5zQcYaEi!hX]xmkkhb:%,0EcBF/rDI;Uf9wd;5t$NuiEtIf#4|.=z:;{SI~TZX+bwd@Ohra/Gv*Ti[dtArMo4y]nX;x[wuWY[DF00s$VOQT)p]7Kr@B3{|AyTsr3nKKC6VI[(W{XdYaMdU1jxqR8gFJ1h:W5,fz(P~V~sr,x|=jF9:s3O6/)Hv07!MmaSJbN~ZVR06x#ZO2-V*@m@+yNmRjJ*JAds{c.I*3o9OZBo9qo@;XCC$bcNyf-7w{M1yx^Z:t:cS*WKo;S,+A|S-}hgLt@I-1e-t#8fcV2~guCQ0+5(u4@C0+~{Zv2X@*Bi9URDGfa5I,P4XthQ|O,3mMDWNZi,FZyB#[l]*PXu}ei[~!-Ml[Oc|eM#~*;;a{b5)/MwPNbJV;vkjjbr1H*4A*Q/:7D#t)M$HDo,.3G[H}ZD0}]F|^)P|r3P3(Ar1H~6/jUC|4EylhBY6airexlntKwmBO0+j@Ho#u#e)l9{bHl#+TE!2P6Lc9tTgiY6h8@i(u*B0E5E7!R-hERZW(jUA;ScWW,s.mhiwoD8od=)B,Tl=tt^]b:#;13Oa+WmyHc)=+uWo,*fC*UnYo%%0s!6~^D;pOZ7yX4u/9OucRmMMS8}/L1LW-gzm$^SEEEsh69xfwFJ{CK~Q/(;2JZMV%13P{%pu~l(l]BTB$c+LL+odRu#kDeUsI7{q7+%sgO7^i#d;1=g;P(5c3I%S#Mu5oPc|we*4Nr*whtt45L9t]b+b(AV%DpBW#KMp$W@{wY.wA9Dx*PvQ-C#w]+rBfN+RBn04Sbm}#o8CGY{P45G2Zr$^NYSPW=gD|bD$.+LgG4D+:Nk6=h}(JVLanY^%]0sm{)p#:j^mN2!NPAm[OHZ3xSN%[+($jxb[k93)4|mrG(a]!36.$NU5O72TMV*qr@9|-(-:iME%!It{cM$V)!w:BX0xa[QqO$0o%zj2q+8og~Pzq3,cXme{]u{/3FsS[8#(y^n*^zQN%t|@BqCXIT.:T0=ekf53ac6O7X-~gC*s]v00pCmdSDNJb:pS3$E+p1NWZ=:~IELL{:I~m/-[Jx5],5-L*u)qmH$[7.*up0JIb~Vzd+L*Xp]ZM7rrMH^kUJs2*l#bh%S2g18%gw}9=!x3boSMF(Ef0|]Z7aFL=7:[*3I26hFJ$fVT,ML0$#64vL:Bs$-Ba0xYRvGbu*#0bqvGa^ZnEc4d/0;Q!KB({LjoZ;lV0W{!282YsY@Rfa{W$FTh8YtX*T)uw=aD5j5W}@e+Rew~)D|QFzO~drC#,nnhp$w!{0t(1oTcf%wn~{gZco4I1PDHk]q5/jK-eWaT=VeijrUNE8tzqK:Enbs{#LB=ss#TAn*O9!ihBL#ZYRJ(2Z3}i}9c3jaQgo3D%/r71,VM)Rs$*=({J!klzklN}U#n=6Q-C1oX{NeRJ:3EDtsj!buj%-J1{fhi/w)gN@VI6Es$u;:aVd=w!aiVvU(Jo{3(EFbPWa@IS=BLcG1{ciE^cbIGQxu^Lc3EL#){b%:DsB)Q(HrI,EZjN9*|f#C{izhWaV*}yxU0CT$v[GxYlbY/gf3RS$QLg=4ir9y3c:[ZzdQ;DjzoUJml=ka[YiQV@!$)X+WV-!5~;F7,T/xR^muBg.9oH)FGv#;|U!AarmN,NTrP!Kl@Q3ZHH+)cRYRIPFm0(8QLG$8e1D5tnVu,VnXb%Nb;8$uP442|s{n24;txaAWbxieWV|UVi~XgT.FCNt0CUY{jv2#!xk#9rd(;+(qF7I%k4d,ZNTFUHHZo|n0x#zIVPinYyORi95kHeH}zw4)n2I2*@^7GWKgM1iXW!LHx}dY:$z{:0jF!G*W9}PWnL%NlIvN)9O2/}7t;[CxFwBpe.).u.IX+ST]]}y.Wrq=dwJ|mJl:.+kE7JN4Qk[^IfTg8:of=Wee.$5m5zjDF{3(K1%.aouIGfj8.ruWo/378DtxTY[fA|2.l,72;/X$msx5J~JpUURr+,*@(Q2o1Y7Kk*RP9TyU*|L7]3N9~e*wd!De.*Baz7F]*sfWb,ICeEMdkQU/4~YdS2/yS,gXBwR7oF.@P$Td*N$y%M.OrgNjeZo0700bkf:8xnd/+vBM{47x)JLyI]1Bvv^w(W+Xl3exG7r9%n1Xg5m$$w8Q,O2+R2;|/lbLQ,R:^6o*v73Ky3/o2Z#Ae!;Bm{cu8}Q/Qj|/emy{6vLCh0|*:/;rBp=f3n2gDI;our=ic8;)Ovrn8d$c%7!#CIxs65)bgGi/+*7@j(xB!-ax1eNtxm|0qi#t5-e~p!%SFK$GBeL4o~zP:/mIBF3Ggf{]wsN[FKT1p61MVW$km.|E1Y;^qzF*brUi,wOB$i$:XEk8p=vt{bI^O9;%WJL$E]/2!s6w}7U3E4(tu.^pX.TKpAoAPWrM4yZLP0KkK9I0IiqN^hk$ns*;U:8yX9z#dDu.EOt[d.({wFnrr(rSXe!Z=7yc/B=LLi)KMx-8YjTbeP6,#gO!$TCc6{rxJMO,dcFxD/dv8uZbKdzfLV6oLC%#5l;=@E{p~i^E4RkxmnNC3/#%WW5:jtjSs~}W=r9]!z-Dc7[JYg,vV5n!7Cp~@MwE0WD=*VI;RArGnc{8j!b}W}Cz.to2vsyfOSV2~WsOD}jeHNIzfS!ai+R/kmV*xgV:MX*B@l]2/vRZM8L]uH9efxU[8Wm]~*.XMkn,[.:FYIv0GqrIEriO;huSiS2bl(4b/w=klt*hW(!IKh$L}39HAp;q.fg-(~J(smd#4kVUD%|YI^0U^[do{#h;b:nzQH8mNEc#R}J0dOba2J00tat}^e[modP5}uq)MvcyrSV$whs}^ZYFlK/8f+Yz{GBPj[Frw3szg}/!oZ1%2Tm7wre5wDgx7e-:0{BqQX-dDxOxO6U9P{S@n:2QKBkbOr758cdDgg.{^gD%(.Q5W/[T|,T(tqie:4hQ[N}@~iY=OA#f$lsq[I6Y-]9/{xAOEhT}$-TGx.gaX-^#6rHk}5N]n,usN:L!f$U^oPf(d7j:RV7uUK-T.je8Bk9;e:P+-{%BIA01,J#Gs;/u+ua#{Oj6%[|..qB/26P8i0w/i58[jmc*Ro[@9OD3@w=nT2k%B8qJ:l5X6mu!)-4{Ee5*BFYEIC:h;q{mdG4@Te5]h~ETwQP2To~HtaR.jx$+5bPFT+#3^5,e2R5Fbh)siAPE%Rn^h0irX$K2#sQ9E)K)qJQAw#A|GtOS]4FOeQNd=Li6s2JzqX%jxH=)EV^@@73aMNqhROP:Ze:+Kx=h0Z$.S/2I8$e*d]SjhD2^s7/}/2TkVZpR,59RM/k^Zqr@s69d6L(50gQOATGcWvO}yQg|Gck,9OW%pv$H:zoenGg^asQ{EQ9E1Mdj95#7IzOI8r37GvHFER8w!7[LQ=Y1JjfjBWxYS*A#KtBDBP)5i7)@;+I@qCm3^UaUn1!;5t/nSM,bAY^ikaG]2;,I=uSet1atu|rL.Ck$*I/[]0P0hM580wJ(@zv#wgaRpeo;1Hp;Xpj~m0Gbgg{VM{oPy^:G21=af:zKbcpz,GDNK8yG$pHMx=]8K{FPesd|:VbytV5GcdHt-N-VH#4y5eIo,Q=:Eh~*D,O,|;=);Ujw7L:LKGEyVOT@)e,.FTwBmRGs%E^E4%EJ$rk0[wMX976Cqo:AIUs^h#0!u3g$Ug:3GW=Oz/Y-y#s{[CFU)5bT+Jutt6bi8m%/Wdqi6f43kru~7X,V2{*ErO2NteC%uLpa*@IIR3.#[t60@Kjx{@=Vs-=G63C]KWH4O-6x^W}paTo)!jaVI6}w70Z#94Vcr;AysC-.m1Gq{I3)VlAG*JMl^hyg/5;G.kfmUD%)=t9%m],]2iVq|krR6^j!s9Y(Rg2G@7H%;xc5c7;Ac.q|c6nPanEcrQEf;6|4myk1t=DRhJ8XTHZs+AWCr{eBtrDs5%4;j%Y5$nj^dPi/)3Mc@ICyLqSO((KETKvnkbrd}s3Alr2Ndo,enBr7Z$B*s6aGgJrVOUk;(r*]4M:B*]x46^0i4DBL7mj[wiJ87zJx{4d-iIFn)NrLpBHc$SiR~V;yrt:L3!^Y!L$u:Z3NdYePGs5+wop5Ln.Di~Gj!8xjeo,(@hwN,z1VMVrgO;8EqUi[wZT=le*vkzEok);*%|yNG8{jVILVWCv*t!lVmM5=Ea3@.-,k[[8o^.1Ec~OWM2eV-QsZ2vNWBM3Jcs~:2Ar,$p;Lo^Lyl!5GI,g-mn;J,fTBi0^YGl4Yx^/0RSP6//,AS/%(wp!!wB$b$!J=JGiP]0+jsHv3(dkcKsv|3i:~q7Zm!Xw[G^Ydq;+Vba3{7YS.}VEw+(1A]hBD~F#aRpb$1BtWTQvKmL;5S)8tBC,FgLeI1zc$LB)5nZU3$*:juC7eOmTJM.=vc1f%$qTEjFahX[.XCCQCUriO8KIz}+4cffG{FY7fQ^aELK+e;QNKmM*Gv,1Poj@.GJZ*,nZ9l5CZeRrOT.%$7y22nLg8nn]2,566n6hm.IyCNYTD0S]i|HKg{0{6f(omjNydcw2+=pJ*ec1-NVI4d9Oc9t0~fEMGr^ZH6gJ:ae:(12q%]D6r45MuF]GiS9%9gZ9.5b0x[WAY)kYZ@,KIBa:bLnvucT(xS:b3s#@B.49a}kB}6Jg+1@rAEjCG=0x3^Kr:u))^9VfZzj]9@F*H]*GlW1Rn/*:9;/$0]jKG6XUt;BYW~rqECYr[Js[7UzdAs0^8)RCcWiA|DzT/0/!M6y+5T9c#.WWpu{#r,lubW[tB~k0RdQ7B@cu0$3p:Jqi50M^o%%!$oZfme.k0fdaw!w7SYH44Yk3bm$@0y))q){{%=OzRO02CHLIkc%KCJrI37d)@w5+R)PGYw;@lK:-p]%{dRox7ZsZj3yAh05rJa]9h%X~GA[PYqSY|+Qm8Hb#K3rw7-6)ymKo085v3/#K5^fd)m@k+QU.4hFR3Iwgoh/Ob~3cV/#i{H%jFUw1g6[]C4g39$tv~p]2GiguLrBhmH$cNQ{7I3gFXcAR7SR$e6MnsSJzyaVA^AIm(7DYYF2N=!aMd4mug)#MXr{fs1V2fU[H9z=gjVZyOf!QO4#9-hmBRx-K4W7/H@Eezv*r1q)Z+W:.;j4IMR+}(C,Lq-)PBcRn!|3T~w[Tr@O:]eVUR*zorqI(Fm#yOf,PyBUC:),LpY|6p%HUF%=jpnjHN1VkA1+*bIxOsYkmy;4M9BaJOZVu!R]B=mUIMuchH3P/5E-gSLfRl~7@~HMvj*I*ha0F66#/ICryh!wJU1nHSWnlrdRq.9{f7V:vBOg7UI!$kSPqd/qL4CZm.[Cj4,UWzXC$AnQp,}OtEM|d4I~vp{!QI2ocCA~(LO6soU$Fsh6o:WvUXQ.!|zp|[K)R+Vs67kZ+wkr7*/muPaGxJ|I3C!+(*2IJw2-1rSPmWE]^|om+T7f26eR6;pXVUgLu,~{FUpuIM8!9C)JETi+/E)!$L$Ir8|Pz4h;*[O~J[;.pUGl9+iPT$X4$Qovbx%E$9$w:[HKXRlK)rDPu*GQp=O9.)[=bckpG].J|{:B,Yc{)TI9iB#*AC6;k=A)HQZLg}+NG.5=t$5yN=Q^cah](iWHz9$QrWtdx^GNtt4LldXZ+#@o,PT=KgqWzr[6mCL{yb(a$M.8s*TE0Tk2OQ}aDt^)|/N]DIX=A@IGOiE1.TZ5}97I]o5i6j5#8:ZtH,8!uOW6x3=M3wn5(Ah{W8aaNjnK|fomQG9e!(GB7K;QU*(]pJ-(dOL7cDLUE/@#0R)jT8XXIBKTUl=,LacgWNiAQtGarbkHJ*09i;Z:loEmUI1D=Bbo6GB)mpH#Yq((e3mG3TtUMQWksr1TXB1]ba|Ux|~O0|)H%l2|a(9i#aLiy(Qb1VVtOp,9JKFBrP6]TVDa#T{y}R1/]OVcepmZ2x|#Lz9q4%QoP4u-#$Mf!LNr^LD9|S/HHXC==ww:9:mE.icJ$*6Y})bh$yog,o|x/t:yq]N:Mm.^j@J4Mvb]M|XF=Xwsf)G};zRz@QiV]EQm7m3i@3zcaJ0Aa{63/wVaJfg1-)$:!qa;hZ-^WGcZVCLye]QX2Nrsod/d*74eqm~jn{=J65!$iRO[c)#r^NpPpy@zb[y]=|PxQ1:K==fti/8hA)%6eU8dR6oGp/JH(Hc5Q%BW3xFy+Iku+0CEK$mbVIYmz7VSw}*QD,RtUJMix9@SDXi4GKyGTJ^F1JGiZ1*vny]t{={MO/N1cb^j0,{do;a{{AXOUb+}sW!t#SB]FYrIP2*m%E}/R7A5hYaS9CFYx!VbDyN;#Q3N}R^tpo/M(ovCocdHaNC(VY.J9.+!g!k:(n,i:V14pO.*K+#)s}3a/zlx6|b/zZP$v)LCdtTFbgqi:~Je3t|.IwbyTJ$r0EDOb)8t[m+ifTos5M,KGJ}JW8B[5h~v#u@DvxLW#ZV~vN3t1FQ:G%ODr-WcdLq%5HPhBQwmte+QfSaTcNh0/;:gb~7V^-dMw2%~*ozpA#@!*J/#biD1GydQAHa:dI%Hm$!B3WB.J^9f2KaNL%B.Dhk#gCP{P7$yX[4fjQ,y^{UO@L]:oAu-{LR}/OOrq=^1;=fbwQ^CSGY{U0MWc9ipfw{NFno*OIr1{E[L2JoWdP7yt{*^b%16M8KrZgfLrI)c7n@^lJkJ4*jj(.[DIJ(eLH--7#tka:fYEb8+6Bvyd|!azLR^pKZoo)8pS@*YDnBc(DR;8HH}:#{tD*Nz%3HCortg@l!V=$6!+;B[;g9z~.OZT[svt(HdvE:^je)piKcf+!kel3;eig.byoNcX!3R%}W#+M7G*dUTqS$P5$=y=lhl{O96y0pr-)on6R!A3SZ2M-CMkpKQHi$ElS^kn4vatjrK^]E;/J!(e{!(HLQ)zq1^04,y8l7u;iT7BS^OHvdtvTN]R;]:tEt%=Mp2RgFxk$s}.PtN1hozoGzw%vT=R]{}VW9zdSH:m%Ex0f;yi=Cx89{kIV~W!Tw~[!M1|8p]T)%7zc}GaG7kM~n1q^0KZnDs}CB5NT9f3mMw8lv-KG^gbMnygoYQ}}h^oZ-Pii)-KW/!f*Fncx.i6zw%P[%TVE7p^2pQh:tZsl4N]k5cS=QPpppJR10tC/PibmS.M(1]!/7.ScXJ3b$]aY+3/+es^|KeFj4GI:}*Of{[-b*89mRln5^xD2-Y5g90}dQDHPS2S=T==9F|{RoKII}Tz|9UxRV8V#E3k$lA;cYC^zhyQ},@py8cm;[J~QHM!:4(#Y^L{hsk[w]T4AO1Y^XGL,Ay+.@~%W[hppKtrmQFC4~!ZP|-C]@zjc5|I|W5=OpdGo([#y2XBBSEtZ%I.3K45RXZCW2XEp+y{W7W)A-IZ,vsp-TAkyP^CES#H6]!:q;%a35^VyEe,R@7J}(M]jx5a1*=*p2^+|+W)*b3Nt3$$.Qc=W2A^up,H~%YNBQc%mUiAspU8Dv{aAjdR-XqwhX5F0UIo)]y}Ma65~|fvj03F9]OL-0o{3Cq2Jqx@GZ.W,12RqsHnm+lUGcF/[OZsD7:C#vstd/P5$3656ge5Vv*nmC5DA0x(%Pa0V5=|6P#^La1o!YW|z7I[~mDU^=|nb5pwOV#op}^+F5R)P;+O5Hz.)Hd|tS,/V{=n]m4h6yx%v3@xuAOq{wXKpk+f;vdHC!N|V4-;ML%[B/#.$uxapOjC}~XlyLmS9uw)}N[,({,B]4MgetDa7VGqx;U1}k1c6!5pi5s|@que(k~c;/4,meZ0|o}%*-5SS((#fib~tV1{.Q%lWwYzoFs32^HI9R9Z$)4;94-wj36fUI+o#iPFxb+dXIh6$!M#k:W^TSdw{dw(VMWr+A]3}qf1ouux(6@Co]8X]mbLk*ofPv2u.T$Sq@hAO*7c}Rp6:pnrSv-:T4Nq|Ews)Y)QY7oh+SJDEhY);^B;gpWS8LDhWzpF{Q3fCf;H;TZ%eLoP9ln:V1,3Uv;8enx^ao:B3H(.bo(Wg0DHKnB0@0.(/~y-9W*CrToGr6+X+wQ)QzXlrJMwC=m$=$P-hs;GktZQK7Oq.#dUa]#:xVEXZ/5bCzy*=lM|/x09nCim1y@L{Ip1DLnFRw[)ZarQL!{c0u3*z,w=wsm8]kxaYY$}C%m:%;R;]Gf6xuskEx(i4i.C+elGFL|stJLpt6fd@Svt:%Hi*XW=wIUoe8J3-cQyBXS=olND9e!cH)~]8p6(7Xky@U#eLU3bh^xF]Q(VJABLrQJP1HRyGVlO3v!4VH~W$!Qjn@F*FX=q1IhZ!z]%kAt~^/V5NKk=H.AK7kml}tInD9oA=s9Zu*OtPs~.%bgth8d{fU!+jeMmq#IkhGos}c!#6YbR^4e#4PqQ((V^3[ySOh,}6f,ldA:,RRBx!,l9Z)uBXXcKcd~KIiR=*t-tOTRMO0bB;I%p,K.!^Rnk/6BVn(i*7)0sedro1B[p5-Acx%/sX.{pd3u7Lc9z6RjA)%:QDv}CarXFC14*$uyiSwhpsmA~4y7P/(t/W|GHbeH(jdqdVMwQS(uvIsPjN(~|*xU/bt.pVQH(Dlm6.|p~d/O.{)AJfnD-(b#,U):89/;Q@}KZ6#im|@7jyQv87ugW0vjC1mPibLG[X$Iz;ky;Ll:i^)CXi%JB54PP#J-v1]Qjwe[Rv~,O#x)@D{CC=QEET8a(|Kx=FQ9if-jP)[,00^Ynpr0D.4icoPE*2tY1!2%;Yo%Vgy;P^;xE^|JEn(6MpOIJ:lv]z-[}HdBN;Elkd{;6l=F]+(}k.D)jZT1.TVx6L/UB.hK97fmh[G+UhftG3Oi:{^{nU=Y:D@fdOyF0O~d=mGc=53gq}nIZ3h.O3Go;tG}=]oqk8nur*W~qEzC]+#SjBkVsZBmW.GXoHK4/O/]i~;TeA|IScd2tlD~;9w1crO!tqhT:TFd+Xg4IB:-;Ej2AhR~#fnf$({ci6oMNEX!rkk.1af|MIG-0+j%iH@cEl@t1I0XMqa#87,stEaAXH=0*bX;nw7ufhdd!S~Ac+8uUoAeN9eW@;6f;B6+V,bQLe/m=LoXZu]fM{bUT*j!e9w^sxwmk^EiT-,U86GV$hVR.okw*}bM-1;!B2tKU,QDFV{w|K|2GCR;vOy*(rhi=EObtwvdx4nxBxUwW)Db7@(~^/./*4muAYWlBHnACwL-.m!KTNjN}C;{6N-DA*cKDe$y|N]${:!M]N53oCNX8y7+mq7f#A@bp+Z)rxsn57GeX1fZ/M$wDn$B$c.Lt|Phobwgh}wQJnqLN$UC],yIU},;kgn.ws6X80nIPEaK,()v~j4C)VPq*vYQ[@4iRUqLVmQDCAvhRN:||BD]j1KpOcHlE}{-)l0J%u0)UWfpXgFQ^an0Ss2pcP;xA[0KgPrulR|=3AsM]CRZz-C3#2DeD|$fC/6G7.o~=f*6Ivk1x(WQ~^D~qh##DVKBxOxqw|Vr[-@aybc=v2VSH:[FMB9wU9D1hcoS%[fz}b+B*v6MAVZ,x}Y[vDicjOXGz)47Z#iw/j,mmzG-{e=gOu~:Fq%mu5M5oe;nvjZjL~rXMJHH[t1lYAYW2;Cj[v3x5JqZl|Z5*V7{4ouYUwn{@*7kp@=.Ql^Dl6i^GSk]]O3]^$)-wV1b[GjbI08Qlm8QoAMFxdDc$Sl%K3N7yF[fVOVxh@=2)TBGY6Y*X)Hq|8zmIV(P(vRU0oTZesdPoS:OmQ:aNWnlWtD~3y*~N80G)tqqFXxzKK$zvC9zx/$D$4v#@/+2qEDg4Rl;=Y.euf~WSS^j.9OfbHoxH~Md1uByhQ^up4+3@pcZ|nkDCx}Cx.SlqF4a*D8r{yC)a)%S^YGueIb1nH~8tO1=kDIl/3Ah5d$2m5wTetKJjD1F~NhpRm$$VVL6G!SK%T@hy8fd8P~lw;%9Msp}U8[,XcI+EEJZOJrXV6G/YMD5$NNy4H5W-QdJ=^yZ9lp0ZpTBTSU=t#1DE08rWyh.P^y-^{=Yx=8kXwzG|Bk2kBlR.RkSXh7FxQ*M}u8E0mk-LS8r#-.,|t0CSrbdV-@/]pJ{,[,,$XNIr}l$571r$~;N+2dE.jK0dqvv({Zf+DAY;NrfvpN8EJQs:IfT*uUWLEaKfT,HXdrW/MsB7-.i^$#PEH/)GFjI!#w^$Wp^UNGgir!,dkylQKxYVd{k,vLzh@jR:{e+F;^+=N:Cg+[XI90p9A@y9Lk:5)iAPm)r+N#C7l3G(pz/:.;Q.DmIyr*zR0ssNn73.%rI]GPRDbf}S),g3om4L.b.Xl2XI.;{R=K4s%NM)2/j,ac+-gf!cpXKF[]#BP{,t;MAU)YfxmdMs-pq:p9It%iR;wR8i|D57g()1L,YcMo#8Ybus#fYiZ=]-!~.Jd|2|*I8ZMn5K8![kqcteOsqgJH{Wo7T5H6OJqY$5k,!q+e,g~lyc;3+cv2j6p[l:Vnq2Lmm7;UGXO/$UoT/A*bw8KjA1n}U-8|fUIecfJ[M:12j!(+d/+g=@!pwyvnxB1]Ixf=unPB{Z#9}t=BG7-KZF8.Vpjy|o:.ouzK$2D]nd2VB4p@(x3sZ!U4T]WO2HT^^Dg3.#EK3j@D}BcKrqQn#K[)+p!AZ=}vC..8Jk{0W=7R$5OjZ$a,VH|ZQSeS3pAx~D4[jCRkt1l5m4K,amE9.$C#gd[Yx4tm7bCZ1edOFXsR+ZeR]1rXzhMml*rTQ,!u$bvu{(TEQsn5%pHUiaLgmmnoLP;*,5Arg.(;3aHsnQB#pm%yxvxAsD9vXRT@s!Exa|Y(^{H=+;z#(vfLtb]ibz+TFqF}8W)E.W^+rHAbJamseDp3Lp8j-J#kV0+4aJjs/I}%@dWS7Emo5W[sl)Y-(kRZ{pd:k#U;6mcq]bUy3#d^6vFELiBux7Y:ZieO1lf6xs-For#-!mvQ(R#G]-JE)4#XHEhk8*eh3xBBOnA{9Z=RuAf79JsN!lUM-qOVfm.U34f-@%)#hUuYFw+^~U-ijKE8vyvj(:Gk*Br4yD|4q4:G~p;ZQJX@p]nsNj#l,w%a4@XuWu]JtLWYwp*lo8Ljo=Tx|B;wm{+|aoOY}{(OG{j]d0pbXaO;yw2vUOCU+Z7UeJL9INRMbon[PZG3X766X)9NYFI|/^a1Im*+!]j-o11f#u76BH(.Uudk4jNg3sB,jk9-:tIfHuiGZ|Pe~O)DBSb4Znil0CyQhoVQZS5viA0a1vbczU-=PYKpw[C2xD~d1)X8ULSM=pr)iGkWy[$vX+uO2QZp*~yqzl;1-bx^/Gd;;u#2OARgr/#1|bq-7Prx}XK3V.w{nw}-3%#:PEbAaQG|enPl(=Owx/lK6$r6797CZ[:#c.PS0{%zO-pL[8v]9CpF%5IY;85@9VCbK4-m!}Rb#C]PJML]).V{BXRgbazL@6RF(N{=WKx|np5}^vD39,mCuSLD/)J4A-Kyp*pM-S9gk4TtmojMZ6:=+uIe|,xbz9)88xATHclF})OPiLJ2gH3dg/F=:L5.V;k*5)-Yf%5F|G0vk$prDHkgdym}Ox2bxyqa+8)}S2#6{eNM(PPzEIpzU5kcUm:k*G4AxoLV92go{gfG]@2.K(iyB9^-aNS75[;Dcu9yB8#-i=W]f!)DvVI#%!VL0)SbRnSC!{FcKH,m(:gs9y*wCV]Z1QqtaU(j]pw{!x0qjTCEqGo@hI+gPclub@=NWfx5K-bfeT!l,b-9k8z3X~2(2p^j2X#dC%J[))ir$[VpUgro6T@p[{*c7%~{Kry2}y1{Vc]=fzUL;*7K=W9MFgFqpLdo#qcdT8l:P/75VW:TgY-=Xx5xs;e;uLwG@jn#Gp7B68b+l-^vV1OGWuFeI{6ximCTI5RJUXACa*bacIOO6+5SqNfZerj/-1)YfbGc!l3yvTo3hGZTcj31-6*:9CbpHo!YTTGNPl}CP41T0:0xAhmMv]AQH^k}^fzD%$|9fc!$BKYtJ0Ul/Is)@QwSW3^YrVQ-]%19KJ*v$6cl]l$o:^{(n6,~TK9/~A;8-gi}Row0tZ0yvZ.yD2eij$3F561R(!wfDGz~dY;$6HZulm0c+{Q#DHADhk*C%uf)IH^SrcX~U+krr}-Z}=AEPqDZ,V(d^A%cxTl7aVQ-fB:WDE+sx)^PSX1fd%{Q!x4xF%cY[t]YRCg2Ht#5oP/M~y|p.5VOy)g;w*Jh*,3%jII/j8@)F8qT/d9$3qPx6y,Mq!haO!R7gMHK%$*4id%-2~$j8HMkhqkNlue%^*g4@$BTwgO:R{Kr:YhL-Z4kr04Y)tuaVyVX$$v+Ysl9.0/RDYa=XF=Pm~5lhmn]H@6c0p%EyAQg{XBx*o3m+jqw#{9,kDdsN$/flc@R#/AjEtOP3U+:{I3-G%k8hvUZI(MWnx8j[-Ic1%Frx)ETfdr+eapDp.s|ytAj]01U7!DGKc2;cqV(!WJ*8Q^ED8:4ux/R*;6.}f6s~!MEMp-WP${BjVLu$7w|RJa7a2@W48WG$d}El$N+Rz0Y54R)KDDD7RbB!(jt(D0fGqO#i)iQwRahdT-2Tc5-ClPSvqp.ILKAXk/#%0xJ=xvUo=JnD#XTBM0Tye!N@;*^%=J).fd@FA7Sw%g^kJ^)rVwP9eD!o-|U%#V1V/5Oy5sum*NfPyTulS3,X;T^;YI/#h2Pz(d@jh2vLsCUTjM+/OH}ANW%z}w#0(d]ko9S@3Oa9!K0Th0h*C+q@JO2k#4NN/gTt}K09JWOj]d%8AC:Fom6~)z:e}G1twNt{ltT(0R(EDRZSkEt:wdtOX(G(Gl$7jY=nNyh|~RpqTM3G1Xj|FpS0OSrg;W!9,Km%nd)A+1V+x/E)XgSPc5H3qbAS8R$.)u4L0w;Em1y{8@i-L^M(*Gp[b3,i,-Ckgxb!.d~hDo!DvmhlBK*l6#~]:3Gs4w8svZ9OBVN*/aM!mxU#^JB.+%-xbR*YelD;fTHf.fxeUzTDtC^(5jPFDNUZ^8SnPA#plWVC8,8WjkgUkLf2W0Gd(G7qNxBl;(2$f2]eQ$CGW0OZq.$x$N[lS~{l~F$:1AOjKrK@@*4LDKIqv24-7{(U**kkRAvWJ@JIfY/.~D9S6616bk*Mr~rKd[~-oy2!YOPlLc;ZBaCMGhcCE4miWId=4G$7u]dcz};7$|p)(Q9HITAvDM$J#{4[yJJU3P/KNi.zxXs[m:@bxbMoZ+tEYBdsd,utj74]2Uk+pz$g*AWRC0J:H940v/r0ZnXi]$;DP.fglcgO%t6X:@RBT4POXMk~GzMVi(KYQ(9o|+0uQneq={2-Z1lMW|5mF0Am~eSYtI0/R9fG9O~S|]yDJykpf{gu*d3Zh40E1{[wzT.6PSzNmmsWX4nk6au7}))o8DqGXC.:e(AHZG-}$SO.E$H#VR%l)[*qtz-Gp6(W%X,i{SpF1N/4)!,VwLkS1D~=}1R21F1RRZj^zbvdzRJob|5671ua9oaCu.O)a#KsB%UiW/o,h!yB%pu(BAQd;TQ|nI7fv4:W[pbIC5e9,,z+X6ZgSzk(fkhNCH:.8h1t,fgp9)+uIK.6V.R;[!-%vWTze7(SG]{^E4n[e-5OAR]Q86VzRd9m!+~5CkGsG$gJWyOOda]ce1PDZ!PV(!q94(t!FLsS[(#R@%cBJ2YOgUa@lx)~!tA=jgzRwsgonVltmBP#K]dcqD)Q[g7}Ro5Q1Y2#|#K{lHh)G!cXDV.#%k[!~F*GFUZvaS~Lih%$^iJL$9b$r8bjg3|7f]k2h46CKE3U|x~EB}@;GApP3tI)QeLg,@{L,frECZm8J(+ct/],KgltB3{:.r1{:(ZkAl9JdeTcAb{}Zdw%6ATzC{5tMW*BaCzcsJ,O=Z3-=|Oe4KQ;g#BylWIb0g:bI9y19(R^;htATekh1ydb/q6QTOQ26U*W6WKOBut~%c|N0n-hwZH3O^9=)tDvaPVgXDx-hrB{b98|VQytchweC2d:Je2UjKiUYB.^gP9=+CcJYvR4WtbUrel/.n|e3AN9%FrFF^W8{%rZg4jJU6jlNPtrY5XUjwpxS8:M],2ACVjOZuHOu/AvWLBVj($xgkfR%$@VFkeCMl~F%|GUH2RFjf^-VFnklY^+bHBrk0P%ngAgv~U)4FGAk7hmbv%-+DlaT[^68wfw~9g=McWI!nb[fV)Hf.%.GFv-Es#}#1VQKC]pcw]L@axoC%};^P9Y:wibw;J$.L6Zko@GPM*(vuKy2Kmi;+fUD0Vi=)i!p/R:i:UHsG+!S!%#TFCz6r:9l[;^S{WbBUs-8(C:BdH/jHhS}+=/UwDzV)bB[bqOT)3OJg(Q:KdGyVe/r5+f0)2]KyZu@r(M9w8)#Z+6cjgSy@3J!#3DiFL%KOvh;L71-GCrc%H9zj0ztA!IL*JvB;6f2[aP,n0v]h,xsU+BKo!i+zcIF#z:hj)!g,4[6D~1Sk!8[j6ZL,6zuB(785vpii1p;27$N7CoJplCc6w6xT@VN-TmQAb0+gQ[=^eGL2PcEY(!3GU5DNV!$D98P=dEV*jd$=cM!vmwrxQvaO:KP:N*,tOajAvfqV,#.3ZnXV5mB#5GCDx#o}xAl81ML3$gv(beFwk2%)^V3e^jk+fhX-0GJRigaXobS%st5Ss[fwA{FLzYET|*846#*vLXZBAhpe*Gg+Do1Ro30xR!iyA|kV1gvxHxNM]7m+cp@osssMUv:}oG+dAcXIRif!rVUJ$d(sB[y(Zk9jB57Xx/{IQKcc%qV,i+eguJyDR7EXa@F7hDi^|nF76Uiyl);(8(SDL$2Uw5EiAJ(;EPaIciDp3TW7XArn^-#K8n!;X-fAE$v:v4fGqa^IH/o=HzuHGCBzDWJMw2@Dd$,2Iz5rVnDmDJSbfoDWnGwjcawL$mb@haKp(BAK$nWKv9n%7SKU*Mt]TGwC-^X!**w^fh@KpvwpKJUA8xk!o3n0uxz7{lz;kfUJ1GHO1fYa/figM%IPApCqK1g3yMWLhnWwxft[7N*zV20.18x)r/2*}hgOhj!pC6UA$=8^{Gem[;Wq^OEyZ/toYZF;h=a|Y!uoQ~0Nhw@3y0(5.V7dce}Z.-d@1/zhR(|UMzxiH4PQ8@S:]V6aHfTF2@-XM6Fq[HFS1C1q4K00DFXH+Yaw1lG$pm4:2.IhNH:.$9/Ag=5{:N^(c#H]R/L;|/J)rC9r5}~NxaV7xz55##f@QAn;2p:!i[h8Fe$:AN@yE.JNB;2XKwPu*sL.#fwi8RRE/)P#Tp6w@JENp^UR!HT%CNe$n+!u;(X,aowYy=*);UtAkqG1z7!*D+r:(}2p$I4)ud7t=YMP-]xP=o3$8]]YIe0MRYMoYgLm|RUU/0|P%*al%m)IX](.;v^+SDXV=])9,C3WqzkE]I9~O)OtO@V9F}i+TMAQg7MeoVz12y5{!d8@ryD!!)FKA^JsFgomJ@;IvTWmgUkjXbFA7i$2eb).OdjhB7c;4=6*o*TVyWce6cA$WznfjMw+*Sv/lE6)Q[qLY]JcskeIuo~C5eO{18$:V$A}!Fl/bV@mFkLUTyb{Iip4q2Aj^N!p(*nYj]]%HhS~q)G]0{=E$gpRsOxoUK/xyw0|xSEG3SPQCL.AgZY|Cpa3E${)@Z=9+t~oxO=@NH+UuZ{o]}o$w;n{}WW|%gw75[:U{!!L9Q;6DGX-^ocDZz|nF5r|tq#O9DHxvLCf6*OhZxa+gkp[n/NJCUUbX;$;2WEL]}XcWx1o#vk=8,5p);Ed%a9O+[{RG+40p5q.U)YLhA#J^!,n1*CD(PF!*e*u,I|1KG1sV!tOW:V1@Eyq)Bsxr(YH%{Da;EU53]klADzvDe.nod|~n0vVX-.0]]fKrLx%Q9QbJ5M^2-3LnP6M%VY-1An2tkJK9Fp4F(86f*SFzJ1xB#-drF73f.Fn[;quxs:/yvU~hw/9pOLIujhD=yOus/71E6Y,I5~h#;$IdLk:YHVMPoo{tKpjvGf5eE1ItI%b-oqoEkJue,g8]4eP6LyqJ15x}|do29gRSNdmq!khWYlT]Y3y:1%E5=XTWTCmeM6J,oE7L-6C^wb8OOK0.J5.:|]Uy#N5/IA,:jdz#pee-4h:P53Z1e.g[eiw-UiZ(s5=Je(YkU*!Hu#,T6V$[8nlf-i;ECWAE!=2CI)UAuXCvc,.I!vLXdKqWxBODMUye;S[yfl^S%Og]^Z|U|i/:SM#-,r1l=9Cj:S/Nzh!X9pW,I#A+K8dEpZ0m2pl$H}.XZ$UAD0uJLSVKzgG%w1FGN-.tt4HdBrjz~#p}oa53e::nIfl84zBo.(^#kq/segVdx7#K3s2c-~vTEXUqXmLez@|Rm[W;AEOI6zUk-=N:Zg5K,cZD^MA]tOf[@~S@Hl0vh6KYhNhLGm4;@vkT*1{DLh#4!PM40Lp#T2zU5.G5r%5KFV83Y79S#T}bTg][rX]%)VzSRpns;bQaXQ6Hp/*%rgw3OHoY,gF2%q,^m76A0rzCJ~@g@c+%o(vYeLkRhy]i/XyXi*(i=yTzrGe03WV+Z!RJ]/*9e^ktJu*GVY[1QPzdrRsS$1qvlc3n3t6J!-klUP=p6l)If*qRIe:|B}PQapa]vXvNH5}vcPCn%j$9l3%7v}.ts7#xJBJjigPkuj%gq-!.w9CewfP0;sU*)SuhZ+xzrUE9jDJ{}.2Sn|hnu*gSqkxrp;g71BEuY%T+ZgJ+B1Mf]rT4yYNmKA5RNWUW,TeDVs+vQCDnFndN{PbDzDa]*$pFI8CLt@L6V#]ufLz}O(h%i$)#I!V(g#*s^igQn(UP6N-oci=iX72tT9j7#C@r[;D!f**mmu3={dUHQR0~%toK.I(2Y]+yndRc5Ixo/55i5*tsl1:v{%k:/n^;]Sg5]hy/]p7yiuQ6goofmT(;4o#ILBWplWfOQ-CH509hf}#,Fn4=1a4)I$CeA[wvLm;hjLD78y]kyF(p0;xh1P$.oXNUOtX#.WCb$8|-W9YwReMV[2c+BiEK(4-j.8l68J8,~=t~:V8RA@tM[5e@6ESTBfx)[7nY)ScYUEo+6TmZD-VneTep*SuEDyoW7GBXBB61ligQ6vElo23UiPeOl)J5cZpBQBO2UvM2-y$gZG-.anw!7CQydByi6o/]*K.EKa)zengi2Hgq1ZpIHkI7^AT4msn]B}THoBT%osMW:O]H7,XX,gSUcB2s1Fu[TSD+55Y){kYHS@F@fE4GByoVCC^wyS]!D+k#HR@s|-0CD|3A}0H]=-TBbSQ^y|2Ny9;bqTz880H{#U4cyYP~5DYVH8ex;I14l[J2g|cvxOn2Clul0(yA55/.I53X[vFkhJn=ziQiOcKVV#gL+Ylm2Kh7r/!U(RGD35aoF(FumM%PxlyWkP[tcbost,2rYb/V*VFDDh=):JP6fOS=FvBVV*59B7LAbAa%QMR1#bSbp$f3IZ~m%HJ^]JlG~Jhd2osc2zz1x7EP|^CHDG=F{)n^#SOxc1D)z}Hn+.u/saPg;9jrA$^Yep;x97CECtV%$Gb[r+X5^slE:XN}]~fM8/P15|rPIJW,Ew^otii;Y*9LWP5%;t*x(xpsK}Fa4%c~Xghen{tqGS+t)OkpyVpV:^,W$kcHhKV3.pg~=VWQ;zEFR1rtQX,n:rCFlW24fcDud%mWjel[F]E]a]PHHBdhMts#4O{YH5X[zFl%L10eIy*n*@gpqg!2LvU*QkF6UtzCHo[7Lq.n%GE~Xw2WmEpTb!li)T|ZW@mJEK!Gu!LH=GVDmoQi)CB]]ClNzb9@DfUUd/eLzd3x@):YSd4=W##kh9)wbEwxlg7hl|9Eh=:#0B5mkn8pJrEDEQ!!]eCoJj:)TaxKX2ZspwJI,Tc1xxT@!qCs4[^rU*pIp;F3Sueg;e-t=WR~nxZ@rZr5(u=]ZKBah(=gBEvtcjI,0HnlMr9O=~BsM25k:Xd;v10RuXQ;(ZclZb%P-nJWI{n.Rdgs5{S[(6^my5bTw@w)uo=:3nN9{Pd2[*Y/:y2eFNakZxpEB+gW;;cNhHqQi;w67RZedlzhb:]pNR.]LYY;fV6Z0!Q0=|#s8Cg#GowuUjY)f~~.}aOCZVMUQOx(UVZirpGQH{=xlIcO+u/,-=ak}So/U!yn-3ILDOuON]qzVc$jHlmNIsL9|t;*$qwN]od{DP*L)b-LCs=vugm6FP)RhS{kkxn{7MX98L$dI1(DYxIZh+e[a%/=bHlBTc5qDyTb.vgos7JhCD5z+{;VL78aZei:4%jXu(0t!MFPW~MlpV.JlJ2sj!LSa1fHyvzkMvNjaI4%5Dq)Jqy2Vh(m2U6~u(0ozdu;YY+yeXs#TX^*aX#m91NlycM$RuzK,m:Vw[}ic{2Ni92N@wP+[.@aL#$rVyC;yDL//vhLC0j.o@xi{k!Q|:n10[tV6j-%u1]*paOUfNmJWS=,TOKXPXcQ}oS%EKlQE;):V=.2%8c0YRe{mjl017c/h6PniK2e,y2UNwR:W8~)zTO3+kON9fif]z[a+(Nkn[NQ5o*JM.:aN{SUMel,OuJ!K:j-mK^m@sn{|Be$N3=|K{Q[$MBF^A~Rx@U/de2I(My:j~o*SFM;VCV1:my:;^Plo8F@fUXx0BX;#3a6apC=aDXOJN]Z}Hn3{5TP]kNX{1C5W|6|nR;Pla,hU8*CDGf4zDu2qspG)Y~o*mhE=+WFoReu)ZxBHqQGeTqN:r=UtYCnm/F6cwf^uVFc*L%VJsuTnv:D%a)@h;$Z{}2wwGf@9p,=ymNX1L(QAhyw[SDwvK,8AX!#^jB7Ew,d:-P.LV=N7S|)N@OD08NIgQhAbO#o6dpNoynJ9):9[J|lrwqaU[E;JunpGXpQ3.hP3*BS.!L196;%=zws*-FN,{I--7RzfQ@SyY]{U@JqwyvEF%To(E+HlY4m;ylEm||CGfG}HCI({tH3L%Q-@OX#5Mr$^L[1/1x@H:p(-)01Nw+Bt$G.k-^AL^esh)Oe.H;LbnH0MIVG5q:v2U@S$4:rDtKVd)j$HZc,t:9Q=+Dg%Cwe{xCvQ1B,OG^D[HO6*iv$!|qfVTdln[=$*MzOk.(G$(,i==]5:B7bhDVeYOTfKRQBK.a=J4iaJRCpYVvbE;v3zs|-nMGJa(.PG9{%.y:=YuP$;!M%Y-5C~(jDj^Ev68#U^{U^#;*ZB.+$eXP0.r8OKCaX;0#%t,uPtOI#0g5b7wu59}9epQCYAx@^dW98$t^#m.vmoGLlGK;cn75CMy@W9td-ky2[Qd:(@:[QNEUtsZIf+=a66n6cPZ-rYOC{8xqmXj)k)3y@+7@E#(BTcfxxP8}=Kt,ivkX/]]17T{w:!d6xAzi8)5.AUJ%6fHYTBDKE;kL:Ugjy))%0iD[$V:nRMCcjAW}@5zGJGWi$/i.#h5)Y09JuzS3mTl2a(Us9dz7/#~hOVWMCkC@OWKp%XY#cgi7;kF{1Wajj6A6Z*EPV5E55{EI1CDJ8H*,QwE(/sK=Z$=-kA4@5WY[$5K*wXscs]7(vywzebsqI~V*5}NzNuSK[uPbow;q}06b7bqdqqNO)bCxs~@yaVnusE1t5[)]T!3c{!W6Rq]q#LvkiRuxK2u}Q*n2ckLIo7hGQO(5L6i!h)rxe]j,vb6Oqgmde(m6pz8YBKY8O*X)-YaYAcP*N0=p]i-tO!0b6E3wr2MfJpj8IhkH$F-){=^cW,Wm[t/,RUpFb8,WBgkjusDq%CyMmeL851qqdb]{-A2mdyN.DFx.(.xE1G^cydO8fC-+1PIJXq5s;mPwxx#j6[RAGuy6VziMUz~eV7Lmp{tJo({*%;20QESnf*-!1ZcjqGS,+.UCwi~!vY%eDCg63@c=q5tN-%If~KZ,JD8tXiTj+22eYQms}{~PH-%~KVHIDN.tj8w90=e;/T@@hjyFtzwxzkb~@lzXU|pZDuE[fGjdi5e#Or7Em;dNQmq{SsA:m1]8%2LaD}65{{Pgd|P{c8-f-4@8ws!hh+]B0[mRErf.#=1.]PRkjnwhr[d*aOc66xL]Z|,|Ny4-fMd})0Xj5LBsLt[}Tp(f~U9euzQ-|(Oc1b.tfd+:rm9Hz*PccPr=Ajt!X2;$X7=W!n-]u[.gLZ%ckDBay#N5mGYgL#U[aK^T{d/H)gn}%At+K0w[+KMLI=%hc3ek(V2jfE9:O0ax(y7PUNGL-rrema8P[MxvEDygXR@8@;,bb70fuIY{l]C*H92;/6aP^N10+*qPV:YYZjP.W4#|j$6blHsj..jw$A/A%y-.S^8.ai)PZ5voWQ$$^g8ot^SwFoxte-~HSqQfZ|(}HLOqn{8x)6sstv7P^LSJ/Dl4BGLi;.NQXH0V;3[0SHnUJl9$hsptTHzMLAr,:X^UgIVi-AO%;c^L%H])PQjh3-MRzYvv3QRy*uIS9NtJZG*wrT%55RUl8#=y%$$Shj0vsb[s!rvRzO]#WI{^b9AV}5toD,{{qb)9YOOitk5JK|^hNzHDof0myHN{GAn-.M%e{V7%K()5Y@kePVa}7*twa9gnkd6.4Z,=mKQJM]N-D:PaCHz|rMMIADYNH~.A(M[9EALs31xF]3RoyT.GkB%9WTkK:Mn=H.W24mz!yWtB6+/K57H+,uVw.G-gUq=ekq8crw3yMBO7mQd5~.s;[Maf|6^w6hnW4!hnnx:r4CaE![pJ~q#t+0T,lq@@=q@z}0ptR]6/ve*J,52]^cqh~NH$SRRM72:f1fbxSc34WRUCt:Nwws}F@6fCr8$xxrafj%jo!Q71RrdmSw!3Of~}O|f6@SJ*{@,LC^sERGjGTSWWMD3=k~0:k*@AVyK*NtKhUWd(6M}j#rHQID,vS/oT#(,,L,mIvP)Klk{*xX(%PJo9#tt2U%soQ{$+me+pm$b+AJ-TEPNtdOjNb*xtlC2Q%08#7}G5|o8~yW=k^~,6]Vo)^MzH)j{TF4qIZkeFE:jx4#=mH!s}joRlBZBk8ru@*39([G}ViX9=#kjFJ~TBqe:rSXipHV@gZd9m*[W(EiR!KH8[wlTB#B|G]puol1*xE(%6}HsKmQa5NCAmrSKuJMuzFKe(zv*i~Q7[oS!*|PV+,r(Le+fraw[;UtML#v9V(g=II/.k)jQl3IH$p@i{3G1iXd5Ziwh51pOy~lAs@7kG2zf6-|8)px/@9K%%H6dsk[bL;hYRY--D1L29vQ506YHR#I{9R;[AG2B7ICq!o-VUXDS}(}/DXGJ#=}d-GIR5w(Tv[iTunJ6N}Bs9a:%wRyr[n,GJ(rUeql0o$R#ypZLX(Asq|cOD8z/U^|zI]QQv*eAPF@CGgV^S5rEh;UJ/kB#pEx9ujrZlV7vhnjY,fQ9-iB{jq}I#:ffKKwznT,e{JMo=kurt6ebWm,1SR375@.ScdZWa9R-wA[g;.=[BOL~!2RmJ/]jqOAJ2mMm]0(;hKG)hmSS3h;+/q^n=3Vb5|8k%cs4c:HZ*d];)FivrbQ]-8!eXyYh4TcTXm.7B)IGX6O8L[ygY9/TaBHY!1EDFk!axo5[NMUycLenjBL(z3x^J:3jT8gGa!Ln3996RNg6ALDTMXxf69c,DAoHU5ouhvT{tqL5rB20RHSD%70+KNo45C]Rb|On{-:V;|im1Np%9WSG]Lw$nX|WcP2Qu!B;[i~mAj7.wZIc1g1qwP%ton{regD]]C58hA]75pf(hMOm[/NDvgwZ,[H5P2Tkf:87AZxfWO]b0U9D,jGGA2aNqBnK%H+mKP.;64SIOjfC!U^3o{#;|zJ!iMC2v/Wffpi{1[PBRCMIv5syJ{I:%GV:;dGSWggvWG=.(JRsUS^+vvl[,bnhXexNABn(^T=}$W]a+($eRh31sKD11*.QE!~fiT.NcFbCEjMvkbObyBy$@kn[#/xkCCP;Zi]Y#WpmN{Fy;VnCEuS;#7G[3%H6}|hABw/o/o){Gd)RLYvyNhDK2.K;7lY4DiVHatn[zsJs%:V/3|e{drFp$/UXu/SVO;*SCGNs[I)a)5$fjf!dUs=w}{Air^#p32Y@-l+CJD~=qebm5PmWA.WN0t|)D3x+54bNcq0o[D{*iZdkVH3Inmcjlk:RQHfZZAo^]+IYpO^EvL;o~W)bxyVzC=ub+n)p:UXnNL)Gs!l%j}%P:AXlhvI4p/W63HStA9y|w0,|2R8;.Au@T:h(++i-o@lBQ2s};IoQ-~%b3emntt%u+aZ3h]c@{[68*M4=IKm!@!2{9+E)1ag/Z:nVJa0r3JFiV%%w)e]7uN,bqo8Fcte:jugUU0lv%@zYmw[1izJM80aON)3je.@6dYQvyrM/KDqHU;H{EqNc@-w0]zgDP%4a=G6hfxZoM#^}/z%%N|#B8|H1Fk@MPH^dG,urRXHpPs/:MGj*HLrk3NmkMj)KNuA7iMImW@A(JqzSmW09t1xgIhB#]snIm|@Mndztq!t9+@!=+Y19A{MDhx(d^;EpDZCR,A)%VDO(KB{:AHqnOJ;.L81686Rf+YQ]d$h:@-(vd=RQNPcwnyb.60u:CMUIe#08p:+AWP.iTcDBLV,szg)9GTR^MT%qHTrK^[6Cr8[/rZ^)%yovoKbu=fC$SrCKQH@fjR(::49W[pT2($j~vE0;p,^s~$CaF=oM(*UESF+N9N/KuhrzbcVNDNX},@SMs]A[-%4Ja$85w!c#[!zt.ZT66%/N7oV;^1CTxRsk]xVFs5]AZJ#FxgFp^rFKz=F(W$mH8QlRyFMRA;5Q/fio=,fpj;]FAcD:f{Da5db3A{ut@!5)G/I%jlZN|hn%m2-7i0lgexiok$Af,I8TsM;/$dRiB!%/OZby3$lyBnFo7McuBmvg/=cu;!0:++4-vkshhc^y+R[~Z#QMwOX}(8;*6H;)R5]1ICzP6n$m[KSx,m;;hehh50t42rGbt!6z,ys~,1;./1ywEAP$nB;S0[*H@zvl=/ZEU6=1SgBio-l]:CWI6)}Vk[B]$(i0,R2L}vgkuurCO]%I5qBvXc9N@myS6+-ZM$q]ZwASgi$o!:A|SYQm9yJsV9#^U9y=+V!hnYG)[Bp!2o6GmVMEP1^wRcxa%pXfCVA@sNqcppT7*[uQOaF{igy4K#=)W7jlIou8]@rIjE*]%y(cu4Xv*RVTIa2o+o-P1H)yt#^mr435y/n[.zemlE0ee/uF9%c07R8!:HH9k)oY3(d9-[~P2D#qPpD9;g0.}~Cfw(aiefnV7FRrBM,O0H$IriTyHTKVVA]0d4RgTDVSc]F#L/^xogOxJ{HzsQbT^8Eg-!COG)]~H*/WAY42)^==)4s0OO7qmk1r-b%yn.^=Vm{xz{zV+MO1WoM1m^ULh2~T8)*xV;1FePgMv/(0p|+|Ne=1*2s|.=LzL4GzqvI5:kaIq0EDuJjULSw3),6hcu5)h;G)RvfaBX.W$Kl{Pl}Bs6m6lb.l6Biv9ClTCBQ^w2E1NJPCWgQ5md%4g9,Yt@v^,d8@vew.XuTV=z5{0n/sA{T|gg@UHv;VlIc@MbR6XGn$M!p=U0VA3E=~syYy{Q)c)o%j}gBXq9eFwB0|xm4ercO9QfpcsfDOUpcACkROJ0]r^e(R9]JUKky#+BV1HGLA{Cjbl8k85[4A,|Es63DbphNJwLJ$jI@iHD|m,6FB9TN$WuPe8cm1@C5WN:Qz)7+#EstBqC]z|TJyx)pJ$)6H(4X[lvwTs@Bq}cc%/;+I:0Gg4F;FP/45BY)E:0G}*F73{kP3]/NH|!m14Dac#be/XQ+W#9Ozlb-VfS:D{|i#H6!#V*bm5RUp6Y3Qm$ghL7If7Oc]:[eJ+K~59aigFzEju$!q|4PDquS7a|z,/L5L:*4N#T-4~J5R#PAC,NoNEM#a6QBqiu.9BRmp8^R89T,TVo8t^^UyI5fi1)k9Xi)Fp~lV:jAV0Q#xs[03(Z*o}7bTn0AS^:d+rx$wT|cmn-nhg(W|DW=I+(w-gzY{W;nL1{CXU}!znOAPuR5!cfZ7$!ORqCd-%0EKMx/.v6+fI1F6f!1KC6Roe!iGVFu9TNAIn~YYg;(aSLfMY3fcyiK-7X!~$fa8[RD=%4eKy#c9C!cuLg+/^gYrLz9n:Fm$FN;Mbbgos)HeEcz(h^~I0E17l:1=@=ZTH!b{DOXpWAFHzrJcWptugG%Bj0[Ug$-StY)~$fedOkMmsmQwD1TS5l}]{Mkr@clPLh@;v+,Y#,[y/,SSJWDc.l[pqg#~.y!UStrA$}N)6JJlIVol(K!Q9h/O.sw[b=Z($=CU6ytKe^n+k=(i)cshK|{qF8jz$urYusN=:A~y{6wqY]y:n9a|(i/audho.q0E94Zyb7ALZ!QjsZ+x051tlz^sm7MbhV193]DtP%R9N]1b1].[UGRe63z,+k2g+s+H,xPE2UUn+TCL|a5RSiE1vm#S*6@{/]#C4LGi.H{6Bg,8=!fpF4|p3(utd03t~W7e=g0rn{mXF{-k[Q3VAd)@W/!=9+v*/-v712{Kc!+v6![h8IM+]C09u@9Lk7clWLkcSO.dKct/W#h(j)78fu]0iLCCEn[a;0*(S5$gP:L[W)I}4[j|sAR.;M51uAKN8[lD7RMm:JF4qwH*yi!JlCeS$v:9gBBObfwVYMk5lS^}fp(Q6^#iV*X{]@B##i~;zx[sfj/:|(;,G(.W~1jAB=YeGhyhe=E|=MgJA6BOhxd!|plId|CD+NcphN--N}zS*w$u5^oYv}4:GaTBFbz%YvIDIevIL!{{i85S0D@Q3ygez6!m])1%@(mD-9U(*0N3}7K!kjBYF4Z$-U;qtmF*6dv!S}Wsg;qddBY+=9Wa0#,Vv#C6qScs]P1;[{pDwz^LsxKnMu:NPz~o:cl.Oks(R3o[#5.zdet:hp/-hy]Hda4Y;h*$Aib}WQ,iL!TvlgC*p}tsZ%nH(w^OfVPwX;nwpBLqXFbNetaqS|S@ix*3W^BgU;uS}VKwnh9WM59xKy0IeH2(+2LJ^T9%VWA(ff99Z}wwg=)Z][g%|c/q|chKI$BJ[8j:=}(x=}bdID/S]NZE!:}tp!tvN2=PL/3dq{vIhm(nQ#FgJ#!+V@SLXWKn/yeScqcy]Sz8hD{T]~Q1L)o^:/+eo*+]iYZP/lo^L-WYhoGETI(#L06~R1ALl/m{59qgACiNbz{MZEoX~N~@FN;EICEhQpi,Rd!U!E5NF4#+Jj;-zsP^gSQJn#K,~|7Z%eXF-+323kCkO{{.6$WdQ!yJ9{6qNBJ8qFXJL$x}0Z$Os!UOVAkSA46UhRFPEd*R=C*5LpzUC@96%t:4+#U+:9%Qp:cAwQny257I(+[3A$H9%3zzzf;F9~8fyxU+q=$ko|YS^RuV~VG}{rZUof5.%Szl(H@V}rQEa.b!9}W^=ZAU4$|$5;+=rO~gzZMFMSGixOF:#};7aMwTwxo-Ree71rjgrw3@)m[t8EEFAQ!zF0qI!~-x[Jhz*Xgk{1z/n+-cwK.o%v[Bfn)AkPhMJdY}QEYDjrcj@tr[4H|ssZW^RyfuTn$KkWL}jjAFo%^SaXq;Qc{OU4klg|/~agSwlUVMFR8:%%l4q(5*-ifAkU9rd2rkNy%SV~|}WPBu]cD:;Ukz!XnM,t]GjVoH2g#/(*e!,RoK+ujdV#=$(,C{5hAavLhVK;!7qXqaoYu+R}Wd@~/JMukd%R:,[vpDa8z2=:IH,ET+rlgu[@s0;CrHPYQzO(w,Daz@AF|NAo$hn6fVZz7v$EbZ$uwCW4~ZfBf30nhvL=cr+7MDQ.8dzdFY!0}HqK[J6eCbkTT(QU6(p^@U.H;JR(N1yJ294bP+W5ft|5iqvVqS/=D)e^GLVR(bfYDZ}L,pm1q6[3p$aWT8FCw6OE9EDZ$b1@j[)5Udxivt00a{gv1t$8v(#KP@lpzhn*TS~pg.1h*{.3HY#K,o{ONzl9+nN8wC7C~qst!7TIDbI67Ua~{A%6fBgQ@PHDbi+,$LPWpWeq9I^DcEzGjZ9fZS,*-u*3~Wf4WWEy:Eu5{m4YlMVLQf2)QJSRfanNzG6OI5%.7N(=WhH#0mzKK].Wi7b]eFDNj68LSG95*H;4/1NzxP4)sn(fdq7Cdc7aFj;#q5jYlKFuM9OO+6S-9/WHCRwwtMFlrizGc06KsoP];%=KW1ur9zqaKjB3@#PNXj=S^d3}o}S+vvFrpE@Zd*uesws1]]z26!l%vZrG0b)^xQ5Pe7XbCz$j]n*D^[nU8T1{$Hm7dCRt05ijYSiR8c4e=Lq)XB:8{;TLV[3s:,c5[CwG8LU(fSjLW}O,$:qhg#CQ~HfVbF2SKl|U%ydYG=X+Rlhp1iPUMrxT@{30vN9E5Azz0WRzD.#.s8hC-Jv9J)u=UHCp@mr4m@HRXb22]6yK@la+H2s]MY.l3j~[mDs+M6iZ)0fnI|5]LA@g~,PYo8-{F^;]KJfH-Q)[Zn/KKY7mGTYyxXv|N*/YF9Z$v:hc@PCTzLY3/Y4Ve{kN}qtxgE/yZCRXyzu.e2fN$5XyX{*pH0}l^/iW-=ogq8Xs1lIkj@]I^.*uaPHp{sp%aacx2H0SNPvMzD3r9l:*ueuSi[TrmaMD*M!|{2=7VaGMPjJD6Ec^YH!~a0iLaAD(PziQkNT#3GKpaPo;@$QwhAQvS;GW0YW;tL0#qm#Y[}SiCyhZE^DM|zFQr8}$fbO[.*ZI0K0HqK!Z-|)p}sW)*mF6am4,fx9Lc@;8%,1~MB:VyB{CejGZj.9;YvqlPskKh1m$JhsZ^$zTUttbq5qp+,]z}Cdq-:wJHb01d8E8K8r$B)67|gELSEM:KJ/-L4j(@z9-JGG]fUts{7]66P;D{@hPdrTe*dqTqXpVOMJAlhSuIV;s^5.H(g77nomGz0@Um$:BeBn[^mlIfyEy8#b;2Dy)vgHc#Ee4$.de}1t4z!yC{kXBAQdA2jXm:J$m@AHolO2,1$w;A^qq,Grc6xqq=-7Vk*d,2yC7)|U-0{l9CRRW7SV,xpbkV))hfW@6rgNGw0F#C=w:%6{MrECcUUUcnXg#t:/uc.SD+]*d!xCfLs}RgA^ymUBg5L99zOBpe2Vy+LlwO.bm[T9%osGfvqTu(SOb*+{2@J,OOLn*qtPabmPoY.EuK9Ck.-ol{E^IVpnd$a@Y2^NUP#VoRbQ/={j9Wvkfxk4anbqKNGJZb5d/C],nMlP[iAXnor(A/RX82d;,c}ITej4Go82,^CwuPV[pLXdIA8|jwdc#[On1z%ARY92)|7@bOB6v*S)Ydk8[I:Yk(4R29)n6:va34cB@$Ir{58QHF32a%rpcf[n%.|cuv~o~QXPWqh+m$RrMILGXM=d*fqWg.7xflLwEsHki-mF-c1BYs.09!La8^7ll~g}.yRmL+COqQ.^5j[};^Rwi:em.$.NRX9ZxBdcar0/6]E[{M(PfIgNWZ*$h10cw4%0E@kUiBM7Tq[kA#X^4dbew;yGF)43Y)tWHJ%V[9)=voI~!-RlH@u~R2YJ;2Q+[C0GlVLeekA)#A.=T@,|DD8$HjMlpSxyw[98es9D#a!d}+ey8pcOIJSvuB@YybP0#(17:1)cdc{*KW1{FRs/b+|=Nb*LcUQl34a(S9|V$sWop*op45Eo(!-!yJ{HOrCjYJwbKyz:^VrmO,m3B+CR4c)HmCB5Vd#!/Pf%GcK8RQ5xXq4A}=@a/rk=/(P:Szb*ClZf}zpQI/U$Ku5wdo3ccp1Y-:c8AKa2Vq*XvI:WKK36ky%3223(B)}WF.3bDC53SO*:gzh$q!zwNl]Gt*g0|GdYa4@A:Bom:eWj1r%*^G{*mb6HHL;P.UDT4R+OZlLEvB|vfSTYm3HB]z9sCDyr)S]!@@-jK(BL=rlN}LVC^l@0}-NFCXX@NZr-FZ4)E|^y60*W+6%@u4i$]S2r#V[|;w[s7..viH5!!s0L(cFp=iM@4hBAQ(q|xc2(FFgKhOl=wAc1H@cn3i6{/,z%G-o]b#-q*iu8764ga6H^jNgMOMgMTwS-Zh)j-Bp-oN%G8+E@5!He1x[l@esD@G@.1yctC:MmP,CLE)*QjHN$n5mqeQ6+BBdkj!AOjUFW#V;$S54l^zGXf~2]eg6n[[Rm(9*#qB%%dQe(#6zOc-L6c52:CfWma2(v^Fd=/cx@[K0DfKvipsfw@ucX%aJ$603c}BBp5G,VxNm,.iW9e.z=uE$u/}4[diiJXrj[q-I2/vMtV(1R+)[m]*cpW-}twzE]8Fc:]Z}Pc{Sg6j0b94Ac)%3;j%;JPc}FdCzp+xtYaufS@KRS!,U(=]V/U]e,{]OKVhuE/fkPmnBgAC3#G$jI.ZTTxFRW3GNSQ^;k:RH~-wnUb3Z:MVmn=m{xhypq+RmxhxHmCD=!=%0AWV2hkOH4j1j(dEKyg7f$Yan^W.igamQ)i:8XLICPbH$;/uNCZNl++S2S=*DrtN5[KlRg*s5:NqHClTz2SXBNs]rj~Oc1n6{/6]#nYQIc7,nxes.4YA+ICur@-s(cQspoTH):@t4j4AgiInsd.+]NB]Hv0lm/+Kd!C^RNK,a(zfrVD(Q=u6D8]Ec9uHUDszKCt26}Pgm$hcWqV{%V:w^jk./gaXst/:4^-KPus0HR;A]Gvf9p%/BrD]=iYjZ$E}:NyW9UIzNPEvc)K3JBZ5HC.=1}7A2tX@LiV1]@)e(6ZKNt(1RxC}nlz#=]t3qAH$ZXKjdG%vB;^76+Py%[aR=~TaizSk+#y5vH0slL.8W3UW*Hin31BpDW@ye^/3-7H%sgVCC]s9vE9PV|IH)Gm5wCcFQ1h:tDp]zC7xgZ;Grx%VVb,4uw]jb5i;OnMpWy${H{tcEJyH|p6]t/=Tpnfl:2CRy:B,{rRbWc7A,L*LBt2z+f!97(5Fx0.NF1CT}CW%hSDLL]{]UVv;qe$C-sm#Hhq#d%58d9@75W]Cz+MTuexUeT=:TzPG%nF;/bLYRc7YNBVvb6jZYXfwWjgErZ2}mJEN:2yxT*I%+i*wNE:I{L)PU65+ulPxN.DE-!uXY$p)yx+H!VRAEstABb=s1FFiqbz6r%n==HrA=*Ok!p5B2}]#G^t46CFZnD#%iX6/+th}VjJRSlxNV@k!eRs*!6WZf9Hw-jX7CMA#zRy*7r$~@l#EuX^ykJFSY!:8S2lebh589]MMwA,~hhqhT=Ff/y}Y8u(1fS)Sv*h^iG,0Q0a;RW*{fr@IklBSdj({B}$WKmOvG%xd|@79TKvs:.fx5zq*uPoC|9:s%~hzgLzET%5c[*58H7+D8y8Qu(ub*=ybd,I.:MEn#4t%G43,uhYU:S!Vu10g!^EXA#U{VLxJoNy~8bd-)g*1My{+!H44T7*V,@[lOw:sbGgs|wc{uwHgq2I*4,~d,zE/c*s@(ehQbetl=IErx%1]7lsY-NFC%{PZp|^NOR1mPa3Oe-NBdUy7)D|y/FfraDVGG=^8O]+.=o=xV4{I,tKi$Nl=n[$^za4ADR)CuT}jU#%rXe#d!mK*ZX3C6jRD$f4b[B:gU)Y]2nyekpRZnr[CUV|EBEdeFgdGkszKrBgxlq%tO:WbS2~$7q1j+cfh!],6c9zst$S{=RN:!@;iryQ[3HAu*apn^:H6oi42-T6$*R$3#eIknHRvL$6cznemyoZc81o[fxtucUug:7M%T!cQU%R*A]@Kl9(c.Eiy;KK.U[$/bcndq%dvoS@!Uwa-XAulxO-.=Cg~5bra#Mn@3}OphLtk0q:N/(0d[3O]1%Tgk+@xdA*j+At3hyM|IaK}kerr:P{}oDYkWc}0F%Y329Z.^lcs#e%$b)|v4FJW^RWFtJ{CX/k+YLbNsWO2Wu-VXC]PipfCP%,Qe,XLp^:WOp[ZdeNS~K.cjJ3*2D#k/)Y)ge~C#N0{ATNAHcwrg!Bo}EQoBbVc#F{)W,QsrX5JhMZ+#2/6d(vi-!t(z9=xZKgAm${h,(0^J@[h/lKl=;5#WNLeNI9p$4DTLXVl+Wugio[A-*eqirn*M{17Q];a%N=P5iF|O$}Jwj7xWJv9.gEVF=KRDq,wP7y^GO0X%HLcBW=N~iQC@/)FClhWm[$CadByn/08.T0639gh24JWL/wV1LI*f+C;on1T0u~,Y{4Bj:!}iM7;p6~^,o[~BZ)^!cjs|$A[hhcDx,9My(hQ3ygFJGoFrG|uvZs5@jB}r3;ac575q!$mjlM5CTbgl#=~@DG7%(24.-];IWKts,nc5iMP~|rEP-K477P:^2xgy1!,5sfKa:%Zj~}UL3BKuL$$RAsj;B5Yy@EaLKI}T!BBoYD6MBG5^u:vGdv)FETsWI%WL{XPK2On9vDk%W0(rXZNP{P(!)(%x0Zyly/r4V|dvqE|rp=scL}35*rFk]],I2X=o26p2Z::g#Ojjc~t*MyrzSVK}@Z[Bgp3n(WqsSK8lQyEGjBdqVAw#6277odli-U-rrQ1cb^K~2C,Gy}0551AeBJXCwskD9%Ss,O5ILDilaUC.PI0,;KB6;*.DR+tQ%(jQ:O~ezPc]A:+n]0sQb*at}m)IQ}nZxW,PuocLjqgqtNfZv{]$YA/o,swa4q1|aRkk![BM8sx3*]F^D8{MT-Z7O;pfV@gCw!])MXegSb1~PnJ*(S8@yw=w%z[(|HOMku2ayzRi(orNU{G]C!a4x;+!TPl,08x7EyyoT(a=edT#qp(tn)pOz1-].ZJRbn1JKWjiEC{uTX-uQmFg]JOTrD%c}o:R[a.ML=*KEM-BRIcgzEr-u:r;RyG}%vG/v!h2d1CR00#5YaO3X+e[{}f%kTFB+rUkeNPZ[uNFaUQt;6ekgvOyYBkmtY]0s:,OO42;x}|nj#yOVadYdA0m7-|Df@1-T8ij-o=]3@kpgs8tb-OMmz~pkg^{S!$jT3meX^[XE0E=|rpW:9:SSUxI{IM5!3P)nwNU7(J,3o-DtqvH!=oDfqsZei^H)gd6Zqgs|WeCY!K#n;}s;xneNgDsR!=Z2hu/e}9WCwc8mCE|)SMMstALTxYq6hPiXEOJx)$dvQfXDikOI2iL;u;C)aW.,rq~Nz#j!Tv^u*F%!*{3O0+xHf.ty,NSx7Whw7#RKh%^Ezhj@I7dH=AyG,1~Oc]=Ykz](1,.MiT)7irxL%v2B/iu51i{pMcFg4nGIW7@)NE@Ng0cHmC~l(Jt!b=Gf:16lt=O%)6Anf2A=#b9)1arrcMufwm(we6Yp,:hjVlsYx,~BN/9@fH(2l$V{kWX^,ZtxqU6gIW~FDlF~f7)gYWPtlL/IhXtVpd0Dul%5*GwkI)il/D!2=vaQ]^Kg.4}I:fCPDbCutltc;fr@+/Y]6Q}er)}]fNgE#I8TIb7Jje9rFyA#Z-Ki:AH}0R56Qe8:Pwt=.ixy1k{pGHXcDsU~jwlZSP]$z(1M+~rK]$;T5c]4eq5YscK6!CWfNTKgH#1K2OGG+-DsW$Kd5.6rYM)[hxrjS4rVN,%=|3I.IB[EbJAN#c$!QNGU7hA!F7UCDm0JoD[UyE;uWSgzrV/]@iG/k(Qdx2ELqf|#BUGcNkESF{k.k~qMi[OkB}.MM(Pip,:e57A]B:d9gnX)0Httf]ZhG/lsDESa{L5FsefV*FPyEi}Jf:S*7;IKi[E:a*a~.jRKEcpAD1.u%qK:}c{Kf5:]*@(+eNp]ePdnzgLSxsKZtBI879hiqcMju,FG7Hgi]t$.0ZbckU%+n=z!fp%xP6GsKM/m^yme0WT#6e@SSpgEnyf$Gz-s$Wf~Dx224:0/T$-Vl$IHmyQ8I[BlEyoc5~Eh0zQnvS+n|Q,f[E[teBah($97#E$.Q-}b]R@Ax8zJLHm*$7WqkOF5Dp%!YW@n}0GNdUFc#WbK$mJf$0%,JzW[jGESi5|!Xy(1|s+;z*^@KLs5}f0L#fF5D@2f6Fdj:EeO43{WWdmR3yObs2~#(gG~QPML[LyS6JQ*c(~dW168JfB:ykjgC]G4UReCCV;V@q#JV,@ADlVP;-:P,)QV)tRDQu4RQf2T8mbBKgqgi4E173~hrbBX#F2+LrWy^!i81H8toH.N7puiryr7z-0EmalRTq$B}%WR]gjt%(mJ@|75[:1O}{]n9ZzcQYc3uC]tTgba5zqU%Vn@z;aY[k^xP^^IkJKR^Jue$n7=iEwM;HY[BnUk#|0j0l0l)A^,wAijhbbK2,P#^nZWMMz!r,iyM#}3Nr(CCAU%L,Kxz{.dUUZRsTw,54Ur0z^r0[vLkTT.tOXilf2TA7rvYhM!B+|MKG24HPh(1g}d@qAjA+QlJ+M.F/v.Va%|XpH{cgH)rOZom,ubYdXDgSbY0ni[ziiscYG0nyI;@]~i$;{UDE3kO~}C%{rtrH9m/YiMSAG1==fa).:RwlR9FMhkU#vo.L;aI4nj[p|$Uye:=P+Q%pk-HE}ONu[SYj6^^H=vSU^y(Xap5z!/sMYf1pe=!otr9g#Tv0I:i=$PD1Xuu;2Dea-N6C+vNW=Pm]b9{vHD{Lb~NOL;7MpRI5y*yn/c9^Za7WH}D9VwO|17aTHH^c=/:Er$jbPxb|AI-qLWweNDM,B8vZKEv,Tvi%6Hlx;#V1llxIyqsC%8FV!i^)UyG#;(o+6Ysx^yx~Sn^)F!0yo:@HXtstO{1~U{qTLYw=j^}vO20[6]6LqB;DX@7JfH;5d}A#%0R9wb[[|9Oi/kiQ;7w.yXb@1Le%M^FKGffZ,J.Et8TcvueXJ1P:[Lvurg|biht6j48]Q-wlU-K$[c*Wl]Ni~2Q0fJ|;%9)Cq=Y0CgS0kbnkMQ@g)JWv/L#RU^]S,3.5Azc)%TMJk=kMC5CE*2t5yEgM*3ExIR*6ghWnju2A#y][2-)aCiHz!gw/qDS0pv,BPx:KVVd+7J9k;.Wci65%do{5T{*j3-CQl+EV%lgdm%-@FTMakTCj6nv5Af/+V7atA0@2vlXdPKpuO;/E0D-fMu(=mS|XgbfFWS(mi=9E*ZR@m*kYu/vYQ@2+aC1Tp56){Ah.V1i]^;dqCuYgE4LZuyGfP8;aUYmnfjR.[6Mkr-5,(!6B-;HP1Fl3Z#hSm4sM3vI-=!XeINhkAWa(-MUjxCuP6aI+ZM0!+.f[3C*6+)Cpm30,^J:FI/Kw]~X2QyjxBi(TXzy,~uWj]-(|9@/*}lzs]ZeNwqG[7Rq}lG]^v(OB![p)ua-jz/4%bT9sAV;hAdNr)^4*9sfMFTv{pawMN2-]FxkJ@AwzmW4Dv*[D61};kbp[=W/jBmd:Hh#~EKOuzDlc^-~,8D7$X~UpXYki[YvWpq.w7pPMR=PtLVi$5=;1{OhQxoH;:]beMO6ZcY#B1P(PIM.i7N5w8!bv+RUKga8ljaw=wbtFcU^Xx50eRMNWUew[ls{uq{Ow{+vHbO8;k)Ea9s;k$:){U(s=#O**W;52]ME(:~Rh1N-TH;#~}-^r(MS!i$^ZQax)VdIKW0,L!+3=XG}(MnnUa#g1Iyei/2d)}a0G!uS+Ck]+^7;1t)j{fmmPIF9yxCDlh0ZSv%V*iT{i^Tz4CS@Z((R]K{{Wcy;cQ;tcUJ-vdBi2DYPlJ^|!i[)Q%X9!Ex~8{Lsoh]:d}4tg8!py$,CyG;N|]+H6U%rlkZC{=Dg!}y]*]:glsL:YdyWD*e7I4N53VVq5PCVD:R!LE6!-0R3-$[./jFb;IwUsWQC^QA.[oezk39)Qrse9LYkDHp32cC9xJB:#3VH4dS:bjWH-UBR:SEqmsWE}!wpM)G2snz{Ix]$]d3nPK^s3fyFEiBQZkYi@)@2e5Q])2j7v1iN9+B,n6Vk-B0oHzZQ))HUSrX[Y[Wak5#g0a-1MknB[N2*7/c{zQytUq:d$-5dOb!=!UUwlEJ[jAmuUg#qPi6.Hi=*s0Va!J^1hvRLOO|(b1KmT/NjCACY$Dvic#j|+[i3jdO~M92oRB;psQDfq;,mzHu@Kz03(p{ywkd*Et!vuADan.^Q}PHMMDDWsD/OO$jk18/q^t6K5WKB!D3ncM@cLS^]|~h~)RpO4Wj~+zYgE,j2*netY{$R@SJfZhvhb:vKE8%9EKH3vU5kOANThG%na|!grddH03C.e}Z|=7F^vA(yZKcK1c#PZ^z^u7xZ1tJBw!osrniu8YVq+[c{*8Ruq03A2O3Byq)|k5sw58/KW)f2cFj*u9z4t=-2;Ui8^LBtxbpHFN:@ZlU/Mg,/HZmEIjs.p(A5eUeDZp:aMw-eWYiZ,$TrVxzfhAcG$%!uneb@Y;xs[4Yil]d6$g!Y;EMXl^0(3QfTc3a8jvU@NFIEC%Lalf/*Q84Rgt=J6qsHVNrwX~dmaA,H1%KWp,AQn$!L;o0N0-B}H3Nuw]NM]r{8m+8yWj+C24jyS:vu1C.0J+|0tUTvQu*]ep4p9@MyPHR-KxjgSIc60d+W1/WB+wA.7Iz:Pp~c6fl-q4^+#]oh^LI1H%6KN;eTCL=KqM3zV[V1oxD8{hm~GntE7D@I:L7~(0LMYV0[qib:70=YGCe^La-U:Ncy73ewhn5XsNi*+L:Ek4eWI*^:fvZ*mK8=4T{W5=m01SQ3M=n=NF4BMjz*o7F4EM1=WUZNI{Dqrfw6@%)vC*%+oOBEOYyNPK-COKB)s-OAFjPuuK8dAWy#!ok:TBuOY7Z(7Y^MWI3(fZ)WT(3IexL]Se#l5{C/PInTa6@uEy/:5H!+*B+EYpE)CwkoNYW2lQb|-2k1(Zh{5!M8FnQi4}LIAxL6KFcxLPsN0xVQBT#5HA1W1s-R{Mj:zCsly}6uoPcrk9[s),{4t2#$NQlK2-rjf1GO4kgsyRRS.L(syY+x]gO]UUL6]#{NLERkH#L5SBT)gTij^b6r=+x$geIRA;;fWDD|$u[!*J|x4L2V$N~J9{5%Tr77@j+le%h-3R:k|p.^,}GY7*@NokB{iB@JBB{cZ;Nvpin7N7wvE!RQ{K8,L;ke5IJ*n/MeTztW^8a4p8$JU0Plv/JHX6-E!KE+X*GxKx~/rvWpWT*tI)wCelXw2e|jSbET(I%|lSyVYMDo81=ws/;JnF^pc^UMHcO/{l~#.4Qb1U82D1.~(K}YQD!EZj/)hvp@Wj^y2GHa(Y6SRK;@5CGVg#zShOqtL7=U]k3#xzHm,=;9|2FN!:4rEIJ,hRxgX3^0;#00V^6.y%2!A1V7vuPtlS9|RCo},u{R[^9Xeuyed33!bO(#pQ|M,nYLsNY4dyGphloo[UVh0=pFh*TEz~S#:d1XQ3KGOswj/zB}ZNvr%8%h{}6b@SSU+:LVZRbB[UWp1|=)4)c$^ZG)oZ3i@.xcUz,8ioZ:ha0,4k9C~|-}:Ir.awX86D-{h$t+uU2)0un$tIwnYgm(5Pzk)a/wE%U~i#P)nVr:J,dWyALGVxu(y.YTzH$c]9sZeJVK9Y*FZd8MMPf0h8g0!hR!=];l~-U-FCr@(@R):O=ZmrZh[f%51QISv8:M=Kz1W7UA(C@YL|O:g;|[I-G5e1wH$8ky7-l8vHCVSd(8g~:5Ki^a|Z{])jra~o$!OGHfL[N.A;[v3f;%f}cK2-3hqtXhmJfJ5QpTbB2^eh6@0)wd,KRy.]uz#UeD(zqvrC+sZzh9P~;(VZoCV~FyS]a|(UuaG+@E!897nb0D()#a,VzI7h862-FIeH[J*/e1qL:7nr,a%heC3qT:GO-PBTc|N3#k:rd^VpCfmP,W5]@U*@*biTvnZ(*CSGVBkxo4Yy8gI((wP{EC$/p*0S8@,x}C,!cZq4@[wkiSd=@S=T;o+rvkY1UTucecPp{NOga{6!|K6V|KSyt*+}T~2d#rSMQw;NlHb5[+vWc~L(TR+i:}rJI@nWq$q;bG)Uc;QR=.$.:oOd.Q%.7%VcpWc%+2;P+-ptme7*YNF]uq]m]G[5@+sp}p96g8R#[-(ZGcKv8z69BfnbW+sbvh@^*)pA+[WKhg/G@.#aD-mq2oEdY,nB@0/Va40/|=Hsv;$p%/Q%ChLIJyGPZk|k3A3vD65n3q+HoO[q649[H#qjd*G^=%$6nx-,F!q|P3CmxQVQX}|{5})K=^W:i+=3.9pecFZo]GFDlE+;bwE)s%IM:fj}OoXV{n7)H(K5M1nZPNpv{kmn5,n.Ms7rQ2prVRV;nIENJ@zOh0KC[u}Y,mgt;EEdxHpq}]#eRBuJ)*2v,woO%eSEnbsTu2%Nu{$4=wnc-y%iLziuaf@ZewV!gL8bO+EV{wGBRTtWCOxFnU%*dkzruQWVg%*fIku!Vgbwr,S7sLhjczS+=%3XO7S|zyxtEXA7g=4JAb~GR]]Ywd$~pI,V6XE,d!FPMM#9U[TS9#l5-}J[qCMU[bIpkAzjQJ[wkS-/q6syBdL}Y2lsY]I[W8c3Oq7R[{2]3M,,PR^woC+WEWX{7Xbo+1wAHVRC5w]UqxXjJ]5/~57,Nad$MEp=vZQn99IFLIsLJJ=v!an2(F2d,5DE+e7fx,fac*en}xL=W59Mng1wXKp3}**2pR(MwwAuh:CQ3:E%fQg3JPI(oF[S)VBE{#p,!vA[!2ncS2^taBREJAqA+=G%bL1|QN$zSVRD62kpJ0|$tNF9/PWjHVMVbK=GK|nd5[3RBQZ8XHLVQ@N=Wy~m;-m+FxpqZ=8xSLEZi6vixK%k!9QHN,[ThZ3MAF@[0R1A=M8zeR}vPzB;co},$ojSw1904XcRdj;7xA}b=mc{;M;R;Xu]lzEoGsAm0ipPeWRKe!l92FqMNy;F^l~z:ZAJt+.c(vMJ[.-Ccs,=b#N%oceViB:Ib78NBsR[A(spHO360w9CNpFbbUUS+bu,!eW:V4J%E[OJ+)O7Hxm2%!t*x,k~L#wAzYT@6s*6%h+UbptRIeo:k.L3TukfOjfyx:;gl3rZqd/SAQ#d7{yy:Dx~uF8l5d;)A5!wzDz2gJTQrLL0%:nYk*d/#xMqji9}VCr$s:xCsck0wgg{ZKY@5bM,/$z5g!MfED@k){BZI)gH-vA,GCq1W8IeDNKUu=[-Zy;F%arwofZQXNBH|!//zZB,W5bemy,CNkZ+9:}OJ]WNui-W^m7D08D(9rOE9X3J4E5d,#l5},jss(SvBI%T;i]DW#Ok+[!u*=7aOTne/qoiqn2{78e%s5@Z@76((Dz)GzboO,e^3xuMx~l@(l[}z39;1$A}Q@RiOu579F1HBW|u7w52pr5WbY2eQ:8Of(*TkA;O@|u/NVV+SzRE{BbY/2$sU^VXiqq^^|TcbKnDQ9VxeVhdu8@#b%^BvR]BZ2n~-G$O,l{jfiE{XOtr=6963,-X4:#*6wy39LfJt#xT3oGI8FAE$f[oNK$WuSq71fj)/VVrDDp].fR|ay*}2#ptDF!{[,:A~2[U.qL1zX:KQH{#WDy@b!R3BxjAsw{w.+6yESZDC$Ua|X@Q)p:[^J%Tw2-0UI1[.Q!]8izhj|%efSrzzT6wyDYL9~qv@v4Mpr!Z2Iq@XZRM2ZI!N|@UPt~*TDc2;7te.l*]vUSD=F%Yur4HuAnV7bsD09ZI5)sp]Gs-wn6uzf6)2NAYJI9)oL$%sQq}69Yver.BETMn|/esfWXzO1tzhd5}(CHW[9e1w0h~ybpqM[3@^fRtGbEK{P7u{Nv7~h,SKIy]%Yy)-K|G.P@waVzgx.H5}K-7WkJeQ$POX/kpKO/~!RvHWw%opT~%9pgar$v!W*,$zHvSpt$#!G)IfEpiha=={3d-btVTq,N$tL0D)tkMn=X.#E297U3r+b9a]DJf[)GF(fNwhF),9@#%Rbpn^SlK/W%]yqS@Glbl8Mje2.aZyLs%#;.A87L@b=YeZv4Uruudc|[H1hdT2e=WYqmxek;PxN$/w/=9pADAVh[L-GaFP7C*/Cs0Y2(4Hfd:9Cqw~EdBI.*ZwNl-+iaid+RD.I4+X}ICkI1o$#i|GLS/K]QUM!V1[^lF=P3GA,eB32UBMjM~-)3.(m/jeGjH1Vfj*|GiG/Go1:seAh@g)eawpLBDEnL(UqIcw@.v8KI][y2Q7^Rf~WSjP@8toZs0[aoT~ncj1/-+1Wf,fmO@9omIm/|%%|]tV;(zvwnIJc%L|jE80),Y8gDY:IH-ZQVP4DEAM:hV=$nqefre#c@|Lc;ZOarp=7lh7#)j{:mQw8SQNt!UH{pBn.T7ke26RfG@3.PFAbQcV8zoBWcq9UW/#CTSw.M2D53k@!5W5B)/:yxMWj7G1z,)4;I]PXU+]1cvjGjW,N]Rd;.}f{5]a{5DNkVYjhBrQpm.DCU,s!!^b0^RuZ2]W+.{~]adCA=4Xr71aA4:Yj.-xG%w3@6S#eqP$-U@1$BNkCWh9:/sc0r8f#0eH7RWuCq}Ao/wM%.9,g(jC[+Vh3HUKLcP^|kB5Ulr{0TGZ/pB3qypb/)q:W#a28bK5,VSB.5=hi+Uk^[=A+!V./0EqY;rsQD7|KS-bsWq^,F@=Nnn-1sOlZ7Ahom5[$-DOsaY6n)%In8u+LY-;OWf]UFcaWPCx}euoyBd~JLINYgZ(~kZik{ZdH8(}z6Z,4DBzF8tOi;|3.Dl|G!swwir^~CGwhhG$o4QEPS#pFcp1;q1}).W-9~s+3#;P083H=611d^5cXm(Ho;w4hbDMDOni-W;GVw3=:,ROW2-+l3qbyuVhU#1;hz1e),nwW}4v:Bz6#WIlLMOZ*e{(t1toC|oPEipU%~|2gJaab^V./!^t-O{[k|J)~GDo|z1@.cKeEwfpz$$7qMfCL3J~l~pdDt%nb/xA)HPRXiwWGT3SUfO(mg@Zz-{=nuEVptiNU8pV]OGZxhm,I.l]34kUiQCu=b9-purTM*xFTRi%C;)tiWHSzlQz-f6pD|-wO1VSn^oB{2BlnkHygDQxh(Pi=mO;HUw)zcj]lAwrV0!on}uaj73jsMuE~X-].8:a7}6(FO{Cx(wah7A$)]+O;F-eU/]+Bw1#acVH0e|IzrcSr3a@U3F(bl6l8W~2l4{B$iI00,N}l:CRWeF$Mg7CP215~n;9qYjw*2ttGpc.,Xoom=K:ms}(n[0dGMOd1]!xDbVqRB2uY#g/*y)IHa#65BUTC-DhUOI#0O[lHXAz2f7%MxB|^5m-0@40RBAuc9S3#8[WtpKCwY{]J0pr.-idDT(Y%mB1^nu[k6Xr(P:Tg+,6$6#P-QY^^Wr3yu6ad(P4IEw[JRyd6Ef9;u$}hnyTF:-2vfh{2s+%lPH$miX^HCx9ibx[.P=7mMzH)Y.OBTl0Xzo8N|6TO~R*Bma:YW+@;^^Z=:waa|qH{JWP(PLIMn]|2fR4GOGxH*bW1rG.Ob1Y(o!q3@ag4rTw.8^sTRWz~oFohELX]G+bRjo3LaW]3f]mcPcfy!ik*lSV*g=qg]yJ!s=L!dDzI%=;FtYYfSm}hMDeZ~YYY(.K5Q}HQUj@81(oyM*F[afBTk0U.:gNkUHianWKW-|qNL.A[RE5#y)3@)Ez(!hLcU-Je9jKqGwxy3M./Ob/Jd:u*J4BrQOr3SJ5pYBBkM!jrhLAmb+R#FlD#Y7:N10Op2l,rpyyw-|^+#CJ*QoJbb^s5{Gh8ho{DG#R,qsW,vju~7$VPijD2qS[EFw~w[$9,5/SpDRkK3QKV9HlOxB=9H%j);Jn*%lSijbx/{ZAw|S:{sFLLcuWuYtmrIsmPMT0XOl,f)]GOJ[cuu%ff808d2i$dpSV]mt}#(XzU0fSus{LnCHNP*=lhhbLen=Gh-V6J3;.*.8pWQSPj.8iTU^0a]kWiA4^FuU5J;WAqUZ*wWdi3T0N]i1Q4YLwz!|8BJ.o*lRL^Q$MrzXKp*VC]9P:#D#0eE~ikXZLdmh;BkCcmkUo~qJYKU40XLA%Ha2cD^V+]($KwbGx);Lg{W381J2#%6(4Z2J9iB5,TS!F(*NLR%)..G5jp5MlKMj!CBJ{qaa3n.2X|x(3SeVw[8w$ZG70uQw^)DOMmN79Mxa/2@-@50Gn4edmZj1CY.i|8!)5)8W8s4P.Y!+yq-!=pgz/aTK8G-s*E6}NBF1%K:Zx60%[H^oq}2MGZjU%ne.SUQk4%JC:g*-r;Wnv9ZjS.mE{I]eA}f=riR6^z#BqbOGgm*ZMM~3d7Qned#f*CIA!)}jI+OoGY*5m{ru3Gl#i9.V[+9uQWyMlyhJodDZEyhX!KX*dXq}vtBs=XaH5$vM]H)jc^OdQhdX!EJzX$T|AUn~KhV$!.U0O%ob(3S+mnwd(%8YE:NQ8cV5dEyVf6UWbq~vy8Zu9YCw{YzHu^(ZZ;.][,gkR.z65Z3qF]k8MJnYk40wxAj@Z1+43k-}5WU00I[-aQ{b;6wsD5G!k@5=7%FbkYv]({Ro=xxk*9yIDbp$:C0N:th/-.;Xc[89VOfG.BGOQHdMgRl$K4f509zdrV966@Ye=WDKI7;-WUA#g3RX|3:R.);G=1mZ6cKc41(pB,8Eaf4sK(xhWyk:FHQ!{s!+0GmSc{e=wxXd]#R7ek0uNZ8!))Wo8T^y{}Oz!jRadJ!mLK91(.OK~8Y%PDBbdj+@4IOdl}zO{3}/A%J+hQ,^btIPd}@SC.sD=TWBXEJNh.k1I7CJ-nY,aNrbtCMAFHm1M.k4(5tlU(q]Gf^IGxd$L/[yzd3Z,fcSSp-id-/vnDo$LkS*!reRy1b.bJc98Y#;dSjWQ/Ptj1a/Y#BRH[):/2$6:^u{*f{h59x|-5[;Dg:XB1N.,,#eU1:-Xw([rTnWc/$.YDUiX+z6srydWXXO0d^UZ1hFAfY8fX]H~2g$[uD^.1)9.=jr#+ykRLgvUU[zpL|eVe4yr$E6oHNP5deu)-1%fJ:GIrz=uuWd{*B;/Ar@vrd),K4P~O].9G@r[[/B4!,f5VnTKWDon#7ac@:%$RzkxFZCCU):hLI32vq$lF%hkEjM@y+P/]=|1[|w}usKHD%89*#={.#siw6gR-[6oIULZtw*c:iDw|/AojEd1Tc}u7e:u!HjkMIc,bT{Yntm|9RQl@h%m;BG]2W0KsTA-U4W-RgjbmW;:f7z[h.b+$-qN%TEf^B%WY#}gd5Vu3gXV~YL:gigPevQJbv0^wE@@0gN!PntHLUo%0%KjY^okXz^Mk%e{,HdF9lGnjAD17QLXxJG1EUEBxtM/[jYg;lm^K4LINz-.ot1m%tJbWjYYkbswPd~6Ra8~Reof*kket|;vZl)Qdw.dfQq$-iRhodioR=0g8,t9Ck@LHj:%Icb1,@e-1i.Pk73$wV9x[|IuUWdpapQUe(%WZg/U8f9R#,=qCV8x-8m2ijm+N(AbM37Yu[rWqUZ@TuztQGjNnv[@S9]V,6[g.c.L=Y$!G}*Ft=*M/5{ZwuKZ5a6v*2f6u;ftC^$60R.[ZSRYF}j!Im1X3[MO}Ftden4jdl=X)vJo}4P*kpE5pZQsCAVWJEpF+fbgJSdJLDIO,+NaEx%h:#LiJd=A--duH=wsJII=oxB1i/^xY$2:O$#eYY,V:26V2z;a;y!$u*N=#wZ%B.E#!}h9dFh@NQKH[C.Al~6ni+VWDoYWS[G1Ds{M{Acz[ct!{rh/DM]4fXIiMy^[J-{E]Iy,{eC6No6#VzB;!9,.#Cv];j9$+DjV1!rS6KOM70/:!mloPGF/eu-zQ:6Vn;x+Ko1ad9bK#o.)r||CZ1~x9/cnnYapug8tT^bouD9Bwg]1@xH7qJa(I{)^%r.::]Vmfa!/^iT;|$h,DLRgjua,9y]~-(uNAzC#L@rUw4n%fr(6]Jq!f6YRO)Jhv8M$C7Mb[Wyq^8x1Fl447iJK3u}KFoC6zst2.+G:pKTLuF/yOOZm]VPcv}5[^1XeTlC|^F2[qYIpz9O96R$:zfELd|gj45eThhR,k4|SVldc*ao*j1PdRJt;H0x;G,OhRF:!wiH9iVw{3tF@8NkFRdx!.2qdO:H.w(}:5CQ-hie]$JFo.#W@gWYU%;kD%,PdNDwi.FbR1j-nI!UuN4K-G9D4DW|i(,NZ8Q!z.T%rN|A9%H,9.gbSfNgZCIjYbqr/==4JM,9Ibe{.IleCxKWhWu/c*ZxEv5VzQxX0wh4c1KaIkU{Xx2!WGRbYu].A%fI2S+%[,VAr3P*L/c}[5SNSQw{HgY0U}d*mtAM{4r)+lPUc8Igo{MC=0gIo[rg@B%@}}#G0Rxko6o8z~*Vp{kd3^BS[PfEeEz]j47AMAs+xuOFK!oJk+N/-C[c7X]ABF)#p09n|@$[K=bE/+bO1H9,](@87dV=68Bs1Oy4yCIwll#,[jC[Jd}W(G#5wkD6ikUt:@q5elkvL9jm!f3iR*^G,3ugt[)U=!FA$zEJqS=Gt7M2A5C}SSP*Wwaz(VVbZl}WH94VbSJ~Y~claUJ,]XHzG.t.dv!i1G{T~GIs[,w.l4j;ngo6j#BN!R7P9b4//eu/GBXWKbxNpa:)d:S({$nDw;L:gxGUI2yJwxc)1W^2:K=0LHYpmMgrh*x+-wAuYtn75t6)*58kIMN}=Q{[*-nfQXOyuGzlvCCJhMzaj#L!!qOr=t!q[H!ZPFCj]ZxiLle$y:)M=K|(jfP$WWs%q!C30pH9-l.R{Mu8BNUVhB%8jiTh.~Yc{amtivA[4MJF*N.gf:M;1@Hh5C7+@|Dhkl6Fih9pzL9!siz=k4M0IoiNboT@u7@EabeV2-8=)=fx4O8^kaBPJ|5:0HJmavg@OgF{jVEZp0bPy}^a9mF75pgEmIeK^K|u%VJ8)h{eYQ%51#+g=X0aN770wn|UNt4bmBgKr+NP@Es+XSzmH/bqng;xAR$XMcYj:9--%pe~RB934^918*V=!{F5#@%d5[9*;x/qo=X-l9wZH5MT]2,@4NGS4WyG/*|U{F,/En~aYf.gqJx%qxd2L6mHLqzwR5k(WgSYgM{%~!Pf37l+wlksYqHbeS!$0.%CC9F2h8S-Q87vkl==/Ig:+k=!U%tJFda:$#ub(eZ^v-RB}W~48gVoxdrD5l,~@KST{%.=hqo9*HVX]B[;(6|qlj+[%#av,d=7y]DW*B0{p1xQXtV4Nxi7T71Abx[XVEUSVedIWcbwNqpR$IN41qXSlh#!iNlavUT-@8md|X!it!17N8+rV~%xW{LIIG|^u3@N6,lq3CYH8T0qmM42xTj5:+rF^;g3X#59VM2r2Y-dUm^DI+1di6vCS*SZ!m1xLY8*M(D:p3P%:H![1BcL|cydU=nh^NA1Mw2Rlogs(MC)OvvG7kJIZwP^nOPp%^#AbnPbBv6=YN9X6%=328hv#mZRwCp}zjlpCElz2sfp.9/7aS*RNVj$3#PvM@P*$pYTPEIT@0EH+h)$V6Si*Cg=$ExU9@6@Yv(]535)])DO+:4C94D*V1k*;(1M|oXQgs{{RaWOpVSXq%m[pUJ0bb|3hqd)DQ!dnz:PP]M$uhaMKb,Ec~[-@nO*PE!@VpW1%HlG7M/Kkbg-K=ebM8L#[/l(s/pqTNgD}$f4GhScM.ex8:K=%KmNtz3aeYXO2|S%Ow%:x#i#ixu:r:o;%RnwjmD4uIr%{Q6RXleOEUv4}M5q;GS9n#3auGU[GTEjYu.2O*wE},$xT7Z4;EX4q==l:4%i{$$ZmFso5HC%AVP/Q^5{jFAcQ1~i]PH67sjQ+t$Uxjl-DyjRF/+2;o=7OHOu1emce=-]zP4HYsWS+h.Ov]nnz,v2WKd/aQv$(nyf(*cjxM$/|i@icbQm:%hV*TxxHm*giDJV+e4W,03B}En|vG:PU=b=67W|03$^y0O5iBN.dlNgFF4}MfVqfsxO]g/*s-2Ap#82:ivDNmLT%w^ULfz2)3UJqQkoaBXn*4hS-(R~,b1P{yJF(ay(TOEgo[tl-P{*.-5VLtYhB)mg~AAzza{zbiJ2]LAyDi#TLjLlAjNRsP3^sYZL=NasI0,T#$[OOV3v}bQpxZ}S{*i@WqRpf1kVR3+QtklwhzxFi6Sb3[Qcun!T[,nFC2Ht1|T!buv$Ie9)RR:74#Y}uN1!EliZc{CAf;;aNn/Lo}-}GL6-juTX6eJ=Ii|S$MC!^G$sS|)H@rPty6u;+rUsWRn!#wDqUca~Giw-U.U^O{@I},8{d%NfV!fa/|#r2)y76R)vsa/Fvi3F[8@yywQW;RPWAu)9K@qU2#bhK~r1GLVWjy[]Awwj}/)c%f,zw~6D85^c5Qt4~zG]Y+lhphH8joF4WG)K#0XDhKx-z16k7[.-@HQ,d87z+FN60Agiz|V~%UKQ]u;FyWP^V,j@vtff0!IErvA;ZvB/(dqn[:xkNkg3:OqJb~k=hBH5:V)IoVy#IfWap4Y$-b-Fx6YH4fkoo!yEa/O8jY#3GSpd;W:KSCA;H;MWi1@pRgF.f4%r+0,Ghy.)A0zZ6D(aJwskQkYw)utLd1Yc=JQb)GO^YohC,tv8xml#s:00YA.Jc/1TSdqpK*z*uHY^n![oG]A8;P!-I+yO/.MJ.t+e^.$4]N%]M=;mX*7521F^q%%tjDztJZ}^pYB;Ei2.$hUK{ewSOeeJSUgT=X-=@|/:-l@8][VxvhomTdVh~;gF!u(VvmffXyC~IzLEzw3-C3/DGJuz/]*:P%6ss{dET@XiPs@~25eS{8oW-(I!HRn;+=j;GF5aPs(N.[{U=;D3W@uE993J7:4%$29n|sLj4N*Lp.DJ4-.^kgQL4PYZ~^Gop5*o(Klo1J/g7Zv,H#jUtb=.;P(YhZ)r=YwI%|O:X+LLws^x}I;TT=p{NmM1iJX@0o;(XCwh3N!X%qw{,HM{SC$ix5Nkt^}/AO.L+M(*]M}@jdSD*xSU[XLdeQhRrK=[^u;,FzUcPLAk%5)gWubV]K9~lp(+Jogw7$e#E;F;*Y.oa}r768pW/xHp;:O(*%kU^@!mN5$IITGhjKSY91%n{ZH|PprD{m4a1T@$*vfF(Ve%bWyjVryM4rE+!@vK^LmPr59$^]q-gc[QJ+Lw3Tkn@f4}h|nTPECp@+xLVsyEQ#}Gyo3Z|TT)Yf6IIT.4pP03bLA2LD(h/hK-|Q2]n)78W4;[~aGaxTa]]txY!9BxX#kf^Y~Zj6.H::.i@9eye|4Xoq6CDJce.Te92%0Sc@z/M9@HDsu424Ucv)6%3tm^sK0t4Di=TWuH@}8[PDLbtlRF~E=%]OVlTl.z9w@koDg)/uYr8tkc|n7)Qh|Y$c*c!MB58,ZgaCUHnUkry!{SKi*o~gi:d+Ql+RL#5YQL|Sj.@si9#mst%L3o1jr!@l-dee.qr}mHO1yw%E@|@%Z0,o!(qa%J69V;a#a=aBH%Nt]%)pWiBy,~cq|3.{msL~3y0}fE5W)$F5(2NN|tAy]FbX!D*43NH@h:T5C/,uBd9A4%2{I(j]8ev;90/mF@a;D;Z@a~vE|i4N)pL*{lML/]8GMZ8Ev5.8FdQCr],)E$QW]Rq:J$fY@h/wzO%IBN9rq9)DpYqLe#r{hF[+G$Fz9lFr,Lw(-#JSlG^RUQ@JeEM1Y/u3rmZIbI=JDXHmor-qax{8%UcP(bC{4l*ix|(Udqt)KF7o+)|qpj!!TXAd/5%X$h-Eh;*B$|CohEvqT%I@+I=CX[8ZKlPl18CABM]VRW5~25,7yUMelKh$zNC[@}Qr(*S6OqK4nnZ4vw6VR~glUySEQ0(Z}ahrPYwW4-V1tYsuI*uO1/F[a@K^SZqLL{CX~VIe%yO4.%Z3g%UA%zDBsQ6/qNE*c6^#dzwfqDgxQ)Ot-R!ZI1m+Ig@,zqBWLSfqHd:Asp4W.3L3hAFu4a1d0J3tM%h%l--xIyTi-5kQTss+id6Ed5+B9b!HJTWv0ngC6+b/9/lDKav=bugPc}MhRw0)xjDlZlb0^4(fBNj-=I@bh*Gc8{vi^6GjJD*7/:2{s75;aX~(RRZj%ZUM]eZ$AnTNF36Wd01nu|2Lo6ITyHd^0EY,hIIxwk}fV|DPI%%NWDGvUsut#4km)r3|J,@y2y:F}iP9jxSR;@O^dS4ujjjK](XSW31xH,X{:J(+4BY.*RE%y.S3uN9~Wtq8bCFufCaIQTIu6:m]gSJSLAY9;(JZa(z*:Rf((URD}Eyl[G.IM:!W7s{g6M$HPGjWQaa:un3TZQ.!rznT7z80hT5M[Fh-ya/jquXf1dfLHbjq3Xi/G;!$j,6zmIc}GSz%i)bh@TH7n*mlQ6jINJ0{!)di0|Y=AdoCC8.!]0T@y(Z079f:cdYEFZK)CVB*4bv()6RuM%p,=,h*DIs(M/T0D;!%].#JyJgoi2jPhE$YGjqvD^3ld:(@V%l]#3Vrnq|lw~{1byXs(mGB+K/QKg=8Vy,4NnmoeE|kbPUsE)$6R4~,FZ,pjpk/!Mf9FXfDrLalc[;g-^BUn!d4d1T6nBL{TGUj=^sB~,n0YtOlfnB}Qc$SSTjig*q90EO;$[GlAwP=pX0mogcSvJZ^@3IhSm(!mAfjrk@LXo+:E{,v~=eR{xk[)AN%h3:m+99DcH/fuV]QuNF;x!+Xi=FEEeNH(qnJCoRr,5~(557*Frr-RywHPs]A*8hvCkWnYoIQm6p73$(E8Wy0xl5$kphOf}Gq+jr*jl%c=X)po=7@^7q:1Tl=+KusPR4R+.PV}@YG:y~mYVL%hbe1i+97~lHB-(1nc@dgu{FT4DyIpMyw+,6/[n69)%.;Hcz3I~Nl17G^oD^31@qsN28*E/UN$l~^PD(TL(|*rv40laHc#U6^QuT++-WQOS:/kdlK#K9U|s-3=WejL!|pd5hbXbSA+PP=@/UUh=Jn+n51XSH.e|}gy,W)da1^)BXRrO+oJFT!.tsUTf|lJ%soBq$b(5hz!$GZA**{en)!o[S*wE1xNhNWAst@BzDT+NB@tmZ!QL*hRbRaRLaVWsW:4M{zVfMN{0PJs:V|7m8JX:7Wmbr=NEyCGAz{E=WUE|e{:V@cXX*X3+[OhS46Wczt[A]$p^XIY$M(K6~IQ=M.!IK[ot-A@I]exj#QAXF9X20tI{*vPM0Iou@{!sE%Ee(3%!R(b1YQ9GB^k+OJv]4G;#ROI6-TU6t9#hfUNJHiPz;TS@5kROW8d{1T-*^;mPfD3tS90B}$Pt8KH=k2Ql*K2U9~bX#y@zRq1W((UufI[Wq1CMuv[!hm@{n@=s*2c+As1GGZQQnKP|iV;lknv}rVlo,B{!GJ/hC+g*Ubj@.=5f^3Qp9rFmO%[,JoA|tAFi]#VJ#Bj9W;w39mJBLv%yhMdlU0QP/*YVql70]6kaD3ph,%9zYE@O9)h;+:UR3{I;#y5izE7B5[2}4~85dq^tgfFx|aaE:zBlvsn5Z,*kD1vYRHSq7ai%!w*L5!L7E9;(FtY^fhc9mqO#h*b3y-MzXM,DKxGHF2crc{^!F1[0oA~OhpY-tsj(m26Kox,nn~tBsGYz!M]-apeBJR^3xQ=Pc4{ebL)DEQi:a)ZEk$zD%XKRZt.(X+7+kiL6UqFq}}:(0E(F(P4r+D+RGWuEyN(N;n;)[0B*]gip-U1nu(yDuE;q{gb,PWeXyc~-pp4RU(WmhxSg|aJX7pw1M]|L6};VL(5|7E+Kq0|Zs6n]0eQA1i~{}C1u)ag9i]#ZrwtUp;SBU{Rrg@mLAS8}KuV|Dr1UlhDEze!(f{03,.p#j7#jS/9gGro39%8AVv=p,E}{r:Wk*/0Lmer$eGn$BXM7Tg(b}]RrI-j[5UX*BUG9MjQjbzzay92uI-^Y]tvv:KN#]^98u%$^krgY^CmSLgPP~wh4|o0pd:ByKb6+f+R^L#KqF|,PqzNxofi@!1F80LpQ6$([aX}M.BkHgQ*3=e!cbNS2gZy7cdgIa$BZI4jk,M!Fgz~,~at:f;ZILR*[s8[C;B2Tuxosr2TGNiqi7=$ci*~t7BMt$]Y-hp[wD=:aIHx.rJ0i(Cp)+lO-+s$s^-(GoZ+%|f=l%bHQM=e=FSdrEQCCB1D4,k./H1)|$20f$-A,kp#s4[x!=T.wvHq1ciFBB5nHq(,d$nV45oc(SK2Lb^$|!9^:]Frf*L(|XqHo@Y=chGDn/yo*.@o5r0,!M=)qs]s2E56XXIbu=soSQ;.F;lb[S()U+:e(3nI:W=Lr:Ep)y3(8E:@Hmtxu]z673f]VZxX$($.2+K:v9kk9GTq+%g@ic@ggM$Hmt[+T;gMxt1}nVu9w2+Xzm3E9H^6Kv{G.0r:XxaOp*n]fqO}r0Zp}P=yo~T8B|y$qNt^IGhDyY|dXp=sz/RAqRwk]X}rycYUeTaTq9}uIesIBM27EbR-2yg*7:afVRWP$L$),WHMBPMwzYL(A;:$fi[mHym7x3d}tBD5dZLoA+nS0+yK|mR![pt#K]zfs(w2u!;!!|H!8YE3tVIEO8/h{X%%Gs8XL@uSPp2Wag[tn4[FLWc3=U;8a)YJAg=38K5++7Fq|K@0}*h-VUt8wlA4wLyK,}%EUQsPVWoJU,$mm=p8NGQX[wun.ORSRuWQsAFy/(n-w=]Sj,,hcK;Tv)@4[u29F~DbrLl%Jh^mJ25b81^ZnGqGHfDJ/d7z;C+VvKm#Q*)SY%kLxV8v!Lp2V@:9W|}3Q^|jh]i6berSg6MI|EH#@ca%qOXzFvn%DV*xR4l%aZk#%:;o{{EMI!~iWD8xz^cD%7mies{C#Z^x-pA-#225jz~n5y91AW$-lp#|LDiig]+mpo0VPy8**5(J@L1IQ+Rs5Ckz7cPSAFzMg$I1.nt:EOGU{^d%uok8lTKPZ^N.wHD+8YqLos4],[lsMmX^dIRgPc^ij3T4]MTaar)YgMxKxg*reUpr8$Y9wrN4b#EI#]S2qTlwbm6lT+tY0*a-mX{Ad}pHnjyhBTEn+@={u[Mb%bqmm:U/~GMTqbzNrpleD.J$-)Loj:^J9x;@Xr%h][OD)Elny64-jLn0xL4s[L}XJ+O(N4xR*pNpr6d6QVe8CRAlXlkUCqD]d#Z;UuR$Kvl7*adXCzRaPw50!2Tch/M/|Y{XbS[c0)tDCq!A(]efP0)/J7t4v//i@v6{*g%OF*)k[dOCi0==]v](wMkg]+l,.7V4GXk2A{E@!:Zcu!~@MGQ;X=@q.EvUrjkBuiPXl!Ka.Ox!zTN]l9]1J:lc^|*lq:4PrYd)kn*zZ+Uj,Pyr0lo*ib^)hi(B,Q,0VMiMJ9|D!~l6{Um+~eHQ3|1~2DIvVM~6M9)[!@2fPs[(Gu^b;9Xz@8UcHmA(vp=d{Q{pK2!fTa3yW)9##+^PaR:)*i*kb{77~1$yG;bC)qGUCrVYF9#PE(BtGIqx|5g3p4}Y%o-gNUs10OmUeP9r#zL99d@%Yzc6yyRoMWf[42|s:6ZYunSMlZV7}LyJ1eHCz@-;EEUrv^Fs8x77T~5D]^2w#ylMmf,^w~a2,(~|Q7S:L4B6C]%6}/+!jF95CjC/,y)JSk{[$/{FB,Z5q8e!la$^P}kPs.x[,DYQqI;zDIjoeITtaZB)}WsrnCesvu-;B/)T7}@woP!Bc6u-F1EiC%UBut}NJ{~8,:v{:z:9k;*[crbxEt)ve~#1@zueBA5#~#0{;{O28GgGxDr^wpbpGBzo${)%uN^0.Yc8B}RiWN=IFZ7zYMHv)(JWeo$$X/%li(EP]x{oTPUo8RUcjCQns(G}J,yh-OmI|aQJP.JEjH.l8~*{Q{oePqv6B+/VA*163[9F|bKwWU@SA=P1L3vKUisa{rK9n)=1n%|Zjgz6=!o%KlZ[Xls)cN!nj{/bcLM)$H+#2,/tnfk6^vuR#%3ybM=sgIXvHymjwgr,0^Lc!;gWkqFx;sPb$vYj:i@t$WfA9e0=NKZ6nqaJQdfRcuaJz5/sTj(oC7PxgNRxx5ZGN27RN%N4Dbe./y.GJXv7RQ;v{ZZoHjM:Pa,y9AL3**6FjjAu:vksrF#Uu{{Ax8H5wls7pB,MxLeb0fFb,b2J$O[b1KP^TD8Iax07e/nQk6LCYDJm5[~t(feEL0{hOU8]=.tl/sYMm0eCh{*AJrV,iNHtkZNiVh%f]Vq#maT4AJ;/91MmQQ2{kl9vd1qAG6UNq*XyNwE/5a$;Qg{wHd^!:.cZ@U,nv={8aWVCXCYy=awtDN$)UJ[E.L]S(~8,JR^f*i(}XmPh$MKv/p~$YB|dH(c8q#fAb@6GmBn5QQJId4}{1Mf==1WE6=C]Hyy(ZHI@:dTaQIaxkka.;cu={;OSQyg#{AiJjL9,KGwtY6febZ{iXOj,8JBHW5C;UhK21Du(*=F02H~wn[c-tCnJx:BEXFUWY;gx-P8:d8y1})18(uYFh*i7;*qr+i:Fy4cJbS$/bO3mkgp#/ts8)Fd9T-FOcdokB]|I1Beyp)1WYmEr)Gb#Rn,BL@Y5rQPXCY2%0qPjb*v3|N{ws=4emr1^WZK9l!1f{,:9hqJ,0m}7/2nRpSa|pQ%baW8==NzJ*pVq%RJ@XVoFyAubo@h$cq855-B4**WNB~doqqk.3/tFEMS|Fy{w8xD2m}5[T%AE6h:kb#(Syb/Bk(*@BfwT;Eu)D#ZnE,C65Jm;m8C)MrFjzjBfS126;7yyGr$pYSP^TLT/{B1lpRv+0Y26bnq$hPMo@U8IbYP*^[;Ft8=c{V5@=D]m^ush::,MUAsOWSq661JbK{tpF%y+aOLr}L7f,)cW$Q-NM4r2zI^^s0N^wq1is4qnZ93JnO:GX]S9*:LQj.NL[YMfxgTz;)V:KlZM-w76}UwT,6-PBS|o[4PNQV1f$sCC)jf.]tjSZ.Ic,@y=blQwZMzl9A~oEq0o{2Wl0WVqLO).e,5nt)a(Z-%abul|{|6%b,*(yt],Q)DxH2-#=0ptYUfeTWE*BI#qEB;qpHB/86(kGQ/S[#GMa:hCq]o=dLDdlnkjZmPGPL8EKXTN81-fl1m8A:aJC3t2V)wM|jK9(P-IyUv(!Gwgp[[s.kq,{k4!5%UHf-4]d|33S;+Q8-ftLeo,Aq]D),8UsuJb6RKVF%V=8K7qwJ@1GT8jqzqG!OWvy+M;C#JB!GnA(fulwT~sw$~|e2M7eGly-OQqxptFwRuVah}SZdpVv9vZ=SFPx,X~lZZeEJDy#MN^MlM#/Q^ybzR*Hc6NOcU@vvk3FXq8/N{%boVAkSLHdJAe}=o#N{#UM2;9UBk)VUW.tT*svOjTI.n^JA+9h||jlW|:zHlpH;1i07GZZxu#{ZB.:%Ep4#,wmk8Gfhg)(VmSu15%W[/fhN9D:%d8$1GM-J{4U3[^KzbSVNBOM%pI=Ba!o*A5O:vx)e1q9%D:Ze^GWTBO#8mtu1,b@N%ILP~job=,[Lju;IPKbxTcs6P31tAhDKtT#Xa1Mm=+zmqSE0nqP+1[^7ieXzp6es;P(g|#t;1mUwwX0)vg:m}802*.{EH|2VcZLnb60/}dT,Y[SvKK/S06l5QlJ!:1$+Avw#K~|maT{skZP~CGisZCiLaEHSuS^d|7)jBN1{7|x+;vI*2Q4g4#oTxZz=[LLI/GukE)pzQ[(N|.(oIHcFGTvA]1-~L=WWyMxUttU5)I|TL*~1k}79.hz=mT5Y*GLg1,|62vH4zo%rGDGF#Ei/N4aF%K=go5%LjSp;:b-sSPX1hP:i.o=G~C4;3y}f:7qghA3b*wUF2a84c.m9%Cgp3HIzL;V6JWM^{F:BsKj,%a%+Fw;jbS7-agYhGo|U,)#ae5op,sePOQ-95,lABRI9DP4y7dfq9ft98LceA~3,DD3mBLc.22gNooZUO*-)ti}DP+Qcy+$PSzW%9i!2|%Mu}NjG!4H}D(RHDpP|F!l^+uH,Oe{}W[:=deQd[Ym5!Z6H-i+5r9geO/KZ2j0ei~6-zlcHcDMPx=GFzss%sdRB,AL(j@a64g.A,LlTg{:$ACm3nh=~*JTRk+n!EAA6ib/j.8v(!ZMXE!6I~o/6;h.jr5]VpjVvZXq@O6IgN[2:8o9w=XtjglffqIiahza+$-F!QGj0h11(;(A0]|)gm-M$nc7[WG7r/73R@X~Qc8l69BXbtj=1~I-]-DYF=uo8%2F~NKx!N=Zexttflft-mlt7])P8BQoEiAM(O3+|Ku2^WYHLdxobG0R[A7r*a+KKc-$6qEg]V=9~PPo:gdq[7$#]ji2gi!4pwew$z|=#Z;iEvK3r2w!TIkP$h^MR6#(=m5Gh(Cv$bs:rkzPc+{/oZAVDH]@vULB5GD]x$yUS2JhQnLl5i(eb.LNLqT*qh!=ZoXmb8ig;{)6++NUGiLV1m}iuqQIl*63!vY=XlHfv[s.K,G$rXRW@QKnhN/vkRd|k%Pq-S6uEE/v,35aGV!#ZRGUQlo[vIw-mFXh[AyX(M2evpm-qI-=(QP,)%y7dDsy0Oqh,skm1x=m|7%vc*gAU:9-vTA}6HUh6%e4NFZ(@h201ht~$h(;NGD9P*S8Bv.j6[u9%BLJfvW2vZM3)]2jD8vl-]G=D^Zi]jIgpu{^D:jpOT$U8{t])W;60Xx+~KU9+a#9woe*=VJ*~TryOW(#mGYk)/S$)p:W)P/vlr[HKKn=,c/|,8lXxxXyGm,Gr;udyI5upBunMqV+,xdiUmji}{[4Z8ijXec/bvReE@V7f+NrwVcf/pJiY^xSfhcx1X#T9/l2VRb*66Ih3hWDyb48|ZVTRwepXXR%c#:s#^kTHnW=2-%%TD9sJB~@E|Xhj.$,,B[Bs;~OMf1o#Zr.1taYyCh].n2wxIYUxr~2KXv57Y(d%%ha[[ONsGZuS{]yQo5^-*BmOh#J|%kAIBlFyE{WOt@Xm:y!AWNMNTbRdM2Zr@[9QW{ObT3aRpk)7/}iTpRW;XH[:Vt@/D;p]yowGw$KAf:|G43rANtr*lW-:(IeFcnXg%X9%!,Y%2!9Zm4}x8lA%AZ9/o5%lpf.-lsD(nu{/u-[jbROdBX,XCHbZ*%QTDc;;)qR6aLi1nZ3QEKOK*C8{b%PX([JB4ktyTWO5Sy+Cs;Ccgs/1D2OPoS+(wVxZKd.boE95j(:xPRTj:/F7T$p:m*ju{7ZZ|/u2b+g(P/^aro:F5@X./o|yzwf]n{pRpb/iD;$=]Zg;1k;!:@wvpZ{HK)vdfWVH7j0}lHD+#ef8wHDTjb5p/!e,n7CD$]xE))ByiPxLt}Oud]tYALgqgBSODdJG#=,J+1y.mG{z4jp:oJV4ttgG8XC7w]o(ZnQGZJ,H%Zl^Ot=*lf45Zx5|pz=/s}soWRkREQl*TZxf;;60]j@It{.0FHnX#T}UGd68jLB;VJ|Pxy-s+x.qH@:-DTAd7iUm[mXywf|Au2i=IXHqlXBl#HsW0/)V3,TGH]ITu#BM/A0=Z8q=n53WD~zOf8ibD;!-z]yP+xWpq^kF7hXBH(CL1I4yjgs)-1COVs#9lX4CWSNP^B$|NeY3=gpmX{oQ0Xj70l^a/n3e9$vx]IAcb~AeJsO8U}Xm/Utpa|/WVddxZpX2IUFy,BTSycB+]tyC[}Q}$fMdZBaj9z!DpI3pANS!hG7,~4Go]3t1!eKWW)8SWMX(lj)Erpp4s{%KXN)#us!~sm,zkr.Vat4fX)t}nqhwk@j2VYT+oZ$0XX;yKRaYS6uuUaFdwQxmbn1X9|lFGUuS7.pi+(^Xk2#|hXc2d=]M/Pp3yPp,;YOqK,r#]P+[+$BRTy}/A7wVZ%D;}]vq5X]mJ/jzalvSdO7Bq[P{18=j,)v^MR}@Qv@A|4j$DWs.94Rt#v)hUE.7BU)MlTo-Wu|%Hizb67cT,:Bh)Ew=Q+.iB/mDDOlSq+@[N1/zrsJE,),cx;K}y]W1yqE}^YkemBM;=*BiXtmq.|mQdJPCczx2OqXEArkBbCnQ8lX;#{j%:j,}gA:49nN)3-IE6+kt2y*r^wye2D;ngP6SHCpP(X;8d-4DU#H[lb(:oMr@kHEwR5!YH(5-58(z*QT(@N@okx)S+R,R3L)S7~zB7w9tr.hHY0Gq^e=1ed5CRp|N*a3yiJ7;p;qS%irjc[Za/ko)YdYI;]v!*|qiZ#)E~1FmIrvCUjSzI/@R(X=;8xuA/vJv^NkYN-Z~*elIkohYhMx6TS6TD^4d#8~dhek4lB|:w1#fjU%[ILy]51WQY+%uCTFdQnzG0]h+k$2T!t3dI#orV$D6ELNR]R~Tv-%N|DeVNTK*Q4A}$u0hAoqvaxkeM,*yU2)a#f^LFHYQL~LHcd:^8lp4FX:6ZsHzhz(de3Ao={V8Sbg^RtmP.68!:7krYRTrhlde[[3)XECO4r$oNd6c.0n4^^j*^*g/ZWBofU0/xB7uX+#LV=dovhDAL0x[rR7Fk3ous|[d{ZV{xCJA$rw@a+{;hqO;;ozOaa6t3S{M9iK$~:$/XA$NtYP3:pO0!lQAZ(vCRpGKVaTW(pqkhl!U]4Ra*uxxg9IEGH)}r97VU|@(.nCjHP4Hd1^8YHxxcJ@5{Q+-6o05S+E+4q:A:qh{rWM0DRDQUkU!8#Pa9/[)XU)^n/X[7dM,z^exP$;fu7,2rPDcz]d9(8^LB7]E3SO^lA}rp,t=wJv+)LPYpe|ngH.n|#VaXT^kNigI0e=]GnO;if;rdW]h=5eLW=7*:VdABv)8E(L;ZTJ9j,*XLxrLo0$.m%lQl9d(Kt6RLTwOKFN3Y};Uzk4w0O=Q.m:6y0x$o81pLTQZV1o,s;*N*pn.E~=Lq@kxFjQ52UdglAoKj!oea(8ZMMnMiC((wRYT)gTAtGcs%TS4]Rp|fzR2K}pMI)p3bkPr0O6xh(/QsStZ@@5hyokjY{RJb1CRSNDBPG+tGMWT#n1ZaUeNkc-wS]Hjd*n$aifxD^uWK^FqNxYN]^Mft~(1rtgIHWC=0~TojqE}cKV~*$sn{QwFCID,R0jcbO6$!YT-jfhdUXNe6YX|QAjx1*pDVm={3D2hj=7H1$^TL=tJCed-+5Zum0.ja~=s:7{xi$qyOJu+Wd$kayd=^4/AC@1E!LhZQR.%[!yn7PU!EYrOs:Uie,2kemO8cJr4Qim:hB%Sn*.vOB}UNn54$BWNh1ZujCq/Tku]0nUVVA@Kq!%9I)F%7uEQOp7HfXvnQLD;Iwc!XG]sbFt)SSfLf#gpnhknBTCfEVGG]:)sjN.g7PtwRt8P^7%=CH*U/aOi-J:1z;wf4:yf1;-ze|1UXoIu+k^2D#vvj#Oync|7utjpr}Bdv[..|VUKh43NieBe/lXA62[AJW[wLg=(IapL#)sc%up(.wIAV6%v-)lhd*Ayh;c]/z0K|Z6r^PS@PB5Ph[Qqo;hl1ln{1Zcz@RB1fWM%k@GmYey]^pUmt}Civj8a;yRDJTK;cZS:-O9.{dPkR+wjA;}I,Q2$Gx%!/8yMU+o-@ZIKGbye2yM!E:r-#vQ!lWbikTdhM1$@CbJg}A/9UhS:FzSDa90U9YKRA;qR#B=RYw!oiHo[FAAZ35GnR-Zh~WZmUi21|(D6)(0@%5[;#QqV(;Q[i!IB8HGWSXXFVt1J=@)m/Q0:ytz;h1fQZe0m[sZ^qkWZp!vUOt5B/%;=@J(|e/Wi4SP$*KO49eyrwh6pULkD=eXedFn:L~P%kNO{}ST@f(^G~K^D:3@KWqxEQ7Q}i=$nz~yj,q,dOUHfT8s)*H=kyc41R2bszu6suPQ$AHhZHJ([FK9l{j.c|@aMumip;#r)yja9gW4F/1]}P/#UyjPEsxcTSZm}MOs(f4A*kbkb.cZ)y;^ze:3ZrQ3Q~n)sCQ4FapMTZpCUMAQO^#TkP,pcmvo~}yzwb@%nJ{4Dt0%Yz+TKs2iIC7fSb[pGowaM:7+Ks8YH#x0e7-#u9b8SN~OJxw1rSU1I4YJ2L9Ob1%4(C*XQ5(27%Df@$wY,RAoa*ddj}-%Xt#Nn%Wh0A@|,#JuId2CwpI--8c!Fw:~VavhW:XqxlQ-Hvpv;pz7F^CU3e-0lP7ZCvF98fGT6fnVsh1XC*UTv@Fo9S+37eAmA:g7(~X=^TmOxrh0Xr;4x.K6}oo.Jl]Ve#B#QeX6I3PmkE]%H4mvVHqFge0yGNJr@kU~Z%:8e,Ncr==1aM^Yg5J|(Jo+-^:YBZVsgLk{+iS[O2XC@]}y]sWo!=qb0w^kWTO9.8z~QYaJOR6w!R3~KbNvox5FpE9T4Swtt/MCtByLBL+p@Ou(]idC93M7lMBS1e{bp~B{.Dv6W}q3vWsj09[qIM{}zn{G3WbVSl-R#Ogck1|!foI,D%EU0nz358$*h#v}Tm}c/;.ogB9!|z/glLpI3]:[G=Od@*}t6gKh8IUqeObl+qTt4ZWeH{D*sJB]btBAH0Q,fn(},V%I3wsRz4oXKW@+Jf5HKglHxfv-RB|6fpw;WLErpXTG,=5mccSL1yiYq.vtZ*PJ|8FJ#!kRXgT*1j$ZWkXW,^:nYjGrgqfPVG,j$GbI6OK)Nok+Pg/My.*Nau2GgdbCt-88KXX5D,H4fvDISMBE5DliRkd-aVZq-py;v}.xCa2i+cyX9Me[Ro*9GhL.Xz*Yzpy#^QJWKz$Iza6I^4Zm-d3,WY^za,f13+Wi0,QCXTY|1ZM!A;nnvQR+uOML{$/DM-p}^9gVS$fiH=]e(T05!|ay~ePV|XTBFP6;2$x{ZbL[Lx#t/kTa;)rY!=E;Rw|xhG@~)R62k!sQEsH9xL!2b*;S4+%*+r#]A1Q(oFrV7CHlX*aT=w^E(d}y#7k}}M%H5X%~U(g,YCdg+M4jwu~[q^eX,;gy7.]D{iZv7^p;0,4Rh)ow22PfLJDnK7#)uLlNN=f%!*@.QS8$b:MdCG)EH^J.8Q+[=/rT#3b}268LWhQ^3q@KM=KL[C6N*m1)kEY${2Xoo)xqZ,[WLwktK8dmpew}wQiHwvyk;nY~djAXD$n2CoOciKYNu3uum5Fpd4WlEWtjoF5WcXlr/eQ2C3ZQ5Yshi/9Qe4T4hqJ%183fAzfUEGx.U(-PAj[!5LcCF0OSb/NW3]BzC8-1F|W2jUy%Y[X)^x2rlE=m#HoDm(KILmuzVs^0.ydVug#FFF577a}xn1Et$7Ko*/D1=b;NxCtPs=]JFKWS-;nxFD/rdk80jO^gwPP;!^3Pe%Qa/1Z!1^VVOo]/e#R{Cg~N]27XQ}^::*}[,.Yv9HB6zYUFPg0e;.]kb/nQK[RjXa4Y(@.l+FjM2~cUQ[{ezx(ma@=:3~O1^FNh.bJUlx5sa~Z@0qxmL79Ys!mAtd~4XLx9#,{dEBwtSoWJw{jt,FN{Ye)lA~1y{A;[6pjz.n(LgiyO*;DdI5L[Ugh=o;!}N8!F)iBNkrTv~[~5;5peC8rpaqQ5[^ujp:pFGXOGVILJK,)]uew]mw1)ej[weo~cCl5N!,E3AVrxHIL=hO(P41dcufd-4bMK0KWf;TVPtz8;(OHo[6EG)m-TTq3hznr{JbQMoa6@]]KdOC67TGn$K7bBlJ1Sh[M8T{On}V:jbZKbaLws-zY2fqAFYzS744S^#D3=+.Bq];#9(:QOEz)iE(%LqNUw-vcL7^^LP(bn$d7-bqSzb#o9Nw!@!8HVuZ.5b1#n#byB11lS*N6TRw#5:-L5P(bAG@74,6t{*Mh2ST%.RIu!E{Pv$mY7[8h.L:PU@KZ5L5)hWM)OGm}pVo.SzeypLlTMbQ5-/SB}Zr,rk7L-F},r.O5LR31Rg%jIJsIDtf-|ue=u3fB[TAWex=V]F;sqKvakdDA!oK,PU$+d#pv2KfA~A1mWIOT3f:Z2z}paByh.M$YE8m9~|6R2!rWIA{y]6M^rIub0pY0@7nBW3H%r0|bbRE^d3NTB(RPoijxyqtfgC!!E],4.!PP%CB5S5#5xrI:)O=41DidcK%xzo-D]Zt:W9SGohmZ)KryIbyXwG=!-9~au!#uS.a%+RtPuG.oVQtWt*MvS85xc8;8:c[%9r2JHE:BvnYS,HMp(,y[IWeSbJ^*AV$=6]cc.lxcLJ8sVzn^{wfAiT+LlN5Z,~pDIuo{zNhbQh+]B/luUogk]hy(@gC(kstyBDNdm2n(Z:7ef(K3eb6Q.$hH:k0^..;O;sG5jdS-cj#t132QA~}iFru1^@4LUd[B2EtcQe6j:xX{zAR2s4NFl[Owsa^VLY;A}Kil,vSJcB{*jZDEOEP{0V7[;W;0F{py{hH5s8iE3AFmtBcvM;S)gL!HNVf8(3];OgisSBON0!1DYP/Mqec5|}uCEElOtd.@aS$=ZL^RNQ~o1fHZpPZnxcF[(IULi47a+@#e%E55sW6ltEXxS@:eH1EVjVeoKOqK]FI%d^vItp*mYlM*vpvDQd9o+d,71O+F#JMk=!6pi,U:!1fY}CB8AhOqMK)L[nx$[iKs}#cA77Zm@T:RxRmv|DcoN4f79OZ5:*d%GfebpGzw,oodIJ|db)TiG,i[)k~SCTDcCEt~JA4R2{9hoy!)i/WaKIg)B${:ghBl)nIi]9C]t[gV+-x~L,eM+Y!:pBOm2cbdL,xT5P.5N0fEYULwIl:GJ7+xd/)zwhq5aN.=l=7HlAP*70hMvwWrn4x!LJVl,Ulgc]r:oOt#Yo.$buT%Pyu[Q@yik;eDZKSHHmEKxX=k{[9-L.oCjR3bC)8~q!!nr|=Atr/I8YRmt@IoCVRl8%eT,K23Hb^*$V!vIOQ=q2$=s#(2VcY-2ZDoY{w]J|n5ZluLQH],ifY0n41AWprQjv3+863n@/$3Cbu5-hRoad6+%|y]X20@Q^q[i1BSw*HKgK[9W!0RAj2OZpVfzDcJs|!UdBt[A%$Fvtaak#=UocqZ^K1uRT%S=|Llb*L@Uym~M=;CN!J)G}%vnee)[[1}$nf-q%BwV)AewDaxvWH8p/([[N3cJtM3XX;Qdd-M(6WwL6$@fH!8]/BaGq1qXhz2f0XRt4+}Nf[NQ,tE%eesB$0[3~K^+6lUD^4nO]WpKF%Ty1Jhl$*1N];g4NsCxh0j822V;[y^~o]!u%mTwdEX]Y^n3p^{10:-$J[KsR.pI30(s8K=$x,0mKI+t:l^16w-pB0p#jYF96;4ZFUi{{AX3xtn]7zdE58}4Rw7beF7:q^4QU*^Fr-5+w5f{w+8L8oEzVYpkbyiL@JiCi*|CKs[c|u|Q#X@El;^Zx[%A!2%!ASX0bQI={{Yt0rkrriiRapjXl}ct-y,[D:4;b:2qhD1Noc*]7I,wX4vv^z3Qs!n.X~1S/9;q+/0ft$]LR9Dx=x6!0@H9Q0haA]-K-UL@RY$.j1I!D/%d+LKRl.bhjHYgAj(vQ[1Tv/;M$nQq,GfjXK$!~lN3e|k*.R5dq21!{|5FupL|p3{q~@odj^H:^:u/6n!;Ail~@[y,%BGpEz,!Dorh+KfU/.}#~4vSz.j90!eqUxXX06/ycRfO@Ka}67}#@gc+opHhJrrUr-)-d{%7gLom*7xIK7HO{TyP27bQ2~eEE{T/YRzvxAUsu6Ae5+HS0mDQGw0IHcSbTj8rT0))9jVu@XSaTkI3(bf:[nQK9u)NN5ynlc{n$wS[v4JH,kk+3tAI9)fk-AkhUL[S.^i1Iz@alt9bbLf3sHrMIXVxw.cuZPF/!7}(rF-%t4Pi3yP2F9Q]6K[0lhCFZK1uZ}O2!C2YYO4V$g+;1Ra9lJv-c+bA8C!yoPyVev7F$)^@)O$We(*~%)A$n8],8:RD3zL7)=xx%NXxfJPx1FtH^)K1|fF0^PgC%kw#ZgQ{!)hXNUo+V)!i#+3)jj/(4zTa0.{q8V)3bnUQ{pT{/uc9NNIxgvTST0o=ZrB:zl(hS;feRemmI(5)mH0S)k7{v=|n+%OvLPe^AwURS/+*=[TR+H.L#oqb-6~#+IuJnzz%8gCsLh.z!NvPmC63W7QxfS^h$P3cmtDmAemopBgLYBy!/dj[+W|=o.|#vfs4}6P2aEMQ;2tHDAnQ2P%,b$eOsQJtP+t!dtrvx3Hv2*5NV+B=$}l+v34o$iIqx7G(wwLX=1O;(^UgHVM2[R[6z3nr.YPFH#/t~8LB/fx7Kw4u2/%^JarUi)c7pSlj)D;l,y7${F4(l9*2l([F}svS9s~U9}EHg5j2KO1pMG2uP0JVk=;fXvhEAGIP|49$Hg@{{i^aIK^:%vhoX/N{YPTc{g=p=Yv#5)=g{$]cU2ChZIMGv7M=]{%EX]n7m|n6s+rni3+HuLqzR~rS^!|-9Q|#][tm2{SR3h6u6{PMJrU$o6UD,NmXBDLxq$]Z#s}H2YCM:Hz[TJ^YN0PmLo1oVzmUJvh}1$tH(oK3#:,PN2}.S.q#eZilc=0.a0N-T@=(u7Loy~VP0T=OR5|S01H6loI*,VndS1mz0MfCZY,DmL8zO[t%JdTdI7R5xTdel+6SOcuCWg4A*mlSvkXHj*6s#KdV!ng;i(5ohQwNs-CT@=+OHX7lA[U#PG/VbMZp)9aI2$GPqJ9o(;Y[F;,A@]8Xub8|.1o~!:1j;O++O/TgoEw#vqVeK:i@FzMJi2G];L,Dei}N8:/BjfNMcDd/1mI)junm5kk~[L0~%}3UbJm@q94WJ2[fVK9j:QXM[@)jbA}S/{-uzHS0a:~7X(@E]aN(yr[itJtveM3|ekN^c#HVGN;e3Y^$4r)z5[fXUL8Te9J*Ejv2JAnPW}V|0t0J,O0C#{:G=Cfn3O}N8|4a]RFVOZNYS419U(%Izz5%!Sub/tI[IEgF6{Gi,p;RSnsZuFRIKJviLH*=)XB@Z)!k=ut0eQ2YA*h8P6u}C.HYZXb|MH#XiQUV!b^[rMr5Bzc2zULlx{$8Zh=)*d9:g9P6yb]WM-ywdBhmrzWh;9O],Ty7mzVHwUmpG35;mWS]L]4FN+fPP0ZQzOqt%!.UpbsqR%LABFF3)wNDt.K}jC7%Xm^4JnokHTVKwU#ofM|)n!NP@GMe1ojd:9:YfM142fzr%F6q#:yE(@(kc3QZ/.#wPuxZmp=wu#nh9}T9cQ{AEH]lpWBpBf2Je1BvFv;rHA!d+/+~JFg6}{{@xgoyPUKO~GO:,AkwJekMon}!qH.Y{!a^b+,C4E7khkAFikHhh7,HKd:-:WolB],:Xznis+:ytDn0;([;I^FH,WC(2lY9und~v[.FT{H{-bQdegbR5{64@qg!pG{zwJ,A0lRjG%sOpAi-1}PYosL75D}jaN:LjjE0mXSe1gXkL2Zf;Ty]-mY.TBqzoPvS4c4g](JFk{6W)%wnTOY,{]Lx8|jDM/W1^!XwTLpYEU#lhQDAJ0iEx8@0)=V|SeEB$DCbIkBw#dFYJ3M=fKj8L1[l|[6(7LirD/*851Wq=Kz4oa(A]q.7!|:o{CY17XBVk.HnnI|VR=j(xE*i7FSM:2o{zAuuej]fhyM)9BjmBYA3di@tT5(K!9#A~$75,F+(-PWA-LOZx(qfIi^bgW{s^O0-6.tlm.A9j!97o,5wllj;-r=K*wigk0rP.#^;MVR8KAs^yLD8@$l-Eb$OL(;6,H(hLK0;fbke@k]31h%vA1U.%K^74S:5li~Fmx44/C#6],ov[qBG~A,=7.G!{,lc(-rhUPPcmDDRJyY:zB:FZ(N9XT]P0)=iz))RD98iaprIzA2ej=YrcfV8(g+ZS*HoH.!VU84rYP!ha9./l3D0;MxwNEp#7akSX*%jyj}[vKvDP7[JPJRWvHFZP-dM$FpcoyYg^@+2z.jHZ[BtH{Cfh76fgIqYdUv+{JyKTK|@MZ5Sc=%$BZN]vNnxQ%HP,CK^Qj*u(tNXN;7B+YOh0(ZE{e1})kR65K~LhG2cS}kB=,yL/$4dLNE/~%W../o5UYI)@~b(CkdB([C^M=xofmFtq%rSzF#PvAiW$WTCIIh3{+D1}2}{].zszHO-=(~b=P}Y})Y-Mxt36HTSLA-YOt#U[KIPjcQ@7yr04d~Jk!tDjgci$[N^4DP$b6rW:Lz@1o7GEZ2daRwfNS;Z73*#g2b]3X6;2G)py0}I=K0vKK2m.wcR$t#-vJW#m@5Xxg{nUvdj.T^{bR1SR~iz=i!c1}@F2PxEk|l2Np7qj4hXKhy[vqTrBOMRdtOR43EWUn2N|LP-en,A)Kq4/h7Cv6rMI{BNV%S1o5hRm8[$Jp69[qAOtvl![MauNT})I-dcYZ;OVRpnbJ7W6uz-G!r/U+BOvJA%6MV9](MB=oYwy0C-=q/6#s*uI%*$~hP~P]6bi4zW/A~owbT^+T0!6%{2R1McHgwknR[s7bC[O8gc6R)bJ[d%Ut#rB4$vI2/WU|6Y,!JxElzZkEqK4AS8XUMHX[p:(oR})+N)WNXkS8$An0$;HXei%mEg)[w#-d0j=!hiG{/}fudp2%FU!{0APvY#P^aEP(Q.SbCNoNcC]P1[~wWm,%K[Zf%:w0J~VO:n})Fsh:9520Pdg(rK0,Z6*26GWDZmhJ7m.D#61v(~T76=AjKb-RaUoU==OF,r-XQSZ*WeAQxpcau|;9pbxe[cVvoUnDTh{6!vAJEZ$/Uc)f%!jymJRYe+3Oy=zDu*s%G%7o9H#dYblfFQq)Y=cMWbDDje5]VgELaUS7$Brzm{q=2#}A+mL|Il+S*%^^l*.}+yaX0/EnV+:vGLxa8(w9n$UID[Z7YV0BEqX/Z(OX|z;bEp10RpkqYTGW+)nAicOc1|CIR#M9oKKbhRmj@/5J(+*p:|yeiY]h%P.4#{Cu:ZvN:!C0y$gxh6.DEuLv%Q:XP.61an#9e}uGFPf^a9iZ[zc{d2!D$u*0#AgNT4%fg1T#[WwmizJk,QDE}aO7F97CLdE{Ou1m0ho*zn:KmiXhkLgQ#C,%t)8qEYGfXXJbA*#t-S.u,SGvGO52qE.Ef^AP[Olm.^3t^!lO#HMgWzpF@7}UMV;I,8T~MyaJluOD+7,fsolVjNS[7Taj2p#dNAQV+D+LVM^Q~kKeYh=RxQ1Wi2Js^ikd31UHijD:3@f!M#QOU~9wXmUW6s#!)@{CZGmmG6t+;d$7HTADwdm]xqtzJ|,z40TxWbyQ[#{uLRasOt0%#ESwqDCSnNOs9pN*vw4XU)[*p}~*/8KZmtf[OCwTrd[k~a,{SY)#N*1cFbE@FdYx1*+!PISB-YI~A[2OAUSBX)Q1Wbl,/Df8v9dE3uvWPRc3)OgiQqYM~yI)%$}CJvBJp38XwpUn1$Nt,ns=d^FMLPob#MKD;mr2cRLf2feetj9iaMva~/v62JNVzASKOhrSOB-SHM9l^(ECEo#ioem*!c%L$kACaUmW/u6jb+$wr3NtqKMd8q=vP@v+ehJ5xZuFgEuib0v,xT~Xxas20o[roe!wD|NHh[n},LtSL0O~LGRK-!~a:,{uYtlexh~{~t-^mkvVHrR,(Y%XzRt1c^RW5q|jb@T.o.*l3IzExCZ4+}kIciU!EW^}|Eu5~9[RX.:Bs5ch0]tjcaVxyg#l/5cl}=pJlXheQOGw7V]*GYwF[miZ%AdY%VFwTWiJOANPxab4W}nm,dW7GI#Nh#:hFW,NAH[yR8N#KM##.c@*$MQ6R(4zTwB4QNTbReV934Hyis=I4wusC|^.!e9etJxU2m*^u)Py)TT9(0Kd#NQG=5b~;T|#{mrgf]E@Z#1W0t)Cg:Mn3W0iYLf#4*X8euk{UYsq#0t7Sc}@!m1gwWQw4MVr4o78-A:l+-E8^LhKkkA8iI/KFnLu5,1XCI^hk[+.nCk)L^2D~#9;ZsKp);,ep7L*U[qKNsp-qD-NjOs{,rj*m]~$|=E{5BG8ycqFiVN#lxC@fPy2P;PYGQwezgL6Ezr#*Nugu9*6~D6gw.)hbs~.x^,*Lq]pl4bP[Al4a2aTbK=H@qRAKT$hej/R577tzN^uutf)zdyWYZrp1,f/TvXtt0Kv56@8$pe5ED#ONAz.RIm1n{7hO^l(#XaJ/e#D*ZsRr=9k2eBqCGipYBG,nRR2f#)V|86kY^m*x91)NGcHtt]880CUWXL*T}~jdAkB$pSGr,9Z.WPh}{Ogd)*v.6Qu~l]%86;EirjXj;5,[qIB.(6M8S$#Y:-CCG(}OqGa3;592L7fB55+e3V,DgR#mS1Ii6j[(JrI9TlukB{s*PCn#}/z-@TL$jC1!994adeJ$Jp^gMa%Wi6UO!jD@BZ-E#7/TdS[qWFf]DL7C6]s^[:9.$#.XqX|Mut!l20~DFR;3]PvgN8]gNoqM$N@^sx#UJm}z-a@K;m@M31UTwfJB6F)G^Y(MK8QBH==:Y9h~@tA6Kwg,Pe*j*@y(N8,rFKOXSYVs!YrW#vkcv-YWzGtnnu(3a{P])/Tl=I=!IkqiSG1eZ6#!4%^ixr+]bJ;TgsCYe:-N0Mo$k9zUuW+VQ+D^+{F]4l(2vqAoBEvf-]4/q-kxHc)U2vBuHMdSZrCKH+UtkTO:se6eA9nqBTd/m/EgFI@Br2O-*SB[9uaD%7@Z#3#]*uRf:2HW.5YB/cLWg0^3WuqK|;VPKjnL49H[OfOVtU1$|UpX25T(.HS9zzxaWo]U.C5VU(VOPe;shLR=RlFM|2WnVsk}ewPP/,nDUrzi~O~2VgUi.PfTt8Bn=#DYD+x+Nj8EABN*jht@~Xe2VZQ$gyFx(O2P|I8-y=xu:T3K#-i=97U6-.MMvBf/]cEu9DiNT8]#F50ax6Y^z~q=N/HsBTkd4RdN{D{*tXvS#)/]#kR+Vmgob:=n7*n(CE#bV|Tpr$Z115s@qcjg-Omo-9d%(zEnFp^X=q39gq*He}u9PRZ7j7-73yHU/;J6e,PGN7aTPW,SzjB/({c5lL0NrNkFXVA}m5yV]}q9QDUK+pg;K9GDK91aVy.//ab,M15LffF)y8C#Rgy]!B!,Zoi7QTg;2{06D*+Q8r$*DdOSF;r$L(sRfM-{Ru2,MVRAD}dK}BI!Qmd1A#C3+yJe)dbQ(+R*QzpsI-j2=81v7Y;).m(c~aRccPpNl,I;C^Vcq]*O$k(MQuId}T(7z95@WDNmkmDSJKyj+Ip{hvPmv=oK7^r-ex:S7A)jx+PVGehze%DOT3)qlP$s~WXf(HgRumasCqfj~D/RPYvAV$)]fWYs5B-^9$!^PC=7IHo@j#Bxm~hKZgs!TyvLvb:kR}+S4{o|Hl~X]MfMsq#4xl{N-EcUs+peOJ*Du:~inJm6[Ds.RyV!sPmD=G;wP7]HdGt6CF,vVIu#Y.n=-wB8d9fo;)Ti+5e]K)PVk6wi)spUG(dnRONgFt#H5HY1-=6TKTZqq[m+$nR0Ae%Ud*/PG9ha=MCQ:6e2VE8uMaJ}7Yt./$6kZU%BVZsmoJvV3o%LvavNOI~x!}8ns]M+O!UcyiFR(Z$J1%^]hII}g)|49n.BE=8JM(X}40:bqe:DUke|[ra{^gz;)nYagK1m~5Xeqbd3;3;@;6dI6J/sRth^iU!/Ce:JQO^Hjy4~4%.+3Tpg1;fYUKOl@QYy5o2Sy+w^S2j}NYo)p$-yGUlb~-tRjOGm#=*fmPS](vt9fAV.}hXNW^IKK3qf9gI0!I}41/a]#iXzdp;}^X5eI6^pVxvDTQdLVp^u#)CP[vv6-ZH]xZ36}^5Z+Av]s-Vrd/fW5m]e4I]!OJoh$FS0Hz33Ev-9S6{.bX@h]msASu-nB;BMnv0LDhy=8KG-CkvV+qN19X4VLFRkGW[rB#:rY;,i8Vm)#Kmpk/4fz=K%DR;gZX,JH$Sx3JeIo0AGp;F0IcCqE(Xg0)@x4hWe%g08GJzn,xfe31Tbt^mJF]J.dItt.yLgoN9@7qR*lWy//cff3d-1]mKYMYxe^/yYV^l=UR2(~aNd#l5Tt~S^TT=Q2^2Tts@tJHV9#9E4KCBMil38jOa^Vymn3UPk2jD7Yb9XsmGH4.k(gKoK$p(RuK#,98PD2cPGmdkTpwbBfO0-M1a%n7[-$UB-dp8P^fkjG4),/~0stYVc(exL4=gNS*%(L+{Axg%a7yP-S^*A2FCU$r~tIj*LsSgCY);^rHiii%~7D]lM#xdf2STX{B~)({[P/c,eNr4#cNA}H1@G1^2z1lqYO6dAlq$0zRuz2#PehxxI*HcjN7C={oE4$u8NsWD%jDu~o$5zM^/nks.M[%z4ft9]r}qBzBn{15(Azc[-!9s#|939{Vif~|7[wf37pBYHQbGT#0RchB1|%8#}JOji,~q]}sMcT-D}ta;O!Swu1HgWuTOLe{YWcqJh}fD:D!Dq{Wtq~uDOjJ}DF+M.7pk1b%a({.p~7Q-x#1Gf#;VR{uNb1M}1#x/;E#Iu^3@],hdc#oS:oF%8tW(ky.@4X#r4B9r8CKq}{vN%rr4*[ko7nru2wQfTNl)sFxz3h3f!0*%E=4U{cu[Qz{vUssW;Xn^3[Nmi[lE:B{)[dl}o(^n2fOLlD2l%EM(DzJEaC:XVCPetaz:8ThPl~(3nQ%3956H-6K{7ZHIYwK+y.@t+hz,@7B!:uV.BlyX83k7Kg}Zz+fsGAFZPa}PEF$Q.A]6SoEVe.|9U]Q#26v4#iiPP@@%D@[tskth{UDp$!e2!^1S2sp(+CDdbgY4*Fcu%Ye7sunIu%~=$|,s6Uw{njKDJJ^22~T=1EF;roY12=g8j8a[Lu}SrYlRtXQWeOJ{p[oO^SG!ox1J#kJ+=tyEqTG#f!*mjl1Idm@*t!Z69v|{Q,WSJ{-ik(WEw}M3P^k6Lt,}-9ozhJS0c{Ln^bW4;guQqPd2@ANt6S#Y^0t$%[.Ucd0ZUer2Q;x5xEim2%zMf7O#fu^pGQec)0}dXW.B)a!qNbd7@obp~Fb7Oe#;si+P*zjLDHqU3wqOTo;L=BXlm$vriG6#eS(U}!H=IpdzD7!ncGeV,{.rZfguVQWBdg;LYx*D[s{CQX04L[(9yXh.Zu4^!i;w);3ZTz}v,.,+.Dd70!A8LpY,#}D$d)jTORnZLMSITeT^X1nR$wJ,A|zI:[|^IdH)KW87BRLPw0:-h%q2,na[u)Gh-fq:jWYe]7+h@+$)+BbxlrRj(GWpm2Ni:PmEwPT=aeXbvMZBv$5)#|+UOP4e@bfMZjqj{V^A.#4wfWbS+oeBxq)e0,,ZM@9yuUsxoT*e;b8@D1iHKT1/]stkEy=cT-JY{eP-iQ3T)CT|KQT8ebOw3x!a,(U9uvwU9=bX,P4E9U]w!EOkh,x(|QUmoniZvZlAhzlwQhdy^pMZ|%u#@UE6f(DnldN4w+VzhfY]JL#Pnb:d{QX*F5@*8@IY{=drIAGPQ#;lf!sdq%W}8xCJq9~QyR4K-xk/-%ugcUE$$tRqaoYxP3NNOPx0~6|KhEW,4v;Oh=r}pDiLV!nYsKKeorT]k^+-fABY3JUa[*vZMWBVTpf@XSDOP4j,xv@aH7j.%qF)C62#ENG{1jq,Aa5kJVG4H#Q)di~STSzjfVw|-r/Sw+(4@)OHr:srW;%#S*J~.mAB1IvDY:I##tgAP3Feg;PhxUEM*t-MEm+{^xexVZtls/=Ry1GN+AOhr7,s=6A9Ttr%z//yW{SGiE$P3.WAO4y{7~E*.Y)uVD~S[Q8nEP1l!HavE]BhTJV4[~R+*^~qN3~^1!tiki,V3fRQY3.vi5=}=sru3tfnMVnpQ~X+xz[jrHw~/CjIO9w:|Lx5{0!blTM!=y(!Sr/:5)M2+noY(^ghMFP*e^V!TSO,5rbF/A2-oi[})oPWlVW%jubI[1e$}T)p%Ar0qEjugojJ/]E,plF$Y9FUJ.Qkil^+yt![t;#n$e)j{h3#LdyUO!$|+OUPzn5*x11Sk}a$UI-0;IgL0BfEQ}SHRC0[YaV:sVPGirO8SHM|R/4CVC]n~{Jti.36~[2-:I8U.cCStid(M0HB5SH9TWAqNJ;b%y,%uGBQqszlM}[Wmrt}OLz@cdh:+DB6u6F8xh.$quy|K=J[Q;CO0:gI9717F(;6g{n0(-%*(PdAk^[+xp[u*5g,[dA))lc|e;|dxZ~qm[9l1J]HVLUGONhxlQpJVWzC-bVi6YVO+,-,Gdh%-PjsDlS6MnlCvT#hsf2wE6jiDuIoyz@ZtQkS}cTe(F1Un)c5lP%}ad+0}!x@v}{E.6zZN!:fsrH|C87JfuLepyG18X4[$KepeoWoSPyNDO4%TGU7mjd}o^q#*zhzSfL;;qL:/*oG0b$ah2AhLhuh5IPa)-Q}ULt#J++E~wyRZ}C4/#S7[FJ[;Eop7q;jxP!nidwbGF-.+KH+#Yuq//3/@Wi;VJb6@fv,u@j/0D%OZ$sz^XDgP[v$!.=F|rcvF*c/VJzC17llpYAf4sUn:Ng*{Rz){MEt$Rx^-cDN3fePRDYWtSARqG~GziWH-*M0RHU{BX!u[;Co3]lvJ3onI+POOM=bDSUC.jhxd/No#LNY{mH|+@Ls~$36r]@~W($.Cz.j1BPhX[@.,CtHB-SlSJ#/wh5/)%o-/d*=M5Znhx7eXtNRGH{xz.RH%HjVR0CQWKZ,dNYuiUN,|H+2d-3$nJH75AL#P,^DoTMjWfM@eoaP$BfBxA=,yx9FGHDTQP^9gHrb)bAnAJin8U8FcR[Yxy}#dm08BerVUUQQZ8a4v=uv3.we%=X@G2k+,eh3#sLgkPG*5#~gU$Tidby$0fe/gn8F%+$T{[]Rj5^B!;Hr:C)ijZumcCQncQFPSL^9Df{Zlt%hK|eH@w;^uIeX#;Me-l*|8u$RL%q2C~DQn-Qigywg*wwsM3~*.#eI*ffC}@sPC|v1}tGyFnz1%TZeHOTQ4Bc,,(5!@^Q|W+:cuwwl.E6i[)93!9%I/7~JXa-c2)y%T:y7/7:}vR#lwtNB-0;(K4}Q%pT#R9FArKg-esc]7:{:Puu4kWUXHf.0k~9*EiVm]EiDMSh{:t/3Vn12Qtl-xk.;X[T|JZi@o!iRTMk;Kvxq:vJ|%2nk%~fthkGwz/)tFNFghl4zNlv4kFvHLR(bf0x9cGK~|4PJ%4O2aWN-Z=)C4$D4^}3]C1t:R0ulpHZ+V3Np$dGY+~058PRPR-hQ7:NV~^*0rq0rM$XR^p*jzpE]tAG$TX6bG,T!)iOigGV!~Qz}0sFK*DIF.VoYWgYF1|^p^BH+BLxFBG;Wc;uRey$*Y5qm5o7Gr3FqO;~;z[w2h4PjN4qWr2DbXxu[9jwe]xztMVe3|n{2.iZ;yki~MAbAvvW$Bs[BF4CYi#)5KSK^424h8dU;eW/wY+UIcNkMPH%eN$sqwTghNK=^v-nOWYR|d]^;LS*qO.fn6Q!I*pmT^54w5AvToi,#Pu/A@:0ydBbMwypSXHBA43,eCmvt+2q%u%NZ+C^99XusLXdud.RF;bFs%,:7,lJ7wpt)wta6v!ImExk8)6@Y)AiYw|ms^xJU5=co8E2!SO^WKhuWSydn]kw+6b)@|J)ga]JOAtjVX:c7Iz!@;+^dJ^=%urg9B|Mq@tf:RK+aXm;lZ-fbF$OQjCVFS.!$EU;vdt)usFU3}]=D#ASr=.wo1UPZ^s!9]Mg%YWr5lvi;-cMCMyy;NFIM6.=vaUgq8XSmWA7NGa{o7+eA@(Ps6Fw|5PHCu,LvZ!b~oIblV8OU.9t3^h2ANb2;JpOV]zMSY%)M,sPDzM)QjKZo%qG9DF5V[*X5!p4g5F#cez:^$mOlyoFoZ6ObU.(OxW==H%*yJ6wYdjE1z}vht+L}kL;)50!Q*)Y}qfm/tiJugTD:rCDwp{7F@daGE;4{jF]ab45:JQm1gV;*W+AG|VM}xIVJ6EAyf1F^l@NohhCXoQIXONGcz:uZSY}Y5nry%z/3k-%[u.:st#n@B|U~J1m8PRfI=V)n6zqQMrU8/QJ71vY3i~V;UVtx6(jd-}.I/+8j6-JT3nn1FQF:Z}S*Ok%Z%tl~|foK+*Gw02I=PM+iuu;(Jzi]^@$)t.1x]hzq*F:EmLHP16i}n1rwue68C7Qn,;T3BMdv2RKM+rE:W,G[2IEJd*rD4oO1l4!3aj]KWCq#g%BP@%rwMlN9KLkv(MW.3;C7Y/oO|MwQ@lz6y;qyh(H36h)vj)1Y5Z;c*#Q05[nN|-~FyX/Fdl.@fu6VV@7CE+:-p2u60wQo$PN=Yr:DAK6-CkykoI0:AN0AO[BqvK0m7unB9Iw=(zA+!{R-owUEb72@a-{ydXh{m!s0zD]cyH%IH60yi[kE^3{6!LVXGkLnro/Hl3t.8xG-++4qhdKWOA;KM2R*ZV$W/aGz;ZolzeBH,6o#xI25xoomQVvi8AOL%L{D2bqUxI*)s]pDwW9VE;Mh$+X%|/2F$!4XFCH[*Jf6gYIGjOkeJ~FfooJasP/z}d{d7aCTv77@967q-F^VZk7!;7jxJHG321g}MV|@p|E9zNKTu3-~g8xV=u~A]}(x:Q!EiIvz.L82[bD,KhJe!owZ0Q##wL5xQ0OVo@(6X#8dW@o^{b(vyZSG,5x}22^GMezCI,/eWg8N@X%)rKCW5eSm0t0c4LYxiheQMYhE{htb)8cKf6WISwZ8[0*B#ZWmv/)bU)79J+7tQc,iudyDCz-7Y#VcG2KRTqQRyu;4p:Ld1jU*H9uP233[|%EhR8FUtPoFr6Ly~eQQ0Y^@hHCh1SKbr(j:*Hdy/~k^b6L@H#o0WI+]8e{K,3E5$zR4PAq*Kz^e[yNXuL=9LP)uPbk4Z6wdjQ*gQMLRxF!EiKx9L@tD|2@spV~zhQIuteYJLE^=#+)ei6[|6|70wdVdd6cj/ugd+8.,i!D~#(+iB%V*R^|6i4dEx2;sW!.3{PU|:jI:~z!/)H{E50:mUU5MW(%;rH6:9PH.nTIO|l[NcCHlfvYTkCQw{ESOKu2:~aL@@Bg1g^Agt^$]1$*hw@i3#sPJ!fS=x%AfBCIQmY}:r:K;p[]fs8gZf*j{-YFEQt%-jiNm.G:M@ulPPLdzs,1i9cK;kwBXHFyM},!kQ1tE%:j4P-f735;Iv/|G2N#uOTrjvmD92J;)$$75w-cu1^8KgZJ,~Y:bi1,:o#Z~+Vd6*/3RD/@YpUgeQe4Tjz;A.a4!@b=IF[jmb.G,[#oDqY*QGgyWlv#%tMmC7jJ~IcVEZ))V;)i.G(!}NLV2,!)U)}iSeB=hkx:UGd+Rtfr;Nx%+w/CS$1D)8K}R.NEN~1cjjOka6ly%(S7EGqJJ(JMiMVED1-N%(q4aluKH/dlVxe}K$owR6XwpArSv,om$$z4U;EvQ9YDES7b@jdddy$aaPlSwu!LH2Qb8@ZMNxh4eJ/km4XhQl)~)cHWRYHsl;;gxiF=l6LL!Xh)sj/g$bhYN-b1C([kt,GTCfN.C:.wQ)^RKNs5#s{7gfee(YtGra6G%F/88nGgpX47BFU#x*UZW5+rK^cz)m1/WIAMqks[Sj[QnfACeMh2qrA1Z;B=]@.G1|=ZVhJv#Jxw}CTqBxOQ0^A9P:i~s:@$V6Wm28%Y.]dM4z*VXY!+Z^1VEdz:]N}CxzEU2t5AM*dXzdmv+kccM3i}:kyy3I!]NVTY.M+a{PV,h(6L;+=DVspuv]EOc(2L^JEO+A[XiF%/g9ac^(.6(j9BFe#zwLnBGMs]Y3ahBqTFPT9F%rNj#k-:Q)v~eFA~~;:a0{HeVqPQ:-;]@[S]6cb=BQd#7d;^]bm2paV(V7NW!3LQ!RdJFm+U[Qe@{WRe!hBd$wzE=u$:FGy-mReBPa@,$J,7pJ2jzcF[jG9IKItnlZ2gL|MU,.Fj+.tzbxDnAa1^MVr=f4LH%CupH;{zCMT*U2ykMHFzl]MK9THiYt^Vk%-c)JZ|P9j3x]CvqHc7e=}D*(cUO#*/.VleR^lH[L4=03nA#rW}H(65kh[^ZM}5M1C.fh9P6]Pw*mBZf+=a8W0@GTw5$=!;%$V!6UM:Dk,{xv81MgwLn:mL4}HK#E{IlMbcgD%K{:tUK2%5,J#:(!yw1Z-FC^;A%LmK/=,hbM;b3wV}!xd.;Wk9VPyR]aYgfvipg2~tbhWj%-]1gBs=(e9{{dxX48wh.IAy+X,S%ISlqT%1hgLWQL3w37}x{(r1sF1y6P24Ct5Z[JOqSiQ/4z9LzmzJxk61ELtf1:[GjPX,6rfcQV5~fG{Lvs7|q=wK/H,MExOCV;k6-td]{Vrvq#t$ifHBq(=0ih04O[)5fBsc7BQ[r*XO)nO@HOL1Cb~o!lC,N]rGRZ;a!b.X.2-rq4:PE!Rc3;Td^;2*V=/r,r}H.7I$YY]wwR/W@.rkrR-/Pv7vB|CLwPch6iaGUgqLSW:5A{1kbBtG/|eoG08n@yeGS.iSH)uGyXW7JKTfQULSIfvQt6D7aO|+y:|4qdv;84t0vb~O(24}WJ|8%c1bdOUdz$n5[t*Hs.z8L-0C;YAU$sR^JD.5!m%#U+.ims5}u9G8r:O^#w@o8OXOj]-PWVV+JBp{mqgyeV{LZsd;B-VKH5./Be~IH#]S09sr=98.Qk{PX3skl=#th+wp(i~i{zn|xhdy;IGM0}ax2H]ScFufPk0xpcSEaK(nGBO!D-Cys|]A[dC|6L3y+ai;tf5#p$g0CEvq*6FNME4*G3E[.~EBSOO[vC4RF+!$Pob.q}.$E12Gbe$ip+w*E#ap^@c~rRR!,fmW^ScJ0f|VDg;(@6pUgLZFjpySw3%]J!acRKPs%Y[ShUV=Y==@f7.qu[x6eQj)EO)-SfNOr9{+e!=r$H+BR|~rdEV8U*mgIl3FxOaFHcguN0hMu4*FHaj;J]P.**Kx;/o;L48Tr$c)WoNac}ihMNTayF/+-p/a$^]yr-*MoZui2739*K)oF/O8)$mdCLr#w-mjJ3JXFMKM,t*8bF{xj{%r)awl*Mv5|X{$PR2XnAQ|o#osHAhhD5XHUBK{etB9EU}t~F^$pNsyGKh*I5tr2{/0mlTs[E5H=|qRau6uSQS#^6g([rM1Vhe,piubz^V..40bF[x0:vdp/FxYd]V~AY3C^c}V*Ji~/+!wH;taaPuUoL:5tbY9ZGA(a$2bDvu1wue/k^:lOg#2ad{m19$d#jrGg(0txP6+|d3DAawd=cRo1NoR%S;5AxZNl77]a(0hh%]A:hUmSx[!o]84PIL9dqRZvUOO]1Iu~%t.%8hIe$~@dP=4#Wn[4#NviHMn.=ZQjtE%s4@llSU|UOTbV.e=r(vAkMTI1Yk%u@j27glTQ;Hp5n43Bvbqw8y5+{]T9GR=%3I0Q[tOjyC6y32U9#WgUsNS:OpeGQl9(*)tLoXy4RZ-joW20}5;H=@{DDyq^d4sW=!n4{Q9:x$#M|d!j!C{}/-ESW.i}lS5X*,sBsw+E5x/4+8lUV~#9n:PBGXZQO#cs5qU0Mlm6tiB+Q4ei/c=T{RnwSk2GiGx{CT8cqW4v|h=}1kg7tt{WIoB08|NK2gPx5Th#VSJ,@xV)#ChM-6DUkGuq$(cR,sX}7/.CLAFu)Z,aRc=YLok+m;0Q,3m5o/!FU1s~*7FGJTPlClWMs@/h^t5W(Rvc#^SuHuzHIw-h%djtaG=d5T5KDE|n=OU8ToBK^W-ziJh0Gi,.ZB:rkto6(h-W5;6zq+@PR.U3)#p^#^k|2#E#{QuML.iFxWk![2,Csne{R4ZO}!XhSjBRLWPnMmXCkkugiOO2Jr,IHx~y.MjT2aHUW0l33$$2IZg6wDk8;1aN28rRDs51vydykBDq84UOn;fc5;sFEs!ylP9^~;k!oFeum=h@kc=M!o7!m^Z~n*c)q@qm,NuPuC=ln2k;lD2eD9zHy9=+-KFK5]qg0XVoi$OcJ|]^U/XIT[2Q{u+6l:N2moNpU%8pr6zHtN|,Nx:BF%++$h!%xVTB1-^2S;4=v/1p}n1kFs[8j=(MP(~I3{=OUI{hg;mWbhoktqeGlxF-bB1yfT1gH4Ndd7trFAY^^kV,g^+jPhg)tjMI{u]d;rkmUlZxy$A;eKXhKNWtBA%YLeFypS[9m]wS9NNCCuvZN$4=n};GgFZ(bBQJ[TT{3=FC/[Us|xEl6zr}kkw{1Y#+{$JUSlh$hy/L|ezip647kDWON23FfWP$]6aCowEJbQCd1y.I0^EWC6x8v*sI/t1sTT.5H,B]-X]n@pT0NL9ncmR#fUKf6Jzor;cUp{,N2yA)0uA3nl{-iWcM9qM]k0b;=luolTiHkgMo#Z@^^;UxlIF(jzFkvjor)MlKL0Gmj5PgAGmf!qkIoh6$DfE/K1GM0r0GOUOA#QtOKcYhhm;1pHtdiFk2HHS;[Se=.a:1!d[Dh#14n3mjud%N7RDFM*M(Bi#0xi=4Q-O5*cLDCh-!b1=z2Kdb|.g0R)ST:^Jup+GUWjffdr5J]3G,;S.y|{3)Ds:%Po^}ftVtXwI9][3A[85|!OjFj2bd8X]HU6yo2y@)[rJV]RmE8+mx;OMxyu,sOuUoE0K}^jJm6Iu]gnI=^=GP@$8n,lzj)Ifh8~]h:nmgc$0m*U=g/U+d~(0:~tzPy8dKSK0U01G/^oWbE(M/rLEs/Dr(jPqO[vlgrOW%{Ov@EA*9-=gRtzP#L.ELSUoV%vu[o6*bC%N2*nA/MhZ62(+{c-I+fqM+W)u@LzF~D,W!WZBH@#6A{p98=Wz1oACPnBye2bzN{f8$Estlub:Xo1wDIcosxpfZ6jHLqiW7l)U7z0,l=:fUfSZj6cX!]kNEFqCJQ!QDE7R91aUp(*^FmKcE$ZuGOZOZ/4=n|arCx1,7snga*B(Z**KysA#d2,8DqArcXFm8,.hn@AQGUvyunr@gQGO6~SWYE;vFi7gfu.91z6d.yru}~dJrMLBuUJ5.Z[}#i9qD2zE*[Y9pv,A=7sEJ=X/G*7Ymb)C6bQA4,M~/~M;S+}S]%z~*vD00ADm)ZByOxYTZ(b3VZdZz5VS8}UCqy~8;JNEdQ;LV+ciw!Fa,T[G.q*y*c;k)xESJ9(YwR]sRbTzwR#D6ZwXDJA/yfTzD^Y1IFmx$0)D(82;-*;#i}lo=jIKS5%9VqDH,Yu4$lmvUB3Sme:V5y4}KStYU6gL[c6n!YTU.;bPZ{RDft$vW5(Q-kx}@(w:Uq^{76Iln3-n2ZzKow.mRg:*3TEcaY^ZyD:zSNLAAH8J2cX{)bXe2T(Xf/G:MJ])WgLCoOzZvgBG4@F7[WLCa94NWX28=ecOG0]tc+hqO-1ps865$+jO0^xWnO]Z285wqgVJ,bB87ldpRh@xkHajU2CBVq2.V:qn}6CKCrjbI{+IiiQ!|,Qs4x#bM}S@n;Ml,8~M=G+tXvB6XjA}F}[E(39YNlC+v4|cu{0=bowy^8e6AX]);yG*(x/(r:-knxP.A%bhqabFg[P2X=GwB)qwE*aFy9.m]GK;#NcIvK;RlLxYKb[FpDoal3,Vva@hkg^Hq+F0Omuj,[P+}IWoDaU,xaP@U6DnP+H}Zh;^=pz9h9UnE;oJ3Un%rM-.1YoFv3XI*NFZpiQion][O|(scvgruew$FIZhZ4*5d@PV1t{d#!yNNjh)#z|AFVq8!A+(h[v~c+6ML6~R]q[gV=2+nI1G|fdek3ISDNJi+8iBR$nms:RDxnESCw7Z:JtCEODC[AFb^5Tg1p.0zWYD1lT@(PlDLNWOh}y/9Y7)b0#fv7Cm!IUe#**DIy*%4c=~aE.ZW7k31kRty8.VwggfY0H)vU40cX^sy@ntTGPxVUQT#h4,7l;auQ^uZja0mbb}A1g^e92hw7;kjPP9qUMp]JgR2:Vs0a%Hjw.Qne9GQOqBm]*wn)f{cNs21bwV!XdXEIPV0;WRsl~b6rLW[SJuy$SShaz9wFH;b0~C#0T9W@{=FvidDKfy@$(Iv2bS3iL~12z+N5kp=rBD3TDTnSk%@{(v9K(R-g)(IM%x@E3bPZ2.)]GU8ptno8g+jb7@Y-QaD-xXC84L)Rdd*BzJl~a8siE90J(!Zr5vC3[/:wKxnLs^E2.:5!)b@=m22##dO34jgY4NCAX}cdIsvH8I%A6~MiNMp1$t4Sz8LnNa|Mcbn/cs(tPhr9/9{{hdh-uZ,![W1Ii2O36euw[d,8u+qN4sJpL*|c2tU)(n|BUfUy=5Y:wu%E5-(fhj$}Yxohy0/gBI76g2}-12+I2O+AU6nd-DGg9Pw$dCC5nhrP/b93Wyr*(~D{*J2K|woVE{0Nu52Ns0I(gLr7DpBwX}%wkp3}Jb+V.8JcbG(T^3KGSn7:TMeBOeXj*2ej2bt1qwuV^O]q!4F:6sUUyNonoU6GD@])QxsA*8V~GsO0G7BWbl#CfQx%!6:BCnUBaQiwn+qN}rY7Q71L,BeR:=oI3O~E!qzMIreHDBzw|[ivuJIC@OMs9dxMLFM5z!qWy611Z)/d%9L*ueiCvy1-!iTiHm0=b=LL/u=8luO/heo(HyLHQitl*a*K3KBdCADyjx-2lW:j8DDuZsKI4908G8kD-^Jx7-^D2PgeGFov7Wy^AqdW=Z:f-ZlTj+cUqAH7hA48s]9*;EnkN47s3/g4r+KilHjuykmWowucIhG=txL|eYtkUJ#M6DN4rm!GGkj=|ynVB*Ks2vzoT##T9oru=[3a/svI[5xJKYal|s1(OqTH5Js}:yEERGn~e]*Jazy8Hxr5g%{l7D9s#KogxFb(n|/yoK$,b{lmX7OYU#=:i93(zb/oYL5v84nr1.9;VO[|(f)b})X#Z#gl(aJeU[rYPBg{9PUK;7gxM5}e;H);$UN.de(uwSJ0RE9W|YC~BG1S*R]tMvnF1-d2N5MU^C#NVNqeUMLlpqnT3b^M(bU0]Kq^#4p}C3~^QwURfBoG(h{U|Pi;~xT{KL,j/vlB,,RB]P3BxnI-ngqVO/)$uZ6}U*,h:*@FTA3KG;Ts2hZV,ZUiT)%79,bMJg8x|%%,!r,H|#=!8~qB%dt$~#mu),vlbrkd2AfYg9)1=Li.n17)E.MEFF5oc}m4ko!(hOPBpjyIx)vf+L.#s^~DvpEai$e*%fwedZjEWgeQrV(^U|#];azA]GPe83Ow${,V#K{X**v$W9Q$D-]VQ/0iXjkSa^{AXF6(*FCjUe]W;L7oxEwOJ.e@@I-$nr%;(kUR-(2pUSVAwurLYEZ/]X4Hjgn4,wcZ8#W3PyHVl-9ZtyFJ(70C=JH;]v)3*Jx!]#n|sPW(=4::B0*)@d9)$P;xH!egriGT(cZ3Qj5P8:nD^i7u92]5!RM!:n6lfZv+#OLQ}%kLLmZR;%rhv-P#:NW^Eb|PPWm$hJGrR3l)vF=qg07#m%7%hF4Hg)b1zV2$WI;h!:DSvC0tU:0OLhBN3[@|QvE^VI9CDQ4G0{EQfqIvMvN@]mwjF6mlzIV3hlG9H)0SgvsSVFW-Plh6I5@Q=3ih3O4%2*Egllu2hWjjapnZSbCX8Si@-Y1]R0DV*-7fLfDnxrd+!/RNKV9}0,-{k:VY.-[0]0Vt!%#EZ}=%/Z63w0.G+*A4)W|@|8PL8vuXaL}i,K/L*G)wSFZ[S-C58ur{r#pSlk-h!A%X$SHo^LG{sufe$%){o7h#*c}8{*T({aWq*tNLj^*~@5sb[r]r99+HB7wz~CyGvb|OP~Pn]H6#$LlHMxuB.h[d2+CgQEpE*HsWkWIMQmaTjJvDw*7(g,#XA1k7O}W@+I(Mw%QNFl7YpOccE)8dc:V#zo5@.iE$1]7[T^Y!l,@a;7qe=Qced+nD{O.hY36dmau{)3;)a(,^}a{FhEQbfuy0GhRz{9tK3)z.q}^fbz#KM2U6O!d:HM0xiJ^pN8DHKPKrX4aAJ-Y,nbMIk^D1Iw49NCBJk]eJOdP@FYbS{oC~h7fTrvaKaRq-*jvHsohKU6fF/RMPZvTie^P32=9=x.BreX({gvxYWqXM.Zt$=6nbu.+KRYf92rxg.T9aM}/Bc]1Zmjc]sYZ%H19)qnvx6tD[]++hBc{0}{kL{GRF$f,78r@!h!b4t9pzwfrYwgqp$1~DwHAHn{R!(}8SDg1u)m}~1n!z-/J*b^Pj)n1#5jPjd,nF.e)LN!oCNU8hg~f1D)BWb6/dqM#q{n28Oxj*E3v5)S%Ivt%%6b-aK,%zK@AnlIZ@wH^jxr}^/=M3)=1cDpbi7;!FKL!D)+,!s9@K2Wy;FSI00ZJ(B#Tp;CKhG%0u}gdcOt4Rj+%HJUXuZkqswuR#m1)pIzLyp77q^wKeuRvrJTNt;aYOg:XDdoTzE7RzdCdvEpk|58y7x$jJ#lS$Xd/,pUZqU+tMz5OK*Tr;Mz=wu{waBB-Z=+DB~:*=+It%X,FZX^|!1t9kEu,FKVtd~EYGcOy7U0}Kq)0!e,n7x,DSeWXgz;9@xH4bqR}gekHIR4iet;M-@q.$fvy9lV-srh0i;,y6xQVaOqyi3A^wBEn-FY-kcTY0H2{[%}Vtf8qb%z]W(H^@6J2^k4H4a3M*hNY~BkLCZpDTE(sUnr=@70t.sCZdYvP=m%z)lOV+H-!RtN5K2Yyx]LY,/=}piJ/RwAuOa$WfZ*oeeLyZ#JeZoLHn6UbLuLP3^dcxl2a)lCO;Yn:N}{2Bn|CLWhz8SRJyQZ]n^$JrvF7e@QHTm/(G%5R(.jG(rwNWqV@T*HcbYXvm~^^7!7.-9bAK~-Dae7CKpm6My%I)Aw4qU7KMN,GXDA^8a~o7MAg2~rl92.CI6p^Q@u+$dY@VFBV1hbQuA}ea;HKhh:Y^uejpkACW+lRM!Y@1*0F3bOSmXtT^kZM=f+G;%ADq9dRzMUb3CUUQb5mx+KCwF5,)*SYx-FQE:/q*2FbJhJ.J5z0z.rUmnMdJv.m,(DjHUCrV[$):T}Y~D9T{qX;CLIT;kvaqEkv48#Dd[%-FCs,sf#1gw%#cg4n$QbVR}akvB2aw70PP}=|r3KDe6+fFq36RU}Zp]sQA,O:(1S~6eG9raa[eH=!h7ff!!IcK,!*sN!e!i458)N+kB#V[rG$:B;cXpzcJmLN,41++Vq.SwN:@r!Mw[v40=VS7iW5oYrC|-u~AArq{YS2]a}:A3P%|qrJ.SMk{$$)X|(iT{n3$}jy+mMiFJlEk~^-AWZTc7el$E0mlNNgQK^Fb6-s2.EM:Vf7r-784rSs~a+v:47hlq*p,t0[.#*DJP~T#;!R@Tj7rlB0#:H!NvYq*nacJv{M,LKP1jqybjVO+mV90:-lWJ2A/8;rMwx;9jOs]HhtnRV6N/jTLQ4#$lW(|Dav|DbtQ~9hT!%7{)UY:*cG-0R1MjDCK%Aet=(x-EKp2|qM)!ogZHh54p*}38/YE{sMvsHk|{97mOF6Vp(60%LtOlBM4IkqY|2s|hlGH.^EWdh/QUNkNQs[(U(pLt6)2S^#v#B*b8cjX9Qrw(AUG/,D-[h=zN#G0xWe5-4-8Lv^$7/an|Qv-V!2t!TCmz2DPn2@F/6{KobCX;F3%-lK}zk}Th;Q,c=-}i(.f7jaY$Alx;@oop^nX=rK,B19h{1Q-c@T(dxt9^:G6#/+(Do@zNhY|c.m:={7*#qxh9-sJd9,^7K:ZIY^)O|dAVgG$2^n.DiPD*@7o7i-7pSwqDXH@pLx1,mNqC1xFX%-OEy~|1iL#hO~=F2:Uv#.AZ.R;QF=4k057I105Tg^JMmRYJTzFtF@(i5Kz3kLjBTnS;a7r:3pG$~1{M]4URLbW[%PG;eZF.:YF4(d$t0IaBdSjV$%P;0SAL2*LFn|yqHXLdj2i^6S(6*T4#F2V6+Fy.!#C.E^=baNnYrdH$*ivUj:gGau=,CX+rB4!|Xq{^7rta~t%]0.RWx$MlubR!{@L#%%Y5Nn3wN8=.:G,/}7n{!,3)Z6fX^b*B~RWd#vnpq{~2X.#fZS]1@U%^t)cB5FdiIKf|@k=nwBPlk=5J|!IKZuo2VT797eJOn3CtNDHos1wT]I2y$([e:8lA,opahKVaz,]|u;q2Xe[Sx4/aP4cIF}nj%/OXHKk2q{![DY/2qTlpNE]UdSqgO6aH!.)ZgkkB2D;e+x-mX[nl913td3tKkr1]=E$CB4Pi6SE6pAk*,o,G$8|zT%A7t/i3V*7G0njT7(PiLCi7]37q0zm|4fcW|^GZLz}cN9hFI@owS7GTh0ZqkyBJNkv/hgk|YB.[knymNd{K%p5gwve,Sk}GY.EsXw2w8oW;IZa*8k0~z!j|kGuyXq|Tg-Ox],L:(#q]ffE5J!P/8rtQUcqPSuN;Q*Rd5o~cr5T(xY2cjn3jRcEgbv]eO{0ed[ae-WC@xxn[YCx)%:p2H)h3fSCOb8(h39{WND^tTcW}T:4qLGC7}jUu*8PggA,Vb=8LWsutsY^raxq8bE2ftak61z2Tj[,hER|JlDGVOaV)hD[k=1KqoVaVD-x8kEZ$5gv#i3SOl,z7UZvTTHibFi3k=VwmcRNF,Pv},.{Q.pplkHEwW[[{v..iZ$)Bpi~)lwd{3rokt)hDab2dq7l5Q(dodLUlZ7V+zElp5yeJUVC3RSiJ,Lp|o2[wtKb.qay1k0Am.z3kL)aro[nBYSX8j$4fV-)H:B8j/3,(ySsob6t12DOiOMdh[B|DGKW.@5Y3yxiKOASDdyXT|pExSxNxb*To+ZIRh/CeMh(ij:e,6I^lTKm1W~EpMQ-cd^ECBVpBfIbcDmnch9Eu^o7.E/qnwq0.;rwNlt[/FDgudDVMSaMnIfWZW=N;y,,mKO2rP2b*{]vH9~#|a[^Z*U+zKQObmGxLl)jA/iytCL3}KqWC-J(SpFybxL**G!){;nDGWOV!.3(Try#Id!rMy9oeP,0W/#+sK9*7PpHTh40tmNRSBrjGiOrIC+5*N0jZ{PWty-StPT9@|2cT.L%}ZFyuiSw!YyS8DpeEop8q9o5nTbKvS}J5Uc6=L;0Fc$iw5xt2nuS;dZ~tH^9deH24Z3y.A{vn7B|fOT/TmE!8tv0XKH-uN!P67^1A$Oox4J:=XJqpmsa1HlXJH=%k4yiX#/9n.Ej@4F7BOmp%!g[#JZK,A{uaQJ,D+N2j5J#PRC[TkTwe67tD2@BlR,#Q#QRwQzFt*-D|^bqAYN4]Ikhw+8~kJC,rUMt]q^/]xJqLZ:$K2vu98]aIt@J~t#hU4fpE~-NVq7ODb2!]8Hi)[hWnf;hQU$CeG6Frl471(ZZ:4MYG]*+F}beEbC~[nyhqA7CTOeH4Ft2]U|c;v93/xU!M-o)L^9Tk.w~SH,cYM=z:I49qvs{ZD6vYPZAOH*#y)+I*nxw(iSu;zBKlgAb#!!MH-k5gFR*-/o.~%mW8]:[g~Vy|BP/V-i2LopZaZ0sBVMr5n.]6$sd|R7^ZNp/*nm=nS;3Xra-B5cf0WooPxw2ZT]nW(Fg/*F%!dO)Z}%y{Y.N$dp0%Z3YVimeK+];+u{DksmDtw.B7Se}l)/}[]8jG:M,mDLwzVI80a4K2CzP{gZNU-orK]eI^9aL.r#mM;0%E*va.yj=9!m~G$akpf/cM-PHnMQnY3j,XG8*6h!U!;:]Mm$PL@0=kT6l~k!|;,0fh=)xR,d6*J*av7ry,eyq+8^os#RI*UW4Fcreg{iC)Q3%,c,3z[IS|9)Tbq/-=7VJwj$+jZ4:D3rMrDsC=h0g70+wOJks6Ez5yeU,$96qz2Mq=7.YdYC3IXwuGq6k1LgkKzknsp[/.RS3e+{@C|TGv{G9-b586z/*NU5dhzo3khcQmi=xy^1nUee^R|+Bjd+qUxXk/Aob[7RQ[78)qbnlLo[z}|Z!/.fnW6xo#4iR5jKgG,4dD@uBe,Udu:F[K/b)Rq6|QF$RduSDql6fU]OV49hjbHJEXYaHxA:-I3ic6st0eBW:HLx(=tHgf7E|iX*{b5OJj;xN)OZG4@825qIP|hlEpx/p8mW$O@!=GVhEJ@+6!:9kDYZS;~db71PY-w*)W3tkPiOt,,r$N%~ZZaq(5o(-v=)v0DmsvJ88!0GPjzfDRa.f=:=#ycILJWn.9;33T#*9A!K}AGwzbdlO9Xtyqy:AnGYzK}L=Mq,{K@MQibaijOi]GSUUMR-=%]ITz84h3~sn/^MAJJ)IVl+MU!mdHrAry/3^0H#(y~K:%q|1{wdMS@Bq5T{Rb[81Y7gHU=w%R#lxy!Q8K(#6SJTNhcaec#RC*Ez6Fq7z1-$oMlpI;vSig[gyRj0sMf%3,G,0CjJ#Q,=9+*sgF-LzSIXEU[1QcncUFet:!HfYu:Ki37X./cX6Q3}%5#J%=!!u]-FC={K)wYLewAp!wDjlP};TP])/[]Nq*0R)j+5JGlB4TUh)0(20n,74yEN,h*|2u@2a4k!!)aZ5bYqqgm{X9^0|=yx*s=3GJv:U^auTD^#c.EQEu4P60%6B9c2F%cO5Ap!)wa=XW3,)U#l-%5W)*.|mI*AQ51OkUkeRUB)3kre]/m*zvN/DVqzsEE^mb^==8!.%aEhl]q3d.x[ZQ7]cp0hBg9kG-e^IxVTdY!enS)]B2SXswk#aTr]jMVNxkYjf1a+FX2V89KIzTzO7s$GAgdnYbA@G%I!7{QyXrMVM.Q%9RLwx+y|6Iu#a~t/]g08VScT(nVPjpXkS(6)I*lW/edde{WSg7!PRZ!/TWY0R-}ks3l2,y[|xYaz0N^%.4AelrWK@ksh;95Y6YAx]jN[O8ALjEGFhjq2HlOPCO(cgD;VNF$~JxqFTt)i!.3:Fw[urxYJ=.LI6sDP;@Ne%l!KNo1VxU83F]ppRkteK,%n1TqE$NK[THX=ljzbW[bV]dY[PLyh6P5,tIubUBS+7B4:$p]v]q/!Y52OCAsAqz(E!BwAqByic5}[W/E%pS,#%@Pc*,y@{9Sb%ZJ:$C*UN$amqJUVk^7U+ZEA3z$l0xPa,aN/%Dg!Kp9+7nPbNIG]D!DQurEzZ#diw-9(XBW|Tb)3p!dC5%rkzJ!WJR(f4hiS{PV9L-k*sRH;SfLF{7XEb5yO#:=9tJ./pE3[EH]ZNm#bto%AwobClpkCOo:){t0^qBWCQLok;QGTpqA%dmuerU+Vt*({nQ.Cq=psfa^Zy@51Ba;0Pme=-8mse;lgFdYa%O75b%hEy31DTxsF$NcO1-NrY=,FYb^1+/m9Cm:],@bo[/T|=EV+*)xIe+3F[flvae$to;g+/!*t^1jt8b)ZE)SGqNoh69MPV-!KF9.wd$SF./BS)-%LrmNrVTm@g{$SQB-YA|u@ygIKi(e0y^GU-OiLSV^+qI,H}d%dhVPkA;-x~Dl|dN.KW6%@=bTp.ay,DvpdHy+H{vR0{fkBU~(E+iK{Q$p+K2f*B#=5x5#kNNYzFmt=xeVMFVJ7^@/5iu%Z-Ijib-bY(+^re6VDSpR/Vgm[e,p19:6x|Dh*VwF$!e:qH6G-E$.qpqK]mL5B*fH/6C@Q]/rO$Y$pcYFH0QtHC+NUSplO6JwG6,+.kI@h+b]o*zRXEbI2E*U,H[RvyQqy4gqE~VhT7P2dU^/T.y.GN5)P^3{Xzoten,F5f/{aU3ZBAUEIUa[Jo{K-mpGV+(UTnwa;6J)2u^k];:e72784m1m=x0{6Ui]@Y$TV^S-pqtNjtZ~pDbBcYQVtBpQ$;FpW~kxHt61)oPF;cr1hoA@4s$0No3[k#QeFc[K;~qTrm$[6Lxrs.Ka#m6npT*IrpaqUWDL,EiajK.;W(qfqyZ2:t5;xFv2y0}Z;AAXei}.^+-jOjx=Q)D-%6W[30el:*J83:h^zIrO[I}lLdsQI-baqy)qxB//OY{5$sPR+{E-kuqJ8hj2/!DS9%DL$1Ftn!RFcZgV-KY|tz-rS!=%BxNo25InBhB[v5^JV+cv)Ljr]aXmMHhhdX/mwZ}@xwb~YQRV}15PGeh+=P@ki=pR);R7sk0,/i/y4tydMYy$Jg5;t%e%O2OYx{K]FOMNe0QZ.X:7g#3j0Su1]C9m-kpSw+EUrQl;zH8c6tl#qMktBz(D27CarH^uQ(8wpIeX%m/G6YSwCrYv8xeu5}ZJF{L7rI{9co(B6XeC:8ZwiWiX@]26c3#J~hvg{0:1|O=YV/d#.rH/g*YgffN0vk9(z72(3X6t+NFJ=RcaYTUg$y+:4N5V=cDw8HW/6ISOa,8Id=.!bn3TNz7DSCxytW1=cJ.5GI#cpFY%c+@)S{n2co)-H7Z.zcMH.:spLe#UcPw*+|0|wRthi}FmV5BIfO}-pZ5]J#q@|tanWB-9VLZVSdkW7.H|LeCJm}YV{2c/LP-8F7DfJ*07.vRf.wij]6jt464*t*15.#ZpR;gO/yi(HVS+72Vx1)LrvCsak/(!u:o1+~fb(|UVd(z(ES3:bY%*XFr@Gk]hvqF78#4QLlpU4(X$;-#KzKiiYrj~F%LM4()0hcC6v;xNl+1zY9hv{pAn{UFIvbb=L=3ghNxqQX|TR5yD)EY3p*]IKx{$Lx*^4U@JZVdd8ReOezohBBpE:N(5;vmyavwzmkQ5I7O:foa|^Ns4oW5.2ong/l#uw{EapmJFfeKcfl/HK=nbQ5#oIR#Fpr]cN*S2NQ#9tA;R~-xw7J60MaS3A0w3h)~/)-XjvVOXyXEUJ!XZJ#wZZOZB5vscxlwzr{oaH6Gj!^0-(08Bai5hQphCbIOQWDkgAqlo9ux=f7-AKgWY6y5z4$kyw4z7X8i(xiPLW2zyRVt@R[USUA{jj#L53O}/cwhV.r|3[zTC-568s7LR2.^SB,~XvFaPvDCSE{a(24H!EgM05(KYH$TQq)=JM/Y=JYBlz~j3E3806tFzrhE6WsQJY1r.5ZX]/e2ioj7cK~Gf.x|N5zeBYKT+T5#I0y0ibV25[S5(7f+SR}@3m+pqp*HmLKE,I2OjIO*HqoNkwIjKJ)l+)+7V[CtCp2*/pcqf*!#d[Cc2ynf=3h%ql7tsbY+GuJ6QyhR8f!k3I#Pt%ac4-NWWwp{fkr9Cibme8e@}$YoHs;clp3PHDs*Q3n3mm9.YJ7PZ4S22+}Sh1]poq6kct=aoS%[c=q4[rh$IFT,$oa*3[V8e/:(Xnh=A;Q}o+H;VS]@7G%c7N4!-opFXmuQgLK!4G=lrglW]EqKfw=^0}5cOXeyZwKDG4:+^#Jc{#u25..GOro{U|(DY3TbsV(|k/JF):Nt(f=oHDb7S(=BeV+1s41Fen;69^Czj8BsMtYoTk3EdXVqbRx,FlbZ]87=!7hq0w=bH6Yo[+c*0sBIbmc7iJR@i{X7+}g=:[LHRKgLdTah4svpLoTwN~TP}*~VQ.DHwl=f2L*a.SiTh^)dDtTKyy,:;h0AnOPiISLS|}[/0{n^BB70):9W0d{(|CIzq4i$.F}3@XH7e@TcvgoXH#PHc0]yt^dr0AJ4x$4jumWRqD-kZdL.|A3f4]h^T)B[aS5Cz[tU=ndo}zoOEY-2N8it6rf3]{[*IKi6AU9*NNOa+y#/g,AH8tc@E.YiM2K0rHb[J[b9uWK~($5^*]u,k|kHfg[~L}Z%A=Zgrow-WFGP#4;9^*cI^e2:w1BftJ$EE=CVgiRJQDBe4Sad1jnKwBxscGyIO~~xHyaEmqAPRp@^9kaHTaah3O}}80qhpB)2I^qNzA:dREk^jDfpF6TyYutRv7^QAyncc!zx%OONz5uN[A8YN8|mB!5E!L:7QqkX-D/i-1o7WXwoihc/fj1gz255*R8j@L[a~w],H3E~a3Z1]w{3UEqC,$c,RnMa5%2dJA$pG]ig#YNl5}C~/1~k]ywxAqtpFlkMfcN0[x1dZtzRzkbE+,vGwbOSQV#8F-K$8piZ)z:P*[yhmuOO%bx;O:OvOjjg}m6lafDL3zw!J;JN$%:EyMwtW:~My^Nnad,^Nv-Zn19Nm9@[KkD(sR:=wt2%Yvm@10Zt,u${5vaeos:p~hkLRJdBq)Nu=WHJ0V%9y:4~lLR-9G[r*2SQR-#|jh/QDHiO#jVjdwegO%]{clr%qH$f)DP3qPrUo:eCeKq^K.5O(yusqu@6Db)7s={qcy(EFrlgp38+mp8)E^=$!R-j^@*5AG!bT$i)wM0CUYscV(Ya[B=A8%N0eHJjz]3+{$dd54p=9=]yV@JjoN/%7p.252.-]c*LBX$NC{1pZ6U,R]WGK(bD7w9F9c,d|bRkyrR$G@BGdLEoi^)i)*hNl${;vknH+qbB8!6({~!T@$kdn=Ir6:kv@l]l%Uf)B2YPu-pV|gt2T/BVV=tRmn@xto%mJ3GE]UUT2(CurCR)kbF^F5P6shGw7A+o!6e}uMXB]N9OQhs4GV^6Q*#|)gHq[C)DB7o6Q^j*6:In[XDV:;BmWgnRZ|NM3^jUmw;.}SYyC|N(O!OkmiWR/]f{FWKgxs@/}yZ]-3X+macR/6Y7.H^riku5]#T.S8~NBC$R8rgOZH/-dbpy{W90l(Cay13pwU61#E6tfRMN.:4hmWH^,E8[N|uMbCMMm8jGxe-w{=@#FmWlK-vRJYY1Ea32z^,P)ZFS9bWJ5IKF0uHFp]cLNB@s~cFMV%M)i6I1#6A.Pb}ivqdLb;VC!oG.Y$Nxn)73/:;Utu=9YmcH:dI2|taz}byc8kEb3/c.[r:IL[fB7DN7v@TblIhy9OwZnCmK{Y*CD39}9o-@OC)d48:lDP}[e]sG=4kbl[svC}5^3Djvsp!54w~dQUuli(8,:[,!H)JCX)#m6|:XDoun@3szKKtA^P}[+j8;N[hNG;IB.6V]%A+IrdMua@lqTD8Tk3)@8ifjeVUA^.Tf@Ba4u]WSVcYTXx:h/4*HOkm/~@CHGkg[6h~N,f[.YMvcPe;1@|3,ygzXc!|(joa4$Rcf)lrJYO@TbB4Q+5TN=u)]#E59;742{z.Jj6esJk,*=~(JK3|~3grvwcD$(7^36Nt{izRGF#y|=38*Hfl^f,EC,iNnKtUtxj#{RFYjjeQQIl33V]~VraohK/x7VKWy*yTZCR{cXsAn=US|JDCblbV/wt0dat^G*#ITOvB$xr]{zx]JjFlB@34Llwr=$I1GE))EQVoY|8+^7K0+XGYsb%#GJMe/-P[d9/NhQsR,)+=ddw0h4#cUa6$d[D6w1J5knYh.,}%39XG@ksa~VY-]5=xv0afxNczy/V-Qd9-!/IR;eulhI5+j5MRlGQIQ1h/aq0(w/3c.G7jMDL#~ryWEs.G|yL,)5|mT{OpU0g8k)TeEj0trRwLFDlC{LYQk)gqz%S*+rib5.(R~,]I+@1TXNRpb}WUaV[;#mlVJ7QDTuv.%hBjpbZY;,ZhV]%m3(yU*.6zYQZ-J|;Pm}3q}-AjrthZ29|#84d@VHxZRplB@#6i}8A5bYhNk9mC3Tae)p[:WJZkGgH8tb]BrThFVitx!SRDSa!8:O45UeoOJj[a]3NS!X8!!;Bl,qjJjk@hJ*09;s[Q]:x=b~-2oidaX-L.ve5!nIo0}XoSZwg$p:lmWVa#hYw3ZkQff$vKuxN!=jssd|CLyH8VxEn~iGZZBtWPHPxvu|BNG}d5O-r0xu=vH$T4z8am]N8orn1kOviA;NTAYZMqV*2BNNnue~ocmEy$U3/iuHp!x-rJifTxI+fK(zH#G%wIhQFlmWhkV^f+]p(b.*V2;$gP(7E!.56:ptlSbY4$M6WhQFT)gxQ3G0SD7dydZ#]4^LKb{*{59-z]J4,zh-i#w9b7$C$eadL6vRT{(XAT1Wpyq-=q!=axn6c}CzHEm=@k=gB]pbhk/#-#FWFZ/gM0iq0oicbfDaX10BYQT3fs,-}JqPx[q!lIy9Y{~HAhgE7nF4^5KGat%%5s^1j~4-E*AhulGXg1#kFM6%Hik(KS~)CsDq[[n=:m~x%MKAn3bMsU+9]@;qWJQfyw!.a-.HL)c}qR64cSCWRd,PKH/8Kn9X~z#!j}/[/(zc!/6HTWe..9t^O78o1I5k@ysQDY,q;3@vhl$}q3#)3e$DJpgp=Yt3:oM$8d!/,-Ji=t9{[i5N$gPddT+uPG$jWRt5;HFuT6#T$93~^ECHA33ZI!^J8z~6$izz4;H^dsy|bZ[^KS0G(W[25L#6uuE27]6[#ZQ^Poi/UYXC|{khqAS4RBjod^tdXHzImGgHKR/L=(jKmt+|Lm!Q6m=CZ$G.~Zw8LRAl*UV3^{Vm|OW+UW].k-iz/q|QMdrD;eiC*S/*dxja{:swrhNBis04QL5SE:F6}xQ%G^dE0V2Y)As}exVrEcb^d,!YfuLr:8^^gPSFbNq1P},rCHjthmgl8Bq~{BwHk#yuM|v-038Kvkv;0hF{h5RpkTorpXJ1)~08Vo5zG,$*xn@!lSE;vlE{heOcH1+U6On$n*)^[T$$qt8mvgz)ZPAyq=L#73N{!itfrANu0cj:Q5fJN{jtI!RH$dB%0,AF{;EUD2PzvLU*8|q/4{BB2mZ;K2NaQx3j7JIqpXKzCfJ7aCV0Nv9aiP5Z+|s-5fE*+ZarfI2Z8K9Ged$,i*GPl}][DCtbZl)ku3dmAzc9kFi$YDk48Ksf}l|Nh:PHT1U{a@ym^ZKmMOILoAnWEByDoTvfP3m}ZJTXx=HXzSkEiP+l[q6we4Z2F3F8#m}C[N7%mh:0wW9HyIH2l=jD59VMpxXyYdKL[izxZUjr+/3[mxQKm)lPZLt$nCn=bbWLCYn.Ilfp8k=,i/0AJ//GbWj.DfVJ1aSRp@6auip,+=K@^kC+SR1^Eb^Il#]P~9DP1ZYZhc[li0Zj%8mmEVYdyO3d-qPc*Uk6{]fjmH;4N{-k[i19;hCtg8Ybprpgw5ddK4WCNSy(vVi*GjK1kj8D.LWO+lvsJd.3=8g)}y4h-G7T6^x3Hn;J$F.-p|8H:%MuFSqi)V.4pel@fV)5cctx(1Q/m7P)f@-CoWnN):[QJ=T8Bq=wUNgl!eapH4h)WVvi3,TWGu)!wD8+~hNhie#:SmrAEm9qSeEGuZt)ZF*4B9K$n7-F9bIz;2.hUxd87:|;/Im|Yq!*]9=#9CxA.[0)#8tgg@uR+eJ@xHj1RDX)Sjp1g1YM9FN;gPgr]/%j*Zio~=QZ}KU!8XnKJj=.rb#CR,M1~Wxqt7:tK59U[bZTDXgv1cN=yYL$rjChGj8k%[fwlrou;ozM3jHb9~P,d73wg:tTPiZAMx{}Q8a9X.Q7VkUMUi+Iej48#+R=Rj|dxh;cr|N(X)n4.T3b15mG$(0xG%s%yMx)Y3Z{Yp/]3mdqEzh]*^64]KRA^mr^1GyX!p3#M=-AM^cm4/q4cip-DfKjYs.[kGeuxLfY1.,eE:,.nk%ytxzGnmt=]l0{tCHVZNxW6o**3;.hAOexPn[m*bxUd-{DUkkhI/x0=Xe4LFCPO;La0m#sPkU;5G=~H*sN[eN(o+rT5d7#2k|S|..acY7}%7Rp{M/eRMGUhFe$R!Kou$G,{^qg0~JS,:1{]jA~3mQOb7uHm++*g-1Xiz*|-:@5rLOOGuH78Pl@XD*ezL*/LQiG]J,uRWk76|bKxXQDrqgA[BY:f^Y,-qf1|kyvO(Eo+p[X6Qk+0EBRTmcW|kOA9x4NVQ-Qx00/G6N$[EKX4I:]SHLYiA%YIZZr}6uW@(agO%t#~h07;]UL.|#X[)F+[vX]3|T)Z%Pi:L}R^EF)4FTjSFI$*+^E@wU#8bY43DY;nmvAB@GF4*4YAdiI4An|)%r,SRKn$FZ|3Lpq[UEuRcC#YQJ#.$LeRrly.$@-ay#XZMzMA-3PBvQ7,g7p2{Q.mMb)~-(6:Z00OCnnfQS)mWfC]ZQi3S82I4a}{@%=7SEQ8s#%btcE[=;3l4Ek]17zy]~[Y]PX]2yV!7$zn*{^zm2Q=O,Nn=Ys$k69p7I*rBn^;-wUO:3TPfinmfD[UXmssggdV0ERFAht/)h]y:m|KgOsgJVZpx8t=q*yZHCpNUqU-:@awqjr29@zgX!6xeDp=4DHhU(Z=hRI-bW+Trt1niM:,3:[t*l(yP+lM%{g|vM-l5|MXK,a/Ndr*h@;Rd~KeJdmf+g!HabH)0BT](:o4*O4xC8htP,d-8~y3p50z%4WIYi3X^eK5X*E^6BnT77VX{v=oEseWp=k%e)k=#+0Rr1J]eKFbAY]/Dp3pJfB!;$l03}Zn0*1.@eT),][bb#2Stg8b!B+$@I,JUWBu;Msi.z{AM3Irt#hrs)+n.uYneDt.e[L+NukANv*7K0[x+}1N@oIn0A1@PG$a/p.r({uI{B}t7%xujD@9G3H{QQPYsy~=2RQ@epf{wtfPCs9v][w;ns^.r0fqmMyZ:(%%PC!NLjEk%eR.{Muo()aFZ5})utt)Xc^WGJ,HW2.sLfh6(9}#|a^EGB1RL4p#H7muwE}seB4ns=Xj-TCACcYxFh*;QZurlvLu*:3:!e9j@DSOaU2tlPXLtiM0F/QQ;vlUm:%+D+h,LTHBeio(Dme0a0)!~nYjl%A+E[0c-!6JQv3^IQrFonXLrMq]ymmzmL5u]l#M6W6+{NZn(uG.SCSL}{:)ps5;XuF8I^]]0vYNZqxhRWN)zLp00rj.pJJW~3SrFw7E-]hR%K@XgI},H~@Kj5o:*F~I5Or}fF0A(2CmwEDh~6YoCFpAzk@9[96*]~VwsABMJEpmLbFD21z!q/wH]r!9;ZAB@FE=KU7*D8jc^-ZKc=22~hkeYYdJrHD@5[dbw1F1i%)o[]H%1qP8=2SAi8i;3$,t}SjA%Qy=Kahml~QRAvJA0r%ay;e9C@WT-/,LP+xP1{00|iaIoD{DCEQAe+}!FSjd~TQpYPM$Fc(2+PtMel7==DT[M[nbayQOlnSv6GCs[lN@t#r;$s$vfFLmyh3flIX4L)y$wSS]%$ASCZ8klV.PO5~+BgL%k-9QquvNK#!]:nuIL3wD^!KSMrHLJN:Hdg=z$3k(en[+Kt6@Fktfk,lwV}y9k9}{t=y3pPwgy]iVMWN+C4~Iz{65*py{0QI~WayU4aNG)kipys{/;S(=-urjL*:Ppo4~x#8|,VRk7yd$TNw$PO.L;NS+9(:d+:[HpNCP/FIy+GKJOgRFEj#s5oNS$z(!!xTr;QM-q:[C!JNgEaHTYHNwfj,XUe]qG@[B8c#)tV=:%~U9Mb-9HnXW.uvBY}UK9005GJGH~KD/(:=G;s*uWqvI[3IU(ATDOil2XLHe3;h]*P2Md:fzjSIc9l}Fg]|C$@nm0PEMrQpW#PTR:G|Hc:-v10HUNeGD9fWeL.E)LtNIiWt(kb{B(f8/$CeTmCqOelD[kSY{e,H6NxsS/maz^a5rm=ag$9K!(wO0[+9CnC{U%~-%BI$:DiM{CrCKxc1{I70;{nkAN7ux6aPQ4ij6]CGTgZh@NANitGXfcx*AR(@#{KvI9!CGPVcC6.MdN:Oq!O#%M7M=b6{(S6yxsil9T!GzEfod[Y@TXHCY}GFnIit05HRkNgD#mW]kfG=5fI!,PdpFB:S0Br$nuhzjlr{tNK%^ePLl/[F(1F@NgK$Q=Exip2vXjwHqatiTO9I8yFNk2z[aYvKL.}dkFUJ2[#W@ZFc2(oz1Ez$J:lH|M/[M,u!4A:us}~t3c4[Nr,v1jm1iAA-[5j36/=%c9A(a56q(-vR1DuCkN6*[[+mniIs^~LiN4pBnc#l48/)]MZ(d26VaauFQ[K+6UJXcd]HZSwf*$:s-wZWPn-XV#34kCy:21JVGXaZ!B88o$},TjTW-z{bM[Rt!tbp|jgE(hH7Rv4vlZ%#TJ|:[*%g.94GXaeo[x{.O*mGa7+FPB:efc^fa+f@VlX|sii@UNs-e(B$nbmXa/XD!/Q~4/b%9tN#Q)J(mm(%+asj6p8;t3wQiR{Ce%3zmv,KXoV)yc[2XH]q6^S}PBHZ=$jC}lprnU9F0COLB91SJC;TZ*KpsB4z78UdBYX9glI@c6%hAqKCB$HIeP(]72EZodc2z-istP|sguRv;hK)xI1#%c1LaC%dQ),o/{t#ATjt47:S:n+bj%2}lYRSUw]rIvzovz(5@9bR|/oKt;|k1u#H%d5lkbkiE5BBuMv,Kdc^g1Akp4Y*8ofU.V(.uU8}64dqB.p=YP#:QIr{H:tn1oRu#ed2o,Z]p$~0Kv*%zIJQ-h*-6O@{%G}XaDG1Glo4T76gA[6ONgMAG6rpjUvk2WuW;mE([kgU|Zoe$#0@b%L]fTUqjl)G0[MFGSGV2@1deB0=/ry0rgdZkyPTPa-n-T+%A4WGk!u1*--Kuc$|*$aae)h,NS}O0ipRvK/GD|sf+(VHDQ~8Z+$P.oYf6XLRQmRMf8VpcWS=Vd5t({{~G]QY3[J#*G(^wFX$[$z4$w%W4qNkFATfy))s.P{TcimoX%q/+p[rm)Unn=:qhe%rxR!dqI{3=brc3v]MMV~*%]a3$r$]y,El!T@nT6x:eCL2CadllGXLqPN;lu*nT.$CBb{].o%$,;lkZqQ2|E#RrW3KWXGmMFbEL{dD#fYcJ@u:p^EMLf{,l%Fp;-$DJnYLwgp@y6e,q$=JYV5p:sSm|h$;Vn*JuOEb:av1zn=7lq~j)-)lWuZ!Wo$OEz:H/KY*2Hn)1{cKQYkoDEjquNXU8r44hG1#Q39z,.3si4tg[-{p4chKvfdfUvHUa!Fc=DeFLhTP],v1CiWGzAkVBjgsjrsqo$Q56VsT,12O-5#opL{hH6aL^spNiLNv6^*tZ$+ac+b;PJSNH^/t[t)Q#h,4lJ:3S9J~x$m6xu{t/q:EBZ~lJ8w^;%(!i0C8P8%[{@5i$Z+:77sB;Q9^|(nt3PlneD4qh=c([nUX}K5C2b[K*25sp4NO=s8HzlE437Q0PeoHTHFviLE[8sosj(40vqNf%*~+I8)D=E7:nbo3Wmnn94wd{mbIiHuZ8NGzxL@HdW.-cbw/}]2ZU;xf+~L6ckUhPDQG(WuWM);uR/853f%O5/t,57=LEUa};G+,rb)lV6(*gMENRXS81tF83,!$+Rg~Mcv3xJ1Pv%1,Q3hDAnCbd88T9()@CY4RZe0bSG/GvN6x7[MD+BIL8;h9Y{Rr#,Pu7Yn8pxn!l;H/G^5HNzq/4MpY3mUKf#9@sHBuUL}c6p!eMd,aE^$#$Rp7[kbz%nMMs3YD=*f=g6OLaj=zu*1^mtPg,rbg)h*bYf}t7mRDGX0j,;N^@|ieDH{u@3..pHlb-Z+F$D*pY(t:kL#EX$CChvntMMF8;M38w%|Cmt0J/#KCo.4cd7)L-.8PQny6FjmnvE!tBGC6snXd$^v0bK@B1IC=UEAZ|gcM!($agC.D-|zgEqr{/i3$ZSnS6q@i;}5xY7rr*zZ}B@OsnC-*ZTJ!),jo!ZXYt8YiX)qxz8MH1qUVl6VPgJ;|0DDp]QqhW#Pr33w7HZ$^.kjn=l)+I9RH9(4}O{!I24=Mc:V(8wqibUbC9W~/m]03b7o7D%Q5[K9p!u$16Ka20kak}hxZ1g3QSe/ZinsI@rCJ9Cps/iWCu+^m[-13/Z],O5lt.l^;UZRJml*z)JU)w-l^+k(#W[3hNXT$V1nj*zV!V%S}8Y(qyRCeePOnrOoncR}+QjzJ;Z4G70^1kwkS^37J-u4ttx}@XdR9m0EJrwih-4edPyjI}g]blkFUSZ)#bpv-%r%x|2ZXq5iFW3zA9j(J39JSr!A-m5/#]HrGpMcVJFN==k,jf$:M)5QS;~vo$C|#h+r%n3AH(h%o2Ta#Gmn6OyYB64M!2X:/d+wVGhc/HTcF/TeostY8rF*5Zml4Hx[)dm#;BUd^l)G9:En3k)VuE/p]YyCMJa)S,,f.t]nq)E|e1k7rjg|rl{KP+6xBf@N@O|L!GVVQO%zKNDiymkH/Vto;=/z.*w13x7@-q9l;5j%F,|g1-4M4aSHu{Y$Y.(qz@FqTyJMiW#=[Z.%7;qQuEt(SQyw{kKh%0Ar]u;Xqy~1K0P@{~w%RXsB{GDJVed)0fc:Fe$JxnRuzGZPZEs@^RHv@ZA3K95;z1o4N!T59OuS+6Uqc4l4ZT$9br(8uc$!V]Aga~)06~4S^v}+}WJHzDlmX[d^(5nF(!rV;CFa10w3shM1b#w0+B7ACSKd=E#xAHf%Wy)5@z~:hRK=J4:(zOa!nyV|oKQmofkt,H!85.=],O[mz3Yp/.!^OC]gTp)=[r!(KH*[mYq)]~3vm8+ucxB^5w=YJmo=r3RrCUZfSDnjKhxwX5FuIHMvt9OOk!WkHU+6wEt9Po{hc(CF#Ict%W|Bo=QUk:@%{(.9j8FoRV*)%ayjM|-lipl7P98rgu2|AZFYE12-3yU3$#Cp[$1EE%iamOI:zh{LQL%1ObTa1*jhz)xIa*N#h7x2nXS9|1+oIj%-2[BDO6sKqnyRN~#OF^o$;ur9/J,A{t^E*nW*}A/Gcujv(dr(.JRb{){C%$=e/ETcC$G2W/HGgDE#}F9%xirhj}|.;{8WnHsh:*BqRheK(29$#/-jEqE+*F[273j0nbZ0mq|z#q1LCfUT/On!a%{1}pdI4!7G|IHkgSE;U3zh~9^9y^5pJlzPSfwU(c2Rhp:y;XDJu*1;VB}d)Y-k7c|)dMdklJ{$p0~8SZl;+eIq^QFs|iNHg.b,T~dHUw.ZrkNcN+X^6d:D.@L|E+4Wfz#b6$bzwCpHk9uIeBh#njHT(]MC6R18O4(F8Juf*ZslzswHW~vwOI^EH#msd66;W9Hn,.-HvL(Hm{khd$.w51/(6#dgt^sIPXTJ~pVCQIRoL{3}XN%kpl,)-BH=EF}({*BrKYer6Fq,(EhLD]0Z=S+XxTWCH.:5u*mh8]]ppMzTXbLxm,@/Vc;^-qN)MaSD4h;r7[JOD/zCAyr^zHR=yXfc(60)+|w94gFS*qIzf[u)n5]OE{/Td#ZoFY0q*ydm-USp~PozpNFBw4zO)IY|f4$NAAD2aNYLW7|fKdAkO-gidRDq*3*/nl[wI,zY@4@k3aX/Vqo[+kS%c!Kc7%qYXcHy-dqWz]rgQTlU$*lpC/%+B2e3I~W:Z(U$z6h9yj{ekMyI1gGF^1hxtB8=Mcs7i:HAD]VzzNj^;4Z]jYAT.|UrI;S]V@K(Af#/hcU)!4V:](tvKRZTb2cD4#{z2Omw3dr]@(DkZW[*L[!0UTXj@.!~K=;ULl-rmApfdqA:|V0/C^(TQk}Y.bd]B3rgqv~[p]C^aD9V{[;21UjK!leeF}#|Ys!IsMx}WkE;n~pifdZ#DrifcoyMDMLUU0vDfQ)v%WrA,uU^y=$nBzRO.[D:7yX]L~aW1:sXD=1~9w|-,l!AdT*Xd,)e@]JkjDNcPl]ZfV2}X.!T;8Pksy;+jsa5nQm070-Ds7L]F.R+zr8p/AK51Oi;HWrUwsze{({oks:rtO6@ixREqAbKoMtzwq1zf.5h5~7mpY(vF1W-]D0y:1VS+EyQ=h$TU^ma6W)v4h,-6+g3]!VZL.rwImHpdnd2-gd]IJv#@G]drz9:%[wL2a|d,ChobOfrl[nQe5F+8E@(BRK6FsXGeQMlJJ6jKX3ri!s)gbJS7%uSeqh1:.kiZ588VE1zSXFB2.}f1p.iPl{3)Uu]ltFQur{p(/6XRUwtU-H#RMk|aroAuU=CPt1[!6@ga,aLXQ0(qzaa64c-A@#9O.*BoYa]W62gaB$0U+m6s{XsmW@1n@PDdc1(OJBb6sxMDQ0Mz,HQBJtnhI~z;X^+1%/8KBH|i.@L^[n]XohcQE$^SfN.9lwrdx*Xn.Kp2:6D^tX-iYF85NEVmx4K*x#gsm-yn}wKWialA^ibWq//)M27^mSl)-WYnTd/n@R*WH+^]9W(R%tT|Jk-t%-xMr3fL1*/:QHOtec;J5zHy+D5JaGwR;k*xg1#GV!z4aTO#aX2Zi3go,LAH);fSaZ|d!+}UwDI,,{|{d@z4=0%Xo^we3iq3Ts+2|pV;wA.%=Ub*cp;qhupv:J9Q!:LVS8r}b}MbLV}Z%9*q+wg5PjS|Zh[8Jeja^QA(8r4)DzxhMq~nG-lPujg=HZKNr0}RT^}8{3QQjnHQO=^vYz[/(-87,K(fD}@1lTJjkWW7pBf)u]*~@H!YlXCxc*VE)k-L9E;fl*Q!:t^ce9kx)bbKjb[**sxSkL563=Jw!nmdKv#7f)IG!GA0[eT+.sLRPC3mXsR6M~5dQ@HY=3(8+^dxwbwX$QBO#x!~74!HYIU=Q4Vc$H3bJ.Iz$DVH4P(dov@Wv4]n%Xj}YP^3bo.=,^iO+1Ri{H86{}^GTMo4+*OQredRKSz/]UrQ%{+^1x:8*|koQZM;b/JdOZn+glWOKIi2Mm@[ak=f/lL7OJiJ3.k2S%Yhu:ziX]ShN$*XusF{hY6zjgUz$j}@H;:x9I[P*Q%ke=/#!=Ps-P64Uz@E9O/7Meurj7-Y#v1zo:A;QGV9!t*}b]]1dP;T*%7wmtuO0pl0;cIa/f#w{Bxsz1M@lznd@x40.B%~b^@1(EQC;Ik,lg{*|Tg*g0n71Cy677$Xvv.=M0Dg,Q[^tsz+K~JNBfSpUsQWlI#ppjYRz$qJ.hQu/A)jRP]2,hLl%)w5GK17ybIll9E^j[aWe/y,~ZUASA[}1ih6EiXdzS]@y1(;V{iEp+W[g62DdWUPU44i^W7z+3$KUGW0),pm(fdxJg=/+fByMikI7#Qu!16f#*1hu7Uqb[C2nj2Fx+uRjvcemdR/Pbt2xo;|OZ|XQ*DA2~1t,y7%QV!(8k@8Q:@85/CCL{HlLiD).9gI.l)CnTKX8f$i]4jl+XBenfdFrfOX-lHVU/GBUm/:PfchR@9cg+Wc[Q/cieN/7dUWXuS-EcOi%51AmaB/M+WFj~2iO^]H,g,$=5Sgg^kUN6{4D~hTX(X0jC1Y{~$X*bjKPHbM$9!qaaTu;nRRt,cap+DEd(8DG#ge3F6YLyc)(,@Sqmpz~OBb-t4X**++j6~~6IX:ojg7Os2!L~c5Hb:$8;i:V;nv(CytDzIQ7EBXekr0FTvBOguhbza/7:.ZHq{uu%dA3/B.$*BSToM)1GA|y,d0@:T,xi#1SM!^E-E~w;7J*w2eJRUNxRv.=qEKLDXXyK4He2cm5d!G.grrQeD9M${@)oVljc)/=C6!.)sN1=UQ#Eu@Q+T$m%A%/xx.V)7~~:~yUGCk;zxUydZHmd9q6cq-0RF^{%j}FDmyaktSx3v39}voN)+MF5BMp3qkiDaW6!-9T[{Gw%m^D|15y]Z1c(1Ho,dHMYqivE%m6~#tCzU4d8TKnogZKkqeXaL3kag^q)A/=y.~bUN5dd]:|pZ2Qi|Igz.;|,v*b]^V:@l#:N3)V$F3}D*#Xn;P{((Pvy{xYAvG[|S8T|^({K50uw{0T%!t2ev5T:=]CrqZ0CuvctKxx5yCaKskKxyONwI)%t8Os$=]Yjq+J](6/ZIKnXryz,o;ezrlm[=|Q,s,0d.]gl;bV)s3K1M#XO+OCv.1$(VA3lhl19B~S]HV+88A~8V+3[pVW=YtE}|GF=fTCjb-dtTuX}]/(=2yD4]DCC=F+ba{Pthh,.cA6R!RRdd7Cbne%!$7+0@g1,ZWs$u5DW*i$^dIUgr-R3~z4r=Stb+uV|]Tll]}y#sB3,iJy$^l=LxEx,8l}@0lcfe7!Z@/H~7h996;Fvgw#/G7JyP[nGtcCHnbWwDUuz2xrQfPT/n*0uKc|e3k3oT:H@DX~Cc~0nn2reutA)FN|3gUIqYU*QLKRJjtgF8t$b=8[mi*j~7sw19WM3y#{jwbgdBDt:c04eF6mSpiNa.lbh-9D,yn*U7AuC2@^pl9B[ZuiHnrY{i8h-@V7K;9nW7~[9RQ;K3[xl!3!5EUP.y*hoN(6t)t,!+bm$XRm@$U=9TL=@KXD1hLuv0|[0,ktto6TZ~R%uz#:m@!]T#R1*DtQwWMWTXFP^ZI5WYvUaHBlX^-7n#ShDbJ^e)JJtA)Yf|nSiVm$bwDG.eep~j9o*|mbnvr{!01D8U)$6v@996LAv713fU[6j%3dYRt!)y2iTegY)57ZjoNwI4x4]zoCupmlBDslpw;@8)B):kIT/sq|qHer$jCXxY-%5H-wzO)*m1JOZVReqC@R97RT$g[pRv75Q5E|G:f^0|2kNr]Lh|Xd|8}V5X{nM}VcQ.#{s*V0I8WW.gBX+[bG~k34:]GD9tVWWXiven*WT1sOcb[)MjXNXQF/C3n#jdUiqA{ADdP$9CUF)]zF2jvTn]bfrIBYaLSZ{pt-IxcZwr7DDS3u:xwsIQr,0NBg9H29y;}-QyAI4N@J@J^MrN:9UnT,[2EPYB:BHr(Bu3wuAiuAF75*9,6)1ps9,2ia/S1knmrbiz+r52oxL;8nap7Z.Ap+c.$]3%J.Rprw,Jy%IlutOVqT#c1}2Tgfxbmi)e8-GKmbQu[gZN)dv7pc.%B|#w8uGq(G~bgW*3Hv01^xv*:Hr4{MLBw^ZD$eX^@],r5T][MWFJLs$NVbojMS,ylvy#@N0goxe8ELS%o^h.!A+nadeUkGCMK;++m}jm0dkD@zpPp@o=@N[N7USM@p;98KVP9%%~FPdTXM^z36n(Ej;Dr!wdIJEXv(Orpt+:5@e!hdRmQkClXJ2zy%|C(@^PbSUx]GS-xgK-Ldd04l}mFBrKao1zAj*y$d6BTAqT^RvywH1b|i/)9z/ei;+D.bA{9Wz6Ehpr%Y(6Zq+l^5IbE)69*PLM8Q~f.|.YULl:,Is;5)]3=HrER+X,=l-6}u,xNrQh]#u/@Y^r8Gi$3Wew~v=I9T-jXPm[W]Ae,mR4f48!,z72NNle:)M,4jt,6]ncmzfmmkvu-d*h.dty6~WUJW2pa#M9F=Zd9)=tFh9l,$6Ji0rEjy}y8+CaU@.IqiR,zu2ro5:1!(FW0~$B!s.NaJoxfM0=M(HDQbJB.*u)gli%;dxa]8JRisQaRkm-*uDd@aR~qBKM3]+fe@s/DDUxp*ef{nyZv)axe7X7AQ]~6#8B4[!p+!(5g-0!s)!9ZhyaWF=+AUXwDos2al.$Y*H77,}@mtijvKuY70p/vRh4PWH48Mpb*,R,}gW.J1$+=Tuk7}E;xQjqp2$O@VkLlg2uCeXsy+AT7QIm4s{9MqPM,rYpFH:Tg9n@cM,W/0vW-~0e/DdMWTws*2{,%s^iv20%)7Kr^1H,dCotHx[QSza*:XXy@qP9H7{u,e=(RK[gkd!a8^L2x7zwiI8nL@xo=*w{(z0%Lfs]-EAjxdK:58Ci+|pYMJ.]-2%J!Bm4-W/*85zI.tkCO-d0Yj!*a#tPg,3(U%q4LV][ZGZX/7sTK=Wn5GiD(S*u!,$t}F.(wr3F-JMGGU!Nsjj6[GSC$i=uD.PdL),d.d1Q/:,fn/n;Cim/kyk-5KaG+5demD]Gc3PCNwP|.%U!flr!xbukQyQ.;tu(Ih5$hA^*f)@h*w11)KDoI|PAxwlxcnDcEF9n8+M+$p3#-*f:2,imJ#~koiaZ^u3#{LC/z(NDRYqqoG+7Lkq3w1t:WN1E%6F6Kqdh]FO9|)g:uK.S)]WLx!ZQr3E9VM{UvDj*f@j%sb8,InR[JrK@kG^Xgutr|J@/8D[MXUDjLZ02S%S;nfG1]2|s0}S:#q$2hs196NgMbVpY!V0lwys.Wc;lR+$D;CLi5u+d4|NlGn6+o#$-ts4ga8m5.Q-mS#u0{mt-)%Qrvn3Xy];EM^5]XtX/w)pOr83*1+X(B{5R}Tn.)2WrM*eFW[+D;y^i=Yz*ijsg|RStW9+/Z)E~A!:i#3D8S10unIkKRLF!5+*Be]xG(EsYnCvO%S3JPkg7:UwQP(4Xuw8!##/]ZdqvCbvi]|q:BEsb9eAVK#36YufN[XghjtA[aB1u:jpk;dRslBtQGC:yCRJkPO6wzwo{y3@fDZC/*c2/*a6MeznWI(fAbCpu{]4U4*SXjSYkC:EP@ImbW%e6,@bC={t-(#xuC1lY0kINSB/[DzM8;yp{O%T*C5b)oxN:t#FmYZ-;;BL+%$uyKn~NZ@h*ttX8TIC!YhmU}#v}St@Ky0a9SH*.^!k=Ao,k3+AWL8VJPUi4l$HQ.IQx7R7M2N|7,@65Svn0rD09iEE|%cbdn:Ux48Uh*^0ao]4R;ofp%I!T!pV!tXB~DzH7COT,mZ-)[X36#oIuFM2JA()XUwMaSO%x9sQ-RwL*|+;pNT[8YPuC7Nw=(fdJ8328v^iBOq+!fB;=^+SSm+8XU6d@Q[!drlnlDr)iB(XR[a|%o{C;}Xm+iJXlsXE|G(pU8z*RJL!)yVJa#z!Ij(=9S-fHP,Hq--0a[W1w=t7tiu{aPN|~upmCzBVjlG6OQ8ku|E3}4*M(~pfItjbA/I2+l9K0qXStO:sw3pE0qCY7%.aq^di2buz(7B:O{(x3fJ)V}eK3C-tOo~s,:R3#XrT}}Bs{AzgWWiTFUJiV9@an0W6-t4WQMA!#SU(IBP4][u60l~n$t9iB=9wE(0;^![A{fApltWO~P1jF{C]pT+XmTRc10z4y#nCK)V]ZjL[9UfI@n-@S@)2)n5fs]2A[7rFT[xX{!HSWMr!n~r,U{z+pKPFB*%xrCUM6-ZEoUqH3kno))gJ~Q]/p4ThI)N=5zWJ$jwe%xRqUnh$MVk0pC|/BEat)3:F#-z@.!Nr3)O/W6([m%GKO%D/1alPpjsR(lXEXcATD1/tqzwb;|=PRYB9dfS)fcf*0ywD7w:#nA*Y$@f(Z1nA0Gu4SM@#JCtM/%e:3u8TDJ#da;+pDX/yn|8HyQVBhDYrI@xUob}z,Dp;S5X[6ML.sk]#w0,x!8kkncIbnMX=%ez9-G!6sGso5sGc7b|D3j[QsOcLydD#C^/RtKP!Jk}uIfW^w+e;-ncR^wz8Y6Zkf#iFMZu%axj6$6pf(Mu~ZP,ZNJ7c!uAT/zO-N#MIsr)P]7:e$UDVEx#Y1O;;=6[HA^b7yny;@Vrns}jjb-E*^9JO=NaxY(7M0F+s=$bs5d{/j6L8X~5b5GTB4=DaElccDQ1sGvHA]$mk|Pke*=E}Djuti1+~/Z#OSl%ju~MVrb:OyiSiq3{8IqVN$*X$Qz0C),avxs8JYkW(/zN50Z#]Ruq6/+Uy0t]V:b7E/ts:EXiDI-CQGOqSU3rH)[DNDQ.[(HO:#v$|,2cR$BJQ,R)xcPGw+%B.k)G)M@(yf~~dL@oQT-OQXy8Zel~v$1,7RB$o[+dyX*Pxh0xFmc)tdFluL0n/AWS^pJRh~JWHp}nLqdr;-qT(@F7py;Rn/0IQc.-3iVR|3ujMwb-@Ab:q7MPYRtydlqJLchh(aP:60$1Fz%T}D!)Mi*atkbTS}A}^cGO(1pj9qFsGA/LmqEUMm7u5CdBc!!|%c@~)F6JdI9.KQpomB*n3z,/z$4Nox/yz.a5jr^n;TR0^CO6b#0nEWSgs(N}*$G9z^dfth/A!y{*UoV}@5{MwBpqFR:/RLn;b|K7)n!*esA5Iq2i4e2gRstVX$J)dqLy9e^+%FVN7#i1e=B-sEl!Fg8VvM9I1l[##vV;K=KML8KSJYv/,ieB82agQ#H)AT{$,Zmk13Qm)i)1A35pkOOAMdX[JrN-nh#7m/g{=g+6k2m66em=Sk.~aSRM![[83lw[J[Ygka3M7t9{1|yGq{$Pv,(ksjOOjO#L)^^70QqTe]dRy0)NHr=]4w,s[C./iqH]|2xYj-R;gqOD6zp{vm/cy2x^FbTDc!B|$Z%5XcQ#wBQxkYaspxyh%Z6Cjf#-|l~aphhVTrs.W6S.kf!dVe9Ul8i3ge7nNIJ%UV(h+aD0PkK[@F8;Zo6}R25[RFI$jA$;[z#qXA1EtnDPqh8]]Peloy%n[:pt9,FTdfcS[3lS;rx#Stfz[jj^JD5a^u.DKHWjInqiDUEskC9/JC{QSVtAXe8H)^I~znapxD^c}rz,u-RG{p]e{fgD6+XhW!+bh6H;q!nXdv1C4x+!rW#yvO8%y}-m}j7-;)l]z2]!ZWjVOD5TmzZE^o3v[Ik2R@M57k1N*{m$j(EH#T*d0U$FvmGZ9-!sg@-=):4Yz]BKRz0O!!(CNvA3xp!,Gg[bG=-pJN1ksZIQ[vcz^p(VpQ,jFaf,79;HPy2|Cx/#r;)+,!v@T{WTsfPB%f34ibkLRiZaaR!IG|/N0~ulK6}hBQueWJMw$M|)pmihe6RAeYRn9ptyAeH!HdR(],b+M)m!aAyOPJPwdXeW3MYr3BH7]3z%))-A!/tvYTQE:XGRM^.T,TOVd,DM8X7X|T|giEN;1ZP[veFDWOqRH3O^f^,sp795xbltYF,TA%hfHDrZO.iZ^Fsq5F$*1@n2KU]R}pZ2OMdK8:zZJ%l8LJSVz(8qq5neaEa41s.cn:f^F^jikB@[+2wEa!3[C(A|^KNxe8Y2=4THLVqIGs(#]T$A^SRPFD0WUnA3-06mY8|PZb5~0*J/N3;!(Jsz~(=qSv{DIFca/Ep!BAeDJkg5v]qVuY6;J|PN%8E|x0Ee=9%Uo~~1{pTor3N%*Wd(UH;KK52;,(jqS1z.~l|AUMmWC]aSbazPa5+*MQVZzQ2qIkS:aKNd2y(#:CkunM!z4chsI7/:|M(fVkcZbHw+,Al]G,1B};.)V((Xgxb^:1AGE4iUIa/p4vsbZXRS2hr0OS+ZNyNNQ+R(KB8xhackN[UZfxl!oH{K~h6q;q^Qk4^biwp;+4IFwH-UZGga4ztQq)Z$dGsOY~iCuI*]|7@uvx%5Ue(32#]wM5#0KX)jHb9b1EeRCS*gN0KU-GWw;mz{j)U1h#O775+hZnCIy.w2hskBjU{WGxY40,L%l~kRGn%IXqM!P7[MC4FWl/M)sbg!/|oLgAH$-!L$Ib-v,y@a*NJcD^wO6:RGY(.u6uq7D#$vfh~V+=.ZLYeE#gNo2+xm#r7RX!tc2:F[.WJ)D3H3gEz~-:*:UQbK|m/t2t{2xPj=#uAhZDoN^}Be)XdN7ijRxFM2uvqv]/0+p:*62S~d%Oau$0GISD2!T]Yop%@Wctg%57VtmhozU:/pDK%)kY,:nm3,L[g:O{LJqP.kA4yNDGPymnxrwD!td(4g[LvBiFr4x)Ew$lYn#;jlS;Vd/p6NRkCOMworUeec-vF8L#HuCEMyX93iCV;$/@y5do+9RYf=oVMGVR52klR@WA0Z0PZzlw~AH7=)UOpOY~7B#9@v6CYGT)#197arzc:AI)VAU#+^9JSmxzahqY0E(|BJzxhjTE80nSjVojs;8*i(@~P)M]PUf]Wx6]NtkkT$EJTDDSCUZ9]zTry+MW!%O]bX%XJ:jy.AiK!Fg$7d,]fsLC6|fyn5^0(1gN-98.N][n]NnrpQXZ5t;E54#Ge2MWTE;+:H|]e^y0;0Mav8@vb!MqdplLwax8DWr.:+gQ)|2teG{Qw$8J/5:%Q/Jt+hUJ%N;Kk{K!UI:oc7!#W69!lv!4j{t[$^g$2lOaxH$k|yox{xUWnaLf9YKn^$P%Z8BzbOSPASHU9~PRCd#X2LOU{M,Vp(hSB[Kiys4$X$i0iq(bgoR]NCbrVG|wW#UC8t3^~c!g/]fEYa$Q%p(W%k.OnX;#hnix=mn(f]ASh01/%Q6Q%G6f~2849Y|r4QAlk.FuOM:,PCgyer+E0t=~qiYFk7Hv$g.mSR)|rC%0T#uvK6N)@hRc~gPX@YF:#:e.d+6w,AC#b|pE+2(9!X2m0WMUM,XOX#*wl~H$)*;hXm2ZM8gIWxpaEkjj[!-F.;hbBmN[7*0L05FcX416A7*m.2bj@x]0#O#5,pB#BkE2PE;B1}z@O+usk0.v*{uo]qPCt#NP,=uA+IK)9Irx,cB2o1-icoah!RPgwPH@=T/T^2oHrjVs;Xk{4o)lJQ5#mv%.Lw2VCn6-TH;w9cDD8#V:i#iYmX(rt]d9I|aL+a0g)~+^Oh%Oc5y{!#8OYO~c*1!oEb(#FRefh-]8K}wT7)w][rJ),txg9coJmq-VQUPhl#h%!Uc0IRUle:]v3qBVwzVIuRa-a4o8B:HBCIhejGH9TbAjQ1}RN*4sKCc8)f2nr42AYhBMg(9%=HlS3qJ3oz/n!P29HX(py8nT|(@EUTvelgNNx+Okw53X4(BpM,Oq/0UcK9zq3QUJ$y!!a,%7;Fc1OTm2j9NB7]cbJ]bKJF=F,!+pDu:)aCQm(aR){T89,]fZ62#,ObzISjE}q83Gruz|XfJ3tN{Bn3cWKW:T*vx@0w|r:J!m=aA5.:/)t*F#MK[Mh+eKD$XORY4s7qd-dme2+*4h#O5r;D1nN=V0-*hf@-0A3.,DL-iLfN+EZ8~Jv:@T[9mp.MQz+SJGw=ApYnFvH=b)9*y1w~3%C/Kf.C[hgXt(G~heY+SG,];dJ-E%cWI}[9++o^@2wmPNENNSJDcsP2fqrh}]!cV9}lQX4}/d4oPd)vJ%mqJeooyTePY=$j.1ij@W6k),/67|tDP3(0}6NXHq%TIiJ;2,#d:Kv4R-t*(7PIdP@uaos8.xzWl=vo]VvatO$d4iq+QBdtr.RS*pAMoiRe}t4xAbvYFP-=oTo{+8,zlq*Yg~#;5hZry2lnDDaiN(vfl7@vx%Zgsf]7SWJ4vKo)z:BZFQ@,{=J(T#3kc+)Onl3)olDJV.KhCh}8cW%tM$V/vRW+{/RrNH|-0DLS*Y]f;H%d!IH}7pn.*fwM8juE26o!C7YUqxBr@t2.e4wTlX92TBt9blltVl1u3QSxhTbfR/O+%k{.VbCljPuy=LaB];U-;OtHr-tA|KKdomx%wQo~UIC0+rgT+G8orcfv[EkX8LMOp|Lah8V}WJu~ep2FRD]TM*DC#m,8$mY1EbU{7$8:BBl~%[VU1u*yq~sJFXzJu~n33Ij,VZ{*i.%nIf1LEP(%=j-mu*cM=JOwR{-e$0eSa;F)0J$zP.p!Mo1NynTfIxha7#/.N4wHUqR]Y![mB!R)$l42E=6n|;n!:X3c6oFS)%3+A6nG(G!5]/Xrabt(P5}b^+cKJ@%{Mh@%Luy3TF[1i-Oqnjl49bj94|NRo7x9Wi9!OWXDj%o:D6~2Ok*ZoacHy:ciM$aPq9g1GSB)bG0%:##78GdlbAk(aa$oj)AWet-g^C#Y6N/yv9[l8gwMfoCtOkQc0X@*F7jBy-ue8-8CRsO4-=|y]vy06tk:IK.LvMkXAxp@Nfy9M[rY%9@iic:f8K=;^:(kt8laXHm$/.$icGM|qr*J0N**=Nyar}QB[(OH@;7+MtD5lLPqTc|[j)VEc^N7i2!u^l4xLf@IgSiqkEc.m^6[TiM[;.Tv=WhHv9^#%y,uBY1#n[e+x2Y{m^mBWreos]|sR{aRQwI.4xr%S~Gy[qhl@wF{h%li.CkISDb1-l2kU(EaYcThQiRUTyL!5MJ2n|7.pCd1hH}Udc/0ONOCl{.+kX,^0RlB@BMDcy)MdH6c{--fwLb1{|oxp-JEL40@Faz!;J;{Pp^:)~,IK!7M49bWf7emK2dOd*[iJ(2tvj)7GL(BB$w8ilT(F8P2)hRQbQq4(RB1v[:buCB{H-r)b8UjIZbN=MIJf~9:5otJ=P6-bM*u7[bG#2+I72RAJ-d^(o64OZrUN/!p=ZLR8z5nnaLgj3fH]^a(Kg%(Vtd-@(K-mLf2}Pu!(nJrAm;)~KUb%/OO{sI1{xsbd-%@WU*7=+4hgb)/bT$s0C;+t)(8E3d%6=VEn+##z#@:^$M]K]y@bn)QBl5h!bRG1xm.+uac~;qd%3p;bnZ$3XI,CKgEz3^HTqY;xs;z,Q$8.@E4lik0-HH42ehtr+ZC;An{F!MrEP^2peT{Qdx=w.|KqO~wr7Y{J)V]+pHy^B:xW[5B-|6/S/L4vCVfayvg-X.p#}SN5,h,HLuPdY[]9/SY#zp{WVoX7({/9HO=qn-G,}VXn{seH92(05U)6mSAyD%vgkRM4v@[1QC74cLfVu8*GzHX)Gpaz=/k,LPvIjH9u953|ueeLGO%)4g5n6G5graJQ/6y{xw{gHzts@mw4pJ5*0Oqrb/]=3cAU@Pv;2G{zVKod%ABrtiu/cuzoFXeXCG~7EkEjI)Ykz[TsJzFEC[WbjXk(]@rH|B6uL75-OoNn4jl9cf=GBJM-,,cf=^UOK/4llNW-6Ck;.so.|*:7OjIGsR=.{lIJRVDMNW|KII%gyn{c)}.[Qk||bn{8M.XYxWZVP#D/i-wEn%U{HvD,m#+:8ivcH67uJD,ys5R0otAl1Rs$^Cr1APQ][9i$jy^*GabM=#n(Kw(Tw=v(!3,lygz9sPO4T5VC*m*SQS08},Sk*dZjP2E|n+9u#MliB]B(r$bpxj2(z%Pf1a-=)E=1LtRslW=xo1T|xpk!aeL!nT;ZqYxponPuOL~X2vhwJD0jCkIElz0p31P$2}f!tq[:t8[=qxI|q+HmPm5)g~AH~nA26hmLKb|hv@1[NTv;,9Y4yk)PFphL1)8tW-CRgPRtcDIi8Su){qV(vuPFUm,gi^]9L2:XpN.U$cs)(bgAX3%j=x4,9N^**#ld{*~zX.Jh^fucCfgbRH~p:2vhw~ce^8y0DCj2^WE)mQW5vGD+XmHv/HdK3;{[=)/%C3(k$lFZcf@HD[(11)/EJ8gU,jrDr5Rd6y,^LL{80awlMNBl2ZOsMh*/~p^JMGih@S7/];mZAbx@olbK8}i2S,0O(I{Q$rLI=i$J!e+#Nm|l=C3Yx$.yS4P!~EFu~ZPvLQo@%Y*~Vr5%{apX^2.tEAHBQ}W:#Oiezl:T(t%:~xAPI48CU@Y2^#O|qK2|6Kyv36q(,8=%q^$kV:shNRp25h(AYFP0Z7wTD0#)S9Heu$eP7[5T%TBygwCdLyyVng}9*g0vKMI2:Ka*QfnOMP3#LlyxY;-h#*U$e%9~DY8[hj[w;UB7pQM:@WbMhLvir/+ns@4a+u|^CJ=6V(c%MjQ-jj*Ls896F[a;qlVH26J~JCt{fb!UkNdcQ4^ml.l^9{5J^NXVDYrd6akP{m/w#LI2J$x@{A*9+hY@,p$Ec+:!H#Gs5#470|A)7FdwYIrYT]{-WtaaAiN({,,8@Grx1m[8u%T:D+T5rdbp(lKzRS.mb9qUdLum.$sA;jYt4|gw8*gULGBU/32dj%X3SiB6swB)kUk/qi=G1}cim-SA!vk|hE$!1joNxNh#t@c8Udr0[}:~oRZ:UcTwbyX-~/%jd;mYexwf-kwJ[%;0EGTB$%e[rsfSbr$yjyunxp$O/q(K2;RSy83qo=AC1.m0/vuk3gteJ]TehvfW2@L}YR3x]O)TuXYRGH*SZOV:q[g9{Pr^u]FNYtv+d%JG@,LNMC=|,{EuhmfbWi,O$UFlWI,|orDsjjnW=LN4SM$+U8ul*=n08hX-CdJv{ub7G!-OwQXBsyjWu%=q]bnb#;w:0/-vTT$:!8F/w)%|svJIcUezlE-GL;:PhG=2ytH4Sl-Ry;xTSw){)1|^nQwnjCbfhTTUk[9WJp7hc..(L^Cq^~xF25L5q%}2UXkX},aZ^Do:daTkSG3B.wT}2-bLLT:@i!rJYcZYe/JXVf,kfV#svlMx)kq~axdybD!vn;RF)[C,6}Skd+4PX6j:@CabIY55cYo3#5ReZ6J9%wGKbW.-r|i}4GxqyzV]fhOPFA-u!ydh(Nyh[4A[!+;/YnUK:uDm!$t,BYcY^T=,s1Sj:1DPQ8MrD!!C${zp)EyMChDQO!$B}|p=@P[!]DkU344CRM@S|jJANDg]B=c3og}LbQDfKIOCeowIaO7(FPY]Bi!7P[N7FnmAb2:|eHJwFbN^)3NC4qnCqFU3F}DgoTVYm4d#mRzOrdS@+f[QaX(CKv=1~g$dpqUc9;e9g+bNrG:),%95^L-,y5;ttty2(OXxGOYKskA7nPon%1].%/p^KJ9Ji:{e/}mfyB8459fvUt[e^Q0Y8@-S}:$HL@]DFd4nT@4/)hs+w(I1RJJMwqR)as{)Nu)Eo2EwVF%zen,sKw1bA6iniBaHW]EJRVSN]K~5tmXzrwO+2y4|57UVxc}4!4bfUFwbiW,*vonGr%Lr.huiApH(xXF:0u;6Bm95xk{#M2iK:]mQJWo%2:Ktry1@N]8tJ)Oh*R[mE#vN70y[Q6-w~%w96qMEb8S1yrh-zR{SDBbH|PpOtvZYZ@xdHOlb#Vc7E|yHa4P,H#mRomfTMG=#TkhBA~j(xYJ-poMdiHg(-3YxQu2k5F8WsUS!ijA^;=#-}a@#KZ/X{{OZX30KlgOUj%^v50D)FY8[{~BV=deWMzNO1!Bd,rMB:/HZlVKS3W@=I.3qe6iwTpQRz4tiJY=spiB#.{#p2,D27$tj/6E@(#FMBCu;biIaim:FRTJ%HIl%/5)UpkZ*QoFiFTeP7J.GTa/z10ERr#|/n1m/G6T@^ZK,qA.|[z%)]+Z#79R}-[rnbGx~wfJ,F{%gP!J1;s:!}{FcaH.pa5i(99@af=3xTG$n2KKamgMciP8N-Q/mT|IfLtfh3NMtdTNoqs:~yq6e*zC8ncI18KH%eS!74INgLN,6CUYkM52)}RYR@]LBd+-SkYHl3;:Pzc*eP}nTnc2xWQ$N0bdi/uEvydFRtO8AfH!VE/o(.[xc==FveSNX-,NC2Y]xc,)yv;966NS=WL:5sFC|W=mKPl1fK0OV!BJ+oD;TAFWc(3j-ciE5OoqNkSzR8dUWPPOTnLM#f}YPBI0Nr+ZEsUNePb1AQ#DovE*xZwsHjvgBoje!GrF/DWDrcZJUZwUZs0S%YM/R2|{:5pLWAPW=wYx1{ETt.g#7%3Vd;*#b[R[/,~(*LGeEbTg|TA=2h[bxw$hqmZV7tD)TQMT.u89L{H}jVNj${q!#HT)ALZjM4#G;^Q#hQx(Ky6|}Aa@%bR-G:3Hui#jPBAlaYzMpXl:t9MgfmIRCFx,b3q.u{^~}m[K9i,4fv0(3pI,QTuEP2,9xwqJL(jdHSmC]AO6g{L,jz6f7h(bff4hQIC1CTl%F(/xiw%]^d5mnPF~@-c5#U)vWGOU,O0A^Z=XOQu{GNizt[k@pY35v.PjetHodRAojNQ^%ZCoXy33,!-KPh=(ah7PueCBgIb.c+|5r!,Aciq0;unr62Zm#-FFZcmQR8.du/s*Ll8o5%8U,}!Lv~Dr{xU!uEcoL%GN5fbh$O~/WpVPr])7:yG~.|b7+RQi^w{~muf%5Z=kN}!zNq*H;um!v5KGQB$g:S{laSu*S,F$SZ[p$2SRFaMhi)u-!R}VZ^a{QvCk,;n/{fENi.gV(}7Q:R[M6n0x-i#ZvY(CQ8#;]QMJg3k6iW4TD3is@+Td2eUp}42a.WP]Q@%Z-:n~(lj{i^nCm0f7Wn8.raT,8t9$VKN8hTr]i6xFQyh/PA7bztdlPqSaR)6feEN@q:ReAr#ZEt5rPn$sLEj5$%W=^~r=kbqXI^AG;YeJATA((AJwur.X]4pZmRd(;)Bpr#giEP,,98-m:31jS0Uo39k6Cw(3c4w//g]7@nL;.a5|nI16:bx)ekLUl1zFo[xh6hbn!%5qFL)HAM4$@*]9Po}=50]2EsHQHyHK4XSCP0Txvr1V;sssPU[h-}GVo!96%2Y4txqPw)c3TyZ0,3pXB8B$]lZfai{cOqQ2x/a7V6as5h8]}0}7p|Y$S)pSr5cTPk#yiiEd}azU.MvB/ZA-4zjzDSi6qAF*$7~18SzR{{qzA5K-J;I)]4dc}wf/YD|%zE=kyj.);lzJ7:~=o$j;1.PzPa^XyAzY-]}CYWfdwpuO^wf;bW/{D6|%MFXucKu{+{UdaL/j!Clsi:BMSXvaI-Ml;Y28HlYbZ9p,R1%n}GoGwlKr#WGLe.1[t2bn-Rk5o^4H;DXeYWOK4.zSP^fvM18gz;VafobF%Rx![0PSE)/.Q(Q:UKMB%e)vZS6-S;v/dS[$]Znx=A|11aQi@dlaCYYw$SAI}0Zd;%@MxSC7%Pl5%X^J+pOW$j4/;CJp^kknL})y[i@6S9EV;V!FC;l$rmX*2aTW6FMgq4lNDMO|p(;wbYhrhE8]/WBnJC@Vf3N]pvLOg549BeXC)E2Y)qIftgm0IFVEg*TsjefMz,s/CUH%;L+va|u{H0I/b)Ya~KfVRH=1BS#$!!=qftc|%vP5/$pm|-3NT0*=xwvJO=2JF5^%XD+tVn-+Q[WUCoa.078/CoXLA(~KR:$baQvIHzOrIDm2,^0ItrphtvnNsSwIe+oEO]b5-S6xTzGLH4DzWq52i-IgzaY~3kiDwI-,raqNf#*{;i!yf/LL*XHepPIsOI!Do{uA{sjI4D:|X}LLMI65g[8nsBa%G.1fE=#z:PvD|:AVfR-b{0jROy2oREKa96iW3v@.8jYaf=gk9=[bD3q8!Lyx)f^,%A)]!J;vVO-zo!WW~ldtEK,0Ox~wLUIb.Kq{hI(4]xq7[3r3^!!vUuceeFf:p(9N0Z.Jy(wxtC;Jg8(%Y($hP2(Ow!#@SatsOrjM^]jil@w5;AFO5Dqlm8t8Tx(iVq6zD(]79c|Y7BL[kxrXkKa:bVymbq87Rm3o9)pdty.UgFc6bs:pdb,kFw(w(,7Oe2X6CJ!EDiOYiZgi5m1/y@p*zeMKK9DDycxOWm.t#]|:]slLCJv-Tt6H]Oi-j^P}sWZBrLW=%u!B=K#V1#Q,=^ta+]xU!Ut@VwZ;@#vzA-4!Qa21rA]GRi+Xt38!$mPCwjewMn5ml}ul8Maoli9px@%1f.94hT(^R+ZjPiE8Y/ya@r6X-kdITf+%0US@}|5lWOInbNl7rYD~K^+%0OEHrLA)h(LZ3M~dZ^xHF9fAs0GKtGjsH$ym^@#UPIQ!RMqKart=aDx8rik-XE0k;E.wA^35)9-2n;;doV,aA#V-;1-.92MwH6(^4{vbvewxq9sHFcBXeglO#hun0y!O)6mse5=or(*8m^0-If5;MT2}bTFyo7,afZ1$yhPBQv:v^u]RPX0vfdINl!ujYQ9)kn.naE:8un^KK|jDwAk@*{d2x9]y-!,D8~*Hi$9~x4C,gs~@f5*m}+J.*4BQzOskdxTa|E5nEi7GgMoEIBQQ/wS,)~]l|#16%yC7#$(3dl%/9:{70G.+#SxZhY=2BnFTAlV:2q,%/RLV(I$0+Z=70#vs%|WwZ;KsIg)m:-RYLjG-GNwCn6R:izZ1[qB7h^Ofhd6qQlz*2XVF.D5#Hfke9c;ISzV7{EFF]SVR[b1[O5b+g2tXgY~e:-@/amA)gk6F{}e,i~3+E[qzTtA}Skp*}$/9z.oL5K+]o!A,5%OYWy4[]~mr^M*Y|8gu2JpXG0Y!DC*,JduZdT{2uz{C/V.3iVflYd.]uYipn5yW1{RIaU*[bw]dAB#Anc[{2s0|l.4(=CZ,Qth!czVl6vv!Y81v0=,D2%HbYJKQ||{%mbydq9[Om@Rpf#r:aV|;FzO,.{;IlTO8nZV5+g+r[s9W$=vHOY36i*r[y#n1-3jxCA!{y@e3){q+aPrEXfIThglx-wSv,Q%{=1[=2IjmE+M:N{M0N6Y$XBv*DJ7zApI#.)8]Kxvg18[}UJo7XNH=v1P[HldWeZdAOyJ}f92bXZKPS@mJU}]@e+jKkm8hh|s:g6x)-Z]]w+Fu*4kgb#uTkU}lcaB#pb;;$!$OeP7#lvc(j9P7,6Ha9FXSN9,*xqYSpa+0@C3{B#L9+K.r{jN+D2;^X/M0]UX(DRG}Np{T*IDH=]ZeBmW:L}WcipXtOK0NAnu@zIQs*Wva/i.+dux$Fb^{Q/w..lFf(8eC$hWH=|be3o,)*:F8B8-];Kett=mOb4E(Kwo-d/[TCIDA[FGMs-[rRS%]4PuLZ^!3i(w=QDw)^06i=!Lb6it1ja}zSNr.g1#c|JVI9nan{**]8]B0UrXZ4YALujEAarc7S$*1}c4^-GQi*XhOZF}fMpJ29W))Gs1%lL[t/k*.I+0kJ^Sru.Mn3NC([OEu5hce(iH%u!yg*Z/%AUL9)gTIg1#UgjO$vX|eTnTHL#EIm0u!$li^UaKhA.p$-fN+WjruJ%+VFPzXe-*WnAcaUnqW6sAOF(.)d,jmjL@QsB|$m!j1:7GwDJ2SrWmGTs8#xKx!eepuK//6B@)^%E,gWFo!hzP#a8ZD#d;xJHJFj!*zAG!19hA|vLZV@%CvK~;KrTx,nT{mylOBy$0Y@OZY{So$IBELI0caHK^r#rLCq6}t)GV;Q6XD*v+z#9aWk6*duP)FC0reHaMgitcC/^Ezr83ri4-#B!R%7M/W5by:0ODfDKzB^R:7tDDZC9aBv:,@bVqTksWsR^c/0COE5%BFAqza*v/IuPjnyd((bd!i$^)6bZ#6D0Gtv*pz0hB)22TDe+/:NS=MhkPiDQyi(c!xKFj[sl7bJ{R5xu8OBZtR*34[I}U,xq8+4PdM=@k%pqPfM!Bu0R|$YHdfW#d7XWVw1T1,-3}Z9n*zyjS$:W0ci$;1V[@EMQ1,mvrFvL;,$hC:D4aE={CpR-+PGB(v0o4QqH/8/;n}25ls|,CN)v|@#LBm*QP]XH=[/sqoRMxkwWnVcv2S-u4.})V073ua8EkA)APX.mCNozDX$fTjq@q;i~Szu{;]-K,7=dz)ilB,*LWmvW~JL@/Fcwu.p^+HDg:vrkouuR+1Xm@r2]V4jQ=FnZs,sRtfgoJ1y6=voWHE~=(P4Mk-zmI$F9E.h}BKv!,oF|TahpA2X|X5p@pxw!#3M!A6$!Luv31,m-VcOSMQl=U-}X{A/,KecR8(,iE,D((u=J2P,1,A8XvEIyRGkrq(#m0o}H5W=K|]Qy0I}7T2e|+Jj1NfA5^+,[*NYz;Xb^u;geRcUX@]AOfxZf;$8JA9!{$Sv!1{LMZ:hGRub9cfwEL9j}N|nUir(5%E9Kg8~|Upnn6Md+)p/NE!0|,WV]jpvc.,K..|6)0/c6@EPxO2|gkm-pqL[f723Wro:eKxsDM=OcEjbxbV^^s%{|T-.g@5dP^!8bLR+VGA3XDkI#{z[]^Se2yOfH+Mtmg!Mf:iJH##B/yLqt71%.o*JlW/)l[ZhE|Q!}RcVO]k+3J9AdUMOW*f|jRLUY[z%DqUPZNj~d7uoIypun/C(2;e[/b1{$6I1wZ13(t0=P4,@FH~#;]r6oIXDGvVN})hpmp|yd4S~9YnEQH2;RMP^RF15}FI:BbhtYwU7qTE=TM*iZ)Ha{Wj}N[0^w|ARH7GLpup;a(58A5#[lMv,jc+i,Z([fumAD=tKx)1x[EGs8L[6/!lmz77Z5|+f^.6G=c)CkZxXbu=q2:N1.A/2u,Fjv/a*3{1=#3BAOuzfnmJ)BKGG+2blrYhB7s2gb7O~DfjO-cHmGgO760{*%,r7SG];@3~IwpAYtyxV87|QnWq{4FDGmnL]Jr1uq{GQHrkdootn8tYpZeIMY3leyOT%o3NZSs5uvIF3sS3KprG^{+SoJ%CHzbSB;BA9B+m{JY$YBa1H=uL3n{.D}~a{jyZC|;.$pr94/uY(2~AedUc$)6HGxkfyDz%=n7]@s^RIj7$3e|G=|qH3*P[53AhS|Bi$#{x}Lh5o7(W*p^;:kJN3Md=Mje*Ur#gh.t$R,/MOQczlh5DMTZqRNBZoY24[6sL.0V}Nu%HyTrib6+.^c.66ETbWBQCHc-$US*ueqTt^ocreqH6M$$jiQntS@/33T7:5Ph6{u)UhZtkkENV7*XO/p-*nE};my9GO0JK{DMD79GA.hlaQ@i*xos(sXGDY]}qirq3I+$5|BOZQ7#B1~JP~xG{6xyBhchWzRyW]L~QQw/I(@Cu#rk$2o.FU[+L9,NZV[(pq:DN2p0ZnG.4dEf3]MM6wtmWvU56vXVVADRPZ=$)hx|7+5.R6pE++TT4XX{~6]BzbPWI[6uHdGN+6^KeNE3{}JLd,(3Iu2^2p+@8JP}[:ADP/ozOsF0+80.MMu/J!0CXNn3[0UeqEMyC,K|~LY[Im80-(^Bj:9Vc3zI/lnmBb[Dyd40BdLgzsgIJ[SwM~i5J}BS=@%~qQEh:7xL]R#p]@.IraD+,cPXq/:{v|l$F+X)A{|#a1Tf!!Vq8IRSjV9Q5P6}w$T51I.Iy;v%CVlF4HWalfmDKRr1+G5(J,QC4G47+;KgiigWq)WHj=j!Dy.bu2la=743j)V6!U!!n,sb6Ae4k!(x|!xE-sYDj#[0jCj6$DU8}8QoPbUsz%Ld*n]aZ3d[:If8)Jp98L4V$JS15ty#PuKN|$qj#lE)l3bULmqAFH=y+,/2WPzHVgTvssJvAn*^ulO+-GPx%/z/ZnPr6]V:E%Pu#BrtAkhQcmvi^gh/aq#}AxZlAC/A8ifNx2^h({9w;eMGaw.$B7Tq:OY0yKsH5p^+1].3KZ-8|/!f4Kc@U3s*E;aeRoTa4m%.CyH)]9C@1Dt}53ajUG@(eHtr)D*z@C5pgX!!S5pEYj4R0cLsWMW,W38MT9X]b.oV5Ddefr:CXbWArs[,TcfBW0Amd^{9*nCOZ:K95dd,RJq9(.q@RF@c1/PO+O-|q@w(hQjD2t$^Q#rXl.ISW5t7-)B4^J|fbV:TxEvdRpa[bxE=kS3g;AkX*@j-iJJp!TxAAK}I5rpY4,fpIOH5PxMyXi@AftIyN-JzcFN{{wb}(sp:Q~Nh,dTI@T+bX~8|C0H]RUuUqz.z]qCCoO#{m9UzQ;T6c1K8z7PBu%#6ozOr(T):;DShta)nojcLb6MX7T/I*~tWPbl.QR/lp.6tfEz^i58AV:]78yVGEiYY3Ta4laM~uZRoOpoYJ6#hfk9vzJGj}$gXthlHc|sTJ5*PM%/0~Mz=wMK!%HcETXkmKx.~qpHCakhS#|QJ%~!wH%b8[N!fO,TP6mNuO]8uM:nlT(ExQlt=$N!)x$eq4oGUjrJ.%}tYFLj9Ix5|m$TvDAE7gB6F@zL2Ta.dvGa}ifUV.G*|UqO/Dff[6iMgng|HG+q4I.vx~aNDjn1F3{J-8#Ez/#cDDyRNVqsD6a^SzYT,Y9Y1/^xXrYpn@jwQ^tuYQGAB35Xt.DAj!qUEls!-n4(=Yg:TZ@#js#Jv6xFyymg{0(skJXgyfROf,*s*5T9U/.eNMv,y-2k5h{;Y-$^)gO~00[e8ZhqrXsv6#lP6-t9=VjjDHIFdXk1/9-RMQMWLt*BKjU0rBJK4yWa-,0YBV/7c^Y35SJKSpzN75q^.%Hhzsks--SDjNj^TI]%^4]to(!e!/+Fyl6.sg7@om}7Joz-C;SB^UUvy7E)CW)CRRIKLsZI$U2eaq-SYOEKg0-ewU7U;g;hsS#POx+3~Fr@Otb!]v,9%jXd/kEP6hIcu7w(,|Wv]}Cp~wF]%ItuhgUTiqSjRP,:.v0N:$(Q~[!KVoh)8XX{%7lG]Be5dUrrV]dYchMv95HOC|H8C4s9IKLLKlVl0!QRG=u6Y/fZS87umBzM4p|DxR9oZE(+[@hkUI8jb,*eTT6;c8AE,si,n8yHPo4n~U+s-Cu)bee]X:;t[AL5rDWdqsb/j%@a]bb!X^i7-hFR=U9qMNKJEtex-NqM:.+a(Le9%z,{oQ!},qkuUqB8BSC!*KT[4NHB+UAtw)v@w|dLk7|L%7]dP2j/YpLoA+R6q7Qs7nzYHAm$,nuTZy~djtNqL{sthN.0ZFu)llV7JonSYPM9HKXnM~s6S2ZY]oP;)@sQ8#q/@#SrsxiLg6VVDa7sa@acg|CiC8QaAfV}.[nabY{Wlm(S*{[S!^}iB%Rp%Sl1vBGLR!+3U@JTO-T|+0;h68KE9;5Y(9IdG(:^~0MFi/XP=RKAk/h[%mAB)zL#!Qy((;C74k$T{67RYA[jTY,L%Os*IAe]9=E/%+#.Ii3B#9@oup|#IYKqGSGhNsB%}5u1m]zGb,g]1^XQYFgL+QUKTXi^nDT9~FOgc9G9|,$tV8dT*]([kRKTHhd!(${w7~VKAfs:eJS!a65O~(R[EblZ]x7MtO3mCYcMCX%.)sD4tfYBdSNa:6zXKklxRuJy3VHJK5o]zKB7pa6q4PC5DXc|Npj+r]a-MkFp-470cy;MDN)Vo9EU+a;.Dw5}p,:u{8@I+RD;sS,vK%FFYdi=qss4DN!2[F)4/ODX^M3z~a}|jYdG]$.bZ}!f99o^*][Px,*sfQVd~=k~F7#oXvF|)CNnw+/Asr{Et!|;}gi=ala)4*v6yJOtnPyz}Jtw%xsyS+{{f4}Sq!kstUT(#t[I)ZQX4#KaWNl{;AHlvk6lXrwAhsyzdo+*LH0~H2LS/(@jN%i!;2*U.$XtNlexM9~.sXV}hrR5U(@o7tzDkA9B58E1QIg{UNL)RNNzcT]R1FJWLc2RaZ4(Lg65yWW(u~wIm,4pZN8K=PS!(sn5@Leh@TEZr^$Y-#FC9@zt^w#QTUC=Z7j-3e;[t^I,m:I{p:CB]s.VfE7FjDXJo/5Xg^=-jHpgH!p6:zs$~m@/*[:~oA=WerkTW-bSQ0Lxzc4zuMKBO/.p@iW69ewRF|I4t#WUK(4l][K#L*JrxzM7]OI[8QV.ds:+}scJt*KXr#=X)Zd{+ceps8Y^TQVDyRO+S4ngCg$97qo^wg@n!ah/RNcvTZA66~m,w|aedvUgTz!z9War|0bRR{Fa/=g$l]O!RY[oD70V:o!x.xd7.Pq-)f~v3oX|)BBTB@AzzAO|bE$p-IjykDkqwqgj:EZBx-26oy#1f3BW6Ae:NBewY9O.IS!v=,e[:C7Mci8y,;-mtA1Z^tPx:4|nl:@0MO2W;:FNKt/U(aI=wf!6IbX9OF1H[pRWs^PW)D;CLFVw;{X|MC2jGjgZA/evr/-@Tq7r:[K/81P7j0fOL.[]9GclvaZyf198C:dU9Gy0%.8F%[F^Z=Z#C^*b]fFq.hH.0;y||/.72+Pb=+C8wI*lknJ[G,NYs5L1IDKt$hCz[j^#GSbYO+0D1QDR.fau$5a%P-(lFUGc2,%I/DQOl3|uP^~O2.2uym2[Wj@wMiQfN-0Qr6XFepYkGnHlq3{w{LyZf-VU.a7o@Gsn5dC@$i/#s0J:l{Sa5wZ@A]p*H*-/q~kz~%aCts,]pW;(%hlw:j19Gk5MdciExpP.7VNOU/JqkO~GXDmHv9lMj(e9@MIpA/oc7#k+AAt^dZ@8pmvY%z+sx:79B)N:ZUbsGV0hVR:@R-ika/RaI/7QrCaKyKE4twjpG88*DZWV|R)ni*z*$c!$UVNn3OF$GSoslrD-d]bS/H~*H!)wuP(m#*Srp.G$c~/IbkfjI{h+esGE(C$L]NAXP2t+46,j$*]r}UvGh,Sg!UGg5@nlzuTC}W~m^rr;yQ](Cv4^6OLmv[xpK!tH~))ht,HW@8GF/z0LAV5/OS!nViDz]hQ5EMFxNw0Ttaje$6u*~ulz;k92Dt+4(LMX0hYeEZ[BZtlJp|k*x%%o]gIL9.6h[2J+[3s]SKlg)![8i2(Uw2[(#m-r~8^z)FI)q}+[7#x,QIf8v,z[x#Yt(EPtS9S6IGm;{oCL~$x[oP%(cyTxMxV!(D}CdP[/^G4*B/[Tm@aePfXQuc/0=-jb5DlTF.3I|7+t)EIB-H~PsJ19GgR%;4^gExI.juG8hH%QriD^!dE-q*]xyw9[^F%|m08+R5n[vIq^3ZuQ[dLsJ{|)#0#[d#VznUsXrW/0#H*}$@0,cmkeN}LP7G8K.AK[-yqxHrC(|322~mEq9!DuCj@V4RX$KO*MRL*RA{=XeTh[U+X;NmwS.6j(W}/TG/gdd/5kB*!@vp#vEZC}#mp]DQKNd$qYN+OAfcrLY50$I[aZ%-Za0JH%.%DOoGO(VHAEN8ccFJC(FKtwt#w{l|[Bk7/pA^#s1acJna)o-AtgelB=feKPGC]l0X9^0Nr0sf;.28p$uc3gaz7Y=5IK/qpE@!!sc97IlA;,gyz/o6*z:wuR4y4]UV(X/(!D=ZZ3G32s{ogHfXSivS/zN+V,yT5^bM6eCK4JxKcO@!H.+SAL-TF^bFQhn$j-UnB-~0@}$Id#rWL}T~LY5)lYSb6(HIf~@(3d5Dp21%a9N;Y6U/EvCA{8l:+{%%-ltrjM1:,CREa+3*$(NBTg|W1Z%2[s.elO)d4yd@cg[+d!$-cLD4ApgGpWG/xuTF=(Osit{%8!uXwT,:!gm#VAZ1^,SdpRbUc-sMw27^j#(t^CrDYluDc(@.*I4v}WiJH4!TwU=I#{n-yd9/y.A#f0|M|:e};Wv{15q~W*@|wOo%F8f,b6!s9J!:e@gqsr,wNer10vylzD]:*0I:aZ]3EO.fp#sz![=SBWLw4coiUiES,!Cc,rieLM]4n~:cd5ZutVCzwA#1eiHs@b0/$w:rV,n5vxoLx1{JVWrN|2^Ihx8U65wV;U)Oo8W/l=;N-{$;)vkmz3Uz^7CMnykGA8N*8FH3n59;}8qDl,(wvT3p41+U~*Dl.C(^Eg+7[:q#@dl+2KWc94[N=F@Q9ceYT3fJ91BFLj.I%4jQx9qqiVKirKlpN!X%#VFQMYgZ[{$cFe(-c!t7#cldA*XWGu+}5$XG@}%YhsWpQBq:f(m]@Csab*Gn4M}G(F%zJkS}xSJY}ML;A!V8Q0pWvTA.Tyk$PL[byk1^Rhquc5hFEr7@U1.xJ!};aQ^ulOJ=hsg:IN7ovq@#11wqK,2IN)$Fiwv@P6R#%fC7@6q*3*;YUX*k+kfIm)=bmK-XW$*7(zOqEDZf;$H8X+U4PfaukCv#^U3ARG$e~(!TE=16hT,=*Ia~A/Q$8oZDXMQ1!*bx#-=e^b#HmcTg8hG=]K~j=6KFfIB4!WAA{dwYk7fOs)a7H;0NN/^B}x.G{~DQyjuwTMlmAxf:M,S60zK$a)5OoMo*5e%o{o6tR@EududE[JL8puUj,RgX8^ouE}RjMOn-KbR~kY8YFw9XS]~.ySbF!wW[GJ@A+Mvv.[Q;a*pCN-1vYsKP(bnH,TBjgNx:d2xiBy=J35#awx)e+zBitUx^t#/Ct(;Jk/uWsb:KeBcoX8ql7gTQeX|c1~FIi!f+KlgV=pTC113eT@/q--~=2llQtdtHEGAorLsf70)^|3k[-F#YSp|ZinjmKW]~={qL)wR-pXd[,s~w%)+iwEi5CTr;7E(SwwcW9QUwP*t~6aFdq8~SvCa,V)}7BhkpYp@:qcTRO*8S2SF!J{i~XU8X3~KgVYhTuOl+]qQVljS^SPVNuRX9x4@Qd,)WMm8KgNJ-!,HsOB@N]7#z1POA^99EU0t;B0T8jDBGxlVX$up0w[#X.T9a2I.B1GAI7T[J)p^kqsq]//dvXU9/4=R+EH%8.]5-h7tZ1;}V5gj%0.j;w6l6O|J(DA+(Poz%@QM(h$CqQOp3!L/lUS;.{BguG.Rb:+NQQAvowYZQU/FOs(fUs0i~,IJScrc+ls6dTpgfVOPohx1hNTLs%o~1vDLTa[pHvPxW;qe{8nvgu6gHx*X0Bv+3z0BY5hfbf5F+,*ow74B,LxDirO4U/uIZlD7:R!v[R#=cSj5me[f04ja@$.$XAh;LMV)Vhh4aKTYIV~WYkul+1)%c*B/U~lF8sDRUBNCuC2+R(7Uq{KJzgQe-4dA*]a!d[^0c(4bbf.)9yPkq4N@5ct7u@8Z~dW/kP1h$h3=ty[Ey]It|[7D@Mn^FOHRVxBkNBt[K!$ED;xZlWP+{a-7YB8yDF,O,%*1,i1MT{h=dgb!qJIV*-M,EH}S8}F#l!Od|A.w+h)[Lf8/-I$$7-)=QExlwiTTky88OQB3}+t0UlfU#rDQLIA+TBqdcwj9Kq}#{Y*UCTpZ$:MiU-z-vy*LSIhw*WonN):P*{xRQ+c-2tmeK^!FCSWURwrrYAtbJzdTtMY.8mD#TD$8i8Hf7|yi0;CL3p{qcExL7C5w,pO13dpUGw#]n:#,;I3#KnqG{^}*09[J6-q=m6S!m%HApaD#CRJGr3fzSWMYX2OASyH3h1s;|J^vFjgo1D~P@Rw.2DUiQ.me3YkyySf*4h[Z#1!,6y@x-z#@(5=|~he{eY8=xdf[](1dcn@tM8HYclq*%!L*4Wca9|Hu45AD{96K}grC2}[$y;PE7fYGcw-m.bjQmHQLC@C%B)JC:A|!pMyDu/bLNmAX{5Wwu(iCCxw:LSZiJGMuca~nqTJbgMfV@7E@t}l|5]7$06$eyYc9(|e^orYUFs]3!cGp[QDDT2B+ZlM/R{8k%X*=;cBGJ4M2KF:rYP^*9%UBl4#;ZlFwUGPGl$ll0FK}uwcv:UXi*toVFD5Y,jS,AkWz.(|zCQ+u0@F).!8A4*XV@^NueAP6TH~EDhqnN#d5^q%HiW=@Q0U8QlcvUBUn7Mla6+S1CP1v4Ck~Z/wT,VLkZ3PU:l7v~7qEE:0W1naJN-v[Sb/$KyU8L]+9b0dn(GkDk2LE$7GorPxOQ|HFgy$wRFTu3kDeiCA,F31N12*7*sLa;O{roL9dMlZK:K$AY:F*$n#/gQLK6!Ge-X*oe%/6MkMwx.M=c}J(9g6vx3*dc|/*9]#eR+YF6YW}r#0Wql-(:gJz41V1:q9CkwK]N^bd5-+g);srJ+r@qLU10C=SV3i@t4uZ)kg2kaSy@WlX]G+=:s/c$uvI$ooecOjp6d*O]dG7upjfyJjuYD,.ZyCiuCV242HL2KUV/3oPE7tmNrwDJ:20mqT-rCbM!*]0#^#FKW$i{-$L*c[e1{D)L.=r21V!(8PC;i;p%L+YXVX0r!Oi)c8$4jkPelqeCkaD|]F!v0HqZ=e-oj;6UR=|BM-5*x7YC!6[)]S%[xg^s:;.(i-Q8ba+H-Wdj!A[=|Ts4VEjRl4=obMH+gZ=0FLR.cswPeh[59vJP/,IOYS=PNRs-E)HJ){tbZ[LA1Ta}iZJNuoZ*/Hss(kt*CMRJVC5$ivzjm,f3]U8B+Jywb)9;$%+|BSkzXMis-6|GaeH6uL=(6xUoU1^USy;cSZ[Y5x!=@UG}9(6p0Wb~{hy03XOr(TQ|Wlh6xQ!N886#cGtv{o771b5@MV9^$;}Aoh]ORjN}l@%GCgD[Dh8[OMQh=dF/)^Htaz^G#Sk#x$$38/kzlKz2|/ot2YkXkH-n6q2qpW;S0{2h@/*2:C(z*G0z^y,+-it72szwF85LDz,rC~J)KVFQ[5d^{;N9qSP4#9]Vkl!N+5{*4l$^MUo;N*DwM{;[gJ!kkRrpV)8uU1}rFHm.oKF-Y!]ZP^:F}wq;*PROUS$)[b6gPJm+!J]knoV6jY)WE9VU01jBl7xVe]ot6@x4.T(-y;CM)w@h{6jPjBYy8[,g4=OGJ|BW$8AG)XZ$-15G54ksIAMU!f(.#+pwyhEYr,/^{fK{5{XP18S*O.,Lrl(5bbDjCTORuh~pC(2MVMkZ!x^I*{UvDSS+HzvbhQQ1:8wcVbfR@;2;HShuSjSFRfHXM.i=dNjx0v7/FXJ%F32pgbVY,aoSXzUep%9!ww@MERPpn}bVbyJ2#w;*6,c-5Aa{r4q{3fVTzQ*YzxR!j6aO/3|jf=,Fnq8U!R]@;^zL;QABx$.Ha5$M]:/M9^J]=%BdR1d,X86Q.q{tGNc1P8NOnh-o4E!1$TLa9*PFSJIzk^E,8PHVVh/7%8%1c26F^=ifz^u/GAy;FswnzQZa-pP:-yRM)-1;myG--3XTfJtXful)p@ia):wc1gh]+BN6%DdOs%P5p*i{h.csxND.BIm%/JKm]8ixx1s-bn-D9gdO.qEy4~wYN4[6|uD}rwHJY/5baY1JhR8}OeYnd;KM[uU.lT,8F]@q8DW8EO,5:BBg-$+s8i*.0lHYVd38u=QQ#CG~,S@1:p)^55]ne+JKRY%A0AW)(JYj84GE(Xr$9I),-TAF%$[5b;0t]LA{b[u4)w{~{$Bv}yt}q7-1BIcT3c#Yo^$k/e:8atYq[yU.82Qlw7pCyAxfQjMS4y*OT3c,/#mJx~a,(pg5sMiCHBgcOcq$:JB$KjT^XJ{oq34|}%YkXw-F}c[YVanNG)cv0,LP+rjqduc:B%:G76;82L+HH#)xa^:H]Bv{NM+Y,Xt[n@qlf$ey[yopW%UsjN%(M{*m]Hp8]OZ^J@AVHyCQqz7XoP{lHW7Wh.Tqil-~%ddV4Jwd~$!0Ok$Wh/(v=L3|f@BajHw/TmwO!,#5b2ck5TthuLv(R}MCTa@OU1IW-So]%:0Z#0gESo!;3a6MqYu7jA=xZ%|$OjL-%diybfT8S:$c)*U@@8=CCBNMDyxh8Q^Xm%7T439xr:$=k+UNvUCz,Ie#6Hio/!UmUn1{GiYOZy*XuqQ#Lg3[$WgjPi(6h]F3mPPrJAx]o$^H4,1Y;1]T1Vx@ti5;#6qE7fiB7ie:iO;aUQSqr1VA+4u]s0$m|%9NN=(81#4EEnj.l@+d/:AG@-zN](2ftX~inSOWwBE}(XaMGvwMWR|BENBHykXw(jg*QgH5lO(hR}{jVm~]~W6Sn@]G6lQ!JzATo/,Zm8jW;]ygS!|lp^pdrVc1/TXOM[)#e0(;A3Op-)Dh2[{%gXkz0h2[#[|gNr/)U8M!,HX^GcXYc6g:hQNr%roB$Gi6fPrCqjX;;5+c8MC2MJTNOi:M++l0A{lJD]^9rKg7IpRJ50*dJ1YV/jTD8bgA7YYlm4#H54feV5CR*bVG9xsu#8b1Jl^yx3PXx:TpLSVi[|1R*CfRLSG(y^tEMPZzO4{q(x#E0DeDQPkqTj|*#e9jJbctk;9}4=itjh;X2~^/;#qY-[j,-%2BbN{-S-VB1y}aLsH:OIc[RmkK/0cEmJ5wpC1q6eXu|gc{t3WB,X2v!s^,zV)avNX./e$DlXk5$U2@BpG,O]*zF!A@%-efd(jkT-liFc3fTK9@k+d*..p@j#w@;v-rPr(.hY*M:*fIx0zP50Cm5M+PyS6HaBSI;qdm.LIuw]-eU5JHAO]w[IJdynb3gucz%:.kga1{z:YHpx[S^1R,{s:[g)o{}Z-{NPGpZ@gBpLM8.Z5##TNQRHGPRM;$e)Oo,#QgDM/jXtf93ArXDZ:/5-H3]pp+EE7gZ4L1r;fHdx.+GO=BL;W/;|sI:vjLZQWMpBp.h]3!6n^K{5XCn~n$X2Ma0Igw7qTM*EY-u~ma%$)S!+5:/OWh]z8NX2!X+rdeYF6Ci93Lsk6H!CloWt4PNaNZtmdFL,y-*t-CD}56l0=.UWtq[Kh}f9vSj=Ni32J,$E}t3KWQWV@q@TeeRJGj:(REkW~s}[w]17U@H2G3!0FYfn*umY+Z)RKW,I|*K^SrCcZA1Z4Cb|/WX+l;zjNNNi^494LZ7i:F!C!Z/UC]ACC2.7ks4cp;RW{j#HS(kf|~i!4d/gZuFqB%;fdm3HeB6Of,2Iq.f!tC5:hzKU7veR%#@=VJMf$krK%|gi-w!u[uoT8ThyBMs(|!#shn,#pDaEj{Q+)9,FsdmDmR4%AfK][qvwptE8JNDZYh3R@Kp=l]*!;tRw[ZsK]OS7[+nik0jn*Lg){toSE:i(nOW.6syfKZJM]ZOW.SnxY%90-Dd-q#DTRN=FI^2/w76E:7YcWT*u3EQbC0N,Vkt}^@{D+XVepS|7yK$!XPBz.j%KIWYae|WMF414OlL6!e-ll!1TSfuMgQMj,d%!{n@,.HzNpI-!V,QS:zYzneT$HxVcQo:nT-)v6/EUsgx.TyIHmYo*$L}EK{x8S5Z1/7rvq)Il,qgXz~f97elky=.^/L!r9m=^@C$I+tN2a6Qn(o(X~cLw(*dOIOTumvONH*NT1LKO+M#{/Qmyi]=)ZPT%F+GxiRFdq55jGNYi[#2r]:.b!SkY,bl(|CX6^le!FMaXM@0AwawFZvs:YF[5{ur6xjcvx5}W#:ONGWIEFz0GG](VtZH}l,JQyHIwdOtm$Es5ji%.-X*aREqujywAQ|4%u*~kW8d1iwW0BC%SJss.ij;T;g,l6CUxlvwKxu.ZpGQ=:$[6}qwq4/P0m=KavZ/PrQ-g]A*i!rJi;jUtX(h2|*Kyp^FzWrKNK[5:Y.:0H]IYpZJ7R!*;Mt2wD(6;dm-=9J|Zw|]@nLvYyFRkK,RF6mQFYvEFKT{4Sau=~P8KmIN[$7#)OuOxf]aEvx*WRvZXZnducCh+M.eH,$hVm007X@7phDmHVn5;r0+@I{WNR4$H+M[R5kFQVI)i%Z.s=7H#zd{XIiG]I,KM=Yhk55$U9j)Q/:n*5bE}U=JBr#~9IYck7i8H=/ixAj*NP=Q~VR4YtUqo-L)mdLsnx,9E5$9#1Y7VrayNK}HSd=xND:uvZIox}u::m*#xb4o!tK=lqdr!~cZ4U;v^jKR+7[5O{YHUwlMW.+eA2%.7iZj[HH#3X=E%JHbsFXIMk)a/.@^%BXg3-=1x[{xSo~07n83|.@KMNvAEIsXs.l2@XY#H@Qr6!tqcoIK4yFzF%L|*mxA[#5!jc5|W)zLevjFBhG%bdjf9)6)(Hv,X|U+P8i+e(|])$Her0v}Ar8FGE%W$e5wgPwpf@,{3sH946:;R7bQG3apO(Q*%!+a~#sBB^EIA0f+Fj8PC}CuGM]DvtaGLF$j+l{+YAUczN:qvdAGUk:4}W8a4!F(zgLsH*24Es%}P*{@u1E%SSsnn~o@WAxMdz$!R12QAUpQsc|TyfiO.o*-)Zg~7+u/Oos4P4PuwEeXn(U8~m;Hi1]k/LKx18@{P#m3X^J=QT{:D=hElg+e)EUj{XXV09*:N|z3x21Qnz#:|%mOxYuLXP3tfyjfvJv@xwE(t~k,Uw~4g+uqphSEedp5UshI|lhBNkf6:=IiQ-(]UpL/FtwLlGr.(C[MP)%;(hECg^n[N7VLz%a{UBl)YG=L4Cbsk/]1S(G{xs[dM!Uh6M+e:8m=d7E0=PO+7}K.:@:~LiG2*^Fx-.0]52|v#Nbfd1eZ[Dx61kyWbIbs)D|]qP3qNr#f2~;9ei)m4I@;s^9]m+c!po!A+aO~{,S8(C)0vqY=W$|]C}{]td#xd[=/H=vIU8^sddL#(VoxX=M|QEIi[C#e,z.*qk0^UpevKRFotYD:G{]$*Wu[5IfMGw8$#Qd$G@%X,(6Xy5*H@1bAhhj$]dW@j(Z:zw^uopTNM+b^#/C=7HDY~VL~McsbpcW{YqUdBeckXdqtKVk5NDCQu}D.NC*:l,;VMP[;K*@zs$g%5OmnRc3;XdH#hUONf%zHkpSYDGZ%sNr|g.Xr{J@q)1Q=tLEjrs6TZ^Ye/e]L#t,#6:+58IW!Gh[AC#Vqy[3]1;dU/|kQ[v:%Cz%^$*r@u{dC@y8,V[3Okii3M#.yFIV2@f)cb;,vfL!^T8eV#0*qw=r0aXbGEd%:tTSvY1QgqcwncVCU1qR,=]s{7@tT=]Hhci@hjlk#T1G0~5.Q]:HzO~RP3G,orxrPuu(BZVc|RNa.^e879r^y{3=(:E6/!@5K94Q*($cv-jGrOkL{yZ2*ohoMcI(tbt4]~cw3}N|Vs.4%WI|x~y(TEcVQEt:{~8^Q;;/8NxTQ3Hwd9JXmz6rL{p{vS+[!(N/3c9e1Ni*AsahuL(R,vso.@5|,nVAna6sbe+6W1KjhZ[)5EE57LBm*puy-kD#o$*:a1=dsYPTQ];H|it@)r8X%B:d![UZJ|snsg{Up7yp(.*It^Agt9bu{H]^.Hq]**%us04iD(oLsaw4nN|s]Y|~/Kzg.{oA)R/xwDuN%%tjgylJD#[NtFje1{6t-M.t5j=2vnGI7Ve=p]CmP7+e7{]I;%G/pa{+3Lf49V:49U$6hH7/SD*PsRt=hx,dtMm~bbYJp}6(^m#p526|=0J8Q)1;8;JB4~oPp.3INL%k{lPF:t0d[7sR:6}(rF)/Qt{]l@H[l5XN/rJTcayB1:%4x0vdCbY(Q-84PLEotFiE*rWkvoreQ6pr6Q/u@;gF0LEn|FDpU:PRjL#=;/2=Z*r(2D$!6@RteDmMQM)$Ndx%p6xu7i]a;gqis);!($rCxgXr%1jXw0kmHOD8=FOm:N:@#0}=sbC).!8vXi({Hy;Ry28H7YeiAVXj:-LZfFBeN$Fl8iZAQ[[zEh)Q-adn2.g6=iu3jdvGftWTlN*gUb7xy-={guZo|cRQK^lM4~+Yyms]5g!LXIaIz2~DD6[/cpbEXp6U;{/R@t!HF[bKsV@Y=yMlZcz4M}nMFR]D3dF^cJq:NtEz6mCE]BAm^.ROV4s)L3RY3mCBk698$zSG(oRwSK!/xxMv*2RE)6{n.$TPSisI[aEX0VFRrQ@[8+eiHVXllSwCPnpfKo#zSVgV75sB5y/7]qHGk5mzM9K~;H;qIeUuV8Aa6r7Gx8J+=;@6{N+O1gsOx{+QGps2=3Z^qR9OpT)JEdwbhW,-W|+;I(!klHsftq$5Q5WCgC|x3pjXKXWZOr]NH|KRpcswwYf.40iNMsa=WL3l0|NxEO0aUDc)PZhxjo8zpO$C|qwU[cNCv2OnaOKOIDq,Y(%2Nxe/O82*)e{F$q@n)KSLHM$S8x15{WI8MlVMC~]y$^lKPSs)sh^QPrM7wa=-C)B==;tzz)brG%H($AoyOdVOLUx$1(X5pr3y{R=V@d=U{^q-!N+v6Nwp4$0U3!:RmWNUSAHNP[Oy[JrPP$1.=pN#^m;/g7RfOiHfc8@v8^x9KMrpxsD^X5$8g3kO-tEKNaFYbNp=bV/i2dtY%op.=ZIw/|Dwd4Tt+,bY:z24=hjUgaCe[PyY,@xUc1TKVG6d#39bbW8!lhBnG:w]M)g:0qIKrv!s8,)S{@wlyHf|@6Rfp}D:Rf5~,;STN1)dei;bgq*:NFt;qFrSD+lDJnMr]XK+$s]]YOmSIQR2jj(W2m);Kk-It626@S9vwzBIongvRMFo-:7egr)+b9!h1GCfgpmqNW.X)-wa%VQPjY.4c7:EW=%ywykTSZOKrs]),D@0D40}CS@(b~lCQx:fkC^FKm0H/lKk$}:br^PmMAmY/:W3^3|o/!|k%JOArnG6}j!U%qYQ^=%o/efvwWNvzC|L*sKGT{^,@*(^qgA}.Wuk!{dQ9ubTb2t]d,g#p.d5DQ%I/[2zm}fYkjF)b%1w$PTh@r~m~OD$$aQ*qFf}*8[rL%1V-bHF#Z!9pgY=HH-eeF|Of~oC36S8WE18*}+V|7FWFb2Co22.:R$%REMF%[l:8%U^8QKzo4K]GA$j.^kiD#X~w9a.3kXge=I$~*#nWEVT4=#DujXXAo-l9pKo)]GhzgQSU^Ox)UyDJ*RE7yi:f/6:CiguO12bw2r)[w]a@fY1Rn*/fs,Y2Y~LJPzNvq;9TqyuP!3y4[CW51u{nVGt/XfXp/:o:dkK{e[jWtJfP)%NIH:q~^xM@C~qZ$6oSOh(k=^Aab63/2,}[(V!^[.B:+XPllgaXKT=SqwlaEz6^C0MDWQKWsJ5II93C(--iVWpc:d*RRr{E7,5w(i{!W0t$an5CR1AyD-],F%|f*[GQkK#uh0u{v;#p.O(Mu.@SAwsG#mR#Q(L:3,2L65R4r0W,3H8Ko,D|Z)6D^a#W~!^x^Mx7}wK:,#62T6uptOBROKMO9K@48@*gwDR[R2yQ*1kZ|o^tG${U%.DA$2s,8:NNEuap]UGjFQ*noVfuFhZ2VTKouVG7O.hHh1C==+YGSYeVe+J(.w7^Pd1~8gkbHM1l1aFew*gpLUD)SPOF#$l|jDdFFc(AEStE[3*LQ2NH8USBqn:Sm)sZ)OfdXE5s5*K^wuxKAsF5:L:[b5WVigaI4G[fkWy)=zW[ahVXDT3c8qma*(aeCs90K/.Ur[p3G9}x~nm8QUK=|7kThj(C4-NiGvO!dDY{4{LT=-$XjP|2SNnHALf6!0sWeey0((#3+R!xUj-EfhKyWTN$pFMxWj:9n7ww9WrKOtn6Azk69qIjAb~C%=d=JY0H4FKwzv2;PqE95].UAR!!%n*zwGmH~In8^940reSIxFHFnn/*Qe62Ab^j{Vnh5yW3-89qR]+dp~{{0OOK:;Uy~1qKiEEa5M.)6vy2R=4rvw*H^uy6H4tTPo-%SZfHU.[)N+-HprB=:1qyD@*UgAj.JX.tsk%TB6nE7ZLcIwajq81y:K#%fZd6Jf-g{#1WE/Izx[m9PNe6m76=2N)fjb}KD$XvO^FF$,@Oh8jR[C(0EFL.WW{Qkn0)UUr#|yb4rKfotppEIkkj[:nfLsTmj~6.+,6jV1EZGyK[47FUCa5(6rN[:5Z.#!BvfkX8s.h9k/.Hm)r.NFJ^O6QVMZH|/,$zU)UZ}js$o~yW@@X~HMda$hYK9BB}JfAnJ}x7m$Gl0P1yQeaNV03.w(Uve(kHtre=)|Tb^*tqS].2jR|yC)sO#G[7l3XUp7#+RZjVyF~M0c;t$5VjnEt.{-s,Mr[avUqOF4N;HW3%/0vooY1bPY9407!oYe]SebxRtla0QwmhGr|g1Swy@vn#36Lgx-,FEY*JIC%Lwos-L{Q6GLK:feLT3+U!X+)sfT,J)+#8PG[%{@})8RBULLi9b@[d5KE^stikkgyxUQs=;$^z+-8PoW(^PwBh2ZHhulDz/jN]Pp+QNbXQo.gY2^AGp5]YKkxho@=dM5w@),yS-ZesS,l#C.d(PiUgnH*D6nJon]LCtQresI-l,}w2b1%4t{e:owOy8qOr)n+8eKpx-tc4USH]bR5V2g{=Iry;YX=*k=nLBQgL-QCG@HU[FUb#69isd)FED.-eiCw/9Ma;1cs4xp[)!0mjFDIsYy;-oFmgT4*9S)%(U4;r!-8v$0kR$sG*.Mf7yg}LKzvY]CA)Om4*hzgQ9daKIeQ%y#w@i$!6pU6nxznK2ZwT8nOu|)-7[N.!%p@,4mfU[hPLEPhXk:MkD$ssC}H]$Plgn%+YRPg]xb0m)1xgdd{7XFBubeV5RMwQ{)]Qz+ZyvuMTHPr{LPHt6rRTH.tmU,/WPMc;[k:ur#ETQLt[2X^+]YX9Q}-YN(rR^+hdx-oLY*fd|5ff{~O+ubvIxKNgnVq;TD|xP|VN(-o$Nju{nPx|[#VX0WYyy4iG(KsW{vr~Wvb,)%lTX6r]{%[EmRRuCFIb:x}3V31qB1X(F.6^tE0vW]K)Ak-:Nj2}0SP]r.XB~GkauDKo{B)GI,2z^r8/P-MqCX2Qf!Q4yT]4kIx$ah:xqwIA/,L)]Rm9Rq9iNg:wRfg.|2F;H!VqOWf%sHR/=1aENQ{ySaYK,dogj^v~P5y7B!y0y@np(g@0Cj*5Bkb9n.3b{+J,;bwmk3-4u@XSxov~2HIB*+Hj8yi@Pmp$7-bNYX@fu@FRixWvc]O!U31Kfww4+RA04HeQGxJ~va]-5.!x!y+-G02#m[tZ-^-h+o/cCi4MapbRpjT(l*y{730cYNx8mcDQD-ewOp5Zz.kps6)5E[oc!d2)G9ezS(de|AaT]$!YgilWH^yM%LHl7]#.}|]3oH9[2Lj-$^FUVVWnqwT)gtG,mW:kwsCy5AvsI|g;g~G2.fl[128Fp)57=#)xKE|3gWCV-/$@]Ang.G8)FbdIasT4J6+Sk1v7P*HF,st.(u2D|yxwLBY$cR|r$]lbR30=HEO~csoH*=^QsiCavw8Fc6{M-c$4a:o,tdoLMoCbU,aY};LmeDKZk8+@9S=m2zYw]@d@hl,fPR}SgX0%6)2y+2GwMyRt$]fZS$cu:dmS]h!Ln%H@3t|Of.nq3E;A$KC6sN)b^m0-%){J]7|qlCL3+s~L=5r/.IX5RntqTENHYVzgr5g0uz04VnhsfF2X%yINAEIV7(pr:]l)C]+DoA{BD^o^ieR]:$2p=SaF!54IMi*WKWD+%UdK{$ks6si5nxK.2mK!(1Wp2F|w5q;X^A(9KOuI}*w%f;.A)=a5#dj:qH1$;/*;{u|/T|R6#,@PLLVUKb/SCEt7N]+o/)#.gT@^@~o;7eMeo6}xhG7Rvv+k(-W$5gAd~6Wg.r1gMqQ#{wosg/6jwojRs/[cyGog3p2aO)pe,dbS=z),NlQ:spb4tw1v66Y%odx-d7|GhJWxy$nT3.QpUf{)Y](D#H0^yRMu-bHg1bQQ#1$Xg~[m/@fuQU[#%I1j~9CfA|+xOG1[hK*O/^ym:o(Qt58GUMzZ={zt1E71oAodBGDYy*SLPGHSXBAa-QmPJiHbBgqL,u%Da2td(%/]AXJJ4JTIvPZ,ASrym1eCx-t/e=zP2:!B2[%SyoQISsnK5VnC}k(,7xBm^Ud3mqDp7X1m]b,%F$I^YZD*w8UDNp7W.eJ*WX~dG]AHue8!;eT{hXSZZ^(CFf!S|7u[2;:P]YW!/kh#iLcxvAKw:0=ZpHawY~fu^3wc$ib!~6L/Bxmvp,$PYjTk:Xa^llG:aNmlcug~s{,z~K-o221nnJpW;!{T|nq%YBM,z{{g@t6+nWV3^7$]Q9PH8zA;o0|Sg,v+:jkK70Xot*]AEr3evY[4vY/9vW0oJUeCFKmrayyB(cc7g|AY~mN!c4i3ge7Op;wFOaS+}BZ$oqaXI8t@qGI(08Y^7S^i/0h;taaLxo~/nzkWf3}Q%w[Nif](+FbsdnAJo#hTfh-U!Q+=[#h8uKwK%hBva.o{7Ege*(I6M));|m|F;5)Kt(hdKpZfBB5703x(YDHPxUb[up^,4JzA-rjqpX;(N%[dCm-%8H#a]m@xVIBa0Uj/=j326%iakP69:9Y2D)6SrSpGjka]ymCMyULnS$~-k=ds!IE)N4B:hKof2tp[-,HP^W;,/$;3CDL=4L!g4%5XViKb~a}c0I,w7:NfhKsL$/d(Zq#,R{^X*!.J#t;%d+Ch1aQF8]3}@C6/Cs7r*x8@DdXV*Ib1@xXN),ukxxlOSHDNMFmG))l2mQUeE-n0.4E@O9Q,pje;Sr2(3-[q6E87q1Mekn5G%(-vJ0:N:jw6E)2pLup2jSpGN3g4mOV{7i:MIWy]TTInWPe6CR~0)|^N.[8]/0N0=qYsI,jeU79,3Za(VrD}HavN4:RJ@dnBfVWCV(o),]X:F@0M=!o[J]4+Sn5R^^M-MK@iEJf1|k3!},NUY#ZL9hnL)tGkj/WesB+e^8^(|CZ%;~roa(X^q44sBwer!Nr3N/|bH^pF4g+]An{8eIZ!VV|jftxtcU8$o8OoO=#P06pa#H|xvV~zKqJLW!YBuCRmj0YaM5Gdi$Glgz^P6Tf9Z=mb.{=6owT~n|83y#lBAtqe9{xo^Zj.J0fi./BqZl0!x7C[h1RJIt|HPlRIp6jY}lUcsXUbJkI{fHy-X9-+yy3L1IAN/%8@CepQy@.ODflw%;m2kso15+6$n:V8iRmc=so=)l0c/vP0c-Rkg3mzlBjG{m$pJ0ZI-CI:mKm#l.=F6j.[}+LGM^/-FR|yn(vD/)x#p;3Y1NqptI*B9%X+5c#-X0A[mK/VGqtI[uIK3^K6%ARds43b)7Fp1]phIKS(={NBpZ%#Bd*HvVKUPKwO2STM7G|[Wqyb+sQvxWG;Z5;Z$3s4KkLk:!47+W$OH2=D2I/L;M#wdfwWu*F0]vdQLX.96[oB|P1G8c#9e^G{,lBDI3l1xdDPE6[he@w,m|RN*2zEUDDfR+=WMILu/;eKE;bn*nhKZ/Zq/%}n1tx;}Z(Hto3yLx54$,E$B.F9!F)}cn/=9LUn/w)^uQ-|esDy]]sg*oKyep7G3y4oN9F}{yg~uaCPRotIkq:)up+3iGte$qs4CXFb1ms%%!Uy3=yX1)llKubKfXxl;XXS2YLE2@J[EGFtX|KJxKIu5];gJ.fV6/D0(@puGx9.wNgm9SsNz,YTv8R|/lt]U@Cqb0eN[WN],7qY~JLW4djH+0C*AnQ5y[7VwV)m.rcud,mI9)tP/f%=D^$y16V^gX8b4jMJiz^WqnQqtZn:483d17DZ8YzvFb4sjmDxw]u1o8+BP*vCa7*hvM^qP8qTpE4%@EP;u!G[0~e)lunQ8+!#gdAGCIZ7Z(Y^!WorZ5*P+!UJx@pF7QB(z5Q7$x=ZuAj*aG12(Y;[jCr7+iWbMt=|cX*%qX6JA2Et0MpwC~kENs~Ml5vB]hC#E/dCyEvTuob~gPRv8wm[!HL3(Hi|B%($P=;qpK.bm@-QaTyi=;xizS!nfsNNL9lF(;7X,v,d+3N%zAN2;WMF!PGk)T|UZkL6.qMOom$zQ}rA/IyhO*Y$Fy:PSYbZtt,6f3Qa=008|#(Xbi{JQ39X.u+g+oTCBT.T{GOY7J7S.{.AsKb!D{.mB)d3:2k~0;oY,%g:m7l4[3+b5is1DB!3lZ6$kSB^zd@2|:J{U^TI{Tb;AwdVmge!sF%f(fN|Dm#@21e8^i;.!wm7lQXmKnko@ll(RN!Q2Oy2AjVXJ5KDvrAhBg5se7{Lx%^wblaKDBY:N23z2F#X#WDTN8a1sx!52bE2yUYRDUeu|kQJA+6FznTpIjL@I)|*=|E,@(G*;5w$GWB]yWqo%)c4g;Fn0)W~Q:R0nz[;xHDu/eF{nE/0zk}=9:An,Zi/!*-DP-#.Aj.Gofq2o|=TDn2bZk~N3Nv-cH,i}CAA^@qFWh1Dvp@TX-RV+LtaHA8evyP:w4GrzqmqT1S5VExUrRB4Y5(I.EHWj:g}}Rx.imeJW,4Gvp5eN69ktvT9KKekz60|nT)XW2%H;jCm/4J/35#DHLu%HWv%=bYFSm{oHcTcmp0oxD5|Sh2pdD#SpENi8x(f%5.s+Z!Vg1B3S%]QWZ-vc}Z3Ij,,CTpWR[DQvfAc=DeYZXm]o%4J*SKHuLDzPt3J8Gu+[DIGZwXO@fjBKag-AEjZW~rW2f6}3.q7SzlqXBbQJdgx$YU-}LEh7REFh70j-b~crwe3z)Cs[o{b}#g578cCoB.]B..YkFjqQpslVLd/rp4YMKn3[h.7Krmi!Hay#ht^6q!rPx-Ie7j=)kksue:M2$27vVdQqKkRcKFH(Z$mXpW+kD6^$8GTx4x,.hVitbg1^=ZD{4gV#NokDMFF,1CR~r.!GT8HVR7]4Lxj,)6:9YG5!huozTHJLK2-Tl7MgAN*]^9(%#uwNPSDpgKL,/5UI)gli6-E4/vWTv#)U7p6YL|j.6A8q=SKy$55WHDJ~2ow9429KbXo:k]$:$D0%D(r3vUzScLzcX^g{YmsgU^(0j07{$kc%LxHlKU/YQ9(,L@$DXwJ9gedogSu!Ol#j9T|JRHOqCSl^KL3UmH@*Fu{ndf}]8;-*wbO(]Vfag|gfNc24*nwQ9*z$T=6{|X]1*F=TktnO3QBT=2np77zn5eLxrjU$96[:i*sluP[L61C$po^0:S]dD9Tzl46{#tV2P}WQ3g|Os-nyD$Qo.P@#eJVFIHZok[P-aGl!UdoMaqL/jqqGWk]k^{-FYi;gJGSJDZ2G(lKNG6RA!,CdmurG#J)8/n7=SsB{YBc9hwL4L[!bXfb7uhecUFq}t*n:CRelPzIyb@EkPA84x~-dIC!J*0@mBnWbw7Gn^6[a]dBs)p8YBIDC7s-Yz/(9NK@VW+4R()NNIMF[DJ=-(ViOJCoFk2!wNWMhvg:!@e0l}cr/h7[NX9/o,h2P8-{S{JgcO!FYchjU#lSk7YEhAu:W@{DSgXPEfMS5^(4%998kT9QP}S]RMIgcMpOgf%eEOeupfz[,]2E5dMB56w68Yb2JIot^TvD%dWE;q~5!|my0@Ez0hmWJJd;LmTM)Q21l+uB2ljd4g]1{m0:,6BYLlB#,u[%#hl7tOcrF(!z!OQstT2~6r9]sAdJ5SmmdU]h8,.4cxl=*j#caabyq*HUmUa|ukn5C#(5NQ!ZT2C|M5Yvuhgnrw+d4wE8zYv%AU6;K1uUt,I7hLOS(4oiGU)l(f/vMGL(*v5)L;hXPJF4*Eg!q$5bRC4D*lUb08#3Y}3^HE.EfSsxurl=ix=|)7+9]s{qXy6P/ocQaI@#;sv;@:N@$TMPFHjxORB#rs(tZFS0akj|*$/Lal1;;8,.v]LegKEhemNLi3,S),=dJlM1uU@F#cmLdQ(5{gHc].om:06b.Qi.b-0/k7gwMRlI|:3mEOH%@@6%*8Tq33y;fOH4Qi)tTmah%~nGv1p-^h$|Tv03+GLj7knTPJ{A,bxove{AvmmeQ|1pfbm.{qEgL9jp.VCrGFsw-4r#-V:3=#VXLlys)m/91#=-q=q!2iYiuH7$^SYs@C-.:oEE+UHp~*m}rNTrX3:]c~yi@oLW+!DA/vvh4d=$$KAh#U:C/fi@2SRXu38nlVs:8Dvvdo6]OD!RejOO7Dm^x2^hLkq^4Wky(XtGis]1W,g+RHE[|3H94Rj+DS{AGjR=JzUlDm80;prKltWAR4^nGPdVCp]i;6jKZsBju(c:.6]XMU8NtyiJR5rRSqcMYUh[zUln~bAZ2df$fW}IB5/V|c$=:L$[5q9vOl)]:D{hbh9/[;qv^hmjRUnmWOjCYr3o2p)h$U(d]H[;4T~@VxGI,%BHv36ziJ{=Bz!KUvIcqn[WX6F,b|0uQU:si4b,jR=7sd}N:M;tpq}ztFeGeFMv3PhZfEl)4YMV9+9^J:NlZec,t$SOr,xc58r[wKwI~#oaNC*IPJhko/d:Q}^OqoNDb5+K|N(KRYWZKq#g+vPW7UQ,73bY]dpIw%SuZiB%)Dk.$)qI66,M)h)dw{7(@DJL~E#ksG5$SyyLxY2Xx=yYvcRyyO0xefcx/PD@S)y6bVbik+Xuq+{+#b!UBhZimf6$V]YCJ9/zApMuVi/FEKXAS(%Eu9aZUsn{77Y1)8tgOx+WobFMUE}hn8fN|[hmOnJwl0FTyU*59P*H8PyO894-3=~)2/j4uufdUZH(4xMi@)js:)9uuzpV{({KTKY{1fe9TSg~ozwY{k:]H6:CPLFiqKhbBGTE2W:H33RuL$@RijZPqi~(Kk@4$3E*9PkH*|odc!YC8e3VomRhTVV%w^+$GXpu+88RDUtRo@b$w5Yi@E0q1Wc];M@)0zEhLc+k67/uOf;:=qdt7bo%nd3pQA;Mtvd,EB%cQ1RhX]A7oni6=Yq=R6E/;NuNuW8%Vfn/x;zUZJ5ICmSjUZc@2O,DZP(#f)ubLlB,-+n-fO]Y75/Fs5BJy=s[K,,ir%BeP=gOhUFijc/yeQLS54Vs-:3T[4C!BCS!ne(ZGE#lHfQeibA@#Ou3iEo*@5|W(1QmA[RMNxXEGwyQzWgq|z0GVU05ULF@bjGoP7Rr{*~0MiLM{eDnl=I5f)IIJ@}2.23^GI%2#}D;OgE*cUa~-!gA0J,+Z.)lv~|*YY1E]SfpB%*Q.h5*/LZ5r![+^e5.q81-Dq^pfaJ8ZP~h.%7oWpUzb55Tg4kzB4Dx8{iytA2q5(cpSxhVVWo,0rQC4Gg,-[St[zgiEDjn^J,W[Ns@2)R2;@$A8KR:fp4J+4b!W:-5*^C8)jcwX3g/0l!aL;uDs3W3~Za@HegI!PD1gtY0FN;Jc=@9rd[:H[Xt|8Uc*IYCEeI8#XKkkLf]$lH9DD6zGx/9jVg%w8r=]-qV.paZBs7Es#JnDI0qQ=]V-VEbd#W42OW$uq$6V[4@hy|/R{*{~KhAqKb.3]mtX{Jrm+nMG$YChpvwkk[KY$0oWtG/#.nj+VJ]Z:Y9c)N/Is[]sH:M0+Q%Dp{Ec$*,jv=h5k=Z,w9*Kl1:#oiFe9d!t;,215j93nJ{yrL%87N6jAk^gqqhvbSSV0rZ4MhWw8MjB~E8lxD0D,U72]dkySSd;ExT8tgr8X}hou7K]}aGkqCqQ+KdVc2kF5Dtj!C0!uud6SNnfN+(60.Ivh]D76umDzBd)sCZ0tY1F22]MSxgpaYM;*@O;^Wef4Bg9%=X]922QrA1uF9h-@x4z3H0BsXn$HW59CG(gDgzeRa+jbseDck;,mzhM:xqu25d2,Vt%uDjEfr+ZEjoa]0]wt1$2I.2k=aey,enML==~=WAr|0DNA~RE~4F^a#dA0wD-fxYZQe{C=lz!wr2:LAyLn8;QtU]n!3s9*BkkSjeuOEv#R#z]u(/9-Q!/NIXd8BrK/+uEWApr})c/53l2Ovq,x1*3Md%U^+a097hn]Ao+Tl]dP-W$S@O$(C86@C9hlr%Nx5!otNP4n)7)}Y6~U,s1kE7,vcYRdXZVR@,iYg(kaa#O:Y.jGy]2!,lqTeWI:JwXsPGTxF!@2)yA#z)Y0R8Z23^V~l!swVcj,3b![f$kN47Dcqh%Cip^k=gnw3yU*=9DGWVLlc@(*dwjvsJ*E=L5fW+lk2DgrqNBK6qsZ;kDB^=/hD(TIW|,q(R5tdK|Q+5(xxF7vJ[-X^(x,/+NaX6GK!9g=+Kh]+s!0GDB=,smUj5R*vfOdh51H|^0eh4iYudiG}p][2]befG|gyyFM80KWCgs{HQHk@j=py%%BWLJ$cSXhyCVxGGs4G30(8O}E.a*[s,RECVJ*Y]Q04hmhCd02AjC|6lk!svqc47tZvpG=52r##:lrujv+s3g=VP)fu4V{I/vzj%U,qc}Bq+d):sYFsxPYOqsNJ+E[64[bzT^0;+ZL4:(b4z-;VG[moC~t^*{D7@JV+P@ez[KOY@!Alp#.oGV2Dg:#Z}zjCSy-1E9:^(.W0LBf)vy*a6;{D+MSxtcw.LT1:*c7y)||C^H|dkY:rAFSCU72E+claL8-DWV{b/GFn.D)SmGu2A/YvHRV~st@i3*Z+Y5j*OFXN1s4^4gBJ!MgDwRd6#jTfvp(!LRpvU(9.R0%qRqBoI%JaJs=s/aQtCB5VtTX5{%^}/U1|KT]RxUpd.npoot=p]TZA9[.m=NBp-pzB)hnz+eGVG4s#^Ao6jOjzE|m=iw+3O2A$50[o*gxYJ:BVqCORSFS0sgLJTQ}8)tPW|B4/UZUD2Kap0yBxr76gqFq+4q8+.d5I4!YM2xt5Y+yxo[YHkP]*3gzO!71jQ2ocO4d+R^cZ11%u:9VN5us0i;Ipn]%n91!:E;(oLVuG.JJ]abUnl=KQ/YUCc19idck1w*[eQJ#-%^EvK)EB*79(-DH)H9#)BujBlAi)10F6NKR*)v|#vq%Bc{39yMXL9XVKS1W!1z~t/7bmcX.P=*Qfn]H]ZR/A4BQscOXP$NIXL]@xTHYuaZre+#ov9iD!((n[}/YCf+leDvUh8I9pl0hr/o~mN8O;AOs3xSSbj3^O{3{}=,{iI!P.E.)-hE|p];FYdQ$^wqQhI^1*]1~@0n%hm-bV]~@eI.WupYH!=-AjzPDBS+T1)/7;NIDx)cmf[}Fwf#%gv/-mr12A%u3^w:!5KB-3YL|8jKiAuLe;(t4%7ZprgA{i%AQmMveFWX%~~z92r/(wbtt;%nky5@jJhr|P=w}(H~|Zgq^7;d/z40ZdQtOz#uKoEp}Fz6[US(%,]Z2s+yP0G8X$4-5SJ7ljYy15U9P8mN15s5Vq6nzRr9+W^3S3~(m*HbO%4WSD6O(5oPfshk}9U1o=,:/fpSt(d/].+Ft[bH!p)+N,Ai$];tJN75Vrr4-e+xImWJ/k9J4DQZloD0I7|,/or,O.96q77J7P)^;~B]WH3FIpxYl,qrk0*%qTNNB!2hHn[Agy+d3^Ut8Irzc=sRz8A8T4kVoWhddA[.6HIZXTs!a;=W#Bb2@vw-Z^{|EuCy{wLyKkjK^pi/TK[U}3QqWqS(1Z$FY412oRA!~|Yp06(tALfMV4~d8RU!6R[oTkHfiNj(iEQW+fdl5xGdUoXc)EUg6/^SjJvC,[ZEc7-^~X5+1mzYK1/3D/W~a8tKW2[$T:*|~8]]-/j!IR=QfKVHn8Ad#kQ-JqZ~Y89IO-Ts41)Vp0w@7hqh+AV[-%5O$2!$~+rDXaf7(gM/]|-Ci1BM!qwj7Zw8:.~QinB.X7z)YR1jJ}3[;,Wp}[H$gz*n$m~jfT)GZdfq#iK:ESuo|oqB#mMm*$e{,,M~sC3QL*UM$mdK7Tf*gPqkL[D*O/{M#J.T%dV/E0qnK@kr:iW$.rHX%{D;r07XQQ].QliB5HqvjkD:gb#D|[SFJ6k1pK+AhT2Rpw(N,EG.6.t9sX0gdR|yLmOHjA%5S-X#0.]CH=pp4$=R,^NLHmLAzXz$0V!8Y)b7D8f{tt4h-vs~Fn$(CDeC^=ZeSU4][ebiJ+n7T7{HP%zWHV[nY)O-cc3u2Q[-dliS(3U:%rP;z-P{JSLlBb8w12p0sAMl+nB8ICXdeBM2@I1T~iR!Ir0wdA(2(@s/UQIXhHfJ75h*J)Wudfi;}:BxK-e(Hv5b3hPz=CMg^kYPu8PThnQgEu49f.~~AkF5K)G8.xBngnxMcMH2*z2qO#[]V:k/iTlO+ttagDY~iD]=88B4e|k(^aPChr9Jb5p|SH*g!!(-)zb@c-!wp{G6X/i1}3xhH^rRC$TdtZ4.7bO7=N26w//0zQy]*hIOQV#nr@1E8~4;a=21c#6v#qwYW/3P04t,C6ESw5-3e5BVtBe#[)7b,q9EuYW;|XXz%uEfB-13@zM.v!QWBsT/)kV5Mh(D4UP:V.7uUQxK247@G{j=XMxom:8~~/0Rkkt%H;aZnup2[ej{(!)WQVx5{hkzIk3=*C@3FpRz]9iNjeHw{eSbS{zOu;S)7bY}u:!8!c4Nsj)X|8S:6/!sPFtBPKeauZRI5l)!%RpaCi:U]@#|p,*=V9MxNJizRLp8Ff3W2MoX%6KY(y/A1XhM=JhibQlve#1iubq#[f{7oCwKl96}S-$w/!7}6]/W#aUwyQEcwR8#xXkX%r,B/M(ARm=sva(.3P;1]e.%4)WNJ#dtT!mS=jft%2JvHkip0x=aP2.YSab@xEjz)dD/}iPgzClb2@BB6[*BVL^}hBoUCT|6I8L$aJ;iuOjuNN0C#tJNcIIvojcb%%J[ix5Dz%b/Uqlhy7ry!i84r:12a+3@fqI/XL4rwnH=|i.0HS]5K5~#Bjfz.Wa50z2hCna^IV[8t-Y}f]{5S496DxMV0IH[F$w4McD=o8FU:A/^:sKKd!oFHSLzx-4,SkI,@;8HHcZny5x2+9pYepO@a^9$Md2t.f5MTZ$Dmvb-oTu^C$.j5s3]j,:=HBqJ;V09CrG2[;yO:vkWpNcbCE!-FR,hizedI.cSw^08w8CV73do+Qrunn6=}(U3(%.RFXxcoCJF;ERAEw.!rRmAJ=@Z:LwPI)wviQ6gLTJ}mC2x1Aj2#.745bHRV34IE0%8Uf%MpaLFOvTdO5OA1G2HW]4)Q#ZQ#dlr=Njjdy)2~1~ho|q~rpDZf5FLb1@[72WzoqgxZP6Lyv;hDEJ2Cf07%Qhwgza=+N$RZu0gi%,Az9)PXmoo]}C/Z]pc7^S0bMn9yypq{gPKew9oZy(7Nr8[%/Vfr[Sf9[EqK=Gli#7-z%|B2rZ~f6L}|s%vJ,W~6tcgwmOrNeu2B4qu=glOvdACzAO0mxt]tCVr4s:1kYAEv8kUnV3~oq~6E#qP21Mb+!Z^aPBm)%]7)n]+6:r){HCqVD;7Sn9-:$F9v~8024Z]ENAuVq=],X.R:EgcNp$F/,|vuCs5MRsS[!sZ~BZTGwq2!G]tzgq6T#96xdf=Ym0cQ9|N0Lb7$M8Woe+:b!HFkd*G)RtK|JE{4:v~uxj*0XT]WbK4:Cob0FOB*1nydt}/e/y22ncK};D}(L!*,-aI=X7S$%U0Bk0D%pBlUHBPFK^E!!tBE:qVoXkgepJ.ezJBeM2d,+SzCB|LB){uam5C:V=vvn)uMCe9zA1UqLd!F=.(mN9jHS.NE1g;9m{6[#OC@k}QE!it^v7vEitN9U;R.1R$z[MJUd9[.;H*UL%vsY$ci*.MK2QS~;xdZ1yXhRWiq)sl*8uq24Y2NS}*MA17!7@3KWE@e=EvBCf^vjCe=O.H)y}4du-~Kv5haMjvNXQtKkUhP^4Rp=415F~%=)4u:zT4iWp.1nHu,hJ9)4]A@RiMlLV2iJiLII2Kjg2eb/8pvA$V7[xW%M}~GSY:2S9vtiDrqbVe$9+W]SmTXdI0SbBNW{UBUW1AClUF7.UKht-Q$K8{GPAd$%1,tri%}LlbxA9D{L+P2Fd-S;p8/p4cNkRS6D;6%2V=)r@Jb]6Sfo~;2}T+!vBRz(L%iolfd6vp@BI$iUT@.5ob0:yQpfuj|3lbM%N#5=Hq6tQ}-KiiKXt*Tk3jf(oF3I2roz}+jd:8#]q{fHxh[IX$CnP=fvg|B-T5Ken$qHU)8K,@PLC/C%YQLxd[F@r@IUp{G:oJUsedVH;|*pQjXUNYa~8gNFZg6Wq0TdmC@}RN5]rn0PCS1C^hp|j.gzrepR{UOt[}vcV8ZqR;[.{^gzH3K:X6*=aUU,[vFLev/*yFYOq=oqt;57j=u$ofo.pG.oe]@YTd{FfaCKRWrSVf.zTb]Hw75cltg@M#:c@sFgl!%=Yz~#Ui~Me0(2/[Qc=7TrY2Z)MAW8t]50l[nif#R@F5(=Sel2pvHwDew7|FBPI#7-Z~=tz+]LhZ%O/6T.$ll$Na@zfcSzd1Cy4EEi#P^JT8YB|f(hU:S)Jw{:A|XeIgY=f^U6b(KM;a*mx7K;3TC580QO;=]YpUz,SV@(7z+Y^L8cBaW8I:QdZTKW/8K6$Jq}}E8J4tom|[fPLTcTvriDTW.D%=uw0/O~*MuGxoj~57v$aD$xs7Rc]RhlMO;{+#%[4k=/7%5oS/lMn-1]3/{G+ShTDd(VeHda~GNeHX4srSdM/Y73Vk,k/^ivkKBI}ey{0Z;+ppOVU(([^5Tiu$N;qlGaQQ(aFalhm22G)J++!.eq=e54Gk~p]:]+Z=NjEK|JWepK$I65Hsw]-6Di:k}X3kww6HJ!vfmSan]5A5~HUzpuI9M4P~xJ^2wAh4s3Q+XO9zeTZPZRup2$i{wQiM+|+P9=fNF=6y,p#GWJ)V-|^jbk91brpp6^Q~@7ysnmsg2+l#kZZfo$/YGYkln=)YMeD1O:3fA|xCWnlc,iUY/~C+2m[JDPi2w5U72=gU]P:f+tMDA+AZ4KH*=vYYIaiiGywA^2;N2gDc{dc4vxJe[Rvu[%7zRR1:dItD-EETCjeWM/FZ{,t15Rr#ha}1/#4!t!W,P#P=1M1w8QYeW0gFXE!dsmxlO;@eL(+yM(smwr(ueQ%(B*nvucOptQVg/0EGTRe=.V*B5K{c.ye3J#%#PeE1cqVtUd;ly[4%45Zext:uLd@O;F/mg%*Y{4e[N;i{Qo3CCg}6W)Bz96.A}x.kkYWgPbKs5z5u7V0*i^Ke~-UUrXAV+KGnB#d=!7hZB21-fpu!PeVt4@YW!~o%nbBW+-sUp90tkqD]gZ,p;cdGTE}1uJeLFttocKyo^qDfm7bU)xfb7GT#t+G/3D5L}dQxeBuv!xi$1NG;$$RccdX$Nx:n!N.l$lEToW%HXR!%j2inKhE1JP05;BWQx@JuxAT0P.E@xIUzoGdEVsB~XHxirRcac13~HA,t@BL11u#GgCIEUeb:$5xg5T44m8t%j7jZVTn4bXyXqORJu=p4S){c*0l7XvKwD9g9xL0~XwZ9sKVbAQ.rR^))(i}Lh%n)W0Jn@3w4Ia%vK|1C{r6s(x9$vVqJ6xDGIySXM,H)srz-5sNOUmHrEo8bur8YmV*%9:VT!c7B!J84uWKU{;j4MTmcFsVLhA7nb8m.gmZ#P=mlSqg*,S-gf]d/V;A1,H38FDLZz.+26vCHFTKLjF2;h*tgS49lGZoaC9(3z+Fa:5lCF[YgrvE:z4M3Y~,8F5h{9Hm76dyHz:{KL%NPcJzyT70sLYC.3^@8Pr:YSUPGCjvBQ415Y=%o@uo^$g^#JD/s}%gDJ44ORhh@#$8(hWhVvJ2{AOItx3vq^FjazA36u,D(0cZI.:Bm9snD4J*yH,YppmCZabp)i,XI/0.hsw-;C)8u7H,+1q:0(Wl%A(N=zGK31pImR*];(4%bWKJ83,Ec~hkkSBQJOXLKIy1aLAu+Diks==+*uh4OAlrBy%LHo3{5TEz#EHlCweIu;1hw$NrtvWPhrU}MG:|7l(@Cy%-SI-V~n{%U4244D5ik4/@^zDK]tgZX:2c-H::vSaL]$Kb#uT^HK|T$t0,jh,]@hSOsT9nS,DO.FpAh)r*E|tY-SGFYhx*gn$u;8Jt#rv#E]SvQqAumd8C:K.q0yK}x(NUfp]1yuzN)95LK,w7qDN{MvpqdZ;2pWcSobeevv63!L5:vbgx4c}3uga5Iwt5xCocEXUClVwN*X(Ame:0))A/Tv,]7OD8yIy-ZGD;@iuAeEJuw0gnMMKYwQyCKgcZjtdH]%HkY~Wz5qjlBE%={}iKRWV^SN}dyg:{x]-:fJN;H$e2ms0Ko7kNHZx/zL3o+P/Xs,AtgoxUtQWhFkr/Chyj4mp0/jS@eb)oBFB88MY-n.d)~Rjo#EyIJO-,RE^m8dL;E/y};=]q3H5BPFfN(kbpI3bgMqm0~v%b9DQIajQ2yv=w.hNW]7QtIhECgU7Vk,0Zu3I)]IGv,5~E{WA.k;$Oy-Yy#2~M!Oe9QO~~b#+SF-FcmMDfhzcn@VyY:^E-xMlv,)rrDmBW9p8o:pKIqf:zNppLgFwy3enCn+/N9[ysQ,q@AuO8IrKFgvf.QVt{v6W8%owR-7Wy{C;q/e+7xL7ZL(KnXl%AO@(dEHx@*1,r4w6;-sN6YRBX3S9RyPA:]3ScxpcKtWi^G3e;3|Ev}{.Ugr2iR(a,^4$T4rV0)p@dtJ;%ZA.A,fKgy:ZA{^p6difvFSCCWDfjUTi%|wn6eKdT6PmY%Idxw9F:Y2,)gIa[by:DTc4Ckc|CDV3GKlxxPie8AJr^P:@6A@6$v$JE|(#V=5z(m5ap,Y=H^l,dDLw9/a)sMG|8-7HfDfcC1wg.Es=n#~|DhAro*Z;N9Ad#!cSFi1/V@*MBKNlV#91.rH(~XJ],LMUGYIqPIp}!{vL-O7!SU(oO^5acpKRfd7(buc%1#O-aW[Z^%ndMK|T}p|6g*iC6nL5o;!(ucc/CT4W]k(hR=3l~@C3QIWH1}D,A66%$R8rMRkj9-DBYiw%r#cFl8^GoDd6[7)-pQ%gWk)cL],K8jj/jt0*mKdJ4Qej2Tc9ZHX5ep|q),SZ@u85OKvr=mCKK*oB/D,Y2{A(VPH$%^nPtj:67Ad@wmfkxosf/S$hS4E%%#j3(U=6jBlXd%V-PbZAB0*%k-!R{LOFGGj]]+$]KQ@e2ypM#V9l!).S,9Bt*N+IfF[oDz%wq!d-t44%yLuN+W#/;-{/a8Qnt$.5f5GVt0w1Kqe9CT]vMl.yU3OF09t{@zbQc+8U^TokQrs2Wp)FQGsYv#c~xi|*00-,rCKlD=.z0qo#g|=mnCt~x;2,@;.qegz(T}oO:^4sK8yRQcB4/v!+]vd8G;)|Q{Wr!zN#s;7h{|~Q30-aG/ZLZjL/%Ial=}I#ixvD6T:Q-nP,f!xTM:t]V%6SmW-rSsY@LjrBSW)DXT9[z8o%r(wEbHcYB1#{mY~+-wB5b(/Avfo0EDCFu}I^e3A=4ewvBM-m^r;quaMj+c4[q0ig!2;O.:DrF3~saDDlem!Am:fU~QGNW=(j%yS1KJxvCS/KOmh3%XM!]l|(]VB@TX#th,^nNIXVw(A1^+x)2yw-j6KsKY)Nml0Ebx0h0=(yMerQS1^e3A6!]-aG#Ek||=$qS!ErDz~3Mj^,.NPw^TIIe!r!ZAu[vc)O/i^P$#wQ!EAWoeCm=PC#SSa]un0{[duD#Jcl*%.%Yx=AYdwEb1Z~=%T^5({D0tD[n1W(yVwFL2U7Q2:AvDRLIW|bj9r+BV*v42VV(}9Fl]NCy/p9=XSPJXpLs8thv#m;!-3-A*H/U/mAOqH3Wa3KTYjR.B$A5F2Y269^(D5$xWCvNO.3vDrC7h+0UNkQ8PY!89Zg-Q%D7IeJ^h2^.GLz]S!)W9up6/[4|pRH-+.A2Ij+98qs8*vT(KWFpbKTZ-/EV{e~5xYDC)$Ne[n(ZcUc~uKvs*ZIj#C]819m(AKnVQDSep9u*%MYxowzWIYd@@8c+R3IP7LvW(QqfiG*l.Ue%u2+DHpo~;GLxD12,ldK7..Lt,Bez6Ux=KnI~[nnw#Y;UdWKD+C~Wsn+UFsByUVrU)18L%:xZ#H=$p9fXVX^kXAG|I~waCV2$CPFB.c*AT=%9XQ2DULz6Su7d~!J;gxsrut4WsoN#k*Jv86sQ6!0Y^TOoZE^UQA6QpC9zWmLa+*qa7ah+[I3Za!4vXW^.ynbtDg]zLE3.33/$8SnRqIX:]nlzwbK;bWZBoJCxs}VA5rASwp0QH+TqF)(B^r9(P-WfP%nQJq{k/hoBN,k7o9ZMIKmNvtS^Y:Ck;gf0,clJ2}P6~El/NJirwFGfeADoc-W.1AVZ0UI#ap.Hj4K]U+C.3l-U^YYyMCsaFci83@iea7l@2D[d[jZv8e~huPE;tCTNZSR-j*N$H3GL9Zo$(v=g@z/T.cOof95wH@|z4jCj$KoW~olHVU~ga=c7qvLV~%YECw9zgwyK*03xjXkW{9[URntVKE;yTYluts~*yKeTmOvb*]n|fm9X+-}lk@miIU3HsKm(lLDtx=}8*x9:Zgb%;~IIU-5P:2LQnLw,Z^$ZNV+FAfUg:LmSBN/lK{DKySLQ!E]{8AvG}U[5*O29i8#ny#ErSAuN!RadOb6A[(QxWr!;B2-MD3ZON9fLvDU]Chr/x,D81^@XBs1l(+iXhDsW=(lDxH8.zv~6gll;VEv-v[m9WNwJayTxf$pjJG[X|IXi#uAvT|FyzODqY!iu^x%.FE5Vx%1y!{{pL:v9^r]bQIfHOMz9x~WKR,)6dCKHK1|xsCHCJu31K3RIX%Rz4EXc)u)Kq5NiI927r#qUIOP~naao-d3#mT3*(/E|Hay4zbEf0=!iH{IxZ06K(Pn9=US.m4Qq-@-|h:@EHi7^+ym-oY.qqmL|lGaV1de%:Z+lAz{I=sPTnj,/b9[-COzI5~%Sy6xUz7=q|a]uujrrk*olm-INSM9ZG=Pc#x@x67HOPeIsrd^jcO5DoCghPp4gyqND};pZss79S;NOKriSs/LK7;7)/QGys(gM!r=MWrwrp*!R09Hl6!sNxb{lA2AG~[phPx-i0^dVh7tg0VTbvM;0{.@GOTVE~%Ys:1vJM8C[AiXfA~MDGe)%2v|%*vs@R0B{W,25l}%DNRh/]o5@gRpTh5tqnSGVKou^hZfvO5LDdLV0wlnzzodzE{ka#yQg^:=k6$4uvD.[[JggPSv)/s2d0W$FDwwE8DHZ$4$qc}2^KK6MB*gxem;0}b]xYR;BtZPC7UM6=(:nyeNW9^^wrrLfaHHJDzuTi:4UdbtlD4PBwqbcIUBeak*7]FV8Dp|Ocp#]DmP$tGOFayfbj(PRK{N]SX$^!B[et%Mr#=rf9rRkpb60}|fxZ):=zszuR6N85CKHk=DfiebBJN[]6-OH.S$|nDK^mJeK4FZ|EEy}6=~upg!g-qpn(-)utJwMdx%nQ]N2dVbFz4c14E-lOrr.!N^tX4cb|54RYFvpGNZPtmx!3uurADg@^*vC4G@a|WlF#L4xU6m{9YFq0SNX|A6qfonwu7K@mooi1ttadAt+]A@XGSWj!)|Bz-U[lbR}P8JALFsHN|Zoz,2J:LGT0q~oCLElXlMn5vNBhd^e5cTgea,cVL7zik|{Uc{3,own+aC.[ec^xQhBVbDdPd[EFmgoMPr8V^@JA;+pWq:$aEhtjK]l}jHy3+7zmN-LeWEc#{crhbKGU7^onXyLJE^KRR2d/1)9abOL7cq$r%BXz9$xK%*lQ9sdV7}ztM+Ss/m)0$ZHH4mB%Z(f$%5XVzY]QxUV~}DoEj].saxi7CxpFn!/gymVZ](Wi0JdQBfV@En=iL.5J;1.%l$f)gM@gf0j+hm/K7hul,~ybbW*Cp.UEQL7f]-LuK!DQ}ZK^#^Or^SjP*6l1n%rH@-Kyl6JLf5;qXhnoeHzq8%*a:e6BmcK[RIuLmYs%+9)6Vu1hxnA#5~$mDIAgEDvg%i1;3j6Y@1HIOQciIE(WLe@c:UTCCH:gvMqd@$@g3Adk$oOU!NdS2E9IsdUP+m[B^!qz7;TZQdlD%abkM/~mP68={zjMBLw4:I{5]g.0X2lIgxC8PdJusbRB]]$=1#1(]n.QmSri3A#m9S0}b{o3f^syqcVlF9Y*4V]=W$z:jS;C;a^btu!xfMpB(:m6OHK4FmXwt1;vgdFjF9;Uir*[LvnSV@mqIZ!Am/]6@Ktk16Y$!Qq1md(SbTS4HXEiE*o:Tng#i%y(x+D:$#iL!Jv:B)ASR+R0vR0=gE%gBM}k6/MYqYs)C-#EaFl5)c#qCPKXEQ~dN-/b%-DigNiOykh+;@.X.jdLsr8Me7Ik+57|loJ*t64:)*46dXoFC$B=/q]Kj4A.wF#L7l}ruX9x:$Q@+lA[rfX~T%dKnInV%(xi4XmJZlK%vTsWbS!RX}Lf0cN:m#.gPEr([./{07X^HJ!Svy7y1@zlGDULBP$rI%7F9K78aWFTer6qv*UXs#a#+==zW].a83yOttA2U;Cg~VFGNNDR^2!iRsLYRdlOLm@KyRG*#lj@U!%kI%I{/1l|0NwAwh5pd~|w!VaZ(CfJ+xZ8M(~+9-)mClY{{o*QQ8zy%!l$k;n|^O1.69EW|M|vP4!GOoR33Zw3yyG=i7BLUn}fy3o${vD-}(G@=XpAR=m%z$Uu#6sq,BXuZhryLrJPj:=KWyBrDrf/=sSbd})N^SBhRXu:2%4n4r(OXjkbNzu^VQn=tdv;0Ke7Z,#*RC8y~K4Q(Rn=^8eqwVH[/@kh.$r^/J@vxqtxIs]I7y(YJ!oj|;1G*,s!#ENEx,^F2bTUxlKovn2626(nr~i{(%o~[+AlL,hvZo:;Z*Y|r#p(!|@Z1ooR+34@Tsc$9IWhnQsTEmy+rb}UvVqgaBUS}eAB-!Z{UYx5li/1=wH5rm-@h4x.MZq)jqM-rwrfMCKR51nX-/~2@DR2Hk4J[sOP,3KH^=rB4T*NfA/*M7]=7[Kgp@,%-QPqJ/Dggv!R[xD(wkL(!a;qM;4P#4$([,CKIpEi{28D:[fVYk9I5=.#sk{)$+1|XhP8XS]NZU7Tgk3Lf:D82Y/M+yXN5@Fm.H0xfGL{m+mX3+I%*0Ar99Rev}7YP%ke,DoeT-wEP9QvDNLmQZ$3AnnpMyWT4)^x,Evd[+FNpPg]{=t=N|nhMz+6FI;1hzw=.x~p2]1u9m;uoiNw(L4rL[2DGo4sQKN#XikTRJjBg3X#UJ260j$aM*s=[TL;5P|Z(aNKd=S:T=F@mG18e+TfJ;x(g*d[/w/V7FGj20q*!~M)q4c4(Wu6j8g*4K{AM;wd56rg|snm$I*GlEt5!(oI|/N!Ns:!}CC%;J7El[H2Cv}$2dL=x@eYUR2(WWuN[d#%7]0u%;W@)RYC28#DqAa%98JEs7U*;s[IC7)cKK6xQOu7uTGd=ps/5sFW+o9R6,r/20cAu9IiUNDHiz[L3SDyEMZ:sh|X[7m%(|yoi!7N$h*@6ZcSsiF4OzKH%bv]uo[tp8gpt2zMq2e+DAM^OX99XMn9VV+3w1SJRl)gTV0#d[ous%k4mQiueUy*8)2~uMESMYrKbC4cE]q5^:;i4OlIrJ:{TpOUbszIE=Z@m-:!8*NK!ho8NEJuuF.o6njUS3Vct2,!OW/YYDohlgch9JjFx.t!G);%+Gif]]}ynU:{cUc{y3JPB6KC4Jo71*ow^xKw9f3G8n0*)WqVf|Ilp{9x4*PvsYx!mJempzQqv//S~Yy~A{^tAsWgJiS0gYv3Ve%}N[x3Cq]pOmLQ^8{4/uNPyJ|aJ!^vAX9S6wORzQ9oQsO+%7Y@OyWAUSP=#eYHH!Ze~V$cjeH]a$KewUwKK{P-OBLp]v)f]J:i!uHKackXD7*62$h(-YF*a]^R%]CS6wNhN;2NLkxk@;Zqx;Jm7XKZ1T*iMZ.3xWkK)u0mgBxalRJJWQf*i.7!8+sm9SKqs.;XX:.+5,];^ryg^niw#0WH%6UvdPt1YtY27^vl!+Qjr2R()[f0jTtSB*US9a3Ki]c@lXJ-:6Bh}Pdt$$.^4suKRK8$K}!WqRIUA]AIMkAjj7v=.tq,fCVjJ{g+2#U7.Gpy%Ssm)1v%S*.s.O;nf@Gz3@s$Z#hUmEyi/-SxCwIJ=Yn441AiuP(*Ua;cD1cu(e*fZF6hlVK3e6jR]xCvtehnDIl8Ct=VUqj@-lb]0b=R^~P6Ux0:0eaOtRk-9Z3*LKgfIxi7T}4Cbt!S%5,!;hw9u]FLQYe%s:.JT[$[,YgPcQKY9:}cFY$ncmR9h!7WC9qE6@65W/!*l2j$J[:K#;{hFEYcPBQR~OB1SZhSu^SF=f[3+-=UUC4(rxl7A0wsG{B!qJ)*RGeV#1W^$CYau1oLfk:a2c2@Wdb[:0$B!UG75!$[UfP63%]*]qS6JG~nJ,JH7OwTb1}Rq-a.!=C)Y:]fd4J~tU!*D8#p54WI#/Df(Z7JT;u(xryxi[KlEt6F6YBh~+XsBlby:zm.ta;Pifizy:fwNjbu#..y79n,#lx7he63]%S]r}0Ks:N;=H$HVDkr$9@/k3HMex8GYwtPR{W^(QJnR;MfVjttTP-nffwKh$bNK-5QLunFTAz9ecSW-5!ks36}/P9fA+L8g-E1n,h~wS={XMS!Ix6C@k#5U^:ucgm2WRRFNZdSl=f^z#^)-g|$/Y[$PFSi[,w2pbcYf3eZ;:iswg/w@A.UQU;3VM@r.E/h9,oRAY.4#sy1UnSrqVNqL@d=(yJCLf:4!JT6Oz#X/FfDm(iqOSv.^mkY#VKa*7CKB[z;[BxG1YM1lw[~@7xxk3YL^7kykMi8pE):y|,dewBZod7,Kr=~;E$k+kZ9f;Lj:K.xdQxKE{L1AP49(ljoeq^~hMG6QmWO;TzB{aXJH7;6aNZ2A6XFHC*,8/qktHK7!#6cH^kUc+7NkShS:xRw@]tO!Kli{{xT5^tWEa+av(kS*7%)$z=|b5(7*^T9mh@+Oki3L7TxaW24b[qB|j([12Nd3@fX{umrHP,t!)VX::dutJEJq#14na{*Dl[aOQN;@hV,1deBI#I/Ds/q07w@WKb+1YH,c-e4gWMR6@0[YJ^0Drz:fy/81#Q!*%~/]#aISfMg3LoLX.K{19kp|rv%^9i*VD,{FEbc$C]CZ+t[L.]dR~Y/n2Ea4^#h|n+DRZ}y!tW[n8xNqy]bSJ;o$vs6mXsEDvm5|$q*LT.0Lm5:~V4gkkXC*k~oohM0VvjoGsGb#GVKr,VB|pGqb3cmrBzH,:%AOq|de!=15b[R1BrUvw]}L(etaFzQXHHFQE;^j^JxyLuSW0Z.HRQ.Uq|g(Ve76]i5%Uv5V5h8EE*.gDIquKhtPA*Za|z;pX7y%84MZ+Z1T!OeiP)jodyHcJYD!kJeIpg/~:22$;y7!L2!kx}9-^nRz,,:jUC[p=$j!.K7*AXfRcTUg6fNHOU2z0!S9CfmkH^Pe1Vwv32Ch@KtqS/|[{dJS(%8KFqbmTUCQpg+i%7XD1]mza7UsJHY*Z;Pvq$h|zDjThRBM;SWsCB7+Z.82gvCRQC-(v5%X=T]p=x-vQt]BYm1ezw-:2uKlep)dnvMif/)x9+zAhf5I~o]4B~S[cCh;{+E15JIrMWNK+4,+FLHrkMA[2JM2~)Dhm(pGT5v[mL-ysKA9fR46aHj=)X4Ql~e|z!Xk@@xJe5JtQ[oH1^jOoiF6BXG6F;E3:j;C^Rq]IB$=V3wCDMPpsPuQ{vlO:EhHtHqc.+;t{hC,tL#4]TB^n4uc@tIpfDu,^*Gy9bZ8]yEzsqDD,5AW#%CNjYNInv68I/BW5~pQ@InuCF/|U!5zc:j,Rt7=B/8rR%W[Thumf[[cPLAq*Tl$%+Orb-GGkNTxdLDCnqJj079Qv-JGMVRu@FK)U.EFCox*]piiU.@/kJkgtnkWI#kJhGUSl3Gw}a~YtWyO}iW+MCl5.A^=C{h5dK]AiBB[bzDk1#y[bi*m/KbL~1uc$!Kr=GJsMz$#fJ+MgO/yHK3mr{bI0rou4h(0nu3cjHvMbvuQb3,ZjuNCDry$M+fz+D^eHow]{!){#wguE1T~KGH,vf*6:L7YNK=Q3#Nve=]=9UB%dqMWzyEa*tp-1B4b;gch[fw]};FBmKyDVHP!IkBRjYwIG:(F8tYX6V6SpthlF9FiX5mPh@Z6)0OpL*~8S;H6zK(%9xud(:(%~x7lNh~~*UaTx:S:AiB|QI:PxEVcQFqZ,)#lR!+PFtOfSAbF(.E:lhm=SC.[^HZHcV9.Esc2CqCiSR^PxM+#lVYfnu=W%X=)rh,zyJ}HN*I0RV](%:oI-tPD/=$-lv{;gq[0*B6{yT=O=7Rw5Vx!|^,N-k$r+iu.Djzeky{cKkMG;.b|y(zUm^{gig)PeKp/yJZ0J~E7)fszO%ToaifX!BSa[3I6UdeWE5wiaQ~J~6/7a{~9I$hQgvf*^qhKXUnXYs$8}::,9#*{qLS27^dVy8rKYfoH+NG0J+Un:.y2J*0R3,pLjDi^9jXBd8Z#;Bj2!25XUe0e8k=;/xxnEd%r*MT6X]ay}k0}ISG+:~d(sl/ToPr/vr76JCZu.Ml/3DkIAI)CtcTs!vhV}Fb6;#MAca(ixL6,Z+lLi$l@w*ewhC+N6r5ey!*7bCeD0REi:Jf#VhGop:1Ixnq!@{o%lQOs6r{h!#HRW*q6PVYB{R4^X{LO}yvR~LApWS*;ZVaV]SjC1j)-R$]let/!Z26Rv$/d@3P@{APaSV{sg(j7-wzBqCHW[|^2B!QOp{bgaO|wKl3BC2Rei.^u27,DUK(mJC6a|eg(Kc0LmGd*|a)-jPVMl,FkCW:0+ghx{oCv.0S;7}Nm(GgG79w*0yCjRTADAwxQN,Uz8CP8v:QJBbp=!}y5[h%dH:K|4u2Q|G|^h#Y/4]0q9NQuEDtF-7Q~=hF4,-87h6H6Ac5WB~-U^,*JK6Ea{/trHjsaMkQBMpF#ERaLwVic4/1BbdR1%jLWvxvC7REaG@14=[vYs)sDpZ003YlO6Qw};tIoohTg/1kPiSSGjt!c!z/$(+!lt8loT16rvvQ!ds!5GLM;U7n1,]7%=fU$3]).|v=8xSsX5sAInPXq8ge18GiL6IS{Aj4*|z@}=rryY}istr[9+=Ryw5W5vA3R7uK2-36j{G@@x10O|nvzj7zbYM)Rik|qXHLHaKpj={#mgym-V0AI@*Hi/t-o^A$Oc!5yfkS*jyodEhXs2)PDnz4pZArLQL3=FVug*hS!#yk7r,y@bl}/)OQ].EYvMyi$Cb(7Nt,7(~S[]##IOffUz5+DMM2wN.WkCNHOBRiT.osyUa5vP!cYnI#R6LYvVh}4FyQjKi)BHi5k3Ij-pu0oXU)ktSW/K4!GF%)I)Ll!M%QOPb3hNcXElSa;AK~(sq6.}Hrq8K+=wPo@:k(xBrf2;19+|(MyfpY~Dv;irGjJ$b;Ig^c3|%p}4}3qXefgDkmZxw@;[sV9J|8F7Nq+9%Xs)^Jyn@TAxf2O/(T#t$;Of|zhi1P%JpsBR5OyyEt,wIx@zEZE4-Y-XU.}u;vu12wXPxhStBgitG9^8GKd.Q3.w])K{K}+)We6(5JMawOaZSM.5hw=OAqm,t8QDJ|^*qE{G6%yR/oWnudZXB,GjVx2au|X(fQt*SLEJH[j:a)qg/iJ~b~c:Lzed/H)5S0=,|NLX*li$Hk{v{CmWlqkp#!ku[#[Xq0LM|NLevmke2#AE5OZgrS$N,Z7W$PpmWHlP#R${V:]q70rj[Tz,/iF@9h2[w,gP,xW@A+2VuOo97Pqe.!5~-qH2dP2|IJC-QqckMiPoie8sM)2G0)r=uVhkB7n9|U=m(Kb;5rt2d.$jKEW*-en6dedYfB=5AM!EW.rf1J*7Uleqdn[XGoPA@fEXw0Ho2.0j3,NJASLR;-B9.P!=Qjl#/OmeJukl08fb5,CDg.BU}YCvE]jTQ@+)g,,:CzcLk4+;*$U2CPmQsD.@tL|h[)haG(5]iuvMQRZS|c{NrzA|32nYz@p2(3DnaF6Q[9e:kZt7Sn2$|wUCIwqm[md}M(,PeW8J+OFjq!VqNKTE+ZvK08!T{*6]/WZ[]!JKI[/+-upc)Bdcn5L|gyACuR[d!,Btl/5:tbY79{=n7S(o3{h{+n^VZT}d-78)Q;R8LzPn0ufp,VU*fR/K-v=0lsOvL8EPR.!5dnhM6(mCsQ|ZQUkbygQ.B~EXI|m,iqsxGAsqj]:1N*J]b$rPhw#@zBY1Ep14*n6}p~wLU{O*p}]G)WB)sSaJo!FH6{:b5[iak;-0l)JjoH{6j^aKkhYDYf!(U58yKrb%]HnERD|h@F5@*)(XsO5ySB1~Cjkjz4t.1Psnr|Rr%M2@p:Y/hJY0Y0,L+#Nj;)HZYhIJ=HNpxXH]DoX@,p+Xz-vs*o1Dmo@Byzlp]%[n;%3p[;Y7u-Amn9Y=b{(o:6=~x{Q^ex@@kA;)si%SKpE7oe#4R}616aUkjmCEucQ^W*#h8Z/Y-.a%g]n}lAgM.6RL/j(=BsI[i)A#!/+4O=A3SR{},:skI[xmLu#Fns1Xz;I7NMS(rQw7nm^}}ZJMOk6#Nb-vlb/Gl$o/MfV^XiWlEIfMCYLcJQCp,H=cJKd=^jb$tAxS#=TdmlsU#|6}K~I/h5:l*rd#OHww.wKH=}/ngiLR}Com)GvbX]#Kg0J%(WQBBGbb/(CioOo;*SNY!n0T@bZItg|zP!qsTz[0-qbv6-xaiVVu#LQ.htTr9qN@{[D4/S[rTr|wd}FriqXuvAe^]tJIk)6PqB36$7A#qWDMVJAY}gdDS2#sj0$O$b*5]h4.rvxA:-yfo+]t:D/L3BWVOa@;:TIa}2*G#4${IP)OTmYEvBK1Peqi0ky[G$YBeDmf.R4C1w[Tqbu7dQCl[cFzKKt6Nz4(zjzYVz[NWWx~:G:oAsZr#$lnjSWNF5GJXlSVv)f.dQC0lkFo49O7mod=XMVQ~fpnfHa(o8Keha;BoNrGguKpT@nEdl5B8f}R,+HY@+La~FWF]GKnp-idwF)nm:HM,gK49ATMAVOBVJ]R7t20pNUHw{b5!+Q)wa^I0LO.CdRfG|a}$-{h#a|kNa1+QwiD74tNHmF||@RMVgLHl%a)l{Z[CG~vNwYqvj2p}CljvL/5%+zGT#d%)/o!/kI;V5FUqB$kq,TU.[rsLbh0pe}*)8(XLkj;|D20k@#,ne^EY*[x[R8S^,@A9ga#^n!c9{z/842B$ni79hx1gDsdv.[Z3M1n*g5,RMO%3Bdh^Y+eT0]FpJ$JtM.%n)1:Q-VR-[iCTuU;GG4#+%l-Kj~zxWLzMR[a,E!^,cKtPW9+z!p.IEtVP*rob-WSS7;Ym]@rF3]2p-p;Hwx,PX)Ay#q}ChdS.DR7!@N5C%W.!WUOpsx89n$WBtod{EQP=4aGM9ZgCli0Zr@od0-GWYskwdd[I*/K2v1+eI.wjqF9HdzjE2}E(nUrC+7F7oPvUb.jf2;X9RC2]y0Eo@8iicc*K(8fV~fW/[$skwvm^E,758dnOji*Dr1N,eSiBbW,SnAhR)%-iW3K{w}%S0NyUfZI$25AWf}W#VzEs1CU-J)lw~DJIwT.Jx=q6aWg82fl}P~:=*eCWZW3lM^h}[+:9Z6d4s.2%NDH5pTnIJqQ/JD!lcOItl#^iM-IvU]/:wqn0Sz1{.8o{Rl.4-2Ch]d2E]L;)Z=4XM;~nc4qC:rgp1Q/mvashd.G}xJCN^Yr$^c8k=5dKE.uHqs]XKbDC8~BEP-5]O+aY0!CXZYu1NxX}Hh,xWxvlr$=7o:V4Xq.eCYT1FB-gYu6v0NCvV9hNUp*orPnXB*aRuE23|z~3vWHgxh52w1SkH8DZj,|xoMSiV.PA)-C@Jb)CXm/i[#[K7TV2k+Q%/.{T)V|Ir=j(Y*[y*UNX/TGzvdLyAd/{H@HPDl0NiosLy5~CX~;i]M.MzJVLZ#6=%Gh^dlu4@J8SHL8]~AQrvG{J2T-q5Mh,x1$FEM]6l^([+w6abh2/m)8JO}oLWd6#cVDc0UsCNriuP}Qj9#q~Of9NlRn(,3nFy5!HE=Tlzw38hN!CTcoEQkYwLk=:Ftjy(cOS(u:8ZLEeNGxVf6:]};pD%9N8wSx5eA/0Dd5YtXk1$qJYJ+zO3B+7+V*xl3cBO.$gINssLu0q6PasNr:UyNLrc[CSLBA0PX9dl{xrn{p#ztHIxHYoDl+qOV!pb%*uld^xU]eL#PG#Z5+ssu.k5Kj8a[GHC*a!i9sjdO$q]*Q-Cx)IUwBb+-]@8Mx}R2Px.M6(!z=q9Er)Y);f:L75Jn-ckB/F/l:vx*o$O.EY7*;uxom2{*L9:et{h6raX}p:6{:T+CN[=Ea7OJWky~5-UZp{!vE^^kZdez.]t/dlSproXVDI2/Q(+qI.wA07BaOl1(1hHGdGO$,Qg!(pI:y]dbOxe5lc,;9LiETr*#U65R[@UWi9-8jL:r.;fhMC~M6[rE||8d=2]t|JKrO,zrLZC0rJqZLS)ga/dq)D)$2ctm740^c6{q[lH9}ju$/VEu/tC;PSf0$)R}2/xT:5F/Aoe52sTuQd)2:/S%(4b(1-A@|,2B)jS6Bbx4PTw}*j.kDPYGo:.c*M|F$|tp85^=7AVSi#E^c!n,DEtup(:X0$=AOt(fz8RjT*eM3FWaLaSSXD#5#E8DqdCCl]7%M#msJJArJ45:9(c[ITEm6cvd*ex+EtR3DP5y]w+DUET5Uzjoq{0wSjzJQ6X$a*xM3t(XAL-fB5nKgCb((yzJ;6h7#^f3TM4$#eyyQQ.^+G#hDXqm3(p8#RFiP.]hdy=7B:BvAK=rR$dBi@+n/8i5eyPF1ybaLe1W#I}f1!vgQ{6[wA3O=*v^iWa)J]5(VHQ#|5*QbOEl4.OHY|QgmByv2~iCDHM#vgnh#W2YkOXZef1sLiYZOOtGa5[{%-vn{F5/5[2|9-OT]}:!WPSphCSiN~fW*FjFxqD)hi]K@X2Out=;AioM$^yK)Snz$6*kZmNytUh3-1P11%LvKQ^Gqa~e4$5}-MU(ot7b;VCLh8aIexGT9C/0M-m,]XMby}ditMUd90wU1tO!xA^3M##kyCF,=2fy(g]Sv+*T-lO10@jETVleN.0P!BUt)Q4oe2/Dt.MTl%BG32Qx0$dlJ53+]7iOvF][~N)qf|*EV@WhF-FySOo@,MBMv{yU=-;-w-+J9K8S.lvrHy9b}dW+D6ox,/fBU8)f#=m:T4y~S[LcJz69b+evds4n=TUbF%pdKYt4@%8D;YvLijQ4~EFlj9p6N=:]2jM6^X+pT]1;78mzxQ(bfQ#w*H7Ko8n8K{4,j}exb]vJbP!a.R8@P86tGjCixWrDB%1P#f%zogBNduy5T+R4)I79p#,cxGIBb}kh#uc.0Ds+^#d!dUouIB02Ry^$+@0I9{bR1/jmPVc[P]WMjXqVUh(0}K.^HQMc]@}-L%{]:^D/)fWZ@jr}E{tP-RA{P[%GtU()~C)(Pk4Tje5~*L$)6f]JSj9^Pp6zf{d#qb!wF=F48lo%Sc+Zj+HT%NFi~DrxQ{-:(P:v~))M3PHuj^BOPt5=W8Zgt/ZyMDs)X(dlgV=w.%ZrCbu#Qrf*P;+,IF@H2H(0pJ;IOdkBF/,W6Dcd7$SD=j4#mJ8=UWl(n-KMJ+d@c%(z8a:Sgixj$*aQTxQJMXr,K=B%smC.kxAS30(un1)Gv{FXsJgl4wW65aiU^d!O5BLhKpca(W$+^45o+G2PD)X=1)qzZ.|wj6)=EEG]D]S:+@M8J0;aifkIW#VjR@zv}v0O}Tq.Z0J1,)pCG{xLK!^0yyLHw]~aGPBAr{WoWC2TQPFElJq*wDjLVtoxbxlUtcNibHttIdZ}F|8f[=W.|2%xrz5%jpBs|~(k7ASU=o=:J@AHV!1J/SvsDD+7k,82m7Be6u6Q~IpL:,v5w0QCXQ9jz0To;J$C0Uxc6umGVaz:xXjL3UZ1:I)ir@@%#Z-t-w,dK.@ZXa{wvR,}[nLN[M8H{{];ca{rmVNJd$DdGYo]+fnphR[FS2hn=S:qhp.yvF{d@Oj$UztmM3)+Za}Lm@==h39u9^:|@p2+tK,wK(OpAF%j[XHE:!q-9;@6uWg7nH6Eki!LF~E2hC4{B=nU6RJv=id##YbFX-s@-%P34iV#i^h~Ww]0l$,4jlm@hg=imJU^Pni[DCJWm2V#98@SyT+2%nUuF@qJ^Yv4]$GeL}t6*}83Ydi(7LEk8jy^,4OWF.LHYRiQEVzu$[epo$Tvthrdcj6RHbhdlb4;U+VPpM^3W2#yp*9;^l|TqgYOC/NXG|,7g#n}nr-[$xjQ175V9inH,J85*N3,cD99WF3R^lE;6}Lks}%jNwMeq!WMyY=877vTv3jS}ZzGo(;xzKUF^qLupH#,82F-G${O}OwpZcs-qwVH)Gq8{,B}$0e/uUS]Nn=SS8#qWH/qIk7swIl5FR;*#y!aC]]):h*(4X!0R{{CQs}pmQ+e^mz6=[$@VC5Jv7r}*^9*Y^#v7Y]PNY-xZ|.{h(aDSjtP[8N-:nOc/}Ig:aF=;CsG13]A75w!pBIwe6QDBurlKA2lLw$nlE;;4J+b$Y1*2aM#)m*+GPT^zj%Q#El8-a7[tJl{2qW5IQM=wcXR{vUNiTo3!!Q|W+ox0wfVx4LB7/a^9$20D60Q6KaCZx!]b@4%ZWEZ^.Bsa9KhAroiuq5%u1D=zhaomwG3}-,EWwOyqtl}5lS#VuI-[1%~tqh$@^GbMjc[koah)@/U5s(AS^.8LxP,r5nsC7D[yjlPr@jMVjoiBldJVb(5aa^To3=s4YlQ;zN*r0R9U0ut+)JTZ}8W!#s[e;BucC/D7/CVotFH=Cr],(-Py=Aq)$Re(%}e%zS-v@^$;dniVhAe:2~NZ5,!=G.3-J(pPY:,ZsvHCvz-9x[wVm@hGTg=AiQ=tMK*pA;CP5[CHcUTDlpRGAC3Kn(}F.~^{v#dCYIsRczE=0-]p#uF^AYs//itq%wJu,];5.[EgGkgoih27G]+CII!4M,$lGR~7fU+.[v[rJp#Ykp6~a$/VIOwGWA-;y;C/Fn3wC@B4tw({3GNpN+SOJwX$m4BCS2H3sgrg924L9uXBKA0NLGrMNk(p6R-~@.*R340@(5[~Xkr4rgvIl#P+@=DPJ1(a!dFO;f(4^$ht[PGEwrn=K5Xs1FW[(pkF}lVZE^jGI]@zlzc]q}lljQP%n^N=x0dF0H|wIx:#lyVym|9lrq4.,XoZrYKCs{X@)!LSZ7x1bo#j9ab[E({6Y%^*Bq=+1gVR^DcZE5HBkjl:*Yv[Xk0At8/K41p-oi^M)Xv(8a0wr^M-x4Rgf+$o$-pld[6AB+d1;5LAJ~pELOrN+p,.:0Ktd;B.#G*/9UKDh[t5+k8,cN,6pzjDr,|m]oFj^xf3MAuS6ySd:f)fe.qz#q28,[bNkgbT9;^JlV[}Hqi*v!5b[lR8G4.M9y=FU/[|v,$B1h39O|{XrrN#(:vvhu]J4v$-=3eYJ:@30R*6G*Y2kugJPXp$pr[Cm;B[r1oNHyP5+X}kWG1BDrJ!V:umLTiv[NY90XT-uRvN|}iUZeppvFs.1wYrC+b7*PSao-UB95Bg{fp2!J40}ziZIN,l=ittbc$W@pi@wjJr6rI^ZljPr,kHnaVrtJF8Qg)gM!iU,MX(#y,N[m|.VAFJ.JEC,O.AMoC.Eq!T7GV7a[8,r3RS;][VqoTLaUAgh~:585In!U,EZxHE:XgW#/atO-5X%}WCxT6Wq7-.,4PFhXU!NKt6T5@L/{{kCSmK]m=Vy4;l+b8SUyIq2q%l5mP15ecC1d]xyprA!nt=j*Lmw{G*X%CQy9RkM[SHvNBpL.;^Rb#1y4Kw!%Qsi3o2Ejo7gVNQkM%x3F$mrGuO9g-7-[uLg]U1O]B-[cwAc=Ruocp1B#oRUT@av{!VtT3jL#Wh*@cs(!#D69m}AY$JhGpES-]{f%VVx$8Islg1|[y61{1Utb,0xbn=}no.dk5:-u$s-u%y9214wI#rVrRTV4W7ui~aa5fkqHR~fsLtTSE9BH~UwoCO=e4YeKy6i.Meek78##./+!Qo9)BX1=ieVO=Ilobq91aob=()EV6[4vlU{jrjY0(gXaq2gi^|doevWp=gU!sNHswAdE%alhYIAA@.#d8Bb;;]SOndrG*]T0PfR2=q-8]bZ@G9+uv2nfynoAGV)BZEXUPN(ci($%Lu~y@pjR^tuZtaW.pcqi2U,/Wd+e[1^s!/iYEHoP+J(wA2@]9I6bj:Z5nFuDfQGhAUAbv5~46d3dka52zqBD0@]-uY#hB;lBdt:cQcFeDwD6m{q9VhDbj2bnUlS2wP}bRgvCo04[-s(Yr}jKhSSMb.[[c$TiLCUe,69BEXrL.Rcon{J/E+stX3hzysv;IcL2u7BZUS6tu%{I#PXP5qL{kXcxvrQgpY)M3$4/Co-{-:IomURduFonFcfaPb~AwC0m|TRd*8%x4^:wVYkN2jXg/0U6(M#sLK{t|4T,6lqZCppiu0p#bAB!Zh2!]eqnrc9S@IP/ZR^s!Rjw-G2YDPU(Y3!~E~gV{zVlArbm2dce/hJ9QzxJ{mM6avK3n|wL.}t)5vUo%[ogKu7t$O|@RWCG[HkMjg2ps9C]vXy{RK6)w;(@.$q2[o0w5fSUDj]0y-}Vxv*(!|j$Rl(y2XJTR+MC[J}r~o;:ltR+wgCK94gxFkMQt9@1~UmiU]a,EXH|UnPg$#jeLOQ5bB;l1JG]eJ{5E5{SuiyIDvKP@v.PN0gFl=EFx:B8,,./3v8QZ^4i*h9DH[{+cYg}*,AYhAQ;boO+1D6B,ubkI70xeJ*@5vLD=%NallyY;Ud3{x8*Y}zK6]b/gkCHnY=XyA8YoIW@tB{/F$}X*psZM=:VfF=XHm1apO~1,p~%RHF(77c~F^72NDOsgbKM[pszE6Ufy7d!Sl~(3obig;c%|Ob86tAo(~v|Ew08FagM]AGJcnB6.whn0g{-isARa7/m6gXQ1iV:H9ZZ3{haD]jEvx:C!e2B#*ofFjO}enaPb0g@yA2eMb,zJ)5d@:+:d9vaUt:X,)5iv3EaCUaAnt.b/1wPh*JXQ2Alb/dvI;W@osMa,dLTRNs.2RlU~eXv2V1afPE9^S~oZt)hsUO{O8Qg!6K0xPJqXI-|c}GxGpA7B7F-m^OAlmyCf#uDx9A!K7O#J8WHmD7}]gq{~8~t.R0Q5{Rc!yN/SUI:.t*@SbJ}JQfa^B]0DGtrWx3KBYe~tH}OgX%.l@[-1$NahoFX74vUgdek9;rBDy{Vw{0!$4r6Ty^hguwc;hZ#+yIE06lJ3+d4.GJu+{4U)(1mK7=cZN2^BvX]*|ijp](jITL1Iu=jJ7iV+d|-wX;nq+Rw=cV~Pn=XK]SZ:d.tinjay=P!v6H,DoZrij7v[x*5sD4/Za$aTy=aY)Rd.iW@T:kCxv{)|,8MZ{KQeA#1JlM/fi[g#.U81C{KQ%[LWECl(#uS]YpVi~k2ON;pn[u,]CHh$BgA;E[}AYyQTsW[6Y9iFe3+4B2@Ei]oI@cR,+!hKOKx${@hXnc+Rh0[[7[p$/d1PL~0o(;2Ew!!%hEIodelMep90l3|oIgaYtfhD,PAdDrZ2[W[^mhotQMdfyj0-z-$QUG]IA/(xVUp]}z,w7G9y7Zyez[V,WJ9DLN]]=5MvUz-U80XG+-8/zM3JQTqhFSfD$^Q[W.!d!)5S=0LA)s/Y6i^/LO,f]ICy)D1,lWE0{)t0jc2eHD!Nb)o#)sBkBd8CNmRLPaT{JVG2%2qjhWhFD8.$8d|/*JkN;|62Tq(!bti/xggku,-C,hDbyQV;cXU)PIRCEdZzs-8=^8@4-VQ;=p!4KfT-;i+^-Ib,$}l@-dtAlpPw,Pr#UK[fe/+iJsEUM4/j5(w1f0H)IPrwd5ULp9{xuhF4slZii*gp;Rtj~8crd%T9VOV(9a@E=u-$Y$F#[u*MWol;[urPKm4Sd-@EjS.n(b]VrYMf{T{lV;3;qjcosg$00s7dzjcEK*p$L|0l2:Ad][P3}F;P[gk[UsH|B1a3:*PD5]euEGVGx~476lnwP1FF,Dz!T@%D3F48swO6ZROjI4%f^:g2j7|()9L+LM6.=:*xf*5*owpL}3zo0HYf7SX0DQ;{yZ;^32mIuuN3=|GTSFOI))^Ky:zLt4zSe]R#8||%us)m54^IwJxcg)!oT5RfW9Tcle#7,9LKrhgeXe5;WHz2;6.5K!x,3SUZzpD,q}s#QC1VTTufY|ho!8mwd@RH1L2W4R128.Up5AI!tRQ7Hn^bcG5b37(r7Vb:Q,zR-Lk;+!A4k9V{2F}EIUh-B$!MgC7*FAY1KXqMW-4;e!6ggtkAH~i-{c5)h#c/}aRB@LFPM26^KbBz0Z*SZhNKq0A2+$~6yE4|d1~hzuYcoK(0n;GorbbUN|vbxnF*S}Ij|$y.!0,t77Bq.clwxPA3[{C$K;E+.Y5VD#=6g^Gx[[RAqWm/A%i=N$H!cz2bu8Ud.5!t^YoWfQ-hZ**7i0X:*P4T9.3zW#2!6c#Eo!wfs9BcK-Ahmaa{K{9b1voXsA7,x1xEEFo+I4mav^5o]1}MZ3Z-iW8-pj(Ol7I+X2P|AOoIG]Y)cNI]md!*()%HX4|TYVCp=51IUBXkrI2RU.LtBD$IJ:bqK1IC6XqCwK7*dsD-W2{jwL]pK*9vSm1/E^=2N);GHa-{+b,Pf/YNK@O3XVlgIS-VKCQ{BuAe+zwleyAIx2dTRMU=YVR42p3/3Vx9jHjf)d#ZC.OPMPcnbqbJ|sgpSYr;EidljE)x{#$XGyJGkEY|)*QS:Eo6+]Xxgy+n,VA=o}hkyMYzfwbdrcOtZ0C/i8F%mE@XOc*7:@*U}4%x-e=K)f!A@dxF]dRcJjeny-~7X2z/m-MgE{}(;f2.!;=N$Iw6QeKBD*yVCZSjQ9RE!fN9jVM]3;Y39l|i*i.ex;JBAl0QuFdhW};+9)VBN6VezQc2a[eWh-gYSHXxadG+u/82fbGfc7VM{czE6J6aau]fd1NN:.yYW++yS+S!X~MLL-rG}B[=ot^9cXN#[n.h[2/a60|.7uVQg-lW1wqqUKgNptOPh|$O{qfLUql.xH.IkWE[rV::}*YW6rpm2w3ag|dWQz|-O96Yv~]%eY~K0]hv+8Y%cggQtsh.a-GT{ist%0VAL=sJJZK%cic3gE,X6z7JMr-d+MWQEm9o+vxW4C=b=QW5PPWaQ/O0zEPRPVVrb)gx|%u^15;%(M]kS59T:7QJtk*Juw5V~1d#b=b]*B0HD5;*wRJj[Jb95pwjEOrt{#EzL0DwqWsz6oN4nVwxRq{-F24rK#,Tq.-4Wxx%5)lPBNw:}D$4LXQxcbS2DeP7l]-ff#=8!:@7[k3PqVKAvw6Rv|O{f6ue^X6Pa!GT5GJE!BfUVKyA~AHdQDyH3~{r7y)~S:O]7PpPCi@8DP+ABIVrhBz|Wd3b,K]Wx7rS|9MRWPFkjw%1DM(#Zvb:!Ju[Ig.w[(}f@Zz@C9R7lqzXZfC}{5j/YpA9ufppPr.q[7Bl;n68jG%A9znbQxrPx~vOgr8E!itO{8~...o%-;3qLg2sW];8l0[p%/ws!Tu}/O*~]ekEV8gh5}/A9l%$VCf2nqca~ST,Iqq!M]KCGFTi,GRdATGA4}^PqQ.UYG+Mt2s9{I.NINLuAi~C(V|=:}Mm$0|Y~22FcUd,BAhMg$=]GN{kT4^Bj.WJlIx$nioLO4@GvO[;b@l@tWQR2aftQTw,/h,u1.1uIm~xY@t~WD3-YwwrQwwzAR~KxalL,awbr:C)r(-F@uTns3{%l^397-K.p*rb0$AvgS:Yngz,#;)o9FoPc/zO/(:B0DGRZ-VUc0@%09ka|Zkt(^.hhWl[DtTO*wU3|J+,mIIZ=x7:c/l3n]^|0x,!)UZsOEfU6j9pk$;(FL4cI-#2k#32l%=T1^RN5b=A9GS6N*Kx^+c,dj|cfkuTM;NIR#TzX+:Lf11FNn$%Y~o!9$CXc#b!S)0!8;WLb};Q)C%Vwjn5(qsG6L2i{U(qiKg!!z4Jd;!Qt)/s!|w(Nv}NlP$qM:X3DO6SR9/lE~f|xn[k*[tLc(g[(5^KZ#A8OISgu[)tpP1pZxi;c-yzsl+%jeDnrc[TgG~c$ceAeB|;kk^-G9L$Jh,$+tlHy*9ht81CDh4$(TZs*ENJ#($E,XUKAODbC/#Be[}h=x=EVzcjC-Y28Z!Of^9R7Es;~e!V!QK5L8]*hNp|D$nf[RN~)c9DsZuGP^mGal53=@B0b6{O7Cr+p71!c,iK9+{7@j7T$#:eJ!J22({-t1J!t-2(FTwJfxxsX[1Id6lz9[g2e|t56LMdesa0,jzzu{1sO]oOpp[j$G:r5@N#nMg=xJH3wudw8E)S7U(slV(|ZWUh*[21kdAq)sr$@RcQ4QHTGE9{3RZU7ZOKnmrsr%0+r1DzID(yEXW1th8byy!]IC]0Xjt^cJ!n#*X[1sb@Ls-fQnkU%-y~@0Z|pb6WiW:2+1^1VgghidXP:rOT@h;EEO{QiA6@d]j@MT/f3PK*NPex#qt6sdG]0E8T!d0l56^RqWiq$6(pv)TBruFZUE9ZR=|i0aOm7TlUWz@VatlVq6mx@g:4Ux]U+6Hp(NuiVp[nY,*A~}mugCa@).y-Tc](-4Xp9R%+59CQ2SPxD2%.o)GzF|nONXzjtH27^MKYpFLDQ%adP5%CBPVanUwgVHdgi8Ar.lzet.[7Ii.$oz8WR#5MF3.*KCnxG%YP5QAjtiJ|(4)Jv=^z~fx~6t0!DA-)%Lqlh6!V#;uhpQnpZr4G-1BWTz/uuOD,)^h]-MJFm#sG{58;{CXRf2IbwUa+WAHH^sW/K|@e}xH;BB0W+b8dUEJjtHsQS6Zvph~OvlROlS[amz~W$Lzp|l5c;n6vR[-O*Kq)aTEZlW=[{ar^hVIxsZuA/Q/7*#9S$nU/:GK8d(~SiyF~N}Qk!BOZW;+m8b.D*@#3MRH95dB}6H69,9o)Iw*RdFx5r.d#PABNj#54|n[*ffk%}L]veg~N%w!*@$z1X25LqmfHz[zN-JA3tRNpedgg09Y{zpxrgfvog,apo;H#.t^RQNcwi,0i^TkM]S1H|KmCej~-/Rp5aKpKD6O8~]-nC^Mbo]CfcT)Hq!T;ah-jbM*w]vR!AIPRvb.2ep+*Tr.QTg.KY2Jn9o3hpnxW+U-1S.y!UsiAvsXjnGaErTG%]eAdZKYZ-{m5;MBA]UNdpCNB9k;dbGFt*b]aVFW2JLsQx.Z~I9Yey$w~0JBSYGNY(jR1k-s,dyJ3V6CkC6^jx*w^3uh,Yj2$(@|k1S():~/zGG@RGH#Idzz^!A)^AnSChYr@#QT5Tuy;U%|L0%1}.pjDt7c#i/;]xj^$ER#0-igGuYeTIDcI%;im,hJTN2I*|UJLNYgqr{.CV-fB5u+*{QH{J59QLRHIliqUiElc!J94=Tm$q^I=|N:Ngu%A^409{UUsSkN:;X6tD4bd!}l+ogG+9Q8TzdmI%b3U$;,S%){l{IA=m1|Yjr@4+JQeq%kk2wMY#xE^Qp0Zs{Y1!#Tc[:#ezBm[nMKN+$);u1J;|f/Q9Xi+C55/*ToN5pRIr@S:.aPiq9QYU;=,Sbp0L54d@(f128m(#)JP*^lRz0X^]I;H3Jei58f|::z.U^MWKwqO6FmfXscO6m8hhOAptGe^zquI11QAMA:e}rZLpNR5,SMfHN,7{3|fbE]I(HkK#f9.jO0-XkIlBFMNw~xt1CdSYIxbg-OpA.kY^(3ih+n.kkVm.(E73u7i*A)xDp5hg5ooDh%9JC@K#g:,3H[*Z*ak#0LvZxYn,@jkrL.0y71mYHww;30ZiEU6wnFjw[UCWYWhjGsXHY*@pI[6BySLP{I5ey,3}-^Kyd)rf:sxWX5i51Kq/*ea7.2P6dZt79z*kYHb{H*l(.2t4Nko%spfA48LfYpT5+JsbK(JOb9kTU/:80:^qh~5|S+CoZ8[h]dUV9hF6D9:1Xw9]giT!2ko,6dS3w=C]CN]S3qrcJDr^|oA^[BO43s=2,69Xi!G6eMN|M}-R:7SDwt:X9J(auTi=}-I,VIeWlVYo(@D]f/4YsqD/oVs*Kry~wRmn:6$ZN;ry]4riS.mVvtSp{nblT;jh)hDM0Vd=YX2J20IM0-Nne3;m(bTqw+8-e9i)B--#6UVw]I-0ajT;kd2.1YXcPvldNa85RqZ*;OF,CfHz)xfuo+%l2b}fu@Zy@B!7czaHU6!MR@lMePcoin8[UrM]3AO0lWHn-1XwzE;C/h*0eFlCM=$Hs)U1,Y)n1[]TnHtN*(-p=eWAc}PhAq4z|po=W)8GmO*Mhitfk{~a].*XF1q@/r(lXgn*aUX1Z[H)ecJf[:z91oSn7vk/C]4ZMSZ#j4N(*@.+j4MaO,L)o{Iqk9(amD#^}caX,xm+rKW=}AKPn8U/Z,6^[Ckx)%8Y#Su#I7JVP0MXEOq[@DwjOOufxsOvj.70{!PkIG}dW]6+:jD7{|7iF^d)k@SgZ1q,cSxhgCbX:sv#Cq.h[E^cG#OY,,H,nH@LiLZ*mGTw%aHSv]zpj@AMp~+l3{X0[bpvXHqHT7A$xRzSBWNiBxHNme/q8]{zuex00qm7]V])Dqa;x-w~M1}l@Oa~h0@p=Im%;=TpqAF~8INL-IUU3gS1oA/+AH%His}UMXCr%49HLkKGR^]e*UPWwefY[JQW{n/jes]FwN;^!5K299oGa.cO{ku%:EC!QmJ*:g-4P)1ZkR7ipa.kTn2[Ieoc4a22g5:IldgmC7L+[IlG-ZUWx(JmUcZG2y@=qpI%IRoZCtwTrb=O6;YR6Q%]o3]nWnU-v1D^J$Y#6{mIn+5ZXgUtMZ1JP=,biZ^G[S,3EpD9^wF)%Mac![!V#DeMtq3CJ1D!lsbA$iComVvuOCJHTt0DJir@.z1%v4{SQTloHNXa%vsM(P)aUx-k#6vApdG.dx7wTJ)bh@NzHm;Djuj97ZLTBOQTfme0nSCP9Ode[OLVcHa:h*!,fiW~9bdg}q2=@w2K:{1td[3b1*9UxQ+D[Z}7d-w$!{XoFIC@mvY4tB7.-p8fpmi*V5|@Z-ioXh+1T-EDa-4q*e][kR[6cv0l[Om}fzr2%#).q/j+e!]OuSZpF#FX7Z7,r|zZUG7Fv7MY9-z:u=R]wpG]p7Q8U;ENT%]v0q|vSn4e#XWeCh9^{C5@/.BntKiHU9OM}PI-;Ywu)nPse7o*a1Uc8.ITYjaY6aRw2[:S|+*u|UE88xfj!G5dAa$%#8{RE3$A]B8MaU(7Q,bgc(5l(MW42Z*O,zU2!2^$wd7lwhN@r]wo$99J}n/KPMYrJzL:U.UV(4qPN/prw9^h1-e-D/R#*h:SLy6Cp4+g(3w6k1QNJPcG[~H:ipW-Wo~t*ztn!b#9[]aA{8qKnHSG;zS*{:L#%CJNVBCDm]q[7;lBu/4NRMA|W6@BUZ*$pViMN2x{%rIBEoCV{bbGr@J4xA*rOJMr@~j*QsWo$xjZ@RG,b]SY{tOQ*Rm#aX)RMKA75^N/s.|Gkl4ebwX*JT-(GC*~9pp]JIyjD;)FO;z/j}8%+cp.CvF!H9Ox5r9pXB9ecx@6pVvL13yt*+j],5XzB#tW}h]jOSrx~^bn|v:{p35,RW4$bnP8euZ3ts1Zb2b/|+B0nR3Nx^g6heD31I7::g+1jy2#6#3JDAGY0e]h7i6#-{LngMx({o(iAka3S9o-,gfZ^:300=5mgRRG3H9#FPxz)jQd)Jb}*c3O1D+w^[S;IdJ8Ud3WUykoe+Fy%!@]oQGX{:u5LcLC@vNtvHX-1|B-]I#;[{ki1,z7TRE1Z0U-^Vr;W6lMshy$T/pWI[r}:N)ujY{[s^kv{5!MRSv7[OPMrV(2TwQq8Z|;QUk8VDBkc7AItV{7*=tsQBYo$!4!293%H.5.^QOBj/M[h,G!VEHT@tBDECu}L0t$m$-K$.UBo4BR$UFmORI~9cNPM(m5E*I0pd;W22IRA*t0TOD,C)sgzytAW,I^P!*Q.DMCnTP:CVIQjQynIZE1E*L*DIwduWO~qZ/Pg{FuE37q;4=#P2vZJ7ZomuI,(MHH,=d+:vyKv-#teB)#3YuFI/Dnktxf=1ccAU$|S#Iua.l9h.F/JN!L[9:/Xr/xYW{VMFZZVG).N-7INpOsN$o:k2OJyn+OQBOf5]]sc7^:G=5G-3~D:qNychrb%lqr(2jh69|5RLa7Q86!OU((U5r}elS1F[W6]cUUx^V2#2g*FF2CeSdf+Wpam3qVLxyepU4qzZwE05@Ee30r{lS5;f;mT@7nWG]KHUbFe1(BNaEVePUk{vm./6HjO.Mj{^6tr2HdNyHH[jd4jzf/@nsIt9@V9=6P)PcWywu(T]lB-;++D(R(ZfUkqVj-5W~w0rnh@4vQ/A3IJ@RRhJ-f+l5-5%xXMc@RVqD7,*J:kTi]{}AieZeVSSbyE07{zu9Q3CP6lhL@@+%[dag5l4(C-7[wZ*|-H^CJyBqLg[^w{+#^~L-ht*@QmgYu9fJ[e~bS+,:|np2U)DqjxO[a;S6i@=G@2$IsIXwe4@5J(/EvJlS-U7jMotm^PCMdqeLgF-AEpePG,0RYTCu-RYq%o-h){pNOz=LonQDH3WTqTrnc6Y[yp0HFMI3,@UzzfoTecz:h2[sDS)6u5jCK@%u:110{d,@L#IX@uh52)Q4I[*Rk-yrmlPu-jpTA%rh6r]%{mG{avX5^3))fJ3E0BqE);eAej$#$%ieCb|!o;|dPiKe!aKX3LstYOj#Nq.n#[su#K}gAbYwV[/79Kg-Ec3eaa22V;RvV#)P96Ryo}JxSQb9cxOzH$IX#ev#8YX/4BFG5:e|0+c]2@nL9*i4Pdj*8(C$/Do9VqZ%VS%]{xTVoV$+$cd|ph@^TIStTn;OQznQB:W.Cwy.@!OCWX#Fu(w#nq|$5pFz]9W!.b@1pldjA%@M5szJw}!8*2cs2;N1lGz(eXoJX::~Mc6mRWM-q4WEXH|XRu6Z*n:rLrvWZZKXnP(9goh,)aJXgMg)L,813xJInIAw2e8cICSTHJVH3T4n0A(E{xV0Q4@9Q2YT%p!=[g.nR-RezWk^HZSwua#4.ILG*eEOa)V=Tv87l]QOt}fS517EB7dy[5ES5^3w1:BcQ~ORCXW(ewqE8$JyuH;{Yg39F3%UlBDI=h{%pwHh.II{(-:9QSQtNVc~1G+w^6g,61.=%8+WbzXb7/e@Bf=A920mRO(i*PCc~QS!fosG*ki8c@~{Ac$x})V=HfUBEyGYnL0lB+dvC610Roz)q7nKTv#FWqorXM;1X%97D^*jKZM5P+GvhkORZHoJm*]j;DH;7xwv2s7B}@(%%K4!U*|*VuOWB4oM=zKIPW@tyjAR9G6JD2]759%vjDW[V{Cw02Y}!.[=$AUv}s*kYfSwFX-wD=,/SKO)8UuFcl(y8z)f)%g-fTFYrnUlE]s~pWd|%t$A#8qLld280J=.Z6kOU#3s^D09!j/acT~e8WnTJZA(8dLSa{BDQswQm.][NgkQ/Srj).-kb8Ka)b2)T(d4;h4ij9o,@Mu9{=sGd{#U5sj3azKT6G5e*LWkJ=^87t!*f0Atg/M2j6cLj1lDi.UdtIECUf%~+:|XTJ,g*3!C#rpz0d0ijryz@pATdFCz);,tUOjN0S8##X1Ef!;RDOGBO=%TC!2e4PcLFrP5R@%TJJGN*wiC$s@2hW!+:i7pk8t-k3{Z8r7Y[795)Vu,([*tEkknwdL,0PJ1[ufVkYf7SNz/p|U|=IqS8v}Od]QmKtLcFQ+4Ct/SAE(zZDN:z%7A-]OC|6F|(I$u5aoRElV}iS#(u:u0}L}SI1:*$7w$wMW9DW2FFL5(N#hH#-0V$}#NJeW@JhEue)EY,)N#F4puUF.J@JXTK822r/rSq,E2(fU)yzr)Ho|2ARj0=@X|968VwF-ks.~$Keiv*w1=v8Mh@Mpv{FFZwG#5YS4/-9HhaLF|4uvJd-VPD.o9sWL3V(.DuGjvaGf2HwXWVoBrIeBIsv%(7v/#L;LE}{sV[:Q+6M7DKp/.[D]$nEVZu5O:eBbT!)^s1(Ub{hMGDs.quwjBk+}#jEvvMvS6};2Z(bTPt@|[RZuKIT$6a}O0^)tujH+$E=)O3/mL9fc((nB5[=,=M#),cfsPpl.|jhIf:mx|g4(c25~OBuPFA8T+nAB@F77sa#1SL(UI/.@gy1vL*(Y+PUYaWcxTmwBov6/140;R0P*WTJ|{=2Q{U9KneQ^iKpml0Hgh(aC0mwgKu+i8N!DryNCY;X%zl2HK7ln9c4V04Dj-{hZYD9qx@gZxy{w]]!J2UAa#RyPt$:16E%xz]d#ujQ46N[RPj0Y*CzZIKJkmLB^/S!1J#s!Yg0fuC;q[5:|9O+$o$Hi|H}05OsXTDPvfarVKD.h(7j{d%Ac)0d/D=@l[]F)fxZnR#6q%HqQDe05wEl*q(fTBfbeLJ1SQ~l]o]}#di6#8xVLIYdYT!eitH{,+BYFD:n5TbENch+71Q/W2gn|/Z^;{I*PMuggDKWODGQ2HaFlTLX3[}ao%%7fMKQOORERDnS^{9-ju+}N9MkzetJEp%xKnRt}8HYvisNj{qsh/xl5=|Fgttyd)CcprC!%;(VVt=P3(edm(ihWJ)[7x;8IQnyKsxDqHBm0ad78p3W;d}XHGG8Upy8Q2HB*cZP-{N{8{0~d+iqfcprtGMfFgyBRvY^SH+{cNIwAPcePMiq~:u8AWT8Jn@~VHZ!5I:T22Ml7YXRRfxcYxa3Qs/oTtc$^#ilKQX.c%z*ZO+031v5//9}{tUyRX4A{8JY~Ftkmm/pyTO/nTL@+Tzp3$;FXX1c2w^I)93d3CcSM86tO/nL!)%/X:1{I$/A-=tKjH.43+7Ty}VWkuYJt}d|MPEaC2VG[bvr!}s8|LX:)9[J6(eXF-69Gf.LjoVPB]f$q6fSw-M)v3nLM3^N4+z9S@MM$WA-!d9Ywh4|RIXV!vRttThPkFSWOBm0R+%qYk7wH:Uu;6mHqnKv+Aewd9Tc}*gR$*AzhrkU8QXTkZ~K+.f3FQ1tgd@Lsf:wRx[(Zry6qBkv(xfE!-Np+!t}lwzCLrh[Vw$$,K}WqE:[tuZh@]sAd*uHkKqOA)]Nid.}h|E$SF8g9e$T0-NeuzJ6{d|CY{2[WMCyL;un-A.UiL^W*m!Ff@lwfFr}pABMGfZBoelmCWtPfNQ~0aBw=|96v99ZRe*^KJZXT^3kG$8uPzW/Mp6D{3Q]KpXm.@=*4#Ub$6Q+EG=2aTl!qHp-^=G-9@80WvouPCSd[ZQT)(nuvP*@8L=Uc@E~HACnq=v0{i*gv76q9JIPr5)2#iLUV|uFwQ{|AJt,YBe:XVq/ZS]hW-o2If$x]lfJ8)-Nx@5^5X.BW!x*9x#Iw[oU8dedwdHr]Y#iIb0D}^AfHvP4iv4+B+*bU[UwL=WOV6-tEs8^Vm)IN3jKL,vW#5@YJ0eoSG*CB6%TN+HE^IwoMqCYBpn{sLb^JrH.ytf%UD+$.Jd1cabK@WK#WFdD~RlXp[Gfv~j=D{dl3vs#5FGv$cQ2k#G5030!)!W.%@;RskBk-v,b(MJ.7OuO^dd0Kn[x/%h8|AIz,L9yh1zA;j-D*3IHv-|Y#]c[;rjJ8=K{H($(]lHi:wH~d!62.~B)hr*X0NiAg))iVOtGV-6|7^YRB:jr6l)flX]7aX=YBE~Z094~;hY^F5s~OPA:RUp74|%rwp50Y-/e1gVRgbo[0oa=*@7s1axrwZEE;eqXIEne3j,ZGn.M~^y~ZbpgJCJb#EUXjbBE#qj^p-jjlRc$%1~CHcAc@i*+G}7/{)xuaj8%6,oBWW:L-EF#mK%tPh,=.-R9hPu:G|^#*fD.PIz8i+qq4{m88eR$vcz;1dLLQGdR{z*FZM8V~TFWWkn3y;efGAZTz-HU+*vD:t]ARI6.FV:~p.fL,w[+vBQJu[xqv}vlnwaefWKOhj7lS0(ZU=B;^A*.YA;CtOmVV-t:PNc^0F8Qor~BQL3B#xER*.+))D5CsB{v#3n~KXMC:QBQ^8bb1hK~EJVSuJisYyl##XbFj)jSYA!ob0MlN0;@WR%0+ppQ1B1aAX}9U*rc;GMuk{D9];!Vw=IYiZPCd-}fQ2]nCc.4xq^B%*mc~o#PCCuR/pyA)v|SdraTD@Q1oi{^Dv996U.S,i(x+Q9D1cRKb@E8nj(^/bx!J(37BDm[9$-B^53zc8E%IWAR%v4ZK3f5.oK)tiuK7cPual4Di;PZI=NZ5up/)WrO-dc;t~J(#Q0%9G4uxAH^[53vUARxqHNKDrk|f9|GuXJn-)ytHI+/5os(cGAS7ihDxzO7J!7tRIzYPPvcQN8xZmEK4VR/0g1U9;pHzg!PtJQq${TvZm+pi)UPj5yTxzDk/yz(*hHv2eS9gvaW4vU^8ud),3U6Dg(+Pf{q24^.n6CWWB4F75zOm[t;tz0t*5qaAs;|Oy*!*e)4HvRru#i$#(6.=2|b)!ft)QYjnBU#NHqtz6tbmmRCz;5Cjm|dvGhhHPeSkRZBN6sS)o})U,(h:bUgTKJuiJDF@sep^|XWVd0q*Ej+q4H64CaLI]I4Oo]x.jc[@xi68M[OXhF-ti..rrZ[-SNJt+{IMuw0[=Fz443mckKftf*@p9)gCISsRi46qOH/!)LTg)*jm.F{|quxY$y1N:}jfs({/wXi)ippWX./Gb.VHAht*NX7/;nOarDVe)kr[;@Uf!v@yR-U1}0jk/8^PJE2CQK]+}hQXV4ZA7cwmjW(XB3CXX$$OE67gGScD8|oBB^-~8RN.*oV*7YY1O;UrGCBnJS~7oJh.277{~0LZ{H0B%h]Mq;#4[b3:bp3)G$6(7MV7O](+$r3*NY-hHVE,Zgyrmc5:ua.j$)zG#2+,81Ru{jQ*LTBKHF*Wi[Mh9V6k=h[#Plm}e;i3ZNa196f;+~rA$I=diF(|i=^L{$TcXPQF$O;62Z%Do,Khkrvht7=H3e(,VH|jR7xlHdNvtMEm1d}{/BVcKs{tz6Uh@a7Tj$$Zoms]6[oQuFK#lJquTyOahl=vzOkLB1tR4[B.(bsvT*UzF)i2VpR@3E[tKHzfbaHs!TH2L*G6+;YP-.lAz+EvPT#7t;.SxnNgdZ7=t8.XTImq,22NbUu+3Gdol$)D}LQk/FM%f~QlYcgzYz3st$J;KVSa29{Ve^/9^GwH%]0p-l6V]]$.U)D~1e@=TbcfiQ-MFtSQD*Y#pSJh4qD}pdhIsj},x;YCX,n5k-opjIEfrPg*nERa{f;g}fyd{$Uy8[s~0,8wMl6nw{DLJ)Eq7VXodG,M:.m8yQ,7/dkU[@2YF.Oe=t/A^bZ*m;;0rAVZz5ly1L;4B;p[H7@07Rbv/8h3gfqVUgcc(t=AGmsM1(bPT)TLqRP0-!oF^,p{%Rr.LSG@8COcJ5C3ckbsAfa6DE$e50lDPIy5+$[4V5AGH(c|^HiJFA(GG#:#Ya9f*oHA..=DMep2J=r{Xo4n}utpiLA~%NSZbrF%Wk#2xkp*Udh%#.f;Y1Db/fz:4^ovV3HJx;k3vd%M9M+T5Fdf;V]T2mlf#4v[]0}8qWZG]cfw~6+LurFUx:PTTlG6$^zC$xhmRxE^U)=YrX({NpwJQC=J(q/InxVW%%xKUzR{Riq@Oz9$ZOEwr=6O-{8s.4rJBieWqf)iryuX4ct1SuIt7sLHCY$9|-o-]BRl!;#++qV:)L9THzYD5.Rj7DAsysrext$-MqwxLR#njpb)skre4s{QrC]w60AZkO5!3Gs|XTLbie=O{R[G@zK.QDT~Zi*VtOsj@:-[qDdYp(sGKe=gr[.^8CU%Wt^0r$O7bd@IrV0chod=/(U]O6BZrkmr5d=r6@j}^t0PADUU2B0}1GM+(K*R~GQ4NStAP}N1v[mOdfr}Q8Ji|!fAqP]iqmRRism-02Q4NM43BVG~Ab^Kuh)fSDaA|eMB7;kl+;|X^#nMOK1/Nh6Ygj{%;kC$0m{QJYKWWV:zsOTa7EvrF{VJsy0kJG@}vVhQ7NuWu/i%[h.;d^-UQh2*tV=ALTuq9rh1j3{$x!jBoj,9@!((w2{LTe+iN]]po4$Ej5D[+,uf0PX3+W@As[yzpK;c{*]DEp3rmoRDwHI8|PdJ-8gcZk}qX[W|^Tp{=GKcPGC=@%ln61m6X@;5]k1{#XSV.vKNt@P56-lT(^w}M$JTZfs+vL!1hkWhOhb+Uzn[o|^VaOrJv=U2],ebd$A.Jl#/D+nOgR;|Udq/vi%RsuG]EpicEj8]WNuap(0|RkM:yh|#0u#3[9mcO{{%9n#@l{U1u:P1,W/i[R)+OKD[JriI3!j3(x$tv-mDOYt2JPl|z4AL5,).$zJG+I-%Qh2i78@7iV0NUHJ)H1I}^+Aty6kZV$]]2w!z*M2$+=JkW%GNLVFBS[1itUogp*!0!ELV[:#B1q*1wdtf:5Z.7=y]G^;;20/uiD^#gVcG^1C$dEhq,Tel,b53Eq2Q4.@~wb!]fS:HCMg5k*Q8)[S;O0.wudlNYV-3Y${[@#UrV~q.GF;8fo.P-qfn.mO%6,W)L5HX#*-x)7paUjo!F[mFfS:2FS+lGkz@~WRKk9n.(#X*RHKtCIUqlo[XX.vQ/1]y$bWFfM!AH(.n8^GSWoRcNd}b8fnD:99G+Qtl;PmM;3vzaRzVeF*Qj~C1]Vt^BuC:B(Bp=9N3YJV@kk5LizY-M[$GrenAKhSM*10%Muq5qr^ZzBwi0k%TQj|867q|9HL8#!MJ+{1us3z=COm[Ecn{,V)]htcy@+Z0ctW/;;t/sTAZR^T@%1%)V=QA7mh%9Et@Z1z*Hskgh/.{RfX~|*!Sq,O#aol%W3eE|uh2b#k9yW$94V,qY1!;Mw%o4;tQ[{irEIoZN[h2ASZW=KML$V[,2[6X82(/Ein)hzD)#-y)ZNy$jK,+YC{SmZ]E,/PPbGi@~.8,t-gnGEk.3.D+W!t5b$O.6-ISC*}yTz31$:iKDJCV%!f88+P:G/Ybu=qipIczUA)Ate))MQ%{/8,)$z:hkI16DJA%-fCAIA(5NwA/(,Cl2P#(3U5s3P2Y~h.T7[6jH9NZ81is+LD(B~DwuKgo41vB+tZC!V@2^6jOI(JJ];z;u6Red4b)AAqL.rm(nX4)0KY.Ts3Y5IBf*taX7LxZH4r2v~K0pRONG-q-H5utt|Kv%hhpxq:4XRXphPLobC1j(4vH0Z9|hAFu$z5Q$vm1LnnK,m0D+Tr6RhQ8h/j-7)Ym[g{}H5W5|U+rIuzi8o4[@G,e+0q**Q$%:kQas/iCUFT5HA|t7ArXs*#;=CkzB7GO%jWN5(;:J[R,ae5M{}3lQmaZM$3#N.c}xr@Q[V)sYLhFF!*G$Qke=A0lSY0R9pz|xq~pPs:vF~b(x2b^@N2Y!uwb9QDdz]:1qc}H^,cH/i6t;Vmh~nN)VRy:0xVP;M80{0PDJCaRW}T+=dq!vdEH$rCQFUY%3!FD3J.3B3G(Xj6}dVc,4B0-a{Y;#tKCy^Uoi(jm-AY!,Al6fR58Zfi(JU1eBz/S[B3vbQ#uUC^^C7!]JE$j)tJv3giC4iWzC.L*7Up,AT$g3Y1x%*^xB**FPa.6RI@5n!JGxk3Y:m!K1$W}d}3;{]DHNTe^7K@aT}qP+~%;ufGG}n3w*{EwwD9]5QSHD.QvH,^qwq}lL|ZyL6BT,an#3cTZ[pC%A5$9zm#^VIq}qL)-^U]YeLPp2+tFGEuFmI{*HE3/NbDiV#oL,D1)CsOkrw#yhUjy-UOg0EGe(i;RRR8BSD9oP3GGflL[wj:^rV6079{-Dyc4h2ir!o,UPZwaf{1CX2A|4#0GRwYC-i)zHUD#duq8jFeC!.=Duopv3oS/;bRzHg-K6DBa2e.HGYp3JFKso/pGv:vP(-=JN2iHXvMQ#/{%V%mm8vkbZ;e15tck/4uJhdymgdZhT1k-UM[jG3zVgqnvl~%%(YT(Au+Vj{+{E%f2L|[G*zHBY0y%1|~$e3{AC9{g{o1m)T!sp/S/BXyz%kU^txgIu!@.PzmGO9qZX0m4tDC3oH9.ClwgC5P+lqZnXY=!qM/@MIdcsA4Tb}3)(}H{%LU!P8[HDeNq^8cd6PX-,jeSP%w-NzuF7v~J,SY#.@v!*n#QEaI$sw*j3IGf=a^zMm8e%Q)G8B)ul;!IPo|IwL-n-Ka;r,M)5w=@ZJ$;[%%x-2R^!efZy{eT@9EuyMqgEmHH5:PfS0!UfYYtUML#av;!Z(1dQSl)M.hK]*#,gN4}B![BuF%L^D@6L+~!j/z#+V!T^Lno(*|R.H{iA^7dn@)p-51PRw(,]^CNzCy}=T/m(!*I5TAk/KFWoEl#)m0a4Bn1K6cKzWwEa%K^u3*3T)ySw.Uacl08HCE!N+~eN6y4=PAIn0M)~3;sC*q+)4DLSr%SSRnG]]u~In+5376Dw*T6Ior@{%a)Iba*;mY%l.!@/ncb-+!|cQ)ma|/3+Kd2K!aV/KFKe7Juwg,7TsCfs5K.(3@hc+Fms*Uf%^Js%IoNRDNtF#S%3^MC%^E;;*HGfSi%j/DGT3Q[cuv)vP|BE.1/H^-4okD^G#djZ,sOzw8EwI%$SFQ+-[74~h$SpNh.AU8^gw+ARzhIaX;pzJAO@XE+~d@0FyAv31/#StWFR7[K.s)2*e7)M%cH)^5dXJg#}t[2E|0.WL3Gr{sJ-G2yW|g9C]P={Z;Ht!C!J#bpity]iX5xBEoB/frIa1uOZrRfRvJ#pHb9He/T~yWl:Ipk#4taFxxKH8[sOCh7rng^A;sPTzkAU4rjaYt8omrUztb,!.OfBvR2FM1o7(l5ocT=[(!lB+4aj=JOzcpoW27Ey#|s:}HN;2;d,DL(YHKdD.sQs1qGaa]LpY,ge!^Q,L*Zr5[o=]#Lg#f3Qkh*o.Axtr.(5Fks,$}l%onqX2F(+F#CX.wUM;V|@DWl3p-FhEC,B4E([:6z#fxK%!Yvm9oSu!m7)YzvqEoMcdik)DtIauN8[W0WBN-R5q/k]2L]PK9$dDDtCo5#UtMn{b*8q8r5#r5B/qdyj{ZCi3L=v@6,Si1Ym[,oalL,Uy8qN13/ML[v-|5V637FMFnPrGDXSPDf+myfCDb}PoBWU-iTsLz9giyIEJ=W$RQf#yOMPw*qdt^fJ3U#Y(-n%],*LoxAA-[c2IVsM4Pd*ja^8,^L44-:ky%M*9c%ba}F*c,](iL[uhH0}f2]J@.msfVA(94.z6~,OSjL#bwU*lZ=PKmJ$xO50%[u5,j=r,EXJW$@v2[P#8DjMvDLxpOMxWa@{me81+%eDuoL6MGehavii$|4EI51h/nKc(ic{PScy9%s|g@l/b0O5A2zlg#c4l0py6m{$QPxRKQu(3nsd!u!Lg8rLfQzRDE%A[%OK$4#S7wmm5fmw|-TBOdTb6U!}cM24jk,:*mgtbFsY;Com8wm2]/*{2U#Jt~]*d)4FwK0)Sg)oAA6wWup5v]ZL/z%vG9nf7VEdjGW|xi;R$OTMo8{qTInI{6wBpNFA+5/@@Ak@FS)PiS$sVTHh)T!Or]-djxlX[x/}Nb%Sb:7@y,GSKLt:bDbME5yj#vB,rjRdDK*5V|zCE|1.hVEExxnp{aoQ5dq1UC,vz%MB|hpX}0-yTU4z1+pn1S0(0{2]^9lVBJ@azlw@1MkMxiw@87f-CcyX]xu#W$/e#|lv;U^ynTDCo%8M.C4Q~m:v^=,m4kz+nX0p|JJk3Gs~(mvBZ=3WbQMDHGi{e2M9n*n1-D-#-=UXH,c{K1LH!#~;g6$Jn62Z/WNC^7#v[da*1%aD/F)hP;go~!]a]cgEX{4gBUh;V@DqC!D*K{9{/pm:.$[(!H5i5jb:pp35}]OzX*e0:Pl1^V*WWW05-^2|XKw=4F9R+~Kx-UrcNuD90m^6QxAjNR2JH[wQD+DSIl6(YY$DuH5YvUO,cuaDM!kSjQgcsK6nF2m)!-:cVlYg^sDS)$55=Ob]+@.B0[)rkO#)b,Gtcj-K8TTw*y/1DNlU0zq^F@e.NnenH)E$~6aOooi/et{/Ex;uwn3{k=(G[BO,{!#*=JYWZgw5BTD2]u2O#nams~1fZpgizUbcWdoa!KLI!Bgvyx=PluG+qU4rrTVJAg8.Dqo6c9.,Xzj7ERXX=Fi9KX,tYQNs;JHLtS%8b=Kxwt3RgNHc:VWz#R]Tj{n;1NO5;pw@B*35KElHzQ5~*N%cgr/3Q/L{s9X%esa*TTqP;tuBXOJ43-^=I~A$Mnz[mv:NCjyCDBo:V4jb4;JrinZTI~{MZk}TVXy4(!koEGcJiqOTieSDhtasjuj=,OAg19uLzwfmd}giT4d-O1x[vCYq18jkbfs2Ei}E2$tp+h$g!PBP2yO*x2VM;/UpIMIXVF|[pJyo:#7Ei@3n6g:-@otI]zw90RM68R:2Nb]So/$!=[F%)OtIcmr1]dOutXZRXQJD:kkEW5DJj%Jz}CZdH:|r2~)LL^q|bm^qf7uJkw,HauRZadzaYD|5m)jx15!~A2x0SdSC}$cHMiTjdO+C)(Uny==X/8@s)yQq;A$4[@UonzSKKP6bRG=RVrI4%c-C6C(BZVjB4oW@1aWY!uR7Z,I[VOB,i9DHW55B*t{c67V~V^],35fJt8,B6mBNy/GIUFQg8,zolH!z-o.cB#lt/-r1GJm8dc}TY)U#89QoK6G5fEP]|8^DkZX!:Fam{;#FM@$tX*lI]bz{Jpb,e34UTwc!if%6/v-qm]5q}1+pvUwiWGz0h4~{8vX2sEhXObvF$u8nVempK@[%m~Bp1~~t(s4^J]p7~9yIQ8lmiiLlMpiq{xnkOOnH1r4a7HAo2d[SJr0OH:WAoBJV%r[k@b3Vl4VN.nCE[I/j{OoeoYAS@YipkSP.S1$wKYxGi-P8rhZZMLCe,7rKUCDyDhTwnLCbiG8dRikVH}7k*~bAj#3+:RNbq0CrM.^mK{P#$x5jg,l49:(%KZ50XK-bqf(xZ(pB3-8|srq#rHM2a.0NVknpu5c8Ex8#gy!9U^M,T9iLg)(~#.JCYRDHX6}gnI*/o3=dvVdkeL3/7S/{W+#zY,beluIs8{Z]DTgPnO!Q}-j879m@UGxQ9{S.#*0M~%DT3UH:Vg)kj,QmbW-rexuaI2[fC5U,Y]w^{+e0H6t[FdA#;q];T.5EVq|a:u,huD+E.j**;{-+E%$6QowXt,!@j7B9T!Z4g$Ch=^4/adFnInY(x|Wp;M3n#tGo;=dx:{B67Z|^$3R=J+h+Fx.WoUWk,TZOu/*8BuTckZ/NnbCe*fV/.2{JWX.{qiRcayq/Kk}Z50)(R+avFDJINB=xfHGy:H,,*y96Y5T89vfP.5YjS1@0aH9c#u|kLQJU1$F/jb;cw%03;c@*p,2DhvGlICq0RAeInr[tRZYFMrLA=05^71S{98kj=oiIoMqk)3N0Y!Q*{^NwGXG3Wm07b2HNbOvmGj3EywxMXs9L5o5N-WtebBz9ddaW+O^b]yXcgVRWD,H@zDSQ0[V*Zg44$.LZUU$r41}@PwKh$(CsHTvH)hF8;h6X+^!hph@43C()wC~9rIUaEd!k}1g[tR:)|r[^dy7Uc!#NW1bCcW4N.}eLwpp3xr,=}dv^|DX/W,H@%!UY+)eWOTu%/cr!:OsE6ccYS5oRonH}9x,Qxd;1McgHjC%jc-e%T:RH*K(9kB[2]8t8q#0#|@Xa^[iG1QCSUUxIHr][*5(RtuFb38$WHDE:pmlotu!1EwP504s51*1:;)+b7ra5,+Sj1801tJg^a@)J0w*kr)ieEJzeokjm9%Z773d=.IZ4z+HaI%Dc|pC/y2,dL.[a8gHQ%oo;-2$;MW{REkhvHqeSIF|7Nb%D|PqpYuM^sTU2CAEoc0/L+aSp~0NtjS;qlgP~p/={KWulDeDm483vrOD1j$d]$coq$*DJ3Gz^T94tDI!z*iTLLG:/J(s{/6pm(XV!3Ou-D|^M$WksWuQrMICkNpKIc+HD$GV(lPBFuTn6U(YQxVmLqIH8%YQr).RCJ|H3!4w96:^gHQ[2|2}GAH0PJAZZt%f]k3ioqYya1eAQ[H{g7!Zqx}Fpc/=V[3CSro/o^mt=Wx,^T3xP;d.Nbu!AG];}z/okHG1ZqLHTsI(qRVVM2)/YWG{e@M%oZ3.fixfx2AJ,taK..DKk,)VNu%*#{cX*6D!fg):Z8|3Bk{3xInBr[m:zzerPgXLVASqs*+Geg*C;CsDyDK)PRQIZ5ZBNz]EAl(I3YW7))cvqzw.4v*]7BFeOnvuE3H6KVn^LiMNBZMTe[dGDe9SC#9*YBkV4rNiof{1-)CK2Nee0T3/^m2aY~:NfV{5TUZ1JrT^~AqoQw=.v0/n(Dl;3a]:lk!.mO(SXNkvB|dWLaD-Do{Xas{m3DNT,rh~:$39O3W3!DwPofM6997Q^Kn|gSMcvgHGdy)jl2#gBDMF;^Qh!xh59cew(#QM.k(p.50CXhlOh|x^+q2#MmvkFahnX4nanfKJOl]$McG57*~KQEvWLD.w-xX|I|2hY!|z/^spM%$iCd!],ODgp-Wz;I^f+Di@gn;Sd%@*K}:m3B!N$(].MM))fkh^7Uf7o|{i1sW%kvR,SEYfricpg(uf5!){Ebf^^CZOv{p^t:.eK3Qe1A])#S/-xPHh}(9xPs1SgN0Wh.Doggim2W40W*{1eWNS!H!}Q4pliGE13eu+/%p^ldVcHNmJ1pV!AKTFs[7ad$THp!zQ%x7i^[j@u%$UxY1}q!#3s|^+m{[a}c*bB.x++QX+A$ws(yWP%qu^uCSW9KBCnN=@K/}t+.WwP^6Ze~oBxNe(Pu%5z7@hGX8qIMNF#WUXWb6T;o@5ry;ZdR91K;nW4VT~RZ3eoZ%e/XY^f1Pp@wQJX6Hkg8p1EJsdI|SCk}|KOtA;@L0znG9P]}6.xps171uY]MK(DJo1kxg.PL[KO[@P7RNx~q0WsE*{n2r;(bdOnQ#GSI69.0E01@4Z$zSeW36jo[{3c{Z@GAyAxC;qVre:x}yA~RelEBoEKTC^z$2YG1nLHdYqg]-Vha4#(fVtV8or;3NQ]H|8d{t#WcE]Iy^]O8i;g%.B-1DX,$(+E^BR)GMy5x:bL/2USc33ZyA!)I~2^f+,cI}B^;J}2{46KEDnu3)4TrS]NY@oZu**1wi7q6:2t^v2w/!um{oMa6(/i,3!NS^*mj@|cOuoUW.@3}iP@TZ.r.!yJav7XV~RGwC7kdoFXRwgs3XGMcI~S,+}brg4JUve0$1z=y.O87(9f]]/)+Unn!li^kb+CrA@A4B.C9;!uwt;m=VCojU*wY4v(U1-YuiiupLloy}}hGLyd^2Yu5hIi-GD@m.@mZ@*~}DP5J@9vanR4z7tj6Y99x+J)rn4dq.~%nyMveHNcg3|a/0MJTbW9fwLHrZHv*i(P~G)l8o=(m4#i4SQH[7xg!dveL~*4LupgK*s*pVS6J/j$giPYUFRe5up,YMpbxFZoH7nzh/;]Jpv)@pbpb69KcMi.}eq7Mtn!]ut)5L(HRDw$9oorct~q/P7z0{-)=Bp0Q^2;PpYE6kUvoNW-YcNZbX1P6ISu7+F.SA;r8^5#(LY:se8,m-63FAt(*17!HXt+g~^lPgcww04OjxdHTH#RZCIwJbsuer^kia*[^[LER-yYbxY:M)$.KkB{7z]a-UZ,iQNP3x8eWVA,Hr2sY}k2=#gZXW$s9$~G!@6jqKi}nf0Zk)2heP.!9k1xhUo-Q!cHZby;Ok~]rX:IoThCBg79|NM$Pu-4:T}TQQyNag#RoeDQ3O/aOzVmu|AM7z.rYO0d;4HT@gH(7NSEuqi0(eZ!#Ke9jVVN$()m)6{3Cca1i{@r4#hwPRB1XdR}]Hj4tZ=v6!+DKC%q}J@Ys+w+C4B3Z:d[Q*[9=vdBafdWaZUh)|Pqf:0{D3fko@HFgLhTG))7*x$xo[nhwU#,F/Pl$TB%k+ITTvpn2N6gx(}Wa0[#1SsC|rBLVyBW%|.oHLg#3d*oAEkH]YF12c*G2zg9[+|C8jq;0QnVc2C*!-bn4dSYb*ksY]G7yGt]f/f00|,XherV1YINMLrv)@Z2q[RGKg)c.-)w~]|[-ykEaS||Dz!djg[YHqdiO6!ei13]$iXF|k,*%Q/a|,),+t0fIhJRk-P7n.QpUqVkZQP}@w3Mm|Cgkrwrldv:]E$(sqC[nN{aMh8AT*Vxlx/G#7$$x|G#pL)3bdbjUsCbc(dsRf8W66Ql|*[IECvl@hOSu.!kvZD|pDweFR}EwCnbv,fM9BjnKDkwU[(1wiLdkL:0:fBlrnapNI0uC$DH)JXI^N%+xiY~sl3U^YWTZYY,QLc=BYMsxnG3|@Fi{y.A{..@yVO]J)L[~.WVtl:|3JRftzv.tnxR!(~KNI*SNMHn/m;AUFE42p{esS)EQfh9-t9mS,pgIzbmm5gy+7GjqFbHO|qLypKlFFewd=dupNUw;:C^oVMRE]sNsmdvc6=Pbc)o)%WMq9-3S$X6$F1K{-F4Rao-r0i$gd[k#PZ)=wgAm!zwR,sJQ,oz~c{7xE~SHA]Zz%tTH^wIw{)QBHyTNy|}n{F.nE:bB^mB.Z[HRYUW=,5+y:~b+kDHz%FSzQuwlv=[RljFzh%^QeHa.tH8Oman:2IeoAiO6n}DynDLr:sxa@=6#F|Q98ll2G*!i#HNV!g!,L]hK7HkpO#.W%nwYA5NrPU$!N==/*n1Xi2X8nHO4PW:!)80R*V$BL%3^(N7vagh3=5C+UuBZ]w94/65sL#=G0h/ooGJ0gRR%0btTo]UklVH0T9u,38~#ik.JcbEOrTf#%9l@(h#}Idk6]e|zq+xXLq=!alW1o978%/LifM:spnwcH)kPTbp582SRivYy(mXCNP6/1MD/-53Jpygg;6])3@~7G:sStXD$Fk{LP4~Mki%FRlXs3[b5Mt+oR!pYre*uUfby3]z50;Q4KE(]Qcpsp4hKxYwbmZAfZa2s=c9mFCK:bVRD4=HvT5y^@nK:$~1/tLHIi1m]pJ]#.*D*Lv-G]va$OQf56TCNVJVILl2K(1VJd(k6+1.oj:k9z*.3[%:qldR)$-$T/BMs5qD*3W/-Kv~=506/|K3uDjbOG73,w7Mq:VM,/9nUsNkOp^mC%RyTn@tqDp4r].FVJLaZP}~]Q1*!#3x]#6@1@pf/p=6T)dP!iPWLwTda0ZD:Z@K#Cpd!90]Jc^OD/J]tbpSF*vjOXEnc=}WDJFH=zE5fBfCzkPk|{W,Dxh-Uf.97@9k7P]1EB7doXst4P~bStG,Ay^.|ZcBBD=eUD;oR30nDtW#VQ55Fs[yM{oMpizhMQ!~gius5Z.$6sl:Ys^9GO;/*-f3r~AsZk{hKddY,r-jvjtW^JuV{T7cnOxoeB{1,gd/MS]S#qhvD2vTVv0=WB7[rdf}05%39t(k,!RmUqKF4sq$:8Va6N6fWl,-)BRUaK=^-Z4.mLDdH14i}|=@|piU]c9EFWnwB}2{0u]@SC7C/J^evukX%g.Sj*8(fo)zG$!F=vxjSs;PUCzGINX#9^A9k!lnRJ+}/Lo921hvHs[nIa4{~s{vb.F|B/N=ym-/nAPvlw$+j)+ImPL{evPMi,J/Qm3YD^@PoeK6z^pc25=-$lDZDY9t1/;.{=%Qi-E{j=WgGYjtZgDR^t$u*(3@aRs)q4D%Es|dBPJtlS;#0*Yr+dM6x[57/CXIa5IEX4$K6Jc{OYS02cpO1o-wT1=^p47LQlSXvf;Didfl@o:a7rI;EJS1Q%:WPhh^7}C26Nxqa|sEr/^7ZQD~M!i.+vC|{HUYA$Y0MHDAH5e(r:4Vv$2r2L;x~nzYl)rlQrfku$yx==yqk)YMR/eY4j-OyDX%F8y2VprWvf;|4zL;,x/Pnn{R1htk:r[rzj6+^jcHTlH5~*)to:F+QD-5g{@O2TSV.#.pmra/^$Rqw%2=3qscPR^=!PQ{QlVhQn:N7!ek=OZp5Jtr|x)70AG}4Q]0VW]HAn-5):Ha$Q-tg]%i%Kit+4^e9fb4Za5a!p{-A!E3{i!O1%{YF=BI9F.3aC#pyAD8$Ga^gQu!4u#hW/#Hl^PJaUeKlmw8|$kUbR5)x4@f,7V8EW;nF.SRq6R2$oFrBNqx=Oyh3@E=,wLMBP91S/iU0jEod1Ix^a.sT.t[eJ+$zAsrPY%^yS3!GK:6Snk$|I*ot}C0M3X0%]X!L$lT:usAnh],,.*|c(bhzRdUXXDUj.50ri/lA|#Xg)6E1Y~y)tevzBq!HJ)3kaGE!FO}MGNnn%eb~k6MszN%#8x-a|A%d=B]WaVx5TLrEQLyh)t%,Bu^wt2)@9aMyU7JPRoGZu7~cmaG~e1KTZMI9@i2=RIB.Lfc~KgS/v[|PwxnxdX|%qV^nUmfu/d1Cu1#sDq,#E)-;ngb~N2iNe|cnU^SnIdoR4w0mW^m74ErMw71w@l|Y-j%YFlqDQ)}x{;,V*CQFkmpi,E1HdSFY{ztY7[s}b73-:~[!NrC7|ES@+@mCd(2Oh6olKTjYZ42ygV+sxez3,RWcj6Ra.nAWid^.H^mHu%2l=s1IfeT38/zb3Nw+O5LZ)KN);JAa.4Q*kk8OWjsf^+qi{#J*Ln9WnN;J8amDBPSU2acR%8{c)Y*IP|uzp#B+,~tTcq2Ec08L,-Rq{DQD)Y[@SgB+4*UD4{1y$-~iERe%OFvT#ZzBbai3R1%Pr|K52!EF+udkoO:k7YC@iOun09q+cgE6J:h*sP7bn$;0vQio}j-^[+IXjCg1|SfdZ+]QwDj34DF3;8nzEv+i,1J}tdTe7RR0%/O9PF$k(C!C:8()avxhM+2QGufY0%KB.{6.OOHP(}lwx[i]jOnnCg)*HXjnpf;NQ*LWqJ$,1*XeEE%hT6lUgQBo!:nK7wGZexhD5hH#D#!V98S#c1g2|S$k$AS/6]T[3x1EMW:jt*MdE)QJtm.4ur1PINAMj7lSd(J}SNMBq$+-z$prU,8G2gR;B}{YQ+M9~kKl96:{TC;08(m;l2ab6JM%(T0%ChN!*$P:O{)Kd5J!X^5O[(M53rz|{bc@xtREj*8fVdQpYQ2:Q3{q:4ch%QANfcuKG2]T68,@mdmgdp1=jrQF(HHg)3=kT/Ijd=(70x7i7QW{ge+Di|,Ith3Mg}lw1ZkBoMuAlnE:1DqOoVg2s1dMNM~G]zJ8b0=ZmZ{Znn2eSZqz*WH,d:/dSd3Il(r=C5-[*.et5D~((.jy6:hCUZv,@*g[Twm.HC5|XCOZTq]%g[]kb;RH,uaHCw$7^#-hJeya4POynJ.N!G(T8^-Y2$=5P#2j*4V!8o{a-3Q;Lov$IVRp;Yu;mBD2*aBmX$.SS{mGvNG;[.0rDq(6QhaD1,w=bn#~K6Slq#Y5=PZJiYt-#6*HE#;~(RFu*(BUXq+b{eCyfK88j!^+(1ePU,gAg~X.@u[9TGq3{vn}YC;;*vP@(wj6:ulB%b%$!;|)AZfS67VI/b~CzfDC]*vaff,)f|waa);4jXkFcrw$IiMo77Ff7-ma:QD;|a|eF,o~syAa+z|}R{p[s*+1rIQXgys8o1Hjt9Rj:br1jAWVCFOX{MjPYpC2)(3I6CfGCb~/w!~j:$nyJ%WuxfGl{Y;~A3JJf3{=}Kt^t2=3jRiZC3KN0^=}Gy9eFQPho2io1efpMWx[x)Hhc8LUUror|Skfd*(t^qFW=xrS71:a2lZJrsu3rg.:(2U0g^V{jTkptylYKY3xmi!6;-X.GS9;3[CQN$hz;[l9quK+OB1gQx*!n@eco:wVDE(oIp[5ACdBQ:vOvJ77WpHk+]#w{G)dglt=;!Tm5isc;)s:L-X9c}]@Civy!J=|M!tMBfG)*v}.j)jDA6!TQf,ut}Yy{Y;,i@R27.=)s#!w(sk1]tiq5*q9(eba/-mR!vDPk1/9%K/eFe(7Aly%.rH(tb9;;[fp#Pn%K*Xi|WipK:}RV)=^yt]/sStDr)#.vq[Mm%1V,LQUXJwAl8!EHz:ru|.LEQep=Zg.w=KX~Om+{b6j=I=(e6TDUl7+2NcFk$q6f|(Bijec*vnC%|EGCSayJ:b7iPe!:9u^+[{(hC1O8EVEQJG2va:Ya*Hg-Kchm$7LvZiXU6yY7jyh(/bO(8VYfV~xXBmZ}%V]OLa:cc3i7P;l9huZ/013A2Y[M-{cVwoLL0YeG|^P=#]b7%QXH*74K:*+:ols8w3qGA98d-qmrhK@JyR.PNF9bvo@d.{.gcAe2299x~wN7VERf#OrPh(!OPAAODkF9Gc0htJFY)4FCP8)}cBG$+/]un/||f13TE8BW0{37pcH![b#cw,HOf8;$Am--LK2e)]PdO+7mnc;1y!EmU39SWG[%nZLL]$wKuDoI[sh6-UB.6QGX+FcrdJwXH:.lCHD6)I2*Kbdi}Zt%/D426L+*D!$pa/vt(Jw$%ufc9(-%JGZY1=UQTc66WVT)THV6%MWYKTN/9Qeu2+To(#VT*=*A4ryi^S+9Wn{6D.9Bsyw^+690*}pW82a#rqk7c-/wx,#=XuMt,XGX]K1;[$=wP=uSzo63tL,L3r.:Ct;04AfE,k1up:xBIj.u3,4]8$YxY^[N$e$~77#+43N,Xs5i93lW)-Daw-$:EE*LP=SP66@,#bWJCFFQ|tk)#A0^6L=]6Axh.^[L{0)u(Q^Yyo6v@$bI,Fls[=N6}Qdc)w!{5e(@9t)):UmBb@]QBuC:v6|y@^4KGpzvlpC*kc-Ruh9hXowb}Xz.kZi{I[AFq$@eeSUXJZ]Q1;tykjJtDCxPVs|QRinTX!K8rfb@xS~dwP3@SV+Gn0{|:0T!qf8cC[^)Ylz.0q-LP4h1E%q(P##8(W7{p#FY#G1*8dmAfzp1isd+rVLzvY*W$YaF9dn4-k/b9EO9nMCQ%D;[^j*5}hk]VUYP5:uVlWEC.$Qf@VU*lCxE-uK#;p2Y.SW5PaMNOW5xk#5H6r0^ZQazy.[+ecNw#r2izs$y@IkLbzFOB|V0q$8jMx2]YwHP^8bMeCG{4)|H8lfZz}20E//r8KTq8i*iJP#7kmyK#fnisl].%d=j,z~VYf(UHS-VXWO8ujfo,z[EReAj7;vNwJ92J7T,C|Bb0DP|u..Bg4-~u)MI|3MF)*yS*hm8p.dq+6{M(}-f:rx90*|NAV@M4%1m6WkivPTM9#VvD)@b]Vy]knccjbZN62::DK9LhNe(~~Ep;Fn;5!t-h0sQ3D0jcms,#zmb5*glU3[Rb9WwA8oNrGh.gIm0{@4Zt!:F7ygRR9uXqg/)3aDtMsWrOQ2l4;%Nqg);jya3u(33*9BvCZ)lglu(N#5yYkjJ(e|)3k[cU;8zZxXtqo;^,p!K=Fm4U=7#[4p(8vIP|[omFZBHqv5c|Lq$$I;Q6MV:oO(3$Ro)fKx}%8M3|-7nKvs~h3F8MyjwHxgo6qkno[J{Wae@xjBX#Nb6*ZCIs[hm])ap$18Bl5zs@BB8e0Ref.050(KtikLcubE}bz6M#b;NF9tNK[e4u((eHH^BYO=x=*Pkn|C4Vw/jO{Kn+Mo2!6iqS{dOUl5J+2}pZ]g#pNlXQ91c~Hkj+5gtEtMvU8@qZYtbA{R]@umSJ*HF#Q^,vaTp{7#TK*bwt^9~K%;n}LB,LuB0)$t#{=]zoC!h%0-^sKYGfPe~n5C1hugyHFVts;4zN@cvV.,o]EHt^zDV4#Lm[V935Mvt*!fIPS/[kZYs02AE].Q.Lkw~cbfviNiO2g=6BDuZ6=,YLh;!Hxp~a|Ey}^VPzLLh#*dejTbAuvdow9TY7Z/o{4=xZrIo8|kIi%0#^-mL~ejo!]l2AA%]AW=V{|z2,61oiVqZ^N]QgEMeZU,(M];Guebjvc{j=+/J-dr#-|=O{bT6:/Itb6[eF+imrjOp)ET9Iqm{kSd,N^Min*Q#q41jA=blwV,R80xWWXE1nL2X,85|aU1QD)II:3xkyv%E|/z/!1Q7!qaQ*z!S$B(x/QjFIoxQzVkIugMm:K0^Qv*SdoMCOLJbNeaTLo$YZE4vYk2H!y-T|4VF}^tf$xXNR[h,/U=U=t4bp(VXUQcGYG%T~nEkP=[1M#-1tMEf5Tf;b~DX8+pP%)ki$o+ueimLTR7-B8}xH(B40jd7p@3{VJ9j1U{SJhtb0c!~z58{Sm=[*;P@g;S@;0u)uD1vX8B|Xt3hl;/x*p9,s9..of9NjpL,}N],WBdt@Y!~7Du$4.I$vSeN)V,C,-iF/:Qx0)y{+}z,)C5,}$P/%Y/o.6gBSiZqXsc.5H,nNc1m@Y$,Js1C[3%uW6w@8,W{Az:R,2~{r,QOB+:=vN]XF,cBC}P)a[!VE={Y0|KN%P%fE,D(K;kkpDOYq%Teuh)+|w1jnJq^$jYE~Zd^6.PB!0LK63t3O(NqpF14%rg]^@XRioxkJ96|u@18**=]%cUzLE+7B{bO,k6%dp=ho)o.(R]NC2LD3MRYso%Qg7Vjq%|HfxPR}W%NHXMqjkBCX2LVL1b!|iUn+X=7g6nT[{G560R/S1dt6z^K|4D|^Q7172HueB9s~dKZR1Hg0kmt+PN8gC)zCh|/-Q^ys!2xZ4,wx!RvrC0JX8xFO(j#NqhZC^Bgm,*sP28]I2dt2%O]ba.(Vnu:tNd4WKWly/ICZl{DtQcdHvd-b|QEE^Cm[[H,jz$6pZsbGlUzW7gOy^+!!zVBN(=NI$@b1.:{sPAgE6EU=:[P[B:zOegZ0)hJQh[$/0!t%$Nj436[~4yhi)*eSw8T-:0!gL6z1!GcoTf)Yj57*+7L^uKrrRWQE2rB35b*tVdlhdKDHUqeQ[%9awTWx9Lsg(BD+b(dDZCi%+:2|aOK7xvNP-bs,27la|9ov[|.Mlkx|GK^gG$i}}aA5klopKq3h1i!iwlIJZ=Y=b+xzP]-bqRM$ZwKnUuWK{ZF*-%q#}@~vsY,bJ:+9ABCrk|A2.Fz:^#jo};~*U$3Dhb}xov1pu]qXXu].Lz[{os;z9r]8V25Vl)IH.Ki9%zb,tt~NnuI9H(oQ2X(^YdGDCejhQ)JLvpv{z}8$GrnRHnhaKE6yjS}]FIcZ(UrmJj~y[sI|dphc]U,PH@6O8(+CYP)n^$lW(G^nQBYx+@4BXJjF;kG|49CW33uF,-bgw6gP8iXj9MmZ,#rye#/N*a!uh,Hds*l$zP+$EZ*SZl2A3SoIjwpz*3DF!N8B$KNH)dA.tG+vVkimJD(5k^eP!M4*Q:Vk:r=7w]*{hthKOl:r}|4Tk2::tfo:EoQa5oJxQX.C-sxx6s=[@fmQE)]:7N84PJ:3S;hf7-p$DJv3%]VhYJI%:/.@i4#1;u%;4J*;TI]qsD,pvbt$i/R(2wOt+sgLr2[T$un;;kzu3S|KL(W/Hw@Qesvf1(^g$#{AKiub8[fOY|mMj~5SaFr2$xpt2fV32a%f;3FQTj%+5iB4a]n1ow+LIVK6EfT:9uNjrN]Gw$0=at43!4z-NJg-PXe^O;Tpwq(/d$o!ysdn:-mN%79s6Hh^a#{XELTWGiC09qv5R7I2K#FD{H7%^n)}fE8c1sZq,G*nYp[r(7!+I9kY7*um]:LV4tG)2;EmCbZbMUs5:Ct#Vd~C3VbOz%;yR^=F$C(cHkCR#zLMjBY+tUtTAo,YV#AgcZ,Y6}eLghc@LteYgsxA/+!sgX@6H-R3HLkG|stfHj*F|1=.#B5J95q)!NU#K]z:q)suyWC#.A8$)5()Fu5]Mr2BX+zK^sGbjBj)HpKFv^H%D[kx#.$A$tO!U$O+CkVRAQGQq.g}7Aj26R!fNNH4cJJnIP*VS|Be|fphP-)TOEd1NbgJ@Hl:8Mi*$GyM+EJa!O|tj~%76Yl}7JJ},+%Y1@NZE1T..Eh{jcM0~l$0*H1h)#Rr7q=|skH7;Q!4.9|P6/%~/]=01[K|y{/av!hi9TU@)OWp0[p0-qIV-OaN-Vo2)TL=sg)X4Ngz8QPfz06gi8NKn)0BWOWv|}J{^(^6G:]^{C8Fh/m%$bjUNg]3{T,Ae,j.anC@Ionh(D#)!Yo8*dlt-b|W,aA7@5g8+blb@z.im!BoE*C23a/tC.qqpvIu*p6D.aHr%lKh$O+n-{=JZ/Pj+3JChQ+IAU.6754#Nhoh%OYjD@){K*r}32.ma92rt5dGnAH/z]3P!2QW.]#nTr,k@jI}Ig4J]OZMCNq3HYH^/q3G)#g^M5I1K1y6T[Y)u%3/skPK}qB5J#(VIvmesa;mVau4NAuP(nXcEIM[jCbO:5f[I8lxn+w-BGDFtdJZ0X;zb@@hip-e5BD2d^Wg@EmQWG!97EYUrP#GywR5CG@P.hM[*46DL4Ih;A:ZvDzRUqXj#Cbs[dSMw8La!l1]E~N^Uq/+vW||M=k4fE@ybRUytK)9Z2BbKgLxfuI-fu0|#Zu^16B/:A/aB(3HfZgw^|,/CpUz,s|0Y*aNuRgvy7D/-~0PFtxsi{fFSIm2GCTM6j[/%5IQBLST!isG!PbpT$wUnAfr|9W;/6TLq7,A)oU.-}Tl=2CM/XvhfFFf0Rci!ZI1wWW;m)QWNh%97UMUC2id;3$x^DluBsXL7-aBKy]%-=8I@pIlZ,Q$dBP=i7yn@$Mt#-m2zf8y8F7sSFib{A18ak:*,6B%zAD](4x5/(Nzin2Vl3PRU%B$jV[,X]IazNvCSf7393Lha1}|s:UmTzG(@WG=.SN6e[lm;YW@CcLCl4xL;;X^nHK}vG3vpXG4*!YHi,R37N^9N/)TJ$SWZ.l3wQBRO$uIXgaU0l/S%}(vE{Y(4qz$Hct-XtByW#C3.HSU-!1x5nKf~+RYdl3UM^fQtGQfnZFv#xivzKkP5b7dj$I-!7xEKNRxiYk{vdhd%$+lEEkW%DsL[F^eW06+93Dz=gpa5fUZk1{xmXht5n~TWFGT6|SEFJ8*e*wm5hY)xdI[NXMX:{c(VNg#30P2:,r5J,2h3l3v53;:7vVYj*bBtbJ4L|k2,wR6.jqr*yI%d)B4abJnuLuBJQKtbsbo:5]=[~kc=LJq4oADw:ulIhBd^T^yN]%.c3$.tVV692pVG47NXsAKTZ;~ReJEu9g;]pfB)BE$13g:c[r]XWB,;Oo6R8w4D++[Ud[bnV8paUmHA~!smip+gvW2.,s=kA0#at/m9r0!YqTG6eh05w{k^.4Yynl8CC3WaGhf#C)7G.~%ai;uE$ByHlR%)BdWqi9/a}VIhWX2@#W|QH^0Yl$8H!Ncsm)K:0Nq0(O^t.36fI+IJ3SBD+*{.TagEXee6,eEe{}BB]hC~s1sv^GHpahNpBq6St+~B9baRaXf,ViFq72Ea2XEsVYn[$cI-gw7OMg*i:lk8GKwwauNw,f-GfQsv@@/:aVjZu-*$afIJXNC(;fwn-hhs7psar;q#fM}Gc3rz+4pRdW65Jc.8R-U2wR[neyG!UyVtV;ZOByBbg$(l*y9{HL0cntX=PpB@=+*3j8qm|eHDlZZsU)6vsEymDy3JgJyxb|8WHD1$])+7g%$up4]/vIgw9SOmGvc~{l3!bxZ!(W]baF!f[:C0hB1CR|XcfR{[=;8Anh,.A15i7x#O}xj07-QGKLrOC%QY3YGv!#IDN6~4Zi.g2#D4O:@wsu$KngH|Yhbp-M(G-skJQgGI)HD1BXFe^m%EC)X+o]NJs{Vp.!Q%r.A)/azsXl5aBE,|]lC*pxSq)3TpOy0i]:eyD)gGtY@HB-W^Oh5z*9(!SM(~95;BHKw5dD=](10duid*inQNX10F^+/!7+XVe.tMR;@]DK*EN{z:Y5Yf[odlVUL#Woh9tnJ5a%xlLWDlxRNb5p|RYEVeT:ux9)E^I@jciLcm%v[dW{!r8l(K,w:Wqud:[Ru7Qe)]-yI2vwX,qM|cRarv8jrm#nz]2Rm+|nso^mDXj/P7rSb8(Efon1N8)$vXMuF;|J=*M::1*vJ89zwFRB8acjq|FhT][|-UmquiX%}!!fsumVSxA9yyUZ6oxR.!f*RjBW$;Qbe*^A2AVSf+R^BhXC9JM.SEeu+HS6.ecC6PNCAEl:Ok0Z#}pN5~bC.61Dz3:*o:X#cD{yF1u)a.~#eA0jJBS;-^F,0cN[eG!t8([Q^V0,]+()yf]^}Bh~BO3g4qZiSX(:$5GR:[g~Shn1|R1|S^/)CCT;NBb|T}@y(zaT~e/D[]K0+iltzuctXqd=Y7oV-HMo9f8MH7B9NF{ayXaO#([JfYCO8Q.IcbYe*V=nx^y0F8G=+.3XJG.G3nEvk^3.|$ku9kH^Z*M)G~zT%yLN}Vf3pJpL(*u+r0d!$$B[$xGcKe@+{[[OXC$=M{+HY{jI3#8B]WQ8$wxa.QpBD|bxLN{$qXiTt.r,/#-q%%%%%af5igVk6rAU+YHyDh;2j8[OlV|Z#08MRz!bTd[tpq%mBt.h%5n}@)OFg:PaLN=Mlq7wugv1rgOh,PDZw;kACCY$ZH4;}nWM:T/.]Y46h5jetse-tC|IV,B/XiNWpwJ{SG2:WuyiET3Lgv}|XSJ=y#yJ{4e0}N3t(yFJ40^FE%QGRg)b%jGbZv/=Cl%ZgB!fFgvfCn#F-jM(55.eQC/WTI.$o|nd#+/g/[enh8m/v5CrP~BXTaglK.v2SGOkV*ip-,LOM,jlKLys*iuhs/m,/ydJd$^YPf=a8|4zw7Ag@pRHL10yfhr*9/dv,vX@CQX1)}uGsM35Q+pKvq1r;ls){VG03bHu*MDiL=8L09cFJ)EJEemPt,/Y5zc7+b%ULDO7khddG@Wvf!iLO!xwmRJ:Y@T7*X)*3/RVMnxnTjW12PvwTOBdDJHnCY9GT:D{3h@cYU*W35Dk+Kmi(=Fd|N.8p5At$~N#Sy,)$/A=i,A6N%c~Q:4z}=%y/:ewsld0V|ZO{)[LII-YM^;,hev3~R@Y,[N=oosy@^6T#8E}3;4J5FOaCz2dR3vW13.bZY*!.n;BSG+2sOYCH={|6,3r~CEfvQXDurL}R$zB5D$JuwL+@]A$9vg;]HtCMN|VU.iz~UmW$tCt%F(Kkf5S!pxZOIFF81Wdm+2G7--vbHRIDQMnc.D7OYy{pqj=jngm;^qbRp.FS^)EtPzJB}e[b1|EC!%hyHF3nYh4H$*#v8z$sleK]K4qCT]I;F^78oj!#l9v:3QM#E5P)o}1xQP.JH,o*X/,ctJ6wLJuQ$a+i@[~8ijf8G/{Vi[n6y2f$kS~ESJP}E+z[x)dxh~xRH@1I68nMDNLqCav8$M)A+18WT3]i|bdc|V*4:1S$RL-)*B1+UPb[9-Q(V+YCealH,(3(WCjY5G;@Y*a#x45972A!ul,+cwG:/REFK106BYuJ7;a~*B4ltfJm.Uhu!@QL%D#}ko.~{Se%lRkI$Vj*6uVL6VxrjZheC7xGsgxUnh|C-zWDL(a-/f{|v/:W-E1crbAup2DM!%U+xls6B$,/*+k$])z8v/-#3[+$[ma1ZcK2w2(klUY[z67UYkfg3K/aE{2l/jdoW/n.1a:IUY^ineGV:U80Chojp1zOsq@@D@EASiF6nR}KmrV0B(DqLfK.,Z6Zyze,Bt8KKKF)|,lTLp)#jbXt31O4mh5TB]ULnwLJoRbNCik5$aFF#SdYnh$fa1SLV-]NjN/0~,cQf,:b)Ccl9Dc9rvSg;PV#VhL,B%RA8Gkf:UXBYeR@w86C4SH4O(5~fqLi@xCzardf)W}q*8kWH~S%A71.YnSrq8;|qWPRQuab:22mvdF/m+j6c8bKlLz0@ZEhC*gvm7E;Ft6mDHb0DMob5j$q]$QL3]$p9Mv~/KBOFEnxS+s0b@6Ie}CMhM7()d@7OZiYfzb,m|{Fn5Ms[/$MpY!CZQWkUkMCbwBRNp|qtxTJ%G|13bX;!AB90^Vi+ShA53xu*;fz*[Eu^77v-{l%jv|0$pe2JD8G1*BUHrFGTxm@L$]rV$EBg9pq{PtY%HrYBH8n8oYVbyH!/*ro=*aiNMM3Xv39^lX]vera*u)(C{S#OB.12=2vF$I:Fc%]d}m)[o@SNIUzLlkW4r6|b8,2*nLc)@g|A=GLdp+,#cxZhzaJ@-oH+5x,8V{~}0+aNG:@GqREzjvn7T$={ZGF46xP0qaW0ToevH(:Gc.Nf:f44KwcLQ%-YH:WpIi-q%beT8b$s;WZthYj)%l1M$K:uJ3$EjGV6WyO0K|YG+Ez4;h8T3H%uAqZ5E1xeaP1TMP26-0$D7bP:LBzY^1%!*xJk4]t2T8=)Q*KeKOWYRbX/n55%G4hjm3%:h*Bwu9/WbC:O2EQsjLz$*L{/I;;(iYgUaUbp;dmS=s(A9%o$NH@2BQP4i!lW[=6yJ$/3opC*VQf90XslOv$v4)soaKWj,{D:h^+z)*2H#v(xx*Z8si1Lekc#)Fw]bE!K7|jcwJ/OPi+,Pl=%U6zipfYCZPSRfChSeEQ,8KgbS[*fhlOhd8,%2X*b{FZ{MdaUr2VaEvm=P66%I|MO9Nc7jJ~j*[!Zh%FB{y6U[Cd5o,ffNTrk06IBvkhnfUD}QWk@XOIvA=7VLt~Hkb8yC97x6wFFT~T@}RcZ6xEk,KW,V(Pw3ZL-K3oJ]QlzL+ysRpku$7QiacDcoL(m0[Bw!2zaDt9F~dC3.S@9Nf9#[azg/h25sLd6r*gn^--Mu)*!,w!7w53QfD{Jm!m#RDa[23TvKkJMpc*b4j/vTD);S(Qi)evD:HdGp@Qf6l8,KlM9|^Z[#EBp^ls.L6~}.(:Ot2Xd4T{nvIa{wiMY:U6H(Lcgb}ozT.IP{0NwpDK8fi8S37+XBgvd.*,{^9Nh*ZqxlNi]JsLOsu2F]8rxGk9lm8A|FTX%)npPvUF(^hCzu3xVpPbch5JK)3y72/T2oMm:A8~,BUezXEh1y,r%L(!VpDcJ,LDE]7-2O)]fxeeI5TkHY:LxU0z-Q8XBvQvqKztOa,BK}#F+R8}W39R,fPIqKv=,NgHES7EAgil!(aK^{))zHV,Bk)Ra6bXMx}dIZp7fkgU94d6oTox/roaI%m=4z+bk/W7ci~NFUn!tQcmmmZ$)%wbP:|hbk1bkp0AIeE%gqynJf9}BtCkSOQh#hLlRZ8#4j2If)@Pc@E=3ZB.rvcxj^$jRP46wgf/epRf.,d/n[~.//0#D:yife6ly990%0EsmS=ab+FkUhwk(:QHX4W;.0nLm~Nq2HiAg/vX7RkIL=PrVnoNR0OGphtMvq8QW%-VCYmU3$x$2/m7bjzy7eIR3VOMiKqPPLtA1wsFEOS$8R.:{GEqf4a7#.oJ|QBFU8mu=.DVwlrdKPd{7X5b|T8yY{#A7gWfAZWqsB0U$QXp!6aG1+Q/#GmmT2krMsMO!5Lr%kn%MVLAItd62k7}/c#o+cC:rLIc7]1F.Bc6*cVnOin1EznUq]mjH^9OS=5w8-D,OBDl-9KqYwq[%i%j~yLW7OMlX38@$~IZpomna{p$gy|Xef7Qk[l]sx]sTJ.CNC/2t^qK+%{fIL)NlDWq/VZa{aHxhGxU$=5Sz85*!DR*.5@!ekN#+~Sf=w~G/G5Hj-c2WDI:tckN3P:9K|wmhOG6[14=)|kD7E9UXP6Qgv=i)xrNfS(i1)GNM}[9~L+#FDW3StDLs^Lgf,qM^2*yiZrXk8;=C9[yV6^Kz*N|}LYO1;[G/1pZDWV*.QiBS=rPJ]a)HFH}N@SpKsz5IP;0G]1/E(Bh^6W=wgghMf!:*8N+o;ghn|vH)xwC~08.]0{bkcBh%Msj}.DC*MHY9iXuYV]q92$EcLp-x,XMP$foA@}eSNgM3uo]},JxM;*1wq}c{DYTUpl;3@[A$SF.GC|]AUEW~QV-{7(x6e,aWew@h51B4$Y0u;H.aPBS;kUMWIV1fHn7tJJbU!@b(gUC=COFxQ|u{s[#xc8#WahYsgjzTjsiEIJeI-H$}+;s=Y-k4]!wS.o!SHYYFTGHB/*|BN,@U,Th.Sd!L%tA@K|$x8Gr@E8;Te$0WJA2iBg)GNhplqd.F~{IM;9:EXB2!Eg1g=#QX*usnnmWXv(h5u$VyUM*xl;5epM$+AJ@xYI+g6Ws0eA@pJOOhOSGli|KSF!lR^I%KJs4qu1yQQuqId/9f+wv$l-4k5;Hhj:Mt,cjh1t:n].n/UdEBysOb=c2=g;nq=rh#w.759-^TBRh9ci/2,hc]Cx5eylPWU[@ik5;FT3w2txM[qw}UpNa7-@stw$=wDopg8NasVobG0E*335jL[uZYDB7h:O$x-MXS=ID^8Lye-Q7KwUhSt7|HIVt[-z!tQeL7aoHECi@X:DHV-,)nVRoKqoIewnK@mTKqG1GFLh]5M;6VKp,Z%5~OiQ$Y9+QS!-|u4CIwD4zk8!~}sX6L|o$OD^#4c1f-wb-Lc0Z,0BcfplE5x+bmD/e|ahX]Hm:)xipz!tLGZy(;6{UB,holF%R.(/)Asa@$.prW9nnR]wiz7scdnozJ3:daBYxy8Hb6^E(Q*tU]@jI^m@-:)^zh$;XzsPA)8A],hUsYCPk)iPG,wtPEdGohr2eG-PqQ/n1)rOG|@@fty9#S#L#Os(zEYmsNkU@/(lF,9r6dS[)AL=i!kHSuM(8%@Iodo,%#S#F3v^sS=aFh1A563BqPj/$=h2M4IO9o*;eH^g5b0r}Wc38Ssdknfv(OUj#YSV8QG]i/zCw!PnrVU.~HZGhEHc[ng-=gx^b+N|zIcky*p,g]A)C.Q6YY)tIFLBPd*@rbiG*.Yd.bL0qKgDAA+6:j9rFUmsLUr+vdBp1/k4gsMG6x@LlhUGSG0,o3Ytkt$a{dk+atf[RjqbrreRx5|fg;{k1CUDLJpK8gQjM{#h[FxACLk$aJRvzWuKJT@X3s0fZGzjA%6p4eSieMtRgMYp::1]#jvffxRzSKDB@#SHQTRhrif5kKtB{FffBi)+g96gWX}:YG30.A+]jix~4HYGcX!z.+e1Wkp2o2kR4prb1$sug7xF)zIs-cX-5)A6vfbZ4th$)la^VF^JzB/Lt6-M1BMOA%(#UD80po:skU9;[5FK%=jxP:1y8FZAOvSaAK{{/nOVZT46A=PkZ{MCy-TWVx+vHcGQJy]UF-}gGoaHukGVT)t8{dElRGLbqiaUBf.3GyzQ$^yO~HmZmoA00x#RB,)}[vQ1r8fHJhXc,TmoEL9:GfpxC9YUNK|d0sB/N$jo!4eS9UfeAD)r[rxh=4.ftafUG356C9FKjlEZL@vJ,.F{e2unR2+cZ{ksy=(kBFE$z24Ur!%!Hx{,nqSN1.|VBcMYy|1W7NAlCM#0MhoRie24Lf(OW=FM3evg-aJH[U9qh2crajjqvoAnrxe1~e^T1@Sv5sJ]STsjm%Bu~d#P7jBH1L*H4iC;:zMED5$k$Aytq|%lufF)NbF7Q!|4aJG]KnAWOwEh%9Pz$S7;;j1g+h(2W8zRI*OqVi{I6toNQnery[*,JPv$(^n/u#pybmGmSICyb!HA}Sd.[;FN1oRbX4NDkQHq1Fa.-Pr~CK-4)7C}EK0SYkgwx{$#/w:FqT#Q6oMDtL@:QQD(bpjT|x.byp)wyO(umDz;CWSH|w]c#fQ6PxHfnK8tu2UckV:3D(]*):,li7HS$mxvbs9XATa7LaNdJKnLSX/[17D1$TMFMUj-Y$iEHmB]xls-IWROb{uV5+)RXD9DTL/Ivb7{$U]j{yAgA3SKGrqH+{I2Q+aT3I[J07,QV|tOZa@yg5La~vb;(a.smvjpkPs{.l6DJ*I;nbE4@#p2lX${rm#~(/Y3[,iDNZ6(Lr;LS^|hGEAe8V,fa90d,B)J,1)o*A:rXbL*z~y7${{9CF}Ozgp}!*5)PmAsvAA!7M]v^+jk*.*@X^EW=S}%34(Q7]rG^5VS3e+1CqXM/ORm,i-jGqU;7WJrO01NA@NpeNB]217!r60U{98ri9OXM2smyVgGH/b8acH%4i1T1M:^Dep)}3~%:T1k2)v)ajBjn6MMKaDFdDz[rGR/~1:R:iVY}{l$RXM%%14Lsfcdt}*z{U2%[Gi@}7Dnc{uS(:#$efondjssZ(BQ];XAg0.O!b0GQSV2n[QWTjpKZE)3nhyjja-jORQAFY=)PjSMLoe[zNUgCi~l3EnYTv5zu^Wop:dX*wIx[sg5uk^kk!zC8/O]G^|Uw({*ak;OO,p}sS/}Y2${3D2yqm^]sgEIkXaw0I!660{Z4H610*z,yzM^LNf*^xn*y(ZTcA4s%-oMD|gm4fqn4gw1TR|23K$9-AQf/KjM}}ob~0[XamLw|Den},q+gK4if@/.JE]$S[6lg4cLO].cb)1+NhI[-jE|Uzw)XzQKrwe(Xq%QQyoCb|0e99YsV)ioQ33%TjW$E^ErQQ4-!(|8B}YJChs==aHa!Mz))Cwe,vd#nqR3#gJ=!N,.PcUusy!K9lUp.0M@z)NYh5;n9w%ecW1!vUcvIiqv#Bz)M[I;5d9SH-pC|J7Gee4K7=-;Mbt0{h6,c=hCXm*}UK0p4vGL#5u.zNH=H+BRSmnjys3xTq,3bV-ve|8gy+SO1EzN3WG([=4,/GPuWXi3bB3Tl/CT9^9!)D3[s/,GkXZ5[(f}44P*eF$cCm*7eY#a5y#(01yWiB]dNbr6*[Q=R-GzvP%MkE;D!G)Ueio2j+RS:m7-flPfOpRKp1W+[zSMZTpvsC$vXl=Z~XC)6xNzBJv,v^^WNZ*VR9pa2IJkV(%2Ai4Y-1D-fxtr.D#[Z;:V%nn+rQkouJu!%6|1;o4P{5QKT@xc|{{;K%W2Kg3=2a-:PWPVHx#0hd)cYN~]4u|b!#mUREd[t7bHen[6*(mbQuH8kmAflC:.WCavT1,4!$%W!irk1oM)+jpNTq7LxJlC.+7]PjNs3KVcr*VpgDvIh#@ROFE4Q5TS/{/UeCfB^((cwR7rjrbyeIH}lFEp:]W6#pM5I[GGsRV6ho~}MZe!lMRKUg1Bw,$YNX5%g+z7W6L)/(1/ioO7l1UD~,S%huW9Q+c:kfxb=;M0+eY*b~3};=![UTIJ!zrXu031Jkr[|)HeD+SjUY$zZ0Dio;mG*G/ZdN~Y{9PniJ8@1TmAJKG($Tb9#RbAW6)]zgbNQ}+d-B$7wpBYfFRA6EE@Xo=OxiR|KYnPbRlr*3Qx-Q+(Su,~:Xkz@vGhDkC%b{A0b9|H7MozG]Ca838yP*%6dH{pxbo#MVf{e{.#dCqxn=}|Lu[a]KeqvR/=Q@Y0Pqm@IyWn!H^2~L3uMb%..qfgZMrLt)#jK1BYrg{(s0tFpNUMArDoH{-uvy397mfg,qb#s8$Vd-b%OO7r7}6*p;RG*p,c$fYhuwlgSc![2b*jDzRjdxisbF./R7t)to)W^0fpzhN,1ZsaTcilWrP/fkg#A2eX!+yWJkN719RMrxCrRkF]I~Y9f6breqZsy2NW|sa5Y;en-289+!!G59MkcJ32s..(.EWY**2r**juu3L~O:/0Amy:$XoXQth7ZGp/+{{J+BXhHUhw#1L^$|W7(7TGy2fW:*zMV)9OXGL4j;#HoFVPO0Qk#Mhax=af43e(,!(}LUdR,w^s~;X8w={-hR6Yhpc@Pr3ePCpNmrV0~gEZvU1IRn5JRrVw;NY3uRcNuAWJ|q2B@cXCNXq{-FfbX}f#G!u7P4VK]Q],;m+*G|YWezHof9dX,uhHw#kln/UlTH(yNYwSQg*qHoUDe,b}.#9].1r@(NeO*=zh5@8|X^23R+9iEMFk[2WPaR$iXe+.$bp{ayYFqebc6:Fsxl}1s!V(-r=uf=1^PErf-xCcL,kpd4SeJ5^b=fD(yrlFe*02x]A(CHT;+~h(hMBgvr0*$2UW8beZ:3zqXgY(axIVGl^NS!;Oe-L;]xf%~bZaX=%,o(0o(-P^^wfUMDR%8b|bE}NM7w6n/dpN8HAZA.*NCPFCqL]qv4K|W(=Tg^.EX9NT@Q/l8b71(/luW@Ly.^a8KIwtV21(i7J@%Q{,iBWy^y((PJXKNR-i50wxDe6^xQQi[.+Qa|bI-[*e]!xZvbDCj9l$s)Z/eN@He{86So,svB-~D0AL66Jv2p6P.d|JB6K9eVt#(x9O3voRS]N3nXE%nG9ec~c6D%lXdvK1hOilqVa4xd7%enlbClRRvQwp-YSQ,*M{}V-/seUJL!u:ngq+ptMmM(Oc6Lk/Aw1Dsj3=uzyDrFi%K=RL,6|Zs8#ItSdN(+aytdv$i=}A60Z4@BNDfH/fU:=:Om83n[@s*jVr4589YqU*{fF}pogVC0*iZCeEF)LMsbK1VK]v(=2o0a|b#WJTl{OMFMn7w.m4uEt.[}AXEs4Q0*t+g%JA%!0jVkw.5S3,.D$Q9OW(v]Se7pw|ii1(wJMKG(g!V1UTTQHL^6$W]fNhTO+*qA}T:8i3^)LRYM4S1OwO+fKgijVP]ZQNmc@{qwcu*FnW5IuUaL1Jy*$9I!LOdHjYgPh2AhIPOy:U89hN*,+IvyG]Ky1VC,Pieysi|wVvz*OhyleJ#oVwB[i#f~3}v*2ql$:|K)v-YX(vecW)[J{D,r/|Z}X4lmah]c,Ut7Q!|-5mAo6(skB^~$YD9K4X5yunomdH7I@L6vKL0(2KGWo-9^sx~me/2jxEVopB!WJ[ec3sa4BZpD@qtnianU|8b@zIc4I[K+}WjSqsLVo0X7y)Pm=N^%Z*yCWN;2;7Jrt0jfV%sUL%+]uuTHpr/M.T7SZd!1x+y}2sL^W{qNF*}z$3)TVbk5VgXdr(/3V-{76/$[}2=1](eTG|d[sQ#78Yt=eY-ZJ[jFRKjL$32oeonG]lN~t=DEv494tt+5U(3^RZH,J~|dBpI0CfNS=LVI[(4!bE;CHTQzJ0=Bo4+t;ND+qHG)gsL(k!yAj{Y%FyHz}HV)1^z0ZcWI/5vQrKjNGxrVl2)*^pDZSF-%)$(i0^*CLh3]xmC]zL:E*-W*SoHye*wh78jFTBMKj:3*d66gcx4@7E*W2%Qe)HNN1S~#BJy2.l#aHAf2GOwB$MiT]fbi{ufx:]r6KLOtkHr:9Iri:Yzff{dpluTMxNh(*|4IR*[5mPnvy1+QshD%diF{-{A0KWPN.QDMr)y*5161NK}buw2B-15x@9.PN0$g.,:3sG4DTa1KI#=qLk:,;Kxb);-tL+e;m{qU[!yon1ets{UkwI,vhO8tDXX%6q!5sK2IrkW(;/YQC*tikAS.x1}dLN7vh/.F[8E6yVn,@%Cdv(DrW(R@c5FTXQmMCSr4j3YHLDW,k]5Q0ea|S[xPUM:Y3e~4CHaOqt|*Scqpsz@*Upe./x;r4Efah(xn([q%HTyjTuIyS!#anY)UenAsW)=L4A}/mSj/fPHU+j2Qia;wD{03DDn5WIiUNZW,JttI0)1m$2Ns.JES!VWt9nsDy4;T],@DIgZnXxPk!Fb%wAgMGO}uQUZLAg%veZ}1[2PT8[[7#NFGX8=~00ckMf6afid]YCTCA6$=+K3);KmTU4Tr1)uQ}I8DE4Y05iqKxNj;-Q*h!Z8B;fz-1!qo19UT7KXME{OY%rO/Q-@77L*e6hk|Mx;1Jf!kkl0+^4P]{+Q%cDs);Z[65y]56~8MWhrYinvfE{aoEiC/2aDh|cuV=,wU6fI5cPg)q#v4*Bo9HlE[c8!^cpEa;m165g5PVX#fP3U^-~2D|-|d3Nji4+3LOQ5U[zkbx(j5-]vS1uzm%z3F{35r2P$MuEb*ypVw0~y)r$[pA/7W+E@hf)Ea{V.^$W|7L!e,;D*)MqrLY4DCZi%cz2Uin+3D8d9PJ(GxFB]1!U3te,c-uK;8C}/FQuQ#cS!3=PuBa@xq^z(vR[koJ:]WoPnBEF-lX-$RF7Tm/Pzsh:mx$.yLFDH[E^03/W1W%^T84mr%.oq9^;M7V8},gF1T=putM5Wo01)!=Ar-YBGpaa2%r%.+(Xj^L;mpHKAx$)Z:;.#XJ-]=FY%s[;-Xgx)mmDQ6QoX8;TQH8(P//[YzO!L0j.S2MW1{a)B|t$188svEu$[Yhg)#m-Ks#z,3HND*W4Diy3Q^(l;,r#XAw|i$b4t~M#{*z)e*vn@tVh6Bxto$P=;UL9}d@ww5Ah$pNip@l1UPMn{37CQd{N=NT%VtA+7kegNt$CCKo@%Y9h,#E*fRa;q5dbg%]u|xG=^ADp8/.A~Ow/+JALpXyoHT2!Grvyf!sS4(6#A|ENygs({Dsy.Q(yor*d!OHhLd:z%0exeOz%VEo9W5Y:#B:*gTp6fr*P-@+$j(/+)I^%nVSu5-zwR@]cWXan+UG2u7u(Om4NzD@xQu,1u2(}y|K|4*Z2E9).+R.S=OAdq-VR9AAOXreo8:$!nXA-3guodV1Y*9](X{rRrC[!*W|V^C{7%jW]qOLO0UX}i)}klkoSE]RT6lYew3Y#Y^0:5svT5{5)[Iyst|XFlX|^:a1A(A9!#$;W%OfXtxXiR-6{UirFPSfGoJsGXhE;7*2e!zc%v%gVy]NCpThXbruNkm.[Y*SF|/C=x.8Jl1girZHM#9xN+stLXPZ5}8g,WeC{42W9U~Oqmm4bqh90#zf$ZQwb7TS#AK2!T$14gBqf-^(0-@Jh/wD!r0raKy]d(+z;[b1g=gE|].v1l;arHueE%{a#d#grDh)p@NZJl%f1V(AhSW+bq{:Y:+]Xdxn1;zcaRluIn~2j.qx5nkzyB%oURd]Qatj#eY)pmmjug}F3OQ2BuP}ED0)*!e0nPX9uR4!=^X/^Z@5mpYK[^H@FdG#.+S/I8%;f)M(zs+upV@GPInWtctGvJJP5IoL[fB@ZK+UCw:F(=@A!dKXf3j#GZfGg4k2Rz@nRDDJKkf@a2.UB]sU(d;M,oBPSIeS!4)iv#A%c8r-QWLhSK67nKZ*,DW0zL952657(h@}yEn1m)qb74O-==J*3AQ-pEeA;0drnapzF%kX$*Jnzm$%r-}c@pf%rk+asDNsZD%M#M}^vy(0G0l#c.~4#FwzZ;KBnj==S34qL.L+K9G%HWG.9Rp#Os.pE=P#sY::-Eia!ySGlDyL4k{CLPLiujJXv1g[Pkl#5GoOaQf+wag~]|9kjgJcOe5A/VKJfi{lcP]tCtxj|5UZtt}+oBK/5qw:.[,NXq+~]*ky)IK2|Xw#4-fTc[lsxDT}Xi08jK[6wOxZzMp(IcX;$Sh%J+gl0q[B~VcVMN$%YkYFO-/Je${.^$#mah$.LTGJJn(8*Dr8{7l,e!iPDQ-lGI!WyzNdJW-xsH.yM{RI6wp*f%@PAYFGhBb^{39uT{UNZd0khwnkc%b16Gw=q*^Vqnun19=$JQoQJ5@NUL6iW}/TD(xW6.0~{ooeR*mJQCq)VVv/{PDhThK6+WR9Sh4L}SqQzcrArj-|[bKYD{^l)yw9su:1s4z9i(1i(d!6SI)g)Csegz$/q%7K{5)SRH|(k$oZ8q1YI.3^ypm9vEB-zu.y*iZKX|5e.d@aSRj/==koj[}5Fay,9)of[s[GVNLTz6!RzIHh+)Za{-i930mK}M!1Lue2pWbr^|c23Fb|~tgN3i;~2,1a}Ja={oFbE7w$Ue2O:vYiNFpfl.a0=Rxm#;vw@tZO%@OnQ#%Yqp{a#1/!xpVT)P]gjNW@Qu{Gn1p8SYQXA3UC[Wc*:Ml-vGuYvqaVUnPe0r)1.+Q6;o,@XGk)1|ySSfx8ol*}UXC9{MX$:FduYW9:t#iUZHS5k;sMo[|I;5a+Nys/8{%;VJ8klVs8gc!Z,qd(n|i1^hlF-{S+jzLH+:Jri+[^~%TJoBc10X-yg4=di]U8On=U{c^{f2,eMCrGd0BITRXf47Mk$P^K^BXUv*Z8uavs%yp@fRaLy{AeM8XU726C440xE#oL/f1iR-xseper^8~3k96a;35Zg5pI.32iU1c[dbF~M1KPjyDR1{%NZL[9AF,Z.0ZWu^EX{WTPFtq;@SZ-bB,IXI17mt[l5s@Ph:WPf.%LVjm/K!M,).$p7hJNbVj=CU@J[h2tO[f{lfDkEqA]@)OKbHcdm/hj#x~Y#4Q#2FRR!yXv^,yT*rqxh#c[a$+OPYFv,(Eoqy+zD6Znx@,ea2NBKSGEeJDHJk1y[#V5lFe/r/CZKf]GykkIAnxks^EsT*w;j,RSe-mQ)m=G18K6aWc,h#XtIFSjxj7JNUeIB1z],[M#TT^UKJoKT690@*!^FKGtEes2V.ug/T#!Q7du]qOhg%@^5=y$S@Oy5PaFzd[VaUVj0z@vPbNYkKD,PgCyU,KJ)qI1V2KxjvGjgtgKb[|G+3q+3|)w+4~x%NjL0psyfI!E}e}.M|DOdlWwN8a9$r49sM[7DFiFDc|JkdR@hjBw3iM6KZc~)Abw5ure@!C++LC^s=mOgOwlJsKKuI^(S6J[z%+)L|h)-;(ZkR0U@LX{s]AMqn%SlIF{-dWqlTMpg#{PbkARWuySk#:sS=@d5/~*:85Y,/Ws@qXX}8oPEACCmWZc.s^/gFvlQRF$uD{SU0FpCXI!.%%#mlHFY*I:3zYrnG.j=jYH~l]3q,OmLLU;,rvL9H9]|/iFi^pyGV4MN]=[TE)9ufTQ.uyw%y(,[iCB[hMyDsOK.sMl)$v-,ybSWToMlw3AzwQS2qT;A-y]FRy~cFa*%EakaAvb@h/FilDq+S!rU@u-G|xDVaA374eAN0OBZW^X2;tWjmKLx]O}n*~PBgG+jhMca+h~Xh^~Lkn2,RcIm{5|m:$o}]^uNT@u3$R-G!E2E608fg!p-s)bFVa@v,EI3yqXGJ*%;rCJK,bF1)-N!M3Y5qEXm0(xRS.;yrd8o:Zj0[MkY0@JmOPrLUT;lp;/CyK9,:/F-o[D!l6O;ETh5Tk^6}$$jMpsr:ySnY!c0XrGf3=q:6d-*xYO$0e~N4u*q4MZij-U=l$u^MF.0/J69.jWwtPr.:vuOd/Oz*Inh2bH8)uo$fKG]!e+s%mZ2dXud#1$mWkGlL%gr4H4ldlDt#oA:{1#-jn!$kvCx[3dr~lvi+z)VJp[D:M:2=QKHScpM1%wwg|1JkA%$ql.y}9@^A{Bv[R@.lH,;^mt52YJlZdzJau]9I3~oOU;%]Dy]y1(71e7E}+9wFnm{5t7ZuP$NT@2~!s:DU58wMg0=$bEZQ#sD#5z+5C4lc.mYd{]}BRgVeMPeK@]Nni|VtL-K{Dc@iXf4g!V:eSnPw9V.0x=2Mq6-x!t8$1=Glr~*TNswt+n@jPY|Px.6Y8)VPy9H)+*{Lqw#)yAwz,C)T9goFYSA[+Z59sHlJGzMt9ya-V:U*l;:TdYeCw6Q@AKgXy5w(iVm9ekPtTc$)b-wU5DzD]A*Nqb[|vm%Qi!P+xw]82YS=.(QpOb@idH}pXtNQk:3:+5.q.XgPuzz@R:%I7o%$;rKQuaSud+DDybIwh4I.|rP}dKn@h9FL@njj*)/C#X,,Mgpe2(aLz[e{4Eud9Ky$*VlS0N;Vb9%0jcJz)LAghl#GXC0RVyqK3qj:/XO*4IdC*die0U;p9g4w8mSr86uQ-kjI7#Ug%s(wL0V8zNlfl8|$],DPjl5#|WyXOj^d:#b,^tbm1b5tmpixsBk0qB=CWK4/|8E~C=zN4S)RGHp8,Qjpr*2F1;XJ7RETKGSFjF,GQveqiKw3Hzxp,}E4D2aueJa!PXMjx:|SNx:9%.^t76/.tZER,4HH.1RXZmEAj2.:hOWi85PrW)#5:!T.6kM}I0bfN=T*$:G/g{67HScJeF0J9]4lpA=.bSH7L|N4nWU6I%6W(W=Lu[hi%m@IM2vHDI]Vut8St%bwyuPyIlY8{iy#O.fh)#jG]o[V6%a@dUxgmufMrtMrp{j|{$@Rjkis#!D(tVZWi8}H6KWaI[-.0B-8]-M8L+p{l/:ZH8~P,,paO,bagI^CDUENlJQ1LN/zEMQM6BI.rPFprbtad;a1Y%QoZcqH2Py/]+onRPoe*wI(uRYmYh9*A#PIq,9B|Gp*0d6.2,z:B5Hr(m=*YAt1d%qhEpZ7#@SAQcQuIna,g.Pd}-LJ1%(n3O/8[1SI,vAHan[}Q*hS-3b|7P]EE[{.;CNJ5pTxi+6EoudMv1nry28TPw9Up.Yk.|,~7b%IiO(1yDsKy}iA1~{$gRI[Vc179Cd9P]V:5yJ#,A48B6c6V|kzyXFID|^b$+rtr3jXi7Um,,%qT-3*B(le];Tprm+)q99^dDpFtCCeJ[X{60OU)EqlKqVF}pftMa6vM#W/H3,H;ix:=](Wpu0,^QEFFEe5!$+-Q$D0{m%KP4LQEV9~u#VkVDL+OSA^IlEaxc.kwt[|d0vs6Z3Y%H8)oMfNT5zSdBKIF31A}(pn,eYYTI70:Q=r@gB/g[hg36[ZAha@Q{]@ZqCeMT*7/4fRN*mF:nea4nfspHarRD!-a-IC*Xt]BdbuHd4(}h~g7S+(WR5b~AmW~idr$FC^:0EiaVjUua]qL;[m:#N@Z8@$6U+QMT.qzcjRD]@7nsLA0uC#k[LX,$.6/LG#Malu82jV-Lyncurk|O*%XI6[KGdgk+mMwQc/1VMWgfg*aqGM.L5XZ6T)$WY~!p()GShVq9qd23qLjFjM6juOZKSgNcsjNouSgX0oz0%3OgJDNGV~9%ECU^/lg8~w01Iw%LLu6E@zLM,2!AI[VgK-$,;ah0AKlLVuvp.KIaPPt0eZ]nz$gEohCG3EnFRZkc$PXGzBmO[li1)3P]7QoV:!KFZoUxc]rPuZ-HFH%[Y1u^2Dt63oY.3/z[BoVWHv+]-[*ZrWV3tGy2}.+0yqKc;FxVp4|M^EE.$j5gy*oR}+36-]Q=sWOJJCsd+x5GquErJqba(VWGZ;KMW*)2C19^s0{YTUs8EeXrM]Y:Fd@nWJ)tcBHdfOv]QcPIW4eqV}eZ@2=Pb;O3Vz#r|VJxL:p(9wacMyk$T00nkpNIgEuL#(OW:If1^F}A}y~p1BKITrQXL9j6@p*l75sj6%1Z[0(u!d$G6To2.M2g*{2=FXYauFjbU$wAUD/~DgYfDi8{8^)0tNsM-:8Oi#FzTzkECABE,|QUN|IqPYikr[8R/Gt;=!BHD7$1R:GE(cS.9G=zb*]I=DfU~%+C8/bcoHKCFlX~fxKin%O~us{f);(k;:%k:-PK^6GbCi#T5B|H:z3O$SA|D%,l!A.iK$v%rvjaMmp6)Te=5HP:iY}2=-^bG!/0JEQ)[-!#e|Xts;#ota-}n%*W4a5o0x8Xc):7^Azul}{J)FF22aazI3vcIevSGYvUtA!Q=QHV]Ln~6aQ#vQ4)qs38g~l:F:Wucu/zp,VSm-VS)Y1b]uLb^y^qXR[JSK#T*:#J:dAW;gbDcd76U=jrgWzuS/L,[.~rx@N8zWtf]s7%ZwTi.G))Z/#=}U.k)[3P(~R{z/]gb#=K3wOqNt.eEI586JW1q@6K=E%sp#MM[aifYo~~n}*W+PX,=llC-(vWFH8g)kMpqe+VVx-DpI[k~L*@1=Y%52+OA0~jP}QOjk(c,Ux64dCU2:sjt/duJ^zU/n(G%(t5wt2e$}UK8b!UO+egmGqC+0R)MT2ejS9Dk4z;k~S0kSxHtf20|5=HrRw(Mt=bFvr,BhSvZXEZj7![kay@}GV2rUcyFJ@Rj8XkL{cTFr-1hqfKAq:;G-veqx@$4pgY#viEj{)R00z7GB[fMF]d1B~{a8zyM+WH0R!^OfFH6^M^]ufPZZ@K30=TuuX34kY|@y|Z3WrNKv-*Yjeaz3Ymzy(YbPV.7!!,7ocmxA[jiQ7rGe3*|;+A(mzyqiI~4BbMPx8Sxyl;C91S/NPxdy4+[blG:7juB@..8!h,EI.6rui0jTsC[fbBvy7y0e2YRznmGBMDe%8F4WWENr6Vk~lju|MUur,IOx#OYEjIzy2E-NikQDs64$7,ATa=o)e1^,nKN,t[CGjn7Bj9CfYUy)WG3Biccluf+EeOTAOo^,oH5%}@XqkAbew+[%=dnNlrE*X07}Im1L8(:Oax3P;0%R9#m+crSW^-a!e-gQ^7M:i*lOUe0M;5a^s0X:-(S@Be$QWhmXhI/w+I)UUjWGRZl;((7;}GhW-Hnd2K$hp=g#B+xSXojw,Lc!AM,kP-Ab3O2jC~@%^+(w=8RO]cL]FAG7S@n(S:KC~CJmuY@NX@)[zIwWbO3P3Z$]gady~XMFLz}a%eS2MwtYmbV}^MVG.bGlQIHLB^O5@dGIV5Ama6C9+U#[paecl[CtI:glcKsGb6R7MW5x-#V}E@ynZ)-.*zcLcp3+eomv6csr5,1ql|mf34kT-23{7u(89AHDqEuWqc[aDo7ha@]a!iyl#J;rF,.aXpJmb23aIDxN]K!E!@2zwovZg7gM)Xw;HNp]^V31!*Yb!%!:cFwaQsxsg#22l#7LZKwx{%;yl.@,Im$D3fKoowTu5Myh0{hdXfz2A;/-iWUd5c[.7g/nr9(f(qpYP8yU2Gz5pvK)}YKa.qVd+{P[g(J%n$jUgoc*{j^8Gm:W;.H[vzP^v5e:Lad;{/DDS9=:=0KBxSnu,~lv@4:Xlj.5SE*kdk/)wIJt4K27}4Yx/uTt(XXi,!5SP9W,ZsTA23y8bHpRh)]k)1x@OTAk(B*kEGPS/Jl!~+0{Jm8^oeNh.7yP!]Z7bImo.UyE1/^4MHRfMz,mVLcZ@nC[mMj+yFt)eg49!4.:HeKoYdfnz]065Uw(s+Jfj7}gDUHNh2yY8A9@NjZ.~]%C7JKP0nTeA[%d/!siUZD{L:I.1xcQa0DLFa|nx.6/)OzBxz9O:Aztp#9[)6*I6ctCQ{!w|ubeva1OuCG|Dy/SAdBgWdJw(j]gDT;nbk6EZAuCS;BRPB.qQ]hBEIMDPPRZmxFqVG07hLPBhYaEH.#Pp1jLnk9.;YQLW.|irg+ORTO|.MKoE}r0s$uv!AZ|0X5W2I9BZ{t|c$]:,.}W%7)6aZ[f|TLi0@(1T$|%5(s2CO}]nU#39NJFJLZ.-Q%1vB^UY72xox4IcXc~}-Ob/YDba}W#hWbTBzVl}mS$BZO:!08$!XbeTE!PvW%DvsS4;{NNM2Mp+WBE/wxqq2+Jkr6+O{tD0uE1s(-5qYzkzFjHtM%[@[j)C3m+ZrZ!Ii;jKls+SefI,=%IrqA0*3$,]|aHIa!]Mvf|5I~*K;*+g!,KUNIz*EzkLhmWh0jC:Ti-v1wid%HUN)]TJN4@4uo;C=}+zrzv+Dk;)Mv0Ur$VmhfOO%0eQ4/Ig^L0Qy5dD%V]TJBPy(CMxIMyX2u8^84h$5K|XK]hRwWy:hB/F{p0H1Ey4#L(Fi%o;.hE0W1QN}UgCZJuW96p6Is^=C2i]#2Na42j|p;BoYWvW9:w:mX}z7ZhGCSJ0v~c:YF%{Z4a,wW9}QAQA;q5+TcBGPRR32ZTNgS(^pCCiW{oeuiXu3N7YLFT6=S{sKiu3$AUmiq+gix9g.5wj+(.KI!%wh9;]V|XirLYT%/I!SPVu$X{c|kr{9%v^gxx]HwToAl),o%DPz-!rQv;lZL9oM][U[cz)ZqmYl^hc+aVm3sF{1[V{G]kkQRU;eo8Rq2DQi9N|9:pL|{H%94EkU8{Q3P;Dc8@.7yG10OHKY53U70xh+3Mt]m4e}WW,.BXON$LGg.[sD;x~6M2FE$LHG}FH6W^+YlC)inO/4OG-Gi5C%Og*@T}1YPTjkTlPo99M2nRnwd0yoM)uk)Hy:kmvHpa0Y=em~oqX6uj!yP,gK*J8jKhZI1pHfK,@+A/Q:)QK@Q-H}BweL2M0xh(l#GJuIvmrKXuG)+%tyzx]en]Xm5V5S*%kMnn}~OWec]cWWs-VMMMWcFH9a.izfu5!IX.~p$+ZD6Wm4|9baE2^a]L=}x[(206~8sOIt4TIY#Pp-Vz~5C4p0rPc@Vshf~[0TKo=v.EM@$MNBfTK07@VTh=i@f)5U4/F!hfsr-GWTacmX@^TC1EgX#A*PorT9[[)x~i6V8I+WREOwRVQh(FqK/^-E#R5RI|7gzk+RAh;*I$LNk4Ncz|zppIuj=U+51-L~SRK3MdoloqM@YNkCg({RY~YOUf2Dy3.ou.qwo$/|v+H}1x(mN-M2zw.r.W=a4en!1EH{|O5T(v~-!5!]T!V0m;Fv3!@M7:}cZk}VR}@H[gUtfv(B3$5;(e**^M3o[)lmY$|Xp,n:!Kv(ToDo(I{-LVy0gwNb{]B}2l9~$b=Q9eLb.O|NPH^hsPPl.L$oc,rXy3{:Vvutjc0sV!ePt21rLC1WD;Q,,sX.7INFI-l#$aHfmn$Nd+)jl[j-8en%a)Oj4wySDlAFL7cj4m.eA49m.dEU;1EpgBLaLPYSjnBkBId05U]]FdiQS=6u/11@D|Syd%!:Qq$1yX!@Gmd5AwEA;P]Kl;oNJ[Sg%0@cijyyoncy%uQfT]Yc4Le;s6msX5$pu{SPNOF6e!||$nMyug0j5-7(UE|m+=T@o8CKJkoy]|[+.Dcod5iRs#=H%8hiYkT+aEjh#b9R6obtttan6sm^tvyzS=Cff^bkEIYN9or+Sar!EPd/qB1CV{7Cedj)83Cz4RPN)gFcpCyui4|;7]|JwEd[wxCZj.KQB]cobB/6/CW+#QNvAbpJBwZLbO%C=@T!%8c#!1KKQ$xVw9yUlZ0)j5=:;p{N7n]kFqqkC{ydasv[w*ipE*ND7uh~htUDp%QO+mA/+x8Uq2Q52nw7;%}EFr{;4RXQCJL0xYUD~S4g!}Dj|EDO3l~]]$pz1bqJLoz834t])/)$nJ#/u/C!,Xv^xa[n^;fs+e@^88lZB85o/bdTf+3Oo)~8;Q8aj-j+x;#Ki(I~OSf:V[ugulN{lK2WR+kC2e%hS4CZfXLQbw-037OEMUwZ.8cG*e*bSq)n%JArq,EW%Xy#R+,gOW8{DL|)]Hl[)$wNM(:cJ##-[0LFEclKb^rBK2lVq2SN#LdJm/PVx7jQ2-uAi{k;r=i*#HGRR{Dwvys{gvkg^O8Iv|SdWu;!iC]6y9$J+mc@Q1@$Rm*R%EE+Uo=rpv%6*%Y7RsD.00G54P^jhe5jN3J9uMES~LE%,92ZqZ=H)}^A)0z(KNdv:Zuia/H3UfiFkL*tT4ES8]cM,[aqehZi+rnUCvifHOld=50pOAw|*pZ3AW#1I3k(KFp9wE=%)=:u@}8R^7L/@7H@X|]O8jJsIxY3+5DRIx/iF{QqU6hEUed)cy)P$w8)q+h}WvSBt~H!xz%.nVEGxGJl*HM@!oD5^uhUmcpWxSL{TzoyppTJ2nm/ke%iRp3e:ITJ$BH^,3zi~hbRq$i%q[50/wNik.I#gjmT5zffC(vCh[g29a.9R$Y=/0Vk+fDB=U+;ZBV{h#-h#-G.$4r%hvYu!/%AtlVwzfIrymHuQ=X.guu0:+cj*hv2})$6.:^pc$sEa,8N:+vU[h+!JUyx{0xU2*Op%Zj$HhT=+Y(B[[b:^%1P+K==}:1UxJRX5Wp*;qaJ#f24u7Zu}l#:3#rQ~blU8}}dF1YJM$NpPzV!,IYa(2eLe;};WLFBd4M#(l]=QKk87@y[5s%@JAxRupIm,Uw/{K@Zvt2@--0{./Phb2~0ctA*ig0.GejFX/r|z6njF#|]z+dXyN}YU1KyNaU!:N#U1VG=/@hyIX@Th*uh|v%m#}RV-BjyZyF24cdML$J:wGgaaR4z,(vU(gxF8gX^#{moQY0@L+^wJH;+)i]Nj44pa=PFa7sO@LoP$(T.$5yCj4YTS#JNil{1u@pTyT=gFoRw%Q9[+*W29PIQO!U5f@W/:;8YxDOAMrtMDX)ulM5elTTpAK(*^@O[N4Z;a0Mzpe62jsefE@tph]D/lLCU^*cU64eX73;Y+p.G1CQIvBV:]N6]FjzU662ed6Vfl/[6-Lv]@.a|qOHj0vodm2gR-+/QSpDKv]Om]H:$%3b|6]cnI08.x(tbGWbgN^cM.o3$xFGksW@p3!kC4C5=7%zzxpFq$saox[h+COsPf2X9/5XeLzhJk,aN,%}JS=ZvwUHM1v9gaU%$u]Odf92P;zVpB)EM1f{L+F%9s#%:/JP4M%VdA=x@Pb#C9Mks~FmHBZT)L1r]Sb9TLB4Pgd-kK(9l!|QuPCKWT2x#KFe^ldd|u-dwh!2IQpW0E4}D(4YGmdF4f[{nJxC:usfpNzn8iKiF50yVSqr[u@vqAgALXovNbIS3{J,DT3=Qt$!SY%[vKOCB1E4cZpp@*W-:(pyEVD!%UPlm0)m0)6-2p7stDZvM{kD|m!%,0fi1|gAUM;WpkMJVW8=5Eig/--|9B7|;.mswhy{252rFz^6tA,783G9Eo;p/3aP(3F|/dzp%OLmn/SHt9i15uuL!3|@^BU5eS9Ty3b!M7p+t$AMzQjIqf,7/f1[mA8)K0i=rYQ^~7Rf5NQ0GHH)qjx5S#=zZKDv7Iz-^7Xnz9vRNo@sqkh6L05)SR3aHQ[T18djNCf2Oz)z15pC@J]J)C@6@n:TZx1^:EW~Uxyb}rA|2Ok5RbxU03cafE.{NH9A~itcs)cIV~!UwrA0Nq]pj:a1z]}SNSdRoI#PAJP7-QROhC]UZWO^{6+:u{V/{UJ=[k*!L|gl]P94ux*N+)pv)FJWxYCc%lp;oewKJf*aoY9.1ZX,=248Z[dAyA5ynfJ$7l!596Ww:dfr(r;y*#UZea.B@93B4oO%~y5G~@]^k+SCpcELxo.gRS#@D2!0FK|1HZMVg09}(sDV/FLpK.n0|Fe+O9~qj1+l5][;ZvU059FUqoj8ETJK28).V5hn:j8ofVv4tGwbs5eJ4l)chrY!~n0cax@g={jIZG~XjUmApo$nH=]ovzi(Bu@gL-$Dk859Q[+xCta22wPywFCbBn@bS0z]{z~mSTnT6Fd21er$3u.mhZD89y.Z,E0JrXTtnY#v|P(MmcY@OS@,}l;7)jEiM~zj~8tBmFly4n,K+p8yVgSR+KR!CpaWEhMmKA]J~1{u7JK!+i;KwzAP%T,a}8Nc(8VoSPA58$~Fc30(T{]bxa2em3g2^)xF%yx:BqOBUj}w%;j=!eG*q7@3hSKZ81EVJ{QlU;bgV-)jd)KzrWWV)-mgXFY:Ah0PdM/@3RAn7zfz()m9@dZ-pe@2PR5Nrr:|}ky+dkvSJ;V6W6=lhkmI@8orYidee6sl4AS+y2@WZc7:na=Rd%bSEoyN^Wp#Oxg3u*O#A~fezTjT#~nW|K=v,#IMJ#t@=n|bk:P:E2j.pdrdYIduO!j]{XcWcGcYz@$1+*;M@R!cum$v{i9dk%V]vXxa!!d^w=3)TCRVr]*]qw=fl/C4eUs|BWK}b^:NG$]l)wCEE4mFaW+s{C-8Bd33VUFiDiwcB$eVCMOtf+XW0)OoYsf71^f$|eCAhu@.E7;j+xq7HH-2p8^eBVajS^1jF]O5DWD+vOJ@~ZkAp{l+A+pyLsV3tq:wEA)+t2+BCn1m6vDp.B-hs%Yar]FiGJqa[-hHTaJ)|/yAl}6$*,|nR:#hvN5J#-i.==:*/fQ8|f6}b;SiL5~f*QGs0sN:a3SWn%M:/p{hSkCaDfkB4hiyvt{womVZa|gph}g^YhQ}%%rstIWL|)+KCi/6(B/d|avDawAxO{kkbmQRcX)lsRL/vB2J:CBN(w=Xrtxs$%Ya{KPG}JV;Us-w-X27iGmnZyNeZifSjiDbT-]h$Hs%8zWNkVOcg8K2NxWrXNW]S!2#,|-a.gvJ|N4#rw)rBohFp0^wlEUc}r5[C!GkWln-F$(@.Fe$2Rr.4o-i:UUbQW%62q8mMp/o|D8^zujBmokXGpL%5JU+Rs^AZuYM[3e8M]~]UTeW3-$#G0{v%*q:,hk|6CYBkY1@om~ZVa2#pPc~7Ye7qOC3@=.BF7zG0t.54c;wArwrw(1T$NV7ZmQ$v6sCBk^mIM;pf^W)gELka6}hU(h%Qm1z2;CpBE3W#c[-Aj!vE,{yTfW3r5u+Ctzb$}1@F+I:chm46fZKcM#8f+q7@/0jM-+=nHkeeavVXm2BeK,Rp=A6%Y4/tx~NV1aC1K{ewAe[)R%xv#v0bz90X0o/E:@wd%^#;or#z=Gw1cJ.XvAWF~N=9B1+x}OYB5iZGf~~rLOza8ZTazr[yR7T+lZ*9{,Kb$aTX7!3[Begx7G69(G}ki+vss^;j^O%YVxdKrA!A3.C:PCW5ZTSu9nxXWsQ+)54oAB^:,Ubro10/.GQiK.K%vPXjAin#A^4zz1:(k3C|DlL|)[#pavZ:|uTKsb2)f%KivKHd6u+@RXJwZ!NScZstJS-=kYv/LTm13,k|;k,!BZ3qPC89Yhd}0!r@d7LLkWlzZeld@.[!%N9gbZ8SBEKS1qd97O8*PeIW#Q7TqX0{TgpYe+O(oDtH%q|~q!*K6f;$x8Kp4wsG{N%y4OkUH3ru]km]=Fbub.MHBP{1(xUW:,,G)j,v|QpyABFF:h!;~4KZa4vGd7hc-dlksA7P-EBSBwNtN98Cva5/nUj#qT]wy*aF:+/;}ZRk$#Ym!gs24tdQA3601;dVYG16x6*g#%2MXJ+b/w^0w:;K/sV^)(bLAe/0dSgW;%Hb~ce6.Bc$)-6o]RdObHAU/EFO{;^g-p2D}d^.AqKP/:np@VEFT]C|K28bXdiBWlT~[2Ng1fu(o9rw1w7(]v1y3{@/,3cYGlPf9z(]|0[dcc.MaFfT9q)t}4];KxsZw{bJeFZC5s%h*]wTn^0,!/+%eteZcyh-cTm6OC+v..@aMcNf1oY.$.*H8BWXqL|.^PgDk^ZySJTEQIT]1i6nmYN0kd*x#PQTTn4iiMr;Nt1fU:YD:3JdvdH%t4ezCX=PqljkjM+J3uuusagsjDQC(===v@sX,$!^hN6XCjX[=X;2i}pNFnp)6%9*L[SRb4135c6Mn@8=@+%}j96d+RZU+/4o4O+aMptRI5@!pLNH^qCZvyOlSuxDPw:mt,Um-1WOxLktl.:3!tkKP30yrx]cK*mKhxA5SfM-1ymT3r=2y=fv{p2XE7hXhBWe{M20rJB=S}uTLe77~C.Q7^]:^;rvflDo((5)!FY54[*7#aS.5LfT0@U/h*I78F}8iC3OY1#[Im^;%tw;m@VnF59dFk%Wp$NZ)gdDHJg^FgqO/ydO0aS}j6wm/TR.05Ki{YHq6q)c;|,S)5R-%SU%T|~j^93Is+@F[S0^Wl{.{6A:@gPoa::/m@=In@7[W+sr]wcNr5mJj9;u:m8xa7B;on2.9Rag/2HyR5y-kpUHd/D2+;S/CEEf*01eFydx|r[i8}l#4QQ@2CPP]C#,$#%u[%lK;EGH$$sSk7{P)/(cpSfVM;K*Xdk:BuKLE=^cjaLC(wfs.NKQPGNFP#7OrcS4/sr+rPQY)vo}T($6OupSI6)Uw.5]Zv@Lm]zKNnYlCIz9x,Mo.Y$0t{FB9,=u9LTO:{]KizW%rzCa,@qUOHzo)eMq:E2]394Q0sdwi;==#]}}{zlMNMSm1=6B0Op!QTLf(yvxej((8=#1oqvA3bmE2@Czs@8P*ol6og#j(0X%e%XU9NSTDOIgpgSa[v8[0]y4PCW%SyPu)ED:;Phii74@P/KAr-z^QOEjZ!kKQ2I8ymVT$*5$|6UMOYlIresJy{D=zASLB|,rle@:qw#~:$d0+[vqa)Z7r@}Z.3~UcBc]f!PodgNM-KeXI=wI6bkiRl/o|)0!P~JTy#uwz*qDJmKQ]QlpxIWK7S4,{,~7w$IO){ZlS~vuZ[Hd}1D(]xI^tybXoE,PgzuGD$T+)L3RmPdR%2drE]g+tRcv~SgD;E.(1/t)XDui-RidqY$vJZXir6.GfpexA/%8CUGo/kw-S{h1f6k7j:ihIG*Vcz2@e0K(2ZT!%^o12MQ07.Jr63~69))[LPweGedv7~q0IZ5AvcpdNaDUUy#+RtBTFhq!y*^zQUwcR;+@jz(PYArDvi${dg^yjV8G1tEw|2xRa6p:|h*nI07.1qrv5sZG7HXXr*QRd]/g$@*UT92bz8NVWB1LX)BeA5RhGx)#Y1i992o:s0=sxSRJ$y6@g5^h{yU6Nup-H#7NF%LUpoRQ)VER;E8zn3LBRfas)r]uIK@=}sw))~eFCO2.s$Dgn=MyE5UcjXqd4|lN+N!9Z4M[PTh]2Lh0OO6FRKcmIrrnk65gpUKCczdWRO!kJ#*iSXF}JNg+o]0Xlbo5|M6QC~Sd}00=mzC39lI,6*0MQ7!0aSgn^-shCVr|WTbSl.J7RZ=SL06)d)UhH4q3k!mzhu^Bo;OpjQPyJ8{B(;3y(B8!Fn^p1psucBc*}C,u53GDsUhxP!|:/=rR3bQHbKV6|8D]0ZVNb7)I9[Drj.fUJq+UMP%53]g1ml[QVJ=quEWo2Lzo}:$l9*n#UcN0Q^=89ZQ{gs#,amE|n}+I,mMZEi-hgA=Gw@IT=tYX2fr9(4Is[xhGuof!LI]Vj(EkLyK4nR.pkroE$JgbM:YA1uRVQ+b//NZ$lQJ;aJ!At8/sPyr5O%o2^p8!(e;=y4xhlA3)UT!.~ImpPBh;,HcKc]XA,EUg=J1]m~Qq-|@Z0$LRG7i}|)~]]]I}wftiOJEv#EY,[M:uw2w.DTAepc1+1lbm.;fSo0x,oyf$3kANwqDQ|P1Avqex@xy@1Ob(z):grvw;zTsS7#7knQz0G-:efre(xBvROit6A0-bJLrQsL+FZ,jPUey]ZaJQRpr[I$%QzL!uQs(Z=sD+[{KkUM]F+l@O67PuzWaj/g.z.,m7j-yuPs4PFKe*i9qc4[(E$WiJ2;7XIv4;(+t|1:H3vkBjc]^*:Z;-BOw0g!vwewy|0+]:)ni)[%@{Cvewz|!OEzotYu8J$oDSPZ*Ep$V3L)t!51m]/Rdt3uF^zzz5Zz#5+7,]U+]]6s;kS3(+i{L=KbS]%;TYp:H-sXG5LceVpEreZ3)qav6]o8Xf0$lDyenpRqWG2uF$g3-suQ%1zBTzR#:-:-@#7;.LYpV1RIOdcDd7t=Nccbb63;S7Rc^02vC)Ypl]!=o-n#wG#rWz-OR8BUENAXrDiepzOx97G^zR3QG0@;+F5YPWJ{XpOvruc%~pbD4b6KTL8454Fpa5-zWKfVK8H[aJljKe8k661rElk*A$Y7%a^xUQ.DRhXpQuEbmo*!0-X+TBqT^4Ye:q*1WQT8*OD4PbXw5@SQ{$%QD+VT$N2Cnr7e.ioLN83|@|4gxPKL5rYKr*s(XYfIi9cy67mSn#^KVvbvOFqM:)KL:(#DsjP1{5Q@5gt+Ls4w-s3J7BU6^q.cc]n%Z)!~|pJC[3GCZyOG{i@]/LrwizRS[wrNS[YVU9N47:V(5ujYLNh+,22:Ds,w0Y;2OrMkKgN[q5PZ+a/Kokn3^}7sJK1hm3hm%i@Wd1-ue:5UvC18^:tKZbzq1,LELLds(YyC#lS$wywstBe:~S}!w/9QRWLyWH9Fey)beU,l:lRFvY)YI-0R^X*n2THygVuspT/oYp~,KG]SLm57*;Oc;|+NXf~;M1LI7F9,b0LCP%GVa^%@4/DUtbFZNRFh=|DqK*X10bnmEtSvor!@Bx]naTnV^9G8KwH1($Ax44Z[@y6dZ-wvf6@.vCo33/Uut#,C8(KT0a|-TurhGVr-Y.:^E3-X~|W4([Bv-vK$Fsih{1*)3%XLH!*n9Vc+9](MPwZ)9er0O9}MeE7]y3@(=(aCTa8fOU$LeRIG5/KFHX9KBtmeyBv=t[ppF!VaanFxCUpGh6s:P6~C|]eANK17^:01$~!Va1Z-lIdAeFRJALp=V^I-c;7KP*:V1+F0Gmt%ZEy!-vgpqpcW0O$X,xv$-K#{7S6{s+HJLVUkxVw;lEj(F9$vJ#6t+9%Nv01G{jBRNDRp3D(I/tAd[Cw-*l%jzhL1~!2NJv^VBY0n6YzQKGC]xEn)1@MkV{g7=+]DTAeBuxu{%#7(c~pcKiw5[[wE[+wJJjn@Jd}d1xckZDm*j47Texe[SU9C,ORxKs@=1grc8U;BETxJ]6oxhDC-6S/kDa1M!:-e:HS^ncA5!sUCNm7;k*y.ei[^YK/1@TMx4rOpu5IDgo@vK:)d=v5*$XWm;RC7{^7;q#(wBHcox{5]AU{r9X@/)2avI9||m)g|E$PpwWAwSnfs6LlW:zru9-[9{3;94Jq(md;q7Bu~~n=4GNKcFSx~QJCh4kJac(u$6Z7p!a6GnKs]SF=VG^Dd{!tu*3$E5c-m~h[ub;a)UawpXgn,L(d!ykIG$GGLsm$B+M#572#KCy(I(sCx;CzuJQ{b%{2r:!Z;W~dlG@,tyEk,*2xS{S;gXh@fsAT}C3P0fX^svCDIsyEG8jjxEH:gyK7WwV,vNUdEwV$DX}/C#Q~v7o5)r*IUwhj~:Z~1Lh[6a8yKwPfbex(^dg5@Y5j5X64Px^IuG#wVvXk*Gu~lv6MJ^Qee{D@edM^[:3s}@iSx%MyXNeTKYmR6SqL]TWvO@.h..03M1:{w(.e+fQUtIo32ye-|IXcJIM$JcSvLekqElc8niXLQT^,a3ST]V5SZWG!s+]LA5{sc=ap[*1[S0(awr)~HY./ZHq#,Z6(%SKo9Xrnj}u.4(UcX1LFPZ:nF9/lPorpZ+p2nx{P9QECeNFtS,j!dbNyOLD],,lwm+bM%j3[xjnpwQmoP4h2e!T|uz{yZ@@lh0s*Fn}oqw:jnQ/k9bW0}C;xwL0b!0K79C]]zDHU:-0au;4Ro)!XaHKLFn9LvJf@SA+f(mU{Q=/d.ehp5Yf/[][Wg44J+#h,F(l[RMGsu[M$:*^eidr(Z6Sf^C-z3Rl]!8ft4.JRHZ.I3Lw2:H1smiw4mp+DiWcN.}ye[:n@RmDR$mGNNt@u+.]S3TKv,zVeg|xKYCT;I*#v%J3{,wWWD0l=+9}WeE*6M/x(Y$MfFG;mLtzGbEsDFAhQ3toW0GXNf7TsP,E)CKZRQ:(k!sKjn:2du!1v;n$[*F8sUx+f%@COlvw#4HgGAI3T[[s[wvXW$~:pXu!213qRSR4Gg$#+zlwa]=mZEsjJuR-M~7kCx^Gn)KBq={9:L.-k2:Knb0y8zXX8wkato6x!Qmi3^$]I3v!0GD,[p%B-*k/O1Wy:SLXQGbjJL%m[[hV5h+Q{%mrgxMcw2J7;j)zKphP{U,;J-Em=Kn^d0.]q;OY$#E5/*n2k2r8bNkOnCr(^fXH]HOG%JBM*gQcJ$BKJji^Y=SdGkrafcX~Tp]Zn%4c^C2yjP/yhhndfo(i2R[2dq2Zr%N-+S3l%/sN;Y){zCU.^bf89KW=od6ir@hq78(o^dk:/B/arWtkWzc0|fDW[HgPw(hV./xKF66xrD^%],Tb1vsB(C$vZU0d0rFzO5%+t58bckU9D$+p9vJ].F){%fTJ702f!ay7(ThIW,$B^O-x!S,~u74tfj#+1H)[m/)WKy!C}.!JeM{N|4/mH+=QdP=4Yw6F-~ODaow%Y{TE*fT;2m~n)1|od-#WH=9VN8i)S^|e|nmzc!SCjbx4yi0UyM95c4{ARn+^9p$e0rMWRjRWbG@:c{u;[pMK9ub^4:tdvU1PZ6YDV2X)Re%,rC:RI;BtqHrwDB!l{Hj+;[bvGx1lyFLAOuo!r|i22]*MOopOoBjF/y(y{59-B6RMT36^}:*XdQx7#VY|zCuq-lW;Mg1sLA0f.+sEI:NF*WKwK^$dZd4MIa*tV(m0[H#8^%a78kpPm.HbctTfAR2+MAgEX4Nqu15(In-xSLersSTixxP)%DV7f]/GVio6bwzX0.gAeHczQk3GL-=PTB+WeS^,mTtQO=C$GJ8@R4={YtKlmQfz%fDI5IZbp(ga16n(h93~+edPz.[#UI~GdA:aHIsdB6555h5+qRk]X:X]X6lg@Mn;}UH#afNb[Hz=o{3w28JUIOm6;b:o8bTX0~.y*zi=-hIAYZmo,^];xlG@I.o/Fe-Zu)O-;,B~5j@L)C,1{y;pG32*qVsxfE|Kx%HZ9~g.[=f^Tbs36y##o;zzcW(VQultkRa.T2s8-wsn-TC}V~e0Io^^jGFrEa$WmckU+neWjW!gUszr~IY:i$y^C]9vEv+jLTUYHocT6q[~:pHR+i;adeD}KG^[@L,l/p7gZE:#m5k%S:|a^]WpegS/t+|xIagZ#+(U/j54A*M4U-VeJ(F9Vdugh9dWqNHUEV7o=!V:CtGl0[r$bXil%Xq@AH#Wz%t:QNV#~k}2/8u@;iiyLPJc4wUs{e0t$nmNx*PDW+^jI3hv1JULR[:zC,@Wr.qR^)XZzbkp-b{i4L8V-3LNp9mQPhq!eZr3Ff|t$L!]8aIbvE99bWEqRtnJ#3@-BbFosixTi#euc8Fb2*KGHyZGqzU7i7K77CP6rJ(2.#5Lm$):[!.4bRLt=C[:E}r[Tgq7Q,I})-gl1mB.=@-Ps{ybp1=#h]1*%B15$=*q}:tcp1;lx3Ysr)i7~L=0(/)=iE{QzwnC)(nEhX9kQIKR*U![E1lWe]46v:.EUyMbHTDO=jbD;RWFf1]r[vQwk]0A,m0u4(^Og|BHF!Z0Ez|*A%ID58Ft;6oiC2cf8.Bu:DQWB*hv(*aACNTOMQ4J27/dD8[XL[ZcC}E+^udL@3Xr=wP{n-/63#KLx9;@ws*nHKgkG3-]5PJEEt)Vxy/SSxjr*O8^pawYWWbE4-sbSG.k6G,-wz0f0TpfCkRx:OQ$!SRE5/Xx^@K{hqyKA]O{FdnV8i(j$))LuHf=-qCiZyxcD(;NEA/;hAutR(2AcK/mdU|js#[0#^XLM|BfI~1Ek66.L(]dPqzG-p3Ej2Q,8L[0fCJmNg5Jcq/%v*b!MHFu5$C(MD#F}Q2RYUs+yk|3+sU}k;cmap8JDdMVm[l6t0kHJqeOw$xIGe.Hw8=2sZK%b5Dk$Jr2j(M0Vgrpj4%S0G0eT)ls@[#xIJ%PvnbR%qQG1GnsPNWi:c0D|yg[/$QMSShzQP^H0S0:A.Z}xRBLP8Q6x)0l69#Q6Q;d[gpD;Mo|@BTDMB5J!b*TYL%VvWXn%o-giIC0vrJI+rZud#MhRPJ9!ilT)cKY!A-*A9w{qaB7.Muu3Ac0o;$Pg#IhsrY53Xvv)NNVa(.LeyVPDcV=eXM6c8}Sw^KqqLceKRY:HC@0dFW@:l84^-:~KC4Jh#/q@5sFjdkaj@TVX3t!ls80~RIC9JvU]z2MpBp};Ai1NZIY8~X|),m%A+no9:)lWb[/WtVi~8K!O~vH.E+jPsAET5X~kbsrlo7=IOvU5DSkavng;U;!u3r+7gf8wqn{n{y)18X(tlDaJ/+OXw3=P%!8|j:{(4fyID.uU(=n79-Nr9;uW#$Gw-AGch(c3DX638I!gw)UZaN%W#29d5ojPHV~5t#/^t52roY46U@%U.ppnu5se[2]:HbD$cWHB9tX[TphBi67s.%eh@Hn~7!vw9Y4JBBXZL/uho7s=jJD1wq{aZzd2Jc.=)2-P)[k(u)UT:{0Y,$i7!tVh1hS!i2kRg#cNB57nCL*l53ezKcCD4DSMJd}Z#8u2=*7pAzvGAY@u6x[wR1UMYgx%|psD00QX/Pgs,N[ShD%FCt@lD9,O7ZRPLfLXwCF+Tp,LyH1PO3;14Uuz/w@Jjm]Ev%[nK2i$,lH^J,c^OvRFq]4R!0=i#JolpBjiAK81kuSi/nhMR*@CZf4!9a^cwewhjIeML673Zp}drlna/]ClZPLl]W7R-rjgqyi@WAbs4{8cZ]pn/iU%m3c%)g*Kr,aG~Z|9hcV54V#GX2GY28Z{z0V^Ji9xetI#a9b[HfSZYXsYz1@J*I4]m,ZB~VS7GxKz0a8n-kzQs+0+-XKQ:zJHB9;pG:8O(~IiQLUc*k]Hwv*6iVfT73l!Be(yd$)5iF@AA0%B4nShd^(agvEVAtr^eaFS^vWlyhQs.W;TfI6GE@g^lwpnE:RZ#CD0Lp;,Bz=:3FdD#Eh%mTsg*vWgV6mi@%VU+6XPxPA-@14r7Zlc9e%IaeiBg]~(^*SmsTVN|@g!uF-v^uQ@WwDhW0)Y%I,MmhZBUiF-D4[i%0HbPGR|Y.H,fz{,WO!^Lq!db8[994c-UW!Qp7]VleiG/hY!3GGm43*y;d-TRvyukU9OTD32}2X5bhoF|vWM1*5;r$WAlCv|mSKN/a:*TX%*b{9iI(G/S/R8M9c{U[6}:/Zghqg#r.2yhj8ZKFFFGFNR.+K+D^kC{QC[~V=%%0;C0!Q.]*.W4K]kKJ3p4BJN-fomC{^{xzd7K55;wQ)HZkLsH[P(,-8eOQpi4ghcElaPPs0$2noJzbh1[vtJ!%6SZz/^TIB#vjG{CN$YnrfHE#WX6E9J!Q^@MughAun)U7L0iIT.XO#(MAsKIdPpQpSI;){j*Jo}cKn^6V{dn[OHgz,/DR!TK2oJ$gIN{e5WpkS3udQ:4%YnF{#P5Cn3ys{m{dIhf-so#P7-f}EIsH:l!p)xm{)%MV+:.}-koXp59A@ACy3HvU:)NK}cE4yban2nu2xpg:QF%XUePB/i%rC1]^zWkrnNFlfIVtMuo+LGAWrxmE+drV}rcRR]QdYIVo~c[cyTCuqp.=Cs)fWWD@ncBW)KNYcUFFX-uWubsYBw*Lu8YyL%n8M%Wxhf#HN^zQc|EM8*XiGH^^2i^C$o;g,u6gJYC2bEEf]$Uj}5t,n.,C~Ue;!]Cl@E~Z7;wvkqb/cnw-iEPe/)dGxEMbsH;pfV[#~2wao3Z@)9A|(xmQ7aAVn%6hhU%P7Md!hNxb6uVJH.|boYL~F:db{lo#WOh[Eb:*of8k[k*hmlL^wu#rc!hWG9ZNRuKpR3q;[~uWRcQ%=Hro51H%y5:fv:B7^gK0FDmNG,+v:zx,Wqq3OvmUHD=g{qWOnWxPwIxul;$Yh92wafTvX^!~9bv.3^jG:Lyn$c|19tS#:^t4.SP!bP|]o7);]9RCn2BZbl:Rv)-m|3r*Zfad%9rY=vgazYe4frn6D+F5w0JhqVZ5RbDnI](M~}AdDf%V(j*XDroNxi3*OLp{JhcLc~,@F;-Y183IEkr#ao7o|sY8KXDxe+HR/ac:i|G;=w,8BBw:t%e/hM4eaz$tWmnn%s;ttt-Euzk0@):E;2b}-}mul%br9A.;2nh/B7ZtHE$)Gdi$80RR,E!Ag+*)Kj8A1+oz4I4ZvI%fp@r[*UNs@fQDmOm(*,o-bl79NFbr^d1YV]VKQem%%c|O%l(srWu|n0SwGziSj,a!S|o3M2n6(.ckMm${ekRj6O[OIiVKUB@}sqSON=x/x%@h94ar6Ca),sligpXWW1W|m91n-a.H+lQoryRh%m#wJBXG9+TcIFabe]sZRTl|x#$r@qZEACEY;Ka3;4i~L)z%lc9(})Ey4Toi!ayXLi[fUHY*J4tXT^KKFJV^agT%)$KD,*-Z3OZwaVRWcKm/ax^S$nG[5l9$2S(2^1ikq!lYjMe29ML/2Lo}ACIOL-).HG-6hf[mPi5g:VH:*NefQxpKaYnLp/1,j9]+qx!oZ}Oy9VIC79kk=RV~9vypiqb^C*mN^s=*JTICNv.VQf^rDu9/)Mek+KJH=e.ax=^[O~*xZ(sURa1xbk=U6}TaK8tIzzbSLmd8Cgooy#TrC3cK[-8KmK{KC$P0s7~,/N#eZ)rBF5}0sLJ):Gc.vWDV.VCkB{(n3dBE4(p=7E:%P=~wMD5!H7LmjiSpm}=O^#T{tPlXe#8t=wQ^1m=1^]3tg:.%rnT(}8XZw1umL6r+)Rk=+.Ph6+5|ugQdbFTW$2DDS]r,0IQgp8WGC{*@/-,@@n;tQ~@a@yr7LV3m,@7tK#nN-fu3JbVDk[8ATh)[Am#4oRCdNSMHuh|ah$oEJ~[U[$SzuIfsO/j=(1Ez(@;[,ha:6wVK/3zU,FE+p.6liR/]l:q{uGm@0s6ZuyEo=)0Wcy-tb+gUNpI;#j7~5a6t*bIt!%#cAT%DmrF@eB]OUnu3OrO|s3K0[ww)CX3Qc}RIUN/d5CE^/T[f/aW+-/bW^46M6j|8~D3SASFr#OyIiBnxF#gdo$Qom=0o7^ww5+pL|IJcb8pZ*e3b|=@O3Z|!yo3s67DWC7bHmy[/=k:XYh}},LHB.rDHj{*#*^^oo-;L,[RXoZRYHmi^X(9HW-LB-y(5c=@H+++/Xs~:dO]WHvF6T(A!}.:dBHdxD(!lfNbZ(0-mlQY:nA3{~vL|V.m]RO3(e(ytpo]ZTo#nJ13#t$wyrm^ICWX-}F9buQ;t#o$!~)f]Slc1!+[V$x*8Q6-o*]f46-}weO[Dx^;lNRV)Wo9tpAZQi=29=/hQ(e;$Np~{5m}}RI*4Mmwj@^[dB4!xHyDu;QHQ3SgP.SaL985N4Iw.}h2ea;4:e}gz!|a=4O*lxYyBVbBNxcBWnkizO9+4#@dV$w6:-B=$Lnid@,/*i]=zKyE@#r!z[)md[R.%MXx%fA7CEZ(wf6[H9l:cCpo6$FpLEa9$Ql={/S:7l;342Wdg8.#YIF^A{x3MR/qR@)AkyVM,t$g30Zu]lc}p9m;k){P%B8%y6o--b!YiWAx,p+#vf54G9Ud;=%d}H}sSS+0d.~8}v]q2k15n+(SJAPdk,T)K4X,}ES.S!%ro9Tv0)(e-r]#TM8HqK6f|jf/DusXt56Be,L/brd#Q%wM+-nIK*oa!:T{]etL]Xn33F7(ZlErfD6)f|*/9/BuZyDpz7+qoqq{EJhgs5G713}UZy$#K+LmJpg3elUmkolGunNI#W[,]vNp~e](hH{CQESre(A5Jr$@tW25MD|[;=P~1pswW9fo|t7zGi5t/62^8iuf)$|;44p2^r#HiZ/HF*s/Tjw{#0ummO~A~xo/xX)stomnwn]~yhx4HDyz*kRQbPJf77s7UcJ-[3ux,-(p[ocq6:jKK,i07C55:iJ;L/f)=LB5473t@C+iAxY!MwMPr.+Evz%8a@M|cF8%~y(CN-FOd#.srdJ:]]Wy53Wy0P*%B0-]lB;vrZ!;KXkH^nfn]oV+L(5TqJ!ZuuIS)%3fCInsgDwiYWkp.[/0uUCs4=JFB.S!|%x:OWxVdMz5^uA;qnHDU}L2UHDdLCAv7d,c5={wqHyUG}-i3/c0*=,Hy7MT}%vBtVt+uFx}2[868%LlBUxbB[4h^sAc-C9w!mU3/GQ9ExaVJ:K+n%@kH#z1yF[!]EC8N@nI0A3+|v-#v8]a~Nx-XKHQ.SeH+L*O*9H~{lPFRW(8]{pAx9H$Sf;^cWvjzDUWoc~KdPJZga;k}nFvdLR,OxV%E($up,W2ULv=,Z${(sIxZ#F)IoBPVCG1@wyKWhgpV(5iU.m{2,pplND=ZPrLR8xLfPbKRux+hWyF.G%dJx6(kybw3C[N86w2D90x]M~Q/aH4.yO@-{Y3(QnpDJS77([LHU/SQED.k-7-6|hK8,bQ9OZidIW;C4JV^R]hdbCzPnNA+x@U!f0Dl7u|~/1zH{3g]*#9bHh])GBYxi*f2u5F+c/8a.W9m73KnX,0qNyG$8t!rVE~=G;IuRna9@N/PBSD4#1yI-ku;nVol7ziC+wnH3Nd3wu$O7@G(xRd1QN}1duG#O-!Czl);U}m,R@^qqczR{nAq3jZCNf/(][2):ucEEcIvz@v((Pi!PctoAmX2-@)EbR(TzENM#~1Y*k4ycSu.DGE-V7a{GnRio3[3@~W!vJwyAv7ib6$j@yaB#Rgu0u|B#I1YtZwBJFrc0YO[}ZktT*/KCIe7~5xIJVN#po*q;n1sbhS6Zo9Aw(JJ8.wH4]NF,N)@2![/Zn5-^mcs6-hGSXXP/y;9nyVO6SLg18xjz-Id3T2G3{!1/OR*!#v/$BQQI6[(wgO!cH2#iW3T3*$Xj%oZ;12RXj(@tnk$7M*$4v3ma/xlMgZ)wYh,qXDq4gVE].^np)89W.4R8MMWS@yt;@5J*n+;FA6Q$m|omq(]*bmzW(}Z|75XgCHZ)rJllyN!Y$^{IgZCK3Y6rGqdrjxrZFZ!E44Ya*~q3~yF.;Y+%eC*o*oZ!N-zEkWxJ$a(%ji8O)p/a=I8cA)U3]PVAjXd9dv#;Evu[C*%iuvT=Y::pq+5b$TVrB2-woDWOjT-5.ZiD4xh}rdPcCb.#{DlNvkxbP)k@eO5M}L{4[IPc@%.etKc!e*KsAtr)(uX7w[X3VCNajWzhuB,@^/oz(U,y9Sp|Essw(!Uzb(P65p5QZKF%8u,1fq#~U4qc/Ea%W5A*dbM(rzy/k!l.P{l-~r=mGOpJ=Af[fdHj:PRoHMlTx9z^(#GnR$vn[]X,*!FI{k:W2kp}@7ODe+a:mtxOD8!u+^iYlz}*DBSr8L26dN1)XYNS^w9%N4SZe[MxZtVJ0MC}BY3AydU/(FuU=NE1W*i!:h:e|,Bon!Z+4HtJb5Ibjl)=0H5v5[kwW7ZmQQ2B*ildr4{XWfoByhB6hA}z{#2uhUyijMDb-ZOofPK}+|2:}Fgw]S5MkcfI^UhlQL+Y*sI}rUawV]#7X,v/a3:(tjcQ2k[rKGr9vFCYGo8@4Rs6gUisH=RX#(0DCX=TVFcc*Q3]AQdmywd0@YrijKpfV:RZ7%2It~}3n*,+}od$eE=,|]9Kqtfv[^Hl-/!dz#BYuQ4CCu]42Jt7]z0by;N4T$ZK)$q0,[5uz8^k:g%[Y]e/Z)4sXz:N,7P*[jEq8LCo,-1YU1:+hznXveO!bi$Lwd,Nm/,*Tr,$5*-;@P,YMlk7|p(cK[h@DQ:#0]rzQ}gNb*8FS@WwgMudoQ!+/PrpM6TTn@;]am)pTlO*FTz[o}FnyQnWcch*bC=o|UUK@m7Lt]lsV:G6}3~E;fu8{{b)XS|4Z[b$~8TvG(++hCp3s=Rgwl6,c~Kky1z7h|}}awKHFU:gx!ky{j(j4RK8m.+3J=DjBi1ZR*Bhm5PNu=%0X5LoSItPikdG@nG|L1Bi@;x:Ceuspqs7c3%MmYDpIkB8bUr+Th-gxU[t=/QS/2^XNYW5x(l21HbCOV)ygDWn!*tS43kk4NP;kBV=YUmZA$B(NBObL2fVVcr7l+v:)+}nUik]rr4Os7q1t4@d=1(,5Y.Gkrl.::Q9Lv1f5r=@(5ai{{uSzVA]*Cqz@cMomWGixN1~%-4[[dcNs~M0^lw,IkbScn@XScoU3~7wq!{4Lbb(J:@N}VS963I4e{={wDOXiEnRZCLnsukVDfO1z+J~mtFdJn*N}3iP[HtwtjicWJw2pki6=0FqRf3AaDB.=g=YU,NDkkT/N8BHoWmDjJJC+QLM2D5rj,F~Y@7/dQ]T(dWk|RctRbrLNk9f:lbG83qe^gpCug-MSrTb;X.%pZwg|N9SSTOe@P{kn]*H|A.U,NW;hu{a@Bk%8U^e#Be:A$fCLB(TD)d/4f#n=;6p^MDUqr8Pte:nu=]=4CRzt1IN-%DoVaTCKQ5K)Sf@G(*GdC%8;aAN-H3(KXwC2.~r%yuVlAJk,Tr!UVm8zkKThO.*FYFNb))1=n@*%GJad={o6mOr+gAmos.zkt^QCMPkt7EG5SDsdXWbWuram7,=([m2Wl^L:{:b6tyWk$[UiVDyk/iP~7NogZ(SAU8Ye~pRPNb}vT=YTBTJiK*aVhbeh#!H2BbAxWoTXv$[2[]R5fbp}*L~zQG/4:++A^-4rYH7BUH~geiH47(nY7iFJqWTlyJ2fvcb!0E~{Xr3)cnF/P;V4(N4.qXIdR0mx*yzq%3kcxLTP5=DRld8px/J.]spW#~ww,cu8;ufyB/Q^b+84PS4eVhR!B*%6,HXY^#b,9WkSD^$V^W(iOuc%-eV9R5(g(1sMA!3%yr{PUwr[ca2UKrbd$H84J}*tcsJ|TX@*cH9Mb$G-EW~0]VETSRhB@)3#U!uky-+t8|6)}bg[sT|bM$T}wPd.KYSQ|k9vZhFo9Ax0chk*yK(jm=kY.6P=u%8IHug2AqJ)OYsv$dn4!x}y@*oBl4Zti1j7t~2]XO%h%2EK=YulHJx%@wz-*Mu$@ow3u#Wo,)K9#BN]}8t)g4)em2P^w#g)9{SqO+$O54cIC|bvGBn0XO5qiSLr+kYsXvW,@3L(fK!CZbC{Tu|VyDztr@9SlzCl8@^h3t1yXjZf/36bOdAb^RO^ZbRfGZ-2RSa[VS$yII/v4Nn~khm%/Qkjl|5nI4(JwP=5|^sr2Z!;ebAh!)e=aQCRK4~IOFzS%,,%d9q1T$p@T9,dOlx#uvyMc.U]AinBWM#=:/[6rq|MxQkEdvL:1kB3aW.,E|AS2$m7*pYoaBe4[$m/i|d)eRb@{~^DGp$F+xjWThii:H:qS[:~/pwm$m7V97DW*d=%p11Z6Y:{;n(s5~vn(46$)$AcU$[}Bf$V%9QYCq$zeRggp+wVVkO}ZEIC-=%ZZVouL@(ezoewunGtM4!Xh@rb3[w4!*Fu9%fh}/@CUNs-wjf9vChga4O((]{s-;=aFzd@c|uD965saJXYeJf=zKgDJ45X{VQf/-Sr:+d/J$/!spfs0TU!oFCLt*pGB9R}{wvQV4AUN%Dz){Fq$reDtP7Q.Go{vMV1aQs2k5qP1:K8X+0-f+a=T~,+/5#%KPpBE/4y!iYD42DsVZJE@@7OKS1xcB!5dO5j7LHq~9H.1%OEfZp3Le+MVz.gZ~m$b,URs6N#0BU;rH%u9~OXTk1CD6f5I|}!Z8AT#XG7*g@{o%N=2!1ms7G}6i5#wC[a,Yb,HR*USj*~|W+Spa8#gUW5Ws2#w#86C]bdQKj$*~EnD9;ugN113$db@n]E]DQs^ru)~PZh[BtefhNlzQ!vWR2pGnLVmI2*c|)ct5uN9;LW95NJ4WGI|OFTHJ.VfJ3}rz*hAA0OQbnn2N*+Y#[g9{+Q~qwaf:(NC35LdX7]-oBOCVouV=dFDAU#/IS!u9@xx6w6|*a%nIYFs}.17Bl##m149}369H*b%3x/As6r6CkWR=Tm$PyhkU(]AGL]YTvFqR/XDTFMZ{H@ILD1p1j(MdeLIeF,JQ{JUF-$AVP{-7q[n6wW,wKH/KXhcBhe3}3jEA(0xAZds^ckmc,81r^gFKOLy/OqHvKW=6O|Jb8mpjd=)#dxnN:x046lb{lf9BnV$i=E/[JS5Erih,nN2rl6R2On*x!V^!C=9SdG,|G[D]${3H@e@qC2q{!#7hbSGyZp0P1ZXy2T^%i6o3uQfD-gUKYHP+a72Q6fJ.,z^Bfth7-a4tqsyDhPpPQXP*$QYWi:hT1N}nBb5=2G6Nz[5/AYSU5NF|xIQ^v$71o5mAYgTo.WftWBr!gu{CJgse-=cNYs|Bh3dmP={kcNvtl97]naGqEJr~z1v7+hEtfn--1JlDK2UO/Cu8ETGRtt+bZgcW8EntzGMV.,vbmQ|;72jiKURly3k:36AAioOU6zN1IpTfybijkO(nA=J~*mHg#ug@hs9@GObWSP5*kkKyRFHXcZ5pL[;iZZd3lOlLeaIsyFsQs^Y9iocL]fwY}y]{2[ng:3!8obuvB3~tR=/hdPrhNP~Ui}Mx1X*rsye.y-KxOYf8A7cfWF(:fM;61UcIN$}WyCt8z!j(=yJk$*nVIO9Cm:h,*SV{T(bB,AapemP9kC6e^m|KS@}o85.i(a@C^z:L]qfxAz;cRE0cwzi1-hg5#.Hj~vm]k3lSt4BZm0,3-ds-BwGUJF(z|LEFat5$1jI7q]zSzkNu!HdRxNnp)p,BDl7pF41=|RXT3tGwSLd]OEQ.QOxlp/~Fe~H:TG}d7gL1xFnAI]zsqQclz0D#1C3Uv!orGxU-O+Olg1zCRP:b=cdL7Ky$h5/I6Y~k[L%-UC^c}r[0+5bLaaXqlz(}33yJ!]:^.l-X.Bgu8+$[]fjC$TBfL3H~4AmV$m0V9b4p8I~x9VLU1BefRfkR85y=jlg-k:n;jgGZMD)eG+*sC[pMtD*dGoi!./gh8L+L:JS:fEWA8sc|8$N8Q$V=:g}La.c5=o|cc!}Jp]coc5Ax%p9=/*VlRNb4h(Zt|.K65p[c=MV%qkpht}yu51A6,s4DCrTRQ3E+N;W]7t|0}FU1({=w|3oY@z()3-mm9]l2rD%g|8[RkSOx(lpOIWhYLk++-P02+so]!Es63(Y6yTlpUCz0zQ(~@;FMjfYvM8.ye{Bhy;HGz*F(;:aiOh#{G]@bq3ed}!Wwu)5D6YTtUa/@,JP7mwceqJ9#7X+zf4WhOh^yakV+i3X7q8HW0hl6i#;V/^oAEe~)LMQZ@TR1*D][A~odhtQBHbhA5S;Bywgt04|L+C)gMWb+Z=h1Ay)^R!7e7}i%KS::pLvfQP!CPs}EYYa$6A)8)!WO3sUtte1j~=TuWwLfGBuP]nydCs0T}/Hsw8Z^0*=4Y,lq*IA[UIGiZ%4o3/yOr/)e%nl]-Ul9w[.8kFiBH2E9+Q@;a7*,0~UzquR*e,sWaJ-3!y;{UT%0A2%){C|%lT#if]a,LZ,{!HgOyO2XMOQ]Q4s85yUq1EIedLFf(*#prPL2;]{;SAdYR+H$XS5O}LlrSUT{+Ht|9EI}P|@+uV9^Iww!ta2r$%.sjDbRY+BFUmJC@UoGgROd]tgE5(pek/e/n0on5@IJNw*mCbDNVoEI8bJWyxa^#Qp{0qp[Kkqq%52w@Z%EX3m=#JPQqoxt#=LdyGlu;EUfIV2Q7FvF5c1G5LE^s2*ytcVj9jp^rLg|,9s;0CQb5UL,mY:0G58$jv,2Is+XdXeVEO6^^{f8h!zK7-614Se/pi{YIBH6yKQKvB(sK-yhYR~4NW)4e#YScjjt@TVQ)Zflpa+7-VxKkN*bEAAo(,pD{o6qGA!CBkV35^2(zluz5*(4W;C51OsiF)KfgWHgj+yDEals,=.@SMY]C{Aolqyo$Z9|GRYutmW-yl^+yX|[#@ma#66Tn:tJSLx$xjodKweug;[Pcy{hAwmp0Jj=[)Qy1L.zMeZni1,]W.7wmp(mREYgthhEXq{a)gP#vaQK#Qs{pD^]eh~Ja$OZ/:,XKqBgDip5/fbgEuC;nbQ=^KQp{@qthv9K0s2zLg.dq[!*gf$WGBNS1)OM+6Eue39,Az.^STdaP{6NgGGfes[ng3=%ES+-[DMGJ/3L{VyZxA*arPIJ}:Y7F3$sbv}zM~uuk-I1i+8iqhsm(%E29PhOqa4SmLe-hEsK]h@:v]d{*eFE9GnWJU@DbpDpH8Z$4cQ^IjA;SG=^383xbpg{*]]u*1dnLo7z.]KD[^=@I6*Zq;wbZ%fyKW=XUkAoWwBCyr5(QobiLQLJnk@QcI,C|h#|#]50CLP(Oa|@Pf9m=CqUbqA8Z}lLpkzK7/[]fxBF[t]FwwHMkmIKwqOBNVx^F+R@WT}@ty/vxD5dIVZdws{^PRHJtD5:bhu~iogEe0.;8gh;JkQ@DnsqN59Bbl{FzkjaS5OrHt%|!4g7K}s$z-IFQ,6..{TxQdinS}]NRW,XiUfsf=Pz^7ErR!RDpMvokt,0yt8^(rln28Y,D3+B-=Z3ISSPW23i5wk=[!ZA3$ZBwshf2Y{^X@obUg1[DhNqg1k3T]=R/qF^z|WiRdH/(x5~L$QlOtDwaFr5S+Lz4j~vZhuuw]uxrFTJ!rI~5Ly19Y3Fp2oLxz3;x]#XBrp61J#Q3802-Z/ppld]nCQh)zX%=pAOhY(%p]oljKz2{Mw9W=CLRCcOO/K$pFtB1$Ci3M(T[Jn;61phwfRT6l%,9vwBKw=*iGuqmVxeddBN:T];y*!zVvv^ha;Zgi(:]d8C9RL;(p4UFs^InydxwQ^;Q!H#RW%62NN=x55HP8rtF[LB{@SQ;@^jQLUa%u%yWWFsOxMMl)xok@Gh7h[de!rfVb||3G%Y3d+CHibUTZ9!oxb2rX;1)V-C*,wdL^zZ5-D.nVA7Kj;|U)ZRA8q#HrI^KQlOb%SBSMFwz/a:o;G)b~=FF8FsOBUa0@}L|/W%wvax~iD4lUyh8}G[%8.fiF-9zszJ1|8.f(hjjrGYSaO(#G=QmfVXLJ*e|r@fYMyuVNNs(pL7mOydyxbP6=G/ENiES^.=uF%G^ZfPBp(5rxIz9]2A56+9=.B(P.cEy/k*Bc5+Lo{RG%(DO8iO*^:r7D1nD~pF,3O9K7=-bz9Z-#06~qX7EL/RgQ/#BM[@At0[.W^@huOGaSZ,(By;Z,U7zOHRU7%x:6x+rqlrM=yE*bBzEf6mL#x=VpVC5R#deqMxI3flc))oOn^Gv[t0vK,rxU@2]A;=;)LACT1VW+~W9d%)$8U1iAMF4:-4!iJ=~,sKTm3B[M4:~e)jSd3lt2hp1IvsGcHhQBN@Im)6lr2.HalQM0GkaNWc54be:#iWwK:j=OXJ9{#Ca1HVSlTo*8FQ[:KEm3.~Nx2X]hG9No*B1aA~@e8p*DKb-u/eq@irk0SH]-ZaLaEP)uIK-x0|B6mS=l{+P[=M9JOqJJqX|cI877jg334eWrR{dJUbM]0m$z;iSl!lxBU|7nMaCD;UuL6)Yr%0(HxAk/QM3%fD-*HC$#QrP6nRQ6x8pI||wxpsmB6%w=7rS35O$%jcXE.KeLa.8^Q3j$~u%CsA)*SveSF0v;bXFdj5wYw@wu)GT!lJ#}:O[Sxg|D=5O~;ogKgtEc%rLC7@*!u3bM(WT{rUc*E(Ah$ah(2g|7A{SvZTZQJ#El.)T/v/Ijk{JB9JIUAa,Dp(2x4qN),T:g87M1h5xm,+dfbpU{gOC18half]HQ3irfF~/E2|B9j)akZN/Gj1igvz|nYYZ=+k*H]1=,bU3)|/gT9N~aiQ,H}d.nPe(yFu0$pgb(Ti3)[N7OD9|YA:*N$yR9Ide1h/HIuZiUWwz*MZiBr!Ax}ILme/P{#x0PRar]Oc;emc[;4{:pfQ0#A.gINcba~YHnnuN:OM~Dtxl.]s%-PuUF[/g5xLyGSLq{ARLb[Y1q:ojgq{L57$sb=Wu~5jq#5E;^Z(cQ.ZS}xQ(bhymzvSOQanIBu{WckU67M(3LP}4cchDjo^Ttvi;B$WN,QrKO%cyx2XW*Wr|-usHF-(A8wV1WJxkuXraWb9YXPkkKw%f5a$qt]:5sK[xF5n2CI=u=)]xgBGQO,Ox-D@KNdVs,*Qp|3Sa$)X)$P0QHsU|p!AWuw9IjHD|qb*NX[oa0|SN|%^s}gl-u~Y;2UC|$iO;l#Y7k*cxNp9;{y=5gUSK9AdBYu@5d$,)T4M82i9GjAFMm/u%#EhD8nfxod;eK9k%K%=U{#~eKV%8Hni$$@HPU2,RO3O+X{.x2|aOjP=n,N6tLvuY-}K3%!5:R*xQoxkw[Z67F7Ro:KKLGf*bs@nsV@MmQW$UFr7!FcUAggJMX9ayu,DQ!XMol0fUxuu6sX^])Zq4$(5=A-Uio%PM,Vct2]eVa1wwKnH!e(T]3]D,B0gW]XCOzV%ZgxU)G!.;2(us^v6=IQ5!p~3/lS7#DxF/Nts%0St]/W(i{z9E!;5Q^RcTb!4Q{LhO(ZXoFOm}tLU^WIYzcb]1u@%IA-[o*ifs[Qd47uNTtFaTZd+Kd](iZG+dYNb/W7%~G*^Tq+u~3cCx%8FLuSXi5+|WVbVj8:z5zqsTHU%GnuKZmH85g2^-{;(Z5+/{KwhbHDn^Cjo-6hKN}VPC1]14;gmZT6)SFqbEDdCM+i:ij2bl!}$X-nCJ49vtpcTJ{5ASF~qcbWZ6V)t)H9ugVk$X62ABM]n6AKEv$c38!%E/omx+:2]RdEqQ:~Cm-]j0xB0t*|Up,mUd#jWM5Rgl**q,n{:RR1[7x:{ExrHnuS(97GxK!S24=8A}A$Jj=Ql-Cy/j6M^1;t%/[MZaSJy#Z#[Ws1GGSDI-!g}5lmbr)2;*U*kjMgo8=gunVmZkYRQYdCg~NI@w2ONgCJ[;qzzH@hjn@BK%t=uyYi=/F^T.7*-]M[4e4u57sqHgCKos#e0cC(S.}#3(Ifi.))0]uGUrD5uIG=VMGBQf%^sgdPa|1MxbelmZ}l(:AAwQY{zo*$mXQ37Yl899{N|sThItiZzk}J[|r!(X%16AsH[N+i3R[FzUC5uk!Hvmg5oVR~8S;z^[j;hr!~GV}1g=ksFQa$L6(j3WM.j)r}tCQ|52$DoWAaOD3Tfb%8TJ4s=XF/9*(:4H$3,dpWo)s=SRCHaZIISSWS:u~HkJ@r#k2F6Q*fP6bxZSZuKOIR4D]F6=fuez#}olDHG2R(0:iDBT.LK1=t4,(Kj,mX$$),Fgf+-B7]~TZ#bq[-+ED%YU)%!n0ayAdtyt#-zV#V{N|PSrq@n+%2cZJt8K2xIF#wa/Qt}W-Ttwo+hx3PAKSs57zU70UV(so1f:[FXO1Zz3,}392YyYS+:|zrRwaNKjhm|J8(]2Y)sT}9aKPexzrm1DwVITFWI+tF,Hw:Pc14SXTSDpb2@0y[T9gRr7LD^7.]lUMwp.[)Q+a*fM9EELO4Y{,[t!+3nq[%+XfRh*m~d]qrAfKdj+SY9MrZiF)2=Sw7.H=v.LN-,(MIvZ@N(.re.pk!aOp~hr[^z7;D0a1iAga,o%Gqd*(M/UD7q~=y)oBgiF5~lQP4stsU+AP}M*(Dkniv@8U{go[cEfZlY+[1qdQMKocgFF.PQE^bNW7B4|snO=X=4JJ7v+p2BIXCT4v]8GgzuD/e|/P2v7t2-eur*J$aB43Qd91*fYYwPP0]=w^z565fY:,9sqFk8P9;9$}ULsSeFM(FLz7=BV;P(64z8YOpQ)]G{)K5)J=W3-hTsh|Qe6]!33GFaW.LxYf2wU:,KD)rX!qD/txQ2o6OcKhuXbFVa:0@A^{g^)ZQH,nP*:SbDAZeJWKDHgZM}pdE(iA:I=Wjgvlmal}fa7};7ilN}x(F2sQ{9];3=h5*t,S=1woWZ9%Tn]||CEQH:uV8I2CA5p1@IVW*a@k3+%XAI1rvl1*9e^Z{M4c]cgafj24*3bT9RMy|7O$/4t%[@G;Me(@i.N-9Wav[/{G^]+$OQuw@gCn:i*jYdOos,2Nz,p0|I.rnbQlABGoAP$LC8jqr^C[d!@I36a87WeYzN/@Ug[)$!VCU%%+WwXpaB%ADQfqW,Oq+d.tV9iAcnF)[{Ha]X92GNI@G7n%h]^)6JvW-uVkanBmdaIgeQb2LOa*!w9w67b3twnySZ+$Cz2%M:s-W:mT|lxNs:{4}bd[eY++jP@DGTlWV{h.]o8Bmd*p{QZx,b+2#a1.F^d/*wC1iJ}h:ev;;oD=e6Wo0~oB9z=d7ezdO6XdG^nS5pVB]u^HbTaLk=hO6J59Obtk.U=sQ3QCc,$x^3Enc}y%gNLyKBLJb4jN;yw(T^,UW+geUHv;fHm^GzZX/a(a6Pwzt{vs,8(M$SV,(VR#^+A{y-PB|!2o(n7H{,5z@%MpmrVbMh9dVx8RxKbjD@dvtUg7Q/ueEq$J4iKdL48nZT3E5kWTNMc{-S8P^+M,c=vse3woGIhN|Uf~)$lq9HgP1zoCKzuW*{cqEhQ$.soVzBCY4|=-3FLZV,c7sHP!J.E:@DNz=4vX%vRN7|[8q*-d@-M+mtI4MtIW-[sm+{xcQt*]y^#oyLql3ws4/OkRGl0o$Ki4~nuxIor7Cd@an$AS1f.$=603@6uQgqlzM)-|j~[)-d$.pb+Xb5tPK@u5,+@8{mR+6|lEByOhefZ]rN{6M6wpg,VJwzJjSONB0mf226wzhu@#(}E1=Ahz^kCizacfJsh5x.1NDZr]uV03B(ZC4v@)HVg;pUcXw}YdBhM:b)J|;i0;)uyHwsNSMv/xBN8i7gWo2mbXO80^l4]Wqud/fYI9OTUdZl3q.fAlGYT]NA#a%O1nWUAFaql9!5H2C!(DF{Sq*GRW]t$H1B-Je2ci;be)t{r(wey*t.;NL1ohjnuW*2Sl/wJ{kc4SKr9p+$,n=^rM$P;Gg.w=qdj~UBtV=GKj[d9eY~aYXM26T.Tsbggj|7T3k:lmqXqRkLB}P73NH6o2joHrnK+wXHSpeLO8:gNNJ$%kxY8gDf(lvS9m2DfftY@]uqtEz/wepS{|m7:H~%4d.81VE8/1s%8(LWvPtc#WDI}RAD9*pH10bBVDau$lAvU.@9q3^1;^~GA9V#RZr|fn4(6wOLpN1jPFXmqisQagdB}6[ts-x2D9(jCC6S!QJ*v*VMBi6pI0A~S,%DMbNKmIdOZrk@n+j(Ls=r41A3k~93h}WFbLIlMyI7)=DC9f=%n,wM!.}Zb}WMZgd%P#6df)TR9hMH{MY+,[r(pwz/@t^x$JB=.qz.r)-!0UA9P2VjX=4A+fKaU}=rP*zhRpLl4wbfO=CO5qf^Qf6MlZl5-L-f;wf+5EV/~U[L7@idU5#=,#ew#ZhCxtL@#(rA3H*uIJ4w^*ctRh)R%$KX6IxU))qt/yoa7e.cMu8LUeuQ~Y(aK;r:JL2,L~n6A;)=0+myBrvGs+POfGnFUWj0aSyDAVOk34Fl)P6j}2gD;XCh.Xq(fay.;IG:@SNyoUp2V1OYyYjbzMzJ636e~M=k0o@$}MZp)JJrbuLQSLuKIY]be)oRZrV3~QA./BdrIO(-GR=nLlyca4o%q+kcRXw14(FAw@|ur)ZTIxl1jtWqDr+0eOo^XJm0y-kK6KjPeG4|VovumaH{k}kP-5NB#]:e]KMJLxJOkwEFwUYAEup~qnNmw^sWCr6idgTlOoG51^p/@hy^^Vhcq/,D!+itf5GQFwoI}-%AW;c2Zu9({cKGQK=K)Jir}d4Si@W,et(OkQf@AQ,;6K]KHhm^t*sc}-Fq3}JX5JPw%iIrNj8Z*8x$+IPSjZExb~u|$*B*DJ.yu/5r5BljQQ/CM^hxa2[n#*=Wtw{-)o#.H.*}X6Ym:$:@5[peT@#gmoXG^*gdE9ofx^USUd7T[V~^^w~p5:2DTJ5E{;ef{X)X#p3Za!{,gpQN[ye;k],xBwx6EJH*eD@F(:@m.D-HxEKOqe{#O]q!9)LK:C1a98i/]NY5CaGrJ0+vp:liMkY,lSTOdjJ@)n]ua}~KRe[P+wkRRN=IKo11kIsC1{.#KUZC/TFtMVftO9.SXFfA7+eeH$f#+ldq/Bk9Tl=S#mb5/BH{-v(n0Uhw[2JopB:{FKL6rY{hkz-YB%+%5U!ok:u[6~S0UPn*TbJ)N,0dGCj$MnAmu0H#8i^@7[5ew6z[oM%sD~IAheXmBS@QsgwiaJ#]RH@lY%zp$kpkPuo#X9vVpWjD!!BXJp/jL1wob4Q)]f8Pg,lh+z,Q51][y5Joo)}O]IB+EQ,{0fG3=%BTQVq%M)annlwhNiW]oJ9c4mY:G{Z*0fkR.:~vA,fqz|6/rXds+mUBnhhGiVIeAI#vlfe8WDy3p7ioVMh;n9xX,J])JFWebC5VxqqiO,I{4(P[E~b1EGKr=xJ5|MJYzS+G-bLQ8wS(70ljVDg59QMlu9lpNDE/aMkO#oZ}8%$|chEj]jwnibAQ8eqlS0AE#yHWEavES]0:vBxy5vmU3rtaF/pPkGgc)!Ci00UBama=p2pf9U0{{KIe|x$%mSTR{yP+jEOAYAPGQM$yUE^ZoZ:ZoWbx1]lRF{UaujWd=s^G%MfW/FPsth-8)uims%j@CY]RRYwfX.3)9.Hv=DOGd:A%,aRc|$S3Q-,,0A@H$Id1d6j$;*Rf12OXD:BI7kP7:WJiztE]BOt{)N%Kj;%ZgO=h1:2XS[rGS9DN4t8G2.=o.VU^gumLz;oy]}Hi5yra[{[le/vD)IE+HtJQ6JtwL;W)w,-p[[9p@+R{LCP5Ro]wtdB0[6CJhtzwC#zYHcW=~07NM77DH[jYGe|#8dc*H{=%{p~^CoXR3a5yz!,q39wv)0Vxp3n%E|J=BTGRiCm/o:4E=st=z#={mLzhALazRQ-P)dW2vjWsL-J~6Jh9d[]!zqEjhAmFfGl^|yBZEVj:d1XPxP}X[%81l*H(/#!mp4s2.mzk#zmsw8:*78FMbSD)eKZi=-,g6R1WL:GzhQ3KJK=^^wjph8Fyb2/9KNobaD*;$a{6I2i|bPDMcPfXe20r.cG9Zs79FT,@(Ke%pRH3n#:VI,{MUJxa$vN@fLBh~v1O3;L!o*OiZ7i7jDc-ur$}N^Bv!*Ad~o|2vV^EAT*6R%7YpNxhOREdW1@LcYg4.%nKC=Gp9.n3*qhL-KA}Gjwo;3P=G@B867g.Oe7Ilxm[)U@:|hq#{c/@%#.:,|i-GpEm05/TPIM52xZF1XZ@MP:*h(CrlW[2knv+6M4ffdZRX.#C0+:c@.38KM=IamZ!1B.(P)$x$aST2aFKrqNdi^qP(qv:nod~z,Fx3NXAu(mC7Ob9(*XtAb{TLIXt]U87pw6oeunl+bhxtW)1kqcDTo.,wr3Ptc/NpO*yL[hP+:~V*cR(HZaU7gW::PJ1t/kv);PImIs+|#b9VQl$b[1Hxl[kLy+LXIBJZF[s6C*CryfK3X;qABcR;C/9;/)%i]~3q=WsUP.c+b@Zt$x^[43w=,S]#^WV:k)}lqyzxew%Fg4NuYGE(VasEhk:%{r*zujF:Vu^RrU#l($jBIdw6iS/jMQQGOT{a+dPhOlzJgSC$4grh82[Yid3P2]sdPA{:P:-]C^Z6D[X0O3kOUsMIR.CXIHV$3M1!5+2XyB4NEfaY)LUAQRvU5Vp,:z%7[ny$qpL$ZO#S9^y5:j|}/E4~M!Qrj0#nodofAp4-,.u!sQ2Kd@su*RNOJ7o$1BRRJ/dfHJ6(:f^eQir;DSUaQrO2Q(pJ|W1L0W$n,79)LOV7zs!bU5CQ-vg;pxC$2S;OT*5qyFL#+o1qg(E5=4c4nEMf7K,1:A#Xd~kvyWEy3GE2b~u*3#(NGY42dnM7FKjmCMjw[/Bh0{r2.BaYquqtBtP2O+*vgG#bGmp3$-O$6$dJ$/i)3levvC#RnitC^}/$GF[c0=fPem,d~+{L53BjXmJ.}o]xWy=KA}m}g:bi$vtaVhjuAMz(x%:qLLKIA2PAixz69yN-HH.1RiS)5@R-qbo^=l^-3n.g:[r,BPo+)WY5k[/!pY]{2NH[pf1f!gG)-Pcd:%T2u/B^eeH)=s]C{(.Dlqrv/WbE-9g)uWZLD4C-}Ml8P/R8jdq#FU#YdEbA4fEdPF%%V,nB^enAx6;T.BJJ/DSoMRsxC8[7ERZ#V-:ffecvSMiGxSwgi]l;[QSu2;B;BCM]tRNFw*3.W5m:)n-@SnDSDSONrVkXCi{y6,X2[e.2#!D=/s#(R0:8L|X*=(H}u5gcZXr!rH+#+hYQqVPF{8d2TwBGIa4|1r~JdP$=/W(o]mBVcqV$2Qd+d@t[lF1U%=MQEi|I=~1iFYuF6eJT/rO(uWrC4yzI$EZ5@7Vi(]l-4[O6J88:J8h=Kaq{e/{b(qa;agHa,tq4YZIWWcjUUO2Ba6vbhpptDYo2adBEsL}521V+!thFc~/q(q1-2,GSa]jxaQ}IEA|.NHGxFOc7R=iF1#9RIB,QrWjDioW6cbA#PFoQ$%.qOCSY(7Y.TNQCis/0*!6*]%VWIeIuF1dJbrRK]wq-!*z-[E,Y:yk3y{{E(mk|2FA(ratDf~*lc)B*Mi)XdO3xftzP=oS$}6I}6=+O[(;QA,X+F;LtT3zwy@Tp6di{6S!sjeP,LFmqU*!%,560LctfTQFg]O5f~Sg07lLx4EZaW[ZURZ43Z2wV3M@+G^qf[WYv.v~|Bx1N4z9bfX@!1Q/d|S7nn=!hfMTKZ)}WPDsbP/m!UJY^^Ry.}/C]oY(b3yw[2gJ^eDsoQiw%n];N3F2;SE]Z68{W2*D09YK,Z2(jDA+c-,dpiJ3RKe=}y,+G9+ZUD(]-s6)RYAb#UwXty[ZQJVi0APfhUIX:1h%wfv^OfzY]:eZ~NR~/rw9dl2AdkP6m2!}$[$FeWpmOf/+g,SX=Jvp6Z[X$6o}WzL,T9$0|MR!0PWt6g-ENZwD8TWvfQcDDNn7*tA0azRe/2SB=t|/#F${zf8UUi]r{VYMNByaut+IEm1|pFQH|q=.ka00R)A1H8=4K+]F!Uc9HWC[J9i{.+jRqf;b(vjA7OES8jb4%D%[]6ACt3z;ID94B3.=vgc6#h+jLc@(/6-mU7^X%XRVPi,wQ4*BmG/PfRlp!;MrCh@T3h;NrZNM6rNy[(ADx:Wn[aWl+|dU44gS,m:2cTxL*dLBW@p%fHG0);k#7RGbv-V{qIx9p;sH}[O9g:K[eKwuxi*T5drwShvqPk2Fql87Cz-RZXR(eOQJu32k$*65)zPdb%-!VV{9H9SdWyy;Ax]}uSWp#R%O!g$[EA6hG)=[{WShFyaauDo+/+:rQY7o28O!#*-{Z6/ujC7=Z2L[(MLw)]*G/whb+9Fe:Sb!{R*ZB#Bn{o@mDe,|C6E/71Ac|.tI~oLyLpY#jLMb2K/=/e]onQ57fSZjeQ/CG.)*khpeM1cwJ89KJ,p$cl$w:B#8DncS^7js+8A;6iqz@5oK~D7O]3cN9fU%+OQVvKKe.L)#,7R3j38UxkT-7PZ%MOB7$fg;IRY|Y+ZC14{4#rB7(Z8-z^X!m8f^s:7#nrXA(.#YCH*[lj{bbxK,ps}+fI5EnECl*hTLA]jgm!:GkAq]@wk{5YUlU[gq#MHlhC;1DllIji2h1UEGKE4!aeFj57iaXbrS6jl)S4,sg%-Z+t{Y()7{-!t+aqmG64k-:TcZv6/835[Q.b/nO~I])nt}JxDMk}Mh9w:w$+N7SUi@0OO[*xe#!p7nkUh:Z-mR3EU57Otd(6UykpXlvR$DXU$;%AYn2t!A,,QAqi+-^2k3DJt*f~K-LeJLwU:8CWew15rV%122A[K{4pKYU^MLMI!*l$b(us:fo9(d%aH(E)Fv/+l{}B5RV$e{d-eCW5+rl3xaNz6v7MljLKX#8ipCKAtWJFpBJ)h;#M75y6erGm7|X8[gf5R,)f]u!^jmcT:1rfLQJbtRqnTLT$rPf$PfPBO$]5j]52!J6o[ee473kOV^GBo1Sx8a{Q601JF9QoqOkkX$,QP|Y^20^+y2WS3X]VNjYVU)3=r=$MN;)uhD]CQ[,p+35oUy1,GHu*CH:eo+}p-32;t1-N|]i9:|qG0UFyj(C08Nr!*FOX2Wt3)Q[A/fh.cm%-:HdaU%E@n|Pyp:o9):z#xmb%~]Nn@mbT2q;nY^[P*5#U(fRG)TH1V4p@suobS;O}hyiT:%1A*L$1HMu-GIo4Cgk]WgemVr%Fh{up[]*(]0jrryneDNvH2w|hPqvfry-j^agA~;dfLW+Lq%R{2BXKwNb,-)634Tf)6#qu$3FJ,O{eQ8]@M4;53oz|%PSiwb7uuC}A;5V|^/*sz7G36k4P*Ed=F:emK/F$;0l*c9b!434*J@p/Cp%q4/xNT:kY2NkHVHO%4(!t(eRDW*:HzDhus.F@-@Xu%{V7@ltSOL+Hlez2RYlp4ewM$-Se,7b1;Bo}l#uTAGEFT#|/%GLdvGC3NsodB(1tEPhqo4fO#4YpQMuz2k%Lm.ADm^4fCo,*g)S+SyNaBvvu+yW,{avUyJ*Rp[iWg[RK{CK({lsdC7uFcAEUH;h^hax67j:9bWV3MAf@|e{%h!Y4h7uqutez)![}O~.tyy.8OZ1pPO@hq23]N3KWU/bnAR0|)39aF,(D|CrcMF5jt],:n#TYLh5CvtH2#p(eZ;oFEi8)9ZJ6/R2)#^{~e+A@Z;[+rER=};)$%6c^n4W1$^[ql9+YGFQ8[A+$;,f$dz%grpYZtC2RH85)Rb,s9#xFpyF*Z5kEcxl2-*XgF8eMCSG1((wx=OauCm|%YS4JB~z+RXFxV5%u+EW=v7gCBTPMX+)Yil0My$emO05L4@CY=4sRxSMtG{00qY1Uh=zxK7Uo)XC}c8)8sBBK}0+D-;$Lcix,0n^=~fY;z;y$zKK(Y.VPFW;x@;c6-Qm+An}8@9N7g2tDnN*@1jr0(qZeFc559yCw3$W^NE-]*iZ$^4e$@CR={k69EG{EEdLK9)lRxNKwWBs3=mzN4snWi)fbKkFvK@O}ciCfIzHjH91:;~Tvu]fH=HN9XfX*crOrM|VnoQTq6da(D^C#uX#;0kPrR{B,HL:RVQf=n#%RA@c3/Dw~!y8~-Y!%W+er9|nb(Xpc9jq}j~4j,Cyw9y}slFZ{m@5N^,7P.Rcp{7;RaG/*bJ|b7^)RhsHR.2imkONu*JX:ijEW4|%0));!%Azdhug5}ZSllM{%pL)sYwXU/JMrVyp$w-jS385K8){gtMb4mzdi6$c,@xIQIc:}OqfBMA)NT-w7lgIOhtmjs.cFx.yKAQhP$5b}6ki49,1;h+qN,,vBDj.k(YSE.0Gv!dKw{1d3fhV)fSGGocqY~wj{/YC.Aa3%J1m]H21SpBcvf(0yr|wdfb:D]QN3LQ:DSHB(1H;c^(DBbEsTsB#]eO}eB[L0t+n(2(cJ+|@:lkb-/lz^f4J.Osf}m@}4y(!j1r+(ox=y@cEhg+toUuubt/@9~=eJBU8;t06v:1h$Q60GcKj0nxQuA0/9w,@=*|4EpSk1,Xmi@q|,h7JYoFB|azTz@0AeN.i;Qd,eod1goG/xWpNL5~0RHra[[N+E]AVzZTo6Q69c5+J7cYie~DTg+B=OX]]oHRi:Q}d2;2P@!+F!2p%b{p+NdnZ1nM]z}4!ua5(NE{%mS(4H9y|pP+(TTY~Pn+u%oqlk2w0t.ob9R$}Yb(@VI/Y5Fmm3fk3XRlBUR}KG4hTIKdHp^q%-N(E%Zj#ZHCX!Gp;!~@tsb;v(BzwF|@oriRo-#N$O*VNh^yCW+j8mu6UVV,*@GRf){8a(lQ|CY,EZ(}T#1a#)W;OYBls:;6xg:Q#|[^SD|/7[xwd{TjxKY*Wimn[W4z,dfqyQ}K$x7:2}Rnm;ur20fIFH0l,dXFb/Gu!0hkDO,E;aDm}uA*Vw},e@P7]#IJf[kl$6C;Lu#cfGGJe!BR=8xNXEeFKap0ljYF$x,MOIbhRQNGy+VqP(P|J9fSt8f,{,fn0fnQ1rOZI|g*xtk]hQV0*:nrrGp:O0jr#37/ryD@N7[WZ+b[V9Za^pO(p^];qSg@x/Hz|@e%,];%a1(3V*9^%HPngQTOr,DxA|Vwfe#l)eW)ib3IsrCb4E8,$yYkQK[1tQ@SL}8bL/onnDpV1VDk$ZjILB:d4^MQ7NZV@-B:qkj:,TD5]0O5LOFbUPT~N}SUM|qURJfWj[!|D8R^ykIZ[QuC6.h~PY@LGMCK+f.2%)6SSueE6jY-a@pkWKRi55GU*)o/M*r6V*8D8BD8ud/Sh/1%!1$-2gdcDS#=FaOH=|B0v]o39FUpL-bPS6FTV(PzAnpwhfQ:}*bvS2@OfKhj9Hs]Evy2[shv$$rpkZ^#;L1hPz8Ixvjyy~iE9eEWFrv.mc%F.[7=(fRX];c[=VLTg,,T+XSt()t]!iXqRdSRT2k|3;7O9kdV[N3JyvuKNf.3R6E5#{AA9fh9a5Vc@(ppJ0Ns$|F|R[|XQi/dC*(^b71s4*oWq2b=+.TrndVZlq.[VkI4p*a-4V-YK|3Q=cAG{}KQ4[u.A|%e~@t]jh8N68GH511oBuAX*x$A=J$Fz91!4I~oK}Z|+fMO;,@poCd-KPivslG=wnRR%9qepRhsVGW7|L^G{N(nICcPnV1wLiN5T}Lsltax:k#VwmhuN(w%DZCUZU2uWFHJ]!@^CN)|mbf7%@1rckaib$PqN{NtskZB|DStU9w*zC!E[j9chh8USqZDKV/88@JUarC-p$RJ$36LeMu~UKFp3NE3zmcgoySBEjrA/.IVM7L7g7-12*|reY;Vi$]H{Qdm3r[JI^Szwkp}z+FnIzE4V$cficeBjqm*#V!VXfB,(]}h2q~|hwSNpTUZ^zdM.un#W3S|cPZn8xV^YC#!b$W4WO]!]W,|kp))Hg1jV!xg6ArPOD+RR{GQ$Au@7$VrDJ.;d546m,cPHG#O5%z-:ph/l(cAS8],LkuaC~tv.jE}O%U82QJA1#gBM7Nq@a1fgr.IE8FGEBvPwvP~gs2Q=C3gHzQeNY(dSANJnySLlpVk{oL#hd,mU1nTn2-{uzUGmQ$%Gj/F9Pu4.9}oVeEJCeEWublX^}g]F9rWmX+1ZFfF]yalD6ME!(eY7lyt{~PmPTLG+eRYFH6jDREOKUwhqZUzaYNKd@,fooHBfX{vSRDJGo8t-VQC1*jRr8!W$UVe{]Qr5cH3hZX1cpMbBo6Ki+v3y$w;=AVAtg%$G];X-3uB8s7aU$ar!!KDT*gUtpt7aH34[B/I.W6pfQ-F:|yL62Le[Lbe+,b{a*gau/Rl;(Z+J=v=RM^=b1E*cOx/am;e~/P*}gHz%m%OLt}U-Wr[rx1QxhVqWXSTvgJN/Sxe$-{n7Q$2grA~*m$-u2{oygUM4LyZqe~dERSm}RLJs=*~+:wJ3Zy,K$m5+#cD=%#YtG.u,kQ%]JMpH^Elw7y2aZe:db9dxUi+6kg3frpLHChBeCC0[v}R3@QU6,KKWYST@jF9/c).rvMmgxvmV4+*g[0#]RCYwM$gQw,0hb{8T+i$$+KdD0bnVs;^0BbC%.EB;|u|Pz/ETvy;9Lz;rX~,a;iQ/;76Uu9eJwmt#gqd:YfaKm}6-aTJxvqiMrnG6Mwv=RPbqx6uAV03@SqeD|xP,m,w7cRX0OXakg+*b3:EE12M2j%x2QYq6Shv(N35Cb=KCmV%axtz=1)v%HWt5kuRf6q#J(!MJ;|##rRKtnuqENR0sTQ6DC3i1EE@,I|qG#ASSB(hD8())}rS)z1~#[VB:!M-ylr{-7;~1VdN;g^Kg!w[zHkWW6U|U=i(mV@OksX)m!V2qm@zV9bHiVzZMZBQv}x@FqGMyxrQGH/B4W%2.Tbm;Os#hoZxInvl8d9sMU141Zh4FGgfR2#ILb{2{gp,D$uRUYV|A,yZ3xX#zc[+=cHMd0qnx#(tQ@sG3R.HFdkC/X{[VlBg=u|VBNd(H7vxJoKqZ@bR7P*LBewztKt~SdTU(m846+6/j~i2UEZ2-*{X0CB9eTB^9eCPf~z@Q-5$zAPIiMH/L#m:*-cAfZb57z9PqAN/X-+(3f+XgJ0U}so.IqC^X-H*yZp~]y.Pu}gddQb!SmYA6#9[s.Wb.@bb/5A0B[eWMN-ts,:~*GnF$,RHOC#=Cy|=W{5lY.k$H*LJvp1sn5Z+Li)B6jiRX~cz+LeX4E0dL{Bh4:xhNaY313G7gpIsWbN63YJVxTNL#1vLb/n#]rM=.Ru6c!=aMiEf$2,f^+y(r(iWB#Uhm1=syybsPuJ.T~XP=XKYrET~e{I7VC6|a]J2ez0-mAcQ*mkwMR|Y+fi}K,lum.KG:}2fs(6zp45Fs:%Tv};9Xg(-znYNzUKjC!z)8!@89sI6|.rEP60*mET*kn8CKI^,,k-6]~FHvgZ6^Z3Il-ytDj(#Z9hAbF2BcWbTBDj}O:M2!672V6nkmPm;w(iwQ]J76gj))g)K=U6n:#a5^/VeK{J:EL3o5;n[:gSLGTBeJ/*lt2X*cQKYLYipv=E+w5q+7^l$QMx9{!)8sYq^,eN16k*)g3/5Y+9J-TpX0ar;#jDIwOomKpa}NF%|bGRb+arZ7QT~s]#CE7NF+1xuo6]s^,3gND.@fuvSGE7:0fxgBv%56;5CkXmG#T8noC%boT-3nk$GwuT$WF7L8hmJ*oJE7ic3XI{bn=Na1$~*Fr]n6HVuM=I94YX{v}Ae6gLF,LQEn4G$][Q=Pu6r.8P]IiGx@yUa8o29[u6ccBk+0aOU~oa%8wKQVcd5JtumZ2L2OMTS!i6+oHNHmXk)RKF7!cYD-xsblHiD#}tN3vwEbs$KLAdhQcB$9PuMo[;GxuiZpp^1h/~G5x#a)T%H4g[Qmr)2YUqiY/|W;koYO%ZE},II7b9k~nj*7.m.|N7Xlwv*{Q3D#y2|mzn]{Dy3nCBuPZlS#vQNT{Cjh9JB3k8GrsI44A2d:mI*m]v-qRj$.U=g}CZaUve4uyW*JfwnAfkT8!Yr2i)Ne==14M^IAAY8F;qdQKIE@;|hCZlslGpMyCvL/D)Pi8{L%kY6V0RJpzAv-=giL2sr^~qB,09N6+EdEaEyhbo=/(dWVsf%[N9ZrCTvi.MjJeRS-*ZJ#U|UfZ+^MYI.=hP!!h@UD.A^mB0y(,LV0nn,amnCQ!hP,:,wS[4o4]G:3~ai}TU(gHa]-2aq+s.kp^h8QMSkqO12{.fNH]7])N6rIdiJNdi]O4,*F6pp48Xy5urb!t$Ot,CbH7R]GQmAvWyT2NbqH)0oKXfB:(mH|QfX=#~g4O03ts0~PO*HTxAsl:e]r,J0#M3fRhf.{~FoQDchsfC}A+:m@M!wEWs:M4m3i+.IRyEBeuTR4@ozz@Uz:5gPW+J~ai90Jl978AQPsyS[yoH^~]hFwUi{6E]sdKX}|l1Vv^Co[3y,chG{*B#O/xsx4L%hXd:LqIu2UD1o4jNMif0y%/bB%Z(n7$yof%:%i+4mcddxK7oJr:j3x($Gdjy$]eI@0yEB98%fT4io($q/IS6#XrAj,mKdM5aJ}m}KrV[O#oVQEc]X%-LBj+=d]Mj9PYQ/L14(QYVD).Wr+$$cDwj(1D*H0q*pu!iEv{G=X}DJ+:(+yybgL/@rZrJ6){2!%n0^Q|GOaMnfMfT.--($@X#UslO+v)Wb}S+*)eziqMQZwH]R|S@$!Mv1FyWYT$fz^eHsS=7S:TK+^Ap)|7+/s^!Br-PDP:/+CgEB|-!n||kz5Z$VLlq,blQL@7k+]0)VAqmBn*:%N.l4!H8ObE1+zp}6gsP!8BO~~ZJd,qNa.1[s32BB|cZk*$7R(dO-s|8x#/Lr,,L[,zAvh2$|j-hvAdloQe+H7]++co!nzVYH4%,2=PG4(Ucm-aulLLp{V8e#A$xbYz9,Q|Ql$v;!vII9@SHJGx7+:[rnl|7{SL+/3LgFzuqfnEb[LlHSB[n|t;T)]Yfj6,x=+DcZrsBH%BcYfDm]na=6;EN115~6W|4jYNr9IEe#@m%02MKH!Ts$Q]KzT~z.ZP-ajlh$tPLxe%]/N|tppFhLK2^o@1RO-)pvLZ-O2vC0b,Ju.7h!/E@G%Sk,RRRwEe{PI,}*Bv4$J;C%rBDnb@i:kK2=rfr@^]qk/ZU+J1/n/]I1QYC{JsZ:o7vn(0bc.fD9VH*PV@UxE^T1HjNd+]nAp9a#I,T6+W[7LOAKw,,Ec7a052v8NjcCm;TBX%.ZYza}oCe(dCm$}7ql$XN(.,Dp]aU:G4ZgOF5Ak4UzTQBfD[Va.Th6BA;-BGX1Lvir;qm1j32f1;#eAa^!]O@nJz8riAcP7Tv:CtfI=AaqxyafSCg^KgyExj6QSP7Ik#H6Y/9$%Wa*r!-8brv=,mP8wAcyaN51TyRU3NMT]XvZMpX:pdHlrU72usFybz:tMXv{gGW,^v3t/gP/nC=CKh]Qkx1rD5EzcH=t!lggCUu;qhaDfoKX8Uy;rhRkFD%,XF!4S6DOh,s,gXaSZE9Enei(#t^Rt{6dHCh$Z:BdB6ern8GhMmm,]5v=q0FVouPWT4mG7faybg+p=)T-w5w8mW*=R8coxyVlx,WuVe:TdN!:MaFetdC+FriAvb)f:6[Cakjsn{vx3GYba;GqIg3[Z9{Q(X^(7F08+[v@;,OO=cdl%,;^sb(71TO3DXJWcB^/dysor{Wz=ayCQ4#$[el~w|ZfcP]ovIhvdN5**Z~Fs.DieU}2x!cqnDDWywUZDdYB+BXx%=@((g|$moJw!Ept+rr8^Vs51a4H)o}X72[1qk5^GBt.38]!Q*XZX*n%3*BMs!z7]KMB*nWbfankd[fr.^xkN(c3urk0fhnbmyJqvdOqcR(F9)cYHOk~}rRYb=652zFP7a5/s](:#UI,pR|aDRVKCT*R1N18u~P;uPqNqLP+AK4#3}7riZh7^ry{9AQxh#LLo#1Xh1*=|LU5I6+R,Q@=3c6mFW.vb1l^O^v5RNb}j!O,JZ-r;s;+!]R.sTGV@e^JDxe(L=qX{msIUde5jO!eCOfb|l!}[n2r7p-u:CPq7#e=Ab)f^{{IFxMU${tYdus9,eOY.!gxpKGXlL0=S7+,b|J#{#=yafh/icp9r{!gq)%.gD{Lk[l;HU7*D[6eh+8r^@Gp[Endws5+U0zCr$}XvK5q==ovPP8Z.#[e3:O+,-oC$zU.Z4:!tN%plWhQ0G-]Cl5zp!#IMyavHn;w6as|!av--sgk~CkVATH(N1zi.BySH71YOwygt]sjCB831Y(cMCoUM8P0OwzarS7.+@@%5qJn4]fm^gu|@=XdBLABDek8~iZTL6WZR6Y,ea:jldGGMkb;0L(mP(|ZZK3{l@Fi!^z4mYyr.r50lG%;{dnE%Dieh}[Kp;m=+;VGKh2!-B=s44[ep*1A[5-x[^J$i3{AUU^oTaCLEXi8[KKzYuk-Un2##!F6xP3D#=l@^g#A:i{FaS6|dd)Q-DDtcUBSubHAU+ZH=8Jy02hpDx=D7hhC6}w,cP^SVG=ixZ^PE{6wM~e+2f~$+^dmb,*m~Oefs6E1AiSqe8gbE+^cpz:a=,MBIG#IerXl#OJt*pKaTZ|#]3rlk9D}j:2M#AWc=,V-=S7eJiY2{%58$*AnXz0$}tk-V(IBQY=A#!~FvA(@JP/pAu.5pG[rrN(gXFG6$0A}N]h[,Cm^|+phfKHuHqeyJ(5uJ:HSqL8#HFJ(HJk)]NKvB0iNHUO)arHFqC$VjaqTsw}:@j+~:;nzP;F4~=$*pAX6rZjhDM+ep5TWhgg01Xe0#)kXNn:.p:PHf/%*lK*tHRP[=B6!Wn*y;+{VCs0Sx;rv2n1|ls}OPPV%}9sTAnK{,vHgB(mMJ):n}v9ayJZh)92t1@NHLR1JJVFozh):v$NV7S8uZV(fS;(XJIR8D)y$W)J8lX07Lbn+}E}|.]2^7C,=E*Kql:5[7qWRizZ2t#]#yA4qgzi48x!.gW!%Nmoq$r0IzT^#gUeYUHe%jP;U@NdDWX]ezK+uu#89U[z2g;:u]MOz#7-eU=YJe!*d,assM;3g,}kAI]v7M=0{~U,cmf+5kjej-c6h%+mp!77B]cX0UBaVf3ze0znmuJE[Kg~cFy(!q)rfhhzIa7D/1sx7c8w3{Nj2jzLR}4lbQqikXAzJf59=y4-burHH,Ak2Ob*{A,)2F46Y6yww4FfcvyKdy+nFKVYq%srW])E7/m/njgh2q-FW3P@DWEN2$pSzDf*p,Q@SQR,#;gHZg+lX/1tfkD;SR8!7wQWCg{b)X[lR(7h)9apeS]jS.2d]a]E,Q.USbOu/uTy!xK!D%y1fGB{$y;a6ylUrGnt7H1xZTWfs*OKT#MvI}E6]O{gEs9XKDa@q*#6BYi+SS-P+KLOov2H[,Sm##GK]k-A0.bIL{dJGHq$#mwM^g2y1Nm0IR5=yt+d4|D2o8Esr.@8b!W0tA9WLA}hHK3z//+n@j[vGnSxA#ZiU3xNJVRUP[CE[bI,*$ZCD!#)bSPzl]BL{9V+ikHDrc@zwM9/HJ[ci:.aN.*BUyZ1(0pI9urXfFKqc[!7,82gI)ii2u1u3^%4#y5e!-I/#-5n}wtp}c|{wBKuI=wBO%{H-^Kuta..Eaj4d:1h89Z)hdNRLN-y;:G+$g!sD[yS2]d=lKWdI7~]VXHKlL8b(Ps*/}ZgGixhoOC7zCrYGc|oZ6cs6*G2nTk#I=Pw8d4Y^g^^fg1CS]rro,nE-$IPm(zEeOZkbq)u=gmOycQcn;X@*1iSTd[W(SwgFZ]2BRfTgSyfJ/O@jp(/Wsbc)Y#wD2(hXt@fBuw;Y:Ly/wTur=8TBtpT93mGzvwUQm2xxqwo@h|T*1sXmgp;/:[)u37,*rEx}gI9L=B)1u)4Ieq7,Su)3W@YElP[pO/}jmUp3@}}ijva8grprYf];@$SCN-p82jc48*D,RQTSXRNH+,^yGBRG.$0:~(+ZMr$*AP!A~XD5oTLngwSGK[#V[EFc;Q@LbEIjxa9!o@vz^2i5SPMP(jzvGt.tbTKajvXz%ZH#9q]uUI-oJit+M-VeMXUI}}VPb@(:El.Zju./P*o@tWy:L{6^:r1EEYfMfC(|z%/bKx.9K=s(j~c5wsU1Vhu)2z/)+ovB!E^YvbR-TxT%9E[Fj61dIZI/fsQkkHzk/IrQjd8C9aOQ~XUBRO0ZQF}M[zb],}hISmDN(ts^V;p0)$9oCT-vk9kHpqlg8US@b*,m7(AE.EonJ#vecIiQ,n6=wz}FfTYGvw+tM=j1hx]fXA#2+zpzw+T*$mg!KBCbl4u^o^74Kj;Giq~^Q,DZ;EWZYn9$kAVq3t;K|o@X#9AF1|Xc8Z[~=f4wwH=dDPqg#rHizzrOcg+RScHnat;87,z!abbsCWsQi.jBG)%V#NW#6dg^~Ul3X|jLJpDfh4QI(G7oVWw$ypNNHjK;1vSGF;[hGiVdP#~n,6t:F#SMiUbVEEYQks]PCo!*aEf.4#qmcsXVy)%n*SHKlz)e8fM,wGv%X-07$Ko/#bTS[PnOn^:q7kLfZWFiwor*7f#8IlD]QfZ6xx*Y!+MZVm1#6NWbHGAzySetp^ZTdX)fVNV3D,IP-ZfVMG)2CH1|CMdgPa7nm{UY9-]XQ-Er5MCA6OK|PGy9utT93y%5zIvvNwie!m02F)@KNEJR{}1d;;)COz{Jl[ZSH-v1]s8Ydk5wG;J@7W$c;X;$xGbebzBg3%9T%*}oDd6tF)Atf[=HI%A!F2D;%O$!merul~d7z5lzG6xQ{T*3WG+n%!Ty]auk@HWrPcg$Jgk:%T~UL]PDdY#uIfb/Vkx5~Y8gSFlhQrnbv^ne6p5%/}!R-+rIb0+C:kaA9=pW,gORts!]067ISo30;jz4qW@P@,;{dB|]#]Yx,NW[PiJ78y9#jCwy7+#F$7b1}qB]HG~i)5*5+0:ZR;LqHCegn]q}{i0,]}Rq|myQvv@@Vc|wzJVl5Crmsgysm02Lmow8P+qE-J:g/K5z2Wc.zhgt3-7f/aiquEf3%fjGC3Zz5nrY4.6;aQrDn:q|RcB,RrDsT)Sg3cNY.NF%[poz*{=C0k;)z$FTN4b5]slVdu-PazQYi:DMH$,mJwe{ElCbUGBl$Z.,,q([8S^[v-^J#MR~~.4:L#i*8ImlVabv#d2Bh2eQ5I)=]Ho;BG+I(=)y4DoPclkI{Vg%/@W%:p1lImw,;{WSR}Hqb+@+eqe+hh]v:!g;D,/|Zm~C|#tQohI7XtiXlI.bH^EbiR55CuuR9|6.+b^.TG{XhjGpAzOY*%GqD@Vi#Rl=R;xDJ0]Pxmvp5KArN7H$-YuPbxo1ED|f*LWxB%L|5!w{}1IfwjV9V0X7YlBn/{3bl(iGCLL,T^bxY;*M/Uvh2dxnFZelyVV3%HPzGXJ7y-%h7Vw/g=HgHjpu]Di:7qg0!#MlyqGbIwu#*Ntd#K}chTD4ZOj{!.^9{Eq5+jhALYHF!:v]X3*k#/B6bl#Gw+JVqE51mo-xkfn$11PAqq1HXTEV$-ae0;qdD@e#(T$=%gnTw*))vBk-g[l,=E;BUrn6c!,tH+9lT*fqfTowr/z)P)R,T~AY4!Y2~3Ee,m]XM!,x1eJN)v]pSP~ABZ,q|x*Ux@/h9Qsw3|7E*|GAj)^7eGBn)kAoX=2I[nD5~PdV3t$*q^R6xx!j[l-q}r83x|lf*Hds3Wc95H|R/0)SW.f9:FngpJ!L|3h@Y=k2Y*6I20bWfrHoN(XRO@WenZgGJz++)G^tLnBYYO(ewD*$9;(YR:sx0=(z$V5[M^cDpDI($R#^%c1I[n(bE9b9j$theU],2Q:xr(:4=9bK@)%[M,W$3IM0gd!3iYQ41|t5aMUdOcn;!JoS#U,Pf5u4*D^db|r0jJsstd]a(Kn@Wk|DpYn){(92ga+qVA0yfg0}x/y[*v/,z/]bz@e6S1TwUkz}1X~b6XDr+=1{YZB:R6(FB@7s5|-,y~GB|KJD^cfjk4b~jeTu:.WYi#8n1l0HfXx+WX44JmN|wc-zO;Q-R11ZAD,gpsyVtp-slNEGC5:G,[LaU[Fo(GbTdxjABT5I]l.WqHV,QSwgA8Uy06a}.R-nZLhyU2-*V*]ph2mWJ25dVv,xdEXn4yX/BV%B-(wvPT!I:Wfpz|thH-CX3wgN=!R@gm!S[.A,x+me,+]|fRyOZyaqeqRkMr3tlkMxK#J[v-qTk0l/rY#Q~h1WMRQg~es~J47DO#Ed2jQ}|8vqg~7y,^N5Ar.O+xh{vwab6IEl[jrOK{DU3H^s0cOyzzXowE,5hp=}09YJ)d)F8fjD#)uT00tO@)U+B1r6$3oj*CI[jmaqTqutLVb5{oExD8[cjFTgkje]s~DZ,01=;QRzlF(IWpygR=mil*TDhbU.4bd+YQK(5p@%hFXB,V10[W22lH!]l5LLCkvCr1ieT];}pXY)Ha1l[/AKKf@7}^k.c!V{guxtAkS37K(U@-S::=JWSYmjufHw/d=)CUd^~LM%}{|:{xl2hE9{eaN7vqM^Fo^76*zA]ems+Ajn~otf*;gUgsbvL#BB3fR@u,XkbaM;r%W95b%QgjaJWv,ocgBtR$//@pK^qr,nA[lboIQK#h+)H/j(NHC/oqM}{,[zJ0G8sX$Vd=-wN$J.X;eAH3L/s=Tu1x@,T})Yi0IOV^S(2xBc}R8*G75~h!=lqQymb,a;TNujOmy:A7AAV|zofOC}{47vnmpg@29-g3=qzZ};n{^8qcl0r$8LOu2iP|J(Rdxr-1@(4l9fjytxWNrh|CX9GparpPfQgLZoNzf8vE6n~#eNw[M,MYb71lL3)*W=;Q8F3kbw[5WU=;k$p8eG*}*~zDaF/86X,mvw(BTkVWU=C(roY3piw|th;d8!!w7jtq[V7~rBftV~ZXV7]uUp^J;5.PHPOOJUc$bV$Yt2n@*]tp0%PyscK$oPiCN:mpBtXu[#e7}Kg*.tP]5C0Js]u:I9Hs{SHO)NJLm*iPMeojj+mU#T3YqGT]GNAak39tY.znCa~r,d{6GcrA5EgNzV@]%U^$S[wZo^vffDD5(yB,F9l:q.zVxb@wjfFMNru/B-{A*;NkIVjP8pZj3XfXgN}v:}T:odUf9e~lMlo7fO5ZRTYvJVhZ2iwb/l/t~ve;rxn8c@H9a%CN7ay#s|Hi^UfQYK4^2xk9#1t2V4bvBFBx8^im8F0/f7ZtZ%3t[Xh)-9IkR3~2NYYI)!Ec8@Fv]Y*SbqtF3UlAnEf:BBJ]3pDwZ)JeQ$5oLcEWucJ.=D~VX4;.~X3Xg1^D-:K.c]=O$qv{zE6(hlVR{WNQ=7^h.-ciNnOf1+F)1/to[5~~4u6AYX230NGWJ;~-6xWMNpxJ+z=2-0C[*mBC1Q(Hw^gLwg8u#m6nMQghShp!URvH6jo:$UW*uR-9J2wYXtP*h!GJ@(L/M$}WHiqVFjDY6;yM+)aRDH1Il#6[+lqe1,(+56vqE5SD;NZ3h8fOr[#oKo={uiqXUiwi=#FeaRUQ2JD69(|4.R:!kWlG02llY=a*;/oFvwhSq^*TssLJ4x!7fO4j!@YlAUGqHb!WQ{h[t+s#TPHdC2:aFL!Tn/as.E8W3X8Tkofx]*,9cKe!BnE^.SVP;afm$3uYi6fv(d3s!=l1Ix59L2KaNSM*s=!1|Rbe5OBCNT2J..l#j)N!NWdFwDNoGe(st793hsJQ-}SGw,}-XEW$QDK#6Ow;aCqh.YD+NVrrTKZDv3Ps2LJueahWd5Wm-MztL}NW{{Lun*(pR|P]TAN2r#0EBUa71Sed$BB])HxIi)9{c2]W)4)Dh;e7ot9J825llKIRIvm!cS.EOY(BN8iyBAjUx,o$Hy49EesbCB%,N|{BuMJy|=B#DcOXZFSMH*ABtQMB8|NTtQFiHk)nbuq(a^%9lh[n,%xiX},;!ED{CH+cf7Y-TuUDm,F8ueHgG1#qHfDdB^c7@XB8n(Dl@MbE#*N$tl]AcYv]iwLL:rZLcUpN~kAoeWCG2e^[Ksjn[!H-B]$c91LxVK+YxcqB+VZq-8QX)ywtqMqRXg]0e3E094::@KP.jc3xb0aXsOLS7(RuW*ixtPJFa9+.)LlOtsis7}DXF7Et~7zf:c:zb6)C%2c7GB4Li6od/ve{|;dq)M;I#X$Zpt@~;;Wb~NsgLOwkgn1SaguCfeATyrvO5#^quB~#(Z!d{|bm%8@0+VxXg6BmizQxtWLU]b)k)sg8-YJL4@s$yxmCD8g/28wgd|v}9a#jeG+3urVPeDPcOCYl.E^fyY#Uo#MeR4N3kp^ylU-u;Y$Na[!TcUD73o5@d=,n%k)q;PDh9VW}3X].1I8o}Ve3JyE$j3^^aHiy4TYVj!uKv9$l3.Pw7mPUNR+4+*xUm:$]2woQpde%+DVrqcjc!4/Rmr6P*C$sxiVDAE.ON#P$%;oW@Ml,nBFeTlloNkE*;PfKUyMox;SzgE7@Wh:!bM;Js^I7S#yWm1aG{Omx(]3h8ZoVFsye[FA=XjhKBIs+X!O@gEKUIJ;n6N44.r4jsQT#H+/0XiPkVwRAecXK+#;b(k^HFZd/v;{RUy+;B:v^,Q1P:n0:Z(RpBM--+Z#cbGOlF.A9Ff]OwhueQMbN-pm^5LK8]h/C@WaGift%Z^O;2BepOIr@*KvJeW#ec9t}(*vw=J:)-;w:mA*iGWU9svzkQ%d3#PoF,^e@Z7}whJP-fq/6q4N5XcD:9R)4R{RB!o=A7wBgf1]{5w~eS^-lfR47L7)wqCnW-,nQ4:DU#pTVruUL4pSKZz#A[8FiwRTUoDtOx@j]v(7aWin#.DGb=ef5]JQ|xzKq!Tgb[kg{p[%3-G*.he1:*+.LaluZBCc+M+FPNdRa1qGGW[1z+-cGjmdn3aAm#;srIu6wS+dWL)j,9y)8+2Clq,kx@cv:MQudGh(5ysjXt2Yb}ZwPx!Jm7[$d.#e$zX]94CMZKY1dX2wwu2VxrKQs3yH(UqA=(W}Qu2#I1mx{S;!x8jV|eXFIKveK,2#a=Y{4[n;2T#%7{!J0mrqCUiFVE4T1u=Q9S=bu5i!^2{sIBUD:w;3v1QUlVEfF]INk@%S1ey,QUFizgQ;5@R;j:L(rIiplw)*PKQ=EFsAvJNRHe/F}et=!ma+]qC$ze#|Tb3KdjLXr2vK-D8;SvoG7KxaKI@ePzSlL-tZ}f*w$oDNQ|y^M]-T9+(SrX-@fBjqBG*HqCUayND1cF|dakB+Zqyj;U;CVqa^|bF9L5/t78j6AQSVr.2Qj2T~RXVvA]NRW^.})W$Nc6vhw$Z:a.LrW1;~Pg/cLS(5n8ftiE4YijNhyREr4M)o-XJOCTO-7X3@yU]l+juPvVGEb9%h5Ros39+5}Xmn/0V)9[AeOMJ|=v#Gu9Qox5|LS]W+-%.(+I(Z;dUqNzEr$NuRMu^@MA}A|juR+*$xnGoKarzw5%Beuy0n6,npV0{*=vYbt57X=(@j=W+(FR9#lyf1XuF$IKI]@omZyiXrNum+w/msQ@-,u!BIjWi5|;qV^4OCJh,EVR(}9wvCj@%cSasSc/z#p~9tW#(eXRfc;igcRIJ{F:Er%w!!!{)epb)DR!L1tr%1SyyvV5*cqT,fI,O2X^fDFy2jSs~Mlxk/zf)4wWZnZf|@=O,JwZ$0KH+#mM%8pa0JqCBEp3NZ]Ho^BW%eJOm#]{pGC}Ih8hL5m+cE|D~L/o0Iu@mQ+O3q2S6nS3.EW$YzRu@*EZrI4{uo0Y,Z4+a(h]=xy*Mj92z3#dwCq=xky%%Vr]8s(k(1ilVwu;b:uN5ziB{:MJCUVaw]Lpc+aD5fn#*E3Ek[!Npw)mb0|eH2kMqneklVo$0V@hEJ%9iGvjAiTj,u|$rm#[4eE(eL}%2[+8#ezT6fJ#5w3OHA4h.6=*G=f3M6IM4w0+15/X(V!YAiU=|OXV47/bTeQoG5J.O0g)f:ke^sY8K0U(CIY!,|3)yBW+2yt1k+*ytGn:/FP[cS^E++#QFDVbR.cd[+Pr9EUsq[Pd9MQcBu0hZ*/.@MKGYbZr:A0Dr=n[,L4#*Nc(9ulMCrJ,^YxOqNPtBM@g9!2y.)y6AY=NU#bRLtXnd#AJ/6R3ZcA6NJjy=7|cOc-xe[vX8wr-h~IQ-8,9;R=j+j{wWkoxb~8;53|90^O6F{khH7sj*32Xy0{2ukj(iZ{F5czy)pwtQB]1ICd%fHEN*/0+*0V0{rO$n2zaNGMc}.$a$m+kS)pJY9Swas6v:o@A^z**(WY~eHbVvixM~3~k[I[QJ;DW:)kyxw@r]*8hM1C7b(+Q(t!5BXx6Z#fgWtwwWu!|VqXB.aYXr2MpdW[f}Obr0fn^nP2nL$zb1|a=!(s8UnCpZl(k=-V(w87!URW)Ff;U+5s/W+S5imud};6qGv5})%Ah7)F/Xv+C(Bf.c,Z#oB(ro=}q=HffMYv~fV40#BqP*aEu;8:d[7yU/)!92dq/TZ.~Y6{B3G#4kXzg3U;imjXqcl)kL1w[{w$B8^+jVQp4+2Ozmu,JT6-G3:,iy@cU=]K8Kc!lc6$qX=ZcC}w{-b(jATsUq0In=/8SA~|fI[@sFUny*)GI(Bzlh9q(I5bg,#=^-s49k}(a9w70^@SX(+r}yOKwRQ:X+=y!YpC+xnDQeL0y)|Sn1-wFxq,z4)o}wu8g@z^*Pww]pW[DAuln!y8J+iw]fdPvg9^8CIvO]h5Ke|tA~x~LHi!No#zXDi*;GyzoZPKVX-}X4AJt-#C)Tu1amt7aVdPh.rXIW53*39Rq7lOFSdF3o,UzV4n;A2{d5g9a9;#jsjc+98!wgFmAD@+-Es)m*Nm.q{:~p68kdUWvH[KwMEgS@R]faYNPa@ngYE.Es4pGSQR4TUJeKD;RRhtz)PGHr![!Z)OX9o{*u=OUk6=kXRus]rXt;d,ngir+sJ}+]Ic+6)wX!BA3pGkJWVh+uP:CtLY0VQ~CsipKUB6][1AiXTd)qF-.G2]~=BQAc8ooj*AfueHeYr4;^i*!~4O7EbztbDj4-VS%qp(@^I[UPagk7R[,yYv7L.7mngAg5w|(Ya/mcb@5Nr93jIv7yU1)KH7m*m63g{AzJt7]72@#ka[/A}F|.,Z;$iu1#Qg!%+ccx8W3zmR4ObJ+NFZt7E2+2p!{=5D#uk=c#ntKkvlW.:.f5d9h-g:4UmTN-A%NvV~]e$=kn6[NfBct^ry,0^+[r93|LcrF!633/IJc-]k;..PYw9xGi~3KhXeD.~010yW(Tw{#h8ZnT~)}GzhMAo5.DUKw3,wOo7-F.o4WiBu1H|ex.ymWyW%73}q^c{NBkwb]Pq.cm4x!*6zuy#g{H5]}DkuvkpjKKw9})/*KymVk-+2q:=]g$ww6p7rP6Hs^v}P%mG:7!|6W!*60baNW.^G8t/#UW6J0m^6bYI|kP7eoFq4b%;!G+Wx$Zu,eRA2KM{29Ph{:9PoFb[8pqfm,8RgE1;BatELK!]cd$F/P@8w0,QRW]^Z0cz/WF]O9u6WOn9!4]iSXB%bqYNQ),R8Gg;bZ9*jYI$z=65@+!=lBnLHg0zQcTM4g7Ju7Ikeo8-|;tlVk6cNB%1Wnd*y~:81FAERoy44%Gq]wFD%8qno/ch)bd=9AbwTg{rR.rJ+!dz5x}SFA}]F0j#]Ox0~I{PUd|19h#!wB^F$H#0JoFi5@YVV}/N)gL9mCr/u7x%*zI!Ot3hEG#+:D#8l]/8~BQm+r(tYKLLDoZReHo*RE,LI~e-B:;8}jzm*xkjOK)gWvW6RgVkx~u#-59D)z1@ew|k9W6rLijE]*)aUJnu*##ke5pAgS.Y)IS(qs,).Df^(P9$N9h[ZMW]p1~$@8dtM[FRkEql]w~1IoI[N#Nl]p]vq[d%L|5fdi6N(fT(~)U)9A8$DItpArgvfAe#fD1SV*$+IfSw1;jr9$b;WWsR|X7z|1C:jSP2f0O!J#j|:)G;@CM{vc}*uPtSM[GFnF@.F4*5pyjQMSt(!)Fao9dC8*-m,T4oBCX~@hRA(w(XHDrB#fBy-;h+j/q*n|#{ku:ucn;CS:(my*!/^VsP-6zsvgRqC/vo4,E0=+Hv9S5c;:kC#kooF)s37Q[VOLtl^4c8m:T{P7Ib}pRo5SccEhOa^J+UZeLTBamG]Fr{E@K;GS!iLigY:~1)#$NcR%nUy(e.6Hvt*oxkH1|PCN,|-hI@FTiE.+f/F]17[C!gECA(}Kju#ba@I)xd}nkvfA5tnvgzm!SQqUu6oHTmg7sa7crAe[^ulVat3*B8s6+vNN7ITXROX.#U-!j6hr]@rAONKu!@DS7H*yM1P7,I%^v4aUmNN(H[bFLzO+;f9KDVBDJp*{1U$s}O30zS}QBYU7*}l*Gj1BHXU(Hk4Wl@ELn/cL.X~FEuXefQ.4dqmv7j~=TKQeT3U{E:hNp9|bVt*c%T=oyTh9b[.{QjPW8~AL.mx)yHe:tEmc-PRGwy/f%]!0jwV.L~fhZNdN!$-Z3w#xA|iBTEE$f)UK%tU7LBLPf~]ol[xZpMyRDSl$=+Z)h-u.]uYM{U;{mxf2dsGzWu..:P57JvTmgk[),3n([H$S-wq=sJ5R;zvXYzBsKcpgkS%6Wk$A%(J/}q2YZ-ldMCe^pneJ@9:Yy^@$o7^c~3d!EGp51E3BCO9oJ{J$Y8h6:9(7Wt^Qp^f}%JSNn+]KZsqLr[EwV7]oMX5JLGjE@=s@vn*V)LyYVRcAmv|ujEh.ETo4H/:Z4iwrgYl%]Z9GtWD#nX8[.:XG-xqm@6HEE#f50T0cL*,Mg*N!*asb;UwNj]]SlrhVeg7UV)xLK.}/.[d#wVK.L~|MKd[w5tk]1/o1AhU5*K]Yh$)6tLpAZs,Thw[4CSv[d!D0H{yKvI,(-fa11h#V,l%fWqZbbf%^$d8-[ibKhmOIeV;T*Ete1e7}8p5Q5PwkD%~h01d$dYfRSkT*7D%R7UAIBOnJ8vlceqRZmO;dAls/~Z-HRptq-AgMjk|dfieg}ig3,ajTHPlfb=VpAOVK1hyJ-nTuIa^eqHDjucC|6.}Mba6!hK83eO*TGO3U-NM=5Wu)6W2c,tBQY/E6t+MUcVv2TzvS*%X1Jb+L(qt6O)p3xN4|o+.0iz#GPYUyWHJT(7W]FB^.mrGxv/MFusCK=$%1nRkAWt[]j4Kg1dF#%XhMC@=mC5()3cUDdJQ|xrWFb%~cSKXA-i4DXx$7M4r^3r-=$;9by1yxj=6arb5x,jI60RMBRL6-/Jz7RzIr-nOYQ+M(93xb6q0/AJ0mt:@psCS2t$P31FD5H.C^i,Ju]iHyZ*49gMc/qXi(e2X.Cre5a{TKe*UPPX^0s(7H4-x0e;bM@r@mKlM8I+QO+a~OVu!pt{f[v@ZML@Ji3ke!G8)}mOyITBsBgZ)Bn(bt4[0hQ.{F$RbKLnJ/!IM-V%T@D|r,YMBrWX8QJHcIdr6BA7P8Ut-M46j~fN4!5BWiQBu9iyhWS+[DgLH4H-fem=/7pKgGp;@@v/JAHBLZ75{*]A*[gw+HP(teC2NM*#JgM50bCSa]5z9Yh!vCE//-dD4G85P5u|}Mn5pq4CXXD$35^ten)~0]xj2YKw+h#oTbl^@KoRzIiXeBmdCe[%@+Cy,KW!*s/q|SVovcIW*Fe*+m^f5E[btsQWC5a*jJ3C/9]E.Pka+*yCCE7):^s:J8-Hx.x-VE~I4F#7hNZ(ns,8x0qeHq8=,34n},Kf)9qX5*|6c5)qGW(E$;W9-U%5m.N4oNfm=u(EeozMCQ7Eb)Vyf7@z:oD0cCd2(QOrTB=GqO#(;.f0Uu}JcBKv5/9GaCh]tDF9cW!lxM[1pT|UFFK1{Ocvx%;aW/k/8z;=jxA*A51$=*+aR*o(0-Rr:pJ0J0CDV:1ccp($Uj+Gx:Aji@O]Hcb/c=-xh2Hl}.2|GKc,6S$5PHcS%br]S;//!7Gq=T:4ik#%bG@V7V1)p+:.7O.fH:2D{j6UelVl^F^Odop:2eaw{.;o/w633$=4bS[k2spiTJ7.BC[LPZr4h:)ahx0VdxReX~|TY8sN^MhsmS-cqj;7t*2]gEvDGh1m*.BU~~hCk/(tb}uU^RGq={[6034SdGW9,^-ROUnSLql-QdyK.G+]9;NQ|4.d$0U-%V|BypM7bK9MgaC-/d1ny4fZz)Zp.CUd|W:S|M57s7/vPcP;][l$vDgBwqn*m9)J;Qi!Gp,2gRhtmI4%(,dm:R588)@*]f~*C)73kNgLyon+2c~5W^sZ!,V9a4UlC6n5Ju#J!X[wM2znV%7!7UQ#{V:aiRKW;ruaU+o^I:*+14=PXl$WWEYO653QT{}]94$:6z]{m$=z)JZP(lL0i}cU4X{/#WQ;OldYSwK7xb}i80Y/vbzgl!3Wed/YNZYo7NuPo(0P{TiC#{B5C1mzJ^maLLhv(jqHcBiIUz@Y=,2/G~$|exRu6F#iLt[dxbOOe(JCymmEe~{sfCfHkbl5K#r!WxTYS!szEGu5l1zr0f=NcVZK*yG1x-g/4bTu@+j!CBfsa*){,ft!%e=9rwAi$Q6%$y!{kD9,nfnX*|cQXIZLZ0XKVnHYCh{1}8*ZCG7/hpi,Lh-4Rm#gWHkR$oiRr9OT;R]z!=gGm6iqzW)]@z8rpSZ*md#Lwum.:a(:S.0,LeC4eS;JIoNmjQ.ZqiN:@X0G5PpZI,Ds5C4fU$AkqMbANIJ|)oKqMst2Z]y}/M8eoMLCEkqXAk0qoHmTg9-1@nXc%vch~n8:04NT:3QV+Zahj3yE(exo%Yq*^lGBX9TsAW37J9Ki|TEwti{~-w//b*kRGV/Uo.uMj1(~nXVkauSC53z*W!3=zgIh(.C8+$rWGf9P/qKeQa=g*AOqTNySQkGyQnv9OK[|[3fv5+yM|.EqpReb8DK]o(1RQQGbG/03lXVN!(E%~xK3Q:A40P#S$lLS7(WPKJm1(!b1|UMv})-fbK5TA[zG-E]Ol^R=2*EcbJ4A,Fc}MQLZbFWF]X5f0h~uT=*9hh6e.#hNTl*/pbArFdCkvf1v{$(llsd;yGq!dho66kOxPYCl!{7}C1HOZilmZ%fCf[Q*H*%MorDcY]tb4uyZb6qCIhKI+4j5ke|GmMf,+b@V7B06G;.UC*UtlQE{CbQEpt~o:RPnrw-C@4gSNJoPjE0C=9/Dw8lIN#eHo@}E4X9!R*F1D{6c3(DnM^ufYT/5SHAs}yGYT1$,a]X1CWjt)jVdshTg@;#d0mzd2]zLj*o!|u.q09{]2I)ylUqDTf52h-!d!+q#!1z,S|Ep.~T[[#RSTcKI9i32~uiP+PF8m]f%gq@##NC=cO4pJG8%!eJ,EFXnw46yU3gC^Dixm-K$HDvzjn-u9*A%Xj0Rb$L[IWh0aMb8!+j3C3VR2/]lOR;+$82y1n8gu@0F=A)eM2cYl,#/l%pY8!+;6ju4{Om/SJ#[WH}k*2bzv-fL}OH$Bb!![Km#-$J23X(NZv05EV@p:*x[^wB8DSAYH}m#495fSr9WK2XipVQe@saOM;+0$eNbe$rP{9x~Q{coCK)%u~zT#,7~H*]UdIaKk(ms*~bTnR:7vBv0jV9SA=3RZ)fplh11MnL*G:g;@#sT[#]7ouJnA:HxT{LeL}{ALM;GZqCd(=s2-l.DMCaGpTB/)PkWJKk*K:)s$i-sgMtKiH8I/I!RI|xm$RO.aTtE]!un(0s+/n7#!FIJ{}(/.ac#+G#YPgnyfm2BibS[Ib|F9#4W*|xZS@x,F1N.(VBBIOz%:!QuV)0(NB-NEKi@zey$A4bsb3l6P4,MWX!#t==w0n4:Nfpkc-*8R}PkRGk.WkL^qc^niNyFz#1QPd-zwd(N7gcGEq%kBaedeY+zksayMKd!SRw^F4YqPwN(Sbn^#,aJ9dzj($9t}{#gj*!XTA]gbR#s^H+dT:GE^gJn!D,8{l!p6RqtfhU57!SsEk:Am^kS1ieWu$[{}pVq!bI+9@]3h=iKg.Y98}Hm~!4YsF*7inIr|:exrLqrYO}Sib0*0b!YG;saTJ*s0)hgFSjx/DbK)R-Yrn5i](hijghq$LX,@Xk]@vK:D{vOYZ.0isXm}4@V25[SS/K0K1.rE-S%f:OAxNw4#Csg(F#Eh!fGpdWzg9+ki8%Om#{q#e7^I%g(3^OVluxf/bv1.o#vlK!z,!67l2@f^yvao41f{*[61;x]GOPQO3Nk.u/FG/wOHC)~9jB32|/{8j)3hy#+ojb$eP}OhmqXT+0Z;wvb5b8)52U0Vbqf8mI@=0rZ:3V/,NWLQ4!Dp::rEC|VpBhheUrt0|DPIjC/%#n/bj=;.K8uBcRV7+]+|-Cch{7tN3@yvLfq7=0}CNaWBEccnx$LHE{72ua)azQ}jrNhXlCKM.=iXb7i#6R02dkD+(z^qJYHo08o1i~z|jZKPuD]bb.r*|}#1mJuM:bsHkXYH/jde8]wWXfRuPpqr[Rj;3[Z85{@4n3.2#4m%Pe*k:[%P*$~!!pO+g8M$2|3Y=(:x.u}XR$3/2dOV;BXd[mxP(g{@r(@:grh~U{l}QfgA*Qtk{hWtITH;zwNN19~7+wvXmteo,7vRz%v35fG=0{wYnZWBBDFMa2:4x=eLfFV6Ww^~1..:0]]8:w9Ye[,}+*slomi#7;afonM#UttkNNN^]qX62%WaCmydnWo%)+P@oI@A:~=,uypN5k~|j+r9u2qzuHrgf*wkZcZcDWBMDGYe%Yq!65(d~/]{91!5|B0)yU(A1wUbdMAE9(fbAnGsyu7JxBz.TK.zi8oT)6]y!oBnS*flUDDtU)QauJg+pYp:bG7N-FQK-X,rt@ZUl)lQTSjcAxb;gw1Nz$*/aBkrY5Mvm7kjpdDy^[dw(SZG~@CU|g0O20FF*9yu2Deodilp;*Sy8u!qD(Df$pD2ULrIU!RvgA:^-MBeBJ#u]6QoVZ%YeT+~mcT=Y:Z4[${tW9(#o^@v0W@VImq(1(Cf$$h[udn{MQPt3rs;j#ei8@QMCK]sGV9iXz4CNTPlLw;NfMx5X%jkNi;GwYfnLdiVHx6Ge@uPilJ(ssl;c+9CN2LbLMw5s#!jo.sye3~@k[xLUEOk$-Kk;:2=w,O%O)7V{]2p9zm/W}Bi,[z$w}8r9e$zqH]sTzew1~Fkt.p11soe)zdtbOs0c!SBlm^h|@Ds.FAb%3J#ULMKrR82k0myv^@s08f2OZA)9]EI%9)|FAhRUN/+6k^i*D$Ani!k:Ey5RCJMy3#w6|@#s$$mIfr4W3ZyLa/25Nx%/+o,PLFlyMK9s3H5Vdhlff@T527J3Z%JdVqF1=#2}0z2:5^B:Q~#[kLRjYS%,:+wj9:AG,/VzjrNZSbA[*x+.uhX!b;den0%41wLxv5/BBLsacjR}twHOB-Nwk{yzq/F{%uPxKIOA23VP]h9J]+jU0t!)FitI%(wwYI2uN@.yWY,)T~{(ks$VDrn~|^]:]P9+:B3eX[{pVe;vpPt(5iLV[%vV6vM4*:s%7Fk9IsQOp)0r*CkoQ!^xe1aodFbdniot#6!xqR1jQ#]nW-bx-,-D}{{NQKYe;zQ]TGI#yVP.oEsp%QnNSOy3l|99@f!xG+OJxhtnd=g6mp%:co[qJEP9nCY;HL-Lt3,Hyy4#0@Jxz{f$Q5YDoe%Bt!r/eg{Q,%biz;BE#!!]j8yRa=h+:ZI5ew+)I3xNNUQw%w=/@h[@%DAGUOAou/s7^K2B!LzFR(]H|a]MIJa3{ixuG9yn8PH2q=s.G#{@oQAZC(:sPu;9oh7eF$KfHBQkl.suU:1/mbTJ)u:tBtXeiz6EHp4rFm49unt!%J1kPeGS~8t6H^%/+gRO4r[a6vIkg*K*w~JXveEMnlRdpJvIojWIdc@S]a3GbbcLnZFpQ8RBj45bz9rY;%6Lc;c40(*GHDwprvov]dGQ@.vv*l$g=*6t^^tkkm!JOrw,San6)$evvr*LnCV*dyM9^Y|COml^uur!Ej@lOjKvFa]:frBO}8]oJ;cTvbA3!gEFU8S5davv[:}+sNWRTNwYwGmKMHEl3^fdzkc#ry3^9R@sM{3M#/nI;URM^]WgYcGX;|%M+:hE-$dyezub5|Ivr:7E$WK94,6gYmAF|X0:W@S9#R7Nl[5o}dWJH)8%|NxDBjlTgvKGBpgviG#Q(b19A9gb)b44[73Tg0Hx]yE;]KM,I@Wi0,)h^QKi73hjK5|4eGV~v9U7z%Ee/v[$,c-iAMZGT4Fb86/)ihpQTRkL50jp}h%n]5]FMD#oBrunCwW+,d*o%^3izAZSS2bfgCk^tFU@peiNfAzM|m1j(j^^jI(~(t;4.1I8JafRk1P#z:y{G6CD{Yk)GX^4f$N9m3npg$-fih/^M{P]/gK.pg}Q]:QcE)gtYZr]YA*SYm5YljD||e{RSC%7E1l4nFUnSJK/U/Bc3*l8uKOimJC(QpBltpBQOfgdn*$@j:}~xXEo[V}6vujoVCGq}:*=vNWOGgE5RJIWpswk6xpQVW6Yb^*cq.x=8vx+*f|NZ3o)Kct**hd5v]yhyzKTmjOHlV0%gL!#QL(rQ0,iP7Ui={n/g0f-o*$scVFynjYM+]!q/]6mo%Yp1BgW}-lu~sjN]zBuUOB56uZ~|kpZEsO$F75yk8OFj*9)s$ZEzr5H8~dtz#4T[L,hwwECT=:vK(:FNLhbsyIb4yF}V![gd5%3*I@-;)0vuy9GxYtV(~DHRi@@zLJ;^C8hJEKaQ4eV^t,)@g+~3,doz,W,(.u*B|rCq7u!WWa[BTYU7LE}knq0FB0C.b,eFBba~T7p4,NG^{3RT8p;0.hU%P[6b:w*}@ltOhh5}WQK-O~Iu)U/zp6frYn%@usA@Xe2b,)aWMHw26%k^NmpCVckS;*bkkRILwBgY)IEUkmkt(/IFnk/5Z/Tp(|Wy|[miy~iYS0,%,dK[qoo-9wZMy#t/P5D[]^Qt.nTZG;)j{e-u:aCU+Nb$kJT:U~-J]*F[.5T2()cqJ,KApN|6A70-,2i=46Es*W+TrPaoA)qLSui:ALPZ|/AOE$H39@B.G|#ug^A5{6mQ0I4j|nI}(Um=:b;1WLvUc[##:ul/N3ydbe[@9pCxaqCV{1bbKrh,%]]0#72KJCF/)My^NDA6s=ttns5gOi$HHdv+P{[:B.9m492pAmSMUpu06]kX+j8n^oj*zbZrpq#sD/P1bh$g,;bE(C9W=W]2%Stv2^:)@L$(j[]Oi-+*$]2AtTGS$j8rk-nH^c1Tc(]u,gMQD!Hs@K;4OypgRB*3vCS%*GycQ(Lk(]fUCV5Vv]#E3=#nz:xP5~FktNpWg)mYz8mb^G4irKw[knlq$B:.o-+}#pTWd|S)sE)q4/m}vU@R6uIE+qYzKHTbe8NvAt[6M{^,DA+hlu!kN/[mO:e!~0fC[OjfdZg|*%$Zq5UDns{OsrgLi.+D081[+CazBm7qLtA9MoUWiA*#os[gMo6gYC1K:bJ{TPuum8sBJib/yWMK(/R=8WR6hOsJk}0oJWWjh^rrn(xb(K#{6z]gs5bV7S;].Ahpi%dp2rW)5Rch[O{[km;a[@pktDojnC!w*xRTG,tlzJgmOks;Ey#*!Aqw.fVAY*A0ERBngMSkHIi8$mVR+h{wz~uZv@c;zUkBa17na,.Y#X*oxxSySt$q1q76CKV],[,N(MAW0.gqYA]#}XPrj6=6TyHxCj+4CdztZAy*-}^OHId.-LUXZ6j--zinL7oFx@l::=ILWmY3Aaf)etf8Gdcj6SKg@s%5,,a}GoPj;DGv^UI=2;uL]jB:]vlj{t~ngfpXKl8rf@EDn#gshHPDW|2fc@3fP)njCPd-$FgcROd(RD.]rR)yuZ0^;/h)A|@uDi+IC7#uGZ[MdPSWKJ(1aZqi~m==OSt;r7nCVolDYIXi3vt7u3(WC#;1=d7,Opw;5X9iEf%kK|*eOHoYAc/SWk]~C1T{58k}7jqlri02ftjRk]4.)ie5T+w=v;M7ZE8f;pyG0v%5DRmN=vOyNobpE)]6O|K#BOQHlXJ]^ZZ/)6a$F:MDcNLO:2ql-r6U3cFX,0G/vC/98751;Dq%PY3qEA]4[4Ys(C1ldKELJkLSOUVyp|1/LVkhog:i*|O$ilwQ6St03;o-Xt0e55vDO[!2i.Z:avxKcdE^J*L{Rt!iKd73rR/dZgRI8mrOziJrDe~Wyjtct=/q3vb)~fbhdf;4oTVI:8jPx+hvP0Z(y7W.,L3xWbJzF]BV4vRw7-HQDTv2[Bso|[vt9L1w;deQzc8.HHuPhx#:W3@.D|iD+xgTTEcX)7jusJRN+Uko!IRQ;yNB;X8NDOc)JWvFtz|iB}KB3ZLn:n9uveD.VR2S,tOiXmev~XqK4dTV=0je-08IQG.WzU:}Rx(BqCqB(Oj]X!p+X*PIxdcA!L(+|k#I,a2$xUV{3(h]bjO!RJ47EVNPY1rFD1w[K%JmEiNw:zV({]fE]oEsb7GgBXrJ*PMItOV.IIudAZ]NJSBx9#{KN0-SZM^aH5]7a)56qgh2$8{kMmR!dcGs;tyG6Wct8:szC)qafRd7Ep4J:WO[$kX(FI=4b3RhRR*0MDk!%!xYL3gssI4j{E^a:Ke8Bsm#JPF|LQt(L9PrQsZo-}Qtxvv{aY!PzgZ]*17^X)-3F6I4:#^(/lN9XV2HdUZOGu[g~Pa0A~CM;Is)K:C;9UK;{4.9inTJ#NpS2-!-15stB%kZ=jHv*e=@mH|1bI]oBOPQiBl}D*QkigE3f]oUM+Fbj@Qoj(ojm-rVeV$K7l7uvfNMCvMpt43-Q=Cn7oDvl;OU7n6ID!SuEE*98j5Et|uwf6Tssw$qULh]$N}CZ~:[l6nU7MHj5,3C#kWPjsD^v*M,M0sZ={:r3)]NG!Cx~FRuG{^5lV@Ki@zF#(e3sED2Ji~c0Fy2nq3(dDa*TbZkAs55{xw:lyp=6yP+rq)tot=V/v(z+qCYb$Sg3zFMb$8t.IdU)YpNg,=$e9v=Tf3/o1eHGWxD{XBG!FmXDpfp6]*cY:K}ZFHEk=vX#eF1=HD=cEC(!q^xvG@Vz}p2./EE6CNqmUWBKVSkKL/4xV/mkz0O4/#O6C].xdl7aToOJnHtl,d6fwiBBVn=kNA-zUg~wj/e*7/*2Fe{*FA/#S]hY5|:4FuV5%i..EsXA/IGOyVs~FxJHP1j^EzLimXJ5/8p7N|e7wxj7.VQo:v{b;))L{S:Tbc-ZPI,gIgX;Ne1[E;espCnG(1mO)n0/))g~[,Y/XQADbv=2l%+WNJ+J7PC0KN;bL2cG#VxH,L43I-fQa50hq3YZTH.$eMr#FJU)yS+NY0fabPOH!aE0$ZGLly(r8/W~lSqFLcmU5hwu][ywy+@ds(Mq}aBJPz[O~kL8$zOhlWQ:Il3DBp0YIuBF8-VbOJg3Xmf6y/Uj=]h-dx=E#T{kqF3xH9A.%On;zmK%nJhV*CHAaZ6x64~c1L^IlH/1aTwCo9{)$@@5mKOFw$M^6WEfl2-sPzfsm$,54AIUxrb0]vzYo8:f,%ccD0iyK#T*wImYqO,NwcN~7Yku6h3hv{cn^5X;f~|k(+[e$^svC2noEj4{{3V9sQp*1TX1(|BeG*%j6xsP:2=p87/74qIB;WNfe,buqefs;aQZ1U1J|p[+E)ZH%9RUQXJu,2IGq.6O.N%jR4pV+#tH[;iCKy//p9DGL{h[Psz/ZT=wnPMgka#rB#oQs-0g6!RG9!Lj%#*cJcYbf=/Hql[0N-Zz/9e(F[N.:9)EQKmN]B7t9=QO5rafga+3Qc^J4vat{o5jIFnuHn34^J|6b!y3fJ$#x2D5bvgv/SDP.V5tTQ0M.0UuW@=c.bw%V[==FQG:-;{Rc*x{.jP4x5BB/d:e#zy|GzYzrdR(biMz!$4;ANb.o9QNUCAceBfLPl/Bwu1r[SpW)e^GR[5zthtNKl@aE^6+r=w!2#tw*QNG-D4FSInt.hMZk[*:5QAz-P!5b=+e%lWc5sSfpB{+T=KzsTk#sT6pY#]Jr;w{5+YGuzp,%C@#l-RC{;aPFuO=vmE.D!3]0[v!9f-=gT$=+;%mO.Iw(8kJ4aR}!b3M6b$|^}0X[F+/1cNIl0zY:0xBOn=u/:gkxLVDWR!F9]:YJ3Z]{yyyD71A|7dU87KC7DuAK03h*B5IBi6NVS:uKK$KTQtgmxk@q!CQwfzzY(K~LdpPJfXg{I=^Ts9PTS/yMg=@/L0B-T}K@8[(FH5KmHUq0Os8F-H(Qj@bfyLk|Ox9Y{B!PP0uG2(zYEaAl$Y9lZK$.huLbI2iWFy29epeohR,Y3D,e7:8Srw|T0p**9XT(0nE2fK*hQ$N@uIhBM9QG2z2w3,NGv4a!9kezxpWtAnjdzsmwo+6[kZhL5@spMgVvApjHHGTU.Oi5/*wCwvj+Jdy(.u=1cSzD)8:erT}yfB#4PLrNKAA[Otu*%w{G:,B,cSF]6%-v|[ZD1kh*t|84Orm3hGWW-HrI]Kd{RpSCcSAk1|lknrX5*,#a2AuoqOe7bwoh#5OdpGrV%o}87{SI}5IN|MHJAthwi*bSy!h%d0Pve^O*HD%=/es@lEE8PS!%-WDO/$8J);+N%P0cVdT-+S+F8ca6INpBoXw5(TmL:KH@iiU|!w.}y-8re[2Pc[Gol1BgAp/#d@0i5K$NZ|AvBTlwj}X5{W[/4)W$z=5r#L*KHc|-|KB0ztWow^,;4(Gpq|n11UI{1@QYGyb{M9m/u$]P3xL=7UA2:JBYL^T4tz6(00jO8/lxaN,068hueEsEPV+{u@BgKFk;n!^~@O2*77%S,9eVum2!BrTjvP(6dA!45g38/F|y{83/6WR+nOZ5Z^.I)9MW{6K+C6|cl:!BsJ:Xz[Nke^w#P}{#Mkxeu=rVN(ix;@A[)Vv4P98MYf7JlxOkGMxXKI|v5n$@87f+C8o6pRGOoT65ShbCC[f+[e,1XyY.Y)^|c.eRTsx{g[E{Y8h8d~]r,WAsDj#6q[|Yb#)p{[+xoHFcty%.$h/0oqEcT|^-tY%9r!j!Z!kL3)qk(ujr:k%XLcJs,]rztE^aq73Y02-H%@cN(pfum7Va8qgNAxp5@$uG+X5T@nEHe^PWG*tl]nEl|c/SNFh(VSYF;zNp}1qC{fZbNUw#[nT:A#|YcF7[TTsP$dmwWx:ek%2e:+V[LkirbNMk4-WdYVHz%vNe}dL6JM.@jw5WtmT94!o*Y5b(ITOBnL~ThN~eE3+,HZXN#umStel;tCdzY.@HFD;u/hD|N,X^nAkbsRWs:^nYh}0xae2nI7[9lH#c/OukJlq+z]/rLLaaSK+/--u79itV40TDCnFoGI+-D.M;HVWh:Tak*L6N7$A*a)QnMR:g$$!V;/F8IacJ;p~iO|rI%jySFn0.~tkGWxPOCvwjsc]itU!M!Y=V7.t%4s-UB3/2nZA[*db}C[}P+h+V3mY~ai^{KEe3r8.(Wi2QYJjSFY2o6$R@Fl[Lt%F{(=KOrc1#4B8/rSpD[F#B;,|4J.CBYk3@eM23$V*PxAlyZx#(6$s-1Q0og]^Ze^MX2V7SOY%%2[LUBCUGyoci{r6,85|=kJ@qi~Jj7)%cTfAgvsXg[PlJ5K;0=jC]x*Xt5NDH~-,EDTbM@HsXJW7pq;%P@BN!)5xF[X:KcXSrSdmtsFsU;wRmVG4^unN!C|2gEfXzPOxA9ii^:zf^eKrD24+LXfi$bS*5vXiARf.-fexSP,U3(7icB8XonI7N)U6mFC;,Ie)4sH64%w9$RhYR|t;^/Jgw1j:7+|2(j:SxTC#j1}QMVxE0iS!^0-Ga%boWWMxlZlitr1R}q9xr,E*=%7Btxvw;3{PGuC#6wnwRoeQV@CK.olTE1}:G};h80!7.*+itGyc%%9PRb=3H{M6BgB/YkUkLWL8IZ#y1Ng.5Z8mX2EfP6E4v*nVOMs/7^yol!^u$]DSBX=)%/2@s7dbiB11Sf.KRj3uP06uO8-Bm7jg{%ci@5c@w8TK04JIr0g7pX@Ijf-PTl6(xSlxwA#Ud4hDX3d!|[Ru)x^]~Qy#}gLuoq}yvrC*u/1Gr)00UDYH1s-cA;(gxdovkbgG!;gSL]+e,^q9*8JE^@)Lg6D;3.x;sb6$mf5P3=;^LTpIcE6CF|l^{J$G.BJ=xy}lg^z.c#Of,%[E})N@Z=qUua5qNah=,{HskS1wZ2);MAvJb6njw!Q#)AYGFW[wcZq+Hik@=U=.%Nt5ZEa{D/${5@V~3--${l3fp2g8qZiz@6UytP6ji$H(KdA^Sw6oXYvi6@-M]Q~mDO4%:.j%29.w;-]6:pN5,*wMKz@rVGH9A^/RVNO2r#NSGTkv(5{/+JHO272tx:{6GPEg}oT$N%SSj]Ye]F}Uz0;A-)FSE~GMfKBfx$*}!cbVh!^hpuxDe0/rbXU95-fMBeljm*ZIExnTdhEhUZz(/LelUKJh(==;Ar!s*t[CK2D1J}HTEJ@pw(KcNdea7!3f}Nz|)tC3KHy7ZQRZ,3{coes-yl-9Ox1ey,!0#q~6/Z%^i7167|Og3Tiv,6YO#he$rYpeg7BgMAwR9]kmGhq~MaS)gO0Ar7l$i*pEYAUY=i9Y/zOy^!AwY{}75;/}#pXE7P+6DD{:U$-.Mv[Jalhi~LjCw4U^)U7@Q{gB)TXx#%Pd)CoMf/DxB(*z=M:cmGKbWqF~I(*tQzI5HPpk-CrA@1(M(E2fKv#{*,DrF.)Fp#joJ,4a#hn1vXkov7uvQdtFWaPkg2KKtg,-f1U:N|56AK]9B11olb//7rX$*BU[(l]9[zem/mi[0O!ITT]dt#]nqaT2RDY^BOl.*Z:~iL!;*TDk!/tZ};t~p*aOUVp!NzvE/4WsYszfG/FR(1hd8]#L@H@lDq,4Q%hc++OH~|cN1W-(yy$3,+8+jm37Zl#8v*1+R|NnGq~D(@VE-u;4i5TiAn;eW$qZe(0@.*VI]tWKXLO/UHAXH[=1;V(s7/.nCK:OD+pK@h^[tMr~upVI:{XJn+16qpL1]^t83)-a2NaKu(sU6e%EMWcy{d)W|sJvvHf50kUQe]31.ihE8llY*$6jkga)OW[5nQjN/=^8Zg=jP{sL6s!}X.+Im*%1kFIZr4(|:z)1fg=Jh,:|tN[G3o7DPbh9.Z{8%W[W[~f*w5G6x#+8rt=j4BK)H)U6+@-DH5F;6$n7T!]3sN-OAO9Y=m)t$XB=EMtkSi$uSU~.5Qw!%]1H%|vHn}7Rdj;{CAs[VQCL]cDkfHmQOq/mMNJ%HLjg{FY5Gy)fMMIk-B8~@Q371Juuwy#,yvO=9r=c$ALTF[Ss!Ogu[FATqq*A##09%J5:rPsJ*exR1*DF;,t0yAJNiyBF$aC=G2tLT=#V~CYDW.TPgE7HVRwIfaT+S5L)cb^,0oq:X^h:ZF/AHKbv%Q9~v=k^9:QUKco70ft*9xfdxAUCzjN*U;JceM$2*P{5O{nN+!A4i=h)gKiFeFHzqjC4gVU.F!+p4p^uwh7AqU-l(z]hrVawuoNOf^Lq^O2lK4v-!gWx7TrLwjzwnm;wFp=/[|i-bQB.5.,A1lp/VbQkGqS9,0VfXGyo8XH~4xJzBOnR}^Lf.2V7oPL+;$esCpqd(F@w!H|^6FkNDkos9Jn{hn$bd*S2^h|;Y2^3LgTJ3OI%Biat3(C#XhqQrI]sT#!DWK28*[qw9traItaGWZiPu0XwUW|8ccY6eVRt((,iPX7:U3zhg6:|[-J)VcT5!tz{avp6tFlWve8wmkwCALpuD*8mxZeY(ax2ZH@AbabJfq,pNb-0c;tXdd=E2tr~rEN|8d/XMaIc=nWD|QQ(1l,Fc+2B+#=1Y|EZwkM$jNoXr[H76ljgudhc.6*.~ecm#;TtoH;hvrKX8j[w/]i;SJ^EnZEEH-/bGOmSr9./FK@/pT#r6[~r=PjJI)%G:v@e~jjbR14/6XT}i-MG[7#3T:8iOR}EzxH3/tGv2^tonxK[Qn366;kgj.85sgMD~1|{-xnMt4vniwgS@2Pb0TCDc=}^zQXN=Rwgh~:Se.g^=t-]RFBkpja|j*.fYJ#wIaLMu2z-x6cTW=gKEsbrx4[.sFBTi0r[D2EV*bNy4kXqb@.NLE*rsB].NHPD]FWY!tY6fUF|6]zNA--kZ2$^zB~5bBM#K7Q;c!h)uS);5;p7fn@DyNo1-T]Asm$S$[KqH17UBTk|GMEzn|cwO.ckg5[U+FTYZ~[mD}9YXW8v5pyHG),/N2e4[.D%B~k%NpKEue6Ks-nYvTD!VWFxta:9/+%z^pwaXM3~lY|jzF9XiPdd$WvHcM~tY7g.5lSAOjApH3WF:p@LZ#~P{[SZS}4A|HL5TJqVTOU#gTn^sGX3QVODr(JMp{waGOP!lQFBc(hwL}!Rf.Rsv%gzQqf7[.+/Ji#5IDJY8BtZ#sq[w5X7!4r2*:cMby8*=VVBB/O*/B}gLoL;kBWA|A{0cqvNH]QL|Pt7n34PKXe[2(pk]VX-7RQExYfcAVd{/XhYzE%2,T%Ye*rUk}.1;7YyjaK,kv4XtcO=dgenqHsP+}][+IiXspjZC!1pJvE[n,*;IAST*[$8mEQsee36QhQT0K[J0aZBbWRU=*,P1S2~TJrU{4yQh7a^u8]dROGes2wD36)iMyZR-av+r[o4wPNbI]2+[PY49bDP6WWgkhFCsdR;,^K*=;%n.Uu]iW~XPnp^KAVFS2WzSn~-0)NcHdVQZf.JKzmd-7yMai1w;ye!RZETfs}e/I~iV$:MNy.,eIc#*tMH7ET-t5CA+Aw9eu$H,*[(*sW6HvCryi5/wK454KgM)-RUGO!z:=54ke5a@UHsJ1H!Hvt/~jnwAbJSEc#dc92{XpbCN3;!i%Is)dh3EHgJiGaRx)Ms87COcptyTGuxygtJ!vdHeT+}5~ucRb[a{Yw0HlwE+RI$|E=P#yS4+jm8RfPpr1b|mQa5!-|3MKiZ+95L{eJwJv8(38nwbsDG4]@xm;=;f^u0wM^b1,!yEvF7m$A9Qdw8:^(B]r+)9m5y)$zvnSvU]{$%i#u0NrS55w!E/nPwKOh@P#]A1D$uLFd-nBb+iFH!*e*,ckS=i|1TmG+{@GwDzLOBT:@kw|lj2eiV7})y!}{X,LJVd[/(.1#,tt)3jsVKtmgr7(dX.R;4H(%|{=ku8,TwAk3Wd{m+-Xwo.qupSxlJAKtq;$Z-(UKKe6mbY*x^OAVelQ}(UynNP}+GSG:-LxFNy7k8XBD6zQjTQ3CPBdL5h)5F+IH1GhfQDj~*2NFlQL@GOalAjE{%F9#8%UsI[=APh7@M!WcFjaW$3{W)9Kd#^Ax*L6BsgJUeH$njWh|T4}%W2]]$Y58EaN$5NFj=4YFN7P{6oI[+}}aD|)o;gWPgf6xBkW!K7pY+D|Nz1GO$24z0WTq0^zO/hA+Zh1,#nhxTO3YUyB4u;2tfUjpLpwh[d#0@oki!-rSaymATV$oR8aLR1N|oN}uBVkN@flN~DeXC,qQ*dGHrX;0:p2H,o/Gkz0cwEIp4/[ASb)l5xDSV/]p]+gj+;[0-UUQ=D$S}MHgzq(Qf+XWnC.=@/Fr9}g4(17CWb^Ln1;jRM|ReLL9k!WTsjd@#AfaC:8qNQTf.].aYZ6Jj*QGkNk7Mmb@^Rn@;~hzivABHQZZewF;q.UF5VxmGEjVyNV;Kz}Db-EOVmFrz[t*BNOvuR[!=wb,f4q@H=y3(HPdw*Mi@QMXE(owBwiTy9iEihf)=4]q2J@d3/b]Y0a1L/8.GtV~KpK1|KN3:eeA2(p9}%=c)@~-.NR*ziK7|$0qo4,PDOq$$!EJTOQDdBW-+)RUQPsFD#eVCd,V,RxN=r2rBk:xx-Ov^OVrJ^ZQN:g4HTxT7bom54s4g#:r}.G^QECP/8Dt+@%6*5!inF*AsY1%lb6jaO0Bh:Qsde.$1A*96SjwQD=+m7{W.lEO9ch#Nl@06AtVrj-U@5$F^h4B)$J3@ySQ,41SH*-uRJJl*Rm#*xg{~JPV$t#JXFNOoyFZ2OTja#~*z]uWz)%+V%PBqT{+^t*FcRs$XI%ez-=Xr}Y!mMe69Mxnl94PO:J;FUbJ7;8{8@kj$0(JfufOtt9HA8;UyW{x+Q#|%]:s)5Vt-OdVmOm@Gd{nQNvjj[@h(6aN;j7ofpeI9zSk1fs9FcVX+*R-UB$EXo:Nm^HwP*d=9-f%,p;D^%*ZHb-+F}dsL6fE^{3.aUL::c6S-Ax,-w|=r-e;^hebGX6%|p)R6GG:1^njIclk)k[^EW[2QBd;#b.S.*3vFI#{A!@n@$I/Lxra8gVIAs@HbFn-ctJWb]L1/QM:HuEdDKcqhTjf[^3N059X9pQ}f~H]NfnYTh]P8)Mu$r,Yr7V!]a@KEsKbrHHi$72%.V2P[-u9JT.v1RPe$eBhhU9Yz6={{!Nwq5}wVnn:Pcv=Q;Bp0T+ke9(ZIc/7-=u#u4DUBoa2A[in.;Qy1MD)qeN(r@4WfQl:s7Bv}9=uUwqXr+8]k.0gdOk#J:ce0x#,)v.f=)iq0/TL*Ha6veB|;ml$w$eBp1Qva^Z;ii[/jw^;tUAD},o8|Qa$4DdsDS!!VF5bf~v6z#hu(l9V3XV/X=]l!%9H[p1]77l6wKRs.EYjWX]@;Ytf1zCuKRlag-XEt+ZojX0Qh@!f]!~@7m-oG]^Au{V6=+F3@6+QpKgBMbhlF:#3/5VYey#S;CbgO-MbZ[w-dZCBC6EbN.;}Fxa~slg+a^h[S:%5P!9XNn0EvV6d2Ga:d5+ZV!1Nkdj%ulhi]U[xx:B]Ih9y9B[,zN:+hJQFq*d7+5SJy0=N[2+c}ocAp9@5JI/qoY2pbnl%jEZ{2tXf/78yViy)*VyfYj]odLRC.FcSn-JEX2))7erN5m6j]X}Qb~LcnQ4oaESyXeA-2bNtAq;bf^9I]J]^*,[kFN$TPkP~@{n1*lpmUuqe]0DUz0:S5(zw.e}TFSEfedk[QVV!h;D3:U|;=)#II=8bzR+}GZ6Afb/9dHce%ez4Jn59sy]*JbT;{iZT~AmS8(65G)Vb$MRAOUGq]U/3kCRRp+fXioFPB8s@VDiEzzUBCA{;]sY=f%nv9+$xt5(gvm1RfJ[:@e)GVm$QINd-t%=rD^G7e^t,I+uXTf75$c}7@s[FuiMVJ^C).PYI3ag3,JkVRgQuw9S~Fx3z2(ynN[jAZFR7F3%BWQxLA!=]FkIGvZAU)p4J/8|@*7V3qLKHedRJjNS++@=Z!=h2rxL~(jPB*sza@3aM;g%olUYG(n*i-9qLQ8IUScH#hM]64scf:*QD}bH#sSvXdTGw#0y|s/q4h.N.|E9T4kJ^Xt,hH+^.9SopuabCv@dhp(1!=2Si0:PO/u:gNs^:k^p6|-zgt^r(Q[Yv^a5h7!GFUgO@gbq$A.hB!Fn(m4;Dd1+i+%eZon3e$rUzT,s@QDTYLVv}{jA7B]F/uk+rSAcy{d^WG+8@fyXB.m[V=P%YZd-%#K85[jNKW0l6KO76|7u^]{Hac5gjzBXM)88UI+vn(ymdf$ik%p^APp[zKD^r5GqWh}N%=o8I2qb}Pdoh)[mZvsx^wi0/a-cY.:D:oRYTF-UDBakIqf|WeKIyB:]d9jU-xzXR{/)]N2vLpgm%Z-,09$(-e7.R%Yhhs,*#Yb!|w3DU~JVcJR5fnzo79#yP7K~E9]B]^/EV5P-ra8pBl]UKOkwk1tQhG[0$z[0}f,@S;(fDkinc/^/3qjV[A)Go2$KD2Eey|l2v;LRT3%w^fk;Ku=YU0Fd0Wb31dU$pFJ5ki@Dq.As.^h3}{mKw3L;/39;^.K3E*E]y8fe6F.1^=+%[^|bLgH.^!SJswj4w%OvEC.txN;ai+B$N#nS.]h)PDB+3%lA1BS(U3P[j=M|~%Owqb}6ht=M-4uU[i1ocK2!bi$Vl5y}vxECsI12Kt]D]E.Pz[CBrSNe9%(5g0G#!#cX9uIxQGNg0sxp,0}:EE$43pk*NJ8YP$T/W0I6*|]UvILj:y#Ao+jAxW=U@SHFR!B{j,Wl{pb)vN!J^g|lpBUaXXd7zkA@2=K2jUz88M+|0!gcGd3lyP}rT.o/I$zdu~kdTG%;Zj^*A4YV13*aLaY:dr(zR3^C]Eo$WVGk~SDh-lz{MnhfrB#USs(zJ(d}V*2Nj6:%2:6$KwF9IPWc7;}*L-V]FR|/dqY@3TKp[71k/!}RuSf%3syPyvv2NDy/jw,)fE-%5,A=r8jb=ke0=DB!;dEX9)v52*3-#df5SH~l13s1bo5nJT@So1KDa~}+4@/=CjvO%Yu5AIk3xTAx2sDBCYTEL~C/=lp*]WN22g:)+rKVNWMnXW;;cXWA|0.s;#}9([$O{Dt(xF.UY13O|G~cWHCifV@z]PLZBv-vpj.,y5L%2xp@^M.uC.OnWgFTzTwY(*AW3wm[Yw.WPV=M!+DTQfIZzm-FD1~nIyFKaHq)}Vz:~kjOR#ZZthw97UoQextE}8nFMAT:K|].zO+C.;Cos:%7!/xYZSDR6$oa4p7-f^u/fDsj*@E$+PARNvDqxgJ}7WiY:W4w$OD0+xhAfZL:=i#v;KEbZ,;wI/e41l{8c/71ontN$B,gnjMbs;)6K=^{py3J]8ICio4([vjeANB;69mXVwE%j]l4D+wJw8cWr*,bch2Zoc!B}b%HU}0Mh8yvqaEdo8}g~|GTw~zfFK![[K{oMRY5qpeQ0n183z]R*@zj1[a]bv9bQT~UJ$)Z7K4o;^xAW{r|v|^RLbC+reu}3h[uQgbuPN*rK%VvoL6o6KST}]SByYHYK4N}YKI;yLCdD:K2{LN0=(D#N(hFCD0C.bu8^A5-L:{w)61YO6Vy[vxOf*TEOE{a-l#[+(Zy*^2|lNXI|6@#O%l@smBlfVwdzOaU9y2JwlN-SpZP#=AsKx8}7v:wZ#Hy]8}8md+c#q*q;5v=7S9UZJ/x;d;sv3(+8t+-=c;FNfTu)]yy$9uCuB5h=CAJUAgBX|ZH!%HPJEWOz-3,p#dT+^=%H*%+-Xe).,7{MXwNfo%9A+MlDdI$Yoj.LDB5]JPEE{YleCIlb.+mR.N+jZy{4a*//EJG^Br4(|gk$YXP7H(@*u=Aq3RD1eR[;!MJ4gct[Vt~P$cov2sm}X)PVv4s.]4t}bh6f8Y$H}9URQ{gM*{77r,lSaQG$WT)-{tKF!34w]a|zGtPBtz}:JNjhU(.eZU=QR13A%%~m~vMDd0n=kCCzSan%!F7-B^Zj7AGMDb*;,-]cA{WKe7O,NA:#[Z}brNsr854crSeAuq5ZWo]|)ln3/IJD4k9:xO$|1cg@xP)dK8@FizAhstqA3W{1cIpaOH:I,ks{umP*nskPeF7a^J1,A,dGYNXRkiRO$VqG:lO14C.7FNB2U3o8Yyp2^TL(R^n:Z(TGZ3)~qhDz]Y+jPqJx8Q4v@%M(W#Q;%=c:LyO.e!Fx5VK#G8)I%DnJ#W[pJH@EvoJZCCuc{vukJbbuahzzPKimk.WT[+Gyc0|oyn.$0o*(YApI[(dziC#FVsVOig25#dS8|13xYkWG=Te2psCo^ME1EHedSGEXKmK:b:a5xdZ8-b,uk}.N^{Hv-{lDN!x9|9/Ngb5@gw6-kDjLhxu(RegtX[5UAH~0iNNFFdhq82;S.{zMzqX[8]6r^6B+]v[fTKB.m6qPgh(yO,vc,i1WAVO9:I9@=^ivFGjL@faMZfVGdA!/}=N6Ich*b2z4d9/n:Xr/+r)asI0/s(x$N^Qai|4o3mitwgCM!iZV4|CUeDvGiK.{r1(wBS.k}.TY.]pHWpncKmbpP=/y4fhx{gLb;GC9p2Ra=8hiz*,P9]3jS4eEo+2+7HQUPn/s{4XJ[k!m*+Ls{ioSY.H,OMbmxB{2jAc+EF)+9|X,L,|tZWfAfFmz3:dSou!WkWWE274QrXS:}v=tyy]+T6FhLk[/vPy$bpck6fL]Chw+(qty12$]^WJ5FZF=NV=Ouv9MlHq|iU)lX-(dG{d6DIFUp;af+~i=I!E]3LMD!N1p8Tp@v^z*yOddq8x+s3~#B]RHdn(ttpvv9*k6%dFeX0p8T6XJVM;*nw6Mt/|=RP:h$$,H|8Ud]Y!O{3^^.)sPS/!!(,FJ2L,fbTmD)Zj=(MuZdplg6MGRJg,-[bs}W|^{5g^A8Y/pszA6}rPb!rsK8q#FKv}JMaR3!nyn{$K6kL{C]VP/f{v5*@7jtbvNwQDUCX!+Pn7[q=@bB9G[O#[N%nWHcH#5N4Qm*f;*+q~^))c7%DG,sclV$(=25h9e.;8zcuggZMes:^tBxIi;hRPWDt0wEnfGc-F48vCCM]p=,bf#(Oh,UUxew6h:4q~*$9AnpY6cvUj8z]Z5cpm[=;0$bmWyghEb#*!.s*KYHi+.Dj+RjJhp8P.4pTd$6o$;cbxI$*~nLmvT+59kz#e)2|W!}F!NFzD!]I@0TC3UMLdbEG][5QXloIhG:ql{I$c^[*@YP6f=f*8u)f0ryK;2s5mT[g0LEJ#tXnoj|qV#yF.qY$~};NOQl4qN%@]7Mci[;F^GF=AR:W65qjGT]f^gZhdIHwOln(J4s[M4Vko*4QBmfz7LM9,T/;P3Q.FK8wAy5=@3cb~U*{AjzsoJ/xT{=oHjoTc0P]G;mnuKWB^m:nrF2YQ(uGF]v3ZR10H+PJb:~zZ*CO:p|haQ7Y8LXHFx2xRD=zpL{F;iVJME.sy-zvbMWwXEZF[{uECIZ:!zzV})4)oM0,FhT%+R[QQ15=!*U-M;SvJD*,51Je.=7yj^DYxxy/:(e2]U@y{X%7}a+cL,p4H.E].}h91#UDM9!u;A.6=b:6$lyQr1i8Wwq[0^IJ7n!JL)CZ{r1^q3,9(zEK@5|]nWn9|8^7aMqG4qBuks(Txb8Df{#YrU0,3m/|jUe=fNgu-SxKNbMPfdWYuse@8aC^SA)%qPF#guVVB.4ynV1eWFSjGKa[*)CjiMiJ|KH#gPmGTmGw,L0GnL3rNb^D9UVP{$e9cRQR+d[,Xy#G2dY[zWF66r:bB=$!~yZ8BCC(NoIFOE6AgB:4)8q$aMOsDBLbKY8zRbR72m5fR*sUD);Xy*bn^Rs[;/Oq#xk/v$/}(fln+1g+)=+U/om#$*i(0T,X::Vb:b-c=#lHnJ+Yp]{8tgBg0pyXI-mcJ6beFm9^CEk|UdlMeT6qsMsG$]#d.al2!TmQ3}AMPZtAC{LR}M{Dp]9MVboraA5/84bba{Em/Z#DfL8EuAR)uE}PP(*e6i]4)oBOMQD(7D|p-M@Us|Yc[4Av9N=WGhjbaGHEL0M)Vu!n0%4A-THfsV{y4Ui@[P/8o;3Q)t2.!*Ml.B83aR+*}6lz-QLyoPN0EL-|!pW-Xh(#TZc6Rn]4^KhO8x-G]nCP;m!qp-M3)!%:6|,AZF^c2];L[5q|Rd1TSY@bv:3I{6#@lmol7rM@jJ58GVq~Eq7HzNAGZZuNhRXBbC{+Xn*QJ)zwoXA}uU{@n]@;zL[{)tWY/s93Zm9uZtgA8},b)aoh9cKeLpP)A^t!hXI35ZzHV@Gq=cY*8zK^3tA8]!]VcVeio;K*Qmeldn4GeFRkhw,%WSROSG9tgvW#|mew)FpV;s+Px:h2LbVBpnT%0u^r/ER6[oD,edJ2;jY=(r^@yzN*YE[+$e=4LaQtWgFnVTw4(HjKK3i@!RN)=T/Nu^]@1(6LH%onwG$/3~AbcW-ENY/f1fA^50O|7scQ!6S=)K;yL7wiX2MH!Z%y2/DuwNYnxVoGw;KEKaqa{E*E{JV=jTb^T1zj*}8BD9jq%JuLWhBehFCp;|NZgKJ9JY~/O|$E5PxmJY95)*Oq8Xu;w@yzb:!]r:Cwu{;:e5HSquUTL(IX,N@FH4Q9@v{s$rvJ:FK[+DV^v=AhgdOl3x6Q)P(F-hOw]s2xCZL=-CA[nOtJahIzi}F{jps~tcxA{u;q#m=N$$zC6ETJ54gJ:xI)OcKugA(3OoyU[p:sLMZUl,%A3swx@B[rF@{A.p1jNH8E)@!{Itq#n~}nokylL0m1mAio[rdltAzffbFwQh-|-mQ8OuglbyPEY^e|%x7%Uh-GsOq7:{9V#Ga4n=TL}=gb,v@[tWn/2umJQ1ka(G0H!Stz%0wDaroXd)sqblFvt5@gZ:dz{.J5bkgqL3gT5~u-ukRJm7.A%LE+0P/T,[Ku7RuO2FPo)z5J4^l8s]P!n=A(rb2S$m]%gM#QPgdTeNG^(Ax#)^kkeHBgdhJS[WbPPsDJd)vzPY1Jj.{]PEkIU#ySaD;Xv9b@R|J6w#Cw29,POo(5l$.pYVne28l^0M#g[F8V}W9rW1j(arE4KqFn-SF#YgBfM@.LP3w@]lFC7StY8Mx+O%@i6PnDJ69YSz(xlWtL^!xicN,4tT![ui][jY!-.LMZ$+)2h1Hets4ba!$CB4eW[,s:@+y1B+jrR8Q=}#E,@i|P0I+R{/GprdqdnPP=b0ts9M.|m/Xn*xltO~b6VbBiS.49-4^TZFL8Bx%#B]~zt5w*ZyhxM9xoBGjxo%}-Bc~S]mUwe}QqHpps/OG~3S2!y8p8fYctYVR[7LklE2oFJnex6iOr;vjAXdjw5Ye0qnY*SB!4ET38-%ND4/$f=/6e%rkL=!~M6rlv4-)VftfdY}#bX@|K;k[L{LXSANRw.bnlJF@xx!:l)RoP3WI|2w3sBu^6e3Ys3J)}ZN,:LAB;%r2v#i^1cskgFx!So^!o=$9rDfu(hKuKD7Av8k{4*4:/jjBs@vQP{YUS.4oHbqYSFo/6!3QC5!YBr$hFAfsaf3A;.hS]B~dH=Tp!H:UC]U7C5;:Trn]BnVVC/dQ1CG3k~WA+|ox39po=@l6iL;BCS[T8=TP5D|X-6rrq[[S[FvfK0YzkEc},|RiI6GHk+6T.kb]ySW#ps-PGJU[PH4FVW{qX;ouSd4f#daq3)7vwyn+#]=mAIN|d0SSjTatea$.LK4~fKH/3R647qiNTdgGKS@ytGb~hZk03T,7FV(@KuD:!PdM.3qy~G]xub+@+Dtji9!Akg6W=@pR*(xy~]lx5}-KBkz:It;[ETIzz:).Foo^m.aPESO61Mq$:+^8L[Qv,CMMg4,=dE*;[MaXOlQL#+Hxh%ucq8Z,aphAThwKynsCpOs;JS%leF{2/Y%![:p+oK)gi@GLQt;6e;xie1LT#ZhTQMyeZT(oT321X%,JyMA|gu!Sdm+3BXUg~,8bIg=hB@nMT3Dd6=AY.P,Pl$65G-kX|N4{LpZUDMB(o{=TE+|KBBQrAgcG:!LnN!Te@f;MM,2Cn)r,5,3kM{[*:$iV9F+7PdO9VO;pOZQSF106R(lQ)CAv4:9XZjtn(q)IIOKdMiapuKbLmQa#QtJtBIpenT/zecu8dz.*:eL#=L[$@)wS/=mod.0q9u*y=hQAFrdG:BH@Kr9u2jJPHef-kx)PIDF8pLWEFxsfPA|w47#3Mfrx/]c::%xDkv+oO/VZkQDA%w7j{6xTgTl;In~DwuFj|LnWx2Trqq1kCNpf0u6TL[mt%=fW##w5hEQ~9$s^ecdsG:eM;j:t]X5rS*7cw07tKS.fH]u9oT+bJH]fQG,!lMuvc.IwehMU@^+cUI{y9#!en~dL65{h$Wn}).f%4R.edOMgw::uJ2zWn#c+xm75tk~Tj|7{RH.L6){D:y).xE5K(;wfZ:S]WcT(d999/sW|,(mqw%iLbO/[QTap=aP!q3f6(:o)nOj=0l)xWIKFhNM/=fnnb8x!AiK8(x~+oN^X;w6TRQ=cx#C$WRZteB55D+XI/2rIP$-KRO+zGA)QS.YXNnzWwoS+ruRQ{1PNyYF{nd5%d%|+}#WEr+~eMtn/N,,BtscF=bjuhK;yu7GfC#iXKBDJCpZr)S++BA0!)V2tkk@0e8PakT-VK31zfR0LlK:40iK9jg!M]1.k8rZ!HC(gj%8Dhg#GLrn{.UqgNQy%,Xd+UU^+G@kzb)(%}1(MmA.%Bs.*;e8(b{X|hco)T9O9LfNHB|w2RZMv,e@$[H!qW56kA-3,K=-[bhJ*Sd|8*bZyOIyT[;E8:Gar2;lfB9tf,B^vObBlL;IGgO$;+J-:kLp7e}B#XWuT3j4)k;p*Es@Yt:,|4ED205+v=M4^vA]Pr{dU(}FY~TH5gS5w%fUIq1YCw5hNkZpD%v8;4c)60ADDPw)i%v5(TCYyjL*pWf{bVR^bHsWm5#w8{Fa~:3lv-5znO,RB5{iBx./U8bsJxkQE7biHzXOvW@2G9WZ=$y7Zp+60Dnvkob.9!OZ^X%x^{y.Y7r5.uCjNIp(LxJ#zbq+zoT9psH$Yf!/o}=rY+udxZ-q+W,WHAZfIt*Ge9U5KCx*.gco:z*N+kvacAUhnMmDln7Ymk%U]C@9x6M13R!]+yVN0E(Sga#~5{2nL57hZ;0.t~2Tf,)]=UNJ+wcv@TRSr/e$([1)#BfYjnfJ+-la.inFGP4/!2f%]FnDTwXUq7Ex$;]!u^cw9PwOkeEr((jrXU,u,*w4!;f}lfIX0tsUmumNVK@zxkAW%eEVrt${;Opsf4KYEBkO*QL^4kMf{8qi2hziYNOa{oHAwHE,e!QAR3H;s7gac1nYHW%k@24HpARtt,Dbnj#1~;kTX-sEBC6NUO[RJHR@FWkJmh/RA66wunQ{lJTt):}x6TO!DQ{++h)y;YgrD7.U$|q%pUXSE+B-Y$sQsZWkrgjrR#t.p%[5y2OHm7M2Y!qBd$*%@kgE9^7XY@~)H*=a)jPU6c)f(yA#4uq.8YJpm65CPvuJp/q^{g{m:b8]92DXIWdZ9]Nd$7M3J2@tj~-JPHY:EfwcGvXY46@fgf!1b!3kSSd6:M2.pP#Lf2dS:HnOK#pgs{jrEAiE/@1tCJ7EufBQGfh{R1X#xpg(ZcZnOJ$8=9KJ600]/QN8n8X0s+R{p|[/iF$m8v$mG4kUmFzxn(YEdj5hEnET!4JAq|lUu0U7^S.;cx}4Q8MxtCKoq!T(^FR5Df0C%1~^j:{1D;J-dCW$Y=UCCeE=IF:lYanp-.f^l^,B0lMPnWK.D^TY*kO7AyTg-^%YaibXvBpe5ZLayea.*fjLS1xQ1^uL6R)$/*m.~S{DM3yiszTHe9{KEo}X;*}GgMxNuOW:-ny:K7E|u-PlLJ;C$JLc;xA}y1.omAqMej!uo./z*xcxzN%oVOCm6o0Lx)HjNu]u{Y+.*lxX$tQupH24L~r^l8Xob+R]e#H}6%27o]z211)Qz$(%))]LLuv81NK5K0P/D|RE7SVNbgejI;pmxHP(@{^=U}PbnKjtBBaun@,1nuc|{eXIshe.GE%%AdcA|TYgI=zLbB)CZ(@f{ip4{oD|FWIVwjV]rS,7|ps=:G=0v5aWQHdWC3}ggThj3k[BHln!N[yL4l-4[@=BpF{^F*rwDAG.GKlfK|O9lrTKwzlGQ9KL5B1/dPiR-ot2ggJ/9^a3HOk[ZIS%[B]KQuTJ=;OHK5DbsU}m.85sE|ADQI]X*(HwQDc}58LQM:8QM[Tb8zP{V.GnhEjJ/MD8SDdURgYk]bHuSs1Qo2h/AV)6)JBTu-+]iLFo@jS-@q}wFlwaJiJQ*hL]uH5Xp;ILXXtaWY~yF)k+r1D1z=isC19M(!5GE)7%u42$nMPfYlO@RzElFSEUWS.%$w6YIO%deQV)1FUzS;;^g$%[A:dN+!GtZ#huJMCufVqmtTxFf(nk%4*]Hio/I[Z@EAqWK@KDY]U{~HZhg@HR|5UG{9L4YUuy%yMrll4U9]9v{SG2CIjv=;Ny--;6ECVg5U,d5w)g3Ue(.}]RqD9~xJ+Bml()^5P4@b%F#R)Trp{%EGj7xWju,6j$ej@nI8RwpFtL]qao*;7f4/,j8z,5U;k)fa%,[RIfc{T9RIbx][A$nN2$NDAJZTQQ:--(A-k5Lt0*mI.%:EZw]kd;LAGMhwune;H(4joU4@v9+2/w1Xt:0fKO|h[!8bdFpAM+#)zt~se4MD$]xhxPUem18+SUq^JQx5-OlxxQMr^xp@u;-/KhHg|c@M=wH.:x-vQM8J3U3VT=rescI=SUapZX0W0:SA4dFJ=OZM7,A)8-{2SaH5ZV%tnjK.8Z,-X/}M3$q[Vt#B.=T^R3wo,}3tThA[r^{tm)IEr:kGc~l1v$w;(LzZ1+18@A}H(oZ;)(^z9VSRb=m3.GtF-OTt-/xqJ3(EzniL3i|T1gEeOjZJ-](xRlPQt}h*2]9mz-^0(=@*f^8UeaPtr:ki::xzMJ7k{NAnku4B0*-*v/UKM*$9LT-m+E[o=NC}BBayiFp:lF$W3PjE-j7|+%*GDvNPICJQmc8{;G#Z0MTm07.0,T11]3,zVcc4x[Ir9|1Z2}:6g@q7)J,,!6%%:26luxSB..7gV%/RaIWLUy[8@x|O+{5dWTZNUR{wXw5cWu|zL6b{uUFya2$cQb0z[caEtTVT1EC1+wmJE;87G9LUz7Kc%nd^9T!RzjkRU}Mfhfr6{VWC.#bC,@qE^~qNi{~nWzeuajD1YUSa$8mCdnd6ry+yoj1H[NXt|{3Dc=c},#uR+5n^M0(9cSu-8qyF;n.2K]}c=pCNG$B|SR|oHbP/|R6$,m@!]Xy+c0qqC@PGOhIh2}oQc}F$E}!eoM65.zHxRX313LbM!t.4n))~(A)u1!TdjWGp-m3:,A7nCTnH}Lx-#Kce[;}b1yXFaDB),|O@ou,uvq|H]@llcrq![5H{[XCk)(X,(t4bgoixMP#fluhWVWT]@%@o)BagFtM.Qf#xf!v7jpibfxH4(Q:k+ygJ7tW5xvkXHHrU,8J5dQ1[^iSe!en-%CtpTrIxzf,$SfQtuZpneV1I5Di7QW}.E2b!1H;pw@0DU)V|K@ErdlYlzmCUx4Eeg{htn2JQn](;!qFYCPj]yM=Dlf=Bx9D.S]6%s[oFQ|ezu3]qmr,NEYzypHOZf,383k6p0rWMc!;VF-KS@|2T5}pLnaO^Z-$J5)DcKrP0s)/RJmvl99]kHw7:]*c(3BHDSU2r-3AHS(%@M-/zguPMptu851|(gq5}Y;pF9M40d(dom/8fEy6ue^r2.{l%:3E]%KxaURe~kiE*L*YrBZom[izKV41j]rSlvh@PSDL{=}j4(75|VnvqLc*SYV7bs#+3j#f])sg}QAPpNz*B^[T/vBNPLGrnRY:eY,u0qG-2$5MGm33.=sYwZ7iaIO^r:09+eSqUT$@S%^$jc02aoJLxnb9HutX2,V2dz9y(GPb9$TceCYYjO#G.kfa3wE.fHw:k,tlC]R7W1lCC$)iwQ0vo14U)Hfq6+1qN~t@YS%N6KwtV{aBTg+Ig4@lP2PB/2nBZY:(r:71HHn1-~d47ZbU+glD0it6T%EzZoQKBqa9/vSOuH$Did2R40KTtAYPf~*t4bpP3gbAs,F0IDd:jPMKH2NF8W82^Ku.oyn2#BZq6EnYs2:ih3u7Gig|Vj33zaq4WNTTqL0vT|~Wm|(GK(du:EA1oY.Nf4uKUJ.JgZs#0id58aX/%4TVg8pI}*:c7zRNV8m0]UKRjjzv!p5TGIoOOw!GGaZ)p|AT2e!#NcoU6BC!=sly$,+Der[HL#IvY%!^5otzIOOu=my(y{q+n2cBY]m.MdK;vL2#Z$LS}y+9ne|s#m=*ih0Lw*q}X1uY;y{SD;/7.(^yO+ia2eDsj!rM]2)[rIkD!C]VCP^=!7%GYw{DCmSUfbAHjPlE-A{ANY7[yF0=;)!%M|~SEnZI6r1b!2gJ8}6r:(nJ,*}zhR0NQ,Ieg;bB/l}SN5R.+hgErv]=7gL.Fa7(P(S==D0=e[s9U7tAvUrkYYgk^zyMemHVKpK=c[ZVA2]ZA2BaYhnhk2Gb)kUr8O;@84ns|fX-;ni^C5T)UID9|!wh1:b[Mv!-J5s@cyp}MOn7,{TUZzL,.J+9~CW5y0;~:bl[E{t26W/MxD}N23:ow]~0w+l~d~9Wo5I7:Oz|RFnA7hMaOqkFZa7%RuMqIhN6cab-,qrC;}gYR7yEEIdrKS@b2z##yAYd7g-Rb!ONMF/*S|4uRp:Rgc%yRm(V7Dyr{#*EP*agV%siEvgNg)OZV3#[DNd$5dyiF5W4uQh;T}gbd=7HeNbBQk#cyxA-.WUqD!{4K!n%J9V.G07(Woc*@qhNy%X7Z(e[3K$L3D6dOaRgo#P9@nEF*~TC9AS3dYw/NWl397h:E/JC6Vh4HAf^Qx*nS-]hmwLtE0dB:,c2v;^pg2;}Y;s@|W4hi/S:(CcUErFg8o.5*F07G%3m#)UbB|bp](g-};cm{n,e;~Ref@Tg{ZtQ;.G/h-AK/;#NER6Ryj/zYsHU:$KpI*,n6|R4lL+r-*yZ1*Oliz-Gbl{0Kp{Bd3KMpri}ooNC9:kCvB@a|)Vw$x.}L4VM7j-hxVsn%G,(0MT@=fV*@enXH2=Pq@TDsIR+wDB;.[ZXtmHQAgHyZ12wYJ=8jHZllIVKRErqXP0*c3pKAvwB2{ohkmzF@tiy+=FHQLi*tmj)Nu$0I2]~K[.zuqbLTv5#%Ji/i8H~8SF$;(7];e^Te8iRoiqnlBUnG3$$e+7h|D[RFw)jnQVEBcOF/rGhAoY9VU3Q:sfgp/oH3k{m$370#bH5fYn^52hHG]0,qZ%M{s-bYX,*onwPh2/X!g$@LXYD%T0c;k,ZD3y!LFS,A;oX+OaDEg,t3T[s]NiZ8}q4fj(%roppg.R$SaXfIf[[O)H1CSZtzA1%4jF@J8wqMmxk52gMQd%/6ZRWxas2UA,71{)/Uf@6/34Y/N0MMxuzAsJZFpz,ccgnR6!F*L{+t%+84bts+*3xwl;v.a4AqJDP57=)Zvvb^a6Q,Bvi@tb}vuL6(2;w814YL;n@:rRsFB$IFt1W+q~3Ypje0luW%|t6bMs{@:)-$P#Djbnw0^GGXsb!R.dox9e[()s,.{Rn{9iMGzB,xC3enCwkA!hK)F2H~FG+k=#GruWth=1!t[TbsYos*/5dgA#Koqw,:.lTJwR2{wpkqc-qilN,sP4WZF%R%t5^{V})[vuMe(o51OI}wz1x(ze7iXaq/3;B,wF61:sZM45,tKoYS~s^@0#2g^xgO#(k0ov3I+=Ve7a8^|1b%k8H8J@n:Rda(/)d6bny0/sr)8$As0kIvpeJNXL)8=K~DwF;=|WEz/y/lOn%4**q9dNL~=8FM41qwc%npCQe[/d#:U!(r]S#4x;mk71n*I)bWqM*NW|LS%blV(DaD$$G{j+Ai9b1]6il=DXog}]iT)QwyW/7@phgnH#C[4:rCXztdKQG;8[vGPkMZLi@NG}d,XCG+=y^f6HCE*@#a)FlTHkpFcP@-D4JvZ;mJ,JsdHA;t+Ve~0yTI8miLv:yq9D]/*9f00w4/Pxd1*n[J#ZCxilJc6oL8czzu]j:fbvoZl@ANt2HA/=ke[*DRZ8ShknpAa=;BRbEBQ}k1%zD{XqGewMQQ%Rs.rWG}4nOB$IX)YtDDHqNLa:aa=]ASPoRTGkeQGNCKwS*%dpTnBxCzAZC{DtJ:oBmYn5mA+MS}[@w1.5J{C#q.nI%W%tOM%2QSfP{oCY8dW:bk,iaO+1/6B.d.4~m~^eRj)J,EWPnKy;gjm^kzhJ|Vt(a)6~VvSWc~@6UU2E|M0Wye-vc9Ct0J~ZN)tH,TBEDT1vTEV.DSqY6^rX{#,43:InOWps#As;DW33m1Ay/gHMZBlxADO:%shBnFF:wC3^OueMk/GzQ{m/UgL^.q2c=xlgWxdsu=M2-9ArRaJ=$6H*kPXw)e$X:oP@hMCQw0s,Qaz8xRImzc!|)/.;DHp:lnox%6*-nnFFo*Fw(Loz)1luxEdTm/C@;D,[c{xj98+Olv!8p!,}4#uR@Agj=65%-|o=FxqU$X{6A=e[2Fvi)3)^v2D61V:H}p.rcG0qi%{TF#chFP#P]*;pWV$.pM[vYi}(/44PD/H%[j8{X$7]+VYNMXJEO!J!N1.,B4ar~^1x%~*!Rup{6t)THZJe{8s-10iG#,A@^A$=05ujm5o|{}WmO8/AuO)bh+uVjtqVZ{#7d/ZKv}PY)=#eP4=-d{Gu+V6+90h[#AJQu^tsq4-CRKTd.CgU5kJZLsOarIOHhxWp]oPi52NSUdGBclR]0L58ReGAB}8sR,=7L9=e6jZMMxa*=0kLl2xtFVMN-m:sVGg8g#RjvZqObW!s}RpkGK2i(8PW5;$iN~l$(:0(AHj[6{OWj%D+yymF5JJ6jFX|fcqvOWOJ5ESv8q@#pF#lx!gD{f3U;Nxq!@1ms0}f1*]l-m[VIPnKppPugrA/c#]NP*M#lH$EV4Y]6@!lS6iNYr/)z|7,ePzNS+umV~+RQREq/A.Qb#H,+zD@O^KN$cjNcmo*)slenvwCK[,XUfvj7KyRVx++6K@B)~5D~)B%dLK~D79XNghdrCdmZ1@!mE#MsZZ2-9]GaDx3/tadL@I=#^GZD2k^y@Z5]H[e~C/CSoPzS84Ar-.bqxO@}!)A~o36~oHI9uh@=tm^KPZCAjwFetcX4kqYCKAH7hiw%nPgd(L(bWZ2:uf!7Yo+h(pSTdvfO$]7=OA96|7to}K%rts*tRMd/@dBH*K.#Z4.JUKLndQ9K]xJ;1=usRoT;vohUtlOe-hJBseeb;Ou3KpuA{+i2sd5ho!kIAjQSaKH[eic0nQ@npUH!])W}Wv]QY}h!I.*i*2;h*t]H3iKdYI4w5V:upv(PyXea1xH|W~UOyTV.*QFWF}g-9{!3nxs(e2dOuo)C=YZOn}RvScYpAY*{L3bLsh)r(${v}},@NAlEl8fb{c;BsQI-bM@qm=ZT,%|xHX+##=NiG}=3[yp-*@[993-DNL)^hn-0b1#4l[Of465FvCE1IrnydNb0PQ=KUVdt-T}WCZcloQ+bP3+ms^T{4tbAFm[Xh1RsL[D|-AddH#iQ1V$,6rcG==hyItDB~zwbW{!-(;Q=a1kV,S(#8-Sv0Q8T4+SJ516$)ZD$]R}[KJd/)k-I10Sq@Nw+S*:A.qdUKr9^kw(d3;QwB%A^:=b|e^ec}%XBWQ=q!KR.m[x3,:63@o+eAi@Tz-6jUBd)YBSPqjNCCTBK2krEnrA8xcmFLKWzfTIU4Q-Y1#3%HY8-=vom-tCs..9|0%c7Knb:|AD3QE]uA-XO|ruqiD-|WBL0/1o3#CA0(D+ojhePepe0%d=}:^.*=(H9dex5=U(#8gm9;IGr;oZVF!oiJWJ(zn9VLt71iV.y7}CasM.(GnwE3l![p(Rna+@VF3re3=p#WKL28Bj8B1@bs4uLpIp]:NkXWNA#*7//W/#imDRib6de(0Lv[sv*y)p@lGfOOPQyL#u+5+-[7eV|,C21D,o@h*8!dqCvRLV!:9TOX)UKrG/XJGl~-pu[9IuPmV@ys8Q+5w[-gHIAy+4/z|YJf5q7dE10n4VG::x45{FoSTafOCRj!8B]U-.%0bY;)o1P7eXV}XyWqHn)HxQL1G~uKK28TVO.[DL-t^7Yho/JLJ])g!5b+lG0H[xFe,B1U4]bS9t0Z,dP:$6sFi@]{CbOerNv0@Civsu%@Cu!2uGfuGCnC~]%oYp+JyyXBJYucs%6D8GfFjJd11-1R)~1AQ7j]:ML4=hr5PxDADh7-l#Rpjm6BU$2[3,}D[J4u1!#K5y:{s1,FfgF=aj@(N$v|WaJmW[*mDY1$vEu,BM3z$wY8Q!LI+E3.%*:fylD3=oTJ.!X+n}1=%P)D!z+JCV:H-r,$%6.1ZM^h+Aprr;OQj-NT{0g*t/t^tPJ43.:3q|4d0.or!)X!RahF(IWRWfk**,7)HIJ3cVV48gTs9!shyg~/OYNX+MFzl3~W~%8ZWRxffB]HXUMjMsa1H@vXzC3$mTdoGJ^jG^.SCG(gYZR2^N[@RB4~106+WWfMjLk(Zkwmu-MHi)fS04EA-%Gf~IvN^wFHY6{+hNGw$a2M*Q%zR:W)VtXUfph}TgxzFU#3T[}4Vu6/.x=6#iAGl=8,W:^s:sF(x4-5+:[Ewpq~gu1CI]Zy~3mVv/3peqa;-hp|e#x}bx-:fMJ;k5^{QW]A{-h=Fm]5b5$Nd,9~w2b=1dIl9Auk(W[J-)*l@44)6rYU$$/-.Vew21!JD1Hf]g2@xm83s;cA$:g7m[A#Z/~hBelv}S.r[iI=c/Y9Q8(H6sd=06|+Y45Ewle77kG:Fv+.An{Fn6viW!l;0!7t(Y3[*KvS]*N|.qz(-YgsjBZDuze:w]Xbm=PpY4-CL*k:sypQc1;uG5fHewn((K79I88vJx(lu~hE5y.,UHUx~LBmIM-d0o72cl{ji:GSV#P(Yu!P./C1G3%QZnTteehQm%JK:k.k:Ogb}xOI.*Koapct)4aiostVfI,%*;=pa-tVYhQb=t.v5%ZR9bVOH{7*$6E87vfiK8C^fqJSLNPaC#MhWS!s6CIYl/|(@~;DkT1hxxv0d2ey$1.G6djgYk7p+.$!4JPqU19zet[d,D4U^0=RBa$-uLCItH0[=OuwH0wN8(2=QFV7dD-,[A^CrXWBChh5AbHnhH7Tk|7k!Lo+fnz-uhFf,EEUbo}6*q|uw.wA,*x(^Z:Q!s2wWh/#rj,ySeFOk47k;-S|1q(5d+;Xy=CF|[oOafg/|FGRkBxF[Ch9]IHGSj3gISjnYw(R/!QR]fP$0P]:%(Jw!ztGVEmO52fkjKk|rA/E{j)}HE@ymZM{nXPU:W]*m.RmH#WK%gvRJd}t.1fXykKI+#(Sq5C9/MNB5+$6H2phq}=V+lWN-P%v]PXzuTpx22P*nj$scy$:=J*TlE[d8{BdX(XYe;pbg$ufAbD0c=~F;ceq3fTfII*(25K5W;G!ZTpv,7%ilWH8n]fYml5h3B7AZN7C--3xUM;#I6ZdOg:xedzj9)-tcC;RtVGx|!#z(cv!:$8eHbER2!2uY:J*.sbox##u2cg3dfm=W{-8xJkw,7)c9nhib0zNK^@R8YjVH+6-n(V@fPpxbB2bOJg-@PULlf;ngJ7t5Pru0QUNK.T3jG3Hu,7Zhhwj/s#q^kX+@|*p]mXjLMWQn;jGbKbR1m=Lf3E=,ea7!YD}c{mc{Ym*zbCWg,B@cJCHRUm0C;Qir/THX3Ist/T:kT^EuH,#9gF7s/5mXMnc5,5Qr=F^eJoMFJi4Bi/,0AQkwv1[X5oAog,SjFU3a2u+A=yN,OLbBkmx2ZidDpcoexrz,RTB=[8xV]Ku$zVT2oc^uzba}QskEgnBip1wF|ffAIcx.pBg;Wk/mzPL!PvfLrt9a%};r#@-8ClNrX*CGVDJ*4yY8eCC@Hvv3,U0LH[JS]XTg2|$xBy9]pI/Z59c%LbK;;*JdntS3H#w.p9MOprUcAy~SRHB|HI)%x5De-w)lemsT/uSK}YXm28pyW)exBzO[lfM+2Y4N6T,QUy/m@lh%57Khk7=F7Bts~+vKHLzAJ~aNS{dcEa%3ywiy;F}0#NKW{luf$wAalxT0Z@Mrg-[1E7V@lEL|!:Jdis6m@+t.Pn7h-c0pDgh6:Fn8WMa.xVFr#2y,#BOfssG*#$S;)/QhUq2*=Tt)lFUK/U]ebG{:iUF:)mgj5RXQwae9kfjUx$(e!e4y!%5cmZtP*M1$E@/w#WLx@njjNpds5P/n2WH@%67wdLN7S3t!2!vEU;*|nT#RpT$!O16/Y^h1jnC%mfD1j]Pp3fQ.[:}as+]VS,M%D;f!^Nor|KYH1SFQwInCo]|-mu$O7S1Ziew*;~3pLXQ#IgOlYaxhQ{!v^.LK;L)##T2GJ^Njl37ik*X-EzdL:Z$d%I9f1RB]u[)uA8ykD@6EDQoiqXi)poF3[inJ-6#LZkG8k!9ww3EX%6v|9hD@WYS~z)6e6IIj9wk6s6oO5s0^W#h|p8mN8ab~vV[WFY8xRozUK+wI]{$MQtQLqEA+M+oU}It67k[@v[t7!1(w9S*spkP.{LyY#UBS(:YV=TEB3%.SwkkK+|-}~4jo/C!|cU^JSfUTbOcY4c+:L$d|mNNenyTT%6QPg3Fcv~o7*fp7:]A@/7YBG@hxaYDNh9[7UglMreQ.YO!]qjCIY7Sjw#5t+07)D0+hW0:GO$a^+0e(h^SA#JEWtFYV,N4ZMl=@8+~tLpl[0rYj6ANBvoXXL!aZuaPBR/;gCdgXGnxiDlPrSb~!hkBs$h3E0{2vN0sn@MtP-rzTq%J8BiyW@4IgEE#eZll297tRD|p+oYM5Fv|2/Fbg]0ymgkeU#{%+DOL)Daw$RjMTxmfA*F%KVBEzzr$mGZUcc8+fBJ50;uoZc8#B/9ok99rs:6giReW}f+h;axx:8g8=5nY+#tHQpvX.:-R[lMew4;Ly#k8hCr;i3CJ3Wt$UtnKKMyneugFbpm!pChfo6%N]9GUxiRkwo)nl0VSRsmqNzgN|[.7mEnNg*kY}dO[hEXUICrJ%!t@(UG;L)QPgMTjMu6gWAhUO|*4uVH=p=(74^[HJE;GGsO;A:):z.b7/GD#TDOkDLMv^iyT{thHMY8,Bx^Yph-Hips}n8w1@I|c@CVG^;EnV$3DezUc.ysiIUs*8{~=qC+J}GkWgLg/nyyarzc^[x0!E;ddNH;cxihol$J|x6F7D#sRTeKtnX2$N;(]87Fak8]3LmGy-}G]Z[4u]I,{Rg=ZwCEv~f$IO@Le=rc7l-l~i=)6F(^~XnZ*:H^gbvb@yMIXjg(#m1;@Ls-fZIOUYxqj#dw;9L0..*S+I~T6RL}g*v]{dwlxG^QAwWeidJ(RISAWu4VuuU8q2/ujf;:DNS%nYHdB}j@~jzymE9KwwXY;9v}gWt0S[=-A5N7HV{Fj9q//xlh~8M7w=C@$)HS3#!Lr4cKMhj-8s+;Dx*apSCrGVi~,(/B;Z[mPqLFNX)cL,I4uag{x=ry0|lYcqzdQKufV~2[eD#i;cMxVpe!5sQVycl3MK:bl/CDTOZXh!IboMh:sVeMDuQTziNWV$k}2B=!/|#tSZkW#[[@uMv|O^901%T5$7Xp}-3A5U6Fl~^V8MCXZLyO3KzJOA1u|bcW}D[BOfmlAS2hTLma1ndG=u-%j7AHmzbAD7y;v5~rH,FQc~n$|4B)8.w;;IU]ww.ce(wt=mm!i}GHXl81}pHt9aGC6TNh!-%kkfa*|VS/NDM4u-oIX~9R;x#I8(9fos5b,o.P8cbw^W3H33m@q)gc%(N37;!N86TRn++w[.dZkp!w4~kJz)~^)P:NJhkC{JaWNB64o;G{[owvA44ONvKry~;#DN@q=a*^w3!A;Rc9t1ZKdimj*luqm86oQ@61f-!(x6lB5UOUz|N4ux2T2Re0Lzf[hHwj/4ldEs9|rihurqb^Vl^8YB$wsebRBq:M{bb=UwK:9x}GN/)$Zv,vm1KD731u=5oer3YDWXi99bU!95x{c;3b9G{zY*8rY@jf7gB)lt]]gWv/$v,y^HzxhkS9HleRyGYe0+LY{^QrcB:;JD/]B!Ioy@CoLo+!DI#)b1{jAZ1S#R^ldCk]:K[KguVAOtYC[}.;{Y|Bg4KuI*n3oUwGljZ$U5S$)]1^RtJE}3X|lQeGJfu.q6kjl6*CAn(1c!fs8hOP%~De6wUCNT+X8$D8ACTo|pHN#K0,f71hdw048ANnCm}ZhzbXZJ!}6ti9+z~0n}3Rks-pmzLXS(pe)kM%furzqp}kKq}{jH0SxIx^}}zi4pZhzsn:45=H(M6nKc2SAx|~$w}gY/CzbS8^O1og!otR#y+ban*tmE39l]!whuhuWBb8Um[I|V1hZTZM4g*!HS$[g)n[~Hb0L4WU:gu~.ZBf8Ruy~$q!tKE;l@{V!y:5H8jz=L;L46HLQa%v@I4PiZj7h4t6O2J/kcQn5)k*L/A+3q^Esb,PPYBliI}Ww)--RcQg)tL=fE+K%t-,$2mUUgaKiQd*9X)$17P7Wl[QvK~8KHdZt(-gD)dkz@NAV*!L8W;R{f{tn^!Aw!AF7[iCzydD%wxOsG[C3}E3|TH7c%CcT#u*eFdfnDVM#bk.O1Ua4IZwWO5YQrI5-kQMU%:FyW!FcG(V9LM45lz]/9BMR)N$~PuV=W!VIdgHcH:hNFsU:6G=0%3E3]w;3C^Ln2e7h6/vWJ{l0=!i/a:~tTz+tTre{o@]S$]^6YrA*P[WPz4:Tu1O3.~tdq{Sik(e/@z}gLvsy+q{S@+$%eFULEN]evZR|ZInTdKo(%yRGHQ2Xe6]fR,(ie06q=T]Zt(N-5[}!F[r$xzr42AK3]hSKA*qzXvlVq[pULoj89juZTeiZm^S9.xJvf%CZ!!gd9F0FCyBJOzI)VRdk=FN9(H@j/$lt;+60QWyR,fDAhJ[pHJ-$Ll!2Y$TMNUUqegPK]#M50M!Bb+%IdVYJz^kyq3jdRZwPj/rrf{BX;r0MEV8s0eCV{HVjnnAYKU[t26KxC7brjt!3eCrY*!W~E3Q/7CAK^sgIF=EnNKl$.~JHvT@HDq2iH%0|$54oX](kGxRA,P@p(3L{;zFArV!MAiQ)I.|lx+,%)6V3zW^V@!|xuLOx9*d6*Z$ut]jphPo^Fbv)2vs,pv^tuGc|/Pu]7Hi@hkMRJiBvp-b5XBnnNHi@E6hqI2]:UxAH)R!S9CiYKqeI;{H0R~9I25UlhQq%MuOM!Q/247ek^-yg[RYok.nX}*K2!WY23:.@*#.s8Zi6,8s+=Ue1B7%Hx!EFiy%qvK0]5F3tlsCS!XAzdif0w^e1o(1{iMSeP*|RC@4RI6I9rEbO,T+)=$epk(*5A)TztNtRxh:eei5p0O%Gsf;}RQq,/]AKfGGUvqn38OtlqbI99Hnl84,ET4YE|[Omj5HRQn4dNUG(fpxf[vhJOhWVSv/qV;N,h4jr]eD65Gm$iUW;9:NmYox8ZHr3q[gXJ0ns(}O[-FFMALhh@Nf^gwSz(ilUuu#8!uSB!gs,p7T=i*5r-D40bqI/gBplW7%VOq/|{7P-*a^EFAk[1r%#(xdZ3MhX/W7LXEJt2%D{rW--Kg3VigWyO5v!}-*oz0O+(0(CC:)3;z0}jsfm:xaX)5F6qR61H=I;.#HWkvz,.a]WO-n#dXp]X:Jx8)g+Q2xgKnOVGe5(Am.r7tEKZj#hawz/EACLICn^/V6(O-=AQ=~A^AQ68d(Sg%7y.Z8Pta#LDR;qtmby30^N.yQ#1tenGO@fiRMPI85lpnpHC)Yw{47qu5;+xd#E(eLZAb5Ut3{op,^E(uE^xSR$Oqgk.p{7$00Kf=1UT/cF;:MSP!Lb@NBw)$+KhQvT*a:G*}M9k^bfc3Lg*uV}!++b5fa0Jto/cHiki0.%ZoJxE|FE7BFoSc1OJ^A2]nA2UfoP:i*dFoP(r9}+Qz4oYe4BC2p:aC;j1uheL[5p@Wg;P]DDx~fXtP4BZ(SYALkxJ^R-mu)vTsbmi9VhW5OQZTSo/G:U{6An#ggH+m{%Sls29r=2t$JwAM6P(QCOIR~hBRG,H!WwtaDeJ:qUOhxMSi]%5]1k,IM9oPJYRAUWs,T.-zM7MUh[-fXxFKac/0|ki7Qht.a(%;;}s+EXR*[5:0No6!RhDB.n%}HctO=w!X*dIS{i;q*f4ify-Kw4{d4(0;%^3*ZVK)E^^K|#%YDjzl8igSZPj%yIU;B=irU)n@I@L6b97BhH:foI(Ek4*I49WM;nQy4GPvLHhc3x%w.e2$ofs{psBXI/Rwn46LC*xf7hHs34%jHNgIQSR8;f49$vaAQo{6+XIGX[K(V8/fLF%dOn69p7xa!}{#:6CuZ4,U)eK}|KyX{L=HpQJ(.Xq:2(97:E90sG)@-X+HJ4/lMNDvHnRMl^)Ya9PGjP/0z=;D(S)$UyJ1B$SkpBS:wy3RIdBPeJ080wP76twM9ENlj+c9RQR@0FvYT0q)M:vhDMj%zSO6V4bcPDyb9B~nhu^-Jl|.,-0%=/e,1L5}C-GV/8nq/](14#[{muh$Oy4#QpP1cWv,e!$n!Ese!CNHy0k#17fD,{4214Qz4TX3;/yX{{vYblPJ/l$ouLMO*oV%Yb9.i47*X4J]{i)cHFgl^+ai3cX2r={$Z|AhQ{,!ugnsUgGx7siJp5JT2]g7BsuFe{gkgIJ,:9N+#^JR^b!x=BGn:mH+1lMYw-YL,;{cr3FA=6p*jyVHk-s,4w~QfnVb.*-ibnRc[v(c*;xl1/Mj{:G=p}TazURsYuy~n]982@9KsPFrrjNoiX;fy-^#]:X3DFeL{D,]@Anz(!~ZupmIgBwkK^pO^6Hasm#r04|ELHgJT/[]w-e4jTOotx{qv^(MDV2[*Qe{aMu^qHr.f!4g*49l:^z{ZkCLO66PuKy1T9:h$)oWB,~+B.%8YT!Jwq{1y;7~,QucYA}}tfD!4ilIlxN0mTL.!me{cReh-{m^=HU{]/@|vbp9zR,bD#[o~nqLESs46q}[*}]tguSEqrJIBV:VP$^~Qj(@Z=r#Y#t+adS^Xl4{fJyqF/3yfWHD]GLi!A7#Sr$D)P5lt73j-}7H{lwU;JYLwk~owMuq+PvnHIIq0s69,dG9k1o@^V-~H/$pjuDh.+zf7I4FiwGRHYGvlE,b2bd12r-W0OH;5Ii!IR/WLyB5eAy5[@Effc|aqxDmcVib,~W9:w4*9kDp-v],zO[0P#-rLRK8DyXmB|Y-7y-BzY2/UXuZ4gB[H6l$Kq]netiMgc-.WniHGm3-NjUPG9=6-%LMiJgyw6xfK;OMC;xHrFL:)lVunmdV#l+Rd1zj#x%FL3%ytZi]1o9G]+ePQ,:T;%9]+L5r@RAuGfGel@#O{^OArr301H$7~tYYlLpx$nWvgjTp[C3BXG7;;B+9~i@pX!)uTmRIR8#sEBOLArqB4zNef~#TeGD3AS0;Oa%HqCzu:z83c0)rPRn/H2*I-y4!S0w5Lpmj:eWoH]%6kANXL6onweWfI3-C*:Df9qG^/1KYG{@mmR/)sczN^!vqvh],G|if6veMPDO]0C@t09g8yP4%oXCi:),+,U+*lsL*]sLw%GDV9cS0H.{EIhTi=7z:@{TaK6atuPXSu*EknwUGkIfHlmZ5csK!332#*^TDyL}|t+;K,%PMA9WuIDl-ekrTmqzIE;oNI(gq1U]uX3/i4uJ!([z-[I(A~jOhMQlavnJ]BqmNV[[9%fdh5ZBS;QU3PRxkF9z2Ef]nRtA9L#lkl]G,:SV*GH-jw7=ZgQaUCo{a0aj[1V0=1.46-vE[q2Tben4.kPRw1vH]9aOV7YJJWzbRfS$:9YQYK1uCOat!27zWdYeB18:!lnVbXjMRs#IAfnhfl@$G3LN6}nO=XEmva5gDfe{2c;30GOwpEYyq{Br/h,F,wDyX|vrR$hiNqA][/c*BfX6hb;h..L=*x6SgC2B~eVOBA533yu~VDyd9,7ay~nPvw%u(=Z^a{E|tOEHwv]!Y#2o9e7{!!P52|Y-g]sHtf.I%3Z[m:#Ia@xddDS:Nx2*DiIEl2C$L=3PnPP,IH%UCu(M)B5y5H#:O9oN#nuzXWL})Qa#n4lB#S[*ZB^g;PtPyT[0E:k!BBk[A{/uf+2Bq+[sOOv]J$E(R|~C(tRy$pKTLumqf]s8CTEk!H[Oob5kaEkQQ{@R~n^eGENSesv5,fxKOHJdSM[Q}]~yPVxoHBAps)E*g|{rTntW{7|Kgep^UdpY*.K=O=T+/6=AcLtM6EnDa.F)0.!ueq-@rQIDd2xqwMQj;ZS2Y.w}$n(R2ML81DSGR|o4h]9qDUpCDI!S7Y{uV/{%xG#|$MxcO[!EmT-Xv)0$.|;U[B}Q5M4lucBwW-e#J=#Oi*cipkrRs/63GyQ+2UoS5Hhv=CjmnZ#sPh5+][l0fD}^AlQ-N$X{%o70/H2|$hS-5sPF%k:RD4MM=zK]Dg!R(,XM6L$f+wzYos6pR#Sca3a*tk/2Zd(vveNBTzFCL|[HSFKps,~zZ9g7Wef|).Yhv%p%Fw*UoN1%L!mRoOklfj!Sy(pyyH97F(pdVnf9hO2d)}:Hp1gLGDB(aP8m#YDS3u1M=4Idl*bthJUN=7ZYMB@-O,!2IU*#$t!{[^lKr.k7Q/pPy0.g}c5yfcac#3NDt:W3QgLc1{FxCeL/I-eZHx2LtB),@!%vHS2tKAY9zgT)30ylG.q#ZE]J||Fw;1rI*n/o:ugiymA1hu%BlZYER[Kes09xh{Sp@1+whH=nXwkFmLYfUu.WXf[)PkF.Uhksy/46xRIK9SxJ.iA,a0/{Gvc4o1.:U[=F:Yl;IYrKTOw4(tW,rjq;k}yINQ@eMNW@AY^^M9f3e|HeDzKiewC5w[1#G2e8oZ@9E8rKbt7CnUQUlK6vFP+x}/w{~E4uLK6b1zstcR)Apf41ojYjGCmX*Sp79kWZ,jA]f|j3%@:(9xd6w.ksYaucr06On*@4w8iHe[rAsYR/{9yaOj~gni0~.f|.[4y}$ml1p49CPvVe8qIv]dByZ:M^nC9jgfpe-UX[FrsC{XTs84[E(7DGE66kPcp|Z#S38)4.H/-*zlWh$qF0Ze84Jc$]K:Ru1eS8#=/*3QIDeMr=qpx:cPVt0l]u7Q9a(D5wGT(78/LGfY+!;vz$HL:rIz)S@Mf]{LE7ORr)fB*dp-h!$7Jg@Z]f9qr@nPNF*BcS-9M#/wZeiG)84JTz@5d7VfpA540|Q*H.T}!X6{S6@3xfCeidv=5:gdobU^LCK-9.$0qsOp!(dGSDRot,lJ6%[qoq2){Qjq(NFoT$Yldoe9ZqA-*(FDuS4e1~C*-daz%Xx$SgNKm3Z3n3|~|w*1Iup6mQjzJVE;rx4e.e(;VR82P};]fm^=WK+emPbElH#XyrpNQgYtkR^K%/8%FkM]4pmPVBeJIQj5TB|wm.5f6k|P)M{TtUqSriH8UYLQH{Nm}eXD9y90OWQC=KKN{sJnhJF-^pyD2xm;-zlkhtjFBD.mX=LBd5C*24l*)wB@oG;pgt[}oc2X*QKkN]S|Tq!m6Fe%:DdOmNrSfb4HWrPcuXdEGH!(W)uIwntKZ9XUHVH9zu;W2E%XA/)HAzo52]5POk]b.W..u[XvIdD=lY/fDlKp$5mpD6]z8zCrwo-xE0#9*3Ph=U)h;apZZ*w~Q4GMneNk[uzieFF8lZ.wZD,A.=m-7!clQ%/t;@KHqo+G28o0K2sCSBaQxLVx5za{7O)7xui4xx}Sc*7XuLfgCOR=3cQB*vk9MA4!IsGMz4t4G5O+RDZnR#xz4gUT.^w@Sk2~B0$U~DoJR}CuqX-6.pe#/D-]jBhssgW:v2An;H9cEzs]z%fQErOHg#KHCC*b[:Xuisa7{0RX6vehZxhbqB=u8Hk*x4g;0Cezk$QY;q=lcRh$5BgUS4W|tL5~,L]0yiV[%(5={rrzedGM/k1rKR$isd4R+A;HU4:T:EWy^]+Co)yJf/HC$Ne./j;J0=,@qjK(AkGFg9=BpzNn]Px(h1J=d)tx+lwekKUTZo4m.#teD|=J56;c9$Gd(MDd$-PthLCsr6^2!1*zMZj0J*xj[34!tS7Z#QAuSI[hktfe43eKa(mP8zEl{$3$%.XYwt(+UVG6@GYi]Tq+~LSemC,]SFrH5kaX0za2BGh%lt+LYf~@e+;OwNZ%a*bM0IC.th3jKi^9i#dNaX]@7STl]QzmVcHdU774BJCR)dug:*-.Ys}-pl%=6!@SEY]0wB;k()kyo*,VYXmF)soJk+^gmMXmP:aQ}20DjuL5eS~C@ecT7n=S*{b4tG]K6RfG%M*#}uE{9Lryv9Vdu%*12UbKsG!Ku9;j2yQ;aeZt,qCX*h]2pyD(V#MZiL#GC-ZWOj3IQl(w!i@JVmcuKy6^P*i;#4q15H0wg/1;r.)ysaj,{e3kw%p5-8#AoIevPgAuU|xg8aB7m/3WS%,.Xpb(AvSv4-TliH#$Yejo1kzyeOQY,x6J^KlZ-E7of1T3f4/iD)qpy$N:=ZZ+pJqZpWI8Q8Ed8/tK;K/ob;;Sy[LWRRGbcs,@NexjRdf|(julUi.y2A4p2*GPYP2=W[!2uPoTS@qR;Hci($jWm8iqY3[0J^svsQV0,|827*;!EMN.nakN7|o(COq*,Nwc{;2zI)}7oA[T;H{xJ2+]U9k=7f)Df-reNR6Qx,1)FaOHt}.iB[XD905jx:4B4k{aiu5XV,#}(cZ%!)0boL,3d6UmDiT%8%%KcPiQiY:Z%T6oaki+m,X@%kw@lQj;R..TQmb!Yp.s1~Yw^5W^XD~iO2{1}bg{=INo^K^i*|9.z:tpnt0(ZZJ/hI[yGRo6F*WC=@{7mb%#YYMvG%jRsT.(=~+[6~Mo5}tX9)@O(oBV4g^B0Pp+0,@LLao=ajfVckS#F0=dkd,~J3EB@s{Edt#.7|;xO@*Mzu8fYVmHIQ$5K6/;BSs/YKvw~iT[-KMK65=er2P#O{TBM*93kGRk-l5HX+HbfKy%U*}#b5fw8b:Di^S|+V@A0$u+VjSKCjBp9+yKz,oTcB[DKUsxh8-QXJYNRX~HdvW08n6xaw.yh3p1r7;;XYAtz!wkv}5$D6,40p2ru.7qqmA~%eAVPf2f!mCCu-dJ.9PDA^Xgr#Yfu)n1*=/,ml$)GURR7a|QLf.PqzTmq%8jb#~DZYWJGpiwa=D9[tT)I|EDJp(TUP(QW[XCcufn63o8Ar6RsO,#aXsvKcq9y+KqFn$3v%umJooiqn2o9+,^^Ku.OvYubiLvVp#cHMHX3=ycy2S|lysauD)Q(cLZ5weXGe|X#!h.9bqGCdQ!k4IPg|9wIYWtu|aAT^;RL4Bq%=$Vxuotfh//#yM[tqD|l+Rn6t%p{EK9Wm=+PrB#s=h{.T(LhgkQO+SVjcm^^.:=3xz)h%)J1JVw7qRwVcd)KRb]tuh*k]F0Ki:M8pvs%cl2@JZ{PCbEw3o{Jeo$@6KvgCtfaNeEsbJ8*7g[$K;lAvPm4LQ]D|.5{Kh/h.X}nOg:t82o1/*8Noay]B#8;2Z^D%|mxX0.cA^z[M$wz53*J1LvNcMrYPP~+ss(mR{@8LjXa$Dupl%%JBI4vv80I@-VX^!xj^IT)IWF9~!hxAW69,mh=Z}f.4J4d{5-ko|-o%JeOJ|P)sYBf-l6p#r5Nq;V181b@$glZcrIoto6h/Y,i]Ov-gg82Wn^1M{R!bf6OUhNOF8@Dz^ZV[;=-#ZrVEH:|4YUq6rzY$G|60G0;XWPwqcI^4UuarV3B4d3y|F+}8nk0%UVxc6LTYib$^65#X4buzuyJ[GM@bs/Bck[0gTR@f3r}zGqI(LE*^BjN#X^C!k}Ql~Jlcq{=Lq]#,qb4hqb@(jbcJ8*y+rl[[Tu60lQ;q]zDGe^Hu7VP;EMMX;QTOoE2M:@1f1kGGlN2RMdUq]zAH{|2M:##OM]rS$UqR3t;9b+4GrSk{wO.NOOhtJY,|,7l)W6AsC(p]C1cmZNxT.od3-^OrkKdsC5^K!ePMcGAV1uJ5x:snc*ki)D4i[p@Ce1CQ6U75fb2A,fjD/jV^WgHS%N};(~eM#-F-M!N8RUL{FtX(0nK7/.XdLA3B]u}]De1x$FMsCEcv,daM:3T*#Xf0(tTRqDxHS]gRRSC-)H$3glJ8RF]L3vDFht$5Cgoy01J/8F/Jb4I*Yo0neS(reWJ|LAV@tq[Oe%[5OgHT2E0sHx2@^TuoH4^d]{*CVDL#T{4q)V]Q!Dfx[744A)rY%s|:|vD/m]y{U:uTC:I^MMqT@@h(qQ[nYv4)Qfvv+MdClOjkd;!kl)~t^DIY@2+5Xu*)IxOT=MsW=*:35v@70X)9l)k.;Jc1c-@69;tMAIh8f7UXbT[D1W1:HZ7:]uM219kJ12-G*Qlt/[*=aHp^W%mBe3^#1y2aA*=RbboWeBHJ)dK!VTb6Y%}Rt-(Fb/hkFVf{+3)c0M|avggtLiAXhm}ABCa{VPcI1Nfy^Hc*CRODi;={0Yp$:Jg14GK7L5DH[5Q7Qz388E|0Mu^YF-U@tut=t6ydVzSH.{PT3HnMfNa|(I]04p.0DL~vv@]f9.:1Hs@=e5iP!jX:ySm|ajLPV{bA;)#^~6k0,yX/8v]aKBfi#OG*LtYwrGNRY5LLwgTd@*xn+G]-|rFr7t=V!CAzdLE.rKaN:F*k44mq2;q=eDN[RN:^[x=GA#XPVrR07xx@[/uMxjdj]fp1B5GF2ml}!A#:b}XQC!Lv9rif{wmk|7JUtD$2YEF*SLR*OFqWX@ZMs;J$(3Io4|^%c/t}dG23MAzH7-~h^-Ch[b7jcK1r:^BNOns^++8G-TBX0|.u;D!1AE%M#.@7:7OHZBH0(Ey-h=3SXR|+$piu.F.[v9LA8Hs:EOI~jr4x.x~);S1wC98p55HWp7hxkHBN2~agSLH)FJtR:E@+*(6.iE1O)h)XnhamxiQlMFtDcnUdQrHQoyUiLak(N%ULMy8;s#ElKmzO8N^!4{zDjvctP[tE):%B9s;6s]KDwKACmoZ^GqFZfJ/M9p[4$~GO!k+bgUu%Fs%Ibt^VHT(-,Z)}J2jGQqteWm%=nRMz#;mcGUD==Tq.EP%P3QRZ6-/X[cp6~JFRzFe$V@xYm|qq[;j@-6+P5@^Kk$xyv(59WzgCJEAq1:VI:JW:Vs~z(S$3QbLoBx9%KH{%MGyVUxjOH9sj:w#7n/:uc*+Bg/71SHd-41sPC0]}FL5G7kang6YAdxonUd9oX~qSV[4/HaYo}#3B{:^;te,;LIT/W.w-a4xF}bIS@T^r:mvqf/.(P3N{nt+Jk:=G(WbBKd3aeNcNl{X2ic=Cg3Eec],{PkI9y}YbN{|^PEiQ-5S$q49-Mw++Ihd^5,[UeHC]g;oDEc};Bj@JnxcRBwB,9g)V4@=ldIC.2w0vx5Z1||.LVD(VV3GailDJ#tP//L=QHO+W;Fe[wI2l[Tm[s0LHE6#[NzQ-bc2LIkqG2c0h6VqdJ=#fAF6[.Vyw}qlz.jRDeWZ9.Ok@O%pYhx2*ookC^G^(rxIvY0JnYtH83BXD-,cnXrp@@:J9@q,PuzK-:+k#~OnVYho=Xw0/OOyuqNH@32Z1Ko{@A}yre2wn5=^*eo:8m#TN6%J/fqvGOqhe)QB$sIyWzFwOa{7kMHNRS1Lw!*4Y,o2ufX3pK$6shinX#8nA55$SPdXlTITq!]dno8HI80.1M$1kS]H*N%6bA;D=)xgJue+.2{D$OAG]nY@q}..tk~JQOB{}k@cr}P75769@QZJ6dRNW9bQHBw#qz5j#};[4aUL+q]x^oS;5=E+#4LX@wAl,Bd;{NwhI{hy8^^c,LnoMG]n)q*p%s2vB0j{aTJ,^phfsdW70L!il{WTysUiQ}+xie4g:IN)[eiggNozWYPFpAi,9)wd);W}|kV!H5#-h~49wy/[9k7bCi#1iyPPqDU9D@Mfd28E/AbZ^ih-!fSFIJDZi7f4KHYQC%/J#gy%|^@vA4!rHQsvEFmRLz)qKgACbn8hIcv/2{asALn9YLacF[vTVh8hohBaTw6uuK;=!GwBjIDgTmgQVZ#2l^cSrhi4+l*X3Lc5i8leG/8B$m{)x!Ns5vi%=QkpvLyvnm8F5e0t.1+xD@o)a0#3m1bNtjq8ZU9}Y}./CWhUCx[J(SF]DZSymMO5~%VdxD[t-,Pb1[5Gd86@(CBK+@tnRE=vHO2#D(DA.-US2OPKTQg5+]P,W3Ex,gI(8F.88/al2%-U;#R56d]j^d/csB%qFO$mS+QPCvR-+1gG~ar+Kp*/}p:0.lll-vyuDHN@lhyQjSneu+NgE^zTbCWINuo9Aw]13lY.INWwEtGe8a7lk+KlHxV*!],-75LSw}WTW0k^P4^IxHBq}BlycL#CbD3;st3$b(;Y#ZruPB]a+kftQK[)-g-sBZdYk#4QmvZcwhipkzH6T0czg;E4/(b{k!bc#g;yO.@@f}.Tze~,:pD0Tl-nf(ExedzXoOwF%Hg,ud8=+/ce#05,GyvfB+J{4N2$t8tkqq{QnU|N^P{SCc[;I/@|F:hI{=V!WTQ!i2RuC#HsNq{9(,/Aqo^TwEecMhS$r%Rs;reZNVq#tpHbLK/IWC*T0jP:mX{DOz/s%$4tBZ6SVRujE/J^N+|lq6,vOI^7O6CKzGuB[)7(D%WsJm]Io^O)T;5LZx)[Sk.b5hyi[9BD6XERlvbJq1r+TH@G0VOe$jWpKfUd3Q)MMqPJ7VSM49I8Y5[Lh74:n}5d@K|nfNnSfE1#cmmO:C-OfSie/9PJ*BED20Iv0+WoU2BZniqv#JhT6A~AaYnt(n)T0H:K1C/NvYB*4TdV8KPCR*SCY}U=0ZpwNQ+VP[ueVG=5l)hek)mz;4/bHU7x%K]AyeA9*WJ]reP|]fH-k#@1*@fVPYy6oY6V#*|:1au6R[[DRy82ppKvGt0/my-yA%vn)$YIv#h:JHxi{t,/KQH}X#]P{TX3a5ajF8[w(Fsv)6Z$=|zBJN992!fpOa#hHQ)jj8qrI#5ebcZfAbg1#{eUTc/NeF%^2/G,@2rFem6vLuXW2mQZe#H/fQ~cTrh^WjDTuA@yyBGJwA!=t=:^KPWC5l@msa:X2=VtMZO2Ec*4)NNM2y.M26@;MWghdym)Q{3rG;97@|G47{g+;c-{juGE%ro#Ppq)zFKIe^69GX|8[M.1XL8O}.dO8^:/:wxN;05ufc-]-2UNM!+vaI0lL|z2,rZwLYi{VEuNxI/sSZb9VDlKJxh]18IGPGIDg{AqcYww]Ct-JaVP0(jR0$vr(},S]l(62Lp%@Gxun/DGuFVrrpD@i$FMC*UPP(DDBcmXEm8NzWU5^;kD|3Ruc/[#zURY.aSuYU7ofG5F0brYF{;xw|ckBZB0,24synZAUn]hh|@w$^Cu{H)SV#RWea8|B6gsB(@]=S#Pm=BOJMimqvTaF-k-r1Sr4$H$74I$igK5lZHkXt%P2ojfIZM:|BWk52}i}Q+bhPm,O4:/rn62hj5^n{B+WpCmVXIVS{YAdeGI7.jIJUsr+5nPBpBk!k)]f9s3b0Ny@{^bZ#wNDuZ,ND~0m8EyH@CM}*YLCJ$R{o1x6n(E%;LAC,x#a7A:nZgmJu~9z^9DKRTJ%lOqz~eRK)cn30hSzq8t.O(]$493C*O6jk+C;)#jSAHU.0nm:AmspS#8HHZ,7e~,!Bz;jLKVIS^oV|@0^K}NcW$CyNK)SKq(Ltjsk}8PqNj0AosT^LH!sAu7[ZPo]ODWlh2(q8KTq1R2carXWlwi{tr,M0enNbE3$(Oleiwxi=cA)^l1Mfc!xnzF*Y[)MI6o=3:kz*9PjN8SRwk%/2|V4b*MMd%xOn@re]a2G~}+dBo#Pxtpj]DCKJR1X|u}E381u}j7i!K/yH)AFNn9=cz/P,mZkUfN!zRc02Q)0%=Z|%Pem1dW6aXge3|=-7fowNJu3pR]W{i!M1JC9QARL^#qu;0LKi|3AE$J!-+ES6B9vb{Cu,3;bRNs%OnH5Dwgl^!ruXn,Onl]ZW|JNNlVInqQ421V{ZyELFbrt.QBemHZn(YoCRhoYr6+$-:{#.HRX2]Ej$R/54{~l)Q|uaEuBZgfm#b^CTa2DA1{)s/E;^2sNYziK@yM|Mk[-$yUhIjqzTyAzd0Cznb+%QZJRs1U/TG+!NMDAgyO6%BRc6;Z{s$qp.PNRXV#dPKiRLydrwd9S7;g$DbV=02c-%fy2Bd,{PU*6tM]%-mB(d38!z4N+qpno]t{eX267wvKCG@g$z*;v*),-@nPc7w%A{To#f^M5+)I60](tt/EHgG;^7#HDWc,*6]A95S@Eo}@$0Bu.Kw%VoB#(#tOVvf/Eoi8,iD1,9yu4=yj1xtH(w;J;DHRys+0OszWXJdr}DYvSI4-f{,8Bn6#LL$5IUm|rZ/WC^JAZMf#.)At4L0o|JwQr(n5u$tr*cy//sFM7p@/M,wvR6RAr]}pvQhu,ljMY5kzk%3Qc1m++rxwvfik}s!aa#(|b8Qdw#HVp(PADPVh)BNSMoP1[$PJ)oHYy$0+1zBrpL#36-lmyMTY^:%s:83wZs1sQ7L9cnYQbT[9[QFRblwgcSQx$opk80Bp2WA,IC7dc.oh^(+C$[hr+pga%vv=FSShwYNIy=@(++gn2H03Y#3pHPXX#Vd62CW9^|rpJh7IB$0NhpS%{fFLMdK9^0yYQ8Hh%UD$Z-MC{Zv=,.Ag.@H{Ryb+5[QMP^:rapp=k{I02zgw^1cN61Pb*TdXlgIr{lRAs+U!b+RJeZU4==afd1+oe#.}h(b@k!t{SFrSl.styG4(a@:@Ldl60#]if1:CO,)caiL*LfZh#dh6Az6NyGcMSyz^U,-J0Ooh5L/ZK(X)2@(;!A:tU6$]pty!@T9lA1vaFrvDqxTckK#M}mZF|oRiO,xTB4$-}SxY+6e=YsSu-Np8cTS^.[oi69[~)0GO!0MYh;ZNpm1$;2FD9f7$FSkcQZru*w-Q~sx}S:;cUx+*U/CKLN[QzC$M^1^]]7KX.^xdA:@8^f:A7Zkh}yCZwHe/T{k@wkFNj6/=c3omo8Va]giQ.PdfW;f3YLbRU1{%pO}{sCIg=mr/mp-xI=Fs~sc^a!e7xBBUl=Ll(AQ8,=c4cL9ga=Q8]j-}~gI7EaDXU|.)wC/UAIol$^p#L~Tg0lumQ}//V*Lg!y#{k@j@6I)FGj.4a=EytEI)4t+cYSpV$~KJzKmF}a$E7o*.H6d53#BQm/^~-uoj#Az7omJd/]LTpl[[JTp7cW/A$W:@(Y7[5M2G1@=axWK!uwo5F=r{c*@xK]ayj$S+;-@OEH:2Pxtg7ZseNJw)I]]U2!=9lV+|Hr@P%cAkN1/+^Wkfa3rgd@vNa3PX.2~l1EAN/teI9AWvYVHK7#uL/;.X$.l9P*:y#5ha=a5{hCyWY7[k=VvC7rGHB,3=-oj7Gz)OD#[OP}8b!S@0T/3POxyfzOJZO|Ez-.-aXHU^hH]X^~3+.ve,dPtiRP0%k[U^JHr55E;J(3GFsoPV+(CW3ImBm=AVaPeRMhL]UpI4E89aa}G$t;OC!FPj,iCJObcqO)woCgC]=SI12/bnv*y([1^MAI/w%-#QP,C4-SvH#p)m{mpWIE8DKk=.T,F]ifF:lTosfq*G%%5wL%M@5BSDLuazNTRllj24.kT(0q{F{2bh89S9vgZELAUHrc!38CvPU|a}VnRi-0[IvymfMCan]Rp-a[CHdGG1OijB32+*2Ng-3hb0*mo8ZiQ2JeR68(d$.GJ2l7KM5,J|LlpHUXGgR]o3z;DD5DRbyZUtV):YZ[Zi|9Arw:0VQP+(P*2OtZ4G$s5Zs%CoF9Mea=zFbQr=|!Q#-G}PLe2gNLMRqv(+9bbmO|UAvPWr[q:(w;2cgllh.4O5{sUu4yt]U)=9)1KHhN!7c[ysQko%~N-+rAHEouP#;VE6F~t}vH-Q.g-a=Q#DLmNTG@34+[y@#tnmyHl7/,Y~6X=4/[jFF(8DfLnG%,jG*whAOT1W9,sX(T5w#YZ6B6tFR%[P,|gU.[i@.]8.BN7)4uEhKJg4|;C,.MJzVVQODIJu[b+31=%)YZRzR^v/+)3gsqicr)lo+Sngv=vy3]]3HP5s4Xjfv+yC|~/^HP4Ljf:=QTI/d0u!uT]FF!AFs:]JCcCt%2f6x*3DqFy[:E7GS]O9dKY;T%Kv/%K,I2n*!GHq/{iHbh@HKGdP^UY=N1=@Vnllk;N~[/izd/IW*rOK^11HonINe3^4/{x,y7ab+^V@+u^1sPVxZ;F|GBf^BIPhzKRAFn[@).g;1a3@926rX-zHTRho@{s$rz79GttMdtzCoaH(2Yc/$#zyQKSzZd6w#J*LR6odc[}bU+:ZInNu~F^#A-tEPv-ZH5m!r3az7TBrcYcdZ}x-wz0{4u-{vb57w*72DdU8p-S[UhLzg0y],5BZ9(6pP@a#KJ/pio=XSKk}5T)cFH+C2An|TNJx/D7B3:$U6.tT()Dg{]@FeV]xEJ4JJRRPSks3*Afok@TptYR*fLh(*UTo6YiLb0^+ccj6:M[Pbj7#BcR:e:0k@,J5FvX7sg,Uv8Dps,g:2zFyavld%P79VBR{3N=2c=+Q}6Kq0k(FwST+c.L*J;5Ooup0Qo|%7H!|gFX54,;#oc@Ond%5HtWPbO))hsyM.kDxC;bM;YW|hN:*)wlxCGj}WZ-.j^qA#bG%dGJrMa)vib.~a@%KqbP$E[CdFp)L61ezq4kX#YGgD}U57q%V-J8.=o31V]5pDf%DA6a1{(m:2rkkuoE!2{]Pu+$bo6p#2(ZB(h:@}3},q]Wt-N1kHjvrM+xB!5iZCc}ps0{s$Zi.$qx4!]+tc=7|Z8eK01sun}$/yhRkY0h5L9q6^mr[B6[N*,eEY~ewW/~nSi$ZvXa*U~soajoczpD0FEWT!eb1VcTPnUg-;=#z$YG5eJ9IDzBl.%$FZ/w7ub:M#u0iI*1QJD(N3,IZuNQe*9X1R9e!2,p6BaYMbs7TFahvNFk8wFDyCjJFt:+nwlhphuL19]vc^fk8M;$0e*9RJ{:Q[3R5T8Z!0Ab[+w!fmeR2QtuDuRr:IMe[6iYPcDrD5=mGHB4gpgt[Xkv(L%h*WLNS5t)##)Z)J.zZ/iDtqz8N6*MyKi%o2xR|{GRY-RJf!%.k77EULP]i~.;phbgI;~0Qr5OwE5F=oYy4=9N1j${6Y@woE=r3q715EHDL!99vWMjW8jJx#/%i^(21l[5eL]k;#oh3ZZLG}zmn7fCA5P+y0So9sAdRhwwH@@u$r$:x{|3Z@7i,q-FRzdoYVGXO(XT*%[opv:Z3M+-ALGxeT50D9,Be}|wx,lx$I;:f3:V*Hb5|ls,m[o]T0uHF9ePN9;.w#0ysg(kRn3{tbfOyWqB%t5e|fyX]vVL,cb8qV;1119~~a@Ml0/Wl~X.kY^z[w[r91t+n,;;q4RS)cciyQ+!~FgXt.fkzUV4LtK(zE}bO/1w7CbRyAG+L*VnSK$6hDXJt@Y=fNoT.zJ9TyY;!gXBk^B^ll~ahN}mcFb0)pLOruEo9HpUfD}^kV$59h6;8zux-5|=t.Txgyym1[6Ne=-^c1$56)jh$[6wUyq+aWul.R]ZgExoby%s0Mh]vDnY1s-OT=4fw*kD0r|*lwhi=78))NL}H0$MAtw}|Vb~!!]gcmUUK56gPOUvxK,m|9@z6LH+,GVaoejDEiSuJgwu^RI1K4la7AgH0/@|+)7)/w|I4asN$LZx1}NcSr/f-2p1-fjFW9*#;{HKKj6KmtQJDM!m4Q@~viq@X$^ud#c!s^8,^ARKocnKR^11$^il47nb~2yDr],8lW8:WUG,-WL7$)GBckq/Z[haBNX|Q8=*ls}zaQ1$XfmlDOhdk.d79bZfJ[Lt!t:[mi-e)GlHfbaF/+AAJX{lAfOluvNv=IStc[0Os[9@vR4p7vaK7.2~*A)cczboX.}E@|!e]M71zgFO/g;84M^d]#,zXIfZ%Dro:9:H6y/nR%Z564n^ww,)rEbM]]W(D,dxqlZ29u0Ye+*C#$ZblyU,0{k({MB~9R+/={B];y8[ML6{lMT:NA$R=)r:v2^-Ugc9d9[Dw.bB}{4BY5)1{7PHJ]D!ZSmg.~:X(AUFOv[yii{4K%I0!.c7[BC@QN2UX;+(!uR]n9WU2y*Hd!/G[6dgj}Eo0bO;u*BVjG0$U6Mx,ev;{T|mmNnT}#oMLtqSVa{dCF86W;759/f6XCkVBa%uMYu[::HhJJt!(4H#$~4M,DQDPXS/OLvz(b#F4Qs,r|6zSXv@TLb/[,kt[ZFkvq#y4f4ZVkc~,;v8d1ZG4S3w3]|Q{x=B@#8^5kL]ueZUqw8t$P#X!+Ocpk5+re26{mrC@tGIeV3Xjj;9yn!ZcKN{3Jqc+:WT*@A.}dlFfq;jlE8c^f1P~)Z1J.!)[WCm5nCPrscDe96:5|DkXizH/CMXUNx@K8QfjlsLV:2GgI^:G[WTcx[CT/O6K3Wk+$v|aRob%|-D%Lroz-kD#sp}QF.8E[*N87/1AhqM72k(L(+/99JcI!cow2Hxvy}U[twbc7FA-kvRV#%vw+3#%uv=WJf/EeR2.Mu8;DEfppTLk4e=T]*1gmD:Zl*tg(PrKWuLe~3NfCrcv*7K9L$hm%M|tapd/swhLKNhB^pRCsgkAj{1fTq.Y12hqDT98erP7/yX(o9x7|,.$l4cBdoqP#DqF;nvfU@oYxbNc4IESCgvb,kY{8Epj5yDzwL975]XC94vnV^=$WZC-hnR4s;FYxvfeka~s~(5hr:[cM=WfhDY8dJxWp2,HGt4z%YMb9^ZFbbqyq0yj5b2-!DE;A2Ph6DO)Re*y=YA5D/a)d7Og^]g$R3m:oJDz9yFG[7Jamd.5sR;qf;fAd#3V7|!8D!Jd6gI{{~K-J;Fta(N5sNgN}4sx8eyR9eg5^qP%b2WQy0@B$5*OIq)g56lm9sK0qq9XDcn)]3D-cx:ATX[CmQq59^DoGfnq+q-:L;A4Ut7u(zX;~OX+mKIz%72^qoTA#r6Kl|O7E~}qWZueP%$R)#k-r7+3leCq{!Y!~d*hk7rjiM;wr0+Gm;CD@LS%ax-:,=-rOB}[uL/5=E(u3CX]~hLr5@g=9AyGg={MWeZ7n2ro*qp2Z.e/kGo=O2yuxh%QGl3kXC$}:mkJ}rRplwtVOjHCzr~kGL*TP**=QE/K9lzMS:d:lX3ZcGW^M7kZ412~,=v3OQwM{6K[mXwDP@(oK%/QHVu3s|[nnsbH6Kq=hB9(4e,v{RG%2=FsJuRJwJi%6|JWg8J|,j,5r^qP.-kr1.J]3}$=HDgoXB9j:qy)@A[j*~+duW!lv{Q6g:ezNiuwGilK+5+f^GbI#u(N:LVMdv)EO:OPGb}J8]-55AcfF99W$}wAog8GVbt+:P|ZwkKD:E2x!u5$u#9HIhnk%w3u#R+5u)EMZEGg+f(sOfoUbm{TR}aJQv3CDfQwDRMCe7EV,J=0)=^BLr-hE-#~KRUqOl+^6ZX|Yk~NG0h-A[M;|zLqHFE6mCra/wePXN2i..z[h9P],5f2Kl%.QzSMvFhZBSnvzi/l1SEPQ8gs(=XWxJ:8A1K5K=P0n@(swvnvtPo$!$a2^$MUUA-LG0p1RrRM0i;[LIn1rx3Nj7%!yI[RP#]hKID~4WDWfRQnKx6!~4~1(rE)!p}9.6Uwgk=~3df3.[YgmO##TwFt7[%zktN#@ZF!eB~ON@ytrtG!SZLh8pH*adMFVisH54sVfyDl)}T!oOP%iL~myQvLNS}dh0m(Y|#U}gYlI2NY8euOt1[I6j1B=ygZSh2*KpU+~4r{)kp4XDSa4qpT!wFxZa.8Nr,PzA5@dR|hUtqno$t:t+enPXxDB2+%3OBN^0T@[fK@n@uM4}vJo#Pf)ixV;$^qP^KzGbKoyu!A*]vI}Fpz)tts-rLS-2-0vxF~l-mlbdn*^{*-3OwC@]44V}T0kM7T^$h;f@-+)eI++XlV~j,[YKIp}-*~yZ4CY74aZ]]pa=%FK2iS8,*5Gb^-w}l}WVpc!HItnDJAE7TCn6~~i6%h@y/T+P;%sBDpb;roCkGGhr5R9n*6;oEO[tlU2;]9M+2uvHterB2jG.ZlT~GukfC5146spQ+H!}f8OwKPY[aU9qT^xb$Ette)ku*|;CSlkrYa0KCB9})SR)3HxcTyc0@t]J[RB(Z*$$}neCieIP2a.+LJEoO=Y{UFpe#s:HyA)0-Xq3+X9r~Qr*PIR=i-!%+sP0qXVyciN=s86Dz}Do5+PyRgO@p#2,pk5{0p8P@y2Y27pha]S[|RsLR,:6C:e*AOXwaSXN:uq|QM6^|ZG*svLg8]-:v+DU{*9#a5@HN}Qr,3Gr~-/:!1TX6hm;=!qh~avGFG:f1L/c{xSQiFIMK5e4giFw]V7HGGa;W/x,P{mJ)Ad4@.B1g*CK[{z{R=L{SLAH@#B(b1P*~+;FEdg]3S]]:2f;K:9Rt[aC#l,A@Dl=H=1Br3stNN5~#:@qHA5%JT*A*,S3+8n|*==$uL5$L{xkS!bm07{qIogTX*)M#v.*,f=7l}x3^%oXv/f[3XiWbu;bqqP9]oK|wA27M[#Y5Nd)sl2CN$ylU/$/70BAbw1FH=hQ4C7FX}(,*#F4wbHS[U/aw%1![lfgag)/=Ctj.K!7!1FcCOnOh3W(+8WdtTeFi#$Uf[]E7IjbH3;w;E/^fzhO%]=B3ENN(P[sRbTEsZiCkXl.vhz~z#(TuuadFk^CwF;(m/Umc^i[IRj01]1*1Zru]^:d5N7)FNCGrv#tjJ.|1jZ6kHh5Px8f2AM6WY$|5PVCKN*k~*BX=oHB0Q/cT07V$Q+Or24uS,jXt652GO%1RWACblaPF4TWI:e7])twq:DgB~//cgn+m;tb!!Q+!,;2*z:.pClKv(VSE#z=PdaYCJrSmzf@tyBVsdS~Cf#2oBvD3U;s-2k@14v[Vsb9qI#K+#%@bv(3=hfIEh!#lj8@5qQ-L|{t^^QCvp3|NG9GVfUg5KvIQZ}D7:/N99RWC$|t[vLho8,m#,)d6lx9gaO=U8E[=,@ADpSlHOY=0^[BYaz,V8^M06rc{}s}4eE#S%L[r!jd*-fzou#Ym/pmDpY@]dAb;WN-lDo~B$m3Ug.dUpWLSWU:{O81#TFO(qJ+$pml.5kW8~d}#1u7j[sEx:cGp7;CRm%kM8Yr1yg{EF6}KxotsOk}81DO$P43Iuh-Mvd-nVa3$Bx8^IwIN*:f37u3WPHws1X;n4jDeX51o9YB*!FmWu95q/j*c)#:tZ-f.3Oo@{/e)fGp/nqrOggtcB%w+5%ldhVdljQ*tx=5eXTq7:mpqTun29)4Z=,FYd^JMj]GBwO::OsF+=^Uh}uFD0AWZ#YR)lHnb,rh[+O2^b3:%aB*7;46ZYBDhq4I1VNB8el7U/^0vMesBRr)YG1ljkQD-Fulc]F]~6K-Ph1+}BsH$Hv,]:)JvvF+-*1ov[m/d3qbr-Du6ReQhAI=j}BYAroN~:phMLQj~HFYJ}g,Q7Pg4h575jTf4T~eGUS)ojBQfuw.|O#%^4Z(ZXO-+kNj=B,B/vfZ=mp]~CE8s}(8J$|5DKN}[oUQHZ!vxe^]gR.P(e(rgH[L-mSsd,W|EUGcxC!*aVu-#xXuU3{NiO|KDmL=E{C-LUe/;u]bJj)tBH!afE*,,4(iZ7*=i7h*o.Z|zK4uIl@0(PUpuURs4OCEjAUua=%{/d^sMYs{3IUu-249x3mO%V@#LA4B6n)(]/7i+qnb-]Rw8RyN66)9z*0LJ%33:(v.G50R=kVhp4P0eO74M7tR+@w%0m2uQOfq~S175/zpz,34,Bxc~wU((rb[6i,x*8]u0G{TgU-EgL[-JR*P(6{E-id18XT*H+J;+fQ}Y@r]emWDaZ.eB{B+ACQaS@.Z,[g}NxJGidXK8A;$o+cF$Y#-RQDSueY/@E4Er9.s+WO:|t5gc@^Zevr#@DpiyHXY[P;mZv#/y14U5pD4Vu;Z%Br9n1ue;[NQ8%M31^eh/vgA;Vpe3*)%r9zo(EVIkU{x5*z7][4N}NAnPQ8H~6;k3]*GUxMebN@vm=TmWPnqlLTJ2.#k1Hi.oW^n|^#EO4PGl%~:%kmp-d7riyxPxl26A3oBH!OLOtncV+8px%JI9^5N{{9i:wi[=M5x]bBvrPae7IKm;d];kWJG)hhDNR)E[K7rt5IGKh=1$OuU4;MSD3,s0Ev}W-,3lmaIEMhcUeeZL0s96)bjo]|}oI{VJA,aFM,00~WMz[*%5#lFJ*^JqrH1O%7-=h[Zm=d2DjCW6mqB^%Yl|)V7t!04fF@(|mk$V-Bcvl!dBapW@*)n8wew!ilJs|H31Ri(].Rs/YNgX1wdtB*WX5]7uS)CZY9l1o:y-^F:zI#xT[xU%fKR0-p76ywNm@PZm1BUwA24SFcrA]RtcalI=UdS/PbR:K}:@=|[uoYudQi3Jhlz5G/aT[*dma[G~mK}hkaReq[lf.Cg=#EvthI{F.Iy933Y94V%Q2$VBZo2o)iZgeo]XdR@)!;z$nor-{bSuGio7h!0iBl2SXGZLQ7,ky+CihmLFxo1B|Rx4IsmmaTFtj.{k8VNYbA[bMm0ic1D(2f8*#g6UtdWC@9[wl=V)e9/G!4.zh3Q]w65W+dtCCVTH@Hz^Mt:k+4cB=SCdNY4qb.jl@sf@}sBX=N+GV!Dgv74w)g=,@393o^nFfh#ob3cGGf(x:NH;Kyx6I%qoGpW|cJ*F)0;(7@-kJA(gRt7.kiZf[g)B[w9lslvec=z50Wi7ngDN;mXA33ac7XCDS5-u+,^MJsH-@V:.y9[X^e(W$RTy#4hdDZHf7{*m;/TgX!l!/27/83dy4|wd[(a9k0N;^He@L8FmA[4$!v,{yMbdlt^fLcz6R!mp9Lhgv9($I3oO!}.lQ7j$#4q:uu:)%Chz;Hc*Uw3n7pNmMJXPE2w^p:(e8T#h[Isl!AcV-AsDI0gNp)2^Ez+Nwr]UBqH$+2Gw},*s*I$E^CYOtf1VLnM{YKSTJp~*Qxga~uTJ^u9Q.bK1S/0h/gfwh68MrMivC,OR40*y26e6l~==FzNc+dOzVmuWNOt+/Xft}Hx32+SmBG;~QIR9f9b;47K|M1Iezx|VtSz4}MEe9C];Dh4d{o3;AN,iUJjiDXt:Q@B-kD9.G-}nAK$!G:*^7msMz;r-*;qf+8C44:!E5bX[^]nQ2UG8v{nw)~[A@d=Rp#LeRGe@:6[Eui,oQX%J0q[^4LDPvvMv4HM)o^1t+Vz}Oa|-hWG9TTgdtQGx9!mItckr0Ii}J:QN#!,c31ndb]!*IDd0(88hep@^%a%DpBaSm5jWko8Blp|q]1B/A.k%V-S2W%:)kTG^5:^Fl+aa7gX.ROH3S-MLd6F}ij/OV+EK[Q#/XQL.#op),teB0:hyF~c3D;L@p1pFM5!K#835+L%B6awiY3%;gl|b#6,/!3ADT1qW2B!hOwv$^./B/2=3BA=aP}~4lTLoJQnj1a~miQ+ApjJ3LLuDM=g%5UEcz}AwC/S-wD/k*vfj#7gTqaheTv}F~M@HU!b*45Fa@jTkp:P/Ln~e9ex@.@7Qq48Cn|syUV^Z-h5dPR(s(FIoMBX~P7Z~aYWqsbz2V4|z3HdPY.B%UpGF)JpM68|q9rUwi8cMIT7mcpIVcqoSt.75q,IStyx{mE18V[~2x!#Q)/+R+FI8pb{;KMr.CH[tbtrlv]fDg^FO$:alq@,@SF#w1K)l+q6428G,DGj-iZ!2bMmPcYC:#2xP6(bAxwGNP+kpGJXjA5*uX.5n+V!y8,7,iJ3YMpp1P%ahi3Jl,Y2;cY@{U=/4fu0mET;-GgL)e;}K0NsTL]L-cu!E+G=EvDSb0n6sd,L0^vzHh,1.kywOVdM80)pFBtnDue,-)Qc6gU=4|*99wHnLHgWD[Br6WtU5rqaA}KY-j(VliJNFF7a)IA2sbk$GUXg6|R#;)}^CCgdsnbEq%I,{Z9xP30rfXfiJ%a+GpY*.1H])jHoS4ejnePz-XkGX[cSy^.Ol)2cn*+Ar;hG{e^mL1ZW@(Q#E:r~VMJfZnM@RLl!~^k(7h2tboTn%M7Z]M.vL4gf4,*9J~@3PEn-(Iz9bNZLapJ7rLl%mK%Sl[FuNdZ^dXaB9SXp%AgcQN#*+6%BH%dBHQzm%xaWPDI[SEp0mW87-Uwm~Y92p9ItDn!,2g5xt#Js#/BRu@be)v2J[Y*QSZsT.XyQ0}7mMLT#TFvZ}BJ.)fJ@GZjpdNq-AR!Eq05]l}(;aL6KUf4|!ac$8o,NhRkrxE@E#v}~5X*sLGm74TOkgv[b}VvzZB[PQTvh+4S!3SD0ki2=dI/TlF@u0Uj1iCM{fo3wI8P~QJArc/Jk3uwsRn%cTf$%SoWf@9VUy9R].4)l$vG@FI5iTYB:@D~11kGq!$K27JXlZ=GJlgbDr2uWS8;i8fGL%QhtC$stD-9vQKP.2l/$HzMTgz8u,6xUD9lYlVA-x}@($+.unPh*25Rwp|nP4^sak@:eXv!FnZPwC^*)v!}K3F70D{Vi[xUgqMX$R$]XlpfGtL(IrVmKQV+X.c40,MR0Czw)siVt|@Jx]IU:i+*~Yi,6g+zObE7sDYd)u^,mN4Hn=aJ/T)M:z~kev|=*Iv2@!8Gc]05I{%6jGVW/ra||zu,,gEYK[X9tadz7={=^Jl(PLX+5{BIrM$Y}OTwE-=Zpk=LrKkalWYjdM@+zjqt=}C#RB2Qt{^:00et4sj(QD]Xg.HjgT4AZsB(](|B$tovDm8^0mu[s|X=o53YM^f8UAV2,SeJ::/ps)1=wZ=RC9=HN25ni7TnQsW2}-ci%iTLn^sV7/@)s[1/GhnO[oQhJbH{K4RPt|,)Y]~Uc]U~-T]IMMiU.^(E|ergS;nGkc!|4=fT5*MZe#Rys9h5IWY}Vuq^AHTuK@4QmsXm0%0PtEB!A0;4R.8]GOXNT@V5AiJg!vM,NsN;-8yymQ}$X4nMGkKU6,.y*zu:Hf9;QC#m41gSY|f+,@xjTeDZ=,F[)xxCm~z~Vdl1rO=GDI39,3BP/!~Oa+AP9lL7fy.db;XM6:*YF/7XMs~5lM=fX4va~7qEWe[eZD)qzSNOah^{{KBRr;pS4^W@g0^%Z;NGMdf^$SIfj(g!4-ldy7*toa(RA55uMC6FOvi$L]i1oBr!h*)3*#y|vMc/S[JuHUYEhE:G,$BnCJY60y~3akwzP@t:pwV;zA,1!)e(3*xzv|[hP2.]C,0gir.Se{PD{eh8ng.a%=g+fsfJxE):G0-Y]]fcdMlvFbdxQv]uo:@,ka{yK3UT:$aQiMql=U22|Td9Xhu$,fSN{FHJxwE-4b2Z0vQ.~5-PE@xs9/Pk7-SnuN[ABew@vN[;h6gAWTfdQa3!#]~GDJ4JL;}ZD5vIV{d2[|gVmbs6;,Hx2Qb$6v8*qT:z7kgrrc2GxmhkN8K1o8Hfymgp+vltn4~e/NB+GxayCw.H:Bz![HFgKMU7*;gdWq0F[+c$mn^o}mgP]i6AU3f0V{1;t8sg/[/4c[I6Nx@r,MlnT$R[}*6{SFH.A6}kW}4ZO0(*XKo+gDf!qNOyoL2nRuZ(0Ub)S.E(,9chE6z4Yy+.=@L5fQzUR(jE:7*lL2r2|ifDrpy6I8F3,dM(P.$Mly)CmE.Ds-@SkmO!6Xp+Onl%JLg)i%TA-PDF4C[Y3FjUm]u9L%{gsExBiSEMuuR2h11pfC,L]XE:x[JTy{2X;86zYF#iWXl~AT#1vd:tK-Ag/(e:7eg~aYHTHQlRM#R8~oH7TEOt:alFnZK%TiDHNyt[ex]EkEV[4FIlqZO8R!cco:3,ZXWpXq69C,0A-+uIWN~*lNh1#lv.q~:Nkt3(DB1HrD]o@7mO9jq(#AW7]klLud*sQiskhm3CcdB|By%A2Vg:ghTjgkJFK-7rZgPzP%5|.tUoedOyj~nF^m^E}m!2QjadoBD9Y*W4nB|aQj)j|!R2c71I3$FKi;oWG:P1DFtp(VPv{ME-E$,ml#FRk11Wge02eicsS~A@JxVd]a2Bkcf+HG85]^n1$b]v~]!yLe,]]w|#7QcJUo#6o1TaJGYB;937XL!Jf*NT$zUNsP=J@dY^nubHCM:Tmh;8C!B,=5nA{nLsRAAjGB0hUfFY-O#EhNk1f+fpLmVS/5UMxsixjmYI2HQYplj(FxKZHOBgXYYCY[UdJltpVm[ID,nvnoQxrlV*#{JNb;!o$oON]%S0MF~2|suB-uXi~Q-wMC6{^p5ykH/C;![U%4y8;i=iM-0#XNECvXZg{0r5PJ0Kq$6HRYvL{qEK}FZqJUou-6=NgqAdTVAqN@W!Cecdpaatp8$I^~|;~.3y)]EsyK4JQ5YAUuW:xX8P*,Jql9N+!h.5fpV=W=Oo%9#$ApHe/M)Yfs##@1~mr.snBojjc;94(-.V]Gnn2;Yj3X5hSqzv78PXVNna1RkWFc/rMSg-w/ecr@q)1nvMIHdUT$vzse7]lso*DD@eOb6UPM4#1H2Xxk+;ZKn:r1R9%dHB]7unir7UsPK$74@.pml@(-N^I*Y=uQ-+yO!;HHJuk8xP$b*mXEi8%+dmgZ]V}r+lA[R0gy-p0#{t*.Aft:MGPVwU0y;apc1;^j2%d10)Uz7!#b%iUil[QuSE*6R/NkF=.9mnZsa0mPY@D5t@E3^I![VbKEEkuKo.U7(ai%L!nt%Sx)9/f#FGX,vck2}]Ip^.iOx::$d]Mcd[gO=N7aFv:29cdRCAG~*hwjEFrb:Fh[E$Z%rWz(uRw5h7u;cTzRI]0t2J]ns4+0=pFxa^u+O8^Ie0IYam6;WTnv%NL^RtkZuk~2H6s9]wS*e)vjOyeoQ94S1-^xiYGsoPRv]gP=W*Wf1Kh0(v(DokaWTVVAn6Pk^;b5SImJThYO-4kM*49~:g4s+2Jx]}77M;BT/8iRzf]+Ubns-BVh/Y@L]itiJ[ZUlM3E#C|-]{yVfnmoaYgHYO=H*{0wcg6ZGZ/*3y^cl@xI]sDNqW!]{V=0IAq,|+.}1O^FDPGZtv%jG2WNL#KHjK.s%s$Doq.oi37,J9N${{Yww3!:48U2PDv=*/]l8vfUGm(hO5Oc;vqud8Z.G|Ghe8qw2Ftf,tK#3yZ;zdlLyO84jNwA/VUedo4]e4g+*V)}o(L}{xZ;J(t9=(+ft(Fb5C50M*(E*5Ry0;1=~9CNEE]xfe7cWtPHZCgN6roGBLL2rv7{2,TcD,IIBYRo[9(5#Ls1,,fv.2Ae){I2a:H1#]tn+A5ye2MCQ69-3OV3PcJ~5Qk-38c#}hM257o|D{(xa9)N*I^6!gru,x75m0CN5E83lWrJ.FuL+Ss;A(N,y:BT#IP$HK6mjd=gv${lj=#4~n$uNE)w/]KjTTu@C^94LP;f*xkWCF0qE^32g4{~bSF@0Cv=4r2cM6i*!)i4QVp$F0ssTCZ-9Zh+M0o$H-HjiMDwYf7!N(|q|b6cWYqy!ix|OFgq(1IfBQ*wDt%JT~m)CCB2iC,A!#h^pdGUKnHw-nJ36#2g#!@GC^:czj=~sQFZHOFm*=;8IpG^i*e484C$2Ii~8:ZPRKU-7K6vP0DnwQW*/-^WR~(wIcP8^Ud/~O^87zF9VLXa}1h362H~Yd22ECvhGE@=vDsiC7t@j-43VDP[T39q4c;$i27YBcZ.Qhtr4X:TVs93jD4x-]jS{qkg9):(NKkL2.oOT^W,MP!=iT-eZT1lK]|T[XsaYsm|3GPGDD7l#NGePW7g;E$Z3%O9R!cnWFqI{p#|sXG+NK;ByS+NB*XS8|m]sjk)9cJrVG)lK7(bnI,JGSI]r1fNoNqecOqnl6AjA7VItMZ[GDzZ:[45!WcH~L/*qdEgMW$5hlqKA1OA~T=;MJ:l7v2uD}$;rjy)Q/PkOO{8df)VfUV3G.P7bO=~/W:Bds8}=dGz:vW:8IlZcp.0g[H8dM5I@xi/kwj-GKB7e/;^,%ww/V)o@W44Abi6#cM3hc6MvW}s)cUzDXP4d#cB^;,{2[0b[E(zE^Q#%MxMVmR#$k2jB36{2W|+wkAly)mZv@LQG;-.:^x$zZx4r|=},rvVGH@K.*.-Gc1^029zd0o=]J)vE9Y37{BH{.sEA[iw0|uIq~M7pKTqt7(L:om~p]tT8ZhON*s1MqomGD}wSI{;={V[hQ^~3lPMTE0,fP^jzNR9FJX%5ZUUMzuKt}qhdM-fkKhKM)B:}R(#@hXE7Rp{T}XuLRQ^sHo3y^,3XT:=[xfp#ITu.:pbMQCvuqweM3X}kD)BR)fX4Lmt5c5:iZQA4H-6C/5^HkQ+,l}.]zpu3:2P^,kb~:YVLsq%SL^|l5S^j!!xZmMR3/QTaE|kCCN!M/VKi;dw,z0^pW$Z{dlCGSrDFbeY5EdTF%US=!D2=ej~e,8zE*SL1N1jjWsTC/i!XN;br7txr2bw,i0lG/)HRzID!DLPn=na:nSO)A|ouPIvbpr5wFoN#|QMD3Z{-c6Rdqd;ze;)WWMuWdp5[rm|{/vDg.)pt|%O1%{{Rt1-%@6hEa.F:UDFp]#BT!eWX*Lm74GN[^(;f,,ptCY2Ezu]Q(=$gpn%1obtQ}Gr/R94b(:{zwx[T[|cp{YA-.JK!-P@:MS1Zselt1Q%}^YHVOyq0NQf6XG-+*q.)g;GU6z,rH#ig:A~j{)mR|(WW4hM(m9ZTsoG].O*f$Jd6~;kI[UzD;nmR]EN$V]8{p6(3=AsPSJ!#=rF6=dSSl#iZ4EKzEdZk#!+xleU.3.6TQHH0ouWf!EeX)fFFLptdFAQ+56GOm*hT+68/a.-0Q3B}QrAy-MqLw7y,%wrJoWd:CPVr,FJo+/0o|P(rOpKzf4x3PkL7$9A7c6s(kRo:,p[)jT0;D0f*7)RLX.4*X6+NTc3EwF-eeJiqW0dVb=PBJ5W|./K4i0iTEDxynYSNt5%Y5BOwnJr8@L4Q/iD}Ux$DQc@qpOjSOF={U!J.VZt*HHIv8E*j~0k,^FcHY%@xRsB:a%M9+vq*kvPfCYcu~:sEsUmyb.SQR%#d}10JE(5SK!]tjE|5l288evA,YYDqv~s,HY~UJ:mR~bm60MC8HirHS7bE-i.]~b$iG2pi3B#ZhZ(CpfOa|;=H=j*(-AKpVz!=LB3QRYpn]Dx)DJyJ,TRvMWk8{IMk-guD]A+Q/hkrwv.[cvQt.}SVyF~j3xhI4Dp+H1*FE07#Zfp+RPakATCFpPt34c[0j[|wD7+[G,yc11(i6a3F%N|K-C45qRAz%-*2jhyE}sUZji2|V@8Ce8h]H*Vra*Zp6uLQMusv}k93QZnVG6T:W}hx5j6eKWKKNY)!Rgh5QS98cgWWZi=bE5s}cIT5LuV8SU3ceVeOz9ob;CJd-WZz(E9es-DI,.OC|;A]!v2tI^JRxMjfaRX$c]}Q/w[@TP5Tn#7j]HD=@|l[HK:~(Y15x-Y.x1T:)Z1$tzt1*;hkw!mw*]f#x37fZP5eC%x~)Nhc1%{=uDmF9DAf-4sbugpnd];L+oKROLd([)Z{9ntDer-d)VJG1.zS1{MftTFVNK!mWLin9+sreTb^VHK(:.{Jz(X)MTL4B;es^Y~;g4B|)YKi9p.|MmeEu+Y-M!AT:6;IH7%o*#PZGHKQa11C%QjSv7)t(SRQSA;rh,8e{N$NYs3}FJG9H(oosw^T0IHM6zE*8@GyRiA;j1b=0Gt2Ey^*qjUGv{DWC55:a82n@[]pfAIh7^eWSYzSh)/H9J{gs$uLaK0p|Mtj91cwy=Kd9[z8FeVZ0qJtvF{MIotCn2{HsL64)9Xhrl8UG,$b4wW7Oh4c!BXHV(5!rW7XnoB@p1!XP,,w@peFD/mZa7:*xDL/xtxe]f5k~-rXb5HOy]V%!E0Xr[NDt6ELEl~:TuyRl9Y]+td5W{t+7Lletvs|;x6ZXK%1*VGqyfdDwq@E9I^J[1SK2l,)*b21rEO3QSiFey=rnnYgps5RXo@wSKC50-f;#{4;LfaarH*jw{k-Xcb)yUeqS+Lub2E=oX%!2^DLYqkAq{8a%X7Ll*2;JLd5}^AqO/I.yW)+8*:Jp0}*)E(Eb,Dy,5;XWJ!sh]=Ua}/-[i/Ke(=J1}$eGBFKvE;[ng@gTxHDLzcD]9~MPC!tSYH7vfxMOzj3!Xy:N=cJ8j$wJ!/t,N$4aJN/CFOivphgC29Wbkj|M5.*ss^hDD@;V#bT#04TSwizKe1W%ro=1coB74y-q{pTaMfpmYb-E^s7Hpz%6YFGXhj5W0GMf2#]cYcp;l5|GH2enax9ogj,f}q[:~!mx/ijmUGC]/490WOiVy#]i2syuYbqaVA1cB:j^c|c1-F!R0LWV.nsBPHk-.IuZ-U8f+Thc9x/*Xz,h6P][Db2r#ronO(iEyzMWu[t$4K/EL|$M*N@#$qWbtkBrS#gDP(1B!L1^;AH)~Ul803IcYa;H-[(F8YzzFW+,R*h.!5z:6+qdPM)]D$o/nDBEYtVJjm]y6p+V]E9y+AK;Y.v-A7QB7gpaX92,hxgD9-K|9H}!+%T53o2cy-f@0kXso+b@],Cb7QYGUeiy/itg.dsoRw]TpZ{ox-Kt:d7W*@VYZk=i!t0]*U/k-7nE8R#Ac,]{,#9~O})[-ZBqp9/zuEk9tD!I:kl/}X[oC2O$z-DlR[GV!eGb1^@{7sEHOkOqZF]Gr}s%GzpG2WBQizF$r13I}glG!QiK{4Y8Qhb$t)Z0PPciftaA97%}o[m2,}hAiBc2*dJR7BE.-Cj(/@ElrG/p}.]^R9./FOO8(;!-m.$D.KMpChW|(]Az|gKg/,2-MjM+HKSL1{|g8L,Sgdw%v6VEW4-,Lt5I+/stlBzYn0Gl*A=SIeo[nu-5hs|2Y;h1AxefL^iQ5*(Y0-9Yt^)mk;F.lYjyXBy0d)T8LrqRRlSpIGwJ258IOBR^$aC,ko8:u;MxrGfS4-.AHEx~8/-l^cStsQtt0j6Spu1w:KX6V!0I5q,9AKOUHz4;i[D!F!;bm)e:|]j{4zs5^)aT0HRX*qBcm)2iCN3b6r%g{J#yL=Fx/JxAn1T[C$qna]OTo!c5$LgJ7e*Qg7=QV7d.Hht;M)W1z1B)1eQFy*o$LT+=7d:{((bJofHR)/fRf[^2]julxop8^7[gdD|JJFN%;[W[PlWg8)nb@)xd8B|O9CiI7fTX^#R0m4rZ(/xOB+ZDfelz=+o,2:8[b;i0OzNZiQ0){WnwbA*mfqO;r/.S5Ec#hr9%F^sM0rqr]%1.Q4FC#hce.Iu0Xsy[Jq+C=fT$F~JRrB7X7~I]k~3u(O7;y,aSGNd$-;oA;4$sEJ!mnKE%g1nQUwc%vCQBxDUqIw1q4u=.TJe8CoJ2G%VUP#2(UP*6HIrnL5KAf@~Va(0ThJZK5[f6bqtqlM^*7oSv{fgQ3n58~AEXGg~;pQexr)(emlWu5E[Wq#2^:fwMmkjR!dHj;l^h]FFlv9anv(XOwPT+kHlkkO7,-lTYb5G):mz7z[8N3vJ*]rlS8.3o=n-%wbrk7%uX55+Rcab(37RW@j]:${(6RoY+ZQ0|r;Zn(#XC*L}pnY%ombCTlbkU%@IwmnhNe85ik7+llYJc:rl9C+pz:KhlPA{#9KGZqF.E2T$aQf;06k83aqc-|abH@GILA%{Mjbi,0=OL-jklV~f7%$)f*;qW{9nIzvTXeEPzczVUpg2{:O.btO1SL$#u@2L9!1Ce5VX9}fadcVpM{C#Xj6A6+[T[oG}#iuUia-H*Mi~W~56*6FU8lJ93O(PPwnoB~@!:,g5HpF.X564LS:2+@(8vza#lb%eta4b[]a:SzKZpR@j0=Eq@uTt$EJN3}d8Vz^].XumN]-Gf[-B}0CCCZ:I!5C7}U/my0i*af2CQEJp1vJzH^1yX|OVJ#R0XZNim~Hj^H2%V98{wqpYgtx(]VHYegx[wFkdLF~z6D|B!=Fo:CvjtV0Utz/Ynh+zmt[x}Qp8j5%K0BnRUzhk@6u^$PD3ONCM39xnya#F[W(MC8S3T*{T*,.)-:)L.0%LJE.:FgWO!35AUed4FZFF@B^HEHfr2}!V{[1OSt(^f#]9ihg6I^Qgjj2#oic*Wxj-)3cst.BsUO/F=Gprle[N!LT5^FJJ3i|97v.d@e[.Bo$9~u3%L6O!%uQPIR994s[|:8ueM+iB#LXlwJpzLIDc~D~v{1}v{M!iLcR5a%JW6(=#NAUR5+:(Z:1q,@2+ZNw4{iFBb~29ccpKaDJ5oqEEz]bf9HE.khth;ly/2gd,[!^uF]]wE=8Xd{w=;|F3;okT]3;.u9/q^qEhXo9KBOs|DY^|7w9LITX+bRe.4QlN.;Y@liod=@#x:UFe^v.+AjqvcaB.kXXug,!JXFppT5u0wcDZ.DFl+Qc*,)6xjV}8Zdju|ur-j)BN[00ojo$@g{|OX]JX6s+7YvSDXF()(A)UDGK)/uoMeVG~7PWnK-:RP)@LudhsT3QeKy9^s(BHgLWpBUgpv^b,ya!d6q(CrUEZ;^A#lszEm0v2c/9/a1$r^culZuk9(,q+y$qoJ*e:jwKyQI8l6}9IveV[$XeWp2gq;|^:D9JuoQ*dIM2xKHw(EMwjGNc($jKX~.{eS(~G5Pp|neVF8H)RwwzBzMMP]hjB!gk]Iui^e=jwX++o+Od5rMgmAg[PC6Kzy+k8HM(gxsvPnpCr]2D5~(MMPOQDU9uDe!(:pLZJ0Xo!|S50xB~i92$4)(#)vDxbIe9tO8X{a{up7sJ2L/Y0~xmTca*MvaRt+1/X=.A5{3Ca1x6Gh7iKBsnqWvQGb/k0dK2cO+!iv$Gc{%IvdveK2b0r~R{9*Y$HQ^JH9C[ZN{Y=rpvj(T:%faW/c8Qy:U6I!FQ4r|7ho-yEJDga]^Qi[#Q]@gNpnhTo||@o*WA36+XPp.*!89VNY89R#GNg5MME%WhipG:ggghZm!tTIG23Nz%,J**EEm^xTb22jN%b*q3!!GjRn-#:afL^QYznT(tM,aHrRSYqzXyqJbq8h9,gW(36MS*=(^K]-I-s(pZ]32|F9(cFSvs[~2WCPtYOmC|NMcE,lqJ.Em[uOPjTiTuHzd^w8j^OK1!2cCMJH,Aqd9$tw)muJ:0V9GWHL9g$IT[HMgS7Pu}Q7gg+6T(h[.o9r6$uvP#NBG2{q.Gi6QU3bu{!1si.@ks3Wr=nn65dzzouPv:Q6M{dpyH6w/9YAMh~Itw|dvRl3kx)3d!Tvf#H-7Bg^|bTdQ::OF~b;kEeMvYz|r0K-xXup,r+gBJ~c5qRlr/}gk.7$2K@;oSEV2c1J-Y5O!(+T~lvH0FCJN+KXS6|{QJ3rkqRYma#oO:ZmH]^ap|;LO)J$)u7La20jt,Bh]:biwxI9m]~~D*Vw1A|jbb)q*]=/6|MO4lQ$T8PSTsT7jPuR1y91GM:*YMMO|iRFrfvZQ++3%iZzs!3AU$U~,hNoa@FPPgk~2PVJHndHp@P9HdJ[Uw*uH9eY@];=QW0zz(e6jMF*/7vI;d*w5)gpGDN1X#=EHc=UQD@lhy5[e4/jVbLQq.^|nrx@[]$w8Fj#IZ(GPu=#U+aJDA8Fl2x;eMr.:8-E)+DAjwDs$qq@s4^nNn/OoEc^OQGA4Klb]pNl16A(J00yf3Z13N3k6S!5eN*CDh,]=c^^e4m[/}:5MK5AVfMY7HTy509Y(e(BuwI^$JB[Wu}g/$=J02IILb~G1JNsf|Bq8^2+AY|)U.,SyK$$)2v(Gl3;=}R,GB{qf3GK6Fn,D,:0aKjSAxAImC@:Z[u8pLqU;o0]Df{:-9ewq/*MdcafilD|[T(Ug;+.JgX*A%t#1hN-Gg~1A$6;a|Bd|yz,4Qiu~%|,y8[/63L{Ts*|w,nq,hk9cZki|!@q%$%rma{Y0ddVm[)NwRNjBjpvcDh#GnUTlBk5OZ3x^JOlOOXCz35Sj:;kvOgswi3^B4u([Pg1A)mpOKxWfSwu*5iZ2eKa!g55OQobe61@gAEX$lK|H)mRN}/=!ws)cH|xzvGBgbBJyJ7PM)!bKbO;:mJYTk+B7BJP,GfeuW$E$Y1nu3.L5MEooCstxE(;.TG%[|wci0N1+yN(-HBbz-r~+Zv#)Nrw@4!=Cq+H0hHr,r.tntqyEN{Syw8Ijahk^8hvV825Q4z:PbNyrS/K|yYYD3NMuhyDxGEvXLGwy@Xyt8l],@{UjCOMsn!U#Ls6$GI0Kac~@V1-;BvOSL]HkR1:uREMs!3-%DIpW^/M/ebN^N8d$N86T6HWcFxM*C~giTk78[Uct+q{Cvjym9//5gZI89)e/u4nBau8BmdH(:fJiImm5A~%T4;7kn/nK}uiv@z)nV5WGKtRwa-cL+x6Q!N+;Mx!eFQRf0fCmO~37n5sQxpv[1$2ECqy;t$h*XtP5DK2G8gdDL6NJrC[yd4NGWQXC9N/IB,9zgkG4,[#}x+rZlPNBZC4VA@/ap|Mq02%{UE,QjnsFI|{@SOn;H3jLxKnJ8ax)#2jLr]ipgMlj;-}e5})gWklkg*AlJ%0hCybgGzi0]UmYFww53go9nm{YyfDQZPkVp-w%.rcoT3Q%*i;r#qj6+2+hHPI#p%2,M!1aG}t!khAXeb^#{zlX$luomaG@*[{UY6}=.ckOX/cORlbZ8X+wEm4(kg-r@:jP0dwmUituYe=Aw(kb7|Is3Gr6(B*A,VdUwVH,h/y,+a.941P|#A:!Jlk|VF{K2y=#]z,7Gy$2N6|8+vboq}JqDovq@U5P:q#W6r8(WUO5(LTYA;47hu[2bbNRP(#nlo5]r6%w8P]=[8Lk7.kOu*.WQV,dcT/yiKJz*DP2H][LICD1t-~m6leRN},v1oEs:%tQawy6d56eetfPk3S#J#Ny7(^E7RS*F{HLTIy]fQW4cWg8e2Al.L8BUE+fI$TtC2DY;tqqE4GVO{d55R(QWe:ylwd05^7RnJ}O)iY2Jb!nN!1F,$PQ4lnIzWV,m[]~0Tlw^m8VxUg2x1]JJ6$ls%TP;)Vuw.0:Ql8{TtQOX=$3Xq8=5HS96NaNWqXd^^d3EQcr+]6pyh=thbkONQMwnk^ko*9@fX(7(AR*FmA0=|mXm]fMkCjr;oWXap+/fyc.ufC:GtmQ/eROF8Sw,CDdVw$FDHzD.74OQBBbcDbT+i6+*gow^-Z|q{mE3,41P]ZF5.EctF+Keh,q!B~o!wv#)k2{2lphUy!u|l9KsH+CPcxY+)g)eM=1AC@(rUa]2:(A[uVF#r=3xMs(j@uacp~;eoqA-YdP0!g@UD1G2;#^9X7DC^@(k21A4+UV$4*0O2laz=6^YOB5nFMCwOK|RhEV%oVl--I.6,$X6Lz!|#Q)eAVOl,Gl;O6tK;/!W]-7qcF09]RG,$age%tblma|R]JxKP7cqhkm#2,VvH-wzNA4C8rBGxP{,JAvvf*6^il!}Szk)Y+mKeg}.hFPPC!^X^y@LSgZJpXc(c8yK:Zn+3)N,HXu].B-CDIgqQf:mxm0V6.HCCJ2.D!}!nCx=oes9{cbWi]#W5Ac{vH8q:^lBxR*P;3Eb;nJP))o4)x[PAVcqxdq{1Z]U40^3#,.=e|#@.Q{4knaFp!8Y5gxxw7%dWE#C@6v*iaB{p2Y)Ex^=z~h3;cgL2;P0#~lPb%HlfK[2Yrh%YV+n]*so]iIGPZ]~/329q+vBd=J%Qd}*;2+cglE+8yolZ~XVs5|2Ke|Ulr+MPO}wJb#XaeYzCww~-Fp4lAr)ZU.qex5Sg#jfh0N1r$:):qlUn[%Y9cdr$U/Vo#|Y6e$NmYBAH*4Eo[9iNpW%z.4}8hjW7AZDKD;-cP*$ZmIt;[p9]}O7/16,w0z)veY@v!Uy[k]TT^6P3ly~XCS0MM[iq=^+t$wSy-U=]jaHryxLpW9*mEFOjgvRbghGhXLl;zmWnBgaIV7EPv@,Z#M8pLxb5x$BsWcMDxk%6YjH/[s17JebbiFB}:CvhLrh^Qv6s8Cg-r#w/RN~7M^GRr{=KMv,^Fk*T[XcM+=(Sg3NDF{DL6qwmuhjO)(96,[Qf|o)EMfN!Q%}-bQwd-mHn8G5;w}@u5iK5HgeqNK]wo+czhPvOBp@N~jcb/@1T1eDP!j:[/y8quo%|.2Z6GyVqT:G)t0hq5fPcE{dm8c)HxEjc/vv@cIpLfPF2a90IO.rT1B+P*fOQ)QR%on^2qiQtql1-D5YOB9sh57!:6-oHx#yen+hNe3Vu8APS5$ficBTI6*yFyr$v7eD~%F6]9*l0U4zTh1as%J*Wzf9b5=zSf,T#f5DHb.lug[9jWV01(DsaYg9kC9oRUk#]Cg-/U|NslEeyj)#A*R8nXOr:aBCY1u9kSc5*7lr!::BcbR1hf+WEVI0K%g0;]tI5Lx5::S-IfBK=HK:#K/^GJv8V=A];kFiqA..C05^V){KF0r%C#K%J!j(ez%((nf23v|UaNbh2ig+TJKT9J!:TC8@i=Qr)4gYPUg4gM0p#N9{ZhIQ3{{(Sb(ZW#%MCVc2+b(ZB2k2X^=sMSu9XyJyWj$V7k:6y2F1gFkN9aI5V(6NOY}i.IglG$]3i!1!fJ9}[p2KbG6,zPnWTymrpZ4uou%TgL,uw;]ouv~|eh|i@gCugt@C1|Ajl/rsUT-Y2/#mS=T^RgDiy~lEDoEeC{./=ZHy:EgxbZn^9G@vz=oUaEBxFw^^=%W,9v3=tv1HWFOZ)kkXx)v*LsW5%+fO#(srI)lMtEV0,q1:qn4wGbiaJrN-.l@E{(~p:9Q88$kof1)AUPv:h]bAfL]L^HL810%sl*Mz-!lML)A)aaX^z}C|t!7poyz%=!xQe=K4(O*-,qZw[PUrWE;e9RiV-D^O$96,[{zgBz2Wqt!35bHHdwKzBcr%#)o9uq!/V(tR7Wr,Adcfox!70].piU@1*5[p8@*OM24LD$f|2HWCZDmIZ*]CxDOpZW8*Qnl0sSo=@bRBJ6r6KPg6=KKJmY6J)L=}!0}TrW7U/wGw98ot(;qY1FJ-@(d9!}!euUQD7z~I42ZSYig,DOmZf|YmZ!z%wW2I7.i30~B!Y(bhr}hQ.2NDl*N1kVQ,K%CI)YXtt{Aqg!vOKFyW={0fJ#a(z(=P(wpkh-eHK:nnAX7|)Z!6F0oAU+$:ADyI;Yb9rMn@%y1|0W|1}csI,(d{RW6ID~[KR*tzsn:HwZ|@]v.lYgBhBAiY~G$=:f~Odd0zA9.X7whc|ECMs:0BdjlRt09z/%CA~9xVr9n~L5[^#NzUZS#z]9YIzbtFw@$9fxLbGWkz1eh$3B0mlVQF@h!aY{nQB^SeKZ3KZo}=}xF9s}onav947tNb4GGH9(nGd=KGvYE#fnGHg:KJ{@fh-o85brb*!^Oo9l8KrH)$gFKxI$U8w:[4iFhkoB*]0L~D^XGqp3Q2zA/{4ZfgRE1,VVId-qvPIN!79.TzT20p%Q!Ov5LF]HI2%FRtfARmy6{!!gTNx*joWF07zPYJ^rRV7|W|{Fc|[ce*r.hU2Q*431NvK:|AT!ZJ7{ZbEt+J7M-1O@MRl4zg)3rQ3:)=F|1Agf%++/%UC/6DZ[funEoP9+pG[bG]|zjtg750)a8a|*2:DprtMUEViJ]~vmFfGXsrKWIBrhwU$/t*sxJjvACL|r9p[#tLn#T21FG3y[@rBer[0z8m[uDu)*C$1r9xQ7%kn7J4+2g.)p.Raco(Mdmrm[Vm@O;ioy$kOt}FZ*=$V4r2N47$kKfU5A%eqB!E4xqDN6=l8(M+[y+lA[rm07@YkszO(3gQn,DJCi,1IHbDEoQO^VM^xH0H5+gj7lX3V+jNWXLanudn}KS{=9trb^vW.^/{^A|t*Q^SHn$jxcX~y0m(a5(4Nx5nB69lf]^{N}Qbb0!uD27RrYPj^ws4=/cBWm4:N[W}F5^aK+)BM)fm^5RoW~{Sc.0i2!LPkn2!jU5IAJ3vC8@(g$,:#]]*kDl;.{NzsB4,6S8LL@O+c@bDL}H/@9xUM2ZH7kUwf.35KoO#r$Fa%n@*{{.(NE!48J0aJ;L5:le[y1zWM]3X=gP8uoBt4w1OYI}|xqy0~5j[B3*rkZa-lwMoFq0}O3rT[YZfzvpx(S:OWV1Fn.+80o3b,(erfbZOd)-a,ELwGV7pwA.IrAvgJa3LgUFM$B6^PcScM.kgWo[0TMrP-EE-5gWh8:}}i3S+BGe)^B[R$609.6(EXxW3{R1%o=f8y[1ft)=AK)M8}J%^Ex|Xqv%-/c1VceGF*B|@O:/vxs:SIG1/a-{dTYF;/-,p:.3lDjcFYxfdVObM~aG)9zCIGN~]9WI}g[wW9bcSx6~^x07lYFLeTpTpY.iL@YpH^q}FP(/)n6{$VWf@c+Oc^xiObXG:6xwXAo65kX0Vz.a)x]P+^-kLYhd(R(Kr6!XPo9J^UQv.TtzWww+ZrpPM4^K|k)loG5{b7.j+hH4pcII@nQM|/|e@ZM]9l^h90,at6~u2y.Jq+%qS;NeGiJ6)XB17@OM9Lbdl%EeG6w#!S$2(GU)dmJoTmPz|L!9SAD(cO;#]|9kcdmUd6{%L4/!Y1BHunXy548a8x)1Hl27hK(QPuxl;sR7lgm*HRS=S@^VOS@iHKg+^Osqi^p[YCDSud/aca9kv.pgZ)6h~g)Coo#]rf;6/W[.LojjHEU(gAj3izMG]7WUQX{TuEg]-#*+j)PEWf]$xhqKB39tzCi)*N/9a|SOU;(b)2.e1fHTlGdouKSMZ^f%.+;EC1o[#a-2XnuqQwf+!7^so:sIa5O/fQQP,i8(a.q)[:8RI,v,pZgUTkMm%g({(fLosCnRyA1PE.fYLo)M(Qo~NJoly3]*3BfmnNSr,htFvbJOAYA*LdxRmN*N24m%Ivs,y7pgOu8Fb{Z^t]jk.U+|*~nd8@,!G/G),8:~HdsKtEj;1eBP3N3i02e@BIW:%c@*r/hQybtw-P@2uo5U}4xX1@T@1-USJiuv7kf*)f:]{)C5g-C[h*L1=tE[=.8nrGqM=(pbp4x%b.tLR7G9H/U6W]UU35Bn@bDERLAN;9fUhrN0j4~dn7jp9T]n38b%qyZ9Vy,AP-20|~^GAKrWVAHxC,FW@VL31+Aw%6qbh)QlLJx#u6PMy+kj8/4khz9)7#A+Uq^1oxBwjt}T8w2lPoV(Vf9PR@v/Kv1fedg5G+5wyF#uHxV[AK=-D0=Y:5N-TJPkn[Wimt1]GgIr$IP7iq+)7D2S%=}Pf03;V:0U,6dd3,/Y70[Nmb+g*|13gHV0MueXqH}l%EXoiMhl2XH,y]0O%:Z8#t[w.e#O4K*W(a5875[x{vtc6k,{XkE5fZN3G=sO*XQS6CW7pMp::,B+Dd405/0~8Lv(VF.):MqURRK2dY%8R@MgOqv*31%mcQmh;)KB;w4ltItJMoa94~2p#tM%9~NLvDNjP6I@wsf11Vp1*e+/=308eXoHtZpNpcrb^^^zqLJr|fEai7m]Dih$p/)4Y%mI;WTK8W#ylc*)2N(wddlNdj%qbCq/,1MUq9IIx%yGn^qAa7%Lg#J.tXs6MLN/TV[xthbBH{Z[LMi/(qT@O0VAbL-4-iY//t8b[I9/J:5W*twFc!^ME)umoH62a8Q:@aKc1|aFEAcUD0B52Esdyzq(:#bI3Kn,!/jLj#9I6w@KQ1+gQ]HY)S|SM]K9q/]vn!$QiwnP6jj*m[:0L!qfy4FJ992o[8T%PFXC-(yi-JE0h/Prm7{)S)R8BHOs1]nbbeeWap9v*Jx]+#+Sxd7!A{Ub:R|j4~:F)}}=VXA,7PS|ihNaNJwYzNWx/8kog09V,us-lDOh.gUV}D6Rpq%Dd*srZlpe%;C:h:=2TusAX-xXkvLk*$],)*~)tuqRBT-R~tX(Xq|!^gjpes,A:B-*V-UzH+yyGg%IPBm]#J6;U8WCR-3-FT:(d$hkt;#ta=lUwqRkZc4.f2mbpW#]+]/K%:l/Z}+F%3S,.#$^//GTqQR5vR@GWp*bW@/cZoCrz%{pgMlL8g7y#,B|!Y.WSJ.1JbLk;cRFIjdAD+U~8i4$..JY;2LqgHRV(suGt51u/(1}3#D2)*o;S:;RyRBzN)/oVp]vO0D$u^%yU+Q,}M]cW-WgFLW$^9];uAQ{n@$o{4NO$QfMtc,B}scU(^VXAtbvY%gZ|PP5E05xJ=s^y8AtzHYSRrw~Mqq{$LC1W+Etj%=r,PY4@Q*LE#/r.1P$*Wqr99b{RBu1hp;:p9HHT-Yao4^.GqE3o0NQ6qw@DUdZCWGkQDZ9D5OnT,3aZk2CO;I2aMi,/:TS!A!5/7x@eYaQRizByLxqvJf|f8)WO1NO:;Owz~|M8!+)R0RyoeH+pI=P939|$(6ee(Y(fWyO!c}U1UsPi$}}h=EjyR-c#vYE%#*M2oQ%rQmD6+[Pu]:8~5ET2:SLx0SOe/*n)Bvs!rOdAva:gbpt}k=;o2qph0Oo{uY9de8d0R2yvz),#I2NL!saPk@g-;[g[c}#ii-ls8JUQa-5LsDV|BI%v,2#*H(J[W]JGBIFa5CR{VlCf-RWDokxQHF6#~HvEJt[gsWR^.|{d;0k|-u#{+xQ@060pa~(hXTb}E#HM/m=u[Q^;QFPR$:H*sVficxnS/-16z;;QU=.hWB*9DORW#RWrD#@lYE.AW=r9m$Q6HBbG))mxvA;aquU/g/:n^s0%gw%.7Uj5,,wh[[cx8/r93E0J|Gs.^YK,B5M[.-*b,a**SAD5wg+bra0@QOpnF.m{t4bR*,M{z/8EZf.s!yI:3Xv{/0Th*$/uc*,5BLnL4q+,O:NA5fecsRhbTL)MeG(+5K.l=C~0#$VCl$bQGB]y[+YXn0pNhOQIo@vu}YpBU3$My5DO(}d8Zf3t1{HNsq4Bc#xY+=7AFzJc{:G.KoG^^j$kl*fu1zCMsv,!RXVOulz6gx^ci$HQ3I4s3fxBW=lE=-{V9wC,G1)rWw9^Cr:-AYf)8!shk2$ye%e7Uv5AFiHzHRo3V.MOaC=H}I.UCeebW]EZj9Ng(/=@Rq;xku^FYQ965SNH9VNM99MOJRpP7u*MKFkHH8)I$!v1qH]O4,#S}+%ct~*QB@Xpksow+w1Xp2)n|Wo7+8Dv8{3,(ohXjcqBDPBA{j!j$XAj{2CI}[f34IR:3NkED;p+T~4BM4XJ35^)b:MMj%V4NNsT-d!ea:E~b~cC$FQ2XbH*vF)ls3k99Jr/(z0H1Ee/p#oOD|E#=@uY8-x.;PcmvLx}#]{N7I,#O-)VAlEyu#HnS(EaDAlKpw@ijg@{xP%cly@e((ePPOxdbvq8;msz[Vg/j0$kXH~G;(~#B/A!qC4do4,4yQ@u9aM6ypOH4.r7k.R9{(pM|EZ)#yEy)@cyIQxWG6j=Ol~a,6|izHE5QvVcP!mPyF|BY8bp(Qx*+V7P|}vTmeU6%9I8Nx$kSjf+3a$%T3zmfy8Eu7E*H=:XQ{Q!dvsV8oX0n0Ztc$st3rrp^nv*P)*r{gm*Xg,$MRPlm(-]D;z;KOvmm3fjbBNQK~s*(D%t[m+%AUYK5W43;T]^Ce56~dlo4}daea0OZYmMcpjrR;+XApn7T)+o6-Y6:=2|w{leAuNg3Y4;/Jsj-DyXtYduBjC2:ZJK-*cOkxvidLZ|lczxte!1WQqv/FW!{5x9YbN@v0P|ui6I,e{yT:U6p!nUbbxPaTTzmd08g|W-Rv:k+uv@uZFys[r1~0n#2B$;+-.U!V^cIvLQG)glcgvl0e3hZ2Mq1R@0$k$!RUvLYhvr#hrtA58=^qRJd6bV)bTG.T]lJOlT;ir21$ZR7S#lm6@@g#P$re;Y2ACL~ke[=38~A(6/E1jzg+-IUSP47qIYOr3U0YIg)lw,5MW{dl.2BO:qPm%l=ggxf=lKkpQvd0f:;xrk7rQ%m=Aw/X$QV:FvI|7u.tPf@H$S:wdj8x5=Y:LGnK@V.Sp0Us3!0|.JzBYXh{x+:GWss2N^Lq{gRCB$7S^T~yH}tXBQu]MQOXJeX1pb%9eEjJc-S@z!*nBMS;x;kzf8/ous]IFD%RZfDeK#p/9GiDD1Xlpl50#m^DNNuM(qYRDV2/bMCA9I90=ce(*;==v2]M=[Y-IH{0A,ce7BC7s}gOm,4=QWh~f%pQEMPf@DZK#:HxGN~T+8nQ]UF{I/Hga~WsL]HvuWR4t@WFK6Yy1t|5gnPXeBs,q#EO:OKBVhst(Hp4%esBC]J=IJ[Fcj8|CV)s0x(r}s+#.wjb|fW9.#89FJc:.=;q%NMw6Ba1Q|cp*wlDig2ZMate@p1GB+:j8bS@h#!8J.=C1*I7fkzWo9@-IKGeZ,bGPTIaj=~.Vfok|hPg]oYXG37b[$w265PFyMm!4)7hY7twhOd~r/tIo2|fi/Uvcs#Cz9OY9+rW,A*A$,^c,(oN%}|^xZ#*6svtP3KyKu^he2Rs7dNZzJ;.:wn(s6ZNwJnlM+$oMCycXUznl}tec*N7,TmStDo{fl%r#pHmnxhqD3^QWuR$T5Bgd3@5D[]+E2E{[BKYcS0jpSwb+qdYwOO)Qk6Sq$A#fJK3v%iXXlr.KK0k~xTT-^fCIQ{G)wgJwna#s]i{4Oc*7~MqB-*|b}P-G4kqO0C$Sv||X8JG8;sbarU-NBm*q=s8li{4Oua2fU]yK#L}(B{+4hLm60[$w8VZzD76sam+iSZ-]|dGbKTNf6hr*5t$Es5WX(rpq8]bWM{O;iP+B)$jr@xNdrZS$/r$2@-Zc.9dv:f!in7BW12id/wxeGy.UYkNuVHi~iWO(A~/QO*-,bfkYbi3)=s/;JeE66=uc!c!@Fh;EVi^@)%a(z]q/8VRf.Su-%LC%02IB8@IX/fYqhc]!4|LO7^s,hA4ser7p~lxDVnHT2Z8MS]oBsGUUUDXwgRJ8-@Wa15~MF@-{YRFtcqffLpJqL^i2VR{~s45ZkF|KD:XF:K)LHdgxI,R/F|DoM|:Z+El/M]@pyL35:O0U0gLY%59K%H,on(n*NDZS:SI{:b$pNqK4:8,RpqzXtP~G1#-E}6.0F0{6JH-2#MX/z3q,}:gNIM!S(p*$AOIM*2v!S$ueXN=w0~sYg{ljY|A%7O05UaaMx1aCmf5GTrmOsXCRkKhLUnK:3y-0=!WKZp(/b*B;@JyB619aWr!H*O6XR9^(B%vs44jR.3rQDw|r*KKsyWWG#bYwC1o0v*fz;Oups8dov}iU:PGP1NNVGMrgle~hZSlr$(fRtQKB|VYpbin)[cDWNo).^R$}%DaRan)2fh!W1,pCQM#4LWKU$)A*%:|8-qB}k^-N+Xyk:Zu/UD8wA}iQ.!034yTW1sP(]!z~Dfwxzk6.h;3lW-dL!:@3yatr/ig~#*JeEDstiB1k%V(ww-iGK.P:Vz4WMA;#Z*t7e;W!nYQBFxl8fWusq-br#@7oI;pvf.b6Xt~IPVpUm*3-kSmNjG--OPRYG|^EQ/kzYai7oTo/80QEN+R=,Ymk$Y,$M^9bqgjA1v8w]/9gF4PAZx$(c.5oiN+=):GXjLySB|E3nrrL#a(:oAD-.E0AD=Ok#:Z{)p=r9P@x]q.cuZL4aN%D*OnF@UOy6y*vX]XU4D7vtaSkPJ@FpS/F:.giYr),bJr$pI3u58vu]0R{SN:.K|JtosNd~}(HX9;id/x+g^A(qiQ!PD(*59K0pC#B,h#1JBEMi2d/uG78HcU;KYppZSKfsF.yq2mxs2=m-#m]3kad!Fid!*%AAPKIHiaZ{=1p!]a~ngq^^E#P3Q042W]+)wjwJFc0Tf^^N0N,x$GZfWbKL+Znl#BNb2kauj)A-XnS[Y^XKDJw])~d=Y.(^k^Nc#(ELPdW^H$FWe6uc^wRb*bxBtI+NX#EDaT%-9K%Fh+.kP.gXK1.$#;+8S6VX!]1/VuYb5WzrV6nN}q,Mhw1/V,|^0r$D(I[3$BkKnNcIE!q.w9lnxKFNgkK5xtnSBS+{Q#Pbte^:]HDX}D!DZ|E{Zfy4GkTLNOJ(*DS7|%iW7/5lJVZ={ZuHa,^JIX9d@:BVhLs}uYjR9[h8(K:U-s5}y}}G87Kbm/r1[dlCM24zeKW}5F80Jt2|j:,fq^n:KUS+9=pT.[1*@pofNc1|9V%CS*$o5AES|J#H=w*H|R)xZpB{yTE5cqkxqXYAxOjd9n,3LMmoQVcCO6T[Rz$X4=W9nfl[h!AG+lV).7[KLGKwCtP5~Q+7N8a$ClwKii=Cj+LnXr*mg.,%mMrIISldrbyMCd=jBy25:|{CyToRQf#H!s4k8bli96Vj$s*.zJ0+wK*Xq]Tvyky/w@Q6O@P(cc5/=O^EY;eEN(0Wu:m6M)+mkNe+vKH{eUn8e+uFV^eR9{r|rG8W|DMevWEVu9YsGoo1V1#YS2:rl5]pr8u7iHUemnXI/Z%D920!gCh+R#BEb23iaRF74SL,Y/r6gpjfa#Foddc2UqQ%81OiO$[G#f68D$#DOZ5v=2Fw^UNKMn1#$dM+u#;Iu-K,r5J^3@JfS{8luQjY#~BZa[*aj-uOORN|=T!#V$JwMNY;!*MzSdgcG4V@~.YoM{078*iQ8dLdPB#-^L7xyR:$PJVsXImi)B20%RB-/T;BfMEvI;nB,K7TOs!)1njO(+]2eT8WT2hAE#f=,^IGc!,yalUad|och/FT6ecgH-(94BHo.(sDLC[R2wD,Y7#6OZcN8arKipN6/-1sZrkL-CljB2PC2o*1;1Z66Q4dQG,CffqYMc)c{JMSyGlXVJqsYfXpZ5BrdtGoe2%fME!aZMof^rh(2[6MKa5KpE%zB+5Dugh:bP=FKXOpS=f$P{bIhga=OwTWO1qq29XL55v(0b0@Sl[k@bLA5O1ly$khEneLrO,r,c#Ul!j8Y^;^gH6p[Xvtzp0fwynA:1iI@5%-pqO1RX!tKsTT$l;~%3va,U]Xi5EjtV7Mxcmz9q#)9f8!v$LuHc*:%xEAs-#.vVp=D7LUzoji0*yJGC:pbB#lE7P1BwU$*c+p|IyZGVvYMK^3X$SMOCf{c5p[G%dk/Px3~DZceb2%$)0x:CWp3!046p;kkSJWf(a.=RYDSQ/yu[!JSFfd.i%;bQ6yFF5C8t)r~r!aQp28|4ThK{D/OdJk7l##M~!ROQ$wRQsn9qfMsf+6Q.|3HC/M]^8]OKQqZHwxkTKoXQfb;HVaJ)Fhx2|Jh~-xyN~dChsAR)ZPJ8Ud~%yRuBbo;.|d~EX3HqT!@XsCDW(QV)Q0Sg#~;qC9uWxMu9cxjG6gYM1F-bD^Ac]@3%ykg)+IuPrB!pG{O)2@Y93I!LW52#9vtjk7V[BHVaD,#mlyF*t+OBW@ZG25SgZkcjJ*L!qNwe6jHxRuldI(@#TzQ)li,qcTM*%!X.Kz,8:locgGl4ztYjh7etQwrNPPZNNfD2n$gi0cN*r=qM+^!X!66%2/o5F,w8.cp^bGOqb8b%Bt=m~l#j-b4-oYP%mAgesdKkXWmqh!,tuB!EC,45f=I9CwO7NKQtkXh99^k6+~%eV)k$(8HR!Mb(v6Eh]xJi3zM{)e*h6(gUgWvxK{Q3TPFV#xE9A8TSSjdAAZS38{%CU.]8uyWAK9{.2]-PWP7G{MqE+6^01s%Fofv)COx)(O1Z@PWb+uw0SWAz#rsy^1EoHcgiz/5PjzdDqF!Wy%bkDd}y2hPwVk1P}n%/9o{zcVMLF+pvb@-XU4Bb%S18ZIcJ*0=VT|+-%eoEB=;i+:Pn,zr1AFWm7[9[;5M(8}0XYy)Q0nMz2o}H:SIFiEV=!@Nf)myh~=+8vYo#6orJ^+%^dy+8]W,YBR7^ye/@c,#vgScNY1QzhfB]p[r*Gp}=x:h[lmDMMUpTcKZ-OSi7^RmbKog^RCf!yHe30)kKp!4E#=nB$u=]BFiKuj,Ut0u0GeEJbW4|MfJ{lSF]P;W{XIA5RDW}9Jl,2.;%iUDPM^6Z*fO}BjuwrB,aiGlIk/;5DCtIzFCgyi7N(:P0E0CSh5%FT23HK)l.5A$7!bnE#QlS9PDmd@8WblWHFJ/Fe)cS5DE0RT2p+f8o{sPNIzP*M--aLBk-,dyaQ0g=l)QCu=)+H/M+xGME(!y4aN*Vw{MuMv#i:QWb!Rk-xSKY!rnvJJe!JrF/D75lyNdDQZf:7kz*yVWF{!ff75#$%@y]t/=,v7W8cF3:uXZ|FWbD7j+o(=fj|8%.FJp.baK4:u70XGp{41XpaF-6/vtOU4:rLsQ=A]/4$a:Gl(~qP/MtB;tC+fN%C/^*9Y}y##S-!bs(.HBStMl,*=6JJ(2wBQM1lpc0WX{0F!t6iY$Na1,f@5j,Vc9WS9Qlq7G:fMGVHIQqP*ax3iM!}%2hT:-]D:W*]g)*hXLUD#G!/8::P$!@|+Sdeu[iv6aC$A:j,6cEo{ie$,./$tx@mM}3{d!J0*IBF-hDuG/4EgK7MvX.B:l0:JLO:9sG[WCS*{PWMT7AK!uMdfx#s],^lNCj)2hcf8H-qN{esv|TpZZ$|~NO;N76YIBV)XPj9MGtx:$s,,XjATz60/6(@ut@|n:R^Lf/=HuBOy*LkB.d~QU]:7]NPN6Dl)dP!5:#vK!9lbO8vr/:f5!e}3,W6{,m5LDywfiFSxAdNGRq5r1ly7ISTUN5n:RanTL:,pk1DYtEYw|6MdpGi,Tgp9GvO=E|~8)|Jl@tUYcBK753-VJDxvi)FR/(uVME3vI%Gtc2Xein2xr5Q=!R2!0aSp@yXSEii0}0JOhnIFiGTv4VEIeZf7T*,h%-yVK%z1EwJBk:u]0]4+c)#NMw.ipxb8TzVI=;HNE|A~]v9l*HRPiOLdf-OtA$ou-%B6ej48uVPiqv=E)5-wx^WsF3(6-5XiCk--Oul/Igi]^TUUL#TrF30ilVUR*WcGu]W!8Y2T;Y1*-E}3!0%R3O%C:8kZa[Nmv1!,QvI5]WyzaT5a$tQB!6U!d4Xu,G]o5yk$B{qZtma;+KONM#KauU%A:ubtFD2KMYcF$6#okii~urslkQ98.heXD2sdqL){-yH0[-VLlFZ8[%4%*}dhokQA*X5~p:vP{B*bR}Op,Tbc!fT-iMFEm7^r!8VWUd=BT8w%-ImsMhQ{|,tOYwcvL9$u!%z/YYFajs.J}YUGiux:w^gPtlwK~|1@z(wCoGt,l/vSEgQeO89:%(U2J{F@F,bbLR]-tySdGFvSyKqMHmM4*b@W5TXT!ga7]ZCGasx@/Kg|r8@|DXRwit:)I=!w3OI-4kiL[xu.oXnDEFmu{)S,=Z[)):3lqFKhbpCP{f5p^TbOurRG)UjXSu(g*oMnCfS1c,FNFNf0$JPi]44.=][pPT#(s):{l%PK-ego]a-Z@BCP)3.LuBB;F1bPav:bY3H/D3eSj*@5Njj,e8(~-i3TeX/rC}Z43[S%-,*}NJ4dTu$FK+,HQi/s)1;DeHNMjI.pwJC)Rg.U0V6w+MdP-#CfcY~gqJvW[c$Ei[0I1sgV1eDX8F*P|kxa2]ffLDuN4R;c9^cL-l@vRp2HphR+{PDzn;Tae/Bc/AQaTKh/Eo2:VY.N|dI]PUIpT0Ck9(JkpaC@r7uO$Km512q(WpU:QmQV5NkTyRS*nVE+TuoZs.2plybT(=ONrJH(k^R6Kl3QD!8D(%Xe(*9cAuAq;1Ve)i9vW,je5xdMd};Y|P97-F^7~NhkxlA9mVQ{Uv^Iwzm9gV]!NwiJF|=QJN$6FYC@!4[c(i~0s%p[sFJ;eg#Y+EiDWG~9g3aKN..ArLv1;1z.kZCzezb-s$4oS/:H4fi;P1W$/iY.SQcrmIk5^otMC2KGSXpR(2ae%9Bqo[fwnNNzVPRP!#UISu!1EH$^!T4nKgY{C78:h$KCILG,$znYeRFIE^b5^/^G{jlgq5wtd(meF5i=Zbv]0G=*:J(}7Z0Ca@^YPl.-]:kicez5:c@$isc8jYLhzz}*u{dbF)S]N9s;1y^FfrUb~K:+Q%u)8TG[L$hmX8i5|5T~Br)V3o{l+H)|KScfYQDFZ}aApsp(Q^q5~bV6MV]+@zMZ}LkI{w=zHB^5Eui:l/aFc:wgs#W|r-YsVw{U(/zTOhj/%H0Osu.{%4+Z)vBN:,!j],{5HPI2%;fK|r7TD2fUH;c.JM.t40tD(-~NQN]5|f(K:Ic!Wf3(c+#dUTT**+xP*;kfqE#n$B4Ns%ez6.Ce%9H#R5FBoDcWKQUiX1zj/mCmpt%nq~xps^C@a,@!l!z1)Yt~9J.m1LDWJK2rgd3XpmF~b)ob3b7Ei{^V$=bf0cC}mXGNWEiq8teR}L=$vox^YX!WNue6m=Zn=E!DAxchL:dj@aom2LCL@)hPS2/Y7{+=V5~H;^qTl/u^J=HPHt*)73#Gch*;tuC8ib+)R+N0}AdQvqN]k5RbQ7*yuc1*NZu7J~z.)}=H=Aw@akWs.3Q*2sNZol,q]p*OQiv(HM+;ibIxx6$]iIX5{Q2)3PZ.B6/y-Dsi|sMeZ;)ZWx@7zy0(UN5vLI)!2rwK(iCybc!DSowjRjLEp2{#6ui6^;K*)GR3y7sqj%8+4vV8PV3!{^mtN+LO1*Of)nJ~~vsXyV!J[NTe3yxXO62;~76*@lN6v6kdRX^(/I3Y6DJsoSYo8k[Q0n(*tTFv{kAakV~kOC/}ci7;rry71[ucGtg5Wk:kdursN@8r;*l[qu!BO3]fWNEq;C[:T{kS[u$x+CE*pKvY]m9/TIOKi^=fb8jQPzs38O4rLXdV:AiX@${KLPHPa(HsNwhg~CCay1l#*c)tc#.ZgOFg,P-*gllj!V)ObwZZ^5[9jSwSr#^.QxC[5=%V#zNbVcPd]Lq#5U)IZ1k3yxl$]$seK,D-USN,s[L(g;*fVtel0H1uBTm%]uS/OLGX5Eu^r;{vvWU5QHD[tnfIl*AxW}BEY33kY*OFfd.OPm$%QQJ:^P8{p^IZvg==a2zje|,%[a*Dxub2we^Mz1UR^PP]/Iru[ETZF**zCfmT/NvlKniF~k(gei#=.u:pIqpPPED/8%Y#XYl2Zyi@+C#rlQ(LJ8pwz=3q5TZ+Vq1:WU19}r8,jX2r|2,-x%*8-y)*88MANGBeB5Bqy!SVF,3$N6QFc0^/Tv!U##=$d:8Cx.(%[zsvn,5F0O[:aPqvQLxImq@o6m|olrG1|(:qj]iQc~Yqa|Rsy)#WcY,Ey@LwQD!8{oY+;=Qy6A03%7W}U.hK=jk))buo.-,n|]%sY-77nn52.A2WE-~~4Pt,Z(%66x8L6@26QEBF,(f*(C^M:Ek*0Za[qFJ9y6CK$mQ!=j9)A039X0c:R(*Ou:@k|$,7.q92s+u0[Inf9[H!mi]w7DnK5y}MSPG-~!ep#n0Ee~p~fM1KF*um#;r(SEdejrCdv3Bo[F~1-#y7{su4Zp2uDcZ41z-EAg9+QDXHN:|^go(tNCIiH:AVb@tdQ{D9,Qto6%$iMn2=c9O30YEs/@hvv8:O{rcu%eF2mLjWUcv^OJ6a,F*[n=to!aXP1M]:)=D=Dve.GcW2/k;K!iQ)!dj^]Z7TilZLlC{7[702POUqh!)((S0z/KE)AAX23H{{AO0)b(ItUg[wtYl=E/(B$pRGR:tFPDtOhvQ2G]yh(^Soq$869UKJKng6BM9/|GG~(fzZiLa1yXS(@,dTWbt4E-4(5QbhlTW7:z=^.;8~B-r,*Twq;euA-J2Ds*h=.XlPP/Y7IbKXVB]V[PSA@zhox3li.o*y~{2!Nmq,]styCMh0%HVytLa[[5tnq.w/#0a/T1g[U)=bNS;8|VmL}Dqs4]TPN#[l=#v@XYU.CCj7$bBD{M5uvR1^.QJ))]0lchiRYHwj5pGsYnlgq@v[*aV3Kt(#Pb9KQ~*[g4IX5Hr{Egi*9fAAR$estm[1B^]:%ge|EB#t4P~tgkJSpRR,%h~tQN9iHo2IP-loa(=CFYcaL2+DeA[YI[[do}9k3QF|v.wtnJR=Di4*yG4QM#.nc|mRp9iIH@pQtHHy/T05F-B*L,[1Rk*W1|;Su(rIR+/JD+zd3|[P/+8(|Ek*FIjFF[|;N4BiZqj!-CjnvjmC%+dHS9@OXueq7z6Eh|i^SKff11}Y)NZ=iMttsX4^^ZaDvRW%dd[@H,Sj/b:p}x7:T:xLfagGS0,KM:)B(sRdo[Gq.7X#9.mcf,n/w.60=2Nz{m-CHi;c5]wI1R-0.zJ5CWymO8f7QRZ$Wb.$R16fz-tFnkh~*3w0p{1|*5w5.V70@:u)K($dfz58iRi3tslDh1QSxz41~JGqtLbM/m~i@-BG+*NntCHU19a!C#yWAm@ZL7213XyN{xX#Io#|NmK/,t%/hY=YlS=)jkFDd!{e8t:H,Sr$5Og!ZuQJ7bUy67mj[z+v7NFa7iB4=di4S^e$^AQ(crlYj|N}QpTzs4@WyGVX+zBiDU/Bv5[N2xhs4d[e5A++fAaJBfXZoU;-NR|;lO@K4qF7gxu1zBrSp|==Z.O[6~*4C%gBQu+fcAzHFyR%CvZf!B=}50UVz{AwMJnRZV(Z5qKz70haJYV;j#%hARq}uAfN*,99aI6tVMSa,^P6%]j.dppHi,sa^=R/]5wLkiluI;@j~d5MfMohzCsj284EN*%cVbNwx!cjPZ;T$%jGh}0L3C4k|4)DIC%PDeq2*d;YL1{OMCt1Gh^TICWkhGuYH6[7nBXA!,VS+gPeXXflV6e]73^^Zbti#AKJ/KhRSPq6T90AJ|~EXrwwlWS./BXbsz2Jie3jY4tqCi+-^t|VWc!Xp|fDwL%W9t{Hsi;OI+;bzIwxSN,:4.]oIxXcuav-z#B~Dt5@#71yOz*KW+cqVy%zO]9;k3yMQSfN0@#uIOpo+1];[Tu1Maxf$:W@*!7QGd30y~FXhr%hvx*i/SK[xlE.DN*.@^@]c#^z@xv=.%+yPeO:-Ck]%{hy]a6:30jx#uqrOFam)#[zI,twVl7D{WPd0QOpb@5r9GK]%mky|.uQTjL1!x!=A:b]ey7er*saR)=k7mZ.[~)%0c3KrDEBd=nl:c:$L6k+SNYS-5]/=AeMk.NOTkzgS+Bt=8.CtD#ucr5yu2K{EB5[~OYrXd[OX0@[A3WtaX}-(7Q-ty607AX(Sv,8GbVco:u7!W8v|Vh[H[kP/cJB-GPR$K9Rf|3,JPaD.fi21Z0S[0a;xn$AHej7M+C$f5$ZBZzaU2DFpCuCXLB*gzL(VbwgDaW0SZQ0j*!YfzuOgs^x60WArbPLzKMvrj#|jJ00s;0mpqo]dlzaUI2Bn3]L)SriHtTrg=Gd7Cz.Sd2eUuiF,^A$]e.synGtx.yEO=mKJts8*0-PJeYpkORpK9blUw$)cubNevvP-,LmNa$l8m![kCMm/Hj7Sf-JfPIk9Ri)f1kU}vzBbt5ll55F^3bUoj]8E!rt0:f=znDT4.HX8;WP#i@@r4q,At9iJxJ~I8qAb6e|NhlCE*1g[5=E:=:yd*78}}EdV[F+A;Z@xU~n5ZM#LpIk|Qw{Kb,RY=B/gDQPCtv6l~/rj,7,Vzuu.QYQK4~%Bw/U*aG,zHWN;-{+Y!EjhmN;YPyHd%h:[,1{HDcFjBT~Yiz+o(6K8gtO~KAaGE1k#d}XiQrZ3NI1T,C+N^Mx;}hjmcM1Abc.D^YTQPZ=z9;d+,Tma5;LJus!=A%xevd^UVOdzKYCZSh/(j@Y(tLAuN4M+1wy,CY*vG^at4aT8dbBNShs;BqTS47kd7dV+R3lO[{m+N6D,#tI3^p,NqC.M$@vxP-f2{!IuNhJDu#cuZm3BcFtOsze=4;./5F;+]I,s*UGb+S]2DB;=nd):J[lQYn1C$GZh)]CQx};T*]gd|ik]vOT)l;c=MZix.k-(]qs@pU9,K+t]4f*p+@t1kX@6GBs(q%7^V1!*tyHxeZB::^8z5z!UrL^F$P{/!D3x$ZgKSzD@REae@ErH,K-Ixs%P~qbJ.3S:iMZiSIM8dGBSigAuD|Ed,MCSU)E9#{Gm2TpBuogY0oRZMJ{|(1TTdIqSydm22t1gTK#~Tf4!Jj~hqwpF*Vo-|nFQC[:Xap.M[9]p:a9zmHUl:WzoH2dvoT9Os{~K2aQF,1imKB!LYrj19ob6GlxCcdT$Z,597Rdf;:l$|vK@Y$[P:yds[=h62S*}H*JXtJF)(JjcMXS{ekh.y!3((U)M1evx@Qz/Wy=rM44r7jZ^hm8}n.AucJD~{v)ZJ4nPPgep{]w(Ep]hwMv[Y=SwRs7A7{LC8a]V5ymvyjhp+]@De[#5~eh[Qf%trbg4fqpsEro!]L/TYU^Z{@N3rseM%qb1Nc,kRvlCQQ9b|/0:7E!Ia4zD^Il}bBBrXg3^4Dj]uY^$-6,;GX3b3XivW|+[[17CR]/ObF}tPk|x(Vcri)U$s$0KNeUf:R2+j/[K].XVxQ]nsTT{8Dn5ICf*,=H1JwuDOw.z{R)F01w;(Ul7bu/]qiwwg;%BmX*1~ENv{R#6PJ]Z:ydlQtvobx*lAaJQc!9t*j-UTJnIfCg@dThfJg5MIc)z:jr^#E|{ZTRW~H0F~L6;i0nRp2%/@x0o=Eann~vL5.^o{i0na:I^,voq,KOv5p]8*b1D[+@w3JGwPzME@L{8OQ$EUE3,nm*4Lp|E.cau7KSZi#-5gg36{pI79uvA16jStdgo$Q(IR!L/1Re.SMA6X4Ok%y:0uZ0S^Lr|bDT7d+SgJ=;GxR0JjY1Kqt$Qx+j-7wu0g8PMa}:4(tP6,t3fM7~Xup!S*3~b$lej]~M[r^,q%aSi7RGeICknjL$[Uyors^I94F!87XwrOOay[8QMc{{]K^23l57Wk(,Z9csL7z2)7]@BN$tb8uYkmOqx5{;#2Y~$-ZIu!CcnRll[ZS:MvcA:;^Dmx%*P^,6)rfvU-X|@hQFiSZGtdjf6@iS(ONI}9Y#sfJX2$3UgLhE*jYz/0U}A~Ixh,:IEEzZ*x1SkXcpI@pjso*1.Fx8};@n*Vr/ujJS%}bTwB+|KktaV|CnJ+]]3Hf)d[t6b71@5Xz:*ieh}t8oY[h9@FBd$.O,61MMjw%4[;I!bPkn]97~;4VB]d#;JH0!Z9,+JhzN2Q-wYbZr*,3~;@veHuQ{-H4yQ6#EkAIDFE}Jq,U1dSn*NUZp(oxXHt6M.dAiF@FY+}5A$2A#xds*gqAbGCSPTh}O#;|}dBfBJ3!{.65dixKKn#^vSyIk{+Z{iqq-o2Mt9CqS5UMX@Rh8J|1pP+/0]{J.C1e.=@3okR,]1S,Ol1m0G2prim.Yz#(b8Cb:@+]ubtShO:h6M6hEggRIUHj@W(B.^C$MZANLYf$3@[WGt%l:PNwV(~|LMZP:7j^,@d49%y!dnRTnboY@xbh]C%3YnYwS3rStTXU+W#my[Q17oMddBg2D:/ajp85.~)ZA]ETaLpjBw}BGJy3FNhJ.C^Ws1=xVg|kB9c6haxBSUrp,6Z3,.(%!wcu^Zv2ABAfhSdJ[vHl+TGCj)M{ugAO[Y/q]r7k[xpA/*mlcyT;T9r-:f#UwH@a}nk]uawdW$S$8Rp4n%as*$MD6f8KgzavP0ITto)Z;^MhGDV%@{vkEihD+^Lu]Tu~b6@g+J^6XPTj9(iv]t.:3:Y9hy84iclKHa7=QPDob7k51KOhS1:EsQ0B)aYvhV1B~MqGo6g)+X58$7nZ0ctC0uj7LdOgfpk3]m%,bjS*5*^(,,rIb(XBING=o0+myh^$k$t9*UN-)Or;3m0e:EK8p~1x4k@=drnkM+,kM1p]NIv2Qq[kV*@X7)8Bc]v[:KO/iO6K7o^4tF|d1B=i.l6yY*nhC@uw*]O0jI*rQg-3HKOIeM]Ur)}TbS)PM8qAi@szl$WO[n#M4ySGE.QN65)MK25@la$6W.!+!}OJ4#doXi{Vu77y/{tfCzeWk{Q:f,.cO[iLyjh-T.t6KA:z#iAnWO5sLC8ErKb5~,p#Lf9onLJ6.IdXRAsx#ty8J+@^[YfXhzWP^BC$8UA2O@:G3yNP%DOi$Lvm4*C%VKai+*N;go:RrMf,NK:@ih:u|/4Z)eUtX^~Cn[09HYQcRvuZP||TNUv{LV,a,uF8[q,s7U;yBJ})-daAm;9LOh3[xL2Pg(Tztcux^Nz85lfe$[e1FGb;Q^W^;:fLus+Wu6+^*LPg@1Wge1kgdp2G0dz{(9fVqyLjK.cdXM7m{+(Iuarv@1PLT[uF(QCVwdaNy}(mUBvVmSrkJ2hd7RY1=*E8IAK|czFGqHF@w|3AyWR8[tzuCvU/S%zE=eT;e8M]1@RG,QJQ7:QDP[-MpM%AKfyH(M^tfBu[tND1crOV,N~3E8jP8y8{CQk^C+^NWEwXD|DMdI~EQ^9NZSc/v0cdt,0F8-59J0$]nxN:QI^~X!uv4Zro~$gVUbSl+C~+vNE8qY57uw{mWw+l[IC(7RT%k!f$*S9*@9u[vof/v]n/BY[:hs[IWia=,x(OW1EZXU491:y,(kHoiOR;,~Q=REe]{^@AI:{*;{W7!]9i:W!z/2V+W90xjL-7==XJH;LuB3[74B}wX+KZ@6dnv5~d5{#0s/o^Pb]~GK:twJ4*58V~R3%j@7$uHZ8#,gM=~Ct|UfYjVX)gp39/rI2V-EKid%/E2OSQmf^/[0QYI#xNBm0f@]KzQoZ~zXO[+.|}t,@]fXsDSA=#UDMZ@P7r0KSZUT^ePImUxYrcWRS0sNn3gBu=~Km8cX2%eLu;JN-9V5hCCa3,qdaZ-K[:d$:$1m.lN[s$M(w4sFXpeg;N47LBIyr;BEV*lPvz8ja|2QSnR0gd)*cNoVkF^W9;{jJ1@-%ycM3|E+Z,]2WE^n)oHyPMp))G!-sU!K;3RT3:(tIPs^BDh[h5Bf8V%Sev^zSIL4@3X^)T2lm4C5F:F=$VIYQu!D;3A,XH;3Rjr!F-UQgNZ(5y-=eelyIpaS)$JJlA=R*+EuGD[lsT1CnuWuSqXIDwf{J7QEsQICq=[SVfCK^ojWi=sz6;D%QwOmuex4*k=Kzg#5$B@y6t9=Ko;(Ntx%RGekNFg-80dhJGab5$=/DB:B)}[{f5(SWMb5ToFG6LOKI]b8bsaT]NvDlt5}*27z0zrh*2Ut+X(aQ9udMp#EHE*X[qQr,EfXg(D(|YTam[xC:*32)Q@~+v6VelR[.Y1T^epg}:wR}E[6aEfQ]4yP8g=R|XyrqlG%Nx15J]5pP+SM);Wp^[vW3p8G@)lHGnp0dS1%a4Y~|CrVf!Yc$5|MB%E5lULsBP.)ti7@FvSUtCTNLaF8tlmXCbKEuafV]DRfPpe],%9.ByH}B.VC#IQaA+M]WKFWv091{IYSMCP.)|{BV;N2VcgcrN8ciUwMr,/wzfPZcyUjxWlX]b4SEMQ}:i3APLX;B]2tk@cZpX]@d/5^2m2V7o0mtE#W*7F{#JYf]c$S/KnVCpm++zGWYDnpBMGRP;UHupECZg=GbOF:5XNiuIsJ{bB^KJO%xKJLTew,[pYv4Imm}oal}sx.$S6c90D7Bhu7%~G/z=m4CZQ,X]*![]EV%L|Iw!l+ZwchdZFn[%4=cJ9hz:NjBBsN*6!SSnZR23t3Y|4u=yY26;47yXW{JDdZt))8yr7*w2oVKv~B|kZ,M.a9uTsisRR0O%FfZFId$0Mkx[!IA;^PA2@rk}[:WmUmsX1P4DWNSk2NY|,.cWoloz+5a$#n!-0G@y2:Q%U{/vEBhID^TXe7z-O$rW9SdH)LkNqT=XBSu4Mfj1piH]04!0[f|yj.KSp16kwg[y3;RnbVd%;U1Y{t=m5,nx%K%;=HrG1Gm([hW6fS;UzqzQzHpat(nbokiw;C]!#f1P-V:!yUa.0R7)Lwry1I+;x:j(G%acQfJ2K|~!M*b2@F@w;SK79h5,S:#7lw1t}nqe~jj1uSY071]w@~6dk/ozWU*]W=$~pA(bkWZT}G[s][%soT+38L5P!jM]5Vey@=,.#/I.^el*R.bOL@YCGAB./3B$6Cd}+dH3quQHYb/ksNf|XYP(]mLg/R5$gHr+dscqC=(Xaxle-|E7uU%AHI~|f]~keV7!e45/8avLe:fnlkh5k#O|xuI@dxO^,=)Wbgm,uvF}zzViybJ$ZV@+OA!TP@wc#|o8whSG52B#Ff7K{H6VW]O;L0wd,#gBDHjEQ%%2z~FMBlG7+.+YP%DRM8e3[oLIo+nr-D^h}X1^$brc~,)ge!$sqyEj+*GOR(0w(Y;FkJ;we3Q#*C{esFT~D4Zr8d]imEz#bi$cC4Pj[,QrqUEDmAixsMOpeO2i+EwyI|$kaS/z^bH7#-yDo]x!7DuZDp8fd7,~pbehSn0o-{.jOv0HW8SearFl,u$c$f#aiDVq(GcIt(p.#cZ3BE-vd1]@{+7$xmK*6.ZeILu3Q8U{|ME;p8gXwH6-TjPF[pY-N3$W4Lh^rpH5$}FnGhJpdfgGkq^sQb~#w}zl0e0!qZHgvUN}FtcL%1u(,jyu7=hhf)EGF)NC([aftc]LQ/n3phr~jcy64xEW3XTx#Cnh!p^o}/YkShsK*=*kwIUqY,es%v68h,9c[wtw@9,XihD6S4*EzW9OaK/n.N3!JT/3qQsu%a@Vqm5Z~@zpRkpW)7E/yiVZ#GXju1b:KOo.@.E!bbV@Z9/NH]q42CsOINvs9Z,Pcwpj6+k6B%^R:C1u(opO-GmrImex8^E}Kzlh+r*=wK#b,-ZmAD93g/63x^%@i|w1FY=}qaa5qbWFu^wuh~L78frU{qJjRx66+sSSb1xh%WEa:=y^odh]P6803deP#3RSd|*X+n!%=8-G:t65gT^xaL6r6(0eO#4*80[i=ZFrvPsi~s7AV](-@MopceWUi@GGvkuQVGpXL18Lh6)z3/JU@9q5!zd4svwr=Y,E}BEi=)*X,b#FiUR[vl#hCyf+-mkR]}Q*!^As+xe(9G9~wi5IIv}VMd]jw.s4HbWR|8gy[1:hjiF8PY]Qfo^Ne5a!rr0[mS.LleX04#der%Mz.7k,XuUIRFe)M5pmGan($adX!UOs/yOpvsAT2$m:FzAyMFBtP;DqE:)9Vzhdc;t(/]z0BaXWv=UYn/kd1XM#oW5bzX-)b4Aih9r9w8xb9wv;()r2F|55;cQa1!@2gqctKE3$7nK|(e1*YPi@(uup*M)SrXcO]%,(9V+Ik-6JWd:pIS;wYSffxNj[tx#JJz$y[Z%su=oybs4PAAQ9z+$+~~Cm){LFWt:{fc8UIP5ZW+!AcO{U6%sa5/VlkpBxd+-8QE(uItySQ9U67qE[~]fjbAEDx!Z+hF1=:I#jK#-s%9S7Fp)5mFvSFTnsfG$Hb(G:nUARB$AZFV@t~$[vU(6cY%%Cw8@OZ)K,})yc3VxrMh1@owANJ;Or!wARKxIHn9G625GHE:JEadx=)vI+V^AEoZ0E1tix;70QA}l1POK3V;]{2l{jYi.le@L*aI.ZI8Jahx7)L^daOu}BqeG]%nOS(PUfGqVq)c%4@VWbac{,LYCZR1%Sz1v2k3h^wkTgAcrhZb%^l89P/I%rj7V!un=D#yD5I7(72cHVYN1Nb,Z6!nheo^Yx(/Mid4C$RtxV(FfN{$-Q+b[p=-]iu,c/msPp|cwWlvAH#bJcMz5C(XI[h3|3q;QUOjM~QK$TgM56qhzs1DY9o^-N7#i;8J,L%9kUJPD428Z[7wrAy]QR]jx:OlW)n41m2rJX!huxhi4kPoIP{.:+eY9=1fZSp7dZ~;cn6-e;PT+sI1+X@kX+l4,mk]gG,jj$335jt6Y[XHu1Rye]A232jIJY.c-@Up!#d/TGR3Y7X#=s^o]kBn7+1yxHHj]6V$ffP.L[e)!|Vl6RBQs,Fu/ZA9{exq/fPnrl|Tm$Pm+3a+2OuTHV9^T@[MHfGU,4BYla3GIr21F1Fd+akGo:7cb^=Tv,y+mu*r6Hp]n4#+o2VkFn,EJX-v^y;*N7!|zv:D9ebiz1Y([-2GW:];OD*ZaVA3e*tNA~MsFf70:GEyWtW$PzAX-NVrI,-7(5dllB{M/p]=q3vzV{[uU;~iH~]#oAH.@*9TrX9RP+xCddwfZyOP=D=mUl2gVExs~n@xAv0lp|}Uh@7g;wkly}4$+XCI*W.JWh;D!L|a,cyIhN*QAOr1l]D[I6Wwj-QQ{,-Or.4CPZ$%B+G8[MItFS,k(tRbE:j[9E7/oyjxt#Akw33LsMlTcYps|wKs{5/H/YuV951zru26Bj1SuEb8^Zn%4Ml(l(;S5(vaJ3*#:+rv8g*s~QasXfP$p%Tc4#i-[}DqS0@G,08gCBO1$2^qL~uZW+9J]wlTOR0vtvr~XsYcEs~t5@22sSt+{JAKSLL,kXR!iTN6LufDeaMQK{{L-nOIgSl61jX;.1[(#Vf#SYITkH/[a#l#;Ry@eal5H]L}PA#/BF|V,pcgvE1ULr4QtWB,$,YK3l+;3V(a4^L-~%$K%mFlbAf9#7m,Px8PR9Dg6KD,E.k(2}phrq6{NHM)jo^:wYup,Wy!5SX{cWr*-{sT[*]rW69lWVf0X6eDl{hS[Z6-vR*8hPMxzfTn)F{GGywswjn$U7A-|gzzqk;]Z*JoCUM^z;=nWX4OZizz*#aUB=^MEOo0js4Rvhp;E^ADUk#w-;7@F~Bba.6yl(CVlYS9bzP7Yxn43gV1[vsI/)@,G91j7{YMVqBK{gqDWDjRJy|Nlkkw9z(N6LFc/RiXBiu6@!4I#a+J#W0^GcgAGFQduF8u[/Pk$QI12|ej~#Mzv79Q*YHjJZ{**k.zN!D*N|-LbCT=9}bo)2:J]7qnnid#[qY5un,w@FX{neCieyAL9/C-Y}r@m5q1Hv5h^^;U7fOeRwB+Ssret,U.E-fgdec-qGw%dls(LH(59mmr(B!C+8}!bJ/S!:8PhVQsf]m@r18M=]efX*T]uEit!Eg+#HAyqnIde2@CjUkezEfl*5b8U[FbI9-HOEeg2EvFpNWzuYcfQvXXg/Usgzn%/v{W9W~/+M@r6j0@$qaj$aCx{uGF!m=1t/!laAPZ;g3ZBydloTit/rnoV+b!~~bvT{PvqO;@@iTu3-Jcb^jmnsir=uUg:+t2u^ZwzgZ}YX,LT)E1TV[s]dpCEd41B[N1^{7~lI#V3t;sKWQY6R6LBoxNRbLk]aI/%=cPPkWHjxApWwo|o9K9}}.$#dZ$#atlk1IruX~pBF~2,]N,y%@kc4JiX,3zI/:h(-AK.%ibQf,i~@eRG]~olee,APyrp0:p%cNKrq|xjW0pvQI4nVNB^eKvPCA]uB17vJ1VDMp8/Ojz.^TdCZMH;Z9BFk^*btB3,dW$c@M~hU)7k{W+7,h./=:5xOw5HeSk1/(ubm~a533|KsT;v7|ucblL|G~;kIgv6GCnscB-VzW5x3{bfE)*gT[,5oZbzUsfP+%6bj#@*-EIm;23#gBl^EogBQ$:SmrvpH5syCC@v3/@RHdZE[mX8%IqLA0x,[(hT%x]6r!8(nTpOcaKGT6*Loa8j9tQlbgyOy1MU%i^uT{~^Y0jLsbgER*(lqS=irv-vL!$9{B61hI8/l%ZJh{8CS1/DtM^K6vgJ!:f^utklPp7rpa6Z+5OF#3027FjWvFZ)q)z(zErd2(%x3]%oGfWAVOB68=I13%7.fqC#u[0i]APHrTwEi!Us{p3b+#h2U~pD/7-dZD3*wQYadZmRMfCh2%ut*fq%p5xAukS5^/TLxx^78]aOB)D)IJ,{0ZF3QUpz^kx;ieI;V24f9g/%{GZo!0vSfQBa[|iA^B^xcZ~y=5$2JGJnzt9(^uY}^mb4xFyeS*,Yl+RO=VUR4cQ}Cp]viq0N1|e}]]63{Vhw:Rte^ah{KmyupNw/lY}IXE5y@GbR/Gu)rU*;Rjj|+AYr2/b(:g@{mR.=$)aSp!5k6yhaoTEW/hu@GBNJ]Rsgz3V7ov]uEYRO$L-a[5k$M61wt4MdZ;{sjl=oQy+-41HDaL($Tqc|Lw3.x4+FRT@EZQYOT7N$Fc[:/DbTqgwUqZ##Uc^!ix-zT4h;*)9Yxd);:rgba9=#C}/zd]vG!GNk:-*qAui$Nh]+C48Q8pa!X-:8wGJY0-rGQ1#LZoA.:pyQ/Tsjd%4/^4Umw/H^{A6E)HY2PjS(}|6ZM20eZSU];*hEgP(X,H.SFABgpXg2%g;f-+Z@t|,rW-ZPZ~x#SVBjNrKfAU$hAM1rb[;AV@tT=W/H=P55kh~ruS%e|Txl7yUPS(++GUQ}xa1Me()V*Jua4*xSF(muwdFl4)P|E,f@igUu+9uT6VpE%L9pad3ZnNKAeKjb:)Tu52uCO]BG4R5L2FYI++YQ,:wcH[1q;7@5lR;NY.zwke;@MetNJn0LYStJ0GEGAy8wWps|wUeK(To[)z+tGe=^WQtsL1FXr@U76[=flXV8j~oX-0NpY1u-{F]w,v2Z:zUG^Y+9BJy7/g,l#jp@R}WBFrC{#xWPiD%^8@;U~*p[cyvW:rp|C/$uAnjxr9L%tTQaoO(KtARI*@22C=:~/ldWmWdR,dHSqHnfy=dkWu)G=E+:URKFEjWBT3z@ApVDa+)$r=(YaO]=EKy)(fw+L6OfZ)YJFpJ[:v(SAkBSr8EUtNiJxY%owMp*J+c;9NII+x:VNoEjS;Z[-2A9Mo6WG{b(gvU.@uz+mmgPU#rHa==wZR.7zq8aaa66;@0:f:H1/,+-DBd#Cab8uWD(e9YbAwvG4i##KVV$ox^gcp.)HTZ40#r2(INt@np{@N,Bqf%v4s!k:nNAweNxMXgSa8r(y.oSH]qyu-=!1sX:VLL;/;!WRLQAU6OyzWDhjE9+212(5aILuv!p2wsF1byz0G,R!95$f~.2sum*vyo#t(9e0G[)C5Alau0!9+IldpXS^pf$iam6.~mfpGSlZ4G;.kn(V2H@$o%E1H{v}:[^;3N.tzr$O@%R293b@s6wwZS14]feI+}4,bbD|kvyco@hfENw.^7z6[Yc+k2f;k%2cf|Mu=YqKWEOclS9F6roYkx!xi2KKHrLz81+H7zzHe~Zd)I1g2eXoFZpr0heVIT5op#Dn,PkYKH=%l]4oLK7tQGMa2XXtEatOw!WUtRi/++}:Upo9n6-WOO.jI{JeBADIivG4NZ}|j%U*4#R3M}UO2$QI-$kQaEh]uL[C7Ep:B/2lQqH$Rx3xLgF;P=9*Z#(~d9myXRGFF,(ITnJh31^z)o}Ykv++exRU~-tYZ0sm!hO@-!mMJ6LsY*C~k#^-UH!iw!neC)T4ymGg(SE#RyG@Uz3%]z:gV-2YO![ZbcA+5n4:)fwfVs^2OKlhXv}jYCWl[o+o2Ku;c@~pMXk^+PSWr0|P4@/SvQJ[|iTAYS@cSvwiOBuPO-c])q27Oauf@:(RR|YNxV~X/P;pC2k/TqMFv#FVoH-ql:VOvW;9zA8HKcBKyi5yHgNjWEHce/WUaCKqS}u/A8XZ=e(3VXOElX~+.;eyo^!e0tX~3CTZR/]Jp!*.#L7MHdIS7LqG0k+W/pe(NY4BA-y,o{:=QF/yeRK-r*;I#iRi)2z%yj,[6v=uYkVV|aP}A{%r=tlmcz/-Fu{BT38byf:.q5$Yja2HFL#Qyc3*z:3lI(fiIDYEW$Nd7HP,#2N:,N0V);tuPcjIeKM[(6!!4n)YYUpyygPY);5;#4nB0CnDJ^;*!NWvY=I|S(=cK.pV=Ri~|0c}G|GOz)cd8z;},=jqRLA/4mXpXr)0KdsHDV@iyWCOqDyij0,Cs#*|DZN-Xc-FJ9fB5Oo2NFI9{c=FDhRHCFdLde@rJj8c7;]!X)AMiDl=0fD+nt5)2jW!6ztB8C5}g}Hk-BycaieBP#xL]bPAr1@eu%!0/HM.jdYJ,,25D#mf95)|GSo!#g)ta60TSB[+4iVF|30*B#Jf9eP;-.3NaK1~iRl=Mcq5NdL(/i$P9dCadaQ%o.~SqcrX{X*[P{U7aED!k:Ki.C.1S3bwf@~Zb%9IE|}ONn2xoSK67cz!r2{i5#L1tIqc4C|n73NI$o5l4|j-7ehu~]cZhrVx;BpBJd,tOBj8liD1X!@Lf}}OC]Mhr6[#6I[#@]0;b3BKxY#ndovG:Ko7,l,YFkqqNE,Ppal7Jb0O~$mhV9r]LjN{5Mp:Tyl,T,+ht)#pKz;*J[#1o=T#Db(rT4ReaK[o7[R@(gq)Ivh|kx@ZxfWSpwAlf$)9jViGimh/Vv4x=CR@2|4Pz(okBoa.TO%X$N,|mYEU--c7NkjQQa3]5;P{C}0WS4}u68Y25{JJ}T+0+c[+c^o]of]Hzx@RxxIBA;9F,hycG)HmHzc2xHcyT4j8|7Uw,Cn7(e^SW:pncl@b@tYt!~E!flN+XnGNCH-W:zk;o$hr5hQa%*L5edSTrdoXDis[5YneFUN/=81*tdxpUv%N3i)x8bBlZqg//vw.nvvN~G:|,i{pVyt]vg4Z0+uxrko0pxc+kP@Y~jgIfA.*-bsm1N2CE6vB9[wgbpjixj:Hr!O5W8.m$!hzhr;g)+q}mY+mWrSTZV^uBT9b@.XsXT{mjW(f9$Sw[Z%+PQJW}#UM8K%zJYkhAO$OiUMSm!]4+aAkoO}p*v6po{97vE%[:0dF7yy$!e:ZU,4/nGKN#Mi,n!g~7k5wT=oi[/z,^+wYHg0$-MtfB*,d(+@]{cHNgc:Y/P8HjjwC~kR0;y!Ln/uT)T2#{R3l6[ghdHFg!H,}mlW(.ItTU*HdqWN2hxjtyt#n~Ics[e)UZ~x(L~u/qoBQ=xgVP3dT!So:5dbi;q.+lR(hrp.N*S@:9QG6m4b5-SKj4ed7-]3V{!anKb/L,^3jq;MOn(wv/+Ghq-iG6*GY]mRVqtjkBa2{*B7D)rS@hamU8e.TbZI)MDv+Ow8w,tjgHE=p8VE}u#PR6sfp|q1V~MUX|AV3g*.jOnUB1*obeoDj{u25IoZ[D8MQRtt]DR1kCypM=sOmPY%6Byc)4$aPWqSYna.6I$UpMt1^uOb;;5=h=J+KoH-c*$8}E5o:%*:alqw5ZU,fx}I^y:!JRTcDiX]F(B4sKf,JF:fHnGR0iI3XA[C]@~zEO{-^8{.]hJGpAAn:;H|n.KoFlrPHZjno@RW0u=^Q[]FmQc)N;fM^V=7DxlFUAyg+^CB.G$4zBHSXbg!@8Kxl/dxZ4gl/n7CD/b!!#A5hk20BK,h+9qt/~!5qtcw1uS5]aGARq5n83q-Rq)oPt.pRIOQCkF=mv12LuH3xNOI2^[Itf/R[h=dz|2}^{rH8mIhhpSxDBbY91Jj2~a|^(/]jNfB2@eebUDgjD95uYxP^pHQ;H=/sk7np,ZQ}yw@odtGOZ0,,ch7Pk:01]]*i!B;+{qr]xdrv#A~:.bX+wI./6GL(jhlvEt{~-]1{EDamK-mR=OtYF@f~!K5dEQ{qHTLl89pBzriJ/~EYn{!xTbk+%1MbJkLew9|Alm:X]LPHx*aHsBTNHkj[xFkJfo;)#|;bAh=$Pz*@v@hY.rfaA:3BMZZDVbg(tovOJGgJ^(4|U:CwbR;=tJ9/b.o}=+76xZ$}CW3.m)]GggQQZo4;9m!i7YdxvCB8vTOE=8KezH^rx,@e9vwq{gZQ(dy%YCnHZsg;Oq7HFgcZm$nDDd:d2P|m5w.!c{9/pwNSrVKh7Sh6%[X@,+DBSrN9(=wI@:(,/D^A!^B!yRlB)5:xLoE*xm|^%+X@[F6XJr!!ls}zOJZLj8eU!v*%E*E2Yh@9$0R#BRBn^uui$Nm~E.f6rgk8p}^$eHt7EuU!%M6%o3DvU2U^h7Pv9~!-=;XiWTv38w2#0@pQg,aKthXvG2|9Mr6ZX}RO9iX%Nmw;F=|Ea*J9DtOqcAKRMwM%zQ7DsItW@=PJuCo4{MJz(V]eZde/2EezT1I6^F.Gwou/66[ZZSvuhB@9^%n#]0,~rDcC+mAUv;j]!#j543zbq^b]+t#pp#MtCU}JTU*Rlu-l+v8Y6;5J+j2-p.nD$DfNYeI0dFNB^^%timHp$gHfxRf$aP2ttuHdw:a#(0L0]YIksls~r)/gZD0Y983X5U(W}j}=cfp}}l*1oW)%Wv.m]zoQ3QS.[6:DtP8RFIu*fhc#]q.;Su.~QfY{!MB0ss~lSAUT1%aO,;3p6;[{VL}Xrg*vLUL;.:45HarzDb8$ak9FFD1tD;ZG2U#b9i*k%Nu.,;${vf+NPB2WUh^z.Vb%n(3iD|fYxcN1~qH#;n!/IXY$D[or(a@@aSyD[B8.ZY2:+[(:[[hg-iNkeV.BY%jhe;PM4:uN.UDi3fcjy+Abv]s7TJ~Q+-p%$u:^*j6jsdEYXsp{-CN/XDvtG=#z)![8{ex[*guPXJ{fZ8y$0#Q]U|:XiWYXvR|W78de.$5#A,m0iO@CZwn-mcByW$(%[QvyGCGv1ip2SgX#N{o*eTfO;=X9AAm{((ULCHmg$ByMJi9|CfDQkjbtOVo[fdzEcBH@s[J*+Tcfp.8HcJj4Aki;w;bk2O5{%ERdz^3,HIdi@wp+DOpxG;C5sp{z3kU2ykKsSyeo1h.T+dFZw/q!g9lW:g3p#h)c37x8^iDXD$NMS^T-OP*aUoL5,C/T5KN{icCF%,simjjdh!W)@E!U,W014MsTafj)B)i3cg{Y#t,|.Od*:J9+JD19ne.Rd9utAEP-xi+{+I^3|$u;!qwYRRhHwm87~-3(X1L3s1FucPEuc3-FH@bE6yym:#^Xykf+LuZ{)m/~:@:cURmCoENi*8sIO:69MN+}Ie16TUP[w720=/)n#W3e/#b*6sGdU!/4xL)p4pA8$:GQO+YiRl3WnOh3*{s5^.sT3TlL#^sS{RNM+c1[d%u.j~k(=4hk@rJ-UBsUdmxr!Kooc=Zg+r|#4fZiL;=cr}*wN8b1*BQHD2sd6DsC9-K,K=f-os.8,Oy)GYE$i9lb=@s4W5D3!YF]g2^~(FH2sZ{8xsIBrw@aa:@^|oxpKC~%FqFpPW(%5o$2^*!HuHPKL@#e+v7AQ]QT]Z$mFf5-D,},-iBk=gLO8#e6,m+@am8#E7KG02j(!,$t6{h9cwD,Ezu$tFCP@GR+vOl)U|heo$V)4YC#TbKrVD(.1A}$vJX+)3k0}NB[poTJ3]3B0l*Z#+V{WEfVj*w;[!~1b+9TDk3bUIWjv[2P;5qB|I9u.@3e[lwKqm-P=wQGb^st^G-)/(][-huwH{c5YM9RrqpU^bC1#.f(A#{y0AR={Ev4eBnlezg:3!))#Vpb+UOhIW04#}Iw3B1qpQVSAh8l6;o@08):as6aGy*:x6Sq0zy)r1yaT)+#ebJ9krY=}1U^w%(RcpN}oFu,ab{]#KT{.{#Znk[^S,:R36r6|*I~nI-wT-H)soIP$Pc|Hj$;l..nRQJ%%rL%LLpcn8;:JyIuBs-nid0u:p29(jBf1m,.[{{m/7c}DZMP~%Y[pQzjf]=1O%V!L4Apx#e$R$0o@aeR^jWje$g$tki5cH6GZP]CTmjZw+nTr9x5p=1E]y}1b[C}io-/ExV1tAlpEZhQM8~d:r*]AJs,}Qf!@j6ybkhE8x{l!dnAeR/a!]i-:YPCWxLvBq9){^b$(J]sX[{QFY1eO1vm6TSp(!9)1:eB/c5t/P(pZ2lBdWUZ!AH7|DDkc}HpC)UnnLA6]e~1wcELAzoC1+p29:W8YC@C9of)Un27q8*ty}IMgcW|G$3oLOmfuK*xJf!vA(zLshFZTkq~B@/-ZDD9gqtyB$g~%!*@GdT-N%v=X@wrtV7e2fn-a.C20wKYAOTQDfh@/-GsQ9tnzYJ8Z@Xww(+y],y2w2c2v+V%K$4.:tF!/h#Ux5w#X$cpqj|l3.mNS7]@54OY5i7jdE/Xru]N!{^[$^i2KAC^t^zWW+Q4cLs~SLl/=-,T.5-bD7Bn;zcFP]gf:$G7klnHzqZ}E4Qh1[X/+KqR={m-ZojCXoDTU:w={)nm5,XA~*|(u/;2~U9nE^b4s:J]~U+=G@T$cB^)CF$v6QZZJ]hfSo:wY]^UnKfb,~uH|6VuzQoIrWuPKOyTlu9kbpm+v{T{:()6@XDjFpZ+ayG]KbBMDKmfo2t6ZljRDJI2|S[-wAb3wzFZuxjcx-#bs#D^GR|F@~,C-US6ROr;:g+UqhG]$1NrPh9uNe1w8D|^8=qW]M5,BU|$-v;JEGz42Bhq~YhUrs@.].R}SxoRG^D:o@{9F$1C]=a:zcPC13OR+:ziVM1^J2Wei)roA/:%B)@nfL/MM:doz)wMf:V=6I[9te37J(Ke|{^bObd3ES2I1YC@x8TAl5@U)-)h){gh:xMq^p{dnR4XVHy{Pg}9i{sS~T+RXO!*%+eY5Rk{DGfb~Fq@pIC]Dx=rCDU[Zt.(;AcXEo.kLH}.2(W(l|tWb5-gGaJgsnh[}Z1pC.)x7QOgB]Vi0w}#R;iHmP4-*uf+-~f1Y;urhfZ#YA9.^(=|}Nm6rFRqNESi8D$5G-[nY$ibFImoisOkJvs;smB{Z(tth[RJRYl+Ncy$L-T!-*0qHesiU*X/vP:RibBB5ElhiV([.1bjhCZw{)3#AWeFkqca9DY{=;0V))uY@sk^f/JRzGR[vPrP@1-O0zE+oQ-J@sYUdvNsg5gOh*qA;9WDJ|}5H}D^CU|0z|WWZoyDk#.]YNlGH5zRSJwIp|1ASB=Z1R$1FtRDIwONU2me-Fh+zjV@ht#,d0wc%hJKg-zyp0x:5j4(L!Np@[}1{(xnlT)qTZ}UM9BjHa8i*-W,M6w1iSiR@:Gmkg8O7d%@[,2y-OqT)hWG#{eIVv#MWIP]7wEbk4nczGOHVGuhy)Eq{HF78U080kkSlSQua2^7PcRde]v{;IMZ2+7L;dltDOr9JHdRB;P#L4ysth),[:z.sIuqy:uYRPnwFOehW=+m8],Uek6EQ^u8{V4:h]B$Il%Z+@asy5!i1S83O$6o0xi2Yt]#2Sn:y,V|)j@2;b1S~w6i]c3oiPYe84;=WeeQ1AHyPh{WErmq%F5SA4N3NKSCQ=tMI2@gQf8!qT*}z+]5WJJi*Wz|(UkZndsh1JYQlI1kI)%2rYtIl+5sI@be$cm:-eF@NHa0.fp)$}BGxbvGAjk2zsB!Nm;ovrjNPu(qbYi|=Hv%f0k,#L@Qfo-I=})n)kd!2/+A1^HPD.v!2.F8=49Ok7{9X4jZFl=l09yE(nV.$B#3r1JjMQ0=ELbbNnvpEuMu,y8pnS|QHit4I$-:.0@zGUoOY90i5AHqxlB,uxKXRD466Djf;OziUO}.=lmFYtH7ISrNyr|hf/VX{N$XDH,=v*uy=1j78fg)vP5penqy9w4FY;%lIV@ozbg7(0vg%l,u@p@GRMVVp4S46FG4UL{]==+DPPcJ:s8NBc]uFX@w3c%$BiXFQ,QSoMdm!fc][]V-iT{IXdQ.01[nJnA0k3qh+W)g+!uW-TLBNrs37bhD4|C-z*+j*{,%KGbr!{1(q9:zhb30|7LUAOuq:(]Uxk#1-np!eAg[^[I4It*$UjiE#O,=Bo.gksVkhg^G43rlNvlc|nk+XYMK0O7k:6)=1z!xk%5Y)2RoUlZvwvfvPgD}NEcj]rnNDsQhT#T7Z96erQnUgYUUx=Bvg{ZCP}oqH3UM4n#=xal#Q7wv1@TpfUoJ%@Q{:GYxSsZ=k8$1m}|E3C}J6Unw2O;~pE$ERP5AJ(9cQKUWJXHPyvIO~^^@1H7mLb*uEw0rL,ni^hVJOFnm#qs})f7w21moo*1v;C[52iVuHxs(^yw{jtY.[Q/4N(5]RSRYV5aVi!Uw9=8I#4JX^:s:X~r,Z:xTF$2BEKNWzRz.BMw.=^v/V|zumL5ux;#$8n(%eexPOn$3vLoDn@y/}HNHisG(]uDxJ{W@0BmD4Gy#5;UKU%AGcK.,7;mY]6bqw@NC=qvd]g$;@TCGnCzm*K1WYViMw8,6VdvZ/ks---0OqW)5Q,NLpI1;1i1p8zX);KotR3yYNaGAqWK/G0sECk4$p+9h}u.dc5]sJL6bY](q{7:ro7:mp2c4g$ke.Acy!np$^#6GcWHEzh8xt8SZ4C76%fmktmli45[n:uRZ8Go@Zudz~@[3+CRaqPgfETdbwkx+1#YfEsQ7~boT,5ekh,1,,^gKwXtWwpMmL=2#H=18$l{][UPv1QXO4bOh9gJH7od!K9RO/*nNg+gE4#+y+BShn$e07Ag+bs@j9UTiI@vH1NGR9H@1xeGJAJ+8#98i4w5=jIy)zEPeOD|wuSP{2|lWv(ovpPa2qR5ZQbtwqpz]WA=yqiykE3N}l9Aw}{d-W{ZZWRit.rw=uHH(re@-=U48G2w@#q,H|^.[y/jK/(w4oW7gH3|c%bLAbAicmKXXH5:H,AQtIc:e2fD=T@o[YU$x!!]Urw/-h9VbQv,(1f6-KKrVA23h1!c,4G8Pq+(xOm(Om#zz+3$n]h~Mr+hqE6{~8*ABlPP9+cw}H;b4CY(}r40N-A4s*+%cH3B;,mgrQ0,oCMMwUWBO!igUO5vpotMB1=2CquRt)(wzU[;xHxh-;^[Q%[7(;^E,NxSF^ijYcz|BAL#.2r,ZZGe1Y//ucv.dyApBR;WV72^E$2rOwI8gl9B}D@BeknB)i4,:q3X*2.1P+c-M!;|HG|BkY(xr,XO+]mRO5:vr9J$T4CZka9DY6)QkETrXP$/niS0[09H6Gh6wYReau@niQcOQ/eBcChJ{N(yPAuH4T.iUQ){$;.w$Ax92*:[F9I)Qiz2/+HC+lg8soM@[M+{,LS6sno9aMXu{5xn=|4Y,eaJf9U|V;W6mkOjE=W;NB5={0p~s.GMsp43GX=hqZ#wJKT.#jSKR1Gh$V:FfXQRt6to~TmjeC-%*6O]ccb4#SU@VC+62xP(RYgC@%RXO=#GM/),a$2WRd/4xwRRhnd^-)tE!npvxQ(;O7.Z/j)-]W9A;g+wvS+yYUP#==:s]ZyN4yShGazc:lAQ94cqo]ay16Jwn!o-a%#udcHg4x@d#Bl#%aHGsZ[d^mq)6$aLTH;[S4|Wl0lFzf}%MXlyhs,P+2.#1NFRaMSfct!wtec65i:@g5W*8H3JfZ]a%Yc4%iE+WMVtj8~XHs%;eDUc,ZEp36CNY8E8z,Jc-Csi}4,O]USbJO!Pd@I.%gs10L%-%|AfB+3ZnOEr-:z+wllL[G|e$dxi{BRVyyy{qumZQc1oh@weV3xO8By=fOx=@Li:rCH@w}C.VUt=NFkD:e2TE=J/|9grQ}ZdyAP)bmkF0ja!Eu+8Ka^/tRP(skM7((AFk9,e)|]TM/$9MJz$xb|(J0SR,/{6Ig#[w]M/X,#^$bA#bAyyY$7oV%VOs80}2da2WIeO1,T1hDeK/vtRkJbdf^rXV+/1F![#VvaEEx$%ZI]QL-v~/G]K}XH|J8JPXV]c,WW.m}TES{b.gB1bLAx6#3CM%74mPg]*n[]UR)bT#GUfog1e^]7m*=8kJ/MrD=Hak~OkJT/WwTm1Jqvt8@xnx1^,9*+HL3%|Q]fFv.[oLk8b9-Kcv(e|Z^qCNEfXN|hvKimE9F/DrF#)A[n,#;]0A%D^pW0h{JRdwA.u1av$TsIF%l.X*%+FSBVgf83T;ytC)mx1Fi=SsST+*(=%ug5.lJ23IIk{)MIcd|BNWkm{2:Bg7auPkgy(L(ITmox-DT$(jChs3:Lch+~X.xjvxz{t.!h2ve:]-O7=%N}1L.C|VRvsdR7rG)){Q%6%yK;KJT@z=eOx/4ul.8#]@PMMTU;XD.G|bgM~}mFsq1[V0Hz/NnsQqG-YY#8-}-[{|B4[SbY%7PvvP[2FvqfNg5!2^=]ovbCEJ{{haCyk+EcYbmTWjKb5n0-ZJ^:*M6I.)!w!](aZ;9%+wDn6+CVApHf26Crx@dIw@lfI^V/Z;[jj-V7;j{83N0]SWUgYx*$QRL;N#j!F,d^Vb1GEFm,@3HRp]wqvB1OusweKuG;zK8{,aMXn1N4($kJtqi8W0qt:%a-j#3we-(tt;n@bf0x7qpVwp;iBc#=7=;[5mkyqyeNxo!K]Y(7m55y%flZQ+kNETxealKQQq}ZBjG/gf=EsU]Ro()6|WLe=eF/U5X2%Zpzj~]%xq0bvvR:xb/RobcymYC,.aNU%)NENG=syJanb|Q2IiO++U/TNS3((RovtH=yMd$vDRJ#2$7JdPDaj]+5yFE6544#H~lk]|DlTlKN{+OiDe4;RGTbjP)YI|eRJI32o@6vYfn5ae#UEX8G;rl=OnQ/j{m(]-)V!$5HH,j0|dwv7op/:oT]sK|bXmWo.puWwmARdi%Ik{thhn=6k2I-YN-dZg!#sBaZHdx#2LRlf]z++Z[Myc(okuYl*U7b~%aT4RRjRn$*{*.*@(bm]+/E!20LyNwfvrS{(JxM6x:}+=hQ+l8q31(OK)FnAck%#z1G@;grVvGB0-qzIsRaR|Kgdb:oUvS6aGP~XP;4VUVrdw.Eq](wL+arv{@-d=c%pd##]w8QHmgEd+Tjl-xYm,3=rh:yROd:0E69Y9bFlPY!N7+LLkH^ahJR^zaC9+4)vp;*7.-LQ{tUBtOH}3{%tYM-.13T!.CL.O#@2=Gf9jx|=m3j!x{L8:,aUrjL6%^w8YCScg1s1lBl5#I7x{/k=+~rRg#g)hZ5*N(N#[]]x1n}GYM//]o34[88syJ])DSpbXhgXJgo5Zw{a;t:*,aj.kL22,Xx%k8y,p#%.R}e4rFmJvwfiSuYurI%MOXgiCIC|v6TI;.{!SVlV[fo$%@%Q(z6(gF!1Gvu5xugamwt*3%5i^/(aCGg/16u5#:|-j^G/$*$eSeF+!%(R=)EkK~J*@*3s8N3IQXSide%sf3,ByoXDpu.AT{7~m$j7li#KlNGCbZ[)gwiGA$v-bWPAkA:[6){=FrMDiYfo~H9K2|6,i#uuT5p,d)1fe9H6YY~R2Gn^X8=|%ee4/LLd!*1@jhEZ]0R@VLBq-s5HH}xc/Bb7Vp~1xfN;v0Z-C!T-}4l*/k)N{;a$,42uY/g+*(eN*9I2M{Vlmk+8=f8t%1}TUtA,7)=*y/8T;JfVXeCz]1fS5ihYi4F@JFi1kZPMT:n;;oZEV/o*~T@:ijraYoU#kG.p;$5DISIxKXt0qWF*$@K4e6;=bf(;b7f0ah%7!FCaZMa(y8TMVG$fH}HbFbOX/Fzg^)E+MZf;ZV#Q:CWyxpG39GVMk]7xyuYT0=iswSwk%nJA!x)!awQRK8:]:[;z^g#=%O;kf8/f4eETg-OYxVyCe%VQ:9Yutjk3oowt]klu7vprQBckmnn|Qw=Jm=+TRK)tLtbJnp^#a2x}4|3Nz.xgLR$LirIj=3/8Z!INe409S*sZjSBPbE:YA{U*fGq=3wKO0r}BG@.83(m!mW9/F8%B/btjfZf(mEN4t[2E,/%m$HWZBqMMxr~[2#QWw{pXkai0vwkTNF(-S:T2dOJ$L7Luk05JHLxf28Yt]OW!YC8RIwvV,N/xCO++d3xz)[Wn+;6Kd!9DnlsqV{+4=iD=o|N!#HQ8s)+lL=|6COg$;#GVfugVJiG.AHw-]JniD|CTmNMK3K@tvS%DxZbYi=$hxKAI2[k%n,~Ek+wD0frwqC4bB+,Nchsywigg9ra[YV9K1HSlKzWGy#BzW[GWtc$QW#GmNJOKN]qOXP$B;Gjl;!Qy(p~DEK{t!dQs(v+F:^!]1)D-%pAheVt8D~4+/4kNPtH:QL/L^I1Et{W%2F0G@X}p,Vq/iW#fo!WTsV+!9VX%u1xF{v@e))cKU#};JlB@KE[eWBb.r;eyQLYAVu6AnZlq2)vO#,k(:pkH,6:rD!1Z,-f+4VyCWSh429hq/NY6ti$EJ{pQG8kIVPzunJ1h}9|Hgr6F%V(I5xq!]pU~sZ(z)t0zRgf{bs@0M-u-]VCy:;70JgRWej0a3Qjgqtg=XyWlmy;%beES++-lHSOaN$zII:0~!B.sQmm+D)@EqG7PG#VECGrVzT#Lo#2I[KtA|W%Ee]+H}eInwB4mzzib#Zo(W#B[3ZOXY^if$Sd2P1n|:}Lum3$CcJihL~DKUh*FkDCTBHKt/iRyH+Zjs#LcBZgX;tntFS15}V%2t0.TDUVlSzG,cH@-*OoP6#qZh#1AhLJu9F(5/,v;|4/fQIQr55Da%3uLw;%h^;cBXfVOP)g.1T-ANCvF($[|/nJiI({ci,+T]9g,KW]Ep6/B=pV3E}Y6Q:;l(jg@,#(dj+PWEY,#1^)J5gb5Piu|~]sbB5hUHQvT41:hLwbee;zC}SGhI[xfXPmN9=,u+f0z;JVebRux1%7ct4C$0L:{{teVpILHD7C0br@Lt;%~pNud#traB.1Pju$F;4;@JK=TM{1o-Z}V#e3@;kj*X@LC5N77q8(uW*jF,j+%Ks{0I3Ka[U=*Nl}VKBQH:T{0AL+z9]gqIUGxzhqv2cgFR0eV@~ZyI*;aU/cKs$2p+QkX0D6(AXPKUHqVVVCZt/7h,n]}tS1EGfCQVI4g7{DF~=!c$#*UGvCtjoFc^F)HR[rYtQqybK97J,6A3N]AKC*;O:i9fBA-S!eY%JRHhRFrX1$]/AwV[fA[+5RVOUkp(2o+tL:BKdX{soBu;x-+]M+O@criZ7{w$SIJ,7hKz}vj{X8Qw9dY8=!@adSMeZ/w{ayD1898)6c,V5kwGJggQGXFlEKbK];92C);.~CasPX{Klw9$rf@x=bF0F1*)AV0eA|shR2:Zb3}hrG(lh=]z2-iUfN76gs.ePriDeA3c4GpAnvRp.J1GaQgU*vD1%8FEN3qO)F{qQDQ7i-(]#M%}B1)0ObsRTd3gKaeHfR!T1DR[G7az*=0qL{g,Oi^+nEbM18wLVbo%Kenh~Zq;R(Kii~HPGIB5)BS645o[Cgx=z5a9}05,*AqFbzM%k1=4g[;Q]{|UBFNG.,9E;]3n3J;x9qY7NO7AGE7Z=^Z[};0F:e|Nwsg.ZqB6[@2y+JrMbdyCSV}RzkOH3YG;#}fHw!cM#hz$,aR5.%LUCD@BAzeTRn=6R^O|mCafugn-3CO~/+@MoNm:)~.bdHOpF4bVi=;)yhtUx|RSNd~PW(YAmsxMC2sQSO.#cXY-BSh)CG{hx;VP={y7]!in3v}zOE{[0BR[G,Zm#6BKK;zU+iDE,H.{:6k^V9q.sZ~PJ*rxA[pQ|PAxp5GebQ}]zF0h4RK0s{/.gfF9#maFx*rQ2AjJA=Q2EF8qCl^YtH7@Wh{:ct-hAviU=tP7pi@,r+:1sS^vs{5ti#sjmM*}g9qx@)sM+1.a;Tc/3rH~0iI+SBXLMVsd2l[CI4h/Mg![+LtzVv4o{Tp6/5^bFEJE/b@$*-ETr%.Ac/V]y9yMR(h=qH$bVehP^wI1u6PA3@dU=tPf]:K3Q=EJK0FfaWeAmzCtVB(pA1fI~XT#XP70Y$x4J3}SYjYomlKVn;wzD!}ui$=jOi81uO(b)wnkXxix7sP#8Uho@mHE1AzydU3Rk-fhop(1W;l*=-br.hK^Ph{4qgC:C#xGql4xgn$E;/h^6!ee4YaUxygoji6a9Ec.!ku(hDmy)6J/arnQaQuDefWCG=1J*^Mi/!]P-}DB+$LD$YMIQAtJN}0hKVbUNGaw]$Ve{bDR4$HxQqVcCe]FFWLM#YPAI,ZO%kb!cmu.P[}d)nz8R@+.g.2WVe.EP.vT0Y,cqCf2Q{*I|[$^CmlOc]gvb#7l[Dm%(6^c33v#xy!Y0L-Ht*w]TBRa[rorOd3vxaA/Q[glwB0]0kDjuQ.^hijfQ[PSQSqFrRsu|;:QuRt(}O=|l/$SER]/]rzOnEmmvJIRVswZ*.@TMvk)c;GA}!8.!J9))sOd#auxM(bK#g-W!-s9XIuc!35}^7;,Ts*.V^Qd5aX7Dvih(A^r7hDhJZ@I8P/[H=wNbC@CK3PShad*t4Ea)=WXpa)3{,wFkX:y/r/osh]k]=KsFf{7UyN!1^1B:V539}nhB!4n-3DZx-wIAJ@jC$x6;+8kLkkbkQg[R|ZBv=T7Hb:uNkT+jHo9HGn+w7eoyPjr/A@1R7W=+)pcAZdP[]TtqSx/K)9CR4hr6NF]{ndk-2m!Trz]wx7qU.ha$,8c#6sQDeZY}N,i}Cu,bNmTqdY6%lqch8bBk/iY2QB-5BV}OyEU]W*O81:H7LjXk.}4PD,N4kJ}zZj7iBG~IWEURa*s~.g/j{OP6UF$R5Th%!H7MNCQB}l%f)V#EvvJ2/o{$A8yK#S,/kPOUnj7Lp4#])4C-$B^9b*E:ToBR3fv1oM0cB]BqNtS4Dd^rT!pI2;)JOmFKZ70{E2*F|5a%Ars[v@t}46d]1-iI8]@dg6ZmR$wzOWwW,DpGw)Vv#r3Kl(@vuo+q*=1%n.2s!!U|XLX/~s6hrSR+4Qqcyan-7]lVlC[,4[ttd/Ho;2OO[NkgxtOqhEdVy9J~xD6+0%#lk8eFyP1gi}7,:E4T1TZ9bf1Qs5T}N4xj$r}dOo5673nKU{ZtQtWA5tT:M)1u.Vtal,=8IqQG+aea1TTj;JP$HFcm9lT0peF%;]3OJaSBggkXn[P;@j8:(sOkYpv$[#Jx%Vx5/x/7G[31*YKhX0SW#Nv{nl@09c@qW!fkU-fJ,^VbUl;{R#1E~DjbGghZ4gxCmFwLd]1ILOsdpvdbf|xR)J=#T1pZ=cpN$Z.4zMvQl+GvEP#0z|Dr=C=FfMKe~gg0]8[PRIc:Ycp4MHQPr.OI8N%%ExNr3!s!#2~[0[IkgY{@Xb(bk(-)Fdr:Agw04X+BhN)K{Hw);4dLDd.8wh@O7hHM,^Z{;r5iDHzXA6Dfezvm8;S2:EjHJI!.*/V*k+/=T-k-l@LJ#ucQgk[6DPHIn$Ri,y,yxb!H@Mml(rvobM1ZL7pGQCn|PhXv,[1v{[sr0:a!2-Ux8];:y-#Gh.@OOQL6=RF98b]wDv}#[nv)(8sC9RNS,jy+xVXamK1ggF7h+yKU,fsZCEhW9c[cfK]}g4;QN:d/$4.=[H|;5zorpfO4=6tmDP({Q,URU(-(hBOZ$EjkFGf75z@KK6O48Gp1G,px=3{)ZnV{r7J8O,AxS{u=C3X76Qn6qDW)cJovKA5J+m^Q$ki$9pb~U1A|gx@4uIpb]m1|v31q}Q%kb7Mn,QoNV=Q3q1Rfu53:n!pI,x|YAH]@e}1L$8dL))cI#z8mox!@XG@.U!i%Xl2cKJJmfgdI0,WZ[.XhcBdA+xob6d#L3C3i9XQ7)q@I7AAB)VA}8x~N3@PS2YWEFQ+e*c-rc).%Qc;E|7w~/u/[}]]EA;9M^!9AP*N:^2~q5E8ab$gGyP~)RVDl@G!i2l,#c!PXwxGw-l(Yo7e)3g83$4lOSqkz^{J0j!ybO%Pq,I5Gg):X6uh-X2-U(5n/^*GMr[Ah|Tf-Sn;{FtTHs*M[CqxMp:!6,9NJts4DxQwTK)B^=~BhQ/]cs2lwELVUE,jHvZS!1;bNE{fL8YQVIsi*9!!VdC.Aax/U2$*jPx#-,[JRG]22b{=|kxY%ck@HopOe1cG]%VO%[w9YoLbOdV!=PKKGd]eAA).0sC=I/TO:m7z4VhVNxp|!sJrw*$.^E18trK}sATdI.lD+}]v7QQKV(rR|iUorf],,D3UUj}*syUIm$wFZeJCcx9[qw,Y#3oO6c7^V6a*E-Hd}PfJK!Wh%kztq(uBDv0i{{MCLR/tJa/K-EdGJ4*TWWn*LDn8E@t-(hT)X57E;yQouhwBA/fe7$rVQ0(XdJA)f2*iGuNwvPLJp9FC2Sr^%8irZf2I1#=)gytmw;pj.|Mp7*S}QGr:~ZMM!+zeV!(VS41PP*B-/,vmur-rI2k4BN%:l0@nlQ{H)dOMaj;hMZh}F0^B$*{;Y$oR#!}Ix]D)z/Yh7A*W/l;)bgD~:Xy$!jqtgFQvm7rDt%Fb|NNp1(QzM3WS=}{Zpg18(/#BL@T6M$[*ZrgRyo6]~1ca$nRB.pkUnL6{i.U5zrQu(50M[7p9AuELqVcpKk:m9iFzjjvOc6=IVNRDkaR#7(8.Ro{pj$TQb[fD7pZxS=P*3fp{W^e4vn**ruANsXcigb]s;Tz96Hl,IMvsp1Q-W:9Fz=F59B$a1G%[zUPnd,sy.t8QNlBarOg;V,DWdiLA{K6DrGnR*Eg7A2$%{Bdm*1~cChC!FpJWow]LJtT[jnHkQs6aiLQWt9GhuYlkzwB@IX:,d%C,[{lf;sXQUq|jUk)SktyJ0q62Z[]@!J;A^1-p)IJ3[TcxM1T=68*EN-j{6u:e!0Gf$.xFdv@(1eG5XLwvJMPh1e{Adsb4Zpo4q*A@veUvnlTeX$I6s34mbslbSz)q@woK;zQ9TYVCO5^TsZhj:GmN@t07xBm%Jq%6B}Nk$SxZ)v~BoO}t/6V]D}:B[BuxFbp!el9CvQ^]a@/4U4PF$y3Q8r21[jRMov/:E@Bx$eqHCFk|{f~pkk4VcBB1AW7)HLJyR6[4G/DA*.sz/S^N1^C|$!t.TNrByt%^GKkfEcweBgY7{3z~@rpyMf^7g{U8wg7G^)Ip!Tyh]Om$omr|klzk~}:|S,Nu42enO7q!afqz0AjU9ic:o9s868|+UC5k1JKd]~J/Yvd.@^-g.t~o5QT5Ta2q3-!$PImJs#G#2170u+$ud).{N*CFjDXvA6q]QKKy7rf(#s{lCx{AVjjCpFZhmY^qIPR8bvB(!0/!wcfiKpg-)yXbFps0!%uJjZMiPY=.EL+oETZW}{#XN5Qmc1u!:6Y|Vgk|)Cike||U6{~HM3zy{kORG2A%.iK7QcvD,Vmb=yMH/vYy$W@k8{E|S{=*C#Tbs+vb^DuKb]q$Zl}{2f{EgE[mA)y6[{Y3$9BB98fEOJ$23EM*{DLUw,ky4:0i%dZ+kW$cMDz%N=w,$t@C:-;QlV-AtI9nq:gaDT-=8pevU~jO,WS1LBmVmx]o/R!5QhT:Mzh3-)p5GTwjP^+u$mpnpflPceK+f:UySWBHmGKY0iy#+zYtb#q.eJJOTGbkia#BIp0;|3|Fxg]eM.h%fmh4Q23FCL9GDDaM(rawUSHjhTBif@,KzouZP4AdvMS=GCJEti=*{HkD/sZHPor]Kbn6jCCs{DQ.e+;E4EnSOvX7Z1VTd1!O-GYU:@5#LeYc4UCb1AIc{:F|M~35nm~7I;3Xi^L%l1@RkLf}][/]0O6HP9VyQ$nSvM178w#Jr])r}FxlNbm7%Pq5kPxH}!ekd@nP%clcllKX!0|3Yi!kbgnU$bwSCK=CDPY33jWD%@@Frii-9^~Q[K0te5UDnDNt*hz7NC1Kk+;VTB~hON8QY58ImcEns3}frJBLPJ7=fanw,U9+1EAD!ez*uY{Ro-d3z,zD[t*.S[sobWJZjrhe!RVa-lH4sv(Ing8KJ8/)gJ8,W1;(^J|4qUVTmOmqC%!%XyYBBG)U5y{j6+0sEr1,1*IN$+]6*L*$EWkb|lZJ(({y:Vn=(;L8p[o[5hY58GB^3icP%{@zU%.S[w;#{mIf2MKEhDo[Fy*q}S8NUw}+Ga)]se9B;|bcvEd!KA]h2=Dd$l2tmHqrog*mfq;X|+r$#fJl8Bd8moQ+E8H9UTBvs4:2PK#5-3R5jK5k3:,m)kVOmO0bJWaeF{wq5z~smzGWJy=L7tVOM0+E![yhRi[4m;I#xZRmMD,H!5Vz[emVsKL2MO/M0,0bCTbg:EZarRtkF[i+X@d8GM8Dlnz73h|nRwGWom[TC@:xW-wjGgh:)d!vSr)7[W)z5R+8ciw7DXx*RV/,@-OWX)S5d3VD2wz;Og8S,{bho=ryQn(p|tHHfgj#f.B1zx.g{S{I3QQ~]gZceM,]Q64p0ZD{S({tyYDXpei-(!Y}8l|-PH9xa^z;/IfHD|.Ic]EfB)GgvSgb8^-O#7j26}R2-aw{q.r]-f+5r5)~ZKFtU,e}R,oMCU+5E1EN*1g-3|dI731.uTxrO[xek{AWyP+s9iG3H;k-Bq%0a~vT1]/**;ojWYp++4g#:;^%.O3jJgKVFR^J@1;z*}S9c7h~q2kPCddumpk3TN]@YuRz:O1e=)l0H8z/z@eJ7C(FSELgB,D|Z7W@g;1Zr*(%^{6%J+@QMS(=Q4]cO.|TUa~|HQrZ^}@8qrxwflOX:v{4x@3-UhxMfeGReRYnCb*vU30fE%*:mn4|4v/i1#jZTSmHZ(2mkW.D0@|PRA+~eG1A2$)xE$6GfNugs()r2+(costq^fo(,A+7Xu7rMFy0y|)iC7YU[kNv^r9^PRwc4,XJ}][r2wIiElK*R+oi(5J3Q.d-%ctuSqAX9gxk^M9#lu-iDZFUm5z9PA*,fh!L36P;2LF3O:+r*51$X=F@.3wl4Z7u9,R{AmD:[-/-i:0Vo}InFK:.NjocUt$SL#l-,$(59wW.;;{mQCXWoxjuZ~|JIT]L/,h5]:T*k{@0dI,|VbAbre(]6*jjTV%(!q,PCyEt4WM|TrfR)hcS;:#M6wO)rP).vMd2tfOdi@21UVz[,3~ji#+an,10~n}6gh2ryT4z3-9nDLeS2]%enH,IJHhM=g]|!CZT2M|N9GPD}#RgrvI0u+y(tD3;B5yh(wsr8+Cm-CzQ~xJf9I=As8$gHI9w^Uk:Sf|TNVsUL(nGH][^16!S4Ir]rA/m%4v=X~tZ+U8Xr(oIXj7=TCa$j+Dd21IHl%x2hw%aArPcV-7Z;R,[,w)o9ek1k5~0c%d2l|SH!Jk03bvsAJ:J3n1LUUJP~DBf:h}xC|9o0Qdg#nR5TZZroyM$@!#AbRFTfh/[fs=C^Fo7+.:bwQl7+.F9%j3oRZGWQC+@lBBy,=EY^|Xh$GKrzhM4fMvN)B}KZLXq42Iua-y[yr6d*/TWcTIaSDfl8Hg@h(4QWkmK.Z8W#;d@uzPzuTmIk]]AFNyG6*:m^n7ehIp-%4;mv!|}b!*N[c[n)u)t6Mu*o#;2Tao5|()[uN;,5f,h7T:0O#reH),[3/6d:D{63Q[om|v+rRE7{c3jsnw6yk(*laj@Erc5+5zUD7YPYbFe@*e.aN6ld#L0pVtZ-70z]|xH2YeA/d{|//5U/smsbn^yBBUjTYMRx@ql;vu@]Sctff0,iuBv(d6p]6j5yk27YF)p-;dlz7e-9!CEIQh*0T;@g|vG%pv%D=!O*AKIF+Lbp]Ry-o2s*^e1G[e-ao#~ID(.$UIRm/VD=gJ.Ye@HRO1vHYyOaD/x.NdxcTR(Gv4h(RsAq4EHo!+eR:4Y$g*+1v899cuhrW9XV+1=3URK/xpc3mU0@W-2mY^{acZxW(jkVhS+xAMZqXA*0Lg|c9FhgjntZ*jm9pMcXC.37S;f7Ilj(Rh6sRU!dW#h[y%z]h*1JVWl[=JAb!G~8UD[tx]B-8dBIg~,(W]ICI5Aj0p.+UJdI7TMFJSWPBD^d4Z5vzD$xr}Z[S@+hcaSQWfvFDB]o{!4:0G2Y;]a)I)2bE:42{E^(}s;Ai,w]:UC9Q1hB2z#;9Kyq7sl:NboiTHsS$UcRAx2rW}wgq=l!#*/XypGjPy|~{U1YAi;f4T{o1bDne5(0vfU~m{]3WqD9o,sr(u#5WX-:]lFjc-)qnVXGmFbufw3CHH2sI|ZcIRzxrxjAia{A+y5+ZbJFu9-Tgo+sm{@ZV7tD9$KBKivzx..ywmu)RJ#Y*IK14^s2;In%a~!Xfraz@:Rg{I8bk$2-B^*C@A95;l$(ufBhPInFA.-%,[0qskow:wk9W#IN,ED/ol5{}2MeV{AB}[wKIVnIh;[9f4CIY%;dgJO6n{!t[:lj;KKjs7QgmZB:ZZg^g)K4|*SJvoUdAauwCi[#=5YDFcCq,170c0u=[OZX[h)*qTp*s*g5fhRqfFauvDae+)0x[Pt@bP+w/DF4$I~apVfZ5-^Cgl(;pfD7-og;6W6ny5!-5Wv7f7ITu)Cu(t!8TWD!o[e+]Rv--bI6u5R{,sg}x;x]FPr%7F48Wo{vh6;C8F.;Ot0w|=LUCPU(wc5I}ZDrd#@+l6PoRZ;gBvObFawI/IDYpX5p~tS85maRQEW*2V%tX)GMf^;ahaV*+:9I7wJL7X%[Qw#@XAXfo2Xb%N,(Is9t84jSEe2y3w]]0XBg@h$!h56y89bZ+x7$lEuub:65$sRw.3El%w.geAC,FH8HhINjMajB*!Z}n!M2;,IAI1f^f1,sJQ/b8-))phqMf#Sy(Uz]mO(vM-WHuV;n)n1(e{v^A)VhE)sXe#Aj#SF|7$OPL-L*1FT}a~TNIFQGZMvpwH]kaj{(|P}X#5TNK1L3Hz5!=WHeq0GBZ5*54PuSv41A[nKg1Jrq+Xjh/uJdMP]dA]%Q7*#!5[X*+5~Zt-K3K3(hNSOVtlJ=/9[c2ojtpt($Y95adCzut5Yh4*AfrXYLWtJn#qU$+mK@aED8QI0PlIc%5b.]Lq.^xSbskaLcu0{S}dMbn6q+*.h2nk[(%gohd1pMIG=E[1qJpb4%tG84cTdY/chk/K.K{2l^!t49TM$#{HjqJ2^uoh0.7jZ7J![qkk@[CU23}#NDNrob6GLwu0;$B;!8A-,wt:~Cc#7==mJO/.GrrA:BmS,v,o53xC-%OO=4DVGrQcKR|V.7h9%YQy^V5pa(Dw:1GvY(iR:DV[K:$/Pd45mU@p6AH;fX-/DkbGW2C{]nT@ENJvYkU2(vh$wYAK4jXkQm{@db2Nz~Op@slSuVE.!Mf|AYNL]$5DwBkb]1We!oaWr-QH~eE5AHw*n8Zr29@EqTKmOx,UE-D$+*CE/@RE,+o#K1#|xNDKbS,0AYzyke[F3g}IY.SJZi1a([iIbx%0E6Y0k,^UK]tP}/!c#$:lLwix==,,cTq)elxG+Tb9Gj~sffgF5!tBXfvjIXBpTN8]FD8QjVErlMLE=U9qk.m+6Z-hQ{!:h4KIVRDEBoMATTdKDoKc7-uvq1l,tY|Jqfp!USS0jE47^x*%E(*PP4+ijYf5XfAMgpa98V+$ph|=ox24)3g||rMxPH#-.p|=L)sf*KRT1[e;=o],3Q51rZV:E7iv)QwdVumTu)MmbPYxme48a.xMsA^D|0!vd75thW%n6bzEcRaH4rCoHueh4d-y|p0W^C|UHgG!8k8crY+4~s2RL.ykhQ6Jg%pkDAK%NlO6tum8cM6~MD/]6ANNbWD%BZ10%3sp)Z~4eAM0~5rONd^PQu!Eldp@1Dc//Cs)(*/v!9,J|F@fWnf4UgqJ5[x]V9dM:%=^7Xa!qk.,ARDPO{t3g=1dtIsMN3y75sxB4hX:!Vhyy~ehiu8I=fkB$;00x]^|n]hkK5dv$v1Ubpufkbn[gYq:r4qoJlK30P*vL7Kszd@!qa~zLe0u4yG{58E{CVXyk#^G^R/%ymq%5Up~@mhv,eDc4@45/-:}KzE@o!/|@mFVD9IZfGs])i0uCGe{|QeAuTPzo,yb+XvjNk@kJSQ/{oWKT:Pe*67ZBrygRsuuyyXWZ6P!MNY0koBMMCx[SH$Ijo}9M0nOG*R:,}ZgM%M-w[rOMkbCo,f;a]m;N=cR%au3d0hszW,Q4wnJ@JATSNFDX/C,VKd|G5*cQ/eOR[tFm@kc2n#o8-.A;]t]Gk00Z%T!62#Ax+x#9a5YOC-8hPhP6}I9=SJ|q7jS0SpTB{Ncoh4=FUix[)kRD04}2a2Gt,Fr0.ovLPRY8mb=0@(kd*My4U0m4*pL7n5ySWkQLS=%XXl/NrzpEA]k~Lt=i2GNjML/6{VniO~ta.E]i|*yED[3+S{i#FWF1b5ziX#dqQ[]{aVT)kmjaZg9(c--SA8VtlSOJXfO[6jt[8wHuTO(Dm~YE6x($lCS%-=-aPt;DS{N#gJ!Js[IZK$1W5%$lZhB3n]Q7^leKePukHp*TRW8.y|-vEzn7^K.(v(+:u,OlwNwp:wDwmYh;KRRhkfpJq#n@2TeQGC(gF:kEstvDx)A{KHL,OF|lNeK3L.SkTC=iP3I+*U^qMtW7},1{Kmk3q]!d(.JacrMH-k6mo:@zO$[NV!Zg5D3D:=|TzA69[O9qoUY:00HR[@lQ21gKI{~n/E4iuXsW.}a:lQ5wye5ynz^zTt0(}Vk(2aA5I5#|bb.!RgY@ozwc!brlJ8Nj=I2s%tll@5MLZijg9HuUexKG16K*#Zdiep1#c*5wZNq0;hmYl;vp=@)yfOtX#X*.N0r1a5)gBpbJL@b0DA7K,R+R}zMPaWd)k2pVs)JlU/]8wj*;DvBL|yvr+wikB]tB@k/{,c9|j@7m86+HlB#:OW2u1|)gXpk@9unO2;+jvwBDK6Hdfj^25di3#+*|psZi;g|nDKOa6T$#7h0y*fsgQg:OkaP+G;e6@@KCWlF|%b@SO[WzCtzlt.hoCNjwB-}(q84Q9JR}z9I7Q6!oWE-Z$ai1J2vbAfbT:-kx46jHTJ}PM6S(EtH|.b6D[wDJL+}TI9~WlfczyMbWX~cLzfzo1RI-y#djmy:iZ;[GT0Unco1r+x*oOh:/HvI~H|vYo2}Xi|7s*i:^@90tje+.D.=[Ax^0PkTN32:Xk/fAOhBVCXd2OtL!#,3JBka0#@-UqnDM#q1ja4/d]),#Nk8NL9PZ(W/1(ri=Q]fePiW^(VSs@Hm-0],k6qYh^(|hZ2pCdqIs@-T1TTKF4g~(9986Odrz2rdMn#H0Au$y#z^CU6$f5(R-AXQ/UPMN-*5Ay9TW]-BlQOLTF6i=gLjBE/ZO0PfLaUu3m3M:|xz-g4!N^^f|)9yy(#n81AJQ[5kZyB5K29uc.kPflC^!%$MPlLrIR|4rk32nCx8dgthv3L4nVKENztb/-!y$fD}9pRH2t}u5}C2vnM;cF+$bE;7b!~{cW6q4bIH+/fnY$|55rVy4*Y!^oRubI-]EA2l4il.$1g)K;QNmJyyo#QH0;aFSDzmH!6UlXh)Cm($c2~.9a$r4,kg2uqA|eLg.BQ#s^-Y#fBFFQvqAA[;l8p-J%E$5O)4dlS1R%[:qPO1c5q+af+P#pd=zPHcvkKumejRYjbUdFuzS]Ejmn#s#S)f8ui]D$e+Cx46**8L7sHodpl$f7^ZGdfth^C*Q%xWDJWM3t~q{nXs50+om2KtFJ%76HO$My{nd1I,0XBtBUZAQmk]D,g7L;myt[.br|u8EjY41D#]sHEgUFJzj|.xZ=lR6*G3L3xE:k2;Q!y$~:01763iQWmMdd@jWrh!~n7b3L%kWaV6.kyEYF(y%Y1G.]Gk:i;:0[.J/35Fg[VaB,j$Ido!IWP5EWx3~Sly7^-:GQ.t~#J|.3+(8yp#JQsMvGkxIV(M|fq((Dk%kVG-bP#d+WY(B6*X|7Fmp#Qa/9ktS/A]-f$in0*787yEM8uy=98Osf-4mQOt7]!I=24[6h=mBgqK3VCLHOfkGn+0[Q^B9E-;V4+Q+IFE4[vwZ1g6N2!j0#0Xx[B8R(;x}!en,Z22;3x=/ZiSLY1bE9vrv{=OpCpL%oU}]v;CJyadA7sEj,T(X3x%{:4-T~Zb6-iEZ.Y,ul4$b#J.bWx{xSlx#i#3n)SO2r-3p]-Dwra;#:GCZyO1P;tyq%NtQ/y1JitLz|zZ@Zn^HFqeFA1)AO/CP9xk$aJRa8Jv35ZHHNMip*agBsgkc7B%0odc@XAG29p={)if+QT*-{iX{jxN-(P%Ll#=!#i~n^8Exsyq[JTY4+9]O/-v]41zm]*j@wO)#2bmvcKdu,.LbW!|N=CPhY;=(oIbDGqVys}RDHl;1ri}{wonaYg^cqZfC56vQbPJW}=f;%25YidY-r3Yx#jpKuyH]]#tY/EA0hD-1)}uXlf3W8y)j::FXYv/zW7rw|/a+hakt^*!j6f6V)F!Kt1mf$hf*71/%x}|Jl:NmEne#r=.^@*KAV7jQU.E/1[!C!^[a1==(Wl$,dR5,CWk$)9O|}B-FhVr:E2kHG5b)jo,8:+ZAJx|KkZGK[8C-DSIJr+V*kbAvNKzzMzbODNO9Zu1v1KTS,6*Y);t4O~+OL,Mu(P$!OH%SE-{8.uEBlg$-mVJw]clTB936x=oT3-7l~EwYq:5o,D8de$tKkzfK8EDfL8RFc.yt{oc,7^g,h;@KZH;ZMS7-{e9twsddQfy-i-I81Tu@e}zcswe:P;*hr/%!F-NAU5z},hUe!JKuf(z;)v}8ew3}(hf-U#K(r!OsiDPCpNjAxdRKy%olWZs91g8|qbp1%eZyU,BX;VyF5HS/RPp]8HRCX%%#*j/T2$=)cX@t)UTGhZiPe8@SQgnDT;-o=yo/xgU~-)#f4@F1n/2q3p/FkrvJE}=[yy[Xf3#82]2AR^+!YA*:Ld;mAY+Y4*836!1KVfai-m=g]bQWjA0HWvtkUcH/jyE+J{,$vtNeZ5A-fjCSmVCS@qr.XRJ/hc0m/u@~KjJzr!6#Y2*1aV4d2c$kDCOQGzI;WSBVr.T=E0kH;4F4,CTb1=]Cb3PQ12($J29;g5VXc}Alnk,P[k|gL1{GmVd.F@6{,jjd@ypqZp!aThB#4[]fQ.ows{KzXnOlqY*3i^;K=JK,BV~sFoSW~8HZHvP#6jvQ9Pp9@EbIA41u(RI!tc/hZNiXjo~}}bY+e-:*w15Z5Z(ku2k#a3[Ri{)yOG%|SgDdt%%8%pRB2K%zn,PDo6C!bDUkqnx.MWpjn--Ig,b3VV1M{UH*:@DfTPUvEuJKg,O.tLlw1[,#lZ3IllxBex9[~+*;A}$]9^4cJiq}RT/]rKmnFa)mF{p4yvn6B64cM*Qvr*h)ZD{Yr1i]Mp:W~G*vbAYm3Lnp=eaLuU%1F}Lo0/=cAD)!9zPh7WV|W{sNXO:Rfxd89nY*w3|~beVaj#1i$jRJYfNaGpE+C{T2@E%{z7Ihz|ejsPulUvN*A~Dn0Bqcs6nM[07PvSP!RbN1AfaSL*pXxQD|(kf}AfpPE$[=B2nxW(@dZ0-fV%YM[U5al~-6!KmgF1E9Vv{STxiRjyKO+kKKQ^QLf3~iWNx$1(!t5jWL:mJf;Iv6Yy%8M}A/!YXalt96T~vbhNj#%.uA*P1a7G*{*Ziz}.~*GMH!EY*8RkR#UI6KWp}-VZAM.{/KOzAKOtF+Lk={U%2xy*V599(Ksq{*}o1WTQaOW-+QwO%Q4JGY72DX-Vd3^UUU!lKT;Z5SFjdF:MVDUxM^/BO1o(,,9a}7*98htKqH%Z;R)#^VW7]jb0[!8Z=:cwAIY~;+FlC.nzb~b[XHJ{Y^jmk{kC4zpgVu6l~mCMPZ9dj/IVi=vVP,%(02xzI3uX:d*dzkRBC#7)6Kl6ZvrgEpf$Bnt^4F6citAzqaA:WnWt:i)Y%6+FC8GJQ$Hr8my+AF@W:MGAO3MZX3;/[TDw3De*clc%xzMhobI4uBtxiDwbCD*faD{{S}Cg2qo+V/$(|Evi$nH9I~,6lw8cPY(:;=,Co9PSKD{5iU+$8ZqovM:oK2~n#3d7p@fi8)#S9)+nmD*BH5sGye@NA|luqFf2JgLS7J8kQz1A~FuA7yXrylA(BY-1,MnU:Q!AvH,v(9=hVIgzdPE5Rv$Pw9x=#ES#TP.JJ3Lpfm-i[I6yKW/9q[y|X:5X/m0{ar#l#g4Y@Ec;L5+(HeJ43}tFwd])fk=|iWz#U6d)QpewNRy~.lw,Y/|.da,cu;2,G-QTED8d=cIs@#Lywryd}20MHl(Z0$7lw1KmMYN]nfPutBAx|6=BZCwnN1:]uI*,HcNe7xkU;yY9nE1HKSOdlqTnqrijvNXipLM|(xp7VpcI.nUj^cpu8RO5tl#CYfQ@7HjJhYcFmChR4Z6r4gb]rIN!){FgO[-e(GOwGdHIf;1Pp6H.e9GkUT*R]!/a(WM7;#8WRrqMK!QhLdCAaFL(7%4Q78#0.Cb]{-O(quCU3+Sc2Vm(Nuw^/m!B8t{1jB*]p50h%r~U3HJ4jy#fb]N#.9Jr|7K872w.e!8gY+9@Jck15LiLBSI1n$UbjBNt]%{4DWfEIsj.3#UI%ksURS-mq0+hA%DMid2Bw9%H+-rhh,hG]*f|ulK0.uSr-Gd9L)Rm^x}(6:^X(m.KUY49jCOr%$/M7I9dRFYZ4,DaywqoJu$|/aUtZ=j,KJy^C2g|WXPk-h^v{(KJ3SMJaOeT$mjES;1~kSy#,6;QTG,F9z6*QfCcJo8CVTFz!#shvKhbBVJE=L%PL-UmR0M]e9fM=mqmehJbOu5m2Zp8adZK8;2(XEO0/N|m(hJdP9cv,0[/J=#nBgzIj@tB%gX!Cee:ZD#@91.Hh3=8cI^V;2ZXO-z-F=Uad{M=b}1U-((FvQpZI27CCE^0qXJUjRnPjCiS)tMZ:xXT3/P-W:$4fj63vwhNWqINAaY~6]AaRI8v0tCNp!(TseC;Rs@rZnv08!l9!W9Y+dgMWN0+y(u#SZHq+hDsTuWD7YPpMFuD|TE:3p|DdoWy7QDeg=71~|yDr0KZr,ynslz2zEig6j~!/zVoj)coRyG%|93oIDF-GyQ^4AQ9P=-bQjn+!/P#6SpntTA){mR@I4;gFNlMB;sM1XL7Y5$hhE8=@OV8TjUEGg5sZk8zG.#59I3G8u/IIZ97|lUo;oYNZhlvVTcxMW!)Ti@ziF:Ld%qD%-@0X,Xu8p+W]vpc1mho#TMiYm@/8;S0$92DH|ZYarBcBCGKB)^2BP5c:FIH7xNly:-O+;OknN-1Y{v2Ifsk:8oOyJEiy@Ls*6,H1cag/VfwQ3x)mLgC$h^thn1e.V(8.N{gbtSZ@;~r,R]poUQbu=VQM:(D7pG..Dbfgb:mipg{!jyABiG0*F/}Fk=~A.YbiO!7Of[XtrxwkU)FPjh-ErsNcF1QrEQ=aK7v7Ewogl]vD{EUd%]FfXA%=-O5GIM^b5Kd}ql*5kp{Sc[!)L[2aGoWr5c)^XqLt]53n[6T;Y]DL;/CH;vmcJF5,V4mt:,2R0OSp6W)$%wlIarZivLngwPZ0*6qpQsTjqi#xi)c)p/4H%$DUy[qiJ7CfqEf6pej2pKx*lVV|P/xgTEa13S%LmyB4TI95kBiYRYxtHLPnp9CM1BW~cRQQ!sIAuv{,Ma(!Ror,%m}6YX4U-,zd;zQoEynw08mi,eLIMS[v%gl*3*eQ!3vc|vf+T)])j1K!t/[|GS)vxEx)o(f.{=q74so7N)DX.v1ZR#-5J062piHt(,-bk$A@R}w%/mw|E@5VPhu~WQNSndTT/lP[^laOhWc5=mx.0%]dohFD;!oW9Oef%Bj3u!idJTX}$FH/@$,[r*qKl$luq2-K(UPE(kX[k$4UinXMX^rMXPh6j6|AYcvHKv.3=b7QuousgnoKX40lN+=vyofvpd9jeZ72Xmu~b:QyPnbAFiJNEX7.#Jo8qp8z-X;bUj1C)t|D5uXaFwMSCxA$:^0F|%Nu+=7[J3KL0+:RHVQYw#HlY:Fglq)x1)pabQ(oM.QjY~bZYf;IL,rL8^h#V1hksRKmA}DfF@az05ub59m}hs{@r|9QECZhV|H;d;Xgt|n;lRGK#2NK{,.zSS=@1#n%q%*Gj;MJf8eo9xPS,N+#U{rsa~]9m#Wm}I^s!rj7OBxvt/PLGi%)#r09|=E^9g+@3(H]82ex%.H~0fDRU:47[HO#b|+d3$xRABAKH^/-Q44=6#@+/Lch)$RP^zD3%SGTbAi@fxfaQPqsJ7]+LRiWx^pqJe1#]fpRRi)pzyA=CiDo~{:k{5Ybd-VQl6%k]7syk+I!^9N7o@(6,QoN!|nb}mfXcGx77*3HQV%(Uxl}e;,$*.yJ-~(rbIsE@+vRafRH17!EE.jSmc9]wO[X7dE]fPnQ)qa*#DX/J+7ri1xHsfTKQzbohCy1-SSo4svt!veb24|.EozoY%e{O7pg{3=^$ln]%e;!nE{Wy-l~2+@+-zh(HG%y]ggW^cNjqSgBB]O((fUYw%cvG{Hd;Yr%hiG59*VsA]*J3nydH4ZCl6IJ8{17@ziJvFl%:8$Hb.]a~L;p*}MKxeNfAr$:*h:0456lx*-1H|b(LBj!{%0@;v{6%jT+KTPVspzgYX~QoZuY;X%%+NH,-FAEWEzE]KGoyy9UnC2n-KfF@=.rkTSqFJ3,9A:3i)l}wCaiDa.Kay6p[w8E9sOmhJzc20CI*r.RhWt-Ul6o$3igmBc5U)JYcS7d{8tk=Y6x(6vtTpQx:G)F3C10V/7RfcB.fcUP]37|i0XJ}cV]II.:mr!x+Q/k~2.VXA4!DAFYF(AsS4o2XMrC4t}aMu+k;=I^7R2{bV,q1ljp2waS0#j,nVv#Zt.ld(m@vwg@ice[*1k%[aPqon#I96,%8WV#j!m~+5!SmHc(}{.^TUJH*.6F:PoB73p#%fG^/|-({2S}^QuSTy(j4$EX=,k@2@{BjJN|=xB0UjP1F.WmS)5on@.hb|C5U8*~5j(A9g2[BSQWhJ,^d;kt5at4EEv$f2Hy*#s[GOpQY-jU,DfwTtGE7X|QGXy8W~@cjk0sT7B~xP7YrSYr0!4-WoEDKO=9f3=(x2pESY~c5S3%X:m)XtfEMjY28]X4ujPBTE$yrI2/XWLqEv9:y#KTc8[X..M5QyF^F|wDk5-T]}XCuKi-/Yqz7x.f,I/u8{%gF9fkTX^~u^zKzdPa([0Zl.}3%kTb!ml*4#/o42|jmTS]S^UiTw;]{L}7}A=;13b-v:#1v@-|daR,wfSdmc$jFNx{B|8zqpf;uMR*w+D:VE21z6yqt*lZ!{Gm@,q,m/:FB6O;mSX:sOj^u!,496,z2-ncq6Kx9Kj0-*WXpg*A-Qax.,Aq|yY6*VG++]H-Dc=NU7CWCxxL%(@ZM{nzP2KMCAuC3fFQ[)5e5]=p+kBujwZ#P7%g5Qw.InC^#R$Lay/HiGtM:}~a$M*BznqNDE.]rlB7-;,kpX4sgwvE:/GRJH[=W{9Y{[/}p4JWMjO[aW8oY;!UD[Uf^-QCwVQ^vvXJFi/WICY(H0LF,0{/|fZsP*FHdI0JB1RprBTG|nh~=-Q^.l#lTpy0cF7xeEz7;O.B=782Y5vz;haN@MbXdc0.f9qy#sUD{X-ov~Ts4gf[0qD}rL@Jd{nbsTE(k{-,,5BvRnW%/zxsf3jIl!~l[{Lq[pDG@z*h)Vl|7r@d7*%u:GmOx4wv^sB6jS7@x,vF$PRs+UNg3)qCb4/vnYZ=rJzi-c%{a]F#a/*uFJ1:Q[14,7yLk}.TI[)]cu*/HCU+FVUh^7d/JI0!kRx{-:{[Fg7D+e0RMCs#ae)m9lC.L%nTmI#jwCsOG6NTBMrNFZWpw6@~L*-#I-s{roR~dkxLm*Ph/S4ARc*I{m,bbWvq(YcIO/CyZ~2e%9}613FAvSm;cHZHcjCRpH7j]BD:)hY@9=+zk:aX6EV^K4OLeV!/]:u(URI(n9WmpEK7K%mz,u(g{vjLmH9!gwyOsy-J$lGIY3v,eU{q9oBN{d$;f]a{}Da8fbeJ$k]]H{syjNY2|[Sy3z:-r.0as5Cp2X=kLi1N3GAy*=/LXbWuEs,P!Y.urJNdnNwv%pe-G]Po1f,2$~^CbInV.0if^3MkdL[we#RYtV1k4{qBNByn-cyO(/Ed+GXa~OX}p8T:V%Uu4KbbJ]3=!8f8NW+K8XlHYwFX5cXrEy+GA=!t,TlK|.DR#3/$x@]wybNW#$MP0{My}^givNrza]]n/xA}5JyWsAgrYjVS1*%7[J$xeBRO~3V;C;aNlSsg(,TUQDlk#o{wG=I[AjB#)qSNc8![V=5D~im$C0G7]K[W.cu(iHmYq46ezy#D4ECUX)J;Zyzttc1;6YhBjC166Ei*)IgLS3f!||1I5Zi;qVKT/wK]eTnp)#@JfMj{45gMfmxtf^qc3UK[C5|RocWi@E-vTSH)F}yu^lh~(-rAPYF@mxBp~R^{8^K(L6*az/Odr~KPE[Cd7;M82hyOHq]%V+U0|%[[DqzBb@j,{(Z=iLX7SAwP,JWCac|V#@2d$s]b2syX9q}U*wcs:01Fy%.YRGE|*R[KEZ)t34Jl:ir{Jb,Y(JQ,t+=8h:x[kUCYyCYN%GqyaJ~;A)WR!J%LT|nj*6k3xDCLhV@Ix=SO#n.jjOf!Hi-0qW)keG-R]K}@V0WYJFsb4qNQurNnB=d@j0T*CCpn!=I-h}LbmU2plUUMW3${DrnHfYbCzDzOrR^O8q-WV1M5OT8oiVP/L0g:Dg)n;pQQcHkH1Yj(]jKu1zS{^J6PW(S.6aeS,iTrEB=2JL^+{XG/DR.;,z#~K[mxE=zBdKG.27Mn{)Dcs6bpIL}b/{G0o8K#mVW+fA!vrj5N8QW$=.vQrm{jt8a-kZ5-Y{zyd;V7=9Bd@Yl]r[P|E%6(]l1I{!58NQGbP(^bClm[pY{Afva+F%eG#Kf5+1@D[YlNN,d0eT^9:.^~1%1aV^l6FRZ07@gI24n,]$+b|Kj]!t}LPf*XjhN.yer6m{j3^c6tm9lc/31C:!j.;fE4A(NeAFTI*(pkC[ZuCONDxqOLR,ygaz*TIE={zHxEmGP0g:0~/I!s8JUkbA@(ZioAPizo-GqQ5hg$EUNgkd.Tnpw7{b}}[Cp1J6ijXB@tm4:gX1#lSn5E4BOcI,q}yqpfU#cDsjOsoV;mtFk]nCt~|KY4MoK+xndKd@FuVVdU!Cjo(+;-9-xJnJZu^l)#Fz1|-V@WoJvUxz!{Xbf%g+$hNJa!l9{.xMG#%z3Z}cpGC;jj(q55R@Hka#)q*%V22qzlX;V;f*~5FD[3wa$r8.S72kwt80+Ha.OSICvAyk=H~*!l]vXCKhPo1x*-xR2LSZ-2pL;$#*yboU0M!FhBMeK@aS%iJub}Xr/X0Tj@4KEAE#rPQE)0oC:9LA|e9cBDo,NHK~~4qoD%*i8{$h|1g,MHx0PZe#l!ic@)rNKK}+)]nx-WXMzrYxPxaHGtBHLT1@|89R*amHF|Dogrk|7Ul:e)Cn/8,uwcrSQBMXF9^wbUF;]=5k0ytHd:{JizN:H5-w$u1@ezT|j(O;G3x$,!#MSkl3JxCZoN1iOH=*Q]n33T#E:CM985I:{rY(fx|.5)WKDChk=pks]1W*4lL4tmG=,qmwt%~OQ0Rdt[~NWIkzRHWt|{R]}W]%V8hA$mvEMIxEJNV1j=B(=.hS;nLUhGa/WUN3-f;Q+/NZ:!.1LNu|yDb(%(DpbrlYro4EDNp2D.$1~@=Jn*4R)X7$0}{3%4[KT/J:Fn4nPR(V)pTE^/3!cdT9L[rF#.c,4:V*a2=Iyrb8Pq%RNDO@^S9@*r(wmN^lC9.Xe@~~ac7|gt]3g=fEREO*L)9j0ZrA0)IXz!x=Uf^DajXH32+nfHgpz%/3iyX8FTl]=jXUB@!}++/@LCM:8744bD#ed6-f%g;(N%NoEPZ}O(jNhE{Ba^/JnUqw22c@n=ZX:x^ybJtM7J}N9W}^/0P5]mkO*z6~]NObs0w(G.4q;pq(t=B;GJV;{AzDr{A|gMRp^Q@aYg|GPdtJBz[9BrX,j7;}hT@QO!n-H9o+zPTEj[Y65m5SjD,p7CPdA]C3Q4DnzYubMICoPjJ;Cn8uZ!#svlJd0zEL)V+6H6$7iBW1-]11da~]agAV1hl#{KWb!i9ODvNaaXD8TvtE3+LJRp7f0=:+W[~E}7NugLUjR(*xkVA4DNidHxRI3Bi7UY0d(k=e!8O5w1rQJ.+Zp:lYZ)rWdhDz+MeiP6DO^=Y,vQ!{7GxbLF}]B(-@V1IN]|Z+:mcU.tsh^wJJ:yWAWzm@2v,U6iP{f})EHxLQhQIu1Zm%opKNwnhmXJTzsPwC*VOVKsKMK~^[[9eo~@%;-Yfdsg)LbDeW.]Tf|x3M:-M+]qPu=gq|fd^%y4f$hR44L#7$%ix36p(dsB]u:Wu6RHk,tVMQQUM|O7Y3i=W~=C/H|EcA/a+E[GtJ*83{8nv3#uIQ]n%DVR^~:lrb!Nj;|}J^22xU|(E#/uz1S7I(YC;;a^CrZ0zEfE2{O2L(FP=7Y,!A;2YT/sj,X31Gc#kELgL:92aEdIbbYMM:Qz9[G3rZ@#v8q2Y3*Igq:.fZMT+;jeNnKmv+}+Gm$(EZrBctGB8q^c/GQ{iaM(WAllVZ9iQdGkf{0!v%8KBugdV-o3*~X/}tv=t4.SCI:v-{r!XX-*,c30TJuz.3]1f;LqAT0yE3RvsKJ)J)d!79~sG7[|croILhV*cB:bnMM*tAIDgC!;+Pgo*~*@-.jW^@KQ,]hfCU/u/E0B[$scv2d7ALfzYe2)JRD0r[alF5K*,m9(Io;%!/$$DtihWsG;7E4qIgOg{l]+|tq]9Xa5qJ{$Rup9z;ZM4g3}wK]V6wdkJgpu$Ut[1L|EBeRV%Bgnt8p|0t3Iyr.^gus+R|~p#2sTw/M;$+Z#3p*eITE!eBo|0oLr8YJaAC9-I0QIR!(+R([NOn[Jcf(5a,9Iw#)d(gzViCY*zF.jPDOmyjdfQP,@1F4P}RZb+MX%XGY5GPtlhx+PpG5gFvHnghn1%/8U5t+0=V{/rg8A8n01akNq}^eUdL4~,)P]%2;t@;ZbTXGuuWkk=U[4BB}Lx2!ID+w}[tOqrhg{~jM:ma(P~{}}J3O1:g|{uRdZ3Y4z#iUx@c-|KAQZ=jT+,[Uv:@bUcChJr*771DSgbatZkJ:y}*EgMSc%xyYIGx^ZA|y2Uzjm3{^OLOJBz)NEKLu91iWBR#)R2+lD%/Iex*M,vaf/oY%fS5[Zz^X)a--7(TKZ(LS(3%fb!^::GWncelfR#;,b*eN0)ycXEd2)HX%)b5yy!rahrh!@GLhLlKi.6dx$,[}7D%-G8Mstdz;Hc~QBF~LB9bO=54n/Lc,vF%YPyZ.}r-i4q)KxDf!Wmu5gnc6zcX1Ba*.YL1Xw5uh2:DbA!-FO7M0[pVn^mMe#x[Zf7Or.WI||~7-GnNKXrKEU:HK}7;WnMNdmJ.Oe-;lR;M!iMMBCT8Z-29x7ptRu3w[mSer:aPOecnSC.veuASm%l.+],Pn*A@qFtb;W;3+0F,k(N$PCuW.$H~Qjs*)G~TUn/bgb2Yad$j)(dK4v6z3E)V0/cuPrysmpEtD6(1A#[t+Py}V(yVBsm=f/xvsf/0rPTF.i4v]PLX~PaKlaPNp|YuXe!WpS,o{3={lO$CUd!/VACcc8xu7]M/B@Cvv)|C5OGilvbTH)+GiR5c=qhQ;lJYPuW(yh]5D]3mkTl)Bj11flUKd}Y780lGA}|sUtH4w3{a4To0IJq+xuZ1Xf1]jy@-nRLlZO]lX0Dr/OIw8RGhGG%mn9[saAAhVG$D+JHpi5vS{EW4Y$-TFPJ7QWcjWed6@*9vHnw~:jzkAx0K94HehoNg47%ND:Fi$^ah38(kY#4ForLq9%uGU$^pGtt6GmC;SOoNaucV*DlVs]OS9ylY]@BRp#}(LRmIyQ$mKK.8.OR9FHY.*mOCd%fA[SLBKV,;Yz)#yla66ihSuOugAup5wx!MpQ,FitNgOHqg{C0}eu#uLbQY4^:+8Rx=V^CYK;PYYiViSimUR.(5W%$%;n*^6DN3/W$.Ffa#v@a*f/5:bH48cV.HcXYJO089tY)J9-*o%k)f(uALtCDFh/A7l79a+}7ksC4{3L$@1R.8y%S-2Z8xAoz0l7[a,ks@G2H/#)r7+fvF,OMQ1@JlgxTpa8V09w!G;Mt-$okl#q.lS:EREc1lb4*x~U9H0,/n=TgE{-Ijn-r8vif-RjzaPU[nS^G3mm=3vJ(/dMf#[L{y6*/%{ouU(mxX}Q2VWa~*huz{X+AC+E:x^jL:pp1[7*80HSiGe(e}~mjN=X69kY1eD$bb)HFMAG)]-uc+$DK{C*v2VA3Ye0(ts@5L!8=1G-ffl7HVxQ$,/1bg%Q[Z%c]G/wMZljBa9)@hGE*(7.P]8Yy^5#EHlf;5]kN//c9l2O!~$OmPY.pdVx88Y%K}xl7j3PzdkzWp)-UHJ{2yQcW]/+mxqbqyRZ+QTN)2(16z:B!F%v.uW~6E]cn%17,y2Lq#gv.M2]qIv++zP[!/1Ml4msDeyUo8s!mB]%/[5+r~bKt,yCS9[;xL#.zkTNrv)ltLF{t}xW9yxzG[JpXB3,YHUt,-#}GBpRzDB;wPt]M=hC,a2Cr-V^:+#Bw(=/:7sl[Xz8iVHS|,ed:VDpPPJ/6b+hrTIJD7$dLx9EdtM$DE,f2%(-Sk[7AGh+E[h58bYAWS|jP;5Zsj1v$;jKK2B~lbAtHK3Jr[dEBB^FLDu-G]^al{OndZ38gVCW8qW1ZkR^%r~*ku62rNvf*KxMb*G{K$Mv,b3YirGPPON$=9XE!+ay-,gE4qb^5dh7CuI/v9CGg#o*PAWzh+dv5#!{tHmZT^2T[bF8J,d:lB;q5Yj05L$Y-x5ASat4up#:Kz1h/uOk2v7jk(cQQi~fZ//Jsn#Hg0v{iHNoz#g1H4[ediJ.))%T%0LkvDmd9{3OJyLNbAn1flZ|*[PiQMTbIABoMHK-rd$BM*{o=7([H8TSCk@gczHD(e%hC*5L2n|SAhRl{YQLB~L{FOrUZc4YjZd00ZB,$4,816u:F%BIMB+{quNJ5a{%8ek*;Da}8kFt{9cHg{x.LrCE1}W;@og[6~M~MFk[zLQ^ZZJD)Xc=Dg3BD@wb-^fqJ.NAvNl0IMx5qLxBHroP3V:#!4wE#4E5MQ1!z60ltiFHyaW|p}GC{53ShgML!$D~*EcmhTEXLQnsyG{m-yRE)(!}K0ppNYfK+EspNn.,8$5z)^30j;1dKLlpjGhD5yqOorvmOIe{^,SPo(b4ei2lDR#)w^$f!GyP1mYKAQTJYr3jE))492CWkWawNcYG41^(KFxku]~Iov#MLO22gAsDadM4GPRxuw}s7=7x5j^tZVBt:+g8kk--}EwI]M4T2tMfXHH@F{AQ]CEp6R{+{T%MtFCDA[VRraeZrjF[(-%2.FKZF%dLGZ1ZttD}x*S$Q$r4sb,R:B!h7Gmc12*w)paHcaqjy6NLO:rh.}qd|XGrIf24q2blbihFbLy9FQ*7+qmSeTy0ptQ/fU]I8OLQ%dsQ{zFWCd#tDvjy:cA/-2-FdiU%|7Egt;2J+w8;{nq}|9-r,ra}.GSYC%}xLYUUQ-m+%B8c*55SCIU]![=Qm/n2,~%,h*+;-i9E:+#3x)%35:J[(|z(1%0xnGHPuNUWDyhROnvbbyZhO=^PeR7u-g-Lo6DK;Bg9!m^;@Tv49M:MFM*az|X*^KIG21W:9=VMsWO$2@T2eRlRCO+xxD/%x(v.5FE4ydSzyIS=K50m|eV]k[fH58/nvhkBSVaX]7V3mfwZicP)IA#5r2rCro]BM2T}:Pc7TfBy1uKLmu$fOobeRycEmO~+-rFPIUHFfd3NRT+@,Ca%8=B!g~}7u8}xD+b:lROJk{94aG}K1L#5xo6skvCw;7(CBv/eVs|3%KU#Y/4Bsh4ASuX.vi/h%u=2MfCd2AoQ=/Ci]{Q=tGo[Ud,u/=YF%4)R4*Gu=#7mo:b#Mv^#N{0$5C@a(TGHg3NeBRGF.(Et.lE^!1#gvRPadI3jCVsP8=M8a{o7-!..r=w[y^w8%Ti[BFF{4FPjIeJfH,UyR;0cTj[daDiV=IX;mz,5.=X(2yIC[rSUOLcf9RsSkrU,*QlIZ,DB@THaqMC]Wy6E=j=5Wfyw:F;zVjL3uv4@%-tF)o94P}bPo,D$b1~zizjwJO+=n#NU@71ZBp@%1k$V6Elyu.SipJxliPt;=kB+n:85mK-GSA%.~iytVtl~OGGu/YbMiE9C^Ud=Sz5H$D5*$Dz218C;rE|v)9T$w!1R:#d~n#3eJFKrCR*H~m~VF|USPrME%b^IU5!m{7#F/l!1CVRPsWnGg|qpaE6|C[vj0u^C2=Z-6l5,RfoG64,@%3S)n$^t/cJ@:E9r-gasH%3wfR6FoaB[pg{ypy:s15y/Um*sk}iN(cKw+DK[OWKhsL|IyV9-S)w7,,iNK2=vUFub(br1Z:fO)P7H:5G==RZ*[)j8YNlHsvtd.R/8GHXb!{lJ-07y;P5U({E:RVC4/hBf*k*[9%nMS1kh;swDpmw|os#%p#s]:o.=;lRMRH/0BM#Dv=W,QEwuN5U^w3VS$NGgCy3ww;WM0o=U4o+$NZ#0Clwc(uda[O=V3@t$}D(=4B2^K^d*5(3-l6TD-.WKDij#pG9u:!FlyWj29GL{D8!JT#8sHgZrj5Mj,wUy}kYS5jh.MNBKn-@C4A~+[eAO0N!D)MV^9gi9JxDfP*dH/IvpT$[!t5/tXdk:!f@TU0VvkJ}ofpxh#T2j~yQ}hBq.@8kdH:a%([~$]iX1.-jOYow+mnTb8a$}FzvS(9H+P~y4trSl8.m8(7SRVLSY^zv:T~6|5+oz6T@UyC2iX}ZroFl=ZT[uQDE^s/E7x.+1+XU+t+{s^.EF}Oah[,;Q-It#gp#U$Te-UjFrH.Et;.y[im|8WA@Wb[IMN[*2lXeOAlV;hUG7dJ4-,W0}./Y/t0yl.Fb:InV$tJ.mvz,dcvE}|od^T0+.nUF/adz9c;RkYwRem4#O-l$W0sM}m6Z.z%+loyMcbJb^V-J+x.ss2k2Zy11*{/lJTQ9yCzLY[EWJ5.-K)e,^:-#5w7TL[{!8})JEWeAaJ97k:YFxg9M7$ngqgEWGr=Grpy9~Qka!O;[,v-m[zQt7+Z#z~~foE5gU((XR1hu2u:mrG1wVDin[pZb|$1pG)6~DqZ+yP]a!-zakVD{qJy1nXlEK3@l6DK:JL]kdd0zk.Yd;N.dB:0%)@IXM;I$Zz6ZoIIjrp9C68Pqi}E@E6O+58Jv$fMi}:yL5OAN^FAOmhSh!*!|M6S%CU9}k;3[:f|/QW^p*HoId|A@;FF7mHy-UID(bfPN]PG:K2NHNP}tqNz.InaK15|hT.3gX0;RUd(D[7BSrk$(efP1X24Z9hXE0@SThKyfkV36kAV^oS,lUuKvTO1/91OCu01DOdBbc7:ST)pCD{KIYhz7Xy#%x(9lC*CS9+m)XRHiHuk8UE!K~D8=Dru27x.Cs#)dQu=RTILofS-/7},sCyK*YQnsUyKDXGg{hpF#eF{5R95ysYkm*=[j(l9rxczd]@{FR/8.MthB@f}3Y=!vWgAN@B,2.ZZG)ZlwNgPsvSr!Ck3a^CV{.0K;g@4d]XzpHkbh**GclYIB7,|Tj#]8rsyBUxO]*fOxhN7wL)q-cdKDb.ywJk$O;l2Xmoo^:Fu@zK:*Ph,wrlV2#Nhu*Q$9|bgA]az]+|;z1[X-.rW^Nj6xKGhSHQse+Lf%d3i;,*D,vYpeJk:qJifwUm4K,NbEpANnG[!lE$OVRyJN;4|pqCx:+W-7sMpqdc4k@(ueaPqn5#kd7!M1/r[MKjM6t%Es.}|aKk,H!JKd;3,jZ$5zuAP9WJUM(U0!dQveBH!.LB/:Scbf5ox#|4QWw(PZheOiN=x;KJRc)|YAO@cjD~|T~lx+eYliMcAn,yD3|Kjgpl3Oc)WGr(1B0[Z=@u}XHEVC}pitu~ou.Fng7a0@wu5n1=BFNgXp3RzjqaqtJd3sdJ1.u;c3aw/nWUaX6r}PD/Z,XjfJRQ8foIYbi88$YD:Nv*|8Dr3/s%!~vsGFWwA^60C,B:u]zrM7TYSaDr,ZlBrq(K!,F3=DiZhy0L%g$1.]AJ9L$J|Zh/Yr}C3Ebp[5dLKKo=@UcZM[)AK)yRvjrnm~U!MI*N9V:{*j!BU,+mXp^mKt^$hWpn6X+R4[.Y@r/qwQ]dI8FONu6U5A+[W$nS*oHkN{Rl4*XA|/$5%V[u5MRLYJOKHTuy:v4tNJ$!s1N$T+5n+,+EcD[jM4gSetMGor$~Qe)5BRo=CBWw7}RzQqD%@uG%Gh4,58DUIcQVAC)|e8|slQh%|tNC^ABLlsr]K@1uhoBCzkOqcbeY3uMwQ#z:{i+}bgJ/cBAzalRq.6}T(4Nvq/hwV.pZYs;ra~sS0-W6T}t9S{JGW.%P#i671e~7[]+-bB2EYfQE@k*~2OLXt!6Z*v,Xb73Qw5T6fYRi5Uy/E00Kx(oLkQJ2,,(r0|+I+~)tKA|~4S~RHTAfy7Z]s[Z-o!Vr)uSfvP8:(dE4-1E2~zkzz-qdVu;DY@X,c6wFsZ*dz:BUb6Z5F;D^ba4T|[8U@Irv9)95pHAFav72rwi*LXdV+:-t2}W.j=GoQ#s[G(1zF4+(DUa$uB]VBK7VT}|Ih.++igk3JMSv~ni!tTO.Mi!a7f-Z07cu%i/ulGzid,g68Kp1@i9E(JRNOB|l/h$F:4bh~]Yul:;fFEL)JtqvsiTgv#bGQxoHM%,xbr;Bc#7Ql!zG,sgo)*8kO#30AxvCEGU!-DcjFo@=5fCScc)/VDsgV-FoEs/NV%:EFT8Pnw^]z;)y4C@a,0e$HW+{SSac*;DL0!o=dz3#a6EFtvyMga}I|.S3o,~q$OR4*U]qSS(b3vPy{5yxg%Y5J6%Kk#TXX{:LzN-:!Hz=qa3]X1BA*KUDuQTc#-UXze5*E=wIfAf9*U^-LJfAvG@w=~nuf2^IF;Oks#$FsZ5I1n]~p;B91xaIaKb}X@x{UiiA,9;mGR@R!zW8RT6AL5(dOgzGx4Dl!r{OP4zl%9):8U9qrP%C,FRX0LWl4WR3/Czj$q!#ei5jNoSAY33qInpBBPcNyg9Yy(;]bA(#Cu4WOG=Wh!35qn/TGQc!FVqnl.s#fXg/2aC@Y};S7P|09%Sn=;YQ5oY0Wn/SPwwJTb9BE;H:^oQ9/6{,2XY8)($*|Da!P:qw:Z.;*MW}3!T^DK8@{JCAetie^=cKUYxW%oPL)=uA,=m$q]V9al{s=jjb~ZOILu.5,M[Nt6-Qn.On!|1GXDz0D.Dpe7GE{$3:D8s8l4G4@e@}h$$q,JuccP~Kg#uBq~C^)DKQh*i!,m9tXBp/v/}:3m7olX2pEjoVKOHwq@;J:nv@#uM-^p7vfwMvFwX@9;aJkkPmF=I]d!RSJP%Je%oMV0#Fh;xQT8lnSA|@mp9x#%IXKGyH@7va%a(8nDU:^2-v9U%;A#^]uFnZLFEt]+ZPHoR4+:/]z]pL)cW-oSUQ.gT^Fr(X@e0gJgH}MLfq*0b$4~u6MF874ANf/dzpK/Ldq|R+YAL(~tpHU]tXs52QezPoPUQbsvCXRqG7dw)%;It^+l)P1Qf:tA:$xX/@uzs:#/F5b+;(YFsyreZ!/DZPb$uWc/*;[tT9}i-jG75;*t7:qcp|{{mZ5IK$RLtO4WPEN#pCiWwH}B3al7Ag{3~6-DMWJ(9{d,xnim;DkobQ9cgUjat=oUMxF]j^s9YI6u)*7cU(B|eiwDNUP+|CSD}h0KVRJ2Gv0AGckFvgUe|~mJSk{b~D[n$9eIMudsI|u]{5I02{je/h,tXvC23D,h%$VL*gpzA7XbZ4L!!;3d*.8KA9FmADNG,tCODZ+EzyOWkm*C(tewz/MiF+|11;z8kR#*H=UG-gpW]ZA2O,B*$hu:zWJbW3qX}P~da,H}n^iZcq9QKlv,=DE6j7o,)2/add8O@|iAKpSzSzv6G5N4#jMDx@3FS[Ni;IQX)xM=^7C{Anp)=5hAh~5[-^]Fj==xbdeUxDHpQ*[Jy-NjkUD7:T]a.BqKmmn!pA=0D5TNPpetEn}(ThzsjE5@;SnSrhbq|f{JbIBBZpUx-X3s6-W@J(AV6CSNp-8WRif7F!Dt@McXz%^-AgH{P2YII,$mk(i/$@3W(*2@x3ou0b:@X4/hZiZx{iSRRoV7nxal{zgQit9jqYlm*AMBG]wB~mZCZKOl-K8zO{F/8nJnhngQ]uCB~t%,va=0u0T#53+xgaB8a/~oZAjGk*8LW*CVUQ#d6.4jK2i-}|U#M.vIY3Mqy=x6h+b*;X^i!N[ri{MHM5dHs2;;U)NXK|BoaVeT.%ceX(Px:Z)a@yB68|bBTe6SIbNpZ+q(uFTgH:jCYAz=Rwurb]Jxw~.Fy(xk~O1Z(L0a=cCgk.xi:3,7~OiJ#LRCZR7.U~*%XpxKDEw#CFCwE.O=(;^Gm$0I-t:a(h$^y}^K17G2L$X@{P-fkpEAWR^HHz;V0O8@jHX+veW.!v3YtdEAGbMEoC}Zh8G3ECp4Y)VZ;GA@2p6zIn7WQ]tBZvJ}7z9Dl+D%V5WU)oLUg^p;K1!FhS6mR4bqVptakCfb$t)0Z/;Y|8wRkDVJc5b6NX$zRD!q]A^ODBgEI(JilbRZw1:H4Lnb1l]Zk^E3fo*,-137J^g6*g%*9uTmMFuq*8@N4+9w-hH]#bAjG{(w7m6hWMMfOryid,x~^+i/95/vm!FSUm:!)X(J(]EX[N[|yfM8a9e[:fUF2dEWO;0P;u.l]J|Q*J923fT0gml*Ep7G#bGgwfQM7jv=vT%=A[Ah1-0xq-d5F}=ec@Wq^K9vDSttxG4]/)WXQ=vB15#O};f,~zIPel#FxlB:FmxV5^lL$cAZ2Gs4TYBIGzs:iW[STz}MR.POkd)6;(WW%!J4;t~]I}*==/YcPPlWZ#yqa@9s%+BhvESizj^$VXVK@t#Q]u;)axXbv8Vn}p4%rfXYRfPt+OPIm)Die/[]PLeG5lo5p@oBy/jXx1$H7wQmCW(2a@9;J$h#yH1M[;5ZEeDg*Z7:pp89eX9DrSTXb/4rYlmU#4pbbd*{5kW/SZx#~CEVqSXyP5K-wsxYm)9i@yf1g32PhhWQzapZ)[8FqXq09dp:=v~HF02hPO^bc,:Z-hAT$O~SaWVf$dnepMWvd#McM^V74GZPa@S~k{)H31[)A9NH}jmTdJ{bs@+B${wz1jA4GtT5aK,x)9#^!bw1,BY,huX.REPas16TRwat{mi4EltAIwzYtuM5ywZij{@spC$fbX5jQdSsU4@WG@;9s0d+SI15$-,Xks650Is/kUtdX@7YdhkDX+zR(s6n)rTQF2q@jD#FIyh#P%4OFi6PJ315PEyWw+Q9q46LGht,5/!u5PxZ6.8/QB@^%7)hVmf}/(iF#geNna/z+Ua$5R)}/zlRvQ](mt^O:b,NU(TL%kbsZYw{nClZo1yrP7d02VXx(]g!o|$qM,dUZmGihgnQ+KIHV.{#^be0Y4SwTe]k#PU6Wb/DRIuMS3gN=:Ba)3t!mcG#FJ3+@jAm*^791Drv%w(t|Y$yzkWwTvi|q4[h8@fRQsBaPraZdi8rsuA=o@Y8FzHU)RlJ|+(Eh=AR3.|K:}Xp7wYo11*QVaw:4G{A[A2CuJ3J@pd%UifUboY$JD!8Az[7|D^I0}V3hsS$@4eg=b}sE5Fl!3:./G=m^LFvkm3ejNZ|-qFrvwU9^[7YYz/tLJw!3HrX$1|!8*/TetYO|[tnqW]WgYkW82W8N.eM,gqM;@j!gzRXS[IeGPM]!a@HK]vRNRiNS}87-6Py+{.Aa/!d65rgCXp.107pVqf,YXN3l@=Y]H9O%vnQG,=bpV{XW*N)cTh79*v47YANAhb{*#q[KZo:AeFuS{^au;QAsdzGy|4%EQyNk^7}*y^+W~bPoxr;*0x[rwZCzw^)F.I3ww-B0L-T^p35I^1)lbcf*Q8G8w*eFAqOyn1lUaWT[VlvLDk*~4p0cPupfo(3j^/7/0)Z8Pr(;jGk2i7rkh]U;M[BzFacRaV|H~0eB!P7t6Ax-trx]ZcTm]k1$k5;OhIyCQRP%+:YKjqhAO9Uj.%(Vs{tG|{|@LAI6@gnO,h+kW2Dnrpz!H:jNpFn@83Rqmob9VmyT1mo2fg7IuEL0$5N8J*F/i-7x~(Q-ev*]v@djr8R-(yN64p:GvgmDex1sJ^oZzj1]/m+r55ztAdKj4Ce]QPG9DKU)d^30l@Qsx3#X,3O/pcUueN*RFPZ,OUM@1DLqZb|mj#/$pJDM@3fvnEMG1iLrXLFsT4tn}On}}ee2CDP%krnm)@.5E(J+xIq1T!)wPS=5]ATd!h:L]=1Ow.TW4W]6s;$%+27,C|6KWTydkG*yHaaXiD5~,$4=%YI1:I:H^J#Uey72M9u,8pj^y$4YfETPI%m7=AkQ4HRy-cM^RPe@~Cq-]qBfDaJ*9Ld5hk.5xB%:M!Zzy+I)!ER!BCePA)OZv[jh$+YH:7L,{hZs0cHfeCa)zNA|qDe3KD=s6-SdDA8ZBH-fj!:Vt@7Jb7Y{2E1~hRKiaYBzOTL2;K,d3M*D/07BdE)uYqeYtxrcH1.c~RjRru#bt}(5=FGft7n=NGC5[7c9Rzo*+RdQJ;togVv*1xWnY]B4+Mm}Rq-Y5,Wea,Ab!i3H-P7iR~WXmu/D~iT@{0%#c:]ycbx6r{z;jfM~s)ViBkGnE1.7800]miY[^H2FdCH3,l20Ksex!,xZYX7Bn!]aB/e!#F1]]N@1O-G+FPOu.WnfS!:/I|1Y,K/aG*A=v.633Xz=/te]iqsydQdnUw(VCeKHc6v~dw)HwQPseB4z(u~(u9*=fXS)+v74*i*auteg#~nVa6OVpjg9;.SW~evak:-,hG[p!q0bzKdp7ox,1;N+bVMM4m6~xZ%T]QGz~S76gz)gw{i^z--OHzNtxP;Y[=$Er=IUxq$iM38THZFW.j;RxJRcLc]LlNAABdXFQtx84bAWoQ%{X%6Jw%2HW$/8A(6|UT/YjM2gAolx)|#onb(bdosvRc9*tpghX.7~^G0{0bp}YXSm{^x).z[dz/pE@H4(Y.q*M8,X14o0~Km|uVCFJl%[~|#g,@p73fD@}gumJti8-b.-Gkg+E%!t5|0Iuk[Us#9Cd/q]1Fk6p-!W=]=f3jz.;M9|CRWTmi@cH!H$r:}Axk0Ps8e^A[JykBSF*~rJjIk=Cf-[i[)Ma95V.Y6o[+{Q)-Q1Ed2w45Q1}m|mNXa3Zo(R-T^xrEkJQ=Jn^.ENd;+L.[,0OyUV[E%[3y~!]M=Y0n{P~[Bl=r;:svd[9P)3-Djp2UBX79*87YwRjSu.PrvWUl21$F]3/+){KAh0nQt#06Fr,[m@Iwf5N.ju3uE;J%t6WYuqfkAiFZ1H+o#kD0oKD.d|1X2.mx-)KSM)~f|7T0Yywaw)m5nGi2WI)t(LUE]TP^fRV0.po.D$E)TugVNly6e2MaKX]-5zvaa9,)QUu/{SBhG%9WreD1i4]cO41Z:!M=0VEH;{Zv7Vg/I*LpflIZ)[v0s7-2J7uAWLC4cJ^lN^m-sgK@%X4]ZKk]oIok/m1Eghr[pwpS-pFLR[tj@%3KMh%jEc0$g/#4#Aa^pCFxY/2!w$ARv-$u!Tt[qNp9GLMD]5eKi*q$((W1q};,LDIG0+V*iUOx!E6mo5oPInufx6A^L$=w62wxYC$Z8%A6Q7mHy5m)Bo/!s30*.GQtv:)=ko3q)f)pR2mE7C;VT29qV]CQ+rcdV-Gx^QHA^r5gJ,gSY(~L2,Qj!eR-BG9{*[7450uxfy0(#N)fstFYN8|Byqc%bNj!nFxor:|.c(1^nYdwz+AIki|eJf!g:iSEXlhk)6q/j]4/k$hCYutip#}L@qoupN}Q4{ik1[4eqKTHiYUqF$xO1FS!pi8RjqxPoU$QUD$:R%OAF6jV^/koO^b]+=LOsM46}y#8=Op%;//UR#}+ix^mV;;A0ocqe4BFFd2CQ(wO}~#eXUBDec.;!FxY]=}2+!hl,.K|Ubpt/2WDj,O+A|o=3#PU=NMWeyV(-9ajsRv5H=E7IT9;YYb1Gt:)*rd+T!4t20^YDgxeRjXGr+JFmgwkNDVf,%GkP$,mw}wUn]9jbE9(+i6|Rs^Yk.Q1)f{c6,H)E/8Zx(e12;oZ9g(*~t]I!DC5]*vQ1ace:lyOmqz5$lNiQ7Dx;=p+a}nf97R:+pbEm1~!:)#RBqHAS58+QohKAS7)9t9iNzmaWYL%f|o-=q=6+xQnlZ.STyRlZS7p!a26O92kSdvlj=^Pl4-:fzw4@G!eGR9M0l0ljX,frY*C-,;5wXrfvA.}S|4VHpNVpgTSo[,-Q^;eB]rnJwgd24{jEDbfOz{u6KNW$l-;C=Lz}t9^xl6R)A!5!W-3qftN:K6qK8u8d]kyr)UlwEh[L}9+d!0doe0oJOCNyDk;P7aVg/.03kB{-H:1%i)XhK+]]/hVlkj*!{:rViEBbY|%/oV6jdHlY6HVXt!q@T3xs%HABce,5yahb}p*%)7Rmr%+FHcUtn/S8:;q#A4{-RLEuB,he{-r~Qdh%0Y1l+PePftDbFGtgLF,|hW:6j#N@KlJX8+dCjym=.sL0+:#^5DTKK)qccFWDdB,%~Dpp3r9/xB;f)YNVg0+xkk~PgwxHSmA85l:Sb]S.*.BrIeMcqh{!h=f:KwO9Jes{pNAPlCyXjd+n[R1s[A~,;F/qb)/Y~{[fHmEN!CrZj(xa]O/A|M{#f#0)DWq{hm+)z8#]+(0f^R!DClEQURo4WGVLCUDSU]40+d;=cHEEl$kq!SB5NZF+UK;PJ[AxZxJZrkabi%y[pfZfx1)P$p~u;WM0ZaFCX,C2IH.u!|j:+c(jO5hGUu[$I4$x4)Raqm3%7/B%Zv/L~Sp@{%Ek0sG8}}k~c;K1OgVX$Exjjq{N7G;po/=Azdd;-C$(R;yd+a[juP!emhjS{j6[}N^RWCGRFlu]FNN|y*RUhe%*U^742dv/=w9p;NUzJ84fUd-5|xibAj=%s!LE0,T(pp0XDA%Bw-W);8-o.RAV5}/4-@xzSm5[#zi5rYjr~s%,VWa,4Jv8cLmnXI;.|,IH3l*O}Z@}uu*%n].v#7^#0i3gTfdznR[~q@tuB@8F619R*[mKzGQ9%Y[8bwPchuDd^O-ZYS2){%i1L[j^f%x]$/B8JH@AyBV7K+cM75Xwn)zdNu@QzKXLW1e-nyq:D;OI:sqw[B;1;XMrw=a;jghrxib}lz]eq$Qk!cq{aEk/58VrkGd!LYh2tCq1Ep=0D]!E);x)CKS:8J(F%;-5bWe${-+beyD:qr|ZP5F]*Dqwzq4e[sgc,l:rmei3dxLj-!Q()[EFOf4wn+(J7Qs=xY$~/EQfGgId;z@.M/]Jo..RIk;3WQK+gE3P4og0:nhVJ%dD]r5#/Gpq1XuCi,[lSj)bd(4VQ2HqW@qW::lx*mk}8),-SzC)rWg(Az9NfjRjgdQPO7K!ygeC!PTIQbikKD#]4xw57YX2il(JW35pCotK4+)~XQD2ay5GW8YpXB{wK3te/ewR(tQK(h.]yU%$D48^M-SP(G1;aEqNYR.l4aZ2n85v%+r@h+7{Eyi%ziUs;0mp8fS|zARl/1nK{9TMOfPOGe8q,PA,/[jZkFlDUcnwXd(bY2vqyM#+~c4f:VL~I1wf[n(%66qU63w{JhSZ-dYmHO!}IuAJMiMNzjeDxN+CxkN|+YzFQ]TqqQJIFXDxNee-wb0[it6Ic.1Un-9OXBUokx!gr=#PxvJfZiyo:*$*MT6!s43^WOT8S!]XHThY~7V[caYk$uH}$^ziw,U=Yi=[Go;(z7HIPD94Dms%lhwxH5(SLJkMlE%OlyYZ+PI#naYOTha]nGcqYd;XD(BdDl(G]nzy~O7Ak*-oxeI9B!xxqDaT$m5*fM+uy4:wLd/sp]1QwB:)+)t:nC4c{xaHqe[~AA0x#R/f1SQn(MX:#g7nsJYG=$Hsh9g6W^Dx0ldU02R;u|D@vf{Rx/bE/Tt{}u!xDaPqA/U]9KV~g;v}V:iOQlp.3t(x@#]:N{n*Qoh~+ld|%uYM:rIen2WP=01Vvom3$0!+^[^g4B6A]uc|!chyKk|[WQcMfKmC@NRtRbqep-v//Il(GZrCBjj~FLmaj6;gU@jXa}y@y^}(:KSrBTFFKFFRKq0%4CQcaB:,Ax%Q1kaaSQm=a^D;S+d{Hn2us5Q{=/2YOUWG*c#}/Q7GpP.1hQ;fjswJ26|5Y!#k;#wF(+y2vEsbn@W/O2o0U3rgx=[jYl^{K}MhqpG0dU+kBU1]5t}c22NB6v[ncN8OoPeyX-F^k|U{Dukp,KY279yG1V}%DAtrr1Kf1Y:i5QZ-1DHE;r5^C3daxok@i=X{A$%WuS*[$d%kYTeVJPbv5KHAMCfXid{.+NOD#(9.UO#V8l.)t,Xe5[F[8bfq:e{QKU;bMGgw3$OdVKv[4zy(23)3vY1x:B*jr8B}PnR-FO^-zW1%0B6dc.nluJ2XEuDRKWv%b};S%sj!Uj@k67Jp@eXN/hKbiZxG#QC08~)Od6#,/dW}:t1[#IGQ*@A,%xqWons:Q]{.%ZUzU*y{(:]XVEDpbBL}6D*voYb1Nlg,[$M@/dUV3#k{%[Y^t]H/B9rf!^z7XyH:yKx.V}H=7]!)(;xG.;$D$7OR:~fC)H$=Q.r7q)VY]2dkhB;I2])SY%ATn$O(hfCeG402XgdxFG6~s-VLCO,K.N([Sw-^.m5W)GQkI0xxRmzd3ti[f=6rnxT;%B]q@|qlL5SkP+;*CU|=I7FzBimxEP;Z*MU=Ta2D]NyAdifQx+571/T-1;Su=2(Q4VLsx#HkKn5:c1,3SgJUgW#h.k2VnJd.z=!D/K%A{n;Cb6qGM=W(8L$s{+Q^IXQxPU!sfeFSW9UvBb5qs:optt4(!*i+K;poabn9gA3+RX|!An=M)]6R=sHRz)voW$ede3i3|hVlm[;ks(MgUbXrF-:Ta5vU~t9A8hFW[[pVG,0NOhNFg!l~XI(njfVl-+x4Ig1Qap30+PNWBw/mY*sVp**fgYdfIF9%4}Udf)5YC37aW-VHJXMeFN;r.:wOIbAbe~NCjzc$wq*lMqHU/uStF;J/oNvmdr^vWRaS=uNZKhzwx|1M$p9Q,qtC=gmU$KGsh#:Z29x]u,pScY)Z|1W0@-eRvatMPp#q/X*T@}J*4/H*qZm*NcP5OSTd,WRlKy(Fkj!BY)S!!c1bk2^x~eI{M$Xn.r=j[(Kri1F@]^bAdt#*l2,hB#V9V^o~7VjZW42V78S[4sZK4|NW=ZHQq9(|iKo7yUa|L9jim8ECfK4B1*fABC$G|vx9b~!3:mg@Z@N-|/z%$MB^khCE=eFnVqn)Hc3)x7Nary+/~^.0#:VQcQalhO;x=UEj%Gqo0pf}#X%wQOrn/c,FmW2idC%KQ0lL%x$Ur,9wWFVqO|q+EVkGenTML=hGH=-;=y}LUjNgMVN2blDcn3QWZEk,1)rhlDqgcT/][nIwQyl@EJCR*=ScO4B,*o{4bVqUN0(9r)G;J1iu4BqGrqK}=)**Z7A!79#1I^I!b=b]5UE%m*a}Yh^[OYk=EOW7(]z-^c4Z!#W%/^pXb829$v(gR4)Rd8z%N^v(BpZ~p7O=*,=@/y,%D2/QZhikjza5zmjIB|E8O3Uqz#]cKC1+yiE2z|e/pmy-GD5mi.:-RH:Xb:s-/$zJZEw:R#IWdiKNGs,m}5C)^,PFAjA.gO82=T|[8}pq/53JFN%3$Qu:,H{fwWe+Ot[COn%Nhd{4a=BpgY1$qG@tY^peI176CfDGiTqW%6tL{ZvD)f]0b*I!9@+-/G3=D5cV+f8ZZGoq({Rh]E$nHP~dCwHd+e1bgi9X3$EjX%m69X]R;Q-6,f*y@yjFzb,yPmoI{nD{[]R7HaHj$iawekfaWcV$jIP0rs6FO+iDKGHZih^k:}EcMEnTYdiRI/r|X~v5RShBxi5wH48-5|#MPuf8;XA2{o%b#TV/GoYO:wlzLa6GL=.;,=T^]eT:[47]Y6REtR9QK;L/Jczu*0Z:plDfC[X0$9t3G9f0*q9OP|QIuWQ]pOK0*^{@2:hvaOY.(P5s[p!Ap*1~fU*7|u6TVLVZc08@;-[39K}2krW4s1C)+BgR1:KKe^BkPQ5u!VN5*oScFeQP1WLK^.pNwT{QV+F^+h^m@P2d5BjBp77{%hDjtgrDjyw{Uf.u80$mnd8iiEFXYJbXEY!rs}$yJATAV$ytJL*u)r36Gs}]sLko$MeD{Z0vVR4B|dz[8[xB4l!|02Aeq8l3P{y5eG-^!jp/ctK@Igc@7vA+/%#@Brw]469hvB(5I0R:q]7@s/+ukwt$/,KYC}g6pUCoL8uEqd(f;mi@3b*3OZsNr]n[T#3,gL/od7*3cK24|l@*0Jx%xWX*Q{w;YmhF7no:QDZiTbr4:*X4R3mg*F3/g;i$O8pPpC{c7K!V+GOE*ZFmqbDR4M4v6*LAi^/p6W(9()-}gF:HYz;MMoAe~GRJj32jP@sPjLHQe7gu#e^q6/$7HJd5b^yLUSX9L-Or(eQ7ZH%8Lu]Z[t3}2q5iIdpb0C=IeHja0aLQde^7JUX)*!fUlxi!a8Im-q#u4IV;,s!c6w=I)-9[fR*H4(NjI@nxMZWG8kuTD2hkID)Y+Pp,T.MrzLfluRHxXIv6m=Xm)QT^=U*!Ye)8:B[RcoN[8l3Te,I^Si.Ji~jX9$AF[Lu$0y4TPLrP%g^nG7jo^Ul*L2%)k+~*zp4G=j*ev/v*d,.u$BZa}4Vr+2v5lKu^)f)Hbq@dP0H:fV0iR,V==t[~L::rB-An#K@M~B^X^9EXBV4Sx.uzW}Mn[ZZf-%Jfv%51U3j-0EJHL).l6=1gr()E5aoMbT-qntPtk17K[xgXK:yp{h{jF;B.GlxEWgxIqcntyBeB-*pC#|UE~5.BTQ1prRWBtp9B]6*{g,)^^Jw~z|NIPn@Iww(^[;nLBljTFxPodCJ;Pl3FiMP(Wy$EG=V^x([%pyB38Pt,nfjOa@F8BU6Gp-1Yei%vdfN%8,3W%Iuu{O$Jt!s8mI}7@EA-#ySn429ImBwP9cSjcXsVd,q{t7X%PrM82oix#,4}N)0Tm/Upg:Qr,x*%M=D5WJ2NNsO7|6+%~]U51*kfb2t2~d3#ArSmWJ(7-(KOHR!!UX(UGQ9kH0[zB-}XPAnUmp^[0iQSvQ}wk[qiJVKBG-L1bC$u7lLVb]TiGauk4qzc2vIBl0-*-y6bK6%PhEoe1s}^3B0=1l@y/jLhaD))s.sXKQ#Vvq16hECjsl/R6)BpL~MtnoU}a9(H#c:k8UMhVj,p=xE3S*vp7lWn#Zps9mAG;uVJ(dp.[y16:8hE5U+,D#pgZ.xN3BHzOU|iDSoh{ANoHL5Q]AuTJo;ZZ]/]PFfxRArHCM*9)pX;^~bslUq6,Txu^D-Vq$7ZgOSt@ALuG8~-qRrjE{j^2$ulH7C:$]+UM~36u@A6KczX4ymxH@kP;HWHzdCO@kE(1]6!}%ZB$-ZHp8=7%9.=HO@[Aek1B2vDeOA{uxjY908Mp3ESyC0!K-m0~L[9*7#ZOJil}RO1VKgkgp$+.JZFuo=QGApA=#wzdcf*I0flz7sj0-rBzlW![-rfBGpB*jc);FF3ToXz}4#kCv%6NBI|RV/V$nGdt)BgwP@^FAV0ByxwAYI#Nh+YOu!IkK.~k1Rv@3hjkN9K;eLAu2G~A}w}/jWq/SV#J/$gxP)P/,YfmxX[O76@!QU8cSacl|LTrIAH@o|6EQ#.sfQbC,L^+19z@ElDcZHd(w6zN|ha=/H8ojRq@-8ccq,s@4AfSzbI1j,xazQb!,7#|VoeK|E$PH8=N+*$l.yVDe*RI7zVVN)w[m]Aw1=gd:^g)/EoCFDyz)Y}{@-Vd/49NHPG265~rs$Eo!.1!Ox/uG]m#wq7*nxl0Df/tDZ.a7rc4qQVAsdccQF^v!w.s*n^CnZmW.W#}VgIB(W{2ZJRGjDvwiubYrU8pdkqWlvBGd,N[r-pguf4^^(j$3VUR%2:TnPRdm*VqwmSk!T)JK)LsDAM9@~KfkLT+PX8nv!4EUj[g%(lY#E[AKcTC1a@V2[pkB=mkw,PN$DzBU/q(yQBVDQO4cSQbeckHS]~Lo[V:eYAil)s2r)32+(-8R(f{,vvxJuI=X%E%cbWgiRPGnj[M9f(:-H;AuJPn;Z3CnC^9[2sW5nV/a*#)Qz{5Q^t(RhX5vArm)#/@XZVL@~$DLWATK/OsqIJTKf,KZj3uVd},*tIE4qI1up~c#F@jOLTmj4K{%-8MEAP;%4C~UI|WjU:QQDXzsY+CmsjOrkri=/-0B5T/k]qo=45j48uyVNQu(k)7s.a.zn4-#@Z9-oo7Rfb;H{ibud6o|#s.$#:5($s,1kt7LUf|JWyC~50SK(!J,3~c4oS5^nvdcw.3U^HU,ls7n)mXovn9G)WZUCzr6EKeU6Lgw:yVwz7(q~!E4$z.t|yw!nsw8.2P33=m{A7xN;p)Ydw)vIl)Wb0^V2d0NPn})C7=OAvo)7y%p|@X2K4XeiuyU9tpjs8F}-[8dvuE+,R04ZcHdy~LViJjjG)c*l42zL6g6H,TLFam1{X.NM2:Y#d[Gvr3#p@KK+mC|s@caOYVC/EFWw0l;78obD-cUYZMNdnLNg.Q7/*bTRsR.B$tYs*-WzqfG*Khw)P2%OQ@#AaP4;dhpYvgUBez*q$-b(i!Q.]i%[@Lmpo0Ov+;G2!6mb8a7*8u1%P!|!sM:ur.WXb$MWl;Ce0+r$!I^;=D[WiX%)Bryy^EmZko|sxtiRC5AMGpMzWHP{A@SoWRMUlR8y5UnhP0AKXc66ZKPO@g^Km[53:%F9hE3vSq7Wq^8rkwzfh.h^{9DPScwfG(B7f|eZ7*#mGBnV{PAt3U7iP{:l8{PMZeYfb^ele%+|f#s-Ck94@f^s,0:H7$F/bRFtN%XtM!*cz,ErO@7YB8ev*~rb3rk(P/70@dCyRl:zyoF{v9GrI+|(,CGbm]Hr:bgDO,~q/k{fiHIyh5OUUd^uu0[0wZBhq+@pUb#J7veF@lcYG2kLz8hT3E{*67zW!]#x+CV#+Ni@MJ2kQuFNFCRBHg5cRP^lOf:c.OdIEJQYSoI]M2YW4kB.MLjO/$STZpGinW;Ru|MFglqLuPI0P*HMm$67jPu+7J2-+1@mN.m/uLO^([baq9#Yf3jK=:D=!Ka}(^nJ{RkVLIVgUgBhCnry#4n/P4+CXUa|GlTY6(sm#ja(yqoW1NP/|!6p!AY[VQfC|2$y=krbR!6DYx1b~j#z^UQtop#@K-/9h4Ykc~=ZYPR0#5gvQOQUu7(OO~L0L3^Pi-M$pmjZ{Ap]4-~a$lFUX-NX]+07$9E-ea=(6*8F]Kl|6YN6{~^b*[sv+QIoZ[U0=-}Vf/eCIoP:LPM9*XVc!w/TFV.9Ts,T}37JzVOyLLa#|N9OoYHRYPqCcCRAII)A1Lo1Sv*xW%6Xk9feQxpDN@:5l;nJ$g!*q5pRl2#2a(pvBI^suRvNIqs]ex9Q91@yiim9[B^Sl]HGUnTRvoD|HL00~2=;;pYBX@{%UxYTgbiOnjdQ.^;6n3/DW91:sqL55Dl+vbHN~:DolCC^.2#mD,56t*k;sZz=z$$I}FRucSqOMaIz--gxo5sU)y+=S]aKHm.vDd8CY{-ca}8SZEBSpMdt9IM;xi7S+{WfZx3ZM$#PDnIAz@,sd4K-J0*-MO[!EOyQ|JX^D%+g74/-c~DmfXhRgG^G!8{DU3bo.A3tR-Zj4]c1bZ-;Y}U~{l[L2z8W95sm6fk*3jx|:b3Mc[n=|OgIHE*fwk@CBan!Zz^0Q!mf[.5({aOdqS0n+b-]g.J{GB,tLT2.8xzgth3.=LrC6iv]I$)pR+H9I)vXQy(pU;~5ABx*PT5T!YV+,xy:)dYc=YuxjIZjlakd-ti$D@afZ[t2RL*b*[Dx$F!On{DL;M1mFQocV:oq^b+BFUEk,^O.zt9NFV$=^r.;hfA[Y)K3U%j{.3fAQefy;[]CW~.Z]MASPT(n~]p~qTyie@N)i@5aCoN[8H%v~5%+Vt1whH9)nT(Zpf:L~vX$Z$2^(#Zg/3qXhYA{{qwmEmZNX3tfrFBafKK6!n(L+8m8FJ6jRhnq(I,hTIF@Ioq$Wl{+u=Cx3ccMXnm)Cojp,Vqx9pRmF=Nq1}8:w7,Ql|+[w;Y9Q-pRSV#KWv@}+T}cdk82K%[*hFfc}#w-;2}Epc,z+9e9ev7cv4#M^Ib5jAroAero9S(7su2KjTxs.;!rwhxzMK1IlGta6yVkwuyOVyk/w#Lu54b[zjPG{Al!^0g8{Ua)*6Z21g5:|Ahyt/CVS[{RU}F@AL6v-Rk{bDp(%9BwC(hJ;j+iS.fPnDbCzLO+(J)svk|JY3PU08#L|m@IVzX2:Z4ORjLj9WOGQhYGlFQ5qx;J!96k#$Qo(.4,y3M5JmRG5W,@CE#)!nZD^jGUuY-kVvkh(|Rnk4Kp4*,,*%~M4gL1kh)QW/z$h*B[HBl#o7te#0:bt3}IR/*;8}(v=333SnIN3InenyZ@IA+fLzlf.9)LhaF=6=ALZ}wE6m@E1Od(6=t:I/r8Z)Z|4Nl,L5v|sNw+SMiOPh^/uw/3]OHeCqBxqNsOEde2@Z*p4Imu0.m,~qY42!8Ruw{,Ep1noreFL2cjua3Hsscj1es+($XoR*;,UKBysfho5F/2|3pB9X]{vGykR/KSH5(Dh;-sk*@Q!Q41B,pn1Z.8rP]^5s5d7sFYN9u+WqW#7Av!a(b,L;{Y1Y8DJSyl0k*EcynL8Z;gb^uRb*H=~*fo)j3.(um[[+wz7|R5jiq,J]8F,wLxcJEo7E5sPJ#X7+NIhMU;xGwa294-^gLnPHa4*u6@;6p-/:H$tDIo(OwMle():k27e]HsL=zreniK%m3fhE+q[Vx~2.0!)blj5bV.[H54=H)quj|lFCfF]V}JEwe23;BQ@9-phU]%T~zzfhpOyJ0Z4k@.Y=)G/pY{,pJ:3iBOY8fHqGj(eKo=5Ay{Rn:3IjbYc,zO+fbJ}/va8#=~9hr]SJ!.I9^,U3*q7OWxrj1UuZ^e@}WG4+/jGNh9,j7i[Oi*pY4,J[gjJ]Y-84U*kQaK+zK!B2tUNTmYIpEnT,h}oI!+*7@E~/8}(F].LV5BwxMwbrLJF){eUaYT[qb]5K7bOMi~Vwv^[9s66nxwJ2W{3$Iz(o6XRhiR-7{tzP4%#rPA0+gSc17ez*v*D+b%RI$-=,OQHIIc*I7Kt.an%FPkjbH6!x2#5|y%Wia)[7!H.5uzJQ=oaq!KCsG*k*b;kmJwEA0a$:{N73kjKn:oRp,,qqD/PfZjD}//M@#iS:Lo4nMAr*I]C+3cTmItuOv,eWmWw15V::Aw0vE}Y(SIV3/bKQKO,+sZlEc-)/trg!/nCQf~!Sdl^5Qq.k6}G[zkc6-,B;SWHvx6l[rJ:D@N$@v:Be~TUBZ|gg@LJav7j,T-K-gRTCID@^2:mFQT=!7e3S5+dEgo+e6muXA@KkSzU]{B!%}w.$EfB!{nMQG|)hk9Zy;D}1V!y%jOvxHQAwGwN;K-]}kUC:3%ODH8oSHk3+o7YC,k;L4D=SjAc[smp3C;fuEjX5+xY*-e3!Q+g]hFzxewNBY@dg716,g.awV+!Wd0}XMMbF8vA$E-eNnU2rtXr7gdq(U@YQyK4sA|S:4(sKs+[Zu~VVCtZGj7b[;z{}:3|d3p=x$},QXo*Nue}+Ta}C+ft}9EtCQ[+kQI]M!Jidk50Z~|AoYZRknYVQUk0P.#l.3t5,k.8#yY}H!8CN4gc{C07+rcBy5O7:.::HGiFmW2mk[0V)u,U(![1@@B]-~X@mG+]%Frx4GWW{v;d3L]%FvWY8QFsyZ;1JSi7:nT[6u:FmAFAjLm[n!dlamA$;2CBw355a5vYPMLrYptXP6~RXitI1U7:wQNOS{DTVBXp[0f4F#9Kx@qIOh9b[aq[HIlk,M$9}^$thzve5@/34VPIBVQX;uYz=K!IjojnN@FwwS-8Sdu=5I1QA#rPe#bC2BqKB@-;HHgf8)ly:7pBNp*7)Wg-q^INq6#IoDuivGLuF4hIN%d3);/a$nvP.4n42t,TdF-qgFF{nR{X4n:vouLhV-#xnqw}n73N6n^.SZKADN#FXkdV=k5$;8sNV0c$O3j6FgY$)o%K73j!}^Ad[2iMS7%1BK@D2$T#5ECz1TAX$FFt6Zss.ikBBBcQ5q4TOKf7fS=*K^0|cq8LshYjudUzolVM]Uh}F~HjyK6gp.3m/eBC5,xT~ZjY[!|L|Nb373ML%0OWj!bu8YBb(.#HJfMeJXm1Q%OQw7(Rf**8^Ag+Z[T0c5*h5!vI;eoiUn;;qzH7iDBH]*R:X}x9DEsUfy8(M.![qC$Ku0j.go)8Pqky4%F4{/b3iR]%AVv8qkWGNdayly90m./yT1n0jfnriQZU(UL4fi%T-n|He7naSBO2%Ing8OF:GCmJiV!7HS*5}67mAEQEmUdxA%UK7j,I],@NSMTm;y2-lidxqNqH$u!o]DfGQgm2$DFe.nED.QtV0]v!p%+cBqxkj}]veOGz6uc5xD:C;A.~E~pjtjZsPyo1@Y497GiF;$V#SNrx:5N9mcoh4ZwSP@~u3d~)K!}s)K-#-a=WAcsPcC8jWM!d8wT:#i]^+!5|2URBg#zNM,I;8wRp(iiSGUwZEr5ktt*/;F*4^tkXfuc2mqK,($[|v=fp%uPpceO]TeHfE^bgFmFvodShTJd-d+^!2J9VRyZDpxPP-gWpLH]V=R):r4Kg8nx-1X*D7S]iR[#apm.Mz,n;Z^jKcvp4@!-SgeT){=Edl-3tA6C)NIXytM8xDUR[G;uzlN|p,R8v8=I=iKf9(iE1i)0]EkAoe9#[3Z9G]scqHM0.=^R3XSVZi05!OOLwN$/q5d310VM;Vayw~,l06e1smji|355r8N:8+8~TvA11e2Bh$%H)=@US){:jUX9oTTv*:kZ=K*B@T0:DP*:l=7J0hNB8x^qHp{[23)Ew8#..UQCdv%QWF)]Zhxs!89C^%HO=iT[uZnGJDMV#N^pl4P{N~3xhkjJzi8.m]Ax:;Ck@3]ITS.8yIV~(5,8DsU]zy!BfnC*M2;s({;-}U9=KedMCRDd9f=I-ZZF$GLs#r{spxe2gw,xI+A2*@%s-v$@hfw|Rh3b]okJ1-.(o#yjt!-ocDaI8ce+q/((WhiHs$!MwCY.#K]E(9!:[c[W.KsNSaRZ3d=^bN[TrGzfhWpHxT(,]WU[apMwxETlnM/OZG22=A*oqx+d4Ryp2m..+nTu3}Oj2|217bID(utL6TQ:a2.5z22k6Lk4aOQOn;h[EZT@;8UN=]%[HGIR9[fXI37Jve08IJS;3O[7FWt0+U(Yilal:y[~=9)69][j0i8X;QvLR7awHP~!^wR52jwQo(3eHid::bjCEB8]H,5MI^(5ZTxWGSdP7X{Yca70B:kh1Cry;of:76a#W-S2a],]u-=H|(NV}$8=1JaW(2w*.Q9{pD=]-@Ji0PoY^cqCDhmXrsp2E*Al$OU;6lAUJl{bF+qBmC0*k{B}xhc4lFDo-b-nWqc!nIYo~k6dc~7%eK!b3hTD6PQ=~r1#g!rPzXds}04a=zBM|I9fER{mSx^eX!HMHx-jsSqW3u(HFeM/IEF~*|9^|]]suGA64Ba+m:@0F:(2VEyGigk^Wr(q|!Sy)atwn{OEFiKliuQ7ZgW:(bXo$bkEFD)d/u@mh^-r;|BN8nwE{Qe}$x|f8)5Z8uN8jLc*.mfsKiCMqfSCp:ybZYfd9Ue[Tuvp;ix,%i0=g%BA0U6Nm8cT~Lre!N0M@aEv/5rSMvb#b$9ENiiG={.olYqfs4d;MpMN8Y]Suai2WnUcR;[}JVV/r38~b{gXg#H86))G7iV1LA9j#kC[==]f{Mmb+#]kcFt;Vd*TS.0,/5gw|FOp|/rRt3Hc88PICZmn:v#lW)cnYduX|4BV*S6uj#44OD2xV=pctMVks}(95PYdT0QcBo$^GAejW7}$HFdq[{96T2k,xPA~X3Ao~yA.[9d5wf7.NEkMaXv^JSQM}2L{u]dJ:cZpo8*1hGxEJtQ|uMs=xAMAu]h(NiFerQz+17hv(yHzFGPx+.h}dNm58bXDy6X04k1hel{R,U/7Wqf6;vIH7OF}K1wO2eWZ#WHUl{U5Kz58$vy~@#c~,oDes|/DTsvlRWUFj(L^TSXY$bHExCxSF#AS$GjYFYxLUB5Z{%^+]p3KTQXhxt{xfA2TJBV~s4g;Ain9[I(jXt./=ya5@ZKEXIRb(,io[8^64$naUONN$kd9.}yO={=yXd7=ZXy7~5cZ[3Ac{FQ@mm4Na,c;*BQ$wCx.{}f+aPzflH6(b:mvQ]8F.MFyi}.OHd=gvOGg]3~@fd#3:@$D5)v}w}0k-n[]={ssVab5jw*6FHV1RR=6g1:m0xT0MW)MmE@qdPMqp:QXj$XV})9ntX.N/mtr(im0r2p6nwenR*tobYhg{[nDC)Ui--1l-xK]b6:+X./WhkqJ)aFPV,HGU9~fh;wccernif3J=XR,v{KF0]euR2X$m3.7nmdWD$jsdKF$zJo{|wO%X3mY(lgI3MiJwjk*6qRDwjSsZ==eic/0wkBFHK5n,s43pu;MiDkCJdQ!].Q9u=.m-7-6ztV2cZ~I/oy/!1Hg4ak.UE,+C-J-ry}hOBM$XTTzU6;c=A)PY){dqN:KflOe,mnYF/f,G@VSy6Yz^;$^vGGQh:4.Gq.bOwwG+;Z.3T%cUU,zHY~cdr4T9$HHVICO1,KjYdWH!gg^sV]ve5(OmtigI7SPPj:.,xa!JZu]#]NgLIVI7pRlpr7k$rMW1Vg23VaOoXgc%G^8G|#cA~uD@c=#0!7}=qpoNOFuV4u;o;#i|UiER*p/j}xolpu-}Jm#33)^OS/G6h-e8akhyv)V5!EMaC3K1Pd2@R[HBI9iDHYiqW6=9ZZc6,*B^ckU0V(WUM63AmOr5pkBcV0,..ZNz41A~VSwH}{I}BQ(.5o{xZkYTlpoq{dlUtwW({eM;c)-DVhXZvYWZzx5ZGX:-Iq+jYs2dx96--PM,5w2%L(*m6.zZ[CHSY!#dpqWRd=*,v,E3Ip%hVsd^0I@+GkGwJ|aKa}~:uURm=GIIWbQ(b#Pl92H]cOblJIL0^RC.I0Cvw,LGZkxaxvZ2U.x=Fm9v[P3P8.sWuF;;t29S8sUZ[9s1hS80{x.YB%4mJ,[P;S:O3d!3jP5Pa|*uHR/N=m]8gSfo90LC63n=!#$C9~c#=s=Ut7d/AOl[K2Z/dHoj]GU*3bJD:,*7#i5]!fuT20ZS@mTH}moATj!UrvB46z!fo1*X,FxH)atcM~GA3O9R@${+p^Fi^!dXdQkK1zi{v%E#lx8sD6IQR8PBJ,oXb)trO]bwA8vepkIi^WIOaEa;ZcC/T~;^M+ADj{pjOp+bFx17QEogb4Fd!$s~goE5PTn4fQfN;YOsk9cjUnV*]sKO4VdR1c0d(2Slli70.0jnt!m-d2~F@OH9b;/iBoxp,G}oA*J5SeH|0#)5flaArN/KJbcQNT;E(dk@@v,@HTG{/2Yga|;N+o|#1%NyJ~NKR^Mm4wzOJ^GXfKKO8Sm+WQ75[OrS2B-2W48O#uQeyq]~,$KT,8;p8U:wYTe!9S1KWn-2yIZ7xhPKodZ%y)Ve[/)[8ISPl%db%R4ZF16[V~moPL%kOWgD2V@;R|M8#;I%1uK|bBBZ9mejx.=P=orapOIOkqv}8KixF-xCjMJf#9:-.BiUq75#c)ZB),W!$oJWPKt57)bRD/v|uA!]ZS1ZSU/i)|gZZ42uGORQUaCW]LH#}/yLBJ8O+3DGyC!W$TLRrfoNM:OO7]+{N2=]+j!Bo$)qHgTRb3GVFp0B|*=/]K[=PhyK/wpb1MSE2z6,8/]mu9jGzZDBZ[MkA,1@2aQvQBaF[ae@8@]4EPJ90^ZCF3utv^4+],pcU3C}sx5=aEZ*+YIJO1z=Z)h(=MLM![nLt+VH|.18M;.6]4Q#$aP-,%~zyM-Ne;P0[Kxn!H};]O$6Lf]ePq318#N=BLu1sSSQ04i24f0xW{Jt3d8BdabPaAql=UckmM2Tcqu1rCo*AaR}%y7n%o2n]3wgxP-7-X${Zp[OT[qeqA;3upS,NpD17sv~Vg9{vJWl[gv.L2qt)y1m+!]81$07#o:^]XlEo*2*|Hg3nMUj7YVm8UBkyU7XsH0dW@jojOw2%[96(}k/D1DKj5Sl-1ZyAshfO-G+GbyES.=koxoJR!l]8}KRmkgojzG.v7GTBYC)/!QKdpAk=jn8Md~@kaZdLd7ndiTeM[{=eiON^csBRsD5OINkM-4=Oa#8k.ejsuNG.Sa5Fy8~+TZ%wDqNKI0kt$p3{DwL@~y+OAU7$u-Oxc,ekMPe2U]PF13xF@OLa7g(z#H##w+j[hi,J:@S2~o^SgUrH^}c2(#)~{[M:VDnD%MZTh*({P*YjWkZz@vjxk9kpY,MV@A~RRH55ri4m)IjtK^,7Er}ifBN)fWm$![zm(:B+fa-=38yw)%Co1zTxH[@qF5+|=$zC0zNCUPY,gF01fDr/N$@m9Ol19CNC-lWB,uGn=T2p/%:*NH#cnCfMr5[HgYr4g9#F2[$!:EW.m.5g4vldSALbV54n7axU[8a8;)g~qRu2(~Rqaf^HDLLzIJUMY$Dl;5g#J%-7ypHFt5!W~a/[9pqv,gt}T[^Y^hz2aJt,H2l0x5H8|be-Z7Qqi2{2$SDyu;cYuRj;}PM.[@Fo=R-l.bw#%5O61UpM-nLFX7[7woa,8KMEuO+o6@=fR@kX7.4Q%eFpoFI-.(CJe+d1%wzR6)(O~.M7syaX(XYGoJi[+VtX,wZdJIiGAF]!oY!Z{NCXUk}|H[b6S|ytd,p6b]R/.[[|Kl#jvpDcZ~CX(I9bX{cjZsL.2ar9%86jPy/0@th}Bb9uTIlSos]-![:8J{{i~yRiDbKiH18JIJLzw*7ECXCNO0zcY;+2XDPbheD:0Ra(S13Jn:*CBRZa!818:fzi8CE[Unbk^BM*FNpXIb5S6q^UY~5!o0,L]5yh#jTa1E,f|qSMR@11+icZQ|!PFu^Fml%700YPp)[:Y=R!S9mrn=Z$Rfof}8VeY@#VE([O47cfMJwl+Zr*$ntkvFL6a9=|us:%xqfR5blk93~a[,eh9qeXeu,p8;%N6}1N]0#[q;BV~wEXFBaH#aI[tD3gchbWS#K-xJlV#kS+A5WU/CeS8-ofk@k]uN%um2nr7$8pND:I-P/]4xbfIJYK7FBD9.%MnWq1+$|;jd!swcSQc[ujmRF+VIt[xkbFoxIISP1FV,wty]6EcfO~r6K}73QD(^lNPT{xLVXr06xa.0/RYa%qQy)yDi[PTJ(Fg/~FoNbZHybc)jpB8EZGMls}bFsuQxI5pJ1k((}nA6qFM1,e:Fd0%NOZ0[@I)8!77XA)4IXJhcdF;Oj8Fhb^!G%!jbzh*FP7iR{+{WiX5g$~UN:Wf)~%{r6h*(pQ=jDzFJ##)C}n[=b~]W0tbgd2KPL:U;t16^#KveuaY.)N4QzX~M0}u8-1VM4)[{+.b0X,C+/cSIV=|Lm;RC*-R1aE(ojv%Ua[r(V=1O!CJC}nyP}D@7OEtDwceT]x%p,vigLfqw6wpZpU)1=G*T$F1y:+#puxLljYE0VR#emTb7P|yfMK,:eQ8#4]Mh@7HVaamc=UNPgy,j[g^25PFpH%#:zHalDB%SG{C*31Zh7|6.(Xq!fx,ptJyzems)R7jWDL6*vI6M61+c|XrJCG7x#dv{O%d%;pia+i-u(487r6$g;GfQ9zY=m2qI,FXko5z;E9YurDKrsEj[HnqNg4(xO5~}uMD|dR+%!1OaOoHx{6,1aP^].pgJfH0|4[fkZg8:0QNJ!kL^ekqzF3xzib!R$Dng:C-hRnac:d,pmjSqoR2L9byvI*^tJndEvK+ZjxS{:TZMXMIHfToXOfmNR4=W=(iv#7^#P[F5;ZT/:p5+kl1skouKXfqcX(0vhm!ckK0!2YEK0U9|C*)oL(+d0IuK)ko=X,x6B6YA,,1Bq4yNwh3snMs3:;*+(6XxKY}Y;EmuHY{q$zR6(Z=;uV|B}^ky8G^mKPUr]4WVvZZP!hHq,Z4sBpM3x1GGaol3A6@Of$fm|dVkDviRgfZGz~kfInvJ~)NkgtyKBl:OV~TRL:EE:PPta%~%!q;8vLt98Im8gIRi^MF|D/13mh^wJRpMasNYV1uHL:H|RO{tZj!ITNRrVx2f]W|A$T/W@DMEs]j~[V]J;RDmY;JgROvS,%jZQ/lBM1YDdG4fUq^jz(@r*J@!W^=^wBY(l*n/GfN!K$T}R(Jc*^+C:7~(:t8zCrBKB0AS20;xzdsQ*puYbMm]7,WN%LSO/tgkYZ/bYF,CqJ|ApYIasW|G|R[%q)r=h#YAp^kRow^w84$czyVU%Ils1O+s;~0L8~8P/x~^{yGGv!puM~83p;aqV^6qUeYi~kTr8oS*=v;hmQsu}JkM2A#1ocz.rNpI5{m*PAb3;J/@(}1IrIaGSW(fVI%poh%08k318hC6iG/av,vYsceADG049.X3;3]^}wSNFvn2Pk;$FaWAUfjZHTz~LMeEX)^KW8F*(}kI^p}#S#/[fwE9]XL$DbpY(pQwM$9nS/TFOhX)x51zcJQJ(/#|tD)oU{9/=yC-|s$O9}z#+}YG!Be*Y7O^uDCY9[PKL27yw2SEL]Zw2r}nxf+vENg-+II!Y#3,=(W^LEjb!oeRhBz1x;+Fl$Bzr}:}!cn8$pAsTi[8pJvjJ6;}fb*ZvpG.t(uRo/kJ*7DKQw@Puk(ATCuKQO{IfO685=B2-XKwNjnLUG^}AcJONeJcw/-,zkV+Ydwk6h,Ef%,6p^|^-a39zQj5BO-!I|ZH2D8=W@UE]880/}fHvfL;-G*S%c!=$2SSdJRq.^d7z)^K6.(JJVs~s%se:lw39-FK$rZP92l=VR8*gTKDz1=2W}0b8HntdD5~E6oylSN@{SwNjPi;lCE-MmQ^oq9g9;${s6@36tF;y#m6ryJj3n@G,pgi~P[@h)NAfMOCzSAOB]L1,=PtaP:E{A53A3wWUZAi~|JJE:mKQio!Q*Z,q39TzhW618ZX2a,Y+sM,(QT*7G=o*UJDplGnya)*.*+7Y=9b!j~+Z9C*wOAMZPoE%AND5{0eTtM~-my{-@K*EQRuPgj5ML~VN23r#cwy~PiOJGH7M(:Re!yb#]8jP6FrBye^l!8CXQ.ZuW9$YKzjaVv,8Z{vDsc!/zNNP(%/.{)BqbzL@cka%/Mjcu@!0#L8%nM|.LqI*s@bxx3IJ4sE#PZ/Nqft3fxOnn*nCqAKx8dnyCCKh+*a:j7U!u--3ubYNJYPEy:J!Bli4D@Pl.n[YmCj!;*G4eA$.GuqI9AZd^9~O$b%O@JT,e2GDNxf]!q3bamGGn)VPlsVj8,@hi1nd4%)f;xw)f^osyOKAE[BGLhjd[IuA@hE@}gjie%1,xLg2+nCNm+=;f^OC9[cBkfo2kt]srv]XkAb$*:0;j$pSI=U$0lV{pWJf3e.DjivRKMO|qhY3CTs2uia;1}|B75NswXFo1Ys*MzV5x[K76I,jVwu3aTH)dxdS;z^US@q=~[;8eD5:b|%oui-vMLY5-:)Fq-0F-|zK^U/K3{SVvdbov7~@uT)[D.+SFzsIwiV9)9v0$n9%stn%yNgfRBhxV[99rDd,vVe2b555YdkHeS]HIgQ,D9S.S[4TF9hUQi1lA#W6u]s!h-L)OsbtZQ0zC/$k8o:*[ONNVjM~R{T=g:t=!S.6,S}T$8yq[.oZ9QKO)S=c2wmxCFkp)re!J5EMn8b[oxdKjE4:X2xjcxpq-zCa/r+l2qVq9dSYL#W%pfAiGUQxGj0HisAmhW;w8SNCNEc7mXSjaV9E*S7DfgbtH5coCtShkku;QjP[c2EP)c^],]SeUmcBCbPLF}Y-,W{/l9-7[4FKn/^9Z4%ifOT72%UQo/azWE%28XkogWg]Hk/O~0!5xP5:yM]b0K/fvFlnp7OBl91ucV:GbP7SiUkJ,42fr=:J{tNrs=Xc!Dg9L/J6wJNZ[YKP$^SlF@$~m%;tv;4{M(vK.BG!M:$24tdk%/1zTo^mv)rJXhKLC2JkHw3=w,zq-$jJ2*PDP~sKzR$xVXsE9v6DLJBa*oKL7O%!T*CjV2KGI89aAL{2Km8#5h0R$#u4A1B,Fe^l^H;0E]qJS+teUi/L0G{-xj/Shg13[637]Wl7Rn)a@mmI(PBGnwXSzHi%wDxDwXd8!jE.@HjI6k6Odth+2}~:[H*cxH2QwSmRofvUwJ9QD21GNnloL]wEf-+R+bHcLPTb^vbXqciC~;(9{.{Esx5)k*-7ZArJD3grq{P!y6)b]FI2T5/}cw8U#J%v5MoAZMeg9tGGisnSLulqar*pZ9[v=E{6eG-V2hWU;TxG%*{GPnlqA8Rs;M4d]q|KcO~{}XN$1vz)|K7zHea@1:xvM@B%gMD%1guKC%~(2A@;ORDvK4{-D{bqt/v~-{E!VD[MF]:1DbL=1sFoEN:=:NM39))92V{+Uni6/bb;KWewxJ+L-vz7LS6L+VMbeu6}@CLMR#4/r(=]rtGytnLjxyb;DNBmu-G@si[Gy[U+(ah,LrM}!!heYGbhFC@D4gZb0@gm69Y{NgxWw62#s+i$4Hp+9AvL,DSB*iOGS/T1S![g00JRy.X9p8XJ^W4L*~2|G}c/N1LN;;QslB{IJ{cBe:TDG79oT1gqE~E4O}n!j^Z~fg;tT6lr)ET.-+3p+7z%Re1tgBbVTqu5x5F$N*h6+7LB+NYlw+~)3s}EICUQtB+vG!8dmL;W6@{:$VovnFU)9=nIAJ;N:pnS$C:6tL7=R2UyH@LkBSq3ch=Bkh6O4*1$-00apl3D.Nff,lQPk%I=w}O$uXV~Hd%K;Ne:Ol:2EFc-77;Dsp34ER~0*$:xnL.^NFDLDYCv%Ddr}tl:675YW5dRzaWhOK1e-yl^n6P$g[mVH2FpPTXcK6xIpe+bbNYvRwP}*t.7}YCH2(1{[++A{B8/0h^6^,Cp)Y=ROetrE$C=KT8wEri+MC4)UW[(bUTV)NjXC#1(/LIW=e=p[s5R7-0SWqU|}XVLB@^W3IbXN60L~=V]J(.VCD~,DlM=K*M]pFv8LA[L1k=eWP}uP5s6*mT^fDS)r0phVm0%w,v4}:X~KQuY0RF7-HMbY-kw0FEusNlE(g[1@l6ZS5HlSeZbfWNKKY~36EqRCs#=lT+2:q(PI4qRtQJvQE@(*7XUtfXALh6:2e53hJP{iJ$4,AF]Kr6z7COLo*GiT5IU-yF9V*9(KI,=6T-*jbqkhycZHl4eNgU0@[#!EZkrMw#0N},rb93ddoiYc4eV|=)@O#;6n8W8o@F14[!5$-sM#.W1bkv5|!^aTc{R|WRB3gXyZ1C,:+nNNk,(R/Tq=m}oaJ=3}*^l2DQdCTzy%~[31lg)3Vzu,L)Sl)w!p:P=S,^ggMb+lQLa=:wR0U$!0,:z=.lDzhq3s{uOA*mipCZ/LKdB%;6blaZv;J/R,}N$Z^c/S6vQggr6K{gW7QABPVbvHvR9J%~A|zT74c5,x^L;@NbpDm96AQdJ5Verh.tHey6,jQOA~~os]=X-T):x8lR+^1D1aoDzP67qNeAO@b2RGG|.v$#}Wh98@)9S/[$L@@r.^b}Fr$s7+#etHWwZpwpt%u0b-iRkzeJCy:jS=4:*x5RWKWS*z5,b4gR=TiThbsNMk]f;;u5^xKN/kdY-sbmccgUmRtPHExf|3{.UZPngH*x(0:B34x1l2qsVHVDNQ/v-ByOsMc/$U}^X~oVaIG[=][fua(nb3Se%KYzh;3Q2c]nb(rT$SJUygRP2b)E~k5/ZxCz@;[eKtv^YzE[9^Sxd;oCNobXzx;u]saILQ0!:[B!Wd{%lX*{l[Q1R@.Wy9dRi*0A/]w;Iwxbo7k6n4:EV%fi+ntIhv8YhPpF{d/@19}LBXa34e$Em{v#ncLaRTW5f[dsX!+38[0]QL6GUDy*LmsHv7!]332G#.!yMvhQkXoR*]|-tI0][Y~{$3[Jq5|)y@X*TA:p3/=O*xI^a,f-].V.n*KHk.K0f!NC1#QID([pu|)xo|(oCm;Z;s|!l4QWtIqEDu/6e%ct[7.AkR9KN/QRiK[y4]#1.OP=dL%5!.i7Jh%#Jp[DPJ$ET6zqt7BMES+gOe(UM=lBgkV%%a0!ciKTfF~}FqrA@Ow}oS,{RL,8e#}k9)7-seS@8N[Iod8Zu[PtBQ$t7GNwYiru=V*K4qgIz1x,fG52P]y2=%sv]^cg,c*R6nQ8A}HrJ%zVVDSwqS|,1Rk%TZu.j(Fg^=sWq#G1uSZD~VxLDiwD!S;bQ4!{Pl@C~~yQhU+BK[u1ecv3xlY09mlbW*zy%B8lV,W}NJnBsztVIuwJi%-PAjfRjWmu,=.U1R=S}S{[1;EZ^h*8=QpDyI7)ttSeo5^V3T2L/|f}j$3DRX#CRZgtGoO#ZZk/ERx*N(WgC(vM-!5]uJ1hd,XUvVG{oIXB5,6u,+,u.w}r)P*weV:8(j$$]mB,)*,6#BXPsducHqUgOpV^2F5q3$#(aW--Uopt9tZ@N-D*5OVm]S0/eGK*4j.P=ko*uv!FM,Vy{^A*mX)SL9Ha:oqRRN-$QjK5xP{V4gkv{$3.Jvqi5zmiBbHVz*gejhk,wyeYN5z!67s)E[FJ4]Zl,Q}7@*#eddgMs+y8zVm0]7qf#ebNdfNreK=F@:PV47:3AUf!6Smfo6Fg1OhH*!7hgO{/^M5BsCX;9YT1/Ts)c^FFFhG3i(+e--%}gv@x:6}wjG=,@[}Yd0[%a[8};/Yy(VZTb|nk/Wby$UN96b.5T#7s(mmkF|a#]1({kAgE4f!IXJSPeW]2f*~-}$z6e2;eTW;Q.n46a[w8{Gc/Op!$%vI#Q6SafIcW*qhI9}jrcN+BkqfSf,t+ZSdxDhjM%1I!Lv9Js|:,F6p^3w03n]-1sMj{^;2;bHtc^9e+6ODgR9yU38k$jpVA$jMztg-{wqcX)WYCxRiaOeXQG~%=CxRuu.KiqA4uHqv.6So:oxV}xvqe2=3/A}mSNtbmoUHCO7XpwM5T.Redc!+cnfao8]Hz.-j6buI/c:}iJtER[Ot$h9Zzn#ROgIb^*HMeo,=o@+oAv]Uc:a$*~r3W$q;uHQ.UTA#5s:w^$g|poYKhtA1(UW0TFKrLReFA/Wmq9*d61:^EgSjQ)i}}rebx:J.{h.N+g7c{X$bjIa32dDqemun}T5TfoF(L72k1e@.uq-5DhuR40VddDo,;q.Vw33AJk:tyIsh=%^t%4q!zN~chg(Wi.!s*Co%TgaaWlAADQhrO+i(ofTHt]MPi:!BjVzuweZpN-sHfilJ6g=B4#|X0Sp}N:VhhF,.h#i7r#6)Ti3N($*3wW4{@L6=509dIAbr5^@0|SW$e~4$0Z2J=S6:!H@MUkB0|ICE[QS6oaieYiIkIbJ-Z4zL9%f-2ub,z*%ZNYHi)/adaWwwJD.,RmF1im]/{9T.r1CeNRwF:9p,b~I!wF#Tjne2^m.X,97))GW}:Y)78rhhUBLn*xLw!mjt1Api{Eicuob-;=^TP(xu-QLLkPn)v22W.7e6.T:;SWru@kMjn~VgihBHBg7xhq1R}#J%u@@N-aVIv.Stg!/{K,F(8i{!hujp|O)Re~9VMm/h-wYXARmnnjv=h]=T+n~w[zY)V4B{~[{:PWp-6bbDje,NjXYi[iDy#n)Ym8]~p!!!,5nF^tZ8UMU+E#e#V|0ogD=%wSPQzu=LsUZ9FFCr/b-K}]b[u!-od/nu1KJ=M9YVvqnn(;F.iKiLv8Bgkt(9UQ0yQ]X($n%Am9UIq.-r.T3(;]J9ke}tH.tnA/*!~xUXxjws/u0dhTnJTN[JpfJV-P#%8MH~4[i(rVtYS$0V#leti!eJh[w![V)p^iVkzLv7qg}+nY:TM*kHxbpHm=%PXCx7B~H6v)(nbzHEJiSb.16y%p:yWPLjP8OS^SxL)=]4x#IhP+~YPd0XlYb;.@Qb0(5hYL:6xjB7W{q7nbT@R^I|KoLZ77E;$C5Sfit(U=QJr*w||fK+KOK2|=5O8@wE1p,[Dffp}s{0R[[89,8I!33DR^UD7]*T!Z%$kT%PTHK})^UC[@TBG!l#hGnJvbh}NxBLvkaS6j@(PC8m7aH8ettO~,^lp,j5bF[R)4Umq~,aMk0zi7em-/vP^1t7qoDqnnOpjS$9wJ@BZrJf@mC/[|-n+w@4jvZ3n7AAx9Khv3Kcz1-(Vp^ex1ZuaBEDko2Ddh(8aOoxsaDQq5p{FkAXW$,4N6k|iR$^]kL7zhtEOko^T7L77glNSzAjq-qnxM#=80,~gr:Lx|3:KB^q9/3O%]FXSE(V9!#/lO*fM,Y,!1Flc$tpY2PA6g;]$]RnfZiJ3WVVg-P}Mf2+j8O35$0Z^*jpqylf+8ekK.tfy0D1)G%vbQzRm+8,{l*=k86oNQB@Z|%cid8qFilxhL*::HdM)Vri{AKKbHSHTdtnC)99Yg8KYSp%Kgj79,3UJc.0|#X9L-,$4syl!cxStgpEh@@kOiJV1F-XTgMpugzv-PJ/bED8O[{5SA$:VFoW^;7-,iOqUD!6#OO#=.Lw;$Jt:HqCWJ@+/cj3Bg(gVJ^|-DFW2#YnwI$9m@.ImHChNSIYWT!MCd4uFSWMIAV^jD5DOs!P,}#DBtCUf]bZX$|^e;!b6}3pFJhW02d8Y$~EOusR;3:K=#~vt*4|rD63w|:eT.b]E=j6[.sG%qDhFi2Z@GuegDK1yCrN^m]mf{b*]QoqElC#k5;FfXL/ms*#s9B,DTCwDbol,,txq(T**ONT8DV$gkNd{+]F]aepy5X6nEf9:R(p~@9od5iMKT[6F,ehaypddU,jgl}/k(9wv9:1=2qA-()q6-TS2eTakC4~J3]}6HU{f=.Z@cv;aE16dno=9kgza5n:nIM8n:F@!kltJM!1%g]v:9$ThfU3+:4h*)G^}Y93bmY[c!42I.Vm)#7is6EMQ/uwnx2(m!IR{(=AY.r!Nq-j|(:]4HZK%2S6v.#xS,+[gtny:WC;T0NOu),~Fvbp:4-7qRe}s+@qk}pn-VW}aS:7TRG$Mqeon#Fe@eDisElghuV$rsN*{kIUe#FiN$^k,tT%2:8hCW(X5vR([-@Q/I#GqvE.:SY9cq@qVRT42[*nq:1uThG6ZD=A}r$9y%Mx}NvS)2#Z1dcf}+Us/$0a15S#R/xrrUZz;#]lU}VUAL)NOt0KZvMF|*lj,Pz)]D0{5CYk)g6*y:^:xVpoTWRA(NbGatzgP4SmprS5KhlUC.r#QYmt^II)I,=gh{l{3*{O7B5-7b|vfN7C~Cw{T2wc,=D|=(k1SbR3=B7-h-d}*[#CA62@TyR69-4e#%B:O}{|[1nspSk{!*[E#Z[),J1s~k2:rie,SP-.^^*Kk4}x}har^i5u;X8E%bpnm5leK;}H+]4LqEUfpsO)!h3}.C#@Ud,C(Dc7ts0Q++2*)V{)3k849k+p{fAC1)Cm3]qmA!..+u3-bq.3[sg8cVU7Z;959wT9e{x1CCjNGCdh1Uax1x3J0~nH6WNP].SD1*@y.m#ZNa.D7py1yu(p4J[$6u.ZW7OSgCOKxTE%a+BKa34#IyUMpE:L6@)9dPQ}Kd#k+XU]3(axiaI6beRx+6*j|lH,!^x8Ju92IXn=h;H[NZGKW6}3{6:y%8b9Sl02pNj{HaGb}!le(hMj{h[dW85)]V0O70!tJ}s[}iP^(l4i6%:}e!bg5/XHosrHA22Ufay)GaZH+lhBMw;rHvYW9)^8tVNXGXOU@veu0BLa9=l/:JiP^VB=[/Z@3-!UpCfb%UM@3Zp$*SdN}]6uBcIv:!}fLAR39ae4$]9DZJruTxjN+.zqht07OKyOBR9uWJ#|[$Z#({p05aR^EP56%kvv1ji/w/ktrI|VTaxXuq3y~XeGn5*VyfL5d:}ucB6~Q)c2h+I(pDL@I!hm/4fKfYY3tbJyN@XU5F[~}drF|L2@a57;T5S#tfHo/4,iW80wg]#N~d]|]^J5D^Av!lWz1E3a~aZKJlr9;Ky|jVYiJk/8ehA,qF8VqIr]IRsnj%P7v^%^tX6V@OjIhir$PA#%^z}Ps1662EE^mINH:YlVlB.I24%ejAZ66BfWg=}BjQ=iKTeeo-WcAf#I3%KMrM$8tU@ia95wxBJ|,Ly#aiek=Y3%}lezE~OqxgyveHZSIU1U~),tQ00b$T/u+Sl*Wi][6fr6OZ0h*ZzQvVPi53JT:Ky|X~!Gf4;N#KePc(}}2=qjs4EZhO/G#*:(D~+[^I.nZk-zhFgC=PC[Y27o=(P-WRL=s]$bqSUIJ=c0EA7d]+X#~Yxc^B@%m~{t:oqfaM==bTP!vA=/;/LT|-*RDH=y1dxZcPN2CIvzy!FL@HU;rGdMD@7g8hGd3c%/qAdF2D}X$su*Q+KqZ.f]GQ7TAJk83EsLeDW8BA|fE$Mk:omM#Ox6#Jia;VyGXlx}E:36dNC05!T~j){jC/%%%,kPWYQyN^FeYS$JLODXqK#h17lZ)TgSeT%Mm$T{eN6e1BkU87:lMHY.8/6yc7WRxyXF[|n4xQHlqs-NvZzT{3j4-Q@vi3Aa~ZIo1/(+IZ4HxtZDOk!x1EWh55)$y;o#${;o4772u!n0h%;f$za#HgWofVhLs)Hsc1ub%]7rxzrt6csm.J2)eN4wHGK,]:Wq3XW8Bu)PD(r9)F7.Au{P$Di~%[^.ds/p%73*#djvyz-|~l19u]dFcA;!ziggI[1m@PlGMg,9l67.LI+orz~be~xJ}a)pU[$J0)}.nTUTZ2aqVdYWB2u5g7pjhJY#t1f;n$84:E]f*(4us)YWOo09665A!-f;WwknfCx*Xo-dQ92lQH^tYyQh1qoGI1Lz}YiNUPZ)x[n,B5Ej8beIC5vGD6*N041:q6xI~pGRr6qEyz|TeKWuQett+MCHMWmKj^x]*07$mr%9UIbNonQE2hCcS+E/1aqmV..Io!]B=+czx,NlCS:*~M]N;bY/o(=cX{JCs^N!]fWje}1^cL0(^udF%o,L[PQS1B1)1VkHYhDh.3]sOO/O8ZS11mI,/=S0dX~vbtRd~/s=L#vVJ-xaAe*8;ID9F8}*IdLt:GD}|6Qy-6(i58}*c$.se0^o9oJP[zV!wnvy,(p-E96P92H]skL=S}qaYK4Wqw6=IMnFjc/I9GeGxS*213h6ZGS$hC5Nyrkd+(-jS4u(e(ZGL,sevQ6jZ!zIY~2J5p5WM@)Hvi:EtmUXa2GO44E$^T#C%~h1a@G-vBreGIRp$*FJe#T+*uf)6r|K5WyVEH^[je2D[@|]#gdj7.5|w2i*nrPy]|^,U^aqU/Hg:B-c5hbbgyu//W!4WmpYWx*$gKLNHnr$ldl~xVtK3|Z687/Kn%M-j$Kt07.lD(:F{nsScPC#$rQ8{%Ar{zG!VUV1z2BTxZx-$3k$$h)^;d^Nh82BAy3HRNN)ZV[zl)Ui^F,2L;rp1!B!YFJFHY]ke7=~E^K$ya%%8IxvRa~sl@*Q:6#^(!Xgb5,aF,qQZ[ZF4/6}EHcBlVGy#PCT|m3JS)#XVh+vEPzuCS+=^ujAT{=Uuezmca,+[Gtd^!{dHtU:D#-$G[-SE^]c7lmOzs}NugF3A^0aT7ZLGX;Kztld9dguVXJBR-n,HXb$5#g1YQWZEjuSIj8,6,V]Jdpp~S(2s13P3r;-4qemR.^a3XkiWaYKFEt]:8,|2AiJR8;aw^lLj)g.MiiT:^xnra$f.jfWu/ZC1~:ka%YSwS+vL6.T[L/8Sau~.uV1@*A(}$kcTcIk6uji:YG5Zv2nkhvYHW0@@fwx(aq9UviATM!arQ$[^t;/ECqEkz,}UIY;}(t8XgKWrAB|]W!SFOuc~yVn+S{RE*K7PA7KIBWa7v5P=v5T{E6aCJ8R~Nt%N{Iue40RF7g{qOe9H8yfm,pfrlL)@aVcH8(556Hr]q#p;|v-]mcQ5C53e#gu9mbe}f8i)SZ6E|lGxQ-z1%^6J,|6!-dmj;5GpSk~kTU3l|.y4wYBC|OvY^SxGneETCM^t#%1er{CkmAVph4jP3hLg+%X[#wF@;11hu:AJb+/ypQB;$lBglGdnCD:y:i9u,XUCanFQV9XA-*tsCgOqJ[T!]*O{^h:zp7/7*#Fjg0)8W$^[xH3+]IDhJ6P,su^f1-ok{H*~@lPYVCh#~-Nz[7viLP)UdFiINu5Ie%V0[0x#Z9YBh1*lgg!..Atc^D18eAx0M*LlvzY$Ktr0lyo^6HYGVF;8j+-OB;%n5@m{i9|o:ysq+%$2lGnzu|diy+qm$bo@[c,F6di=cuW.aF[V@qb;p+]W,wZF+d)ft^o5)+w1[8g,M.EyygTH9q5#I,j~$Ys2*Sx3p5r%zT,Y5g(jWM^]{dLXf/ojl43bL)IUom9486]}5V7MAQZsq/iN=HgSDfv@9J%2wb^4Hz!5m~h:j8+K%+VdFaa:I*w*U@yg){B~GFP.NdQS4HmFt8W4f3Zt=an|*SLjb%54[:OP0zLiVO~u*0hn^^*BTOV-fH0km^SL-pVj=XbOp[l%Y)Xb1CoK/E~7]69R%cn@g(APOxe#5Szoo|7B6KLR0!3/-oC$QtkDChAfF.xHaZJt@s^CsImIHEFO*H(M4P]!S}]EnKDeowLy2NexuPPpmC7E(OKvXkQ/]XfT5zfUYhCPJv*3*[zPrhN4!7cyZcJB)R3ZL3PMo]bVv!/,xBhzkRFVjIK=[|-q/j!W.w6pwT$i,L))nJvxFrHPT}-.kSkH}ZB-W}HZ-O[e8*N8xVw;%0iRd)~-t0xRmpLy/7[GMG1*c2F%2yv+Z^/Z=J8WKuEDah;,PGdJ3P4el8D2:tsVealEqOmz4A8Ub/afCz:/]7X*30,Rjs*-R#qn@7()|}RFoS[YeZ=$Kx/)Wor!CHLo(w+}(n-1#lAxI5^p6TMGshStal~-(TcFV}B+Dgc[biN-O[gB$Ok$!riWw9iJ,Q)#{fnVVs{mFq.Fsk]Zh.fb0:(I-c~7xSAy81J/MHKP5E/~DKUwaAA2(f}1sf^x!!XBy:=-/LY5-ow/w)c;Ll{#vB^WxHu{kMcKXJ,KOULV:5tCINMtxO$dY$qu]VZF*!E7[n8$I+*o{lL*14(U}myJ/zu}bKIc[/ZacKe.*0tRYoiaqQ1H!UPf/y{F|n,D5D9g+tr{0%dGOE)XF/LrQxXtu*4{c^xbwQ{WJq[0=$wOAaNaT6C);nDX]d~[iXX97XUzvAY}I=FdE=f^8bfaSm@iZ3d3XnS3[%eUAb%2NJa=j~~i!,tsNNxu#zAE78Z:^d:$,{=0@#n0}|R@A@:y88Z~,x5r*lWKdX7h)RQL^d-/f79J(lOXRKawYDxm4X+tZpg1MAQe|E6UatGfSiPBStTtJ:t277GC*y$WM{Sn*sD7!wP4!tj}WZ*:9Q]fYCGd1=gr{prX*D-dJ*dL!DpH2y1|g5HFdYW4gk1H7e]Wv^4|$j]:ZWN^n0~Q8VEYwLV5LMCZq,1#2[}{@||C)W,F%bjeO|$3x@PM]5Jb+)KaE[c+0Z49SGIq-+i-C0E=DY.L:,:X[GMr2)hyJ[$|7|8sb6*C|W*/W$[VSY[EoM]6UMp]368|q3JSyhl~7Phhn=$j#oC(WlG!Aw,F+NdY6oUwV)h/kUqfjxx@{L$dWAb.lrc:oiO73Y/I5J6OjA@XYr^~dsfGpFX23v3[mYt)h;l80pOnIe;){.(T3)@u3@j{TT2q#](;,dHf7oE%LHvFVy~BQj[X!lKC{)Gl}]QyxL2*o#qkxV{nv0WEt#mY.I(T$-6u^gRX-#yhs8N[OxF[p6Z5S3$K2|Pq6E**26y6-A0;Iqp3}gud3eO1,cIKUdrEH7CGB,B7^yADl}TtCPG$^3JLaC6,qzMAMGVAUlQ%dhu@V:l1:bih!tIUaMbMG!6.s|(C:37EV[pHyiuduTC,CCBpkNpJ%]b@jxVu{hB958S{1)#Iy0FgiI=(kzll29DJdxMdO*lg}dIG7ENg.4+dVCqq#rn1mld-KBJs4pk62C]EARfUu{9X,|/pFwLVYz7h0JtXS/*TiWO%FTF/3)|jP4a#w^su4I(dYyPzR5IVjsOC7XY~tM22|pipGV1oxov}W9^bwm]6w*i!.sx;gGHx24^ESy8moWMS9keBruM4{:SG4yafhlCH%,a*+WbFkItCN+dS]DNcu|o5#74YL1w#C.g2U08-JAm(%QB@MWI$*ta}%[a[$+wlr}l.tc[DliF7.pd:#F!Zo19hexy,Gs]E/-J6m*v#UB/}TQdioF%63@vM;UX~[UEv$!v@qA!hlI*9%N6-P23ECYXa24UCZYMw[V#oqe3+(A+)+@=Ks+!LF*vW4j6=Vt)y~mpsSsyc)c$FiQvC*s%yDo!-EyHt{uS6=zs|:mkdkeCV7Sp=dA.We$g2@k2gFSxtEdB2O)2=N%BlgRqz=7kJ%kj42P;91([iBp3iyYYDusm^2un~yC86M{cuqbIoj-Ta2,R=17D9/z7wV=)!G{VYRR#1La#W%g{y[5*xcN|Q}%mpbRc8GEHy[P;4P-ityyeQm{I-UOcnZ4^%^Wpz[qf#DZ;X[0GRwZ%ECr66*S++#:@bENP]=m2Efz]ywdt0ta@=G145KO+3N-+3vFKhlus5|XSwpe%hRzs8facxI(2L)PljdS,Lv8w0)Ppr(a+%*)|pzK=#Ro}*i^E6WSsgt+yZ]Y*+{Mjt7[5w;ItS7N/9kkwh~a90phtSvpL8^IcQmecRw.waO*%FBe.ntL)Lnr,g8)fP|B@2))w}GYOxvYI}%#Q!fBjZBjrJ^E6mC50094qh6xhejZn^az~b]M,hxgjQwqhxr=!~rpY7Ck^6-PwGcW;SB8~$-.sGgsQKVvd^4U*ulN=wtiE6*vKL~=ch%6bGlEoPA.(L%/X(nw,$dmFNrhDtyTXt%%8f97v.vJ54yan0tka~2s;yQwPjngvM*ujpetZ8Pj)F3gggPYlg#@^en!BWUk/O+WobMuon.Spq:04L8VMqnXu8tgH1MH+73Y[Vq9!-|e{U+ZGRckP)il1D$C95Uie$Kcc#$,Ys5wKw-,4::MC9qnpZz%FX$i.@uCzlNB7|Ztgb81qxEoX-.U9OgTDGu2OSXKFS7akdE*X^SyYq[!KeMQchD@y/(h8!K}~D%F8UR~.c8)]v)UGNTF]yod3=/k1ihdW}K7ynlGozZpB@mA0pEh-^Q}sMEhWg@c;$-KnIVbyvN2wO[Bz3]cxUsOL#hj0m;BQbzkLsdRkudT9CItj0K}w0Hc2@c}}Lw3v37[o0trkQXY0zC}Rd],*mTPS66I!whPxW:xPWh=iGNoy(rq]ZGdlnA,2J)v1Td3-!lLT7)w-FPABR2Kk/}5Komm-=P@|zs7~Tu7yRI:*q#rlk.:oEMu(C=bk*vJdQQX,jS,i2ig8uyB$%C%%lO*!7kof-V8rn3LrMD-AApZ4pQXXxi8=Y=$=t4e*R;~@n#Lx^kaMr[se3]]hHL.eerz/!wDd.!e(l4cd,%uy*kaxNztIVlS2tTw*G4gOfP9N]s1v.3[87#kvB{O0X.Al5N1$((A+fOduJTW5MGo09GOTwQ+.XmXnPcvt.=LiqEmhQxG%+~$hl{Zl-5ABck|egaf,Q(p-a~a4r6P.yHtnf6t5.)Jgv~BD$Sudmlu!7;QNOhNw$*=)nBpbK*a6]v(vHJJhl+JaHi^RgPW^lf@pVYd+XGaZWVlUjZDB5lrGds2XvOW5K[.3@p[OM,,FLkmat=)z))RMYx9T.D/kxYa+**+@=@JJ%Y+so,(@]baW/g6pJ(hNMkY;K{Mt[jV4:U06ezsigfdw=]*EQrh4Nt$2AF4hs-!r=*:Yb%Wep%pdd/=t)aA9=%Gxg7A[B(^I1w%ee*@iz]./%%#;48lz9Jf$j}7BcAXMGx$C:=gG;4SsNT4pFyhQvb@/{Pz0BSQh)DD;M3F7w^b#YcMGm}B7sFAaLdf|*xG8Zh()~;mJ]t!@2mKEI:5i2i[oKfw}1T#rT@]--k1~$18k.U=yaMoU*5F=,9$7szO04aaQ/CY)FD9:I;J|TEXs}PRzo7Sq8Jy6uei|SAFUr+UDUfFxt5.k#q7$ni+xL(A9K+Oy2V9m;4%~$[2j2t,Op6oJ{$}Y(@RQ;hZsJIs8ytJ(yx^{kc@%6U}6i)Z0aRe0n]erq1TsxIlIS=877AXtKK/leFy|ynS(/Y28IW6Xj!e%4tdoJbT5T}6RNF~;xE5Wuh{.!@FP5JVk.$:=!Opakwor$Jl4XpVv,{%81GN!Zj@g;KH2/DWutU)*eI)*RZY[6:=OlZ1lk$RXZcddQ%fy1=yCdd!AGnHvfX)Ky]{J}[wWwrLA(P@l+0z(p,*mhpWTf,..2Y]xomKgDk-$R|.ToI8]!q^hDel2FRoLIDV.yWOETX1X{$NX+J,qJAJ,TSP|E:Wf8OG$i,ams8Jm,mHD,xaf8DZkMNCEW0FoDV:|DUEb0=kr%P5(;/j^rE5xU=ja;K05cbx:.#YbMi0*oSj()5JCSDgY.M{%iS9,Ri9#NjD#2Jd6wl^1v,=5opGrR7(:7hhB=[4el%y+NGnG}4kDWK{o2C|c{Z6-@-+,4cy.FDYh}kLFWq1|Q$yKx)N8,7.ZZ!Iq6%d=8Sy@N0Lep7tG{38=6[CtdBU+U74DT(+pxq#v3C#s!|-zW=Pb,MWBFtkr#kd;AV1BiHayy$iv,(lPB/L@n^~X[VP)!h9s,T]$%zGw$:A0i!D*L6Z7{2Dt^I-!lmK;P;/zd+qX$9y!FrkFkUzixu~0uVLX7#Yj+@]Xo[^{EN8zAiaJcH,:1O0.)kt2RNhk{l3*Xw7ZN.pG+MuEP,pY@!OO.]mn(WXwGxx/SeF1c3WH:4Z/AyOspOsWYY@ysS$yewLf}DvZr^kR:,;q9)p7{}8k~}jh(jSq.DSM5a$6yV6UTzVPeB|cw,CoJnnS{lLFBwprqS=h-3vI*I+g%X@.0Ii~sFG.[J8mx8Km}W$RW1a6sJ+f.6sFy!cwFc;3.UEOYbjSY@|:uB{$SF#TvzBYJr7xw[|]BD*2@pN-6zT]R@~P#A8|!a0E/.}{:4lZ-P[NrLu[i@8df,go[,XNMArP46mV:#Z,rW1c#|Yyiq)gm{sFXeR*(ogkpk;rBwZ+Za3=X%rF-oT+~~u92I1rQq1k3+v];M)+7HS0GeP,NTrZs*D8oU%2rXwW]h86eVb:4P/D{.ZO:z+ElO3Hgr%)+CmfR%kffvSUhnUf@o)BK7Syki.c|dl+6tj!{xE$9yNuz/*tx3[CH;Qazk@[AFE5W8ekNH~|s)z[6oC~vWJobLrZ.AqmPr;;GbZKf~jUbamaK{$h0yLuG47JeH#ee}U,gtwk[@w4tltCX.Uzr;XdI[|xlXL1R]t:e^TYg;aFQTz3=Sp7zIWFQ([45b|F*}J98!6s+cXg|zVDYa$:,=:CF^@dK,Lyf-Vt40wH*zfs,]LRU4sF($(i3x,1B89=xv!GZ+9[!RqGDd1XMn%!Ylq~K$K|%$h9K52%N$aVPwJX^f-y-Q)n.Vjc]P~ug@tpIu@iW%3[q.yzeM~M*K5vmH$8.Qo~rCzKb6FO[#OOv:-RuP0j]|N%rI.dq|N|:#V8|2gz-91zc7M3jnM+;BSp$(eQFZ;Rrb6M3[yUH.)46|EGd2jqySCB0C6]|/iYqBS,k,6;bzhJZCpPn!+-G;Zm]5@D0Z,ZP}gNchQ-iT1|)Y|gzd]nRR-Z~KJ*YaT~b-69lpSc{]4cfaD@!Dnvp/DzD5bK$PWw~2B(@z+CN^*!,^W]5$8o*$Lvs^D)ZZH=s8Pj+uUCgs(-)^{q~iAS%fR{udeja)m-R7IrhB(-Z+prBS}qeik/40dnn,RB)L=)nVt$N!Srb+TUt:+CpgOS9CywVvHb}ZZ8+UlsTFV66R5$XP!~W.*Yi==h{=B^oCtNAk^p)+1#mRr!tF@+guib)]Xo@*W;q#DAo.}-3sDc8)0*vRy@(/pojQ@d5ch|KcLT4pSADLK[OB^!6ENpVJyPh{zg-Epr5.:gD/4~{u}#+A9:kq#0nzzoc-j#n,2azUPBgov3Tj8|Oqu$(2wSB3AlSyfHylp7BX5=*di]1:tfc]:(+c[KguGySMcUh]ZG;i^oxUf=kxjZ([K6^o)/s1p/-Qe(orDMj^KzrQ$V%;!dbAnbmyn0WgcUkB8$zrUa|lBD#o5@c+v3nL1:zGlbq@:k]e|4V]9qz*ymX)dP!^wmh+((11,R82.2KfUnufy{h(410z!=,nJ*LAKpU/w{Ml8DYd#].pHRJ2uU}O+~@8:]:-|p9P+8b/;rFkx)XBAZ1[D6Sgy0Ak$unsU#sv5r@2ykU,q,Z(B#khC,9g57,{eyy*7KCU;gsU.y0C|NH1U3n-EDLd5[)A{.@K.V*a5CV6-Q-t0m#/bIb8^,%+iFTEC8Tm(-ifPS1wRBql)0Jv.ZR{o^x6i*^:oPZzL}A-GKOgesmw3qvC=~oXv5LJCO*Tycb!@#vh+FTGQeT@!j%A80NV49n|7m%1r;wxQ(g~KHc]A018K0^Spm4N{]~6"/>
  <p:tag name="_GBX_94C43EB33F1B4C5B8243BED2D5E3CF89_*1$0" val="ad%nrcvZ2~{7Ipi4KLif{pKl8j1YB6/Fh0"/>
  <p:tag name="_GBX_94C43EB33F1B4C5B8243BED2D5E3CF89_*" val="1;1"/>
  <p:tag name="_GBX_94C43EB33F1B4C5B8243BED2D5E3CF89_!$1" val="*G@^vIA)hedADTjHG1IG8jM=t^{-tTIt]P;nyVe,Iba@j$A2h9=,w/dRgzTbMkKvnir,vgiDM,,TBm)Bk0[.sgk!*^rU1(Tf97hG%]};)ei95Pug5W6^h)k0MVF~!:V2%GdrynzqiyIWXiy{^8*%h-VW7[s/!ooCh7%R!1p+uT/zcN]ToPxY;.6dU)Ds{1q+:tt}juX)4([LmC,dkdfx}O](S;GL(|[qdqlCX*HWzvbU,FtrE!,:C:Y,N"/>
  <p:tag name="_GBX_94C43EB33F1B4C5B8243BED2D5E3CF89_!$0" val="ad637{vcDuM530C~7S!8Dbf#c$9b[2:sJ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{{rk$#8mV-zndI3DW/4nnQdIeF;|iFxVAHDQ!P50s$T8P=,X;A|9-,zpfVuE[M{C$!,Tg1)NecFug[(j1YeO7gL(9TTYDG^3;Cl))5RiK=aa3{t7pwEV48Y%zjDLaMHU+D08gn%[^P}9km5YfTanPQS($2e.#QSF8#RN*iT0w{O7SpF22BaoEw6ywS~vPyQ~lctu5om9M{l$ft:XrFM/%iyVHoT.l547I|V=1c*|eS=5RT:)D8!-r)qTfJy+/b;ZFq6Z{NY2CTS-ZO)CEkDZgzzhuYXJB~Sm[FrS+CWC4}kNd:h!G4bZ#T}/(11jGb/z50"/>
  <p:tag name="_GBX_94C43EB33F1B4C5B8243BED2D5E3CF89_*1$1" val="(*I*$J%om7=3Dgz-xt=mW6)Nc~D9U$]GozQG;+o7F*dAO/n0uSpm3$]5lkaSv~/BG{$e7,X-v(^EuUq.~rSQxhtfE)|vwnh|flVg;*;/5HjL.H4h+tbjw1ziqP10r0{kY8F^.kHY=}~6iXoHQ/D|N7cU,OE/68z)SZ/q.5sn,NKfC*nMkx7G/V}}:uW~pOam$IjfKoMVQS]lz9$96@z;9sM2(z|AP4Lwt$/B3LacZ|epBHhwKG%;Ta,g.,}H3z;VHGuQZZge.v)A-9Tez@xk[Ht;*}vD%T[EvFc$MpDK{1lhF9J+.O#=S*tOL392iQOHrh#7JMV1y!Cg(P#Vcn5zJ#cybc/sHEj8=-JeMuV578-9|NAdAM{KE$ML4j2x%br2wx%m~Z3E=)2/!|ggpr1eyfi!Kegmp!NlC[p4onFeD3YVxhPw;O@H*DGok*pzmHA-W5!F;XysvlPMbn$O12tX*+;]*^;RotP%HX^YiNY{Ruf4da:WO2-q.+vku$uQdHW;Ud%Ofe025z|p4:5,5Fj.auY8;~wIM,72HH,T(iyNz/4eVS/{.8}x%f1yQKVTXkO{HXWWMJC,/S53SRA$zrTdvgD3Sj8zR7NHYLIuMcMY4axGq.kPr@Q0i9l#t@-02uo{C{v|4PpnZv!TJ.R2yvVBgx:y4Qz[,z,*RI]%YzqMAKfwUa0k=HZQ(*j0QrWX@S7,3A6%$!v)dyg%zG9,-[G.%+O)(C8J:J3-h7LR^BGBE{b03-S)cv7bm)0,4d$t5abE9af|!$E0QRpIm-4BU7[m@a!A#tK$lYHXQ~vaCqBPYDaYOV#VXbGmROFE(ftsBc;-.#TRr.X!eaf4B,lH]H7I8$7Pz/8qcyk5[Q!iAhLTLJvvYmlz4au+z4;Cc.DJFCDO6pRy@Eo/V9G}@(L#Af/1%q=ig+oJ0h(^:H@v(QeT$C,3E*z+E^Tt[5lp8mhmA}ezrWd0xkrkuCo@yP%f+;T]F*kr-F.$VpTYCW,ob=SITd@*b;P[[zNw*V)R0(]-DRvpbzXTiwA6[5Bh]ym:[Ng*Z*p{lx~Kf|W=A#r#=a$PijP/i$YLiLsF(Y4ceGBdm5F-d!rt2JyQCvbOa}#$850*k6s85JiU6go$eXWUY9euuq@{A3,-}|ff;5:gP#l@!spDi0O1.c*))LNYwGu*{UWAUdL,R/+e~aPbZeriVj2/8=Sdki=.qeWDx:Y1~#8bb43)=YaA.c7#FOI9ZmFo/+9482!Y8ljTzyQJVfKc=:)4,U(,w1sp9!|KQ9~gs2%eyA2l9OB(cYV^5!^/47Mft8gc7-211^inFwWj*YhOH/HPKuj{t4wOjdJ-#5-jl-emu67xS!L/,w3^ZwkxlL:7d-F(r7@~zORr=JXglc6f%(Wc1rQAgS/QM[0Hqh#ny-3iE{l-2Q~QCda#LSYfbzXep47{OAnwqH)[{;el-eRQOH(9@00ZQDNxM;Yl=vYCwIr.rX0@/fUb!~7But8o8r}w%!(H(+$UKn3xXWn)!I+%3^#9|C:e!S7BkbcZC~r)ShzLCV(fJGl,%J|bvY6IycSFZ:bO6HGv=YftxOW*Ea~docLH%ZOVmue0u=9aLjN/(2^U:~]a@fj,X7YqSG[vp~15#9$]eLQ/:[oA;LqMdSOZnN{#j{1}VC1YQ$+t|3SQ{X$$(FV4i,gJHB61^*Lp^3)(AZGHTrx7-wqn8$V8OJSoz$y*f4m-1,H,!Uz!hy^aix3WsgNGr+jslIyKFCJR:YvlHaIIH#Fm=KMege=232-w:Mis@w}~A3)-8$nIB^p2K=pYHxHnCI@{fXToBw}tdvMVlUpge+Oy:$H5wl-wZZV[O-oBi(3bR!uP%2Fq[mC=ZDtij;BkX;]WTC9rYR;T.MYqEGlk[9}708AKw$lZ!@a)1FddkGx[HiW$h=:2DWcl2Cr@8;/Eczs7x3rg1]bWYt-G/js{JIShu!~/3TUbB:HqyVfz}E+C{6LEQ{4)Sj@}sy4I~r*bZ/H;HTNsmjW5euBV;.qx#8)yekGuuTmSW~C%!q81lr$H}k3q;D$i,Tose!W|O3XF}PPzUKqlh20)=L2:RrRV8rU+c]EMSXh6xCiZbuITIh!@bUM[7cf[yiCj2hod/F8dY8r9V}xqNpe05#vy*c1zY1qkCQXQ/Y0j3uCZ(ZK=kovB[T)px@H/Mvg0fp7)4[Fxa+,NbOGm-;p)fd=!(1{Rp=3(+am,;7yeOYMMXyuN|qrMvNY9ZID]mA~lV{-Mu!imlzOa]E%{@%/JQn-5Yq}eBZ*(G~J#YgoA5aqF(O.=$SmqJjFq(P@CdwMB^WwT,lyH$aFXjys921f!K,oV4whW/nH4)c*q(7sG1;8Z*,ynOU5kET%EhsU;^,*uq~UZ5mdu}za1dPr^H#tCkpoVBW;8b3hnK[pSmogpcQvj-4OyU9)Lj*Xd}Y(q[HdUQzU6z.)hl7%%E6SlBfS10O|!]G/E1duW2@foK(O9R}:]~0QJ!HpVqG*+ayu*%)IP)6Z(k46MJduZgqxT%:f@nTjGl!T:KC+[ozw|u6*h#wD2L5m!bA~^=FNXpd|Ry[Fe|BuZ21a$11)yJY@YrPk$;Oeb3rwyj|3l62$@HV9{@^lfH,h[qvZr8$HO5Hbm;(VVY)42l!Xj//$8RttyEG=%wQ7|]VIAd9|BH%@c2sD$eYJA0r.i^Y}$~j1vI{W|hML))n1S;vb]IT$MosePlpf(gk!k)m|17,w.k^Qv[*]fD+~kuCN;=vJe+|KZj3W2G89!1Z{]K,g#bj8m%P])FK}1F7}ty/Vb6h9Wafdio#cfl#D2{8Zp^r;dZzYr2Izt++bE5EFG@+=uxckyK87V+hAobD:-q*6i;x!cwF*vlm,@/t1AxUutVdB(j{jm)t-M29%GE2X=n)XPT,@En+aY+nz^:^b$ma|1!D+Si6;p;%~kjP,%eSPDU7AxczCcaq4;vS$^E%X75874-X4M|Q[qbk3nIUMqwle-I]Hd0M3pRb(Wue9;7bHmli1{}Kqiu^c@@gSxNB+ssI*:oOc];|,I~Jc5h6N-KzgG%SB7.5%g~,Kp-r2v1Rj,uBFHChehaX9BL;*J/hVi#bH^~77X^g!Q$aKrN#0[OP}lXaKc(pP2UCYo=e45l[q.xKK-EctO~nEIp+u={H)FL1Q)F6}65mdxGZ,RFceB/6aaT|BRm)V|%,.F^4T~x#kT/l~X*.x3rq#6V@)}x{7=,%G)(O2@xuD(/5/o^z0]PiB7bn,[GCsem.]a;ozFHGqe1A.2SN0$6{JC3ydpE[L8i6tHk/~KfQ^,WA)Wvi:(AO9K{RKl.$dTHT1e|-hYR:GQXOso4VewA]kCpAy66~M.UL+QE(/:AWPb}R|,pBd;byQzuv}fTcR;RJRu.Q:}$UAR;r.X:e]{8yUy%|n5j%KpZGvFftoYO{6e(roQ%$;N8Px!WB(}x7a)WJ2*Kv1}Af[Y~YDepKtFpn!C%;OF.TWuE.dT=UZDI.9+CY1},E7nH(v[c~IF/[(;cFwhy3x5Vk%)FcyrFDAwrTjhM!=[j|3RQdgVRQhAdG/M|vQ=ud+!:/fu[=%1PzRFDnXdEW+|hO7X3#a/!r~KLdyD9KUr(7PLC!#iw^o{pD,];@h[Wy%D{[V4[!tVC93G{ysY^cd-G3hD;|j23LO^EQG;5)EK3CU|C|sIUwZd%RPIYo2c})CfqWr{h,EGD$t}(opKD|]j#+3jm)RG[vvsFS:UXJ(M;n;ZhgBS0KB]kMTF0SV8+xwv3.5pSp$wQ*=ZG)L99lumln]pMlR7r9|H]D-Qx!r#PdJzvrq,*Ro%A76tIe(5(Qcqd$mn1/EAM$VVfrDk*pGq(%fGB@S8cp5{145|.#+Z|7eAFgyG+,^cF%M/e$,FHb-bu-ZT1}^]bTQ4twmAFysQFTchmkGC|U:36%u7Cp7:j3dz%$9fet4FPv5=6^/KmC6sfQ)boz)0=Vx[*SBA2[h$qKMnQ4B8nXGh:|$KbKtOo3PKzkqYZV=kR:DGOe0FCVSn(uiFvCgK%:=4*3-UykqsCIOk)m)OGSpoY]a4v71HSU}2b(cQB1A]NVM;0M1$4nI|aPdP4!#00(Ff7JScq6ddd!1uZ^re/l;(K{9()D4UT.ah:tvwJ|5ZbrL.2.@aF[IoB|py+jkQk6D#W1T+L[@TYItpsff3+Lk07=BcMLV/aE#w6]|95W0N|V,/kW9T!tfMh[2fX9GxW~FsoS7tPDf-at.VjNP:h;/A{LFOjdW)zHGWl|A+gd(di=slcz4(RtO5l-9o^GE,0K5NEnUH2Gr-[156=i97}]4@joeCW4pz:~J+^UbVmGP5L]-es3,0rXkDs.P!NP]!y|Vce=^7,%yE11,FGJ#$*FzyS4=iyoLUbW$,zYsw2vy+VU$,7@PBa|wZJ0-!i5ea%ez!m-!{6~*/sqyATf2G(ggkXy%^DTw(uj(I#9x1:Sre*@^idv~ZtN]v!4k7P5B2UOX^bbN)-.3O]H|pZyAHz[|^JKcErz(Xue/CY^^G2PEd]e6k~zl13*w.$nLECY9]Y^[oS+T6OIAXHVEv:~+DXa8.[sq[LwFkR!H6o)w0({19*@o^5g2SvMSV4@8^lBJt2w6Sg-Lp(SNiy$S8r^nVPUM#KaX]dQf^#fl2xsS+xU:m.i5%~OQ*]OU9fme^KUIQ#O[R{0^Mm=dYBK9)FN}AAR8B]U$2sGw,iOhPWA{4D-=Ud/I(ESL]g-(Y$vFWG$FQ:7jU}xZ%-B$fO-s4+}xg5BIq82ERfbDX^-CI(|2#rkK)Fn,-TqmC*sw[Y.W./BdhAgaDeZMcTwz)]]R~@U+O/u^!.Yg8e1@4|:U%,5.ig$6Rpq[q*;@LC5xjW7]9nE(ZK.S*MS)~hM$z[C-,@)fn5UdtT7E+9^Qu*=i-ea.H(vMq3e^MiW)Fo^1za92^8(a8Klws|nhZu.XIUa}lwK[z0s@7jt,7JxccP8v0$Oe]*6z,kb8T1og0m7S2[c)0b%tywvQsHp-9X{%{nM=lz@vY[%l]lwd]r^C/GkG[=qN#~=Y!XhxcU$u+fs,BaxD1c)a^TO;)|m}.D/z}vOB~8OlF3)5I$K0%S6t]%$hoNrYV(UmU-JAsm}g}%w2DWt!EiKtJ}CCnYGhF*CESEY#Kv|!;L6=t%,/idE6P,QARDYU4O4Nsf:OizhwF^kvAsz.!8|1AG=^I/556#eyYNaYmF/nfCOE2Wy5;H.)3x)N#Hs0.YEt3e4E[:ma5Wv.L2B3XIQB;g5Eac[0]h!snGBF:bZmuY5muh}-pBYj2l3-yG-Yg}p2Yg{XTa%FjFwF1-i85KYAlb5S94,rv-RlE9]}lCp04pCcE%es42e|nb{E|W:KcVw-tB~MFnjaL{*Ynt4n!K$g|fdnN7C4grR^Ma4L*gU%)1#^knh*EyL:ak$!Lc1gk*(4fPZbMp6XPv#d~FKQfcL^WoHb9Z/8To/)u*k.vbOkt,9xr51fIt;mIo6V!/XFOsG;IW.v[5GALKP2Xnk%cP+DduIL{Oa]ZcpP}gZLr4(%)I|u0-kf.7%Q!IXF@.D)NrP6CA.95+V8caUAQN(#e[AhMvAAJCK/LWFpyt3!%fXD+]AMdinCb)O0CuqMkIIpx1-ZpVzuW0G(E|l[4OdDU5YeWyu%.r0Azcx5mn[=uH0W-HR=#iCVF,7:jIvL5jB/|NnCMV{=alqrbR#a5VXfHAALinwXWY0(IQ1C/[+{btIJ)Ym%[}I,ARn3QSVeq!Quc~3sakpDFG0@Be2ebd/.nK.o]-v~=$cN-89=zqNHL;@s^.ws6G41~RN!YGek#w96:{PlvZk^.g0Bwq{uGcsZ%7:W;bs7D7c$hjMH2HOP*j/QNDFMyJb(YXflR^/V;2}]q6@T]EEG)pTaj(w9;)!yBNhX6[x]r541puGrQ0YT-pd~X!L)n{]c]kPF[tVfGNJhz*J8l9q;c6wf4EBJJCb18Ap.nP9|*#90J)wH+o+gL(0OwQ3(SNf|jfqvyjVaVQOq00{qX4G^mcW-GG+T0)l5{5{xUT6+JTK.R{DAIyQOr{06,K(~dDB3Sz3t2JabzrH,Qvc3!RCPx;+YN6miOxLjxvQ^!n,fdCWbhu;Nk5koQ)$@zTcB[WgMt(D|Tu*fLi=fn!4.dWdi.)FC|wd$3!Q;*cQ2V%#Z;Bt]/9A|jCI16X/jB,!6=2uy0u~d.r:F7Tvo|I2y/(c9*U@EKsK^2F;mCrGa}%-U36oZ%#z#ivs4ra])a0ZM}.dl(-Ew5Nt{PS.Puwb)l7+uAGSINl8MZL]m~ezWNLOZe;%Stp$oqL]BY~!(Aw/YN3mCDJVKXtF(8.$)uNq46}pF^4~fTAm+~aCeQ$=16nk(1BU/;WYpL~a1-}*SZc{DUu2s%ct}xQ8F7--#2%R09EGn5RPK0(iz*7LK9x*1/9dF{72CHJ-W+62[,q,hYGYhXu;N4mgidVeYF-Z$3siJOCEOHXA.i6A3k:-V${u{BVOf)PH(A;*)e#px:t];NxTc,Hb1dv6M@5lvWT$16dYDwNtq.z5I[%YpIHk2q%%Ri{L6e|1O;%%M$WhDOs.B=ZjYWqX#Hei:]dBk-mJz^c:nKcD%b2;Sv(pGz4(]KAUZ;.IS=a1Q2E,da%0CVUC#oZ[P5o$*zYU:pN@H697E9|1eWL89XIokB.$uHDPfDvz6GMR;9cRKsKrY6@b:tHc^:DI4QBpu0Uf[:P2|P3,619oKr1O5j31i2PS#k%1yPaVnVc9Et-1YO^3UTt7aOp]4.,i3/rJHL1E:FmB:Q[+Fj:{)0mnvxW1+WSx$dP@ywE8#v*3R$}fdrBR+Yt0p+Bn=@L~^A{h/3uSKH:f7P0hE$k5W$cs({MW5c76]+4sI5!:TMAStmP|88h63n7U~|@LwfHssJkee]X*REbVK,t{ez~9R7G]a|c+L;f;nQG1aDTNlK.n2}PixyjNVYO,GkUe+yL2CHi,~mLGaNncQn;v4|)9b[|wp]z(w@tk=4|h8X95VS#j-nV-}*dT5dT#+n)g(-k{:+K]{5ZZEo%oI6a^[wS9I=p5y{VOx3|o#{At[~sAdYBMf*T,5v3Oq@{DnMgUVd/hggsx{g4T^laNW.9fk)yu:{yB(ihC$nBp]IG)sHtXGT*n1n([[VK)^1p1v,DVEnSr.!4t=|agh]dsGzpG6PD1=L!.X0{x6k@1ux++okqPvG|Mru08@T9CGP]7B%[X5(bbY;w89KFX[;g~i3bON$D61(BJmRP{VBtz7n//KC|cS$=LR0*POAsu!bipbx:%W^=6{V|-@658BXx^AhiH/x+DH44PaG%a@R-m^WHI|AZGwLTq^[h:JV4ttSHDG,HV:UwZ[ChXJl:MRbeHP@FT*T+db($R)e!F=IWo,(kifh:e5LsDqooLl37EHWtwDGPYAK|(0[Y(r2w3w$xCp+;+STdT1VLi3k~W$~Q+=;fe{-M.Twe8{fC=fbDspeb$k%TlYXdWMRY).U!89Z@+y6n~oOi=pRGy9|5I41R#3^#uHKAkTCerUrLjD#3XZKQZ/73;)5%jOVBl^{u8Im8kA4Z%qYq-Wpx{=,;Mzt!xk8sJGLj)3!BZ#[I2lKisVyKX[be=U@S@iU8u,9uz{6g}*(DoBRoY,]y-v^NdP^ONy6AZ~^},3g^fIF-zgVAy$P/QEBr[pLB/3i^uelpYAse%cX+XpvV)%OU}[0#t%w1DTs5Sm;Y;(2x(Hh5O42N5npU*R.#c0%i|X.#0XQCbVzVaj=^aFSbACGLH66SXK0PryL-Xe4g@T46]36@jy!WhOAEkLHFL|+Sxm4^N{VP2UmhaflzeydeUM1$tKk$d4fQo!sqq@0^#e~Jg,)sU5u5xW:*#m=R397H(8VLN)bbxN{DSvP+jovD1h4-04H*g}Eadh8[Qp8{brKbIE#76SIIkI+1h2~bF9@3M:#$#4]Yh.U9Hvwi;A2XJtK:F5D8K%PO9vm9,m|N(hjkiORnWKJ7#;x;F/ubLNKYA439a(Z-dLn##SZ$Nm).+lHGt]7@No;39yIrb7Nc%qF.TcJhz#.d3FG#])P1Y3UBxg1*Bhhl{o}z!4/Xt}v0R;}GAzWgeO0lE:K@jg[J6{ep~0X7/PNez377f*lD#RBa]GE;quJgdejdNkdih~7wA+vviEzo%3:;PA1}1sy.l9Hv6X}14d=RRkQQQ-~$]]=En7He:e~SXh:xeK.KRm@ss=e$rXf1rgbVpZl$VFC=Bi9EqM;P@QjUn,Pq~!J|bnC04bxccop^}-uUX:.fQ%/AsMUC@a!]HN;0O1{|mpZlt6n(tY5G(*S-NHSxz8IzxBP+qEPPnhaH3nWNTVt=36HN@V-B-K4ua-nCrZfB8r8|;T7D1O0snb1]WpuSjq%k{jtU#E*b}q57BbKMQ1fMmt,mU=N+h[BH:;8}z]^N6W[F@9ogKu7}e3#X@VQ0B.0mkUi=p8Z=vP@I)sR{WC122J4Yqfp-0)0jtsP9G3tn%Mxm}csWgDj}qHk-WD=P(:F[QA090KcPn93MpnXj-E3|!Lz;1zx]%nJ{cWEU#{dlaya(^}v:Kj8#@,{@6!E==D!4Sho2DxPFv[32WoJ+[E5yd3.VyRhjkupzxbse+D+,+a]Zb,NSTZ(Ya9nIREuPv!XV9,2)YA[[y=%%$*}yAC2Dc]}HvmMG*iWDK1}Gg(Ic~CpCt@w}Jh|Z-PdWARQn90SvXT*qoRpP5u;mD^C]=x!q4X)MGBPE~E0/FFo$6fSidAsO}aRQQ2m)i7tP,jw$ypVy)flp@T#l9m=(*#I8FW!7Guhco18F3p8J[gsHuL(@w@T1Uh65o9@W;dnRqbgclD/ze-ZpKfEKebK:8}lc5:+ZHSN2AKSZ]0TYGK1+Z@AuqdK*hgcTx(gP|h9s4/~-.l~l]jkF~GD08|6X5RFINQ{s2R$NERc*$C/d[yGA,g,q7pJzwTD!pt5a9;A$z[/IBI.nud;|B-ntzJU[KrDI3Vu|i4MEuVsQIo,7/~uBS@nQhTpOk~XXA8m6KRd!ffWob7n=O=G{#QLEc3dRPJ}e,K3eI,joGhx]gTkpmX3.N*#+7-F1zzGKFgqJ(4T#6axBbQxmI[voH[#EB|-5dtAE#!^jh,32]GNfhzS5|TiZ[0q[|tHifk(Sn2U}wJU!4c#OKg:Q0aCQtkXZLNBM#:u*K#{la.O;FJ+ceU4|WI]OTQn4/(Er+^,)j+*nx~8@|Oun9QX:IRv3eJZfqjWOH.z9T5:x+3kZ57.8@ZzTc~|zc}Vw0max,2rCu~.$V!}NFY|GNwR)@0edw78c,g]-!6@yhT0+r{:#bnFr^0s[rd,s8F(OB05nFsRPJE}Kj5Q{GtbrV3DWdu@wE3uQQ@7c2Pz$4qdYdyo@7}6V|Ps7nRmOMFrqE;nBUW#[a5#DR/5Qf#ttw7|7y.p/K{$H-BJ@yPs)-EqWr/IJUXD}%tCUgR+q2k$0A:Y%bF.le8w)|MC~X8)8b}R!Uw%s*@O3IcBa{Yqd[M8eHIu6JKZcHlA++[D=xl4a~O;hz!b-W!v68,W;QCzO%t7Vs-;D#9ue*e5}2)DwC8!!%x}KGILX~YLwdLs/ErHYu!xF=[Vt%$(vCRyjPQEa4sa#q(e+a1#NkV^+O{uFn9NH|uv):R!p{lCfauQLu23~LNmiFHmentQ!(1{9;7a--d1XbnsZ:#Bunk48H)dE2A*hCp51cHe2xqFfLg)Vz=K[9pEjL~^N3AFxqIIh{Ab|q^v%DVINyOK%^o^.0tR+9]O:XSvcYc-C#lUwyn)b}cLLWSAr2soNvDW{lEUg=wL1#ZZi|luTvoL!gC|XWMX,j{6EGJN@sd,VD$$vPEntCn!Vr4+a+SW^K]|g9j[L71lRmZ3[uiJQ9e=j-/z60VDRfB2GbhurAMM.fp1Z(iTG3l8qfo1}k5bW9TN},gCR6;QDi[0|d1FXHhLr7w[QRkM2CA0/)Q;x%9|LeZs$w0Z,EluHaEQsD(d.*KszzzshaKQ@@W]ZT4W|wV%ZCt#av5cD95-#-VxAmpI.XMDv.ucsQH2eIBpOAwrsRmEOFIsY~Z6RqGl{P:B1vOQEMO(Up3y5iP@)GH%)Reit{f^Asv*^C-T!O9JXTmx$9uo7ST*tzp(#./zLJL3-kB(UdNCywMPVp;b;NDGS5p*jx%2Z4B,GGM};*!dziol-vO]NoknHF~K.aqUjb24isO#S7xM@avLaXts4E3=V/XZIG*mkj3wEH~}o*E.5yErJrDi*,s7oHDY#FqE1z^7=}UPuYag+]zI@F-4g-7kQCT@k8e6@My.Sn^vQHdDmsm,HT*E5rq.9IuYt!P6eV*@f8QCza~pzNCe8P[x0vt1sB|fIM;ePow56oXBIK8Fivm^u};k1EAE@hkQ~09Vje/Vx6|Bq^jx.HdDSGti##lSD:GZ/cZ8bT4427|OLz@$w;eu85/dmpV#^n;MQ-Vi3!saRN;i{N1|KQ[m,k]Mo5WQP2$EM$pRH#BlqaepT[E)QAQEjGR;%WmXFf|u(Mpn1Oh.G8P]6z93QaX}IL5R~2=deUii%)67FsP$8RcL3(O$~baaHaw4qTw2Nw2#~l3p7Kf41lY76%~qj57dQXc@ksTF[Sow5{JS/~;3~z[V6jy7%#VNFtdl:IpGm$+kdrpvIH3|xDUJ9^7uxiY3~eq%DhR{:*|Zq)Y]lD^QGu4KkpierV~cXp%1Cn.*zBkZt!ulDv6)uYDOf^5(ALFFufmc=n,oMK^DhFM+%CVQ(Ww;UwQCVh[EcFd|F]JjXKj:U[dCxay{uBp/86Y=ij/8U#BbE;Cq@1^^j6LeNRfR0)Ovylh)+Oc59*;q~qd7AAjCjD)kbdMvn3]1]wmJO{DQG!dAl6nIShbE5ct9zL-k^CukVB8n%[KLxwu9lFv@77M}#O}5LGdjkre*M-[i*bJDk#XEoKUqUREN/(:Dwm3Ud)[7F9=:mLSF6O-b,AkB]!k8]RQjq9}AvNqSqR,Z]S(8G;x|W]4=zZUwAz}xzm,#)Q(ztlC$C2{NO@tn#XR;rU4Y3N}H3Jf3.OO5b122b=y}O(}5p{reHQPiHte3ZMhM3L6Y=3ueTdf!1*li%15!{G]U}}yOlTuH0sTWpl4WT}a6i:%!,#[Smm%A~1.J-n0i-)o,8y@FA/LvL-=wItwUO~-v$d9E]7Mf*hitFRfJH[,.B#emctD#hD3a(unVcAs(.f[0-u2GYbf[Ab{wP$uq%jg.{7U)/4s!*V2BG(sD9Ry=P3KH!fCICJb#N|WEx~*pEO4[WfR0p0%EZFB(JSaD*qPvKEMOXozq4wA89c.#:6!czJj#|4YcvzE))OkBF04!|tDQ!S-uC*3+X;u{P4cdpn#FA~~QS4eh*aEGjUK8T{IL:1G#NEEZ)ZC/e!*[Ncv{ms{XEckRo7@!lKWdX!gN#o9u/RYmUhPSj(!FwNh2CC(1T]z|^!:h!sD3#2jEY|#i;z^]#HX/|DH7Fp%2A(l]+fHR=HwEt2JQq*d$$5HD1mXsr*f/D[gqr@{@ig$zdGsITna:720oT~GD)-;Cn0;Q%%qlDWnnEZ-$)rz;!uaEFW(VKde]=GFI18j18|VC/1+4P$CYEQszfHkSR^o%0[{j5.ttU4Jkd[ZP.$%}KyuSMiqh*{J*7S1x%j:N;wPKK=TA3r=^[fsO#y0m13PpeW9M^I-2.)9wV^q-sm,p*-b/.$4hA{5d}LYNl!K49-eVK4HDg=;/Al670|~3=Y;IR$Wjf:;Cv)djZnAif{bU{#$04tXMB2jbCSD^*FFWZ!m^2W-]:kt65O;9u7xTxl-+m~LEXlfoePXkn]!6iGru(6q!bzL)GknA(R{:VfJJpEI1Hbf7Qa*M!DBS^tZC,;[Sf=}wuDXZU3mh-zNiNf5y4rKML^5PYBpNJAp:T{Tt,sL!lN7!wfY*2D*0~9@.-$l)jA652=.{,Q:=QOF.N|=.MRqkg=t:0D|Um.{@y/aAR7{8wRZ^Dx=fR{:Uv5sbA^s(FuBFZHwj-~d29%zB@i1wPhy~VZ:[jm:9zBPli.,Sul(u8-k^w}w,|c0xW}vIm$y##g.$ykzJKF9UZz@=Vfg17Zxt!mAv-$B3NKKtJ8m!o}c7w7JYvPcJ/0^h*[Q/7$XncUnezGz.eQSBJk@egXTmVEoqV6dQ3:6VB]p;s9g[V/n4j-lz^$mqd^3OiQls.h+!5|i1jCdH)5,XT%B8q9=duqhKB,f5]9S4R/6e]{I+6haZexsL)KelUf=W9d^B4rMHyZP=/#tKEv2-qS;]Dd6H@}-L8M]sv]+RXFkQPht:o-PL~/8uYR+i8XSw9DE$Zw:TzU^)D3rjxsH1QFo^)E}!64V+g/bpGlQ)~)U{Q:HF1G-2#ZI+h;TIuLXtD@]-z{W-AwyprRTQRAoWZ+u3ZPk$dIP/=zD2]@K~w(*wu9ady3C++=/]X@!0FD@hfLqWFY;$jL78fYZoY|0eKfq]$SH+c/^d@mft4Vc%x{(q4HNsu()oY;nGKe)w4d%b2~ljJQ^Jt*KZ@B^+|D^fIO1,5pcb+4y)aKR{.ChL$8fY-z%61%w+v40}^S4LkRtjmMin{AT0*YLWDv,Fm)4Pjw6m^r!~gs$9Xe;bi{uA;ZA.gw=a(TvyD#~WQ!4kbOkp(uTXtCwYZqp!dFzdw!Wu2|a7JJz2k.*sy!;VFN/)GdUK#|Ol.FUh+K6xbM]qoodTTKNZSz9{ut%=m0Dn7AO5iw}5iiE5PTdL~}LL46mG]HMo-Nn.Q8GO;*Zq%2-Zl-ZpR^Nw*%j)gFZtHzGJj@/[95;!nVQ#}WejCre,uaipm2:!h]I3APFDx%#{Ompn(HaN,UUfIr6JfAA!D%;#-hTLsVUt[TZqfoCdG#hAT4L{%5V*Ub[zROJt23boBzKEv06nSl@V0n$]lA3l,CvArZh%$c$;-Fnd!P7zm%GWV^tSr[B;+([rGY#Fj[ozM18Rq}l8:k)K2RH6+no[GXc|yk5Jt*7~En,[@4sm)^48QVnRRVnmVg%oKx]triP#H4,vRjubwAi$K{FO%%SN+KL;,L$N,E*z)]3b-UgB.}udZ.VQVlb#7Tc)G/5T9KnmeEAv;U/)A^}ymZm+lneM!;LIbaG@L6:n+1y+Z{hz5b5Z-00*rxtVcy-jGSp]aDwW6KzM=@o0FT{*TODBrb-S+1huoJV48TN84NSf#xXM*6xqZHwlL}PXy)KCId,HuZi/$ZRd+Y-PywPjU]pYWaCZex=*xRMSy{Oc2/D{E#O~GVxB~=e8K=OE8S.zzCNMImZ:tH;lkIvT%;9FaA4f7pE0uc3K/HL6BsCnFW*uLh1~8=[PL{vvbhoi8|!Ee;[[oHnQ!(9AhDgu)o{EH%V[1(jFJ(TNknzx;GuKOQ{,0E8AkDAVPfoA)B.@L1mpDeQJ4#FdR84q5U|fvyC~dUS%38Q((]C8bBJ/Izp%tMNW!Nbo4e9EuRDgKo+/OsVX*a@ph,hkpDLl2.[;Xm#3hPr17oGg!Jjxz7{kZ.@LaFZcOPmjdF(ByUAxg~fsGuK*vCHWngY|V+s;FZs{YV.1V+xfokh07x,%ES7P+LKR+0drUi4Er9ccAa;%1HKIQO6X/P;)(pcWptcCvXc04O%jfVLT7d3Sb~q]D,v;7bQ22$R-iuxNBfe5qDOOpHGv$DKlnBb=9wqSdx=#=4@i^u!xx=gyDK(J8yRwg[vegwm%{LQH{B0p#5$Eg5D%abZx@]8a*x,XUx{lHBX.x)y^+9Eq0Mf9JGv(Yij(.0k82VR=25eF#W6qEab%@83jvWRoGz=to20,cS.0D/K.2hPd]{BA|kruE]I/p{bHmEBn|6hvnxOXy,KUr|hy,GO4X/cVSD3s~X.t@jMRPi-V:FZsT=j7Sq)[qC-/)j]a^LYAeg!z3Kp.l.#(nM/k8FAR!xtTpv5Vh#cAA{wUU~cqX]H!X7o.+++ly%NN3ne~gLsV1VHIioZ+q9(50rX.91zt39j7L8sH60@A,89!I%SB3{rk8R{Zb)CW]n.|zE(M6VqOK,8b.az$J^P8gqCFIfp{Hv8;lJlvc-Is4zdMgKuPp%;=|^|FYBG)}pD:,*XB3(-a5[a]qD5VY+T.w7!045CLP%3eZ9GgrOn]UrdYKGIHZAon:dsUWob7S;y[dY3N{O;fBwtqaywoRz[!iOcQ%qPsuT19.GbehF=tavU]Xu9!vOE74%1xAnveHV3$W9yv+kgkT=-TEg4A^28+OnnKh*mE+IlES4,5h:,|FF)oX/Eb/bGwN9fVB*hF8Fe[nk.s-U}54Ix+0pTb;$+3^h$~!RKte*]@R4f+:h#xeROQdjPil3L;6c:Z^Le~eWqs,Ii{zr/LKTa:FPXh$xH4kJ,u%j6Sc%46o7..Gwc|IQmq8dH0G|F]Bi}mg,-7sa,V}N+4MhZ}3ZlGt4+TW(w[z=[(tT5^/z6C#i$#7vA4P=17=U*agpSJ[HX6AK.+#C1acUYjsyI[Bcu}%Qwj;@mY#jHvu{M35ehRwLzkEl~gn48LJ,KKcitqHFCDH(zp9q~4}*q/5{VQLO41.~M:{CXP2pzV.I1@ZFRIry3692}o*UoE)iy9ryMC22t^i#(lJwoGpizZna|yW#r5ST1O$W+~)}bncRT!={@VTbQ)ttBokclwEmt!5[~nAs}W!^w.P:i(L$3=8G64puSl^c;uVOFUdK5G7)Q.G|mW2IRTm4XoMY)JecYFJ-6,G);Z[vc:izvNf-[6!cuw:*wLW=;2l~*]jmLECd|{r$D94QCibEezXGN|W|Z|{!}m}Rja:3QUO~USJ3ag+g!!T0!^lR{3{W+q$d*;ji5t9~5wQtMk{qLI/6LD@XgfA%igvDBr)IRa!)V=4jT+n6TUJ7Jd8LbYbexiibj}7%JDTqw([I-X@7VH,9VZ)oFCECQi.WNIWd!:k)DnC3|tPhot@Y=7NrU(ldxT424*P6uXb}@knw+Iscqw-Mbj%MI{h+5[2.-VraLw~6H7I}QN[IY(P9]BIJ2lYqL|,kB|4[lGtL12CkJX]2UXI=).d;07;3hZ09JxMfrO2MhSN1sAYM#!V0Px^h4uO]9IvaxG;@7458}eu*2@6,zshgkMCZcvO$w+bgH9O(.U=|KHRU/U!jOWfB6eG-aabTysNSVT@]]Xy:;rX9OTTl)t.HK,kjum/G:1-M7*c3jf$-Ivm6nJzEKO$DUq3(t+9{~PXLffB;@ou#9)4;23AdcdgTf;Ch;*FI*ai6k;J{sX)I@^c)rL6%,-*K2[cL#K{@JlDNPl)C)J7MjvnwdRbQ4g@lVAS/QFFV+|[jCK).PB#[@HrPAGQ.P3z@XbNR7ZzPox8Aq]*RjTnArl[CpFi3v6Dwco#~q6xN(,k8{^JcLWUb^{@-kg+ZoWc2GqZr.JYu$^5VM198;I7!MlI~nPS+/-@mwC|pmKY!q7!QzE@|+9#2P]*N87{,733R/qI#KSy/V4C[3.TU.R[846xQ#kUU/Cg7Yy:{Li{C@j;STo+]P@8wl^R:2I-LgcY+[3yV:(n}bn:gVg}(Rtj=1l]6Petig*+LGJ[vrvcG.H(9lQb(=wKTw@%cTNnHAS8M+^=iheQq/B|[OZv@vZAcZa5+K$UVF=q2ORNlt0QT6Rx$]BqRTT{=y2vN8dz)9MUXe~LZUmY@Mey|9OKtv(F1Na%fR02Fs^N%ezD60caFL.k.vuHI*,Cr64su$@c+O!1yyQ.dN*5wFHzxw}nWHlHo9/q;K/)]]oXDuv3$qx8c6HrYrY9l#D8-cNm8+sw8.xf6oJI$G;cMvDPxo3QpFuUZD]x5Y:Bz1!X,)Ho=%}sWfQ)m;I=P5/ZgOXOw#g/+wf3CjsBkIPM;TgoZWro7Y@hc6,7-k#pAP4b(=HH*lO#AkD##RVXX38Xg0fJt!OBNaPbIK{#3^~W86on:,YQEOm9jcjqpHT.%6o/!W;Z4W,uQ8b:~y[c1|CcaQ5{Mi[6;kZsSA)Z7hP^}#(j{Cb6xSRfElaEm%A-wd~KTyLfBRl^Go9U*yHWc@4iXV^UhZ(G6yBWM~-fsQP7|IOwXt.[E(N@=UKD@rhsAAt7c+Rs7os{eyneMcO524#Ymauu5+H|PxZ]40Z:p2wx~~D*.RK1f5vO*Ab^vLu!M~9wo4B~@e#m-g7:~d2~ue:#*#AzAHK:aDM@2,vQP{9.Sih8$dV-K6ScH-IStCbEIFSc5Kf:|k{r-r0l4ZnWlNKBa86=3!O7F1jHyt|R1s+9EH2W7bYJ$I1NeCA1RqBtlGV!]KVQ6b0T8^~$5b}(cr5IVem9IHQ4vM]dG=rXQ4)sk%dwo0[V$Do3z+}eR9cW2DgnBcT)SK2DQ~PopehJ*wLp^v1G76,CKJ7GW:K5e*(nFdtdw6EjdS%/vYAv1T/13y^yW@yKl+g:7xiUw;SX:UX$-83%/=$m;#M5Q;{YyJ{E0;:]w@S]sn(;dXmNK*UgV[4OxA~{nMlKkHk~*i1U|nxJBzXA9Hh$sud^D/{n}v/ce+Dl,iOe62QA~g95nc((1EH@!GCa~rHyD/MuKR1R#YV{Z/Bdq/OYl[1G{XYMjDzRfh+(MfA5Q/EFm7*l)@vGg8!75d@A.|@[*zL;XbmL^$z=^fK+N;LS3}c@n99@]$GO+p:(=6stv:0Q#$XXXQA7Nn94)bqzR[/,($cC=XY4Lkw^9|[hqTj(H}]=iLil%cxQ+IZOu)-tx(}]Ze,4ym;ZKQq*c20%2Nv[)Ft]*.m0yEl|0ZX)KFdIfQ/UDxh:}5vx7A!hPD(Me@f-:Uc$}6:4Cu{Wwklfx!kba%[/*bjoyq5tD4]KY3^OAOB;Z.8(OVvmqq]20HS4tY0qG~4H7{1y$goG@*tx[HkN2|@e$*2T!+Eq*YS/@V2Py%4C{eo7^i[zDTa)NaOzhTAeg8.E@HnVvY0Wk=p[Ow1voY7[xF]:Fq[Y6i[*1KiS:r@.*S4/sV/~!d6ojibdaeTw6vJ3U!lNwwT~3UIs:6Tm%oBb6gvp+2UtEMOMUpH]UD[kT6Z@TEFk4rt#Fa.k,w[M)k%-9AYMkiB9{IY^)fA)!dga}t=pcl]^[b#hDPGyXk|vYDa^,QF(ijx8|/j$V+{C6KDMP^G7oz{QTM|Hbxc5zmC.Vj#wYdrfk|J8,iki2r,EqXQA1-C%2$azDgW-d03s@V]NQIi@CYxP.@|skE^vS;e3aX2#fbKxf~M}GEES|qoaD4/Eag,LsNh30FD8Rpvx16v0y%Hc,!twu@[n5^lkN/gbuA4Qibg{cSf}Htt#aGKPHYi^vB^[ieF1JJw.u/-8ldg7r$DWhg/~+:LR{rXvBJqf#p)1{ec5y[Ia!Sni3$Uwu{]i-[D[XusXoTqE}U#G)n2G3Y4(A[yMci2]C~ubm^y@q-x}H7nf@mo[;GI#Zm+eb1M3P!H-tGpkFfTAcNdUel^I^S$0i~hfNE9,KlrJ@^EjrBC|5kOweDOKwx|vt8ux};#Xh8V7P]RR2(vymX|e-1oDKF#@mn.XNU]u#0c=L9AP$xK1b.C=Hx#I9,z;FF{rXsCX#Gk8Xq1P:OCJ~$*r{n*P{fx^iV;L(I|XE/T{!X64o%HeAXdzQj~tcB9pr.|l5]CAx,;XD/tDU=XHYnMYK#QcZbPgcQkMQ/inYuHT9r^s-$x*xN-r;zl,*-RDY12Pz6:I|6}#Eq+UA7fX3H@]0gFb[Z{e3mDvW11SP+:U=6XtzFMI:EKPf~O+UH()24=soVGr2XRn1!A7d)k4Z^#8I^Fviqsf77J!=R:8MR%F2AkKrRZ^1f~NM;;.z2G}Js|3]EXZw9K*v{FPEH(OYW}.NGB{^4:cVt=S-Ac$jr)iAa80qRn^{jNW:%ClbtSmVRa7~hFJeLkVI05]xx$U4D[e7D}^8bMpmM2S9|01|y{7E=ghsxuFyjM:f)GYc(IfPiByfXgO.#6Po/9-I:hn0xKv/M$n,uFD-l}gB55T,YUG-baVxk+%:^gw$zPJ0Mynxmv0%/3,GoQOhrT@3)zoaMvgni#3gdFysh(MzT3(d^#9ZMN^ek=Sl)N3|YYJ/,OILAm]YG8OxF!7a:U%9d~URAxJx(34md%8^vSMsU}9MFplo:J9!sQVR%K*,M/yV*:^.6jmGjXM7#2r)Ul)sJEuX4fnvutiN@V=^7B^H1KKId5(m7n27c$uoAdlNa7Lq04/Sk$$(zHjDTCK.fpa{w8ao.1lYWRqu.Yx+Ze19^Tfy;Yted+,,W2O12ip+0/a[Ink}iY$w(c{-,Mr=(Wb[dDhpFTzNEcgPuVimgVpJ3lCre!NWLtcF#l/f,%kg^q[PB[R0R$=O@x0aW!.-y)R.6S(*9+JxHNCsb]nwD63vS6/4nf!Yy1OafoK1Yp!tz2I[cIOdctzp0OLA7u*Z6nfP8yvGxA$tk9^LBYg6V=)Mq49=60@5@t;,wqHa*c;Po4,IH#o21Z..i*IpMz{~|=kk.7[B[-apa1A|bLFvpxj*YWtUgjSb-1#lX6:8$=(HDuas18P~Z@J~QRs-le(*xq=E/lqvRjYikBC]PRp3vsGNojK//{Rn}]7s}([0C82E2XZeLC$kqP/xXdv[!4=YP0{H:*ZIcrF$kO{7]9p$I3kps^pb=0NPrT57HuKO5cibuismPBX:7z=.R{h8=m~QP1]2prT1tDwFRUNWR}},/m,oE)YLmlb[eYQb2qo@ljEO2uyE+d/IL+H7V8|PYVTAW5zmBM[f1DVfp*MlEUvhC7|PgzKVZ*#gT{8bw!w=Xrv8z)1rE1z;)yqz~jq2oXR7VrS{4l|I]ns1|eq5]kGhUW30-f=v,nbdKX-Bqrez^qv4{Hmjp2xniGW)HbEJXR(@I%;L/~ipoA%2t{K;jq:6VJhNIr:5Wt#(ATOy^Y4Bt/T6-XR!v[*v0fntI-:lK%I@VGzt)XT%rJ1RH9*vW72,zDPg.KeD7IuMZ0nNPu=Ur6@B,ho7xLrvyAq)tz-FM-5QkH5smK7BsrTp=.U2(uuK.(~x;Dendh$iy{%8X:$GNHU-/%Edm+5@^U:}QQ+lbGZ]77cmmGbJ$:h5Pw8M]Jc*:x:%2RVJfcOI86],XXq!{]I-1,!#Pb6iB}b=[te{g#tgJ;#W)/*(*j@Rty#MpF2-;b/7I@Nmbm=wAGHoq=MzXC^ywQoOGxx^5]7(q#di)d=t$A#t$b*pfco(jRW+z1rc4O;0d^x,*q7ZDd(6pNjy4;J(V5{5R6u0hP{XjaIgIr}#4l^A/l:aXc[oTW6Hit7:*F}xDO#s2%h0BK|jkybOS1d/*xrI!fQ=UKNfy9fF[)AJ5/T^uj.1JTqujB*Lu[LV22JAjuz7e/O%Vnc5mYlWd^[%t-YlxEZ6oKAYGWBi~tPVQLX4YH}Q37snM-T~|#5RiqPK]}:PQ5~ul2-u2TmyyE/z{Z6{no~$d6@IUB0W(dUMnP~X6ESP:c,#RNH:HtJf/-um.f+q3~h@/3tTEiU,$VYsH0PQ8+E0KeY!vKnoF|.is|(4a|8=5]emJrdr2e*ZIT7N!QGbQp#La|hi{+q#q#wuiBbhWNF%a2Am3KcOq~@b7SpQ[:o:iB6h=HUpDgDIxN/.%U%t)xK^dg^UVo2!J!sNK2H^%gwhP2tb^a4ok,+}c0!dPS8b/PNjtER[eH@Jr)UUB]Mx#Y2=!{b+c.I[JjY!-6N+XzG1F]!=Xxk3g8z-hlAP1G%[I/zj8Jvb#r6YDBH!n3e7.aJIp/;aICTNMViRGyfH22~dpy,k+Y2p;6AWfZ.lQUvw5R-D0g^CXV,xjih#5o!ft@=ElN7Kgx^h6@$T}lE$jo/nuTt}.9vONtMHzi-hUK.dbL|LhVxm7Eroa)1^NxMFnqAkQ+2S(DWPN@l/sz(J!D*iroDC-,tx^;e!5{k|@9xoUcxEV./gmRjxmp8,Kg[Wnn2]Gd(J#jcz)t^=6l04A@5[vK)She86e*}hU:1V1*85UL~!5^fDJQ@QV,e,TK;K3!-KBByy*r65OZYIh*U1[w@SGyGawhSK{S]}Dk%}[~0f^{13L%H5SW=vZ7KqL*!#c4OrRIVmAMAQeQQd*[GgjRZ@Q=!TYX2Pl{y}kdXQ/cGUH,o+H[*FQ%:HPLsxMOH[(Q.r)Bi}-4W%H4EkW;fw-bxA~Gy(@-2F8N!RO%]Ubm,Tw)}wm.zi}BA(1G:QAu*[DNim0Yj:L)DOxok9=bPPqPz8eIi}qlOo*dXe3U$Py.X3$8TDUPi@Nw6kP7L9pP!B7t7=|3lZK;6jhNR86:LF*JdJ6tFQhsn7ENDoK4f6Ox[U2)HLx*m-Jc9MCGoos,7,U,{kj/~b2W,dr=X4aENl7s;P0eFq:5t$B0o(+wH/#9p#kd(jF+~1OV=YuGX19wxnmM6h]YI]$ai{8xbk6WSd1ys/:kNO+CRiWo1f!8Hfy5~.8%8;u2Npd@mTGAqM}[sa=E[-e3MRLO:.Cq-0*qa#UkA#()LY^XL19dE4KWWjIBuETFXQ+.1U3llZxZt3dga8OL!|qF-VbAsNkS{^Zdyh.uvpP,q|7[%)Jqi~n(.Glt0%Cf9F5D.L(;}7i-XQPFeHf0Uzel39NW9[z[Ms]J/mahma@ILMI1i$$fiirZ@bf1a4r1xvBeU*M5E;ng%4!SwrbD6#p1R3AOlyGjwPR}E#idgE-!n!1os!Laezy.+.E8w]J.Wp6iy;6ZjqTJI+NLu!#vG%5ueL38G-qvpfDAsNJI02cw#7S.K1Wg{%{7Up2w-0UY:(cDcD@XBc8g=6D%6fm9^QF5CKv^v0jhAuef=ve$)q.MguL+xt{JPBu2L-0)lo@+,NhZ-Yk}e89|pcV3ES8/VpQV/|+;3PvLCJE+iS+J+I3EN%QWr0[ca+l[$AX)w0YLEl;B5ef[j:KU1;9Qho%4]B{#O2[WZMMiXmEI|kg{j:mv:=7AqMT(9yR)fMTDmaYG!isR}sMb%5AXs^*qL3{NzsvG1AJRba-UrUOO*(c=Zqh8N^oYq9w;#AOR4Q7[Hui!4CtA5sTA8R4t)Nd#F40m,9(iD!KU^hNop((OF#3Wv|!8Xkn)P.]Onv9tKOM#XWfHj]gsR5C$9O+GMg$9IdGv!oGVGP*=@[U:#4mc=QW3viSCq4wvCl0$f@~PGPyknvmY4EC4Wz{lq0loO6,r{L+p}[B!,O@c9GQEAJF=EWeF~]8[R-o9HT(s-uqJITQn}(b!haBHuLZ({;3ozNJ3Y9a6y3!*G).t1TbS+la=2$K;S*zy40.BOeWP6SXLCOCd!cC176+b7bO+B=CvqL.b6ZeT!=U]K-3P~jxFTRL{c^DIJ:4f~3BPK$o0v,mapzF//gV;G{Dxx=gElh~S)@ENaAI8xZNaxoT7xtcd5]]^y)7(p[uo41J,^@9G,mLd$xrA[I;Km2#0x7,:OabkFZ]rp3Txgd:fXLXM,0KW88!qC!%%YKJKi%)Y,aLe~6+Ra(S;eSLWE%Hnj]HcI4N:rZoH}|9i.)XiFxZo85/QuqP+N;1Bk=.}i,WU^z@k(1x-vAG]QlUTta7+sH$,p*c^o{}2pR]Yl(Sb!jp~L-N6).!0pb:KU6o(O-EvySR!3G[f5St+x#/d!tFjB]6-;0qpg!wN)0X:1eC9m1(6FALQ(ger(fZPt^~0M@!)Ie^rjjtuNfF*ip+7Z%YKY!3Zj7r*3/S61#R-P$$q[Eyjk(~6Lp:^@7IPn7*5Ma4jo/AZ@2pzk1jIeWas.T4U7^hdm^$F@[$v%f+r-DK8Z2VB6!6vjn9f^jK}hX^kD2VE2d+jzScKH5bXQe+IPI}|*h]$S(9X/!%iB,UavaP;5z1*9O^yPk.sYlrbEjB4{2Xnx9AViAXs$j3*Ct]%Z.^S;dd|7VS)=e[ue^Z$np$shzm()51#M.RinD{aZ,J:oU;El2LO@(P++VJ*pnDkyiBoBp:^rjlcN=291|+496ePYOnsDK[R8BkU)C}(Td*bE[n[fSUUSO^{c%^#C4c}o9p2*,[!6i6ZS%fE5@EcQ^b.GStF%Ae^OA%u]!B5w)^hEbO[UpzExk8,OBoYRv4ymWKSbB+B.[li3c]DM}nuIl}z8Jvv)Lfu0ht.(^+Zwbb(n44[]3s{b:,5f7PAe).oVg%c*{]Lz8+LMY2GPPzt4U:748ttRGavnAD)0Hti4c+vZXI3{pUDs(E3prEeGnLZ,H/QfukfQm]D06@D*9ae8:Z(gJFklq(/qZ*uxqpc6Swd+d@Uk%0DG~{M*k!RQ2f=^j+~P*X/f=;F+o[Fz=rVWuJUe-Qv(DNhDda3-M;O~!J1Lj.7aNvJ0Q%AO,Cs8NVZO~ma3]r3,Po(6ddjYZ!giuJx24UsfPWZ[l$n=eCquJ]8]y(6A))ZTGgi#aOIXO(dF9}RuZqu+Z*95$ekfFeB~jGOUCq{]+Q2sZ7kgm7t[[cd,Ig*uqc7Hp(zEVjt|26|5aWl)FcSQd/C]~cFei9s^GPF/tqY{w+ikx#k3l+pVwb,3(=f67*buue)z^nI@^BHif^wZU;^4ax#.$wReV#1R!;E$WzYn|2elEJe%T-6yy!bm=[I$7:VRKiajPUOkugdJR]23{e~|rBMR(o^u:b1IPRC!*wqixCY5Qq33D19cOs#WjR6PTO][)t+T79]tLz!kC#vb],e;Qxv$/nTuswBfOtK~CDdHWhVtlYN|lUf#3uKdutrMNA~E^D{sR=bId,t,Gj;bN.j-oL{jB{PG@41=5{h*g})A/|e@M/6WjZIrh!wrQ[WQx#~+:1%M2gBt+5a;|j^Y9Pk#;OZXbFbX*[vO{Qk)WyZ8sc)J)JH}$$3E4q#07~9!8cw{6iLCy03,kn3q267mrj86TTi5})$iT3+Mc=|47|COyV*$iAu}D1S+o=blM.4UsdAYRl50^-Y*@dO~[f)AqGfvYs5n%Z7Rrz:V@MxVf94[2Ar-Fo}Dpa,G-yg4#d]V6O4pGanhW[k3n$9k|a,7uW:jFWH^L!5*Ls@xvNHRK#d+T{Aw6-V0*7nO|[|N*F-HZ/E%lqS8-}%D#:xel$=p3pz;,9R#0L22)YF7SWpn^PD;%az}xi+%[pQJ/h!eX2C!LjIa2;nD+5ix11;rmhcgn~hP;XQDF2ej8@CTn(BbrCqtAq)kksLxOJ+.2hk-61-ASpij~:6o7{sU%e:!yEu@M6{qlA(!}6r[KzD!YHzPzP{7Rd-YM@gn1=:JrviLt]qdvc9SF^9uZTWX2/(^UdsQ.8N[1i:%mK=2%#gD!uNCRT.sow4Ht~IjrCu(@t-Rus,.IW;Aa%!wpT0n7t3}2)d89ksJ@o65H#~S502ILNoRE{iq1Fk)3R;;J#XY(.z4d8jpdOH:55d1m[nT)S.F/kODUVKd0pK-L4[1TgAd5W3WQkxs9-t#=ch[-/]EQuq%]d%F.6JvzDEIs*Cs{4r.K|C0(reyge=(QO6j3za;Z!1v[X|d!2+*}9ncA=7RCQvQh[Ica6p,PsOYirwmP.~FHX8Nw02j|H{*t8qWd2~et-fsjMs~J%d$/odPZ7SQ0kb=CXNkXg]=K++f+9UVn{|KM-sYtN]3M=Ag4D.!SN|IpZBFQTAn]H|yiS=NdV%F!n@gX3XK.=Z[r!YQ,I%wAntyBUJvl4Ort}y;*Xu)9eGmeFt@+PFqW,{mH8HujtGJZ/%.GG)+{fnB#~Ib[^)uZda{@kA%8F|g{K$HIws/B2,zu*w!Xfs[8ca{iDf{PT}^WC.%ae}+*pKt+tdn[3N--~gplK5BmfQNC%t+s.tJ*:F1=0SuZ#N)xZSn2yuj,P#|hIsTY6-z(8~[Wdc5dCRbG(::#ivub92G]5@RUIGl9HhpUCbeZuAP{=dMkv@,x/qC42HD-JF-)IhUW%kDA}Ru~|JH*h[,@-HW0afuxfoC:Wo|Q;d@ev;,m+NR@zgIeq.pA8;,WwG^MF;S!B0($a~4-gy{*QG[DSGEwyw4GX0CHS/0F9H;$Xlfq%vZA.iv9zAnisObcCNyQ3|b-k[3,TVmUNmkCSvId9]$5019npa:1OQ9Hum}l0RjYkHQ[|;s;l9/$PZ;}+O526q)r30b@/cLJ-:!~Fw@zYpMvr06gk0-D@6vb]O6b0kF[s1E].=^a!wPe,ZFvLk0Pq[0Pm,i$,L;.mAlOhp8WKPT7;06D%kb8B$nb2b!)JX1os27XAy#OP]Y-{l0Up%/DXr9PD+~B*aMd5F~s}a4]Upyl(-tIb#]8]@N:Q=8oRqNcvnetcg0xl]{oo{WJqM^Y$z0USt,SD|n.J(5xUG~v*sLS.L=q]QM%]X8|qvU1jRrUW@l#Bo[3090Wlc=t}p4yTSBnF}z-eJjNiGxHNRcXXa0l;nbyK#S%BH{oZ/d]RGB}7*l]7+0Wz1F|E5#New1=b*PBHwS1|(1C7pi7{hZxH*$*CT#o$s]1j0nsJ[C7Za5Y,q2Q-c)1YKy}4Z0jNE^xaI,7(SstI8By0T5T9}jIZkypzWVD^Gej5jztq~;ocH!PBo=Lop,:DF^*UiA*CC$=I#n}~w7227T|;[L4yd^i![.c:JOB7tgGp(uRzq8^#Y@/YVnp=qyGK2uEac!CfkD8%@xL)*WH46WVNsq+ea3aSR[}ZoIyJ2Sjeg773/8kWuB#@:Qj[cAjaP3OxQV9v7$fHrA+1hiV-$/Gv$+:[MC]v$JjUi^,,-+1Tbk}G,Tu]/g=mPe).Bfk:NUhWuH!xIwS/HzoD.4KD^-Nab/)5OAO5!UjvW1F$%]cbvN1pGs.}z.=EaJV$#iP1B1NK=Bchi#0u:CjcA.DV@sWEa@/8c1v8Kziw.6;J)tvN$%PFzO(Mwo3(voAla*EZfb20@ZVnPDUkMJWyLdg^lL}EJC||9qitP@~QK}*8TBGWjXlFs4=G/R/~zUh8dJNzuB]#x^gQoIjU,S)eLUlUx.vHoLDM5Q%4uDcE7gK)DMGvZB(%54-(CO:E)W4mMJab|TE,ZE1A#|PCbptRpnCRn8v#LM~38rNLiqD7/%Rq*]CY.ifG^@uWR5Sf6OxLfGlXcOK,*d#TVAN690s0KYN);(rlC)89z{l;6bV1dcb4YGluz3U|{rAy)=KQfjNQ(gRh:htNoek]%6Nd60]*.t}ENILBgQ^6+zO)x^^0[LZidH/f+;zwK,P!;%QLftEyb(rwz,+l3euy{#h8Xj(-1IuN:TO95tKW]a~oaFUgid@dpE^MZkMNXrx=Cy3W9S86e%m8j!zruSSjep2AfJD!2cU!h9sZFbYg;;A@U{+d9vN~Wma9n9Wr}Fj6IVhCGRCQDVulg.jf~seOu)|XM5K5uQVicoYJ$JE}d6s0Y(.-o8dB;.tVI%%*VL9.VF5ejcN(F7Ndb=|[{TPEQ-}(BqH,b=Z0q.8eL%r~P-%b!eeM.LVzxT^vC^c*{j3l+MA.3=TTw~ByjVs=m[l|3U,i*hO;5}]6#^spHrK5$mj+0;;Lf+6F|ccZK8jM:xB}Mk-]u(8;dIQhfRlKY!%*Q6IBD|=m{e}gBSLxNv/+)xZD./jHJJDMPH0kZZ8;=kLw!c2(J7]b6z%vz%K*NIDAO^={:b#{,rteA;CLwauZIdy%W95!Gu5c3FpTZlo4g.}3Vr[[D/{dGschDKTpF*bmJ6d9xZsxCY8xKqpKJv2#n)y;+GnspN$(2(M=6OI6iQ72f0vcayrwA0{M45WmwS4[)%y@{AWZ=hvyDlu8iuqZiI2Gg!w95JeRjK#;RlvUj^Y$=Hw3pJ5+|hJb51P5#P2.B)GOasjAGYy~7Kl=U[K1r6%YeQ{yjGSOfVPFGk^]=Zhlb~yzl@m}DDP2R+8kvNRdxrB[PKq#nq}*$K2qu^0|*[b4NW4JjY$zwSlczUr-jhgJZ5z52ZhJ6fq!Nd#KoU52kbn8ZI$FAs0A1~UiGgF%7Zu=FZgHz(dw{)sEp#8r;1+zI93Xv${j(h2i#x^EVEdg3PezE+RBUf7@C5%H6/5kpD4QJ*/r,~Zu60ml]|9Od*WC]Uaq.E2-E{,oS)(40!cg/;yH:)t](bj0ZZo.3lJ%WQmIV40k;qAu;nzS.8^2#p3RHh;f.d-{[!4FiuZ]Qua,VCH3w/a4F;ad#RJ=-Gqf+Q,3cYwuV4]LB@]tJ.c!Y~]a,PeJUSS)HB!lvSWORG7!ef9,cub:8G:njXR-sFY8;|a!!iec$/.qDm.2Qw{-sACAaoE:gaPK)2vebF:sEWaW-ZoCo;eKURv(-*%kFviJO(3,ujcvNTfzW.wmP1NG|zm.ElNDPTI[M{5k/cWrrQrZ;,hfuGL@uXt5@[WZ*vEN|avkE(8QlJ,W||@Y(W]JG!n6R4dlevNCp}EF6JI)Q1x]4N|l=pX]z-Oem@nFJ}0^Z1D2A~B]0oW#]-BvM$~/2m.%FD!2n;#KJP(5(u^:D-hNHh7Kk-JwplH)M4F52)xwaTKEcI+xj{i]%h[dk5%9Gs{~:DT#ccASPm+]NmhBpSx-ZRW$AzB,ZILC=LnQAQ:M|%ijbO{@MnxS!Ou0hSHDiYhFnz,P!ligiajRyqS5W6p9/Z*s/~t^#5$Ln~MJ^$h/a%mS]OGI1EL6dBiMW.Wed3bCwWpAeOS7$|WpM}9[^jNLma98u$4Ssy6D,BAdA3C3lv$@KOGUZ},FkV=[.2c8o#r6z{|4+UQls)d8G%}!/d$V){7cg(UzTpxan!9otCWdAocIb6PU.9W^Vu$.B]%+!k.L$D$TM~+b/dnKs9Yr@LiSYD[:NM,FY7l0;c[R%{Jhjr/35mww;2s7,/Lj2s(db9C8uEn({vHY4,LQs@]B+Goz|uVl(S1{(F:EuS8@/OjHTC.f2XKc:Ar5k0$I!},:O58#)deLD2+x}JPT5n1gGDQtZI5B@-v$i*Th|HGrz!p37dKL#Ba=FXsP(Lxq6ZScdv6iS%G(~)9S)UC]^tnnmIiH-WD;UD}A!STa!V%M2M@a+Fz[RjuD[b-AtKG8IYYafWwBH1he@(P#pf.xd}EQknYX)),h@5=C-OV3T6^D+*ufVlux-nEXLlI|Hq!nN*4UlAOvB%j|)A{%vNSPeV[qL^iMQDa3Xm.9Ua6pX=t2a*nkYrL[NNKXo]/oi/-ML4nJkeo{!0ja2,OdK.70X+YUJU%X4JQW!Dh7e%lDO=*lmMdzx+Ke/X51=I(bvLr$8ukb4qk[zLK[/OpT3R*Zd,Fa[B94G6i-a%w6%n5}Iw88~ladYz@O:Pq4Hr3Ec9vy+ga1V#aw49B8Zfq.D]0SnqCFFl1r^{,x,r![7|;Z98wE%P5fMbcnhbBhFt.k7[fBi3SEr=vBj-)1T[!1#~U6c6(A[^fEsCFwKae3AN)Cp4AerVb7{ZT5,:d[8vHvvYpA57MZDXILm8|gh)ay/bYGw[]M]]-7}-OVZQ3.J*340cL5fV,609nmQiYjUT+9$-Lw[82wnIA5T!Qp)0$uC!WPnXfO/1h;%e+Xtaecod(OW!hk)sWBHj=NnQB};4b|$CctIdq/n](Q:=^Yh[r*~CEu[PS,SA-L|8tofKd~s.z=0W0^yinyW+g29HuGwvHZ:4wp~egXo*)Im0j;O*NCd,N;Wh@92M;m8rt9WGK)J1)q!c(PO#Daa5iRH{@$Oaje:xo(Og0~uIbNQmpg+ywQM6qV+t.@bASuy2udLfD#K~PsNPD6DBii-9Nxw8KAeV4E),xQr)e+1NP=EMs^8:Uqp1z9O-h$54=Ex-{ov~@Z.b([kbCKG:[h}^qWIqvmXz~11Ky)^,ED!tR2#HvSL7ISY+7@t-B8Yaoof,H78:Ec48Bmb.J,ov2Ke4zzHyqAAGCoxqXoQM#!{JZ#ykT5,#xt]4h#-:w(M9%rVs!F-=Dz,^6ErxE|F~uvwj6h+4PL}%[:05|6]sPm%!7^RqJr0EO9aG]OsY=ihtcGT31F#wn{K9;N[VoJKjU^uaPnjm*EP4K9%rZ)^1OyBJfXgOiNU.PEysoaXN:UYxEzU9n((Y/P6C^GQ/ELi/uez7N=;}FjGhhUsleE#{!wxQ8v2a6fm.9F)q%,nh)tm@TCpZ6Dvc1:~.lFOL@!*2b-JW/LU|jQpCqe6OOTe9pMAG0/L{B2rHf}b*~.PW[1enp(]]wp)pD^2Ex0+X8x*~l{}2]4yXl2xYo;;/)emBEgy4;{Q(*^m0Q.[qIazR(Bx%Y4ZaLMI8d3[Es5kdX(O7lsIbk={k2$:117uWPYRHURN5*|j;2erc%K44vA].qpOF@+e}Q^r3W[W-8wF3kmBQqviI06yMjUa7,*^Se/)AE)UmfEw8xBDV5sozb38;=Xop-N2|PIGa^HLB%!5.d7TO^(tCXJc4j(oDQLjcGa9(lnh1Q#S*=jKCrho0eNkk}Q4%ayy}Q[(%0ZedJ~FG:}#B0{j}{5B9zJst[kg%hz!w2o@Z9~A)hX$%{v-/-xYKA9sa#PW*Iw^wkWocD.yoqTe;CJTEOM(v5d-:Un@{1lX@#1/LnAW{GsE{3Cuu1:fynvL^PgVT%frpWo4fZVCt)OrtnoR#nh$=2uQb=h5a{gvSdf%X6;94]7(JSSHzZSHjH{Yo|Ip3ct.-*0]w/^U|x@@KmMUfxW@6siWH#a!qLuJ@;%{pTA78G.z(DwzmK+-B3*]PdBt-A0D9hfjd5/3^WE(Gv3X)-j:=%N}P{DFU6KVpgX(K!qe:FgQn[/]=U#lupG)zOk]nf-TR$P[g=*R4p3}BxJlTr9r|$oRxEj@@V2Zj:{a^*z)z$]PFk)yFjQ]/xC6[c6p|}wLkICu]/M4[Ey6{P1U.HNfxb$Z%Ay*rKYGN4fujt8zmdgj+u^xs!qYgCpH@p]tS$(Z:h{NMX%p:N621P:Dbi8xhylON-q)/Sudn3!j%=mJ5R%8*Q5]f$AN*dJIFmeI6meJb^ei#-I8OG$4hIQBrMNx6licU)q6}hfreZayQmf!p1C)is56ED9;yy+:CAAO*dYM!D0E;tThzja9Mu.$=]18na]yoYBmVsdwrNd8AvYMo/QATmzq+Wlcaf$:YiL^c{x{6EYZA(1[6zp93l{7K9)Vp!CL*ir2DiJ6[N5j)ni55gioi[KsJlFG[H/l!zaFtSp3f]tzVk[*WcWdrC+Jfgq8N]t;H|j+YuXSVH*st#j.g|#0!9LX]i=#UXrYN$O#g=U=MLV57}w7oKYWWOS9m/p4ewY[a~BNqRdpz2e9@s/KOX+Q.6WK3J@SFJgdXe1N=whlBVUlTGKHR(^m173!-7]t7f92Z-A{M#S*j=3R/pIgiCRP^h)Ead2LpX~L1aj:qZZk+O5KnD)jiiqn}8afDqx#!@E~kXGQJB~/U)N40$-D(Q(qCz=$+asq8c-Lw;yCg;JF|7c.Up32[x)}xT-e3:{[S0@U9;^,Q7Dz=$Zuv/${#SqiS7H#fEUaHZ:*,+br7#.]KrWNE]r.^)!c($q/eK!9CIw]F:jM2f~vfVU4IjClN~wAD+|h8Z.~F|tVOkPR{JP]YEh]HynW|u:;t#SA4MHsoX3[7,K[oQPy2eo)j[LXoLnqg/(9qtpsN0p3b1vJ9Sh@$dj4$kio+bb:trUL$mRD{I-o2Cie5FQ#y}V-MtO0(5)DBTDa~{r[@|ANM*Y#B+n;FZ7nRJPu,/M(J!.TSj@V^jd9UX(DoVoTvA)Jg=KX-p[OKxY/0B3--/|7FFyd-8SzigFyC5ogMYI}%rn--iZWN{qMxDo{{Xh3(eX^8gWfw2Mfc#:T@=#Y=oYMRfd23sq[NwLA{^Ia+zQ-bXK+094t{IPy,2D1=N#Jwj]Ep(,Q)]^:MWWgjI%1=dfgbvtCO|FAxz)X)f$htA-Wr$z61VQOXqAD5o8$j9Z;xCl*kjTwjIJ90uQ^T8Mi#k*ptiBw]]k^4mP1:=/sLsy#{}amk{f9IPTc[XUI[bfoeJRs3rMGX%-26Fv6eFSRksYA$WOT/eoEESFk9tJN50]wkGgt,~A!X:k;N6rgDw#2J]GyO0b6Ze#aO(ED]{.N8sh-Ihkk^EMBy@6;cXzr4giS]9UEB6iDVUzPO36azmH;WwjBly9Ak58#a{,YT[#P$Y((p#*D#MHqGIbTvBkwWa4)UUl.G]cXyQ=j{Epjgh[%#DpfST=z}rP[lk4|6quH:b8,*n0x9MLz3x:q[Jjb!B5*HIw~B5kZo!Euh1e)(I(#b8*jb{uFe6%Tkz2f%jpJTAk2$CB,/%c(!y8RafJM)ejvpz[9a,qF1(Q6K{|L5KPQ}zC%[5zO*m8z]xoW9=+/w8)dG$H1Dg7x},@9x2I0!S8-c9sfZvEJGB9chuy:-em-x/+XN{U47Xz)W6,8Y}Y:z~63!nvbOf^--1urKngRDgO=1+0w!qJfdfeYX#Z2sJ97N+iL11C@6@3jl+eDRQ|ydABw}A[{kV)3|Pco26CwoimpVH)yv~YszOBpfD[}H8a2!lSbU;yuSvr5{=@gxVSBxp9~dQ.Hh,9@*$ra6-B@NOR^|h5m%b3c~)1F]XF(e6szv^-2SoOT6p77q^$YZQscz)rCn@.PnL.mX~924!tALFnKoTTWrFCfpbm3/St3sQ5(1|GqF:3z.Ww2f58Rls@JAasL6|0BPJyWUKVqO~@@mtJ3f(Kcvi)Et.8tTAb8fN/=f;$gS%X}^Y0l#0;[3:=Mhzmn!x+KE1}MrfSG@%YgQCE1^O*hSr(r+,K2)7veX$fPUKjGeNnV[KxiTe+dJo0V!y-Eyd*#wx6mVjyDRZE}hk/T*dd,:.7kndzl65%/:P@Vj74Vj8u[xUfht;!ht]L-uQ3ef-oN+=|mB4o57Mv0ab/o2YIsOO1(CwzBzrhA%fi2M/g}OI4#vJmk0S)lLkE4v2vq4!]MrycB(R)Y7yt~svKmz[}^O3]op|[;(53D1OjiSNxA$Z+uHsQ:ZGxCF}CUd61wv2[AS1ByXbN9Hdygt,OH2vwC1NqN!G3;jw*T^y~h|hGcIV;0+r-BMqp6.ZJm5(oO%-d0GO}VqZ28:+[N/E2FC$T4RZR9CRRm)HnlU12NGHIy|q5ia+)mjHwzrR1{3+lKBKa/Sd+O(*H|kvsG807PqprwGTPh!-15D^8j,|qlzPXT=LI5eo+(8}4.j|nHq16iP[m~R17WDoxQU|T;2Lv71hi1*@T2.zxqAp|+F@rp9Kz~Enul5~rwbn/{JR1EbVT[ZQP{Dyh4uOGmbFv0G7V94nK*x$L{qq![ml=]dr:yU:1E3MX8BDIV(%5VZ5aKJalPK+9[I,ue6|^U=B:PTWqgj3eAHw3KH:0m1eyUXSG=JBz3K3(^fJq%f{57/2Gw0bL5USpI{k3FX(E#.(R/cUYAcbajzvGBg=h0y=^F*SBOTOvch1ZB8tu4{:[yMwRN.ZTEIM/juOepFE:40RBGya~a}.x.P0i#6BiwrRI2zn+MxrK{52EJ4KVJjG3]MEtP1^QT@z1sM|FU7[UfAKDLqH5|U-vsQKCZq2!|qj$W5@0B9siY-6biX=.Z-XB7$[BO|#O=2C51a#B:3V(32unHIdY)9a-IImi8$YtMNJa]oIH;257yfDL%sd#T7F%:uaDunvO)oRtE@uPFrrIZPc;nkpug=xMF@=EWllRYbicNJ**{]ifmjelC#FgWXsP}o0.--C7rZE$ng!)/ly(XL()3l8jr[fqTb*k3.3G--~seP})s5579Q4/0,2]Z}hD7;XaOt:2B4ixH]/nNUN,eiasKDLLp=/-UcjLC0gl0w[=HU[v}DY+d{z*]B|KTV[!AT{4a(c!}nowr[RIaS:A:uWkOuh-/vrpKjlyZL^-.q^|)%]H*Aap1Kw(AL/674KW,$X/,Xgs)|-C4L|UK#d7pzLbn43YKGc|:4(yxG8jY}H5;6r!ddqaLBj.igkYTd)=#29|pBl(2hA~/R2.QtZfgL:YYj;)e01vHt3Zw0yfE-NC)4Q$v{u,YKzR0Kk0zG2!$k)~GLuMAkUw,eBbB!(1ML@r*cJT#3Mp*]a;hMBu%#M4T.io(Rr)X}+87d)K^ZG@tn*TPw#HqF]1liMEjYiJK]@flPl(RnoFv@DXGp7^Hx/$7XH/IOd=E4OLT){EgY.+U5R3GgZVBN~SC7nn#1fDFTwH}PN94x*;%Ojw7r]bP;.,qNMj0T:FgGm9wv=W3NO;^K8.T1gM6qN6rvCxoSu8aafbV.0J}Y+4|X~jG[ExVK%*,Awu[I9mJU:z%@1Tdy*x1+93T]2yF@^;n:$-!Z0N:3Q0)4}ycHVKu$q{.pRbUu#e$-]6um|d4V[L~%W+TE5Z5(u5fSMw8pP]uif08heWfoV2zJqKS2Qi!~JrSa}AI0^Tovw,%.n};U#@D(hz5]3Y/JCHXh8ljPj|.29Ji}:(^R#6{DOq)}!@UK=@BHq3DrrN;R:A%qT~6{=D:w,wnt(2lbg8Ij7nKX1Lvujw={-~;2+~)OdlI;-Q^|#Ro89|[V=0(,#c2BWO5g1)I7eH^7XAj11OlvzfcsF{RPODuB1!BNPf!o%]:4n.5DST[3}hbysD~/0CHsdJp}Usp-SRQjM[{-6Z{n8k4FcjGF2)@CIe]:W..!7:i9l=h%Le^F3|]|nG#gK/sbJx1P.H{^/*1+|6eD@nEzrYQ99.0%HbyMJ#JVDdelQ~BMfo||7M~$~h[}4Cjh*)bF}c4CcY[HUgt6OMMe!!nONO7sK=]BKL%h@BTORF+3H:S#;w4IG+dj+UIEqxqY%|}DO4cQtDXhP%skbitQ)x#0r;m+UKfq^gOGD]zA$uq;WLRP0fCh4~d#[KiDcFm+7WHU.N/9j[-1=%GOX=Nf4])AAP02Q}3N077e@*E@c}mcI6rflQT.]u0Fvis8WOIPYET2,@@bsGx{Xe/yB9sSg-9GI4*asoMEzp}N2]^~d$3S^n[ETu(iVz@[3Rk7./DR~:1#M4uNGLGLjDEm.h/YhDYX@1Z6qAImw,*f=*0-w#cX{WMRna}i^U}raBn]sK;c11S2N.#WzBh[BH9F5l1seSo6}iKU($:kLlWs7xerMtqN3Aw~JjYF8gT[r5m}w}Ahf;!jn]~UY;I2mf=G~.93vUbJWt10e+G-8ytkjXdLQCVKE8=5NcbSw}9%GO.1|(U=/rI$Mx(5j|g%5xIYAIElXUkv7f-Eu|a3qU+DtK2}{-yQFL/7^AJ6u:ukvjJi(#mEaTs,GOx{ReGQ(Jq[:!OnBv-We^Gy]h[@pX#Sii*rTKv)x+oGba0Iy[,DrT(DTuUP-:MbGr(M:2eCC5fK1HcDQ@:d9c4u;Y/rd*T-5AJ|L6U^YNEa{v3O56BooAb7Rai0XonPm!.2nKp%)N$kpLeJcSkpIsvGT9UVR2FkV^hJ8p6hyesjcs.R;LAtsX^wQ%|:,.buNatk8AhsO]Cq|.yDX!lxf.k8o;2gEU;{;V6wUHsF^^Z5qEx+ehLfsWx$k+kve2IsO*!(a@jRV#{=mM9kIPDa7cEVni8~Ync=t!IVBk6u/d-]#xW,8$*EMb9:m9=%{t/@n,wdb()DTCSl;n3P|K2Nlm52(W({85%uVVz3ypT=-6,wmDS.qz@:tqbI2X}=fx1c$$CcIX|d@[daFwQkS2]63.U73W9@.Ca-pPZt=VBhQ[Y,sRwboH$!aeM6(gN({HWNA1d(dKvgdkwyl:QcYiF1;/tls^GMR0!K0hIOw).@JoEjix2n@/Gsu!WtTcKhp$7%!phFYc.{fO{0v8YKClW4st{Y|7Z(u6Ca[xNs4|-X;oJ+G1ln:x4lRKz6Xx[vv/RF;,nWzw(@hnxERN2B+7hI;r**^K2coxyt5h|+]9-^ip=)Sqk~reIpM4ZT^$axWqin;PnH8t.@74vm6il}qIp;wQrDS)%fRqM|6{ETG]r^GCS,p[Ed^NFt@b-oF3byKN%5Gu0nq%$VM+(1yh.YW9s;R99qN5gSWL^:O^XjO4jf/WPG2DF/{yWWDT]pTu3xfBE,u*Lh$idW2/^r9m^fyK3z;~M~5~E^stEH[8=kTy}+tfIi=y~#I/2~=vzy1-nBW[0N/6u$b5ye@Gg1X22[zpL#kZwW1*fF{[OcK}iLuwedVvR52fv{C}wF;GjWuGO.87@u%^kPH!+$}vaQisfojEH*j)|;.7vDko9JBelOx)**8R0})4LQ-/Wb5emKH/s]BDa=s8@O2XW]K|0^J#p|rrw1TOPp:/*=J^xe5*S:KZ9]pW(5TmuHq!q2YiX+%5(VhcyLHT4@d~og^+HiTsfzE3xIy.-nL36S5S:-h,R)!HG];NGNTqIEtTLNIr=;4Hq}h]SFu=OL22v2nP.8eHm*XXM:CrAp:r|~4h0@nzDe/bAUyWBa;beam.hy#U7$9^g.dUg8sI^]LpJg6$vT$mv1I%In*WNJxx$VQ{83(QRUP-8di,,-;-ge*[btIW6!2H{4p~vB-+1U#:E1o/*)oHlI6.yK86bCZE0-FT6P)nlS+Tsi.KM8g7]kT!aC-[0ioeZkB*}:{Pc62z[]NPrhF8S2=J@Ue:do%o(GMF7;D9E|wC(J~@aZxBRYktILLs)yQeD0k5Z#+FK,}}JP#Twl!KwVOdmuyUP6;DXqx*IQ24)#W)Y20(jp%]Y}ddQjuIK,Z^g#yk[!.]/HFgZ*8UA8-x::M#BbNQrYl//.VFi$|(;HiSw9BGOh)yOAfd@A6+JfFOF+*cq).aigR96d:#Nf~Gjo,q.qEpl(v%WBGL$wF6c;24UQMrO+#G6HwzYI+bib1jmSM]ZMU4qP)@no./:W^gzy:=XBmnnWKi:C87/ddp]2hL!)36e)M*bC)Hp@C}W{R~#;oW^/)@wUAgvlb(TYjWzhEZsD2pLpsXF#opO2a/;hpmHedXh/1{|z/J(|+AUNO^:Kg(w7P|f7^#^.qIiz843.^DwlfI;CZk,H$GW(JT,}sEQ2s/+AXAd-kxKA-]MAmgc6)e9ppWuBfML0n5r}(=T2BcptSHhtbdtAzLP~c*#OiZm)qjVmN^G]!Qr~1xZ^q%hPK8gp.JAwM(*W^V#~8^7a3^7R4Cb|zGw*}d8q+n]]=g%;PEp8Y1KTk*jWuPk{FOc/)DUky6$U~1Z^k+S;|MQ{[)!cl(xB;n{HH}c{xlZ9jgd5(WZUz*;cO(dqr=JGw8QZ@Vyw;OkfgT0ez~}QM!wJVv=z2u@~CFc4o^646u@DF/R3,+8u+S}(cio(2Xk2;=o324xp(LsF#f/lP*P%yCX/e9cUgQ=rHG0Y$[!|q[%[g7rr!WU87Bd{KbX@)lXr3+@|zsu;qx:fK^K7bFoMoXh6oQ%0C1et9Jt45Ld@uQ@ln8(%AZ]JmePE;DxB;@P=$bR,eYk9s!![r.-B7NL27:Fo5wEn6*2L(R{ZRkU+C0DI*Vg!%M}%KF/7alnZBhYyWyrTZkQ[UaP:P{AT]%Fm6RkNBOtVBfx!@HRRd4b!,LZ;4=0nJc[6Whb;%umEGP6e8rW!j)*wrFcL%432wUFX+|UA.)1*,g[|PLY!9^^hwd)3L4f]~NUI+Gj).tef-n=EV-H4,#CAlS5q*!8M]G2IXzu%g#-H032%J5#n{gJXUx5c(V4@d-a*8|;cJO2:{P^[QtJFp8]o.%DvM$!u],|G:8c3!|+lTo+7tr~rsbm:E.9}bii^S%cgOJaAnroCL*XbI3mwN6(EY4tmMcqV0V41%NYf.A3Wama~{ARM+/*FOB1[GNbDM{QzrpvP4V1^VRO4,|LbnJ+CGB2(E=fd]QhwVI+!-F.,xecr5Ig-3s{zMGxxJA@[5o;fzWu6R9}^Q]/Iiw2d-tS{q+MnZR55J5M$LpH[.h8)(CpV^$~5We$Ma(*{j.N5!9C;1]vA3)B^uGH1}dJH1wZcPC9PeHGIMc.}bP+p4xd9,WsxlM#VC(=qVcXU5ucVuloZsOd=cmQSd/oX@4Jy9.cIp(I!Il]fgD5Fro(#j{{TC~uJ2b.VK)KnXK=EP;*J;#Ct=9ufdN3U.gin]4^ucj-K.UmUrZV0@.lM.3~mhoNqnYfF6C[PJx5B-6|GEgUXxUpwhAbW~1K^BE@Iw:W2mWWxRI[|K9Ky+%Dpk=YX/9I.}p444vOsvk1a#jX;o*Nb=Kd]rlH9$F+bPcpQTC0kL2YAwd(@-3-Q(%XW=azIRM-(mh$aLyq)jckqv58h#Uhc7RdXvX5drAidf(vT}/yKVma*ll6P}OPuIbAAO:U%SrT#.jMk6QC9cL2GwjI0n*4rzF7-ywfsdMXIT3U#C3pR#r[sDCu.H(g*AvXC,R4Xjz1w)juwhgWp8R+(^#-)/79sMe,,TrEJZx4KLNt[27OEkC,(F!VetS/6i(GY~6Nu76/Xmt;{iwPEWqk%2{}bY~$tvVSfl23x=l-60zv{v}oNy*idpl5f$39X|~b:uH^!+9tTSx|rHwm[*g6^D%nkuEJhN=r)R7K)we4Cj6z$I!^Glwgy76,q;dR^n{{SqiXbYN/nVGN[f6ca0f#z,#Ssb=6+=*W:^sz)oc-O;].Jz[l*P}4D-%j*vzlR-lgz!bf}tgLHDaCsynmTxbN@1!;)zpIT2Ozp8*=:Vum1R*cRo$7+@o0guD9c7ScWjFg./:GCX!0QPC]@.8,8N:@~qc]8}D%-]tiPO9/Nm$GxNrxyNp%z7;/Yo48N;cZXAZ:t-3UShEZA73@]c38N8uz,nhz=puW8s]bFD@c4ggj/rgLbu4G8!o;WMvSH1/!Emy|Ilf,eV%pY#J:%vc@NCi%9f#{x$Uuh7/=W3b$aPr;)C[]z;Q^ypV^D=^dgEhfs7q),3o^,z^O:nMy)C6=z=dCtx+h%a!vfpJHppk}+~8WAK;}#^PAlIW=-.^Jxu9hOH81kij;ey/ubbhZXe@nJ6dY.n:DnXtaxYIkUrM42y8fSxt$DJXgi|T5kFNALY!if.n5d%U8x{bYbq/FuO.Njw!99YdU873se:$$Xhz=vhRkJ6t4UePxn|-!*vkjZ58,88(zpnalP$h]-t{x~$Nbik]z%1gz{9,tVn8Z0mhaMH+sgwy-HK(T2,-fXbRwsw.KkU3wI7scTDnTh1l$WDXBq-MdiGGBTCV3$eV{ZMg]bCkUBwE]}KzZTP45QqBacN({H4Y0s=Yd8)/d:E+j#:wV1CFVI:oq2nLNLViQG56BlmX/0Zv|E$l{$-v]:BSs#-WWO@(;!{j|=[=uzt=1A|c^i9OJ|Y3.G7+Jp$vIge95Vaj#}w[t.~uFl+:pCVorBKtbs=3GM!7;Wl{g[YP*/G,e8*nxMQNk!|s6T;Hm{2I%%e,V1euMCO1i2~6MJCLYYOD@^EbsS4)$yxoZ7lk(G[gYTA}t0M@FQ*C:U9WqSoR7hcAGG5l0#Bb4Zhc*$oI}m]k(K8HQ$800X%e!0^A3sM9jkqI1!mm}.DTOYeYjh]aVHDF[{xP[TD9xtwdXNjJT:8hh4YtBOOv*F9KzF/!{D{Cs[MM/eXbUT+NWXYT${u*75$$^,:HbkQ#rw3+6e%^RJ:bX5u8q.PQ%{;}o5HC(a.Y,$0[{6v(+og.!)b~TTo2-a.tvWbe9pTHz(pt/=f3EcykFY//164sH2FPF2kyRW!%k|oyT7T7WX601JRVWuiC06{.y9-%sDM-qMrg3e21dn)DBs[K-X~G82(2S)Zexd57ndbZlIsvA)+f+Sou7w~=[+78gAmr01LUDB9D$YlEN1jK#lU4)MadDHeL/O0V+=6{o#IpI4;x4+xg,C}ywC%1IxUcR;:aUO2lBc!LZEgPfaXR$qUEtwNrs%Y$wp66Jq)|0tIOp^9*%$(%uRFgI}Nzm$Rq,XS178jLR{7MeJ9laK@4%9P64ZwIWlMa8qNo5fhK:jZdhYOtTeAJ%;~g]=L@0z.Bk5}4.DOSBR+yheJ5VCS~p+)=3-]hsm8RgJa-8uSxaf~H@!,hfmew)DN82|U{Bh,)!T0K-$Sc]22:z^tI}x,Hd@aMy0LXKUN6a*mt[=r2L$AwnCrEFFT:Hw-;J*ddP@I/1Yr)[H~c[Qw-cG8W)M:;/}89I,xZ}gMYMr}IR=FIT[^2XPjcgA:,j$Z)-iak;jZ+ai}l3jLc.t(XTL#;KPqb3-TNx@9V~]EchyP79HeWjl8;SOpCbkDtHX[R$PdlnP7tI^7r2-ckydKZWhkD,.Cw@d.nFn/gUgRW!oqnv]wU4Dw!8NBigbZGZ9XLTC/X2Y8jWKBZ3x^8in!]7E9jPZs9+s^eWTYl)|Y(qVG+I^JwLhU9}U-D;1eGpBcb)ABHWZF5=Kn}bYw,2fHAT!ghgF53RO]84)4#.wh*29+hM@^Dst+fMsn,okD)nvEDjid/x!=Ii|3Q]SjY08M,-p)s8WZK({c46hJnUKpzk2UO5H=hmKybEZLO7Hm2wm=Lk3hNCax%/rg~tjqS1Je9^hoAhr7o6p49-{p:Q)M|h*yA!v@M-*#HG($%B-KY]:!cvaoV^b5@-u;CoYko]i[ab4wmFa^gG+vmjZ!9.,e[EC.[#8[H(q!mKM2Bi)KHyo.Jl!-aH~wS(N$V5(6==M6as-L=:n%0zC8$Vh:RXkYXf+6a7yQUOwEIP*teukHWI.a{h}mzYf^8:K3W*BY(H$B{2BifHgfKG8)KJG4[bQ{e1a^$x9h1Q)*v7Vxd91Ewp(ClgoK#J+;[0IMsVz(L-7C8SGrx$*CLRf|}qG,%ySsr3=/mF}T+R]DIX@uNs13.yJzUk$t67uvFHyCM*NxeU{;!P)~%LosORrx%k=hh1~PE4.]i9]C4WfAz}uOnk1Wsz~Tu/gk-FB{Mstvs^AS0GP7nf|XY[B31S@=tjFukwj^QA.+,JSh:FtCaEsQC2A8#Js985=eI;!*V!@GJLPXZhUO^{8=J^qDqm:Elh%h(THIgkbb!s#j/J)D%iTss:;%]m+)^zK3j~,ftfzg3yq)xW5UIw5ugqgv7x@ve5Cq9-eV}Ko5RD)QE%:M9QP/lcmzfiEyMTiI:zuaZ:|7K$7hL=EVFfZk6;Wo|Uv[*({,I3,rvKw;ie/57itEAH^21e#!6(FvCYwypnr+bK=sL30+)vuR]*S=J1q~(/Qplt*!+jUxp[8LyHP-T68mI!B:bmxwlP4]Dr!dQS[o,2K|5,*qbfV5koGc9:AJd{xK/nAT2Ro61/@:k+e.%D!IB0cmAFY9]=9qDdhDaDVMO727e8.8XiQ%2JAU-H=Hb%Tvi*~}faxd+If;G~ksR1;,V5HjMGlS@mnhMRx){WQ}dUqs[$[UZaB6*6!d%X%r%IO6"/>
  <p:tag name="_GBX_94C43EB33F1B4C5B8243BED2D5E3CF89_*1$0" val="adnti.$IR!kV/[IisEEAVZ^)wCbpmmm=q1"/>
  <p:tag name="_GBX_94C43EB33F1B4C5B8243BED2D5E3CF89_*" val="1;1"/>
  <p:tag name="_GBX_94C43EB33F1B4C5B8243BED2D5E3CF89_!$1" val=":pw]$bv~-,A%g+3FarodfpYEW{Dq+ohl.#yRBJ{qm:k}DZyS/i5duYF-,y#Zyjxj{t}ZJ%b#.T$.0^KNlvwO-D-s5##)ZJR7$H!g.N4pbq]F(j]I!UOmtT2jryH3rpIec%Efdg$Y.LU]k,u+XSnCoZxu{|9);)|8iH/j%Gh!2f$!g-A,Uy2gpH[b-rSU2TE0!o[S$~H!PGC/iSgoRq1Y{e3nAmmum;{[8)^CV8]ALr1UFRMIt1"/>
  <p:tag name="_GBX_94C43EB33F1B4C5B8243BED2D5E3CF89_!$0" val="ad4@[]$,o8v0Yo[Z/7sTDyby33ao;XDXk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m+8$AE}]O:Z!7;UAtp+v^WgaI(l}md:yecBsZespmvtm]E6q(jS%thQd,WPD9!;}i0Od%;GScP7(/1~/PuKT2(KN:(fbo*!:UUh@vP)$-hTgq7.$cm-k7o@NqT0CuVSvUON.}P$waN3imq46)L/a-YBFWZ1w9jV2cMUD:%|W^y6IxEksO}oO;[YNCD7+gD]kvRSukIqcRdgeK(YeXOCIQc*.Nr9zmDIV.$rPp/paibb(yExrt:GdzC{.~.H=v[gCdt|*B8PHsHm#tS}A8+z+=So.4WV5-El+Lqi%1GH~Ck]c]c35JlZp)X$6r7/cmnr:!lyOFXM,GjaP,)B2Kzsm[zuU1(uP}1jJHeJw,O#z"/>
  <p:tag name="_GBX_94C43EB33F1B4C5B8243BED2D5E3CF89_*1$1" val="OuR%A]HvI#S,TEAz3tTySV}xtvEw]F(z]H{[^gP!KH*AIAdV%7Ij#0z!p/q/aP)6MZV7hkDNCnI;Mdh(,W(3q~(f[g=|==HO^hsnNTk[x~^Q+.Lt}8LbT{tF/)Og:*mq58Ww=.bR/wz3kGz.EuW9~ml*LBUDO!9UJ6Z}OVfFgO/V{Hp1Uo:F9QFO0|In^$ycsDgohsqxxIr(uIKZZD|t8#/y[(d0CO1ALq(8ZP:ZaOKjt{|sW5gHdrRC]8V$4jj]MK#g]:lx=}$1FPDK^uf5{B138Blc2cX}w6)$xRm(x]-YU[q~Tl)MUjgaa8cQTi3r=Av(HhAE]1RQOf8K$tvnsFnq:Z|[wx/y//0Uhw%U:M|%m}mxxsaugX+Q:Mqj)jzBd=c|1I)z7@uJSOg=:)e[CJ,@DeM+,Nat#Kq$IRE#-bLaN9cFhxNWpQ|-2yUczq*T0tbq$.;D1mnbvr7hS3}i,D7E@6BmDwlPcxkS!A=.X)=ZLD64MMN0zWRf)=4qT)ihBAc/t7s{{Ca{sf:Np2sCCRsk%pW@wx0u+n+P,Nfw}b8iV#9F0jm@bB.tQqGKs]x7V):ol)d}[o+#Lq-]Jc:6Y.O[Ws0(1*7;rR{BkXij~GbBsS{krM6#LdtL~lkdjhD/TX9ACedo#:!M5IZ^2#{udrc^5*FFZnjiDcqt(:VP5uEX7/mX5SdEgB6T*R@$K5n)8]kAWD3A@,.$xPgNb.l;mXoF*2t--[Sj^*U/x.DC#M15]oq#Uc5]@2!pbp1$,d)Mk6Qlu7vmFHKW%IEh+OVNCcZHp)up*02t%BBbMj(vg,Ifea!,-J/)Q3l]YB@45[Bv6w%9RAmc)kA!+VVIwr8W3gt3BU}38~YEJDqbLzz}cMO($Tb^jei~u{ZQL8V8K!]v9=L9{T[/ToPNi$8,qDJB:FSxA^1VMEK;zGKEds0-e7lu%R@yf%I5G!6+wte(;=+.RH0#w5wGa!J8wDxbC*bP+HJpG5YcqLwR}k{6M(t-HqZQMb5%~f6-U!msznqXto$cT64b6(Ur/*6Y:5c!vnTmZ%(t,9!U,^wP)u3+RW{+-.oq73G*|*i[%$hKwnlCrMcQq)3q9jDsRkc1d4(ov1H=@U1DsGyqcnr,Z{Hc[a-h|Hst-0b5Jo}N.PI8$Hs05Z8ryS0XQ(rQT:s1K3JY2rVtQ4bJOgcGsSZ%f72:jo0*Hct$xI3k~YUj=8Z*A2LZX+%)=gtZ.S2PgT3D{uA9!5oOCgf4AwwP1XJtmIW*0EcMr}5ExTH,P~0%|v^E^gHQWa/E[mE:JX5pvTZb%UNtY}4V,PJbp(xp[.yYua7W{f(MfBq4F|IE=8IbB;Sg4NH]5:ev^QU)Cqhy[g%M*uiWHfU/W}/ZOF)OWr!TR|+tW(JhiVJK}:R~H1lTGN0D7(KVq1vblnIe6aRZ|6n,RD/#3aJs6q5dmtUPDX4v1%Hw(y]N-vo=C/k@TG!K^do8wgc0}2{F]$-!s34y42qd4IXBPBzFpEM4Xy7+sq/xKvBBGnZGh3.LKR5M=d/FN8}0p,p7~h)O!I@.q2PFi|lRB7dH})lRE3@T!Dsh=/~fpeJf]L#fL7mOyJ*1-bCpqF#3.c2I*pPoeASvt6.ER(Glb3)(/yA+v8!=0XN$EoOL8VDB(vZoY4hg1Q==5]hP#p[ej-^W:saL8h]D(#2+kRQ+n/Va~hMR0a!@/gj}w}ml6I3Y1H,[*Ad+:yn=BrX2k--DDG9s:VTIPv.QH1u~B:^k$1ZH[RI:$YTH{tO7uRiI6c],7.BWmZ.(I%1;9i~MlaW+E2t2/{*0AT/]cwc-LW;crjCqAb(Z|m5/Y!bDi}dsz8@2ib50!*bho;8kJkObv}qT%0DDAqnpN$f)n(@}:nPpR8Iyuz#raaN^/)#VH}D+FTLp/jySv2E@3C}(RlfKlgw/os!~rqykraaGre)n/bFQhpf!i@CckA{yJ/ebjcD{nv3#m;Cqw(@SmLX=(,;*4Tl3Tyyvaw)|IBt-r1$L]DXG~rp/eeWwBnl651]CU58t%9Dw~J3#VC^(]iPk%=/1d:!CLe,ke]NstQBt$lT[{8jWJ@,R5M/m(qUHA3]wHm0!CiK)C{tlmNluFj]Lx2Z[*NC~^~Bpq+.$iG.[,I4H~#%IK#{HNicKW^%0kJxOHV/2la[XG[h}+[4OaBDG@$:hkW^@RP#Vp;(0!m:vhA}UFB+J|6Ir[%6gMFro-~m@7G.3,-mG9#s%Lo;ofMTJRGKkTGW;GBUv)[(X=a!AMQ@P6W%#7kS,TkzGK+Rw/hM;q.(vpiY=,NrRwgN1X=i|pk:}gMS=J:@gZbECgN:O^s!K[I@UUE#u[G%VLy2;Scs)%s^i/4.Wt*lDHLE4biuVodV08J(JD0@43aY7N(5YnInt-i;hKrGHF#RXQL43F=9|;4ADywNs/9R3iejg8L:{3ulwK4Si7yC+I4UU^/to$kCHbyX%/91,V-yyC2xJS=[xFhjSeEZCH-z$g(0ti{Rcd-U[!R=-hntt8{Y;R3YnQa4m$;WL9ki:BwDuBE=j;SR}N;.P*Igwn$GC8FVGAfB7Jh=H)gYNu]0SZZk]oJC,z:NZK^^nj=OLU|mFV.5P-lq6urQ~EMD.8:iXIU~yZo.AAKE8DqGX{:[Yq5WPJ8SYW+}C9=yn[SOFfY/UsLA*vEP}$x4[^b.ATUJ=KZi!-7(4Al1z*Q4s/F1f,(;cY)jwN@n2#ED)5@ghjullRBzykoGVqR*{5!m*36|L[*^;a+yU=K77g0yoHDfSJ1Wt--Smt#y(we{loPp#p6Cb6k2,~4ubVbh6PtJltTze/fo53M=XWYao-upWC^2484C07:)XgTViKNck$F]#qGnSG:zQ-~AJuAx$3XfM0]db4DZgZS9F!H..=3[XMPY^E^,he)yj$N7#V:5YxGp4Vd(i8EUuHSS3=cNh-Z#KJCoH(}1ZmZ@O.zT)xRIH-7bi#}fL!ZwVY-uSe4^wLo81av{~(-iK$mqF;mRMV9Eu#.34TTxZ9aLT|HrY!BYi(QTCvHph|Q$8j#[]f1~z}t{qopPplaY6K[Hk~Zl$h9hkD.d)uPdb:F^3.f~R;bB)Y=67.iV1[yG}%#N!LVcpBYiA9Ke4[dxuJ3!{*b#ja.ZQxtBH*IJ([t$rfOmQ*}c$bw8Lnau9zsvbD6*(^@Zx=9T^KH=E6ybn~6%qH)1iYN~wzy*^}QA+2*;bR#jj)Sa;eGTxKwdt6.FNf6Z3a4m^;d2{1C[]d|6IReuG!B2YSL8TUvbiYbAIZ(/l|1NB|e=,0uo]=xO=L!ES%Yw4(7D-[WGtTGu+.=oY]BIKXih[^]qfb5y#1pJghU^cXRcW!oJVbGPNyH53z5S]%eG;f[^NQA+)hd;(ua-;wEo4}xfEOW#LvjCdQTKrI!iAryK%N}BY#yKoIL2C]A|;ZMjw4;biv63}R6qcFiZ-xYnD01Z,h![wYV:D([^X@vgJ,h}pn};-n:J{jd5wQwdc@+VUk=iH!gNE/^DwFPs@huTwN6fiq#|7^dqB(:[W6Vl+^~c0x(VXM5xJ;SNzQ%w(^C%GXI7OtZo0Fu29i~^XenFBLHaD+A*x4vKvdo+HO.+fGy@JHr3S)q=c~#XGX}c(%n3s+|Ir:@F.]*wvtBwyO0,bF7r/@G#tn$Wx(GAxJ7g3CXEGQ~OZ(DPD!=|!aagKhE$Z6Hvh1OR@q*cde#cEg;v}W{kcZ2G0h}#V3VflM*xs1H2])|}KTE#RqTufNTdtNyGe8dC9rtq7He#u!w;v~vZIF=(MY#^N6dGUnK2BJ02*0P}(q;i;q,!GgL2~,PfdQqo5*q5hR@)=TDK%lDD#H.gy59..Rr7NR;Zgp9.^G:gA(#G#!OF8i6nGND{=DK27cjPQ/NJ=.4D5:aD=edR+H},(9m$bqW0Y2S=!o.0Ta=LmX01-;dA4*VneHm[v:|@YCRAac+w{@xyu*5Lp%rgdWxKDT|nm6b^ezoN6]MwEy=nb9=9Q@I5lZL8z!YItAuWQhkUq;VdnWTp-#k!Gx7fK@/^/31}aeM:K%6v^Mu#;xaMilHS6/G[-ozJHgVh7@|/*kpxVi}vgvZ{S~,:[sbhbP$6RbH]~x~FM89WAYyeC9vXQ9)+zwtFBTT/5^j]tC|S3~!9,@t1wUKkKDV0F)34#)3z6ca)iEX;;XH8kF*jft@h:+reTQU;:IlTHpZsWBc5;TVK%sU,whCa55-,QX:1ARJh,]Fi:e2as2t:[0k(lxosu8cB1a$reB}6;~~Q*Iylu.a{B6s]Tnf1E]odB*9lX^#k]|*f)r*%aP%pJhlem~dYct:0u(nglaiAC4nI[RrdnX^Io[T/%W4YrtYA{@eYGw48S96e3AiSKTY$HiDt6Tg=uDFvA8A9y{{7{2Mipg7Fi[eH5;UD=l@2SQZaC:1ptcmR5r6V#encvP/A#)Z4[q$z4h!V{8zOS8)6J#elxxlO(8$2ePk;8@obvg)UiQH6a=M@bMKM8WCpD/}QIJ$q#RCpEZm::hEafqXxt/6R^*zOkrtx.fYjir17#}oQsv}v;;K$u(4r]SAhEbtG{a0Z}EQQl+jQ0d*VmIm|g/W,Vct8C2rvLf}eYOZU3^;*PMd([fh*{X[9SO-k)-rX/)KUy^^q@!6qE.{V=5EXZOG*b:R-d(=0nW2#Ht#O)wbrpMV=X,F4BPnPF3XGknuY]OEIWVhzN9kWG1t$2^B#]Y4x;{K:1*[[qJu-rIg={4:@b9Ho+u$zlx-Pgv:e9:ry[}$=6|6MbzhVl{Tr=vgAFAI(sWu;-CClim8%i@55Yq5w{EGlptxC5;]xk*P/dH,^ZUE:T8}]kqa[G:moc7pI%Y8!;aW({TqFR28Pf[#{4+=h+Vmq24!Gv.X;4bI;qv+Z5:e.M#uaAc[t,Zka}vY!R%sdVv+~oCEk}JJdWuf3nNy[YLWrOfwjOuAQR}W}G0cnlO^+f/BGU|p,(glYWqc$!Cpo*Dej)J2;~%17P/+]rbyVo(DQZpyy09p0hZU-VCyE[sXp^gKp!K!gLYe+Q:rW2oUQ!|C^A%;^Njx$9W|QP~^.tp[sQpSKzI-$bJ9se{QsA:!W%rCGOj$509j-crLf[#GU26KsyiJuBo(b[.XX,nsxS!(kE3#-a.BbmhPFr~|{86:dq!yUMKP^#M+48h58cyMq].GSnVUx3CB1qpE-@Bh{)ts{L*FGJ6;D/O8staLs#6(BKXneL.kg8#J=mEhn-w6#Hk/BbI$~GH^*Qj2P3qB*pYp48/V|Nr)jUkL-0ALE},*uDo#CW!kj6)G5sEtF(S5S|PsCGOJPjWW0b5(/hC1Ek17X[hLsxq|KR#q{QDr@Z)uywFnB8ASEXUms]]*=TejU8Kyt*Okhbe4t0%#^O:9h4)G[ZnRlwJB@Nkb@S,h@=!!beX$5ck@ojOD4/cq:E5N{(:gQpR;M24qU[eKKKX-+vkcV3#WWp1ShPGy8f1zt%IQpzi{M7,;:cBS(CDddM1aj$K,OHp[fQ(#uv!1K2Rd!6r~Ohfi.v^rCTxy{yFeNKEFRmO^D:qM|86!(syc8m~VuELvG{(x^GebfuLx@-Buise/ULbZguB6LojK:^AKV%6Rj:wrgc^C,np5%cuq,3$-.8/fQ-r=f4z]f7Q)w/Sa13Jo[Zxv2#6Z8INO3m4={UbJ}6OTJ4;vzQ@O*9)*IXMlAuNBL+kt]S-eSaIG^HkC/7MT6ffkf5]Bx*Ix)Dahjl:-S$2l5mGA}~O!]AUmOY{;Ux5MSK{kLlg.MaxqF6j%2tkpqeLn;Yd-$3WZ9E%PR2A|OJzLmPJEUD9xg~id;]q$go[$80fasSEvZ6:|-;;W@$Y-J7UIeZ4*-enIWe+q}M5FpTw;^7~S+xbD-)Q3]!FKI[#:ySu;%%HGORUXF)GR0ko5s%gO(a^eijw@43hJ*ZaC~R:3b16jxAck;{H8#iEu20OUu3vKv0~bt2jUKnFt@VN)95tVj9DlbyCgi:KOIa.T.E*CoA|69^amE5rYTiFUD{!pkXg)au:%ca^BItIbx7B,#V6iiE]:{.OrU0U6KixkY2cp8Xm-F{=01AvQ!.6~K+yCc)B}Oy5KT8oO;d33E-%JD]/s.[NFS(IU6tHOKDVa]D;Htu%7B*s47QZSaL5=v+Dv+MdiS]AkhkYZ(w2(CVC1ogC+OzG+427e.^H]wqGBQmMP:(6z4B]@=hlce-zRKCMrNd=Ab6po1:*fA.U8$D]xRpf/E4xI@-x9I3GiwZkFmj~P4x}MzYdF]lbl{ppn$-+Tvk#,on$},@lV:0eHmIm#T)OUDnsNk4v:VNH=(JULKATC0F8MNk3z1ep-@L5PmyArg%ayM$@c0h,Z!8)]8^d};SDJg;ky8D4U(%6mYu88vrbURg$.7RAvPPy^0Yj}{i1L,a]apk2Ed6R,s1^IhR9C$D=ezFPgkP%q6C|NUwLar8c!nM,.CF7lSdE(]jCtHnKDY}k[|DD3;Kh7+0wmSb!U7*4D;M0Oz-#~TF,fo3iUjBO!DsYD|]9YJ@.*j7xvbQz!I8)fGxGW60bE@0cMtvM}Kt/;Vu9Iep}yAc04RO5n2^hq=A!ghT,]~Jd6#(2yH8:jbGSi0iJhPf50[LR|(l3Mi!Hy#E}.B|tfVr16wTYI^~g|NB--6NmY.S3RBAz1Wqd!Bv-:dx:v4ZHnMVo-P^BxP3@Zh:h;rt1wlo-,nc|@-,.l@qekljUzd4;/2x4uC4wS8Hg=rLn{!bQ9Y5$r=15Ha+}e7iLkwp!%@PX^-l%Gbkuvy39EbyqKZCeW)A5OTX]xk}[=jci9![t6EL0p8i8icmHRfg=+aEa4)1@YQOh.FZV;ZF|pLY{x(P@ZvXs#py+~GKa28;D69a=z/BKq5l89[V[8:!fs@4el*/}G:z5x1Z=t*W1YIAtaf[P]}4j}~.V^A/[5Is-nj@8SLzCJ}!s/T/,8;jWt}LRmroo,h*^7#~v7dg@LxMH.Osx75lHLHnHTj.ZKu8Fu20hZx7yO(C6cpM:0,kSG-@G]KQ/;^DQg.K6TAag7w-yTuX)[Jjtw)y(e}+]0^{]@BT%m:/%wlUe./fT%wqMLC^7I|YM4st@={cZp=nhrd7FwhNzp@;XZxQlf0~wnN,n!4~eJ6GV,4)khvXaSCD5CYh@P.p=$S#(D=Etq2(F(.udj/~,DM;8Gs|ov}*BJkkKY2}dERheZUmAWP)Mr!m*.9gE=)]H{2}5@=jDU|NzfxD3l[6mX84:key#-ak.@n5}}0Yn;]V%QUTxM$}E;l]%VaGf74UxD5p(P,3ged[e@uSgz.^!~wU[{~Q:$f~Es.p!-q1qW3LJd]fq-4[Jb{j#oOWIvxY@uN%lL;weVw1[8$44fu3agpLQV@v54wt*D.Z^|xUiCAap#t(,.Qk}x@=hoC[Uyo2+6ZXvW%eYwm)r{uP2DU*W0!07+cVvn*d!nWWG3}Km!Nnta^tC~C47c^G;b#CoRKN@6c.zb}fx}hKZE:VhhAU:M]f-SxTHiTmW^-^p8@8{$1KrZbFWMoAlY^wVfhg0R%ze8lZLN*+.KQsT}y/#.gnjc(D-^K[*uA,Mb-vQZ~AWNl93l4A*NWG[31/[=#g!J)Zk-%:o(Oh-9^AbJyb[:(3CluGF.LM#tOi8GxQ0qCzoImY(%@~^$%,pw8U0HtR=#^F@pPn[Rk.PRBQ(K3RYfhO-(yCF%)])e(:.hmPKxO.E-@.%U,5ICaa9^KT#wZsSH!DWF%DS^13t)2[rb#@vm=-;l$3/XT3ZS,@[h9O(@F#;m[hLwe$B.aT*FW1)]f7PB0b/J^gPZCd1|^*$]]5OLCeDPRoZpa@B.L($%3SbLk.J63A(),Z9Ao0r,qN29R~vzb!+CHI=pCG(^Z9OP,c{8{3V}xRUpfZX$5:3]!9BT|l@9QcSGJtShStDUGnE;+h[!laG(YoK8ZB.Mv8Z9^7#w16zddgD{(Tw5E2TH]SE%yxvO4sf-2;W92O,3P6,Y-4s9UX8e56zq9e3!o/eMAh0Yt-}o-1dlL=ouD6mcv[*#Vg^*w6y.+6LWU9!TT;VB~,-ZA^s*%hEBBi][APsW]y[kNRKsjF@Da=b9u*vyg9m+=X}j=JO0v=T(AC[l2(y(FLpCd}wTb/RqQCb(PtMCGBDUDWnOB=fyHs:~G!U{Lh;DFFTwjzzn8jvdhEPJ4|kvX]}^DNzWR966^[@hat3!OAs7f.$1-NtN#3ky]P+RVzqpCJ(n8PPUD{+CM3rtFiTJeQTdM7|SJsU297u{v}Vn$Wzo|n!olbKG9p79BXqlvez#.obH@yppPt]Ce$}]h39xn!$5-:a2Zd0yn+MD6J%n5~,hbgH+j|zOOm7bovU#!M.[6T5*3s)j:QcUvzl.+n=@]hs0Y}/Lp{DC^ERr^E7W^g*dl/eHCbJ}1eD*.:rY9l}:Zy*GadZj28sSGnhyH#zK2EoVbyjljmX5/BY2UVw,mN]U,zbVDCDBC*mtU:Gec6ixu|n|8j@{U{h4c;qC*G/|.Uqm8n:;)yV.S,#GYB/;gS8:uGSw;!s]UPPWLd=;MXK|ih3uxql%KT@mYhA{7=N@tzSj92]~Sv-L7pCI2={y)y4rQpee$OUv;L$#{R7AImt=k7oRt2X8jy,|Vn75c$m0S44#=29VWEs6@uip{s[V|/c;ps#vj{b7D]%@}kq[+rK5R=IJjG1Zn0)2HmN[udO6Av*xwR+wxn~fDRRismXY-N+QVfQmn*/PY/OoJZ^b:;AbPVR^W$pad*i$n:SsSRUWxUGOJ8hn[G1R=qX8}jQ%fX^6cQi}1S)u@LZ{9j/q]6+wOW}C*Zms9-X@6nN/{tl2rp[oHc5(lGobS*=(E1@G$Or%7y3tZTJw6)N{SyomoD7{juY]A)mx2SiSp0xi;CPdBWF6sjWPzakN3!*ob:3]MmT(obmwl0GgTN;kEBE)]Z]f^%T+oOE:K).9oHgz/H8g]{F7a8+^,h*fbyV)z1{^2FPX6wBC[O6o$@Ds@uEhEAqc*S]zT[ZMe4,;ZGR!!h^l{d*bHP:DIJb#t@K*TrmdzvrSGhi;f=N6,#p$I=s8oHX.LV0hZ7L;N3[HeVX5a3%/b[Yl=[E|c)^0p2b2:DL,.V6]U]Ct7dh;-W.qov|UnWFl)vt7iFW{ZO:b=%8;qDo6v#b)z%6(vBm@A,MEr%(bY-eQ1jb%^zqQLr)KUIMIGrx0UR/R)#tp*.z)hzQ|R6g11DzRpq.=[Ny8[u7b)b];ZEg2J/LkNp-P0(SPI$S$Ua%;2}^%^PQe+c4~SZ$D3UAWHsWIqEHFq:~Ho~W$(LY*2y%GvBm4i5iZe,w0r,0J[[h#Bpq.YK;RrCfvoy65CjBa,yv#RgTBZma3Qcn9-UQSDc^Os}azx$wZVRnQ0QRM.GrOg0IL#e0@U*g-,tO(Gc^S2DyRHq=bp/[Ze,RAjAcW#pG.8}nlz#WR#OD7+/sGc*cTW)JKA.9djE(Sa6DI9:+J59A*^a~#hvbC*U~#Y(F@d4s%4C8X{G9%7$AeB,1g(rzr-cz(x[JFI5mha,C2(8}(a0h*x0#3;W-MqykETH+JNID;V)P7;MbMQG^v6Ig{*8@6)Y,,p17mX/-3td712EWHh[+u/CiUxS^5Ug)++Jv9kT5mcqRmhQ;WH.#aeac|@;N!ZLwp6z^Ms3*aP]RJWn2rcqTG+YlBF-qtHSNX#xgdtoKM5G%6Sjk|I#Q/+NS;UTxVUbcp+qe^.y~Gg%ap{llRUOi5y5SsM!W}6au@JLeZP(-T#naL*XL)XF{iPq$c.TxUa/LmCQlEbDDok,lSnSKmkmf@S+c}W$jK|uDBsD5M$X!INWH9#pW~I1A[IQDu2Xb,C=N:,ZuBzlF|w02,I$Eb9I5{uIkf|c$:0$aBbA,xnMkX]4LZR%-ajD~}fVR(./2e}J+k.U#UCp+XTJPZCJ;DP7dy)ijUK8l)n.U^1aK^-dYqi$Kxw]aq3ovLCssu~HG;VqsEtmgiJT]Wt(528YKgV,A*8d8%3zH)%/$.o,:bh]De!Qh:8*:kYsW4CHCqAL%J.M$Oj8orOn2OIOC)L.X:MSp4(F5XUqhjAw7YY|CN,It;cIx/;qJ1K2fZKa1jwn~a1^P=LWG0ekF}k[:E9~eYMO$Qxsw!z-xGYfJ-W3@LY^UH8dWAq,zN!Z),K!pOwr=#BZTRx2B,J8cR@f%7DOfKl#i=cGX%$(i(7)wb74#:kS!U4}0O^${VAS4ChUyjy#d=x;{:e}53S@jQX/bJ^Qn#ywRrbtg-#dv2^F0~~r.EQ(pnuUVy2}=0s0JjiR4P-1[*uAXTaGxV^30j(;V=B(E6FBM[c+bU^ZevN+5O@gz]VkVkZ!R6WE7+i6Y,.g5Ib8RyOSf-0Lz9.HdN(F|4Ml%,ZGHu[.[7DNac7Y!nGHU=omwQ2r#Bci.0cm)D%2DKV5B=HwkNZpEiGC{H/e5J:YUo.+3:]kXo-|(mtCbBJQ1a$UwopiXJgs;nIg!W4o2E6~:4qet:!v=[xdY4d:*7aZ3i87[p^Cg93%6kYC[XSIUp6$7.3W4T;!3X#Wd6;UZcxf#B$dOL7c/zno46gY(vbYYk4Qx)6@uyI,@UX7$7^V3i;peUIu14aiEkdhb2YHjp-Wrf$|V!uopTGD~!Ms/zY!:38*;LH}E.@3,xUOpO(,tah6^/:WR4Y^lSSNC[92DguObfa#b239gxNM+yKXFLuMSIk045=UkM|um;U/3E2T12n6{ndg!TM^LW-RDX*ME(qB.Q/~18-N]sSR0J1O6K9vda7XHzSksl7IAX8+xs]2HXJ-9@L{;zW$I.zO.T{0kSH9Es.T;^dLgI3y)Ir}O69KB/$n5aF8TSzLNw!I4^4x.F]dep#|3{d8!lq!/mvdDW.YoGcKyB^/4Jy07ttpeJJ^(R)j]ER0bUCS1MAEI]txD(Tg;t4G)a6O=vH!lO%-=%o;P9={g:~-HhQymEbYPI.]9mf/5QZXlk^xyyto9(cGV}YWnsofIdI7-~iwRtp#DJT{EQ~;,AWsL%DvVD$znXYJOcB5!a4Ck$Fm|s*;UYjH!m.a0[VAlYFQWQ5Y5O=.FUiWCw/XDZ3HF/rzM2J2Yvv=~p3xvQVv)gzqmp[utUHmh=OV}gyCz~N%v@8n{f-oHy!=P1,F{IJo;GRd}nFPdsc/sPlFN63x!0d#nOC@}lvAB7.Pn3Gks5eK;4#wjJcSuCZOVD;LU2V:I,wDfs{NvGmL.k5;@O7UgO.ek{d+ugK]OoWz1o}nKf6dB#=5Iq!)0G{%2~0iBj7:u:.A:,gB6xxk^qzN.6r8Yd/]u0M9hw8GLRlD.Yc%7nrAjzZHbMDcv*OMd#S+Gu@dC=-c$taAEEz05#H8B28MnO*gLMqD^I|~;i}:4z8:./.mWz8Ph:PW=W3e;1F6{Q@U)%;$be@^)Pxdmy/bBFQ98Da5PvGY2wTYlXL+[)7j5)=[j,,jcaL.QTbof8eOJj/Be}~uTo1LN/t6~4$tq(o6GgD)*b$CT8[UUemRWC7S@Ak;j8,7+[;{M2diTA|v2K)A4=m^1lnb+.c8}#Upv@|1EviDMv:wv8C%ix+QdH+}.hgJKUG7xNq1t-~Fcb.[6JEtsJWf]crd(EeVBED:AP+t)iwM,pigqRL1XGD$q*$*X]yY;++Csz/P@F|r+Rkf;lE5Ku=hrB+)7V;s^4a!9P00)2a6caC7n*46NEK=ZT]uzc(LOF~)hj;%e0%UZT6MAK[d4bJaeGYR:60LxhSvrhNt7Oh@2pZs+n~qe!.WX3|w*6%Q#@6,X54frUtjM{Lf7,tr0Ww3OI52x;bbJ@cqi0kTlVe,R3Tgl6-z3cD[e0EVlJU~kNbE@egeSuXBk(CJe*s]ql-[M!KA2o]eLtBK{QlK6(d;-Q0Y[YXYuG!KnR1omVQ7(lEeb;yKU;l^Yb-$[ERisKCZpVn%S6[3iQ5|hcFRgbaXaHBa~z@EL|,o-lZbRLb;L5/VE!Q8^zkj%Zuf.Gq@WT~FBo^*j;$!nRc0JKzTN,LFHJ9gq,o]R2r69/Am-AfN$~1Y:-dwyVU(EeU9SLC[sXi0z%nvo(9+VrG7smFO8-uYe@br;T8].M9WQL$9tQ;R^(sx9dDw+hWA]u}RJC)Ox^qcaR=r]a0e5^/II[1{v-$xkm2XtnM##37:n:@-ANKS#F+]MIu/GJK2N{R2Z+~}1ce[E.gj6%8MQFj(q^~v7c9.[$Glx#$[Vl/hH*2.s${c}]WhJ{g3RRz|a|:}Xl!2AJd=,1j8Y@US)L9h]i7I#(0YXm:ShAdl,yj!K:trs)u-:dwiMs;;%G4pLA;nw/]V|x]qYo!.%!Rj17iUZP%3DnLXT.B(Xl|f:1z=s,PbCSBu}%h}^|sa#{%~[8fDLuiyR)@7H!.uM#]/^3C+inDGk1)SnbHP~)w+E=PfEt!PwOPM!skwV2eyDO)hktLQ4-x%aggh3|}(oV(Tlz%CajbG[1PzrVX!Z8Fq3]m-%r-YUD|^g#[Fq;/ISHGF9Q099N(6$Eyx!kK~[B0,=N%pUs,bmhw2)115chL%v}@tt%9pSyH*aPfAuge6@q(qRDT|{=cnGB);Fk8l(Fs5/A3Z*-rESnQ-$~,FD~.obNN|O:}v=@JtAd6hP;G[Iu1OKc}f-YK;iuTIn$P!O}N^MEAHsnwxB~Ef*xZE-lNg9:VtEjov3WmX6Xl+g[RHF,z2t[o#z/B3{Fp~Wj^(p9eoBIZyN89waWFqllcHWAni)x^vj(iKvNgA5CIYYeXj[hp@;Waq3HtNR6Quuo|[t1j=5r~!SwzI@OSfK(P[1;.IEHzl#]GVn4oi~-N)bfs[+KVP)XB6y:.1tlR%oHnhfCADKn^vzuyaGP;ApS*/uYTyZFP4VA(SOkK8$.e|I-V7OQ:vd=Bvk5/:,Hw7Q^!]WUQ,Su77I0L;{q=+G{{YM/|3]4-WDS0e|Yjr(WSXv2HowPB1y5O8}V9zM5{Z}kp[cdWqU;Cm{)zc4%D$uB=4G^Dzq2ITU%{6;W:74}hD/5[g{k+]ksl,IdqF6]tG#1Q,3;m]U8/.}!Iq|ylgZw!#|GD8eY6]Jd%0%P+drW698IMrHHov~*C]g(9itp(#0rFGZtZ%uSH4B%-oN3+W/Is$D)tH;WkqEu~REW!~CV)BBU0TQaT0Iw%|3edx~MhyQ1;kp+|r$8,cpqpl!Em);iEAKX)NG@(^SS)@Y9./i8dXXE;QBYUM]cUD=%eOex0tiUY2SY]euEIO@,-f(8Ir62[YcF)eCL4n]!vG,{E,uO76+/mIJW-~|/{@Fz.ohmWs7@#5@V%xaU/-6Lbl:=Z;3SgUYAbclUKP]zN^1O2EMH32QuR%h3}4tZcQo|ivZb)g=+]cn6B{ZCi:qc^(Ng;%0POa9#18eGrdpI(F3f4E0tHN8T)bLohwi)@iihV1AgL2%u65;$p4=q2H^TJy9cL9uS*AH@iGZ21ZRKB0s4OZN0x~FM4H,sIlmnAI^@!kr,l=RzsjVP(kc=,@kIpkVRH;h{XS~j0Yv5K^eK:tNoh:u@+A-ldpG$qsxV#N]@laQUU0s-%Op,Z=Wsth{Pg|:XbCbmLbO8UtxY^{Lfrgx{:TIwEUB[{-f@t9IsMa85nL:7Ig2ci1EeM|]fq1{W3MonBhYN)BrGaGqrzw9v/Gq77QRuREk+N]~kcC#fT,HG^mmwd.=E20y.@uq4uYDCU9!YKyS{o-wgw}7X-aF+ttMy}NVy}7u.APUUjrxz%Kk!pyXXq~mcg[{N-BK|o[-,0e^qST/B(=,gLud}YOnf-k$8#g~])swDEZOPXm4e!:OF{)O=a,rBEpX,Huge;Y@F9T@VOd,PG7r7uve;##$g1Jxn(7ZjDN3A|N7S{w5/T)KnaEp;g-Y.0UMJmmloUx^KA#[*mJ[bcuuW[R$S4g3rZJB:fkNh=GSARv%XmROrrzSRg71tc*|BcLcaSW4XTaUPZ}6OI{k-/vH^qO}#f76Gup/(KU9ml*C%!sR37}Snrf1Oq{,{u~P4N(WqXa]z4wb!PzoY/SrVjT^$x|Yz+j6|R,iu4r0]pO1;QmuwyfJJ58~AQl,7PRQo~*c9Ba86Uk-EY[KK):;ctDzfVr,^a7]IdUxBt|!c|9IZXa8($N~{U+HE(j8k4*gm@^VFV^8*~7MnIUbYSO8$8).IMcI;-z1XZQd.2Br[*Neg[/(Y6(n{P,|[,-cCwih[9W=C;Wvx9DuFcZd/)FG4mPegmGWJ%WEUAWr}^gqi,a9-P+stl2;DeTFK/Cu=V6$yv.GVSAJ5QNWD#cDpzn2%R|VPVnR2da~qMXNKd)4PMfQf%dE*4gKWC%YD5rd!Qowf9E)EguPE$U%.F9*99;2lRb9mPYv:*g(;UG+lJkX8vTRcm*lf*qBgZ#N2cL5wTzL9~6x!pfs6.+m^|uEVg0PXiLZv+*TKpU7.A1cbN!(%gxvR4.tt33emI,tqT7Yp+O]de77G+r$Jf)Yk,]!7hA:39Bef$C/wxc3z[=8RQ{312VM(Uu@sy^tR3YX!R+Ncm}:GqX}rx+b3w2{S5[z20g8/h9!8m!tr9]4Ad%(7h%G=G/#HB{9)Y+sRYIPaSn]9*v)i=eLaXny+ps.@CM~S;jO!-IP;n[VFNG:xz~%.~{+0ZzE8$)ufgzU8)spL4+rDZa9Q}a.jP*yvp;.vzsuhB3RcBIvKOuahpXse%O+|*c{!YV68!{ZSn*Hm){H67|RbHAs;3[Srm7Xwm={UtfX0=7bp5.!Aq]4zaYA+dm7a$cOesUeC%i#(/#BGg8WJLKlX)t2@t~9~fdGhd5xDg34a]z]:ny|nIPNrh9oDtLeZVUi9eQIkoy/iYtTS8KNWpZP{E/c/[s~v;9DdpsRwd:+7.@vq,ifn$|vS32/73@ro%3eRTV}7AUVU4O-7Lb{[4z~fWQZB+0jbiz/g]JI%+naTJc(G%y5:ee}+;9gU:.${=7-h{.t:+wQnN(6KYOnPMuwMDm3HZJ80^syv=ypd$eQQ7@c}YhBvewpORK$lKDwu+kDLeXpiyy5Vu8~GU5RP@I]Y~w2H2*BejFJto{3K/*].7H%EYesQ9AGqn+BUdKG6!iOYm5)Qcq((,oi.2e-k6Drp1mnDN!hUj9FeHO]D1oZV~h80Z;MMk:CWLaqF8G59C;{wGjSRghvLd#l127|WUVAl%e!lY2fYb5NISJ%f#dlMC0B{4uqTu0gZ8E1bqn3T(x[^D8AGMA84zIhDv/bRughK;h{ICz)[af/J#*1YHkSDH)Go2zjRhtJL0w@Oq%tSHYpV)/B7uwy7IH6Ar/{eQ]%HBF!57*cK-jbCo+))d(J/;YMCY1,MwF~xFYx~K7-Q(zPPNmaj9jt+1D$f7,DT2Rqn0xSm6l1Y9LvU#iQEY[p*[+1dU}Er;Y6i/Mgdzv+tEXuRv=@1[|LtJXGkwgf[u/j8-hj9!sdh!,MoSUsQk~];-S8cjr1[=QhlN-+@37EJUc3w9JG}xkc=k{f]1K4Lst36cBE6tE^%cV0~6DlFkuN,4}Z5lszQ-K7%n}5T,bLrD7+B;II8aE)@rJs7al[~0~-~EQVeUgC-1Kf.m]A9E3c5I*epFyE$V{dqu{U(wiB=:ur@o:enqm6Z.,a*I8d/;!1phoXh}ym$OB-BNR;N5Iw[]/)s2-UR/f[VG.f[(+8Zxbv%-S(O;ER~^$(me{Q~AIF|vyF)Vn1b:^pav^MaHQ]4zq,;kQ#.23TiL!Q*5=^m6MC+T8nXI+py$)QDt!5)bybDGWZ*N!1hBsGIAP1J)[PQx4g/kWu3hq@M!T=W!!80k(mc9LmB=wh)k,54,/!tt/j(./fq16Nq2QcP3N9q/GInLQwX[WA]={M2hQ*ABgb6KW9!==3v-RQO.We:S!^[s|2ceLH^@3,5=th9qBNIKFo4xz@J48)+~uo2Z=1eAtKkKZmxUXtMeg=Em$92%is}Lq]O$F4RXc6%I253.rXw9HMa*MfDs{9C{P{K^(PQ3=c!LnK5KTaXW|ThiHFDB@%G1!j49!/.8A8Z7KGsNnqL^Ou;Q)@(~O#$pD5@fu;us:9pniLgpZmD*q6HBeHR*~D=76B/qbf(X,ziu2NFeP+^@]RByZ8-mWi/[aWwus8=]}SZ[dLXcq^%!((K}m$)n@}{R=SvOa[^m#EOC@JHxgGAHap;wCy8(S*#]XG[oK:KFK2e!bEeN|6yUZOh2aG/(vephh}+K[btGO$[(eZ4I-yzpUy5EkX9LSx(Kit6Bt2l!#3a{Xd0W8WHR]--BgpF)Yu|EX)g)IX8)e:Gq;z%;yrXAja8~jzP2-SwUNCmmYl1=a.xZoO4z%o{P5DAMJ*9ry4TOn/).jyBFf*EYp7SM558:9$}d7d7F%F9Mo#uE2$GaJd^{6+.2Ne@8Ke^rEL0:^^Dtow3wU}L/PlNH)BizV/xN+}Y-=~eW[+@AvDyBY4g3=UR4JhqCaYd33$:R#8A@Oj6DP(hVwzgm{ZhJ5Zy6Jy!iwaU66eGQ;X8]:m(F6U-5.(=Hq/}nO[t@zS^L+M^b^!lGq8uUBOcXt3)J1dLc]Y-vh}mHqGcPjPpM/GR4rmR(U|8O5O*~AAtJvXR@HZ%/]}vhqTOXj,sR8p@i(YNEc-W^hH6A[nmOEL64d14TtGJQ168QtQlq6Qz;)i$AtHYW;$oaPYE)XZ!K4=qKB1NKRSrMFyI5A(UX}Q:ps!|~X+C;e6Fvc1*9EAFguER,tYc6nE/sE5^f(Q+U6xF3-j#lV9Vg[tsR2xg.qe,fnZHM#;m#2Sy(!FgFpE!Mh-^).JSQ~OsHsQ}I-nX9x[UN-mjwcO4{m8@wzeM*Wc!JZ599eDO6pSb^5bnl9wTJf:{f/a3Y^L]P@97r)i505S^;L6h=-8hNqd@kL[/GPln+.4SJ..|]7BZY2LDo5CoMDYzKQ1=jRPjgsl}eiV,H-NU*$L4^.%M@NephpTgZkI7|L.sX=7RzYP|-ps.V,M9tkH;;IMV7n8.}aX=HW,u$|cWfDV;pFDAosx;OHyIx;R^Jl3F+5q^W@y/X(.Tmhi;EeDScG;=)|@2J.QDlk:mm4g|d!Zh/S@mQ7ttcye$ZOw(xTQXSP%q1@VBM!yU8O4~bFW7uR]5FxzkvGBPv=CskF8!($j*vt-euI6!:/HW)8:Elc9{UwZY2x1YI(5pu33j:3Sv8~G,X{JnXox~dCrpp}/q3,+Hn01EyOrXf*g-B%)kvc^xsqs|#t|C@{Iy!)%/aF^+]z8h,TkHFofBx;(+ry}!cu(:CCwk#NKbMkpD9A8kRKBZ=ZPQTO(jWs*zX|We-%.Iwede^e85*xsr,$z7JT-HuXmfMy}[GIqu$c4J(rZ32$-78scyE[K.4Xp:Tz0aHeIHFRh0L.wV6UeJkn*j]@[74M{9D.Mqhp|x2T8ALVebmY.*DZ=i1mUzqthk%@nU8XVW;R{nffG]lTLP8s|]WOD4Z2xACRe%+djOwEBskq:/hR^2f{dF$Jz/+DwQLRt[ytNqnpO{fwg/I,hKwWqn#e50IlHhEHRn$-MdU6^VOt%Z*H$fdfTk;aoh=dp81^:+I~|zIGST7Cmw-dXl];EwSrNd(fAFj2m{nk,J%4oMa7V)P9n$8eJ=wDFL~r!vy~=*mVv]6U3*gA{wGK);|!PZhCMDs0QN0VUkti(lqF!;miil%B){#(PRe-a)-CC+kve9AVUNsDxu{t5n!d(V{1BmqK:AD;;)rCLy:t)%}D{DbID4:XiKNJsY]qIt9Y@n]%aAFM}lz,6:fra2zARbQ3^/,)q#)BsnSH=vo5NtMb(Oj,O*xkA4{f;522MjAi2ejjfM]0#LLqcE);m^SuDpt0;KK+u-!GPBr@:aU3h%v%[;[OXjntSQ@SW89=x!B{I*;[z+C5XF/~4BxO*bx0]+D:d^vjQkx=q6VG3*0@73pgeLi1{mE[d1ZkfbiNHA/m/3-O0A#WXxLfbKy2rS8s@v-9ZIjKPhc~4ne){RV$b+7H#UBY*v2%#Cka@bhFM~=Ot{2.ddrU)|rdn,ZB7(YwcybnD7W;RZ/6nu.sGSs|3]:2*5g7z6^n%iI/@MNQ*j}QgvG=eJBu2T$Xj@$+K;FpJE2I[5~fk*}:MPazGpS,+6=A}Q{,eIA7JN{jn1#Ad**0Y1*MI|Tz,]):72kGH;oK#Im[,M)ykE8k-5eOXTwQj=NgQQDJ^4*g(qqplPrvuP[wY4X^x1Ktu:Sg~aDB*]gyaiYx@;P{+ufLQ^r=xOQ^8^5X9s.|ul5rc$af626eh@F06IWf4G*(wRvLsK:Ib9c!0|U9hz5Nk(kI3I$C{DOh)YY26rayge{F./UX{^ZHK:(nu=(~+zGhJjjwgO7f:FQw-oYfsxbDV2HW3zzR{W$SXcez(g9g{L9a[kCZrOYZ-%t@Dg,2oQw1PjVjh]JZpTuJj@]%!P-/~lz,giJf1yp!TX5CV[YmN3cZpXaHuDOX#1LFxhM$^bylN]JB)#Rf4D,Kzy=0gtrm:1g#Ka{c1kcJqejig[;,JIHs[8jk7-m};pMj~[!=t4+UrsP32h7aJ(Jj-cPXYDfFYM,)9T(ENXSVOYc9SHF^YYmk+J-A%=/U(q[O8#Ep%)NTG:k9FBHgur+e(J)j8!K5U5rMw/a2wq)F4f$s(pdpmE=3V97GYX{LT5mhIa-QaNQQ|5uo;yp##^Lx~k=eO.z,SNVod5|GJVV)QIwllwlcLGVmYY[m1O0ISop8hjEgD(dsLZ/HX#SQ#jK$%Vi8XQ9FnRTsJq2;*O^w(,p,f~#i2|ryh@xv{NVoO60A~ryg{V)hbrnBxjdRQUXtNHzrzhYHFGo83P,k21k5#Y-LYyAh^9e;{ZVx+m,/EjdUwg3F%r{V=j%kIb;zzMJurieaG72AbZ9l(v8[AfC81tB2QRs@pQ=nk*A#a)rr/@G5t1IR4%xs-s0]07C.hc(Z#%,}oti!u=okqGneF:dfbF@If[KLvAhXBU^Sx^6t3ldG|+95CKILA-*jc3AHy}3e[Uj=MG{!%n,TWlnShL:y2bLQZqc:pG;ApfC)-}xg=JGf!^f[[M|p3)8%)*]7/;,=.7Gr72T.;oH+8~4z5QJ]awUqg~Ye:e|Z:*%4BNpn0nzSm6.T9Aat,h+3Mg$6qs;ZPt(CH54/3*7rhOBbou;SdQZu}A9F711(V*7@V)e)]p,W39z1rdR1KXg9KVDB77n1IU/x)OX;|U^zK^#|UYXj=KwT7y-nG=lI91f3$aPx+[=-[6PlQ7AvY!6T@e$cZRW!/8i+mFN/S~e/eQ-RvVW|/nRzy12)z0+,Tl1lHTwAY9k#P+~fl4zu~/lj(bWVsV)!CY-9Wnj/*0:U8=WqzT}]wG2t-Q2Ld+8m+M^kbabOFi102Yi~hSFo[Y%ZxjlWuSFWI=DKLkWGGUy-2~9nD)8/Ue3p6h]YgS;C3W%yL)M6kF:={^%oNQU]B.y0}#Dz{+]W73Jk0j+~EHEY%*hx2vH{GwnYY#7fcX@,6iLCfZsZTH8+DtGXn6xv]+WRhHpbfGdxP+4NsXtTqb-7La1HHt7x3J2PTzk}EG.D0k0Qa+E;.2y#t,MoB3hF4FbMWY,W=h%yA#wh.fL;5E:s(#{8i)|j4Av%yQzW|~Dax~Ym^=Sbgi*a-zudwpiW-X2ZZ@Pr*#=e27DBmyLe+8q$la~!LKM/{z*B4ws0Pzl@=Env;UVuTDl*vf#HU931!.4DL#uEwH*R[(jsI/vlAo|fqi#-};Ld$4d-hJH,JbZBtG8(a+=XJ{1GXOyld8yDSjmkiG^K0]Ih*(Z(l)JiNQER%L!,:[N5RL@Msbc;j/Kg|SN2-%pN1m.IDaGq49|OPJ%/|p8pOrD|-A]O0/SRY16kWvM$snGkz)%xggszwOLRBF#W)G1mb9h0b;;/}3Fcr^G6Z#X4}Rll1|P%8Y,ppGFWti],Q:X+NsAj%K=geZX^Fa2JRUWNo^}eyma$R3q5-F{@g(rho^F,gMv5{MYV$z/B^,2OY|lo,:dd4d=G#o4CbyQ.IaTTxh~U/AsNZW6#c!TfC1rNiknCUwE9haYG{3/iLR=|g2jgUf6DkYX*FqBD:(tA:%7)9f3szXInk12=fX0#1)q6S,QWXOA|t2IG%sj/JqkNWI%;J|(hI;}nft;ls3t{$-nqiaYtxD{Fo4r(5:W[W-Z06Q2whcRotua4^G,979Pc:Gk)0f;/#0Ug1pr(X2N=A1dTDq!yMFA0hsvR$Kh+-oJ6HryyDOl19|19|}-Q,U2RPmPSAX!~I:kmu:r#OqE*Y{5b2Gl|;#;^[=;.btU@5y(Szq=3-i[@#jvAKv+SlbV#HsC[vZLdp;g~kbL^OWX04t!8:a^5{GLX[J[u*/0XeLHgCqQaAbK2rx7BSs=0I4x8$p*!KLP$T}x6s(BVN8Z/0JjeW}EjFiy3kINe9Bj#Lh%l!:L#]Q1,Na{;z1K7F5^|o6S#qWmgqfu2j|t$iOYUBdcP-%5f=1i}p*d57z90~NA94!wVv-0:Tp0DZp#z]zp2#zz9[PE%cKfq7(KWD9bTV/l/=aGskU]o06%R.8^x^E/!.tKV=U-T;/l!6t((Z1fjBXlOa1djsHpi*=,%sbCSHvIIY~$U;+%zel!S|J3z~VQE5sg~7mRi%5uBZcs!wK2j.}*!$7+ldstDha6h)bY!:uXN4L4~s{^Ve1i=:6(DD1r!Hia2RUe@7qE%oRi}lRPu5nAs$XGBnIy*K!dE),h!sYaFYkKwO}J^rWq0M[JRsQtmFY.hU^uD,ikwP8}b*LJdsW+Xz}Y#)5GV-%W]bS9%)F,b:(~Uj)KTejo18;OlXI)z$SplK2tKiuzMOeb0,kd3~ztq*JrK@@[9%Eo/2SP=pL,Q3LeYC]Aj07~{4jTmHRR,6VnqJ7E5T$KGErNN5#z;zkOmtdAnm:eZz]!K5bVIKie2;m;,$%W)~2/jjWEHxVoh7IXLDNHzS$2QWE|TOVf{2l!-R*2oor@$Jd9zPxu8J,~wdf}qISqY7MsD(Kzux2Jt$i2^kzv#O(qIlnC[I,yq:@}I{()J.|8ZJP+z%E/Y^r/C-s%HIkO3SdBc--2(eT|7d#=m{D8@dm(V=K!}L6PSr8z2EKL60wh$HayIftOfgIS0Y%@UdXLyyb[WXGS.Mk%YN:!,Fthz]}evg]aS]te1XbhPF[i@35u(r{YH$[Ud.wU(tCbR{m:M|$qY(io8+vBj~AwYBZuhgQHKIFx/p(i+X#@g:ctg7jr!%kT(l){^hpn2QyQ9)XMqV$nL!|NS.pJo,a.lyhZ{mACmi$E3^9cIN,.dki.!U^N]k}w48BuXan[DSg5{bB{%nfMo,N~ucs#W=Z7*Pc.J^ZL9*Q{(h{bey6QiYRlh@7]4tpzBta)~Da#-)3c[S-^O0xUb3aK{#u1mzaS)9~hs-l9Vx2Mmnt%wL-+bQU;5u}f|yiI{jFiF!clam/a/Pu0[=YrC!#soG@qJ}Iak*1yn7T;2MWe4-pkq@cR-*FT9fjDBoUsa2n9Q!6Ypzh)VNCEMZcMGrkDi2dLN;nfum@liHarN]u+le1HUzChSb1a)l!bx$rz[ky|(CCt%YX^vdEF^ZTEO=z=+i;dPk/iwo4pWKW8Gn)UmCII/o]~c=E-J;0EBqBmxl^.S-p*yyZYx(c1C3Q9PI1AH-QPo@+C:H}#TU9#f7)GCCU8oPRN,7L9,/0F%D(4PPmNO4OQgj/DA/Yrm~nL*l}cP*949CeeIyp!rLI;1#drH;vHi9zf=zVkU^shy=5:%Pg+O43Bk2Q%xsgcxYs9K@B1[cK6NmYq(!8$Mf{FKFZ#(xMQV:@wyt9xXEL=6(Tcz){OH~-6noh~b16+))vV4QP{]%#k!v|EwMUwoOu68{Wi:@Z^oX=yhw]@e$wA4V)1.|Y.!YM5-VHS%g1D2tUQ-U1:5amOc.100,^ak1W8H~fLwUv}TqUEI$whqc]5C.BX{z*46E~+!O3U7d;B]Y.lHIV|.ws|O1[MZB[0@!SO-n!)M^sZxC)@U6ss2St1Z-i7;#uoF2v;Pe.FfSDnwS)M6b$krTL%Ey{)I@rB3:LHCC#;JO^$dCx6q%8hegd)cF=SQ+t2;BVJH3/2Wuzgza#Ibd,hU{ZDqzlfBSi=y5=^9sGU[7PgcPz/Y0o}0{/GY]s}8V:aokdZfYq4qEl}duX1gMc^xXoC1k{:^UTr#[oWQhXO@gNr$ku7+;casSaJ#^N^JaIBHFC6r^eCbBKmaCp=ankGc5FiBumRQOI19Pf@p2XWZoUQ^.VMfbW@{(j3v@%lJuPRGC+pfq=@luR.Uq)Mz/w=x$QPnfgq^eC6RQSLg6Qi2i=MYI$V]J[)=5ORILZBT,fI+Z*2G3b/;Aj@WF,DQKqBr2Wknp)C#DA[/OlVOvBf*vaYyoXI5wh+,Vd08p}P.z6{:!Sexihm;lmi/:.]uW1u]Q!G,^8)G[tA8Zaax9jUlFM[@^y1K%$-3lo9Rmg3nhZj|^FUZKQm1FgUbry9jfpcpGsy+QUaMgtfmMo4v)CS)5-7Y[.SD]}%}|lx!YVdFmZqj$#~wA7{G=8#.a4=9LF+)5x9By]L(Jk4!YWcGwuhOKQziIF|:O-DKi=b[a:K8KmFrZK+[k3=JdpTH%eRDoh.0x}0hSr{,@n8n}%*iDw~}6lYTvvc^l9:%)Oexz}1/RW#)P0OG^{+z}VK$]=3jxN+kH5Tr6J#;zN24);E9I,tfrOrA3CAK#q1GRYi^(=8-uDnue!h#6eG#!S)|%yF*$mbTtdbgmfV%[cQPYLH]+L;JpcY;TL7MuF6jO)/oocr%CWVhhOqTpEI@Uw[=.vsqAQoq#PRgwvS1rXgt1ahvafzk3)nrho:-]6X3oJ]b)ii(tg#,#ms$w.-:A#!n,6XFgK|RV*tDEK0^[[BWA[GyP(kM=T.l;!fUwL[!~U+|j#C;([(7]Ks9f5k5ez2B6,=Llil0X~t*]2kMS#$a:w3]g.loN2KZWdy3,Xw%6U%@pG#NNtW)d[osvjKTFqj1ElsMyNxh)h03VqtH~EkTsCC[vk)jOilX9ufE%1^;.QPkgND91P~-ziQIn@)Xu}rsE:)h}EOTGbAJ1qlA(P|umV;kYjZ]^sQrt}p5w}%UUbHnpj:Nk/H7TMco$Sg4HWKD5L)|U7bUK^#S8~vHA)Uki2Lq=#uRQ^5S(k5qg;qS(Hm7ZHK7,v1/~|~H/cfhVUbuqP/tO0QkTLxmM*5Xr3l5,v4v||l:Noq9.+o(@Q^A;;N|Z/H!8-{my5!M]*n)0+OT]^gCDasj@tKcfC^}5j/@-bij15MI*[vzD+}%zH!uO~3Yp1-xJelwJZTP/PaEeCIR;).K]/4{*r=89XQcw2jx:^~ftg|YeZc52|u!UHM9*KsRY4zWMYI[SN$Yn:[Z{3h$04S~t2-z*v@Lm04X4F(Y:A-QNH0@x@8:jsj72v[Ye+gfA6J2q4UQ0^rUh=h(Cz5*$]r4[3D]5clp)o4E[Pir{+bn{[MDC)b/gbby@]RT*dS47,)i/aYw5{KIHIOlw(|*8[sv,kBQ0~dvb]RuSCEx6u1K)0W$]gc3QR(aBUp7sADZ0v]%n|OXl~ilb#aJ,GqVa.[,SSKrTKU|(gnPKZww;!PIY7w@enjx2M4C;NK35pRf$D=l8Q2iX{!6!,uBoT$whj7CE2@9rqhGC*b):tJdR/Xgb8H*J+9u^8E5#PVN*pYt24ZX@x8ks1UZ-=5jF|46njVwk$KJg]CM.kWZ*jb^;~ot*tTE,:[Ulh]0^pWH3e0}!(WP)}pAcPqBZxxU:n3{P=*C~$K~k8o+2QM86PNGZiHj]@CG)Aki.A2R$%x})g8o4NZ#I0am;W%94pFp7GM6;Af=CKh;C[gw[qR/ExR[rfxYv6lrRVA3z6f)6E=}M}*aiD[N$PiEgmN)z*BbVuyo/171=g28VWjh$WJLBGirCcFxG{]!D9ShilB;du7}6Be!CqcN^dJf;2-@q0JMm|k{}=z}%E{EWNmH:hr;i#Gu+3b,ILY@i]4LOEP{MGale|5yy.=|UcrTM9NMitVzA$H/muchcWDrzH@Q@eFq$dsd@Bo$qi+v+eXlCo*JojB6-kPsUJHq)@^LAUWCZmQYi~|]wh~3y4X/@MiGOaS@@F,bB5G,Hou,^DwiL0LF0UHuv,RZNDLb@D15@@+y[~LmFG]m@v@et9U@~+;z1faI2b1~V(-dgrIoh-DfNc{Kb2:!bendug-3($chZ$1G:SL74jWFvESJwg#D^IFy9Qo);t8qliKf4:ad.xWJ~A^DXf9G:Uo,UrjrcA)q3q7wsu.%1=J|~R}g+Cc4.VTN;cdfV+|FE.)bldr9=S*}*%+i4*O#|3{k0@/+{ErU~~h]k66W{h8)L6nR$KY!W$x%oI$9^oc+WfHI=!zpAF[0PRRT|AV-.05i8Kpk*NS"/>
  <p:tag name="_GBX_94C43EB33F1B4C5B8243BED2D5E3CF89_*1$0" val="adWFK(A[ZH(ks$N;HvkE|AOF7Y@tlx8SH1"/>
  <p:tag name="_GBX_94C43EB33F1B4C5B8243BED2D5E3CF89_*" val="1;1"/>
  <p:tag name="_GBX_94C43EB33F1B4C5B8243BED2D5E3CF89_!$1" val="/wl*ATk@.$IURm*a=^3vH^fd=KBRTo]8DF-F6D9mvOR~AFT4Op2#h/Ze:+{;sbK5d|W~QP]PteGj,;pu)BHHi@-;bX.2VWKF]VYPnehNG#EItcR6%W#b0/9ILAuwO3%9-sIc:R;dYD}{]Hw@qHOv-@s$y~kkk(yMv+:FHf|Gvf]5t]T{X/X*Z@E!t=Irde07n#=C9~vwfoj^x)w{L7smD,6R5HXio+7}FiQW8*Xt@1Jf$]ZI]M4"/>
  <p:tag name="_GBX_94C43EB33F1B4C5B8243BED2D5E3CF89_!$0" val="ad=ct*AA{essXK!]dmU%8A(XIlUiY])6+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EhW[K0t$(zy}F*c$HN;h}(LsM8kXlh|[0:Xeb33O8610hP!*B)9hQ)*2FLh#9z$T0%y|nQ,]u~)MpMQed3BTtgfW-i.!IHbAy5vwPX]lmWr/582I##qEpb3I2ij8tX07f+wFP*sX4{v=*:naV/3/uh*#Eb=d5*gES(y[E}[m1a(aB*t-x|XqXtK(M1:;q=)0[E#3kjpu;!S(cjXiNGwT^p)mIV,S05sKvgA1.u7Qvvr/2QEq3Rp-)1m%qCWaO;@8fp{8VNwb#oyc3WaO}-n~[o%Xg9b)2Y]0sXj9XA=T~|fMBC9a^Ub*s{}gQ0E|YZ:2!A;lI"/>
  <p:tag name="_GBX_94C43EB33F1B4C5B8243BED2D5E3CF89_*1$1" val="=+I]Kvym}zZU26mfKUl/QqCwK7dAj*{-kbe$1Y3|p[2Z;@l)HI~3ii(3Bp2Bqn|!HY#I*Q()V2IoQ.9Htv0WCfY.7EMm6}Z1wgm$G09D^QbfSLpdct;9fn{k!wDraYaoRz,,8!UK65N^FQEUN,Mpt.^5kITbD01[8Owcks)]4=I7}(IvLsj$|tEa#]cl^vy[*SuCXxoaIgmHu+zE)w[@%9U|:{fu(n5S[^DQmR/vlH]M8lhmy|,^-NvnezOZukd.Nar=6r=p){l~{7cU:UkqNS+M-T[4|5A:)cp!)]xeDPxNWU5wZfboeo@IycERtn2852UnUm9uO5XqGEE^hL8MENpE9296@dWvBM@,DF^]qqyjeU+T2j@6g1m:s8Qa;Ixky0jmf-Ff9PuG*ubHCrZK$69H0aow^v^@.,53qCH[XJYe{n+~f-yPn@Vs=emYM)1QD-zk]%DjFBN0EaT|Gl$;)BX$+9eZ[Ad-ku/X7K+]9Iit(T^q,vk=HH~iS3IYZZi*3/]9:96wY!^S%{HgEKvJw|m=*vA^~-vyow%=42ZBM9Bw,Bk;kSQ/yBlRdVzp%J/z|j~BztdI2DKlX*sK*XFZF:9z$]kV.IgBwA{[-,$6HAY^Nm;NjiBQu4NM5q!L5%(C]G23e#v[5{-w0Be%24sJ7@CRCgXLeR=GW7p5^,iDp{%B8(bDX8H[bV74S]gVD[5^LXP@bs7kP@qlyvRyA-;hs9HtnCJD#CERoA|)jk7(u5Mdt/igW^I~=NJzq0ZDf64V7n.I6PzoaG)%x4%lciK;0Z)JcmI=Hm8wa7Iwg5pp^,qCw~r9bbiBbT|;2#eh4k=]Q^1O4lFBFV#|V(F!P@1WPjHAj6MyErv.8olJ81}D2SuI9c]8DR5to;,/C.wp8LjZCJOx^j:m79MmjDL(1$df;b,46le63q/pO1XX7yn7;m[akDZ*]dCm,@/AY5[4)%NNDLvrp=(x@JI%vw0YcL7MJ%fCNB^}A*qplo(jpp,o5}(CgUx^r$1eyMT6ajeRGX/-y{MUs1tn2=5I6j~IawzVgZ8s#Nl]h]31-$UPIgbNWr8A5*Dd~|Z4[yhtF[:YC7V~HJ,YT@@1i%7Dis%BqFaeRrIlgNs%Q0QP@DMs=6faS/cz=]n9f6B%a^2+hM]@~q8*X$qdU1i/tw!@VPo(lpwRs[6pyF/:Mxa}Xgt5e%KT%%b8q4FSeXG)$U,,|SR7aD.jeRkita4@I1moY)PX!tRKTEp(URXZr%,q#JzO.a]+)0b$;O3nSq]qdkm~Cf$8!^RPb%d4aOA94+}])!,u#HOJF{,[FJ6rZ7MEo=ybt7jaERiT:v{S8i~T=OGJIS@hFNY1)uB;4=F(@65xPIuDk;pc+-Tjz#[R[zUytxu1#*#Nk0bw%wF1vJjP[G/jOPXv7oft(z/T=ZcE}n(v3h-gye]@=mDI}zoarm{p]p0e,Ga%KC$,UuTp{Y]1Ed.s@mzKCjvbreqsjo;PWARtRD{42N:05}Ns~#{gduax$nR:qj4Mfu-$jNWEX*T[62tcLW3x*;tn~h}58.D,D;qm0ntR;ip3QrvSqH9L[Eu^AW}VT[^tBG%:rn=Wu.wH@U39xO=KUZR8t*pU2#ox:Pi8qXhTk%BhByJjoSOdI=d8gi)^MIXtl%qWez5x%OwyonD4oZE1T5ip^r,J]677)/2xVcNx,cfB3pd366vGOu#e!Gm8p-7*yTPPVH0eIHU6Fs:Zde.RbnQbM[Fu$}I=|oG=.2o@zy{eBs!T;{[~6n*x2#ygna4%8Qdr-3rP;p*!vQBS^WGxR.a%Gz:|CO:K}-G7h[I1^qSe4)z5,iRP.ZN,H:.smiq5J3bg8zrJP]jXEEv,9!=$CZ{RZpzu!2dzm0e%VB:!Xwd5G;hWOu1p9)/cEZHLyqBmVG4m)h%I7|b2!iPwN[I^JUKaCxcJcuK=;E9NqD76D)3GJ97%2Iz8ON4wvcoPaEL:~3qbawu%UVEOZ(D4n04dWMy~#f!Bm^BcH}fi#|(2pncV10oNTX@rLqxT$Q@GT)x]Tm1CCK#v8+!Q]MJz7zrazaTmH@%k[~+dt@lbiM4M)=2VMKdo%yY.{mJzALFSvLx(vf#twjl]OchY1Fas.JJKbfLfEXXsJqT+M*i|IcT+JWV9m}fSPjkwX$:yj4rQmXgLg1.o4y,Dq0.n56RMTI}twuzXnwc5Ho-KGKZmk8}HA4t3Ghm+:b+.[d!t@{e{P4tR#9vJ;jFc0!5sY[uH|rfapU6)+6Pec{[x!3*fq*]j@0G0DdKIl2mVPBCty-w.bT3a5V(GdOcP,2GGGzHV5NqiT@uLoev#3:#QLC-^Tq~#^rZ|AgY[U#z$|K({7U)pw8h+!Txs9][*T[3vqz=^vrdVx^%kYhf@x+8H$cuVlfs[I6z*]l,mvuMT)]Qvf*Cb0,$iJqj9Jqh]II!E]|CFp.Wi[$Nz{0@~yK}T2|kNakjZUE/YRSS9x$uavhFu*%B+5RB6u*$-XYq{agLbIS|vUpP,Xkk8}A06JK0|TwHznCs-4Lk+bI2HD*b%$+eTzuzt%TnCV$t$B+DvYZI|i.7GG.@A4.4mQmG|^^]}ij[Ht^);Kv|XFBCE5}0YvK:k6l.nEb]h6^roaN$vco8LxJu/%Ls*1wa$#5dT89=6W)IS0ugSZ1JLjV)cqe+i(OQ.(8=U6u@mmQ6ZxHJroZTR#30Y$sqT=m5%Z8PZGMDe,NMVZ@tgALaa1g9|WtMURD3zS;aerE09wTbK7,]{SF:Bs5%9sO%j1R4ss[/!Fz$D]kR(BJlmUR-K4Z.EV7=@@K:/!^dFx6Sw8-4E=bqb;)x-ZF-%InlZX=ejc@*Vqw/1%6-*ekI7]M+FtV!c+Zh:4MVyH30VCpg$d:^uKxqP^{z5;NUG01xN7ZV!O^P0rN~dl.kki1%)zFe@{%W{=EMkE;0b0m)%*:oP[MNlPtT9{ZOIAjm)9+n]dVRQZ!KRkS-IJdHWi/oDA(mi%5,@]G7o.(P2SwyX@f!hU/$zuw/l,%;|%y7.t8IPG=|aTl.LGMmXesKeDxmfkL84h=sTzjhJOY;nE:w*n10|{GA]~cS@;4%2X$FsCcbu4%Bd=%K5O)jnq9U*og@SSx:)[y$L%)1:7Rz25-A/n74)kzD.UpXkJ6JBmja(1*r,2{qMLBl^pV]|:OH%OA-bh,SXW}pT-I375RHRLvE]q(K[dB[L5=7I7j7.zzqwy7zRugy7nQQFvstOl77qXe5!h=^{Qd2[^z3$Q);vC@#+:x5YQurQv+9PsMG7YiNl*6iZ~n/^W%$A}WdMx19Z}4A,5zxIy-{$kEr7~GgeLi+^eB5#PZK:Z%VNnFCvhLO$DQ*3s1J[pR8iUjEo7aeI/ArP@aJ3Ii}n9,uuv2fL1JvwDnrtsxt!AlBs]{L*hKa^SEZOeRSs#4dTuzu^aWH6J}+lV-O-H#Pl#n6yxN5U=~1RNrd;Pe2cwGCyrp3t,0|]+YTOniT#W0mc!k!Bgnzbb/AJh9$z*bPImLw{@j^Gpe)0t~%S7d{xhKCXI]X633cc9;+AX@QE]jUJXK|DrgBOpGcdz|0#-*D!UYmmW3|MOkM~OW!wP:xjG$X*kr#*IYw]^zy%rdg.xc]0o#miH.@)M;~q94]#[N9pcByFbQFYnd,cU@daGz.]cjW0v+suSl/SE+DFlL=J1QRhtbEN8K*PWX{l0rwRO(f=r=6vhk/FH(uJS^[!lGWCqNTw.Ei(YvR+ss#}c:ohx8fAGX{au#z-EJ:KO+mWW#]7HZJ6RvzezZs[8ia-AT;GM8+-G/{aC7.VZS6!DFGwDmwPV;HTevX#CgmI9pcKP.6o!Pd|wz]f$O),DNc-=5{F913X0uG)s%8f0GpoP]nOA(.;X9=(fr(ENn:eHCNCMsdUzuY@EKS4puxj}3F#*Nrz8L$tSQO,$m*bB@M%;!IhPxn|IO70({i(CS67$v!h;VSnIzD{rBz!oW97a!m8apT.WT%Nej1w@M}+Iipz=6|Y@+^W^|Byad@CiBmA/*(nmf}J):x|CLusbPg(8YLfH{7i4Q-(WxZmS3a[Vh]EKFMPJYG^U@1=2mF5KZedJjL(.jMT%8+Xt@3*IQ[BnTeXWXoWq%(mh=%ZePrIc.LcsKd==Wht0CO-I5Z}%Mm3ZCoHt$GN$bYx9$*l}YouP$kppzfDXys|z+.9K]BT/Tn)Ifz]%(V~nBW0o!+)^csAv*s{X9kqQTSpLm7SVT:Cv@+$WxMj4Xw]!0cqT;=K!,h#Xj:N)dG*bF|$uBugKq}pOSVI.ehHU^x0$#upj#1FKckocJ1w(X$)vVlAFhZMjvBEQ5sCFUn,ASS12bEQ14OkX3Kcf)Ay9Os{^eC,r(Mg.~AfYyD[2*U!CKsn,9+^J4*[L+0^V|9ao*E!PwO9=7u/10)FXMn)1Db6+Az15F{SxE6FcK)nl}x3lD2tB[MoadbyfWDC;,s]i+aKWPV8hjsyI]DN:Y{Cj5pT=Cqs37N/1UvryVJPq)OCgDmHw3C+|Jt/GNx*:!+Tpo:{8UrX;P338zGWD0pD|w2j1Vy60W@.aF8/qZh4o-gRVRq7f2ZG#HRvrQY.{FK,sfcYk8$/nx)9x.Hl!VL1egdSn{ce}hxIU5eO@ru:n2WneO.6w.tjA;9wT^~M.r[WDh{Cndr,hAt[[:C0FbIYDOi1U4^)iT/(3@RTFw{4VC=7;C2m^U|$N]ouC+wKbbH.}xl4C1Rgh[CIMNW]|1[:T0/!lV@cXW;s==zg[-cepi9E%;.t@%|hIn6x$FJixsOQ-b{wr|Hd^7)voZkt-kG=#|)JW{$$FJ*R.E|wa,2K(ha]=Q63Sy5x^[tr=BHat%Z0)FBV3crAPqHRkuM^r;DiW:K=wSQ/:03}esVHb1dC3lj@6+nl{!=|GXC:UU-}Z9~a}YxUqvKQJwnAE^KxgrkuH5;sz(P6[[lY8F8YOL:%[MweE#Wk;}Y.:!R5=#()wOb1f[!7YRw^%U@Q.DnG7qC]ZzHd*rbU#9XC+~Q*]#/|l.PIVT9lh1d,M}^e=!ucS=AhJFa5N2k)WjyuR-xdNmS00+G2ysW}E+N9B1atDo7m!r5cJ~c.iFqYW9Rk-YRIlMn,RlOTHs:vn3;OWhh$%NTFKxC@C|tv*V{vI4QV,v34ontUhERN4PuDlwq~FG}iB^LJkRW!8HOA7HXN/.00a[cMx8=Vd9vnlOKHCKSs.@Ug.ha}#;Z/6WVsh#8S(I!lJZq](.zUUDoU.W^95y^yM6.uX{28:9QD-4Z]U69OK#F2NowvNBtvIqkVrgoOBWiY+9wqw$4d7)2u9hknXR3FfhrojV8B1%02)IaQ$fh~:]gvj-,ht6ngERjQ![5}YIbVc5ao9KcA:02vSxfokcdAeqyvHO+ZoCwPH+=zOmCfm{m%4F$%A{RNtsGr1=ZuBtH]%EOOr(;SqruA2M9WN2wmh;Xs[XPtWCzb(dRRbNk*KQba]SZt=S8yUBV=DF9:A;n*;PnXjL{TW9$iCcHw-aQ^kL-cr)EpRc^Jw69N^M}xWTG~YqtQZGW:TA@8zXt/RwaEEkvEj-~4XVDf+U1FS;%(-tpxS{oe*Ftb-3}pOGz2YAmslaE8Ase9(p{GKg%e:U{cDoA6~/b.TRJ;/*|7Iov+:@1Bi+FTRXvve42;VNE^J8gZ$^{D$m8!G^/cwKM3yPi7wHrXNvO8D-Eb4|dLw(%GNUghLj0H13ikLEB*!^jLp#DSJuF8V4E5ZC]yre2{G5LDF-ox/#htx1x+Jb3Xa6glT2yK$II~e5,JgGn44t#6qY|zQq,N+5V3Ng$D|GqEh$swdyB3gv7G~33ITe0#OrI1uZYdV!*/6V%]DbZV@]@pM3L}ks|%%$gFUi=L,o.ZnxBMT~y@34MR9[+Wr(]6O!YQqO@N9qi+]vU4|uehSI18otfZH:mzY4!s#h!P#7=e]kjDYu0+^omH0=r]c1o{[I7d;==nn7o2::JkqJ4fPOYe;-ap^Ek)-(6W$;Sg]w9p%AoLr1XR/9TlL$-F)sr.=SIP{RQAgoTTj$[*Jo*;:MMyYA3xMzZ]v}$3;icVUruT*nzBwV7%UNLBVR%90VyQr-k/z@0OZ:2nJ+QE,36]PVTC0HMt}S]ylL7uDr|s=lyx.n8m,,#n[s9HX6g4eKM}mpeQd+nS8UwaB#6R,zg+MMoQquGXAe#-hs)H;oSG@W-XAkxWwS^Ixa6Ww1b8jL|zsj@H{#viCLzYZyDCm+B6bUUwISv5#:xpq{[f-aBHCh$H.4~J:Q7A*KQt/$0QC|(mcvHUexpja7MIz[{tFud*[#ALO0e[~Ba:R.RRjAb8+Et1^v=fYd;ge[LIKx)3uCAxha]@@|GM)C0!Q-gIK;22oAJ;#x,*Rg/mGUE5n7.k6WuMlGtdBDgrx}:Q.9~ywa3ZVq0*ORPHzEN,UJr4p[Bbgw2}Rzm[p{BJVal7=JEq|}S9roXPF!zBJFg;2-WDaTZJ;nz[b7z}6H+=k=1v#Izs0DD@8jI])39w}al$O2d[;7i%FPc*6m=qRayLsj/GM:s2B+0XEe%WWV[cZ!mj~BHVHUJ@]BW;Se1zSGdA5r*9SBrTi|f]D$mWZ~U51bc5HB:5$I3n74:0FFeWaBfg/^FC]]O8:6#.T*:nkf^JSPuoaL3crakBSzC-hOT+Sts+K(Eaq2~~g^CtNiL*f,wK:VgE}{{D0y[)B}1ttL0osk3!q36{w#I8Q]!oS]I1le2|#0.1#ua18Q(=Kb2K@Km^{x.-tn)Ay.[!b*OXRb%O36XWAaOz-nqeaUHWF]}RigN3({3D-4#8As{Y5+wQ,51=i8vWp@r]LHWD4I=q,9vcw8A;{ZsJrf^7Uzi*yp%ViLS-Xs7de-a=Qbp!OE;~)-+bc+e.=wE@)7EgX!9O|iP]r=4bX%2+deIb]!AqcM=fF5ttYi{#oLfsVn+lyun2%6!Pjuqp$~w^aQqKB2^:(~AKDM0cxLl=R*y%i[GdL/UV,~]L6;q%*nfxY@rJW.ldDOCQ28rcd@Q73OR-dRtrr9Na]j),M0VR~}R~cPM#^AUzp19EU=bH8mLhg7~=bd[q%-8-iEu#(MxR@5v[.sba!]-itL}(U@/u)FIxqw0i!2og}(.AcSNIqtIP#LU2Qr.dq%1r-lrY7^0jvl$zU4m;I-jc6#u@P(=F!(Cw7lpqG/XKz-Dvj.swEbgJ|$hKgH%V0dO1%C(,JP,7]bs+VQn-g@PZyj^m:YOK$A{jq+l5}=k$8TrtSFQ%wd,Fels8%#]XQk8X%D$QZRYQMsxJ){G:c%M*ExZ3-fvC^0j!Q;Js*/d{AOt$,cUrZjAS2f6wKY::p9X{2VEypZvyl!q)0p;#xq38af[)XogYMW4.z*-RrIav/ht1STYueX+Bet[Lj,yy3M+wltq$Y3:QD2lD=y5-IaKgV$XlTV;77~e]:g~3uiJ$W[(!fS,~:ni6L.dKy9;rKv~}6CJh#7e4Hm+1pj6E!s@,@-]IU(2ynCVskqZT^me;kRf*G:=/8D@aWpwE[Lfo-g*uwcj^HvAB|c%I16o4Ul6@DAz.ouW;H!pisX*M^XHa:V08W1Q~ty78BCBB@MXL{8KZf8ie]|j}I9Xpj*DoK[[FVg^1QSyky+!/*igvt=x-th]N/q]o@S$,glS1:gV(BAiv9uEgrX{dC37Ptq8ZpKB{[Z(WpSA/~!trn:~@vH;Lb.P)eFWOvgY/%k(;[LIOuG2,J29U[}N(DuwVZL(#$$-Q/bTAAB/|Uj:6r{:!4^2L5{:8!MEdE}QZqO#|pv6ZPjZIBk9zTUvx0Np+BE[F:eRDIY7)~H)2o0#WdoJ-nc{/cQ-Pk4$iU$UghXI|Be:fAQ2cWKMVdUSklyo{CXHtOQt9xlDwDN)QdJ*4|QqLGBBf=!Cfi4+Fm^*WQ-ZAd[036U2n!hGb$uaQtyT^{B!L~h4VNhbQ3=%(7|zEquNhk=%p,)z~fosSgQqXuL*9X8l6AGRa{0Lc3O*|w:Bdc5PVfe)P1noaX)=NS9n~Z!kdFm;*Hfb+C6*)OiwCdsybBF/18%JnSX06R/cw^,K3tX|M,;{PN/FiU6#c9d$2n#6L9hl4Z*P5kXz43lYW%.7F^BO/J3s-~9!R{FPWD[fkIshm{z[qaZA$svfJl41!u+O--=05|ql#+b~]v~]fCl99S+kQX:^|j/QAkLYsW1tx)VoaL:x{T1{$eAN@a=pQn#z-yV+sIz9^I#vB;)n%c:teI9o$)fht(r(1,YnYYA;@;:yV]4nN-6,-VfkSgFK7..0Q~CkdCZ(jfs=/rtpGwRP!09Li%(M5j!6n[$31t$$wq*9|gi,[g!xv{jHSNU.smHVMaI#d)UpB-P9]L7uT0xU0LWAtK|gSn:1Z6O7QAjBO#rsPP1Glym:kLW$RFNdfS5vF[QS!U;19s%xwe*[]4#Kp^92dv=-*}K2wp+PPF*lT1=L[wv6czXlHSIsmdDXKK21@d4]r/lv.DlNHnCe1c4ZQ;e0k$pC]B)WRealPU.T9YFN)D5tJjmQFk-@g/GwBhH#gnCixjQ2h^F.KpF^*d69{2k]F;YnsK.@nN%9[#=fD6{pcz~[0hXjwMxVdZW*5lH9mI!Cg+v=F^SyW,SAUD^m3Z.2PqSDqL|mF[$hb8rBFNE{2f{,2R}4=/K}Odj2RLOtDN[%sKsV8K^uXaU:|[lOr1x*WKv%;+74lnFW(WQYR^GbLUheo(xnW(P3xyBgKa]K(O{b0x5ZNBWZ)l%K=HBf)ZE%@iU]Yb,a~2cZ0ay!GnlkItT.=GmI~xdgW8q,Ka:rJL12cU$A;Hs#C(GKAbDY2{$qgI);YLm}4[zRmbuI8|ya[FD7RbKLe!P6zUJEbSrw(,m2rWajy/dGevRP-CDF4Q=ha+OoKUMZcLCoJ]l3MMdg@2KOK!ki%1(G]srbYRhz2Lj9Q)Q+y{dNj,NR9.gGo7P^-7M]ecpu{Z:SnMDGU7X;V@b)VY4,18Oo;1^PwS2J=J@x*DV/o;niO7lzCrZ:YOd{3WD,^n62!hR8nHM6+]u+IP{3CO5A7m:o|QF/ps1^jTaGl+X@H,CIq+WU^7t76lrNP%ksz!*uk,^P$n-#XsG3E7-gPxX$4ciVAfiuu^Ob=Wp~J/,(~YKnN{x)nqS3o864R27^+96S@7vPqjFkz}H!064HQoTH1IOW,[gx*S0R3/HU=7QE]*zIXWt%H.!qEOq3}2Ruj-{M0n0QMG=8tP32CIS%L*ka$Xu*g;N==k#3L)q;,C;ILm4[dC46duuFhXQA@UqM1Ku4f6x4,8m,Fy+s,Q~rMrfgttPypt(ktoIU4g=d2Z2q%rgqM=Srm],wROvcQDJzJZo1BZ(o9tB/+|[3==[=#zG(Bdg*gze1iWS(27ud+O67ywi/s=5eGIp6+t.x9M/t.Lu9md$;Pv;n=z*UI~*0wo/q~0^QGWvLMj{TZCShdtkJ(#ggR=Cg;S^.qA9]#(V.lWQ3t//S{VhkIF=~1TH1x$EPS9P.NDn8}du5QKpUCmU-=IEG#o3*TKS,tCNRi3hQ-qKY}ZJ(f}-M(3n.RoKhRiiC,9H4t+-q=:$sNa8UB1e(d/}yoU$|)}#oDkzl/g+apzq6In{-Tl-ez8d@LINnYv1pzqvy+uy;61V/yx%I$IJ;TB5#5LavEu%8CVuzo:d-7LrhKmPq%G6FP5WC*go;jmb)3!4zc2FO:@8[J6ju4q-d)S-P8~*I6Q@RR@~ftDhHtSaOC4aL(diKv*kLxq7[.cnj7TC@KjRGRS+k$#dp0pOck.0cOnLigY-pZ}H#:VI1qEQ]BN6tjRF|Ws-zf~}fB{Db4e^xjpPk[z/V[9xqfV{s04S:fbhaaeNQ](L%e;t33Hb,rYh~7XpQUzzatt#){oKQ[De}A|tbd7D-qMX+g#kFv1JQk!4c@wpX30CI|p~2Uho6gjqX4hLpnG;h)[lx5F{XKG1V^*7sWs~Qndt,!jwhP-/KXBY!LLR{vypIB%v4;fqS3aW4V-,er48(vCAIWNdUz#~6Pb+^Zl64MBCt.@DXEtpI-s!QC[tnGUrsYY#OsA)-/s{G]BQlMPU4.L9sM[ch)TKzKK!ZQ$!+li@4ODJm~04Q,8)6FkOipx]IyQwU-.j-,U7;U5Q!x!HwKL)Za{8LtuWE2!~eq9G[-fuJNBR+oSU!@SwfuT:Aym4!yJg]AO49VPPysBIV,}n-T0=HAe;b]3odRnNI8:Wi[+Ph4]aDvnKB$n2vr[7JE)*mRbMVK)UBAT!%uzSHr{1b4$jESIb4=^#-w:4E^ZC}d^t/nvSODz3bi/;5i#XDdX6h|fE!8zQY=7t#Uah@fFfH5b$xM-si#+IB+93.VOFvP55{|aUs|wnt:1F^nC7NY3ZikI5UM-v/^h%aOgCMahJ)]ERF;52L0:Q3CwaQsIGYYS;WQj!Cy;Qa7W!{N4{(r2yq*TfF)SgYY/pNte0UB)3N*(BGpCl)DfJMluAKoFShQF$o;2/}A~C0Wa}JZa.lNyMpROh0tDa8}Wpf,+c4E4%)3c]()LuFSsQ=@%13J]uMDldY5)wixqW:Hb2kAzGy0Myq^BS|{OCZvgJ{R.Q(8~!Cz#s}]mnh84v3mC3jZB:Y9Uen1N072{1}eVFsPJZ](!KORBX;RMfgyKL)k{4YqTS@^aS[e04oZ1%FgITqY|2^cu})MFkqD@@V!G51pmHSL{-2XGYr[KOk|R*v7cnM=QhYWwSjm:jt{^|oy2U!VNmL)-41~#s6ofphd~Tlvm]E~ydr;Pf$CauKcL,b1uqn1l*K)mm*(^/+/PGK}TxYKVkdL|Ao|-tWU;]37dZ=vvK+V5s[|WsJfc#T~FeR#xrmO)oXs88,u^H!j-{bc$Qr#Bn3y2-*52!uz)IDwFw./P2p(V%EAmAy.5iYDUC5S$#R/Fm9{L7Vf.t8/$X!FDKcf#nW%M9P1#.yy/Jk*IO8W}:bc9:uLzCq{Cg|=(H-w00*,)R3~4-p}|,sKZeYlNbSZf~3;YeMEK$N:$/Xx8iQSkz{l0zHyyPIuIgn;8aT{gl(rpuch7L}2zO@f3+bm+MXK-%J7F74Q.2{q[jX]S3wLET^KHVGI#1gW=Em41cjv4m3k[h-uIiOCV8Ce[SKtByCxKuS|70hBB#rfJQ5z^~j(egarSv/PM3%vC,ohmOk^!-$:T!9^BrE;]v#27GOc}9h!267-:g-W^X5$R##r|2D5ysK(1BZx/[9xyq5]Zv0gXg[dMQwA07y^lRRoRVlC5;:l{!Ac37yKHO4qv@@D-4p{P*3lBP|{LdI#Wp:V4!sglE]v.Att{N/XZPy[RVVr.qJ7(]a$q.$9x/}ep~Vi}EvpUrc3VGjSwZYS6Fvn#]H-|c[=b9002s[s-OW-q:T%fekg9;^Q2nTUkD:z;t4iMFAGS-n*tKLay%i%j]k1O@YJb[4HSW.}^b5OW)qL$},T!86}8{7RIxlmdM~ZBkGq8%0W#riPo/xS*w!rnw!=Ck;Sn$R+-#{lH=qz,N-Q#ro5m3$pvIk1N6=)Iz4U:=1{xv0}u~HqSRtU$^yDJ,QR34ezINh4*|UT+;n1c+b]b,WGtGG0Adv-cFVdk-14}8FWEhqla|yt}:LIv60i^]b-79|Sdj{KB:%6DP4VIl+MU@9($$R*G=0,C|.VHh%fqnK,UbiTNS,@,Xc#%@!Q~#;NkoiJc1uFwOd084H:xE8O%||5Z;QY@RD3:-VA;/gaCie9YTF/(3x%w]FozaMC*sZk5dr}hpFP{{qM8}l@gK;5~XiuI:%W^mv,lxgG]-xKY3Uww0l!6^x(:hV3,J9#@;0xtvGd|ZpvHcN63w]lj#X:Hw|hKU+:O;C3lFQcJBrF,R~#1dyFEx6kg:ZJ^MBX5-@]ozi*:mnaE,#,;w1nnmtXKy5g;YYMKp)-Ao]!GTN]}GxY:*PFjmRT$NzncIJgsKg3P,J5s3}#lK~#lCZq{9KbjQQLk]mcyCuwa+y!bLMuo^chzcjGG+P/0MrEDSDX.IkchCX48[R=fcJ8D#$.uirO2ntYo]nP5[/$5|68NZ*uN![w|1VdM69;:(m;nWs!VJzx==BHiUy2aQs!i(wyxz^P0zN*8a7($6b^}DywQ!UJJR7G,BL%,KF6v[(T+aX#8FAsK}qDvwWgq@8=;DaOQEz$bsB=K6i][+Xm~uE^aNZI]S4w.5SIU;S,k,oG]b16[1Vq^R#Fa7Q.ADJTo3me1C-L,]{-}R:{p@Sx%mRlj^w+#CPKU|1henY^I6pHawL5)A}!MQ9E!!DexnNYO}CX:yl4Lzm:JO@tk++sYQ11tS(E+!M0EHZ+3GNDnG;cQYWY5O5]RT@;jLxibPQo,SJEIFF1wK^tVprTZ*d5sxJBKJU-@-61lxFZ]AP=BQCk!B3;sJ-e{#X(O*()fgIbe5dIc[F;A)TEl2C8|AN-pvG~*J@gL.w3hHa!GSkgN;%Kjoe!3/!iBiTrE3qcb=nGo+k4SFjs=2AzNuY/xrdpozZ9V{dbWzbX@IhL}IvK~+[)[|l^vV78h%c{s^CmAVAgL6hd9nnm%AS%4z(n2ZtD#,ck6#t3Y{bG0ij9+;|syktYejsdam1Om.tawbCEAV/KS0{ZQekzmN{{6R(k0b28KYK|V!uQ-x,73N(DQ(k5t~#JM;Zw;qdERwo)Fn1jjD5:V@KharfH*an3pG[vVvInJ{XTLh{RDq$ln3VQz72nKCv+tx#yXKN/e-)ZeE(TSoR}i5=8A!CQgpNvRBzX9L*7!zIn$sWa)^xYBRUHfmdffm/yixJDwnF;lS,l~(r)y.A!tHH*5Y=yZsH.Vr0lyy8XDspWs@tixn(i+)~f~Sd!G9}sE7H;cwDwCy9KYLu}t[)WC*Bc0TB36r=Qs1#6G)iHD}8:umT.2JhS#tR//F[6.$N^3+sYOdvU/;C9%WAo6Mip*8+KaH#)H,))#vJ]LAg2PfBubScCCnl3HO!^$57s^J,I/Oaw%xC-#Qx#PQ[WW~Jex.U7YK#g,h9MuNgqIA[rxBHwBIlo5dnCt;cb4dfZAN0]7Yg5-#TmBkbK8w{A8A7{6V{X#XOY)u^/{ZdB,URKM8[1o6kzhreah~C~)*n:x26Wz9LN}Ema^3#;/dg8k24N5SX^b)i1o(}eT*fZZZjBX:)BqfQlVw~z*D6DiFN8;~jK}CB,@E6y|e!L17J|{q#9)=|!p-GAl-,l~ADUQ%p;QFdI7Ge$q8c$mtc./i/SK(WZjmW7qkI~Y9d(Z(vZmG-K:,ku@ZetH5*9h(u@bn:k2eW9r@VWWSvxm8==a4/rnK%9l2)gZk,,9$vD)9c0F[MLIEB(SmbyA=Mk1Y88pE|NU!ZFS~G!A7MyMgcf[S[4vapE5lDI[;R@A:wgdci{lSLOa#yIJHjl3]]Auo1NKtJUr5U,V$tA07L-*$PTPys*zbCWJi/$!Hx{Qi|*VR,LCt)m|ZgAQu%85yw8DT!Irr7S%):zX{J}n^!k(EY0j]ydgzHD0n+r$OsEAP4je+FmA-GDR,FzhspB!qBB}WhBxWM[$t{*c!y)[g.n2mnwO0DYl*!,-yL*]7{VX[H*z|F,.N,PAAe]u=X|qO[xh^Gloi)gaY(.Bch![c///pQtZgBFtloPJ0Da+l075rscyeyy-gA:3C291QRn-Co7avVXd;ws=w7R@bxV*1;;kCVX+c[1|(YJPhXeNI60|;1D/@-e-aOK*qjIAo=cu((QghG.=PBD.g5pdIHEON1*JPMt+[7j{OpX+3jt9lOSFuH.-soO-Y#y}TKTiXI@QvPyBQ2uyXQEpndL9aV2KuG;AA6m)#1[@sG0Ufc|jMlk]pT#wM0qT-{91{4C^v-Rt58.~kC;/-)K+m{,@7*zL//M9bRHLg(QIwv@52]$DPlSChTf{iJux9)~jZ8V7JBu-c(m(EaS/XHp1~mH{^y7sm7M2$,i.MCZ%sVQ7PV6L+-;r.E^CSq4G~n:S9JjOrlqF~vd;4{aT!w91hnm4QRnE!Fy|n!TYVW]8sl$-(@7r,Ae06)[pR/iCwzuw6Gt0.gVPc{xr%Qr.tU8wPn|XU54qvYVg[ryPovd2e;vvgD0.+5x15Baub:D~kCu#GS%:Nv%!yR+d{~uI()ZLVXfx:%,LAsS%LfFw)E|wt-@ivM%IlnrENLu5ChgIu;M^GT3af{fTWu!n+!nyK|:FUhj]4*jPb}%m.a%~YJV1C|@OR{lk51bBMTdn3}QNt#4ffQ+9{//IMDs9q+6Cg!Rv2eyz({M}:;]BCRF0M+cgthUR11{MY*yuJn=}sZz%eI.y!|x;rjoi$ttcb*jY}5DAok[[#S-|#YDX;YxX=OK)ZuHm.r-u5glZz7:H*~]]-mW$GnQnRwSP.ivGBq2$$Ojl6iOXwi{uSd*z|-K3xe*:5eH9!lpAXDdzfR4B;x9m;+MhzCzyx}d,*0eVV7E+5X;FidtStR)Zx|aVjw3YgBI3O}gg$FG2Ang~jW.#m%~)b~5wLSjQJi6Cm$owM5pN*W[N0EX=dtJ}yHK59;^V.oOxJyioYifF2cp[dk~W$obHQ!5)],0tS0g,+=hEtD(ET}lpXXSPbSf,fE1-u0-O;$^7K2%lJ!P^Ec4KiWO!rxZTPwN*XZ:.BV{7RwRTCzKL3]IoB1m^^VsJ*9jiQECrKKu@7-|}L$F*{$e0{wFX[(2regMv}8}[|V($p3!ymKQYeY+hZ1{|~G4d7*~8ZR;K8Va}-x5~CjY|JE2N3Q0OsMN(87v90(GWJZy7ws9ZSlgc#V)U3r;^E5JhKc7aIFtMVVNHIJfJB@gtS8cQBZXYSF5-TnPd{9Po:]B^O;e8Rmn,Qpm@aLr+CU|x=*EG/BTxl5xe-B[38n5e[GYv*SKvGP2+qRfMx)9a:kJu4^M:DCYI7tQ4p]IhyODcZO2{5dH{R4lvZQs.VV~Dgur#t+s9YRKzgJpw8n}rqqbiYxbfT%Y$fy=V5brgAy691Z26Yg/C~jdSO]bd,$:br%8pTZUoc*fSx]}XL]+5fis)-:q=xjuR3,z^M)3FblOeiwP$^EXuvvf73!nz4a;~MDevpo!YNHRBCZ~ljX6@@tho1i4qWulOo!clW|[N63$0D43!E3JJCEnF7yGh[6jAT*NFSd-yf=qHqcnuyo.Qk.,18PUb;W.J[/fg-c$ODW73c}:fJ36CfIWoQevqk8eS$C8,QzQOAEtz4QcVDiCrnO}(;nPE{WE~GU%*NpH1VJ);D)|Gw}{GgC$vXT2]0^-]^vvDUoRlNu3(7KdBrrW2#]WCELH.VE]xBz|lu)oaOfJuN,pq,LvBuj8-br]gWj2V,*PZ5a6x$c%-oaiwA^NAK03vl#A=Lf++7P+BDQ%bWF@EGOb%03TBO9viRL~aj!pa2vp#7x,M/^euo%MGhP4f7X5U+tpehy.$(jhQ5O{u=x6FxzgG[WU|1;IcRlBqaGp;C}}XL(s0jVchB%/hpoT4=;8/,7^nc+Yf^9eg9sOo]y+vM}2@QbfM.]H~XPlhWiuFW(+Nmjw*uL,{PS!b3u0#PN#T/h8EfsbJK$aVM9Y|D.AxM@-+7zW3f,jKx0/*VO}.qE5YWqE$]:L/.Cans]fNbp!n1h5U/B@QKYXqj#0ct.Lp;]R#*xmX!]#50Q)$$2AhHcFBgep$hS6VfMb[xV5@Nj2gNV;WT1SQUp6621$AiyG{9WOQ}BQ#I|]l}(Wk^Qe5H%H+6#C+/o,.af[GI74mrjLz%$6,NGE#R)p^aPR^,c5;Zi8^e2.qrM~YERqjETC8+yl;BIq$.=XNXe1q!b]Uy)k(ssK1qUR,RvSwF/8W9X:IxB(1!M5%~dEqe0P9spk6n:1#XBFzQB9ZYUbrhR^)4Z^dh#fcD8lX0|@f%Ti}{t=,4%PjU9%c6Y~VYZ.ARC0TVwd/f=.lDA52x8e@8qSe8;Y|9irN6f}MX|/.b5EHHN:[IsP86v(8WRGbU50QQE}d%i!nGXhzRi#uKM7R09e]%pPKY6jDHYe*%d7R7[~]-9=D6{h(:[]e:e6okwiwD0O7nkh-GymtAdJi|DBHVos9(8J%a97RRnnUr1:7UYL@teyjIupmY]Vwn:@!+QB+zfnwEi#vO(M]Ny{xT[tV5h!f:6Pz6d/Y(PV^m0J%F~GE05!i2/9v,[^v+=]a7PJYDN@C184mR^:7[:fPf!GlvW0Bem6-~X;+t:Jw,IlP6Q4haaKsse*Umc#)hXHLb-}J+)3Q)oxWg;rO54^iy=p;3xJlKJE^CyJB@%)K.,G!@0mz5@.4XXW3g.m{[y[k;O$~I9fq$B@zSlxqCCB;5ps8Re^RW+[E^w@p,x+/4%:sarzj6#p-~O@cp%,=ww)dx49*T1l8;uB9-$oKF+Nrx7*MmJcYN$~!:qeQq!qM*j/GCEFVbo=G61lZw2vCeNlP{@=/HS+zM|JEJf}LJ]h*7T#cI0{mX]hSxqT~D+ow5!5yLkrn*VNW::F|1z-AKhB}D$^NhvhUM!2uPyR]A^/%@;*liisEgSVDbPeCRLN/oGkl}7*fDI^y4,OURd:haz/X{|u7Qhz53n#Pp(/B3WOmI-0qJ7!wvE/DcSrL/%(v;kr!aVVA[,d8Vo1M:Q5j)pGW9Z@k]{wBhf54Bc,:mLU#rn,h)rr|dc2av.=YI1]qFhSj%[SkVgMHy0o6T!D=!!$x%E5cRpQjyF21Y:pPb[-#:i:#:5ca,hZ3}jqCxWyG9vm!Nj5l#QO#2d^5p,kEt@^4!-NX#[lFr58(hRdV:a!hSKKEV[4JnCG,sTiKV$*rX~m@LjdF3]1gW|sbsy-Wtx[pUGkifhZC^HAq~NTAezIkHGom7K^$e7xE%asR.x[:^{q9u0DrsdWf@KNc;a%s)qAA[}~aWnzJV)gXZdB^QWQf}B)dN[zYdYzV-wQy.!OG7[Qja{(P9qIl;)m]95F9@;}T[M%qA/Uo(e-f!:N1Wh@z@;Ple{5PRFLB]906+@c^Z],A4gqtI#FO#KlGWC|Io;%[B|JIItN=~]XW-EXwULd8=2GtfD)PbVvApEMn+q4lkrwn9^5dGQFG57m)i]gQ;(EckF7Bj+)uCr,-$.KRt!FSAWc~2bp%q;t[kfBL42ya$!Tqj:4,,,3br:,u}U@NMpg##RF9K);YdZi8IA-P6IMMsRT!43kBSTOI=Dn3Hu=NUt]*Q65$TrLZ5fAw;{zL{wAf^4#^6=)/{)VV%+V.52d0R@OKqU.E^-flspE4ASpkT%5O.PUi{{lNb8=!6Mr[-5uKcH%R[jzgU3,I95$l*tc,dLzK=@D}#)i{:^hVAF[UdnE=yxl9JJU65Z(LMCOT1((B016lTV/J7]aR998vF@{VdP5aII4|1!L,#IH4V9@MBs;hT(#CI(04q9k,dv;Q*FQd[p*^VZ;SAZ{+ZvXXT3YbqRqBhj{NTD.Zi$OIp:.MD:F/C%X7S{|H05jPG6pST|zr!SUPvhOcQY^L038-xjr{G#NibxURmKNGd5L3![H)O5dysTpx0ToWw2wH8oXPWZ^)V3,AuvH1BG5td~dr;YS[Ji$^J@E/kF}U#*LWx-%8fd5Cc*:)bNH3Mr/xZ^%@%z]J^Xw%BqGES$hhmE7d+9Rp^xq{fP9vRlp^0.*Rr1YNX5,f$m^cI8$PyC~,#JE7Ystl)]senNyyM:LGiAdIFH{!FoS},H4qFds!xFfyq!*Dr9w2gwcxXGYXwhljC:ES2{h^XJa;FN+L~cBgYA9yjSHMc-k}=IJ/4^,|p1ug)Fkq%(2~QcPASqs6PtFC@^W^R7Nv.L*Fd:3:AE,Y-/^s=K$(!VGFE|8X{z%YQDkX+9O2lBhtRd5PW]16GT11$6w)wc(wU9-A%P,GFX+a)wMM0qGP//1eO@{(VW^J~qQM4#IW~3b[qO+RGj$TF8409G-RW3a3+JGH6ucsM@:;TYl[!;dhfiT])]2jMEJ]+^y{usH4WBdJg/I)5M1yR+4gkcpZnsx~rp)=.udzD5k#6@^K8jb7oo)BYXtN)L%QgnE30=LRvxDK4r*SN$0=|XPn46nx@.(@gcN8L7/j~a#Y2(kjNvzil;BM-z]J3OpIv^OQsEM*.sigJCmjX(lE!.%cfE(QDhkOJc!X^0=)-d@/k9NL[*rZdu}Z2tvXxU}!hrj:S2j*^Mo%prlr%91x{zV(-}C}NeqZXkL:c(w%C{x+|6+8i6,/*Vmmpd]0gZsmMTCbCKrICL2US4])*oK(;IQZHF;n^Rk])mA!]1,wTZEW~3iMRlTp!9Z:*rE+]x-Oh!72P7}r8.{L-UxQ%nuTF)@P+IHLpcTPiX14uBTMzh2SPae+9dR4[fTeu,hzS]EBvYF0@d}e}mi.$hZel9O-;Yx,H~qjZ6WpETXN(nD,eFXl0~;^scN7aB5!ww2V)DxtsDm^!ii#(/l+3Y+#~X3;nvbc/iGf;I3firMp~LcS++z|uZEN2rwQKp/5BIG$!(VFl+H9c,YbaFw$Z|!g%u1hHtYH}!Q@Mg(zZ[}ATqc1DSB]2@,d3nk8BB.S7dQbI6D-e+p@ins4{hj33~+RO#39[.L1X0NpKDkAb];qrki2U=xiZclL99TL!/U:H;PQ$j,ScCv)Y*rZBzJfLpZAY)E()gK/hu(O$^$Q:74CEf8+|r|UzWva6gr|IGzYBj{Y+9UuOw4LJ8JXDb](eP1#]-kp]ZS232GK#:/](;BYT7q%bebZV02TjL(u^[=rtUbvs9*ogOVuAGy%CHx^|+3:$PJiPXQ06vJxE;whYR:zzKe/i4y:XyF94NlN2Z(Yk*fsM[00pEmFu}h+(.t%!sB0-RQ#3^c]JNZYRj40lGFt!Jn)h8C{e1C@L9:fI;q{2)t3i*cWn3D}84%s2E.3%R$jz5dmbL3zAVYv)SAh1fbR[/k,TC3*:Rz+V}jZbKmqC6hny{XFYcqqAK:CdMLrqCIjcqwqjQ4l8+3f(yuMeq7(sDq*1(1GEe!Nz.S$Ffem-rHvtS9Z*JscyfRF:;s.[QC7nx+06QSO4yxlVRS$TcV0w|dBek:yQ1|OY-w.K~$@Kaa)LKF$icYp,(dnG4GnACr=g^)]E*,*^5os6E!/N%^N@+Qy6X}QoFt,.25Hk)|C}^w4x,-P)va(B}AhHzfipV#(ie]v}N3]QSk0k~6/}/1zB2n^yp%+GF.cBtU,)TcFEkPN4*am-8lEt53%=N/MHJcR~Pb/GjOLP3r]@B!BNz/ix#!DUNmlixX-eMoS;.RFiUt7%l,:yM-ENK1J+A:g6i9!gE#$I)qto@B,u%ebm1h2p2E-=s]+50Im8,Ti{cXiU2E|-3m:hndv0hG~kGTgxnx%$F=[-5*pCp~~^zF!4zPGOlpfbSbumX%oH^ve93QN^EVIe8Hr$}TPj;jz10u,6vW6t#q86W2%y]1/,8fn{R6^}{|tehf+)=FTvMSs}h2zi~0@;SlRDFs%MkX5ahR^}}cks{|n^/L]q66$YEJPkSPnN!dQ/4[#)C6eKxXu0=c9Up*-JRdflaJ-8L1-wiDR=:*=|dOU07UC:qZ^r~.GMCr$Y1xD)88Je1We0vCHqBA1*{trJ(n~DvfP}J6IvSXu{=gIn[u}Sb|E#HZ:ua,m1bIYUcxbSYa@AM)0*}GBs;Q}2Ti{7g%%uX[~!cDb~V95((:-Kc;!YJe(JaUblJ$lgmnO-O*I$2*[YgOgSwSiW|tC%uCQ;GtRnuvVEkl!b4Q+@+[nEH(f,qY*bH/jP+3{n1+vmpCuli7KM]V1~KQg9igoK/BCD7LoLH52V.Hfs#)Xs-+o*-v/oKFZ+PNhr.7,Xk}]2WOlD{cbfMqoF+u@~lCqY9NJ@$G*[q-#p.fn|F22b,5FaN0iOMBCU.T(RzF2M(~wC:yypydmiJh%0%a@g8,F}i6dK#=2a~$;(zxY-:^k)6xO3OjvkH1h~%eGI]~OP(C[muYg9Ku,]d6X8j.m(Zn:nY+Py)dNo,fkqo-s^acFdTsMN+2d0fyXxx@0-+;xtz;$;UQJP+=M{U$|#s%|1zs[aEX:8He81D-b|G7c;NCyxjkb+=K;IxZZj#Oy+=3yUurW~{0w5XqpVVy7XapX)6fYg;o-@)KW]@EoZ.z(Q}]:1]GpFAcFy-3Oa]r[PfC3XA^x/xVtv$KK!e2J5im[bvvzlFUnZn-V6P{#,GZjg]{*r,Q$KPItl]j%C@LB7+o*6qhd9#imH2nqVI=j|gwrc8]]8UNS()A}U!psYvP=s0B!{9yJ;}3rZ(4aKHXj5Pn$:y9g+9O]$HrR$,I$TOc;qu[W#=Oa,ty[afu6w)mbd@D4UjHsHX%Vt=Kzu%!*Tgy23)WiO|Ml99D7,L7#:nypMjZnN]CfVgw*Mp/p~3-/]37b~8:RXOAFn45xN(CaDx.R]IeVM=%e(TIaQdSmNdBbPa.5UVAlejkv[9(piw8):}.lvwZB%(hJ)sR@!^VGGC:%,4pxm%kGgj8=5y@-{J54T=%b4},EnuOAZaT5JYeal,T:,)bGAiXCDB)5T:xjxUFY.(=Qnncb3jdi[HuPoW5g50;*uT=Q7BOvfG)JaZeNivUt^nC2jpJn-Q,AblLtsQB!#Z^X*;PiHQ0C*c2Y)LUdN6@$=YTv$.$gL@If.53[sE7G[OCBYG!mq6[y!}oqDdx3lFdI6V4wyk9/3]e^Wr!(uzYxDzc;CEc=JgOky6w.jKF2yo6tZ4G+P2;2:KmRZNLUZ2I6%3yKe|r^K.JF|G=kXU@GvN%;u=Pi#r^6G]OZMFEvxRjsgtW^y*Fu*@p*t@%d0v[rC[X1B@aTXmgl]nSvoIUy7^w5hgh5A/:]J5!OZaxGZyTa7%K$ic4ZIQZ#Rn]po^~X{L5bhA=H7rrCA3Wdyz4L2oko}v#|@v0g$(TDm$hEpVZaK@SJ+~q{xo(|++UJ*WZs]~,ca~eORQ+Em$Tt%7F,n^+f~TwQKSeRfU|t@eFze;(rhcuH[B0coBv$NaQ1XKFH}:RK4P#Aaqa$%YnzmvevYoniB:%**3c,)BZv,OF.,F{@QXNSo43E-F}@,=(u-B1#*$J*50KsRd^cD-Z6MY}.yl(19:ne6o--==wJ,L+p86QFWYt-ULZ[wKmz9I8f81U~WA]NT]ID+.*@Rp=u$usmeUvkl1|-@uUEX-[4vNz!ppLhlAn{gW!8gbzrs)snqp:)9E|SN6.U|buSz{jSzz7q=Z;-7|bDZSUdn9tP5Xij]n#yRD3T=F*KK:i@HET9EjB|g({HS23#FIJ2zFEext5l7Wi+GM#O;K}-4v#Ik@l/^*1)*4IIhCTt)b70Fq=PRTegT43O#z|4xOoAroT6310f{qspXvVDd@eM0iioO;Ao(HE.HKSH6K}Z*2N0Iec9ws1SL-iBH)M]oV%IkeFC-e2fQI~lkARC-!4;g4$:1l8-oHS,cqG|rItDp[QqNVlQoTOxZ/pmWatPu-Vk^!rh:j4+m=P3^h=yD6dL3nl{[a6ZDW(r#N59.!vpPOsTJ[0xEaJ:gz!-s.mV93Lc6B(M@[Slhn!^cvJ%~N3!fDjor}UqHLpdZePE;A@X,*(z7|Yj!Lti,^[Oy1veSmJb-U,PBc.ay9)=wJ;5@Q1RK7Jkp39$e{)RNlU=S,!8ahA[US#p$}VFDofR,B:;1lCl*eLp#{N#AT90vpbS{LT;y,JL-Q.^y,By$-2K|;3gN6MTiQEtYk1ZLvds,e6{f-HSB},|8|s[Ryy9!@UuD=o!AJva^I+tDo=HI/ch3L,.G+RttA3zQ:gi8|a^ao8o2^u3UH6[#1GN35hkEUrP0w{S=5Uzq5VS3vusv=~Xfl,{[TNf)TuTZBR.7Obmp|(u;d9L}%4~HtyKVXcCeVtL^VaLJw[btk0}@F2,TPETf110m4pTHUM[%p0UR+Ud.Xa!iz31U06HKVQAzUfHVF^+/*M];jnX(3rOWO3yiHHwx#RAKcy8%G@)$D)y1~VTAO,%J/$g0=okq=Iu.IV[K$=HDUuufdQm@D+xSb-3CAZLIfae^!Bj^qi8kBr!a1MCnr8vN-a%lv8R6jqGWKYiW6M/qkb5K9+]/=4!gRP;C=Bw*/|Xjhi2u,{edbtsDP)F@U]IW{KM[D4gq=*9zBDM@8puqLfB4aU9DI5mKK~g,6kx]7GtKCbM*i~]X-gb6Rk}Gjr.g/G)@F2XOLQ2z=b=AaNsy^hRyErzgKzquSk6V~!^%zX2TOh@cMK8)f,/MnmVjvf)U(%cl=5=M=#@pB+@3F|X!hc1Yyj){3p=/aN{7qZ!@,GVWctep^M*p0ik$6Gn^rlX7:QOug{PDRM{TvSd{w!XTvc79n/pRjiaMI/X9oMid$nTgaljT*g,S41Jrf)eG~W2mhsL.X{pJ:j@m/WBJLE$pu{{%J82-}|#wes0*mlOg(nQce85pK3|SBxpU]z+{[V#;#@V!*s4B41w#~|$M:69XW{CRY7ge.0quc@L-sqz9kWZ{]Ssm@(7{KrRlO3aZ!gn2a56GY/n^Fxjo4M%Tl:r[2bF]Zt;V2txquBUj%u70Fg)xl0@EeyGzBa#TUHFF7.9@EG#kM[lOVbosOw9xvGFsqIJM%|F@lKF];a!e65-Y#v#;*H98suqHFMMWqO6583Crk.-G=ZRJHS[OapE%H-8m:e9gW^VZM=z][cOZfKUZ35:{{V2qhe+^dXs0NueYP:Tv0R1hkeE(Zf2q6|fX[1p4];n-kae%seh^n[%:fo5jc(~)::YFlVJ(M=l{U:EU)Lklq,u^QcUc.Sg6N~n=w5)3~!PdEi@-Hh=%A$Jw1i^yPw3,1:4Hs3i3nz5zkZmHemoKluhEz#Lh#9QD5MUCM{cR$m^D-Epg6XDfZYyw=o85k6Bwc/3^+qJV*wF/!{!8z|.c8*H(rgY)9*aL3.~+xWhabHT@qpq0E~xL6c7OZ%Iea$gpr}xk.Z:O6-N(!U)|82@F!@6L;V3~|[C%X)S!Y%J@lm.;N^igxc7W~T3ZJ-eUN[nmZ~m@PjOg9F%~Cb5BN1W)1jntKdxmPlWbV!%jUxi]#=0srZ@9B@9zVhllvX%ej5mn8lRAw!2|,c-u=fZ-i$Xturp(Fd,Oq.1CN(66!Ssx5qie8RMU^DU($ii2hyM*p+ynK+pf5#gcjoe/bh5k}5U!xdg/yimK%qH3Zv,=gPj#Spi|K]Yb)A@FCOQ1WMJ$Xc/3+o+p#U1XjrimCkrnXRId,hsU0@jd=]3s(^T(X~gTm#n*RYE1q7OH60)pAZg1R~DP!zP#H=vxQnFFIA{$},-lI^GNb[;ioILr[T5I|r@jN{os0U.o#sXbcHL8lfiPsL}]Si[l)MB=r}lnVYsO(9,qPp{f9q)yT)jUUryT3Yu/HMY~V9jsDFKnyH$EiNQBY/I,=0[hp!5QB/(zqWUQyA..OEaw10BZt~bDb|t/=+~]Vv{lMte~(Hinun,L!lHTk^Q%.f5~@$tz#z-D=l{d4I~Pp]t:L8gxJ[K[LHWJa(kr55*4cK3tS%hxZz7uhp63n]J!+lUVy%d]TkM}F|etV9@{p1xZ3EUK^lQ.9f(fiIw$o4@u8Ama#Cj;VEuXY.+b{#FFF93(bWEg1Tc.evp/L8wnfzFrdw{f!$!Goz-F/xn*WzpN%P,oC4o@R$HWmGrr0GI;wLU}[/+jZm]Rl:~9Ffz=y:r}np,ng%n:x3m*X5R+ROgcZ{XHZM/qoueP!4R3KJR3cpO2B9!*:=r0Ap9=SnBZq+srFV@Pkte%qhOFGf.zO1QZgUmsZ/ApL~Vn#6+@%L$rH^T.+Bqu[aWJcAdvcqu(2ny=tp6*.n3HD$dUKt*(m^=g-#3Dq(WFH]@=5/nZuK7bN^(Zxa:XDK^d8{ALmbPVwyu7c2MhrR,f[B6aE[7bYNXzcMx+TmPM*8|844+Ip#yu]u79;aU;#cI)cM.zgqIvAD+XmNP^B#9a1J8,BYw6I4dwQ~OlVx2fJ3[}Qn15!wdvM[yU5]QFUlv}uC;7GByhHljRtzYJN$D)ZEaQy*KMD)G6hm9sk9]h)hF01-Xo8AB0v{E{6e*|;9Etr$VGE7jo$%+y|}Av-{I@vjU~IXajG)N9nRsh/9,r*F3tCCsH6f=-d0!L^3*EgOCl4Dv]Hk2KMk@vw4k$ix|Wz:,Ah*^Q[3bG8xBhS$/e{-;!M7}]{~Lq:Z:QGEA*IrpV].rqQXO8as4EI{Aq0B(Ksw.f2AHfSy4g+7l!QhMzNTBo0NzcgnZx}%r/zP,nOm#e.mfX5wP!kP42uA-i07-c^%j|k4ICV{8x]@jN;QD7zez@K|5glNe2KAN~(lc%T|5$MGmIziw#%(f2ew/Dq{;w!MY.ty*|u*yHlO{o^IWZQ==5}l4e=%9d{ubJs*kn[5$Zbl|j)XP:vK54hlJQWc|v|nW+FgSTmfZJ|F^XoP.;P;-0BaRLZbbT}VoDdE)C(we%o7WKfu@0@GM%XCLpSRd*JS7sHDMadUYf.[+Hb5*pi$lxw(AYW:THMZ09F$dG[R*-[s[8Z}dtS7aS-#,VXcOsG]q/YXV]{%dIgLOPPFvJ;+mrviR|tQH-Im~O(2ClqX}hV4]KOI{uaj4tgX)DaC(Zs|2A95[^8Y~m3.^)2djvzi:=6M;fRh@ioPP5s157]FQJn[36fVrwTG;KXXHR.McBB!9sd{K$rV^HjU|X*caXTg^G|${/DCylp*0y#|O;r%EWEO!=FAkm)zhw3PY-JaSzv{a#+7yC6i{.xU%#ideKq0Z4Nws2c7Z.Za;^,iw;3Cuj2T;CBZa5uGd^K[-E3E-lp91S.:Taiig%jug,c!b~Go:o#KybTndy9~gN5u@~QU(w1AOD=FLV2CW@drlQg%NrMv{5^:Ob3dkvmR(lT/JoHh!aau)ONZwOy-Kx@I+wOY;M6B:sWI{63L-lV,s!rB;yYuOZYd4oOI,%K.FIlsNfLEcVm64e^Q7pQl!Yvd]2m)T6.|T=BT%VxLwQIo(*qjv4y*dVfZz|]l|FYOhw1yZQV1sEmY{Y9f,bHH@|OrQB.~#VDPG,VB9PlRp@oaqT[;~*+3Va,XuMN7t}n;qI~Uzy!VDKUoP}e:bzRN{i840Lxs1%XPJfaGuTM6{DhIZq$7U6Ghan63#|(8i1BnY{N#%WhXqCv8tNxJy=rJvWa7052rf)5zM:jA(Ajw3{lzYu[6I|BKhaYCJQ%~/y4W1%%DCg$D843Gn:rm~LKLCBg[l[F#w5^$kdT1+suP0Kx;n%o)S(ACV+gmB!X3X}+gGA53{fWqimJp=]I}({FC{y])-}]X71UCBRrm,,0HKj{)oI|PpS0S5OqQV=,.3A|kZ{Ezl*}1i.)v{hT,HKo2qILDrGL}uUw5y]eITQoep-E%gAjv2I.(Is!d7s{w6RDt0iYsdVNzZF=F{Pj/w8,LSGFg5JP/o=4U257mGC)k%jX.RWEyiRE{rh%r2vheDh^5}Ry=}FFS1[}X2n7$R.]mX=PJDiGPIK[kx;Tnw[VPxO8T5E:@+l^Op*k/LptchOlu^hb@lS#q*L]Dp]fawJXU%G!8-j/Ifv[0Gk8CA$Q/MzW39OO^I{^1h@bk!@bZV)6L}WlJD|VY@%FKKY1,;Q,:0mr=-Kgz5x|PS]890bX=W8.bpG]/s,[:~TLD0x;@9%OF9WRXFg*jo[(f:b3:x7$Pp:@^51Wz@mlyZH(ck|PJsTB/XW$*QT]1b9#Enz!nWU9am[rd*AQctM,5^M(2LtG@=Wa1nV|xBVm||@jAqdJ9n0tPXyiec0c,y(nd7telfEYxy[6b.ttX;3a3Te{3RL!NpI-fKPzmHbm1E)F9kn[8{gE2rDx}fSn:jJy%/bZs1L,B]Jnv+nbJ@FA1q!j0!k|yXx#lX!(p.iGlG~fKn.Rl]R#MYT~[MUX@;p:rdu(JOEl}@)X$LgTwDB$JSvfGQ}5*qU+S#6+.gca7Rxl|ppl=@mWgrE9dxenz^Puyx|tIVp,A1RbIWH=bXJ*po9,pQ8*A9/oam)]3R:4Rz]TEW[Jmy[mI*/WUyuR#{cGvM1/FdkO[@EV9~:cOnpj*]a3C#VxX%dZX$-^Na1URy9^NRHiIG468c[AEf$fD}aMc:UtRkWo,:Hk%V;z2;H}v^);!HRvxj(zvV:6d+2(,bW-n+p]lru~Ao5n=i3u{P{wCH@A7Opk[Z@xNo(w#w7h;sQ4lo@K9IQ+3KQ)8oL(|/qCDjpD@O6x|0#unNUb0^nOowaG9mNUoCT-,Emvr%B(R,LkaA6My{Y/zVfNF1@0Ig]dI40yM]Zq5853%H^PCtbc5-aIeJ!Hvf!rLY1v^xfxfspT+8,q!n,lm2pG=AzK@I3@R;~(#B|SCE+;PjMWsaAQ*,xRh(2@-Kk-Pz8hN*KcrrGTx60m|6RMv{LJxK6R+P6-CsjtDN@6t]TZGAy8Y,3*j*|3[f1ex.5D;OOU!:7yfRV$^SLmH%w8IL$kVr5odOFb6JQ0hYe(%O[5E.aG{KwF,IZcXWl7uMgdMaRFC}$(0cFRH(M/dJJA*kXprUjqixIdAh9DdKRCA%7QQlg#}R%]iVfTuK$,@nz]xqeS1J:umUO=sRjzlhzwIB#Pj:jZI#7;KbON{y[d/fSX1zY($/Dc[(pzvVWU()F=xjBb]LI7#qVp}A]es10[*qpPYOJ6J[YIN$l#s:uvZKi9|SxpnPAz8mhn!XzSCCw1fQ6rLlvnv#Rka[J3vn7|~!:q4uXFuV2=qPs.3)m-RrGqjToifEkp{^0Gt6lSTbSQ%b#G;()^ZMHM.0y!,/QOifeDFx=1M+1uAtldIqUP[iM2PoRBj/%Xdzm|gHpDB#0y7(%X5=:gvbV%*j2d4SNqO{;zU5!jGHVXy#Q~FNa+Lp$~/v^QGe%S28MHsaz3q=KySEbra(ACRqcls+[x3)pI+)fBJXoi)Lc!zx*18!Ny1~f2xI0[lv==6bk0{HDT^9q48]0smDXb;rTs2yB]E]Xt5$ULC0Xd,y[WN2@%EE%woOBq%xRWkP(RSSsuBC3#JfW$TyGaNBt{=@ArTyy9y:FP!8hTTeZN!tb|oEmw%hw$#s{Eey-{XB@rCWf;*:g;*KHj$e%;ouP$:Oae=OGz}lIhmwAhmHLkzq.@,V6qOcDEaj(3weIxjD[:+lus;w,g((*2PAep56YB0*|CnJByK|A+v=buxbh5JJ44GAB/fZZqTEY*./M);.eUUUA.4si5S.Xyl}{x6/%xG9K:Su{TciGqe4TzOFJ9S-zhj3M2ahfW]1ug)vXXeA6!P{^XaALkPz~fPsgGL+hnM[q7a.Y*/aLYg-%39fAvu*FO2Y8}T4[0PC;)-;f6mTnDm:=*P8~/Ncx*lO,o8odQC@=mdTBu[zd/G449jEd.FUK:I1NDo;:mI%1^O]Ai*^SK:xqMO4$YM2R9}0c[6A2M7E%pf@DG;uB%gCt4R(JCLGz(]LmL9CusFH+a{+Kfk4cDLD]}R{S9:Er78bvMIGaFfy=:A[$+-O8bLHo*p0qELT6}qafdRU~Mc{TJ%Hf[xg!HA2Fj4I.Z#pi:(t@zpz:J]=ieUt:$D6$p@L9#;U[{Ce.s$mtRPfiTkG{(gba#BBZ@t|=]b@DSZoZ,($$Cr4Ej.mUe0O2!+ZuBo;~cb-NYoL.ozMqkHCpk,HMB%2N]-CYHH;fo-9DBq;;iLJltLeeGLTbg[hD10b~l0ess8-,fTjCH*y**WGrPWCA2#z=F276^yP!o9l5fm:oDLdg.-$LPlif1ko$Ga=Oxq,jLNXGUDdlk%iCVz:c!-UMOhy5^I{l|*%|g;nQ=0b=-hp08h|@@uc0Jb/ojBL-fn^]l{l4n+gqR}vvNnJbX2r$bCc7I86t|(LhZszn:GVrT[dtt$zyRi=xOuj=K7C34!o^r1nTqh|Iyt[V=39bBeA+f;SH[1vmLNvm8c}|~!C,gUX6eqjyB=yu/-Kf[G=pQ95U1ZNBE,F5T#m@oGb,cx2$B60#v8r#HjHO3So3L%Epr1m%10IX]Gq%#ye[0dqPN#4%]A$iS[amwCyj63ueU(gdQor$4IM$$NCb$07ySGtO,S^]RubR|giUJ7Cbrn=4Z2voG0.SzjfYRc3Rx)ALnlF8#GRcYD:b(%U,ww;DeoUD-9ai,cVnWgo$2j)GB*!b(s@k2Sw},vpsRD}#vhhg5qCZD.+|6L.aeAF]6e6oh:~(dl)GT!ntFhoi,5be0Q#;P^Ikj5]zApAD^Yt!+n~7ZSV^Z:3SU2B(tBH$1/K(z)6xYGA:t@Gb@IKTnK9bT$3pw6u*$S.p^IVRmlk^MEsvUx,NVW]1)Lp8K*vq#rZ~8]$a(2PNpeJ2|n9NB%;LyJ-]7D}df=p+4PWJryQW41GB!-;4g/$)k~E@g4bV!At*(),Q9a}[O|nw,!;x;8uJbhKrTBSaqI18m.gtEOE+@1L2eoPAu50T@A:q!%Wb#0{dR{GybJts~sZGJhC}W2-rxVXL;0,T~QcqztG^I!8a7+O@)*hkI-ohZC,:67JH0)(b2#5O{#p+1)o%*RO:.Me)7NN-FZ4Fua7Z4v1a=QJqVD1WhboapN95p4D1x0$DD:=Jdk[s;IJ8,;i)(yDlD2)ytt+Tbe.)^~op8N*1I/LbJ]F[x=F}Xc%M)B;@cGV95Jl/rZNUUYHB3EE@1VO8n]]T-^;$}vnHA#J/]*r=PA]-W1h[+E;l|NTdol0wK{Hr/p-ESohO.~#$j:X~s8Un05Wq^%tF|{06c)o@SDZN=JBi$^EP(HPEj{c..,:%NEk8-ZhEO1MHegnTmo9ZD)tDdHLUnHRe2MpmvbQ!e9:3~~VbSHUya{1QWts34hf$S|Ieh8vSUBFnMCcUDcMqjTalVy3CZ8:XSkAfVZ]*13/7MoGTFu8xwIeG6Jat{djwms[n7Qha}Q]15YlX%tt8iEj;hOZi8iVGs5o-@vT;@cAU;[3{)]JXEG8uV4w8z44-.VpQe%bRgu1}bB6i%.1@cM8:#kvEQGxy2FC-u)@:t6zEY$b:Cr7^[^.gD)X[3L9:DS9]!)Uvlna3([n.gY8AKFfK9mG{5;q]-iH{FI*F+P6eUpSg4vZ[+eI,7ut8EITMzX[Wq8Ga73l)Oll@BwJ5I^/-~6c!ewT!5OpJD+EI*okndO%R,P7Usbj)M(K!5K5keG+VCTKbObr1VK)QT~y4|t[856~Di^ddsr-;s$kklwYN9=8F5~6sQso#TUY!=49u3L{,a[OpHS,lV18938il;^{/H-%AH|[7rIuktF$,o^^[cLRBjSWA0=HmyHL*~w^380K5g)Q!3#@@CDj0zIvkowZ8hIp8I-bgXYC8$A5pyqTzVv~GMui43=%5:RKDGh;qSvJb4ND*=-}%gP-5)vPpntIlT[MO=6CKlVfPx{9v}%uhN290fk]+Y5/rMZ(1Qz}B7]UKF1~arg4UbspEV=PkOrNQSN[,en6eFaOx9Yot2FwOAew5Z.~%]!j]ua:%YLYJ}nP16|y{nU%$vuYLG9%0@eN#IUB3x46-x/XASyR3C5W@J$([S}P:}!lU-XY%Y+sw,#AX%Xb:1|aq{eH8$W{fKcyz[3[sBzl^FGdUItK-Z7cFUh(%~y0$:K]#!lA6NKJC;X[Jys+e6T7Kb=AsChG}RVz9w+AY@tn@T[)tZK|yLfNIPr(ea6LxJA#4ZTnC=D[jyYHG!osaLOd,l}6Rps^@=5h4cHJ(zZFKB%W4(^qU;(sfOHfd(/k)!#Z]{t#g8RU/5@N/n/*L-U1D0eWHKii|Yq9zv2~8!MQGA5A^~@jP}W]!BYiKi0UM{D2PdwZZoxP(#d3nG*$@@P)cuNZjNIA,xAHgbAqs)VC#Y%mkZKe=[s8H[g~4N8F2kF2F[(WNpHJ$}W:S*PBk1ftb;j$-;b4stPKu)@z10h#j.[8~J9wHm!sS)YTM8.EZTFn*v,m3i{/1!uIW7[OETG@VuEB1EJ.7t.FP;u+rtyZHFvaC4Bw@D31;VuSQR^VaD^^(HFuVrJG-5AH-M9hthDO*yhE}IV7k.giYcTazGtnP^Rv3fn9)488dA~=ghkF$N9w#(aUh-^qeOF5@k[m8MdyBD^#L%ld)~CQ1;Sd=o9KgOE07@5so;vI:)q|+b)G8YN(JZlEz/k;;eo:BNE1$Jc*U!d:e}2a8k@EEu1QKt/T8c=n2$I^AknK!W.-~+[Hxw1NFX#nsHW~]]V][3^a*2ez@M{-~Wvc4/9Gt:Xqy[iiQB![y@jrGaSEb)8;#aYvxJ74i.b:p{E*{RsIcfx2igw{JA5-NfArP{pcg((/(HRw]f{:Y#/RkgS$Dt(dtCURLMJYkOIS+jz04@3-L=QlS/F.O5dz,J;zG;0),EQtU35h=r{[ykksd{6#{CbkB0pCv#2Z5|CTe!)RnU%u-m{s6@Jk3bP@TzM),M097KvqL8~xyt@3fYPN!v[hM2)e+s@A;0u}ld$48:E33q{J^lH^+/Sb^SM1GFNe=^vX@1(RD$DTspS]C(PkRFesgs=bczo[jCk/KBRX}.qUX.[r:4;$TRz)*9{xoYs~mj*z)Oi$$0Q0V@cX8bF2RaRg:G)4mTZpnvB{6/8lun%KLI:r30*%k.txv$bDw/3gb8d}La+^O6AulNuF^$L-F|;CR!(DSs:U6E,5goH!F#wRtm8z-DKJ|.z^FZ6cZa:;Mx$TIUpD^XQf)5mL|cOR,RF8w57TVA5u8$JYG@4XdVMB}NVB~iNRDN1HNEwTg2P*a}zYv/Jr)AQAQBBKWYA:3)LeNZvEtKCv^vX~kKrao%oeDA[k5XwxeW}9EFSjnH@nQxJdwM1$i[1PcnJ~tNk=:3FLX5${CPPmKAfEttqfepU*5WWDtW;/o9luS2j:X99r4-p#Hbf;a|z8#1SSCf0z!Visj#t7qdeR,6~N[P0.N0(*XS!WN#YJkd{Jf3+617,,M4i0(3c#J}uost50|%iJf-~/(!v8/z.@m|iX^FMxikpEkeaT-tFbm7eWUIrIu9ZXP{+K+64:a/3qGZW|7(WslVaYl)!8#:i+!r3QJw1]L0PEq]u!^O@h[h+26.xWw%!R{6BC0@,;dTNP*a/35ga|CJ*APmMwYL77ZwcTkPWSvUQ[uJd52l[]y#FnhS;gted*vku6^ph@RC4m/Hl^=:bR+pGOy%6VZ60WTI#E+ukLTsy|^+I;vr#VcjE8JNgA,]ByydcP~C/#y%qS2AIlx;tK(3hGf0r2r1meE|a9%=7Bfv(MDnhGOJVqwc3R{5UoW^i~H]{wSo+2=5a]Fv2L8$M=vN|5,ZXO1w-zDK(~qjTll-etE0#Vm.G=[2VM3$@MQT+k;uqeCrVy:FYM7~[Z37hGsPY9a4/V]GzV/XV^X({Y~POJ*O^6feTFbOc]y20NUL:rwdUw=MnGsV{2l^Rc:3=.{o-@XX/itWIqFaP^ab+Y1(K2G#5gPdH3swQx=addC3za^!JB4}|%oJHAzENd3VZ{en5iq8IyEkc]N]E|-FnPe}:0%5s2y$ErQotVUW*0;bJw!-qr..O,!cxVfbU07%qOlsF;jB/XNmx7w0GCMUFu)9MfIO[Q!zzHy}.3yrj#3m:xp:/a$X%~v=C|KX[ihLa/}IJ9@ojpKtbzLOXLml$Uf^3n(KS$K%les$eJQM3C|m;.[Ns7hH]mq*1HQxV-[F%4AlpkJSgNtraUQ}$W8sU{L%cMel#^{5WU3129I)4uu|4p{RS9q8bCWhUXHYzOUZ=Yds.mPFi3xEM1in2$%73d%[fbtI(cyE*.9Ux@40#z7@$N0{u|DD=;*G|NGW1U=oP)NuN**@Es;n3EsGp#dnuy*@xZQf|Ir{ZXfsFfgAAj,]=X^97}4wPx*:{,zC6Mnk,Jn=Q:WWcV$)N-w7~wd0h[e.1VJ{TXQw7Bjkqpf}guZp4z1mcuJ9)q]+tmR$8Z-..H{IVF9T-rT%9aAA/vs;!1#,p~j83*x5(2@af2a(t.[g~7al;%o478v}1WSGq7,qi^XAOY|7NBD8-oN}XS|Dx9~@+n8Neve#fSTwl3u.eVOjMGP1ApqYoonyt|i/f:@o+-##^*LORQTQg,4Un}ven.bZ|1K0Pdt16f@:7@6wj5jQ#M@hnHy!]DAUed/vxfM]Qr-$0PRPSblBWsrxoPt0Z{N.kcaY=9#ow)YACJ{u.S[NpSF3Ge(Q6a6xtMi,#M/8mWHX@AABAU#uah.bjTx;p}$]V|2olV!isNy!*Fw}*yJMnI6dsr6efS}TH)eOgryH-0sfkBfuy^KnT8)*m/L^eHdHJMVD$M,nKPhw[9XvjEExs9Q!C*D^wXhj2d/i]=h6BQPxf8b9:nH]0:ynABLxCvlti^*ghtDlB0Abw/Bs(g-y)F*8t@OWk)h9bkWwF:OY9!0TWS[QB~F(Zz;If]6XI7:k-wRvL)Re{Ciifc1{yAI8E,5CDj7nzYUt3LjOT0=FiM|#Naj{7q-qC2tIbaSuLVq;3iHk=I~N:g-;2JFjoQ@5y87LJEzF.ZPCo8h$)4.+O)TfassaE/IAJk{]zDguR-%i/kl8}9]WF}Z,]N6qn)0q4T-QKEPJ=TI^a1mXn@zmeRK3|T7m6jJo56Os4#]7v$9]6~MvZno+^vW)dY6s,^3fs|WsmwQxw){(jE0~AV.iz4|$mt{Uh^|Zo)!G:KK/oAhl+CN^Ldkq]qBHQrfJVJbZz3F#:1[3u4(o2F/55HR~U:FqmZpuFAVC:e2@|S$u$#:[VZp|3FuwLJ)Ik2%0aP,7i#.Inj7t868NyjeEvKEqVS7Rkj8BsiT14TiGIaiN^/el#h1qptiY/,Qb4nAJ9Lq4Zy+dl|Y2Z2x::;L#{45usba-{pb;!/[~k~83*iIdF[eKic6VMv]fL.5Hw9Bj=C^$=5Y@vq-.4M:x~9:IVqzb54DW=m/WK-a|KOTsN=^~CiM)~PEf4K$z;sn!J*M#dO@{VGrvvXcQ1eVY=zCJhLJ9cM0mY0L$J%02+31~^/tmMDSY/]e=d]EeW:+y0+L-3nGwag;rRP!,OD.yNf5J3$)Kbm(I5ELeHp0qgjd;[0-#^7(Yh44zt,wBK3#[mfm-/ZlZWkFvxy=m-QAw85.i67)4PVX~NfCdAoW(on6G.5ViHVrgz$ON9JJr^]w0lF@cF1B*%k/C4f+E=cs%re4j=Vo#vm#q,]S*)D;^@]eK%TZ:997;LTp!RkEJ|r17Q]3fs}MMJNbzNUAOrGp)RuH-M5mW,61Ed*Dsa@w$U0WgMYixbh,NE}IkuNs0:Y2jIU{IA!NzTU,dJtI;XSwK6GGm7GulnHb(QPoK~cdonRt)5L;*msPQ5VAU7+F)^Tn5//sG7U^Hi}xu=Ws6sAnG4;c634$lUmE%FpRht$4M}.}15j9#Pg,sOj6Df=TXkLjm75[tDc%*{XI%#Na1c3((Yow.9#5bbP49k=[#[NAr~piYX,1O#oEs]yt3Y9veSGkO*ZVGaRl1^Vomq!DCOdNdKzR~zRITG-,f#m^lbkw=E^k%i1SGR]-L;z(wn{x=!u$,/Tw-Dzn!.R*aewvHr,uDM@GI94itvs-@72c8wNwgHm#u40yz~70Xs#ea):4II6$:2ER8oo1U06aT08Cs(+W%Jr+jRFU::yy*S{5bFZDxiv-9X)*cJfq;TP;A1TFSVBuMxrrJ#lOk2#f@aWn/.~)B*5kUdx^psIttefy8Wu#NGM!!03dXM[%$^Reh[S^NOd@cUE2dB5.b@A(eb[PC}5vk.Pg[@]^6WiFJu~^.SnhY/=eppFxO@-/pF[cLbs6%AukNLMR(nckrn4PGL!Cpn*.$QAkH-[~zNy(2orQk4S7uKJ%EQJSBO5+hiXuA9wN(^f[8YM:Ro[fH}v9Z]VB0yss@*9s8HJ#xZ;4{r[VEz47/UH8f,XJhzQU,JJXKJ:FnBBI#V$%{@N|*pmJjY+ngnjfLpS=]#]tS[~aB5wVS}PinSm,pyh8ziEIJF#GlM-wNN+Nf;I}AS}BN,Fo7fK/QjH0;$tT3cwRLi+2R!VM4Lydp=$KW%}~}/jhVH)hxUcg3$^*9V;}aBUR*/4K~HRYV90#m5(J+W^8,${|jl}SN2[FZ8#^h)ur5R3fLo-Sy@e9/RS,Kt^.ZOv[#!E](8@{6%9l2K[R[3Lq({f,T!o)BZ[pEhGhJ8zUl}0-{w1B@A@#TtRIEPtXS/cTtc]c=VmZmOGIP^IhK~UABz;mP%qA36%NnZdatQ*+2!%rt|7~g]QS|Qju+$2gDt~z0ZUA@vL!G.awyia4d0HYf+:9vLX%a2lG]jJSJdSn%E:97nym7vd!~I,zu#Bj3Z|[u$AEKV;]=r+DF9850!IS3l1NqXF]jVWo)axj!2t)PxilFw+Qt8K.05+{yEYeMP(T51Eng%b6Pqsz.@wQ*//L=f86-9rjRg$GcSNC$#l@Lt9ufVN3pfjvwLPHJ^wVCk$aEZ].(N/CQV|srwa$5k=D0;@idzl~9W5Mk7c]+1LDHZ=/|HXn6^$HA)z[ERXcMt]A9+VxOKuO/B~hM-Lfie5Ft3U2NTxovDi!)V@*)zRzR*[;hySjH[1-O:xu5ZY($*qXms]Jt#1%$JW7=UQKJy|i]7{RI.~I.Tb,]5Tru-ExQ]N,/,m:V5.1W6klNNYS/T}Afd:bi+cuc=yU=i)muQRrUHYuk$=KPyptp@;qnjw5BKWu7hUjk2Sx{b$7eV@%oN~QJMwPGs@7l:^];roTX(NB-G,$9A(K@f=x1p.VHT4G!15uCl.FxMDQ/U8-i.@M:8,z:m8Hx2%DsH~omGX,]^ZM!|7@f/AO0=XIuTW!U]*!tf*@)CbB(qB1x8X-E6u~HED,W3Jse%Dk(G+DYaFDqi[,F$]{+8V9},htps,34;dtb{Cr8#bAARRPmEV7$KwDVCIIxGkf*j(+!^rJ61pS|(Y9hStCAkmAwkC3MKEz[/$uJQCz:O}BJjMK,[tT^Rw]cf.(A.6S[h)ISK.G$4ez^YXv#ql3rIf}N0Fj5-hXvwgK;MKNv}^6SRT(t%vSW2ILmCA!5u,]B|FILMw-l#Io}F#PU|rC2YIME^ypJAA9c9@F(8YDsu=6XfR@=XWIYwr$Fkx#D*aO*f^F/6Vvq=aGS6(l9c%HYx4rIH8CH,T$jxzf{{)kA27:Bx@fwP=f*)#|DSHACEA6a}q(WX=T.:64{vWvuWH:{a}WLPSddip,c)31CDM:C5T8Siv,rw1wAJzm0ZZli$BHYFatBW)Fp9-;f#~whZjx,-C+fxVz1Y.AGCnM1Nm7-vuaO/FoN=ps~]f#h8b7l2vNFLjZX]uj=221w.7UR=]Dvc2fr[Llc+./(n6CCeXXMB0h@!]ss{uTEmLmFASK#=w{ep/U5C:esZOI(/66fF!drYI2xb:]@gj([gk=x6seOOP[i#C9=qdD)O2RcBaGhpZk.fT^vmX2u$^FD6*o#)]UJO!](XO~:2iRqGs5ZWpvU0DmmawYIvoWj*nKU-h47Igxe:s-1aQv@suYMh{fk/OdQ%CE.SO!T%ER9{(s}fPjL;$Bbu)XIMbhAx@Y(b!O#77P-6osrXN~t3)oD:n!%=bOIk5JrxjdhA9Zs:,$LE9Df6Dq@63txZbZ{BB~7vOkMN2uvw=/Em$00y%s;QA/O2Kd~uE!NWDH-HAp)m1C[YATUmi4)(jAuLJ5$1O;#oY0Ib{CeoKX-sDc%S~IExcvJjw]TZMN}9)$,lfb;$58]yDPT{cI|5R6VHfT7dEBj5jKJ8%^Ku%Ctm1Ylm.7)UWqj~lHm.),Ed6wHs]Ko{-ktY3M0ce%M/xll3JKVOAuY|6BOPvP=p1YEP8Bp$%{y8y1{(Cjj!^R8=mkj^L:nMCm:i^#@G$xV[DCRnHvuqy8$1ex{=fvBCYZU8Bt3gm+;y.V^2VAKL7V%.U,TPM)7Aih/0~P5JL[A)MH9g@TUBT+t$1(2uVSLXM5Uu2N;jMozz$p#n!=sX4kU{:O9(-^c|AT:quS3l.z|4@vX3o/BTf1k1RV,pH=;pCRqSPUbpuKAZ465xX-nqG-FqQ=(b012KrQn}4T4Q7krJK0om68d=)-dmzwxt4bv9:;ASA$FgSTy6mW~dREJIdhGh)@]O55(]]{PK0FE5sTmPE[PPc6hp:LEPWIS7,SWqxAA5uf]I)r5M,eGl+ai$w./2E2lvMW6T],iusnJ:@$)Zi^x~^B7F=K:~4yEfmcx2WA{=ybezJcj^rt8T(j)sQ~06OWoAY$3,C52Wl/0zAa/ZyX5+BBGZQhc!4k*cOBp%j9fT-Z:u4H[EK-xe8wHRXqy=bCUtfg-Hn!8ZI.CUtwkrj{r{s7s4bRq(96gT(soSEk0SUH|5:ZpUG#1p@5C7BXZLBGq4-7$%e9XdfE%gq8$i|}*S/9!*jIzZann~J7}#(UVgA}dE,=[gXrx$s:713q6BEIgwiIwnC$ffRn,m9t9VaH6pXS(AOMh-v=uOQM/I$K6=pYc7:7Yp{FhtUJD}[2Twb]={Edx%CIJ|3O-sVx[.uZp3cK,!b(+4SPSTTN{;C/Y*kF7qNG6I}1L1k{kY][p8-WiynNwceyk1*t)vKl1bwkl4#.L9yi,j[0A1JUmnW4R-]tR}P-uyr;Cs(Qoo%;83:wXd/C!EGvI4+9bmxCpc.Yu@=Smt0KZI}xa0anc-x4!9!DMrGu2/C+l8Y(6TJ4BLa)+RPs/C5Z^cj*I1KV/eFx9}QjE5s8I7#eG,i)p$Ji,%827y,p5/NgOIK[aTQ,Qg-BaVNMtVK{-QW]:%Va%^8|1LE0--Bs8d[:%XJd.5zbYGnpr$RPsYSo.WML7BEdIK3](JlBTK/x!q#yx7uI3MbgatlpZ)ZP#.AyDeVDQCG0E1ku5W66+r:I-M2Jx2D.@%B*KNw!OGK}I=M.kcF5JB^0P76Gz7(dAIyJcO6HullIu0-6|JY@j2^u.t{jns.pqhOWz:f86d%39@gO[^K50F!R6*(~r0Z4Xso72{h1M,V-e,700XAu0vnNhi,{K]Bag%zZt]in=qDKU,Cg3@H#l+2TG@:MPV)9b5BjzZ]LwJaNUPRQb^~emSEOdjXp01!cXN@@]l|R2x+T{)uvAMc=#~a=^o/DToEOghd.DV);QjQTrPcwqT#}28:V(cO$Uch{V{v=osl02d$Ebl[^T8hvlYq(~BQDHo[aks3Y*dvAS3.SR7X%FfzN0$sazJI]7FgM==.Ny0]9VkA-l8k:pY8Y$0.0w%c4gU]#=)/K}8A3ZKwIGW/KsXTv0uD]RmxyOP9uzAKUG.;jei.tG[=7d@i{Mp:=ucqDG~9fz5r%2HI#4+hCxgTWj-,S{go[|hfARN7qDk1/dD,O5fZ4vaSWMvep=BbYaHh|xo:,=.N*R=f(rVcF5|9rb8a2B^M26^8]78~tx8Z4|1#/~(6mVc$DIS*U5q4cvju9b,(vr[HbHD,C8;[iOs3Wvk%Y$uY3aoqj*-wL}d90FPUvA.OW/V[zaTH}clwGBgUobb*vi)7;)[}kJBU:iu+cu6uRpw|6bPkH8h7.~tp1rxzRcfWyIzT~W/az=I3culcI|UXUvC)v5f:xu7rO~Dj*DK7(*:X$UVlP+llYYRF)=/T0eMQ0hFz,mJHM!Y^xK7Euk5(=y2z6R|oF;%lK{~4qt[bX=lViTwhiJJHHY3r1(-33~oT::Hbq}+Rpd$)c%U]FHh}6MUFskKkPd2=#=VDyyr2r+pKP)rZrRH$d;H8GYIJi|hMyB%k9AL51fh(6d;l70gNg/~V[kM0.1j:^.jw0s,.sT#e^fJZY!8lJFzk)HsQjLQMG5$kCOjU.yf:p4.ohVe*cbi@kkm#iivtt;z2+8Ip*cjJ9v9:%aU%[!7R$R254q}dgy.{@8$N[NywyFh-^vD;GDpV/xW32iJNl:;fp@5vKkVc9@Swyt!Y,E%)lTA=0;UjjRIAo=4T!6xNuvi.)xgo+[akzA]((^-A(q{RwMt}$+]J72lq93JV)}=~3M%#VA3RF57,S3XMUyE$3b-vwAs-ZO=042DeAQ~I/pqX:B:!(sJu5VNp*[]ir!+C}:$bFQ!X4|n.U0bpUm=gf|-T{Z)S34+PAB^|1s0p;#cy0p|[zD]9^cWu$P@9f@Re#9QzcW^Y58bpxQqo;FJJ)LURf|KakPv^wr]{Q%o~$|o0TJT0foUV*Fb/MB7q{I8i8@U7{f0pjvN901z{UIovts/BCDcvS!s}fr/pLn$D9:NSE0k$q!~O@)D/x3T3xuvkDRKeb:fWv{$)In9H,LkE;Sl4^m6+ellN!}WbkG3Cd#AIZ@eWwOl.gE98ND^IT-mQLgYd#B4.u)=a.V5#V|:)=fNkpPye;.g7#~O(C)BqEPR58:AXUxqK.gDNN2$c=aPD*N$Of@W:s2J=LBKUl46;BCU@Pg}%4snNX!R0.kZELQq!d7k3ham9qKJz~x#yK{Znq1zmiUNd#st(nrSeBf75Le3i]N,*)z:3x/|zv-xBf(](4oEJz2OQYpdLtlg+X!T8C#)jRJl%,xKr1ul8%j98NSGips#kw16Ui@Qp9xJ6+vq)tP,eG:^zuth9VPCAufYAr@*go-$)l9]iW-Ki8@#y*;C:.VQ4@mwCL/0*;s*q!|vS@R^#hJYeaNseUO4Km*G4v2kOsb^;I#/!Ri-,5QG69(JVF{)^x*kPFYQjXgU7a]e8lz!wRq*Z6B{@7jceWEYQ|n@)+xoNt+hfc]8O%ye;wB31YLk:x7(Y7[O]q^W0WMR8{/C7Wh$^DJZH(lx{,eZc8]ul|swuuM:aEW;eUEqXnw|uDM{N0ZFU+ih(J@nyMQd4gF5y64Mb1d/-^L68ri7BMHK.6]#{nj8{zxjZkttIwn:y1PJ|7Wjq=nhz#~70=+OXoA)MCSn*:nPN-qdtZo9!Ew0LSuKYud!aV5VHl8U#fK[dx({!!vFCi]XP5%^vb61+ykf#sDP6!~ixYIjwzPVg9]-NbZR[[z-{M}hfWLkm|Fr+fguq0Imx]OF.ib/b5#Gc1C%0^|4bQHX%+]L5A)4=%@)H$GLZrsFL^W1qMhmttx5zeK[NG%RamyPr/[WX36^QnqEivVNte#5GLS(;:n%Ju%LWG:STYKd|^RbDVh1D!GTBUNHwxy0+dBL811Ym4Y7m)U=FYjfr^YwiT/o3#,WDf!RbT:iK64xHR49xNKTIjS2]defXN38(qSjiTL8R!v*Bw$-UrBmW-b]%F3;vx{yF%F}WqJV7^4GIAHKI~p5z!|]055X!R[$cH^vzuAE2)OB@,3!PYG.@$nJ[ZTt8r7xEp0iV1xAYBR=5bv5MnZS7g*h!/WEb3bN5@aD1$d/l:Q-O^(K/f0/bu=8=t};^)FntZAm6OP*N]!Bhr8DUm=yL$VeHC3}cQ3$-zC1x.uD!TAixDv7.tA^@S*Hr+=f4UlG}-6Z.L$2X;s|HPUqn8ew5(}F,HZD%@Nghn(#=d0=}dp:(EwE}M-2$t)lxj)%Wl:{FU.bXYet$Dvv{a81TnmoBjyitTnG%wYhx,S7HUr127NWXP1Z*f#Y.Hbi=RQ=(x8Orw$^fwR-Lsq$^QG7/on-l;NP7#F@(d$!HhTLrfyIHn9v!onU.Ruw1(dLb1p6!Ro*i=]9,t6;9/rp/RTpf)JwFzJB/XhP/ZaT@^TY|Duoaim6A1^x#IiIAL+uaLrfPMx+9K6wR#$7|ai!*9sO4Fqlq@(xgNRnLX$zRt@uwX@GHXLb6+8NukUaP#X3.%6oOjSY;Y/^P@)6k6ow2^:%7bvPOD23u^~5R8~Y.dTII)(--CRLkMwI7ON]F+rS6ej;[~7tWZe/wSdnsR9kTm|.bUJ[P,32$%Sy-gs=,a3d9Q5@8%-4H1:*Q/yt+4USRm[jeM}F4kvTYL4[CX#j*Ui}@8ZuJ%hLHcwd(ZLk6pfz88XCDHDc=C0UKuwx#;Ode.*!W92z([Mo,%c%Caq*tiqp(FtQ^JM$ws%M/m|fIdaIF,8o8wj($x2+:M3B9[-Wd=yXvWN#VhFvrk:2Ntw5vT}bodbpRmxW[b}7TJzn1.Hh9Y)/dtMsm.Tfi}$9^j:n]qY(Dt*;Mlhdrqsmw85cuK18f!VQ=;;HHR;yfTgwah!]1a5/+$;TnJ))H@^~/V0reW!mvmB6!HCl2TRla8Rj%ivnh3#B0zLDKpp[1zDi}fR$8eX-NwndK$NeXchdFF6.aGr1VN1Rwz5/qsR8*PuglrD2o^/2asHs*f8u#[6D.sxDUB1+D3/l7/79PBoXWWsr[$J!C1FglZx(|K9Wwr,$xY+HzdZ3N8]^a[UwA;1}Q#.U@)]^g)kf:*76C@GOHZtQhH3N]gpwf#QG[v.vumat.rzE]M;5~dqCxAqr3R}VesRr~);^M%I2Hdm]Euk9%E]CT{76!z]/%uq9!iQWqFxUVR]+dbisTK$oo6Ekn;jJ+nZj63tG/CTl#G~3f$Ui}jGoEN7gTM7d8m2DNOA[B685YgxH7kY}DquHal^pWy5-$POoM99R,c%F}:BzHeqt@Q9R2ryFSc%S%KBv}]2qYqjJI88w:ORJ6hri+V9}8+SkfO|k6:Ho0Efj.*I@:2DyL2QNheY$.v.v2.U:Cu:i;n3irO+q0=VMZRNbtFL8g0r0=2QlmI#N(-.a-#iwzbH6Sb|5BSPL%.Ui|}swcs9o]Bu|j,]8-RHkJ~5{r61!prjc)a4*:hxfdCYv+kqktCU0p43[gtMPCR;[s3+SjjF%0hAZ;@lO^;v{eUpw0Uh()Ht{u^G=|iS8qj8|nNSf|*{u,jFOiH=p]kUFcm]UanpYX7OC($)W0H~PSoM!+#mUAB(cA2(^l$rGet9+W{2$*FiMT31JUXf=)iCU4B4{-fkwTHPbZL8Hh0Ps5+WBZLSkW1MS:$WV)SW^UnavXL.E!kvLE(cwNU:A3XL{*n:x7E*jWj7}sKY4V6yye8u8p$HM/93sHvrJtzH]+UyX*Rqq!Pjl^E4[ljC;7/klyxe{i5{MtC50L-wH@AC,NQ1WZ+TVr:F.B/#0uU8[Ak(1:is91*:eFDUv{R%N[v6f+YbTPi|P]@G=@VbN=)OW+[L4J[v^is=kZ/xTKBf=vHgfKu*ydXgn3t4GXiI@%[6MEC8V6ZxlcbA(|Fi30x#HGu~;/3lySld-@(g*4i~2txdrLG~)N4PZi^K1jO$UQo5:SA8ZIX$[q8~:QN6M7uNsG|b(3#{5m6KuaZAola6L-ie)y7$CHu~*%s*T24.ZFja^cvXGZn+*2}VR-bL*VVTwAX*v[ggkL!XqXr+Ft@R/HYpApIb96HDFV8:3+uYl9)v*5zG=g2!s@)38P.tzWz^Lhg5]U6N1MR0x]raf:6UaeIxcP-1xe(s^PD)O[W!xD^e76Y:0Sz%R~J$iC9:V0sd@x7REax)mMcby/*BTNvROXMdrAwL~{C3]/=.*XB#AA]UEh~@.Gi#$)I.q~fh0mfU}7(2Y!U)bqN6h37Lnh+vB;f-AsR;}10JY%WFlBl]loEgu~H8NZ2B[k#jnjF]3wUl9PsNPiB!qz^bBR}Y/1O$D~]avLu07;+xZRhTW{x5W[oX^]WskQI{DMnHnCC~,RtgsP]hG##=kQ)haEabuP@{!oNEoA|!O9q$LFtJX$#0)U1Z1c(JZu5y*aC)ybNpNDS{de4],LRr-t{DRzr8W~|pIKQW/dRWr!Wg4X,#H3}h~I|RJ^f4HWPRHrm3nZxrWn:Tk4Q*mwOVr9[OydbDzo1P4nv[#zeYnT+lCe(!6q+[@Dr]1#k6aZ0G@.CemY/#A2.M3me{Xk#IVWuKSnH.H~wVULKNib4BIf+fu}uHc$hk6v${Y@%h6;[R$!lGrsnxt4Ra@ceSMP{Zh*T75HjPm#ah[HOUwUnHgm$%^i65LWCGg)zpEhe{EkQDO;P*9@a*/R1Vr@kcLD!jUSF(5Gl(rhd9m/hArZwcUwMXBdh[ybyzBl3So,WpS#h$+x@,rGIX/lCq}v/H+a[{)@P{prlXj:/3{=WR,Eo!QUiwc;(K2Vc],AJslr]:7l)O^5^8SF:wg=**3*iWhfz6[O0Ru+l/%id[w+wbj$r!H^Oq{D@I);c6*8(e+C7+]hW3[3G/M;#*m8wv)]q%$/Q;QW.#RXu.duD6:6~;lyAWf0n3y=7,,k7|y7dIyQZlIc$MIn$Ksui@%fG:h=iK|Zy$x-MtD{U7iz-,;kx31wPX$YE6@IDGkWQyzhb~;;lx6u2Rg#}(1sStj~zDQ5l!YYl3E:6#pNPO:LCH}:EMcfdTL@hTV=Qm(#{$fjuWrKzcr3|zQhs6^sWkEPmv(lZj{WuQdjpJmn1duut{+XbmiGK$Uaey5zABk:J*dWv#GZ*L[W}7]P1B8Po)3hC~fOb;JO10s(gipy/)oSNF+Jh3eGAsPvx5),DctN3EG:7}jxoGKr-$}gM,z=K:Igm/q)+nbDa~BWa7WEJO5I8po:ma{Maj=](lxY[-,OqltYV$.ndC{6lU.3SE].|hpN+:}SJv,aEqmA[4irIk*$|Q^SQjWJJ#@7rw;SqKo)FuN)$MGg|!N3@Rf-!+JjAtV~WE]J{*M{jl0]ef:^fN3mS*aYm@K!PC{,Mr[N$8]*S%=a4g5yMzeBT8I$MVG,q:Wg4,S}x3.0xmGx!LckN/yV7*f3Xl[#ct@v]]:!EJmq1;4w1]H|#}2HobxW*{}a,fproe@j1VO!E43$RIL{.[6miXyES.]MG4sPB/q4,i9G~]QR5xj5vvq{Z3/n[7m5.yhN55/Q~o@~m}x)GZ-+=u%tg80o9B:{gz(Gb(36=SU^ItuR#P)xAeVYSYFIa./qnuL)3cE6+6Zf^(@]FiyaD2tGQvazWK1(rKDY5~Ze1Ar%ZQ]$zjKLi@YE~HZrY6UCcnLsu)L8eLoM+OlVdlUPHn0MdkG69^jZ=T)@C8YHz!Ql$l%fM[Ee8!=PI5Zh5-{jLEs9X:NU[:]5zuM(KwVNNOowbbM(.,LFY]xJ+7sf0x{mb.gGF[%@U{4Iu4hI=ra:9lrVwGk$smBQ7{6t%qMPRl8]7M{fwD:0[}[R:1-DeGFz5.A|zGjKv03TwHp/]/%1j.xuS#js.-bGrRy{Mjw*ur2L93Sdti!Xp7XFoyDl]GWUJziSo#)M5)z~[7E^9*Oz(FF{B%!xm7wA~N-U3)RKuOew(DxJt/bQPJ~lX+D}n^t*9Aw+9@-[o=/5nJ:}(s2r2iD]DsxvhVn2iRyoANW^R(GGG/Dgwj*sQ*3G#=ZG%xA^-gyy2Lb~ajG3BCWkrhe$^@egLJ0GHK^#s;PufStKjk()%gyh.yKoapqECH5Hvd0#6T~u2Fd=dn]DhQ(w2B6X6N3:KFQaFpY,{Kg704|bKu-JVKr8R@8/}u4}GMt=K*z=ni!vosKiH6cnTp^C1$l0g43Rk(i*2mLnPL8Q1:db*a]}~t.Eq10h)%nI$[xsfAywhGaTQPz8XS9.1rZZ:E[}eLc]fI~Li$+/m/f(|1I~L!q!E1=%c@L7TY~7yw=]sN2D7b5.f[WQ4KAX~z:jxH6]tKrhDez6!Is3YkQTsR-JCg9)Y;~m^OzFZI@fWj[Ytbs5IAOUq8+sC8JFc3:@So)dHFylKcs+#PG(79ddL3(evojTKqvwdb2(h{-ofnou]!X+FyHA)HhP9R{!E2}voOFAdpZud2+FQ@0I6|ahQdLdI|J-c7y;Y%,Z#ZMsJay0R!7+3;#m-GYBog;iRxpUH2ECc!{6v;%p=zk5Ll%^ZnhygHd%o;:)M[zDS*WDdBOPaf/pDn~rA:uI*]2P}#+@nObtiLK3qalA-#D[D4~9;jX=Y2,+)3YY5M24=r/W5f)gC/xF~o%4v}0)lH%ZO1;0qg5[yB]$W|ob:LQ{7^X@zn79dBleEOir}%NtZ1@EDqgyN|N~pwt7zrMkHR]a%w7j}t|D=mk0~p%.qYbeyTW[#5@^tyv@/qwdQ4dRlghCtD=:71pr{ZNibS;^uQ$Z8x{%0s}f[^1cDOhMytnGlR]eihB]w]WNlQ6)cN}TX,#EqGm3v+XcZhc/$jXTUb$HgsgM,jR2.V8KyQS7u~zv7]^C$F3Ue-kFm*p6Z*QR,v@ab1cVt7v|%2-)KFV5iz3JIndo#vxAa=pB8*d+Xjy~GHAB3(]t^goO]sXu(+1C;p7kXIlL,+(8KR2@a2aLUI/xph*X%|Dj|z(w={)0r74]lcxXgQv*}]eqWfoF]9T/ut^c^[:(E}AqdFrz}yVpR!.SRbkM!-{3:YzL5i2j{YjhAxP(dvkaAU0(]h7-H3*p[p2{~:tK]aA=Z]FsYuM5yV(]L)w*k*=-!]iNR4|6|]Mu$]=o)h=PEW,Uf$lRE$FafJ7@=6dfIP);yNUYOUOa3mr5Tajn.,w7g.{5[*nC$NV9/qyiZFBZ5TgP4nEC(NOvMYpJ)Gl8NT6L}lO-g]wdCPa[|*[vnQk+#~Xs#BJafuodBG+]V2b~JdS6ejZqFrj(1Iigy]WStm1t!wU7B/J6NmwdOc8:D;uG6!E50Pv}d5S0UG+F~7;*+gO$:-(tZRAD~~l*D={j%!tvuv.4+juPdt.QH7G!eM;sv9N/[G:FIYNnD6:JEv12$h2EH#J78RhKQa=0Zry|+Av##1/+sjf1.WGX+1767ngK18J{bE/qn#*mC!QueIiex5NoiRStJ2slmQver-BDG|4GXOSUPhWb.I8Z:MwVe91yaV,8(:G4HKk|J0pVjqcg=JqMNL~-cCppKc,aE4oH5;piXQ@tFUazEF,*.1Z(/;/}z!:]Eq:Fa%88)j/17J;8FSY@jqRsdR9ATUsQf.ZH8;0I!8cSk(lnM[uG*d[3ZlF@xX(gysIPyC3ZiKt!+jB*yLYFkx.u~s$)GX6MmiMCDD/:ajVT~Slf$-HqV}H.lhs^CyC.0B%XiA#[abj[y*fqHP|[MEgPARN9/yPA)mZbkpK[rW8*LZG}aS/WzF5R$lEIB0zCw}VJ;c}]cs6$A9T4$:!%wlHvB7AHm!NFesA}(TvJm4g9uG0%(XFhb^=X!4Nb9(koPC+uemuJ#DXa%FQA;.:,W8He4aJOqphR$MPW2^j|!ll,}J60.@RH02jWR@SB7XjFGKi!%U:t20bQX)RvH$nquK[X3itqwstdK[;Isa]=e!s[Z0M7kt3NIdLcz2(GB#[m]JTFbLE*lM2B(Z(z5U[rmG@n-4%T-.SDkP-T{@tEP}HV$alc.8/WY1)GGY$RG)gtA8~t6nJ;-iATh+BRbTBeHGVT6D=3LJwiO/}y5fAm[5S2IvOu+n}bT)BJJP#P:OgvS+LbxD5Kv/}sWZZU2xaT%3VbMNStw{B^PrPWrD0A|dDxnLyg{fni%}bcJLG%:i@z5z;1Q^iXx^m=Nk:k]4I,]|oY~{*Q{~,nXi(^^@raRo)aWqC;#Phxl9F2j)O[5t^1S|=/4^N7$]jfTtN/W(N4MA]Gnv3WWf7*C(DZtzFFF^S:ekhS!!AwIjrw1bQ*Uq)Qo|n^u-Jljmo:{$nbbP1{onUx.j2o9j=i[jS=|AZRMpv4ib}qC*@9cgM,pEvamqL!8P)+Kn3NH+@Zc1^rr8iaYNxpmZEuBLz:Mv4.A+N=]c6T1uC8bUj9RGAC2|-PAQ(ivTZd^!J{eG2V{*$c4hI5u*CDK*Mi(FZhrcrBrv,E6u4SrWW8BOpI@#srvGMSi3m$1lG)l*oR)dh(5AK^m1G;c6~0v7d5Ou6#cgwl8=nA!aPIu,C4%y.]}.Y8Nm78$w^y8PL/-vfAzyBLPCGOTYQNu|9+RqUm(;JV#T,R-W^P,5%lEGs9;/U(]%l+v+Gr)3Sx(dwn3,NfQv]r86-o[WT)@f@d)Lh0365Si{^U{0)q$IKfBzp}c*4L:0OjCMEO($y5=8kr^3.6FR;Y~S[tnlfzsSVM@dI9eJDb7p;6ce[SthrlSjyI65MeO#qA=Pi]y48Gsa!h|sv/Ri3d8-$s:cH/8WvSCt;B%l,JL-8oTe/3qvf}+@($;Vt8/Hqym=CwBHHIxhP8UCzY*[2#c!S7@^!$y9KPx-3zeyYrT@dgCyKon:=^f80x==h5wwIKujstB2t/eUfQWQH8DWav7Y7{+vtOG(vf+cOwT-Wo1s#/QjDaX;@|LHu.62H*M@S6jC|iK+9y4OorHgCBWjOYp)!X7w^Zs4wYM{BbhC8nWYlX%x7Hu:skeJw4%TDdjfu!q;Y::o;66wPm/ZbJ06ZTuZFx9|MN,uE$3vdf.x,(nf5U[Dm{N.,0{{oC~jI,pVoA/a!(+8sKDZ^|G-gsSZ@bUZ2:t-**Q*TiLwt[$[dkHG]GkU8(#^M#WH(L1|qhPh8lVtv,T-P}4CXnz}.o+{-;KQe.mfe3p-vq!-mnP}SexF6XgZost3$x~Gs|8c=5a36MW%f#k+=jw@QlmP]D0[AO%ZsMg+x^C2HUwv{5P7IbYwC)K;[eHD/E{M%t$*0T*S%7~OT#QA=4;ApA-eRU9s:ti2kaazH+01:vDC].,ISNLgDZby0xbj0X+Arre;SYGZ-)^CuWMYY,:GTKL.O38h~B=p3]6l6ZMFM#[ng7MJEN{)NChx:mn.%ceCKTpGObQRk3.5F~)zN[:eSL5f.N$e6[P4WR7Rpr3jkU]|(8e4v#wr{eh-qjD*lssSXd3.D4O*]w%ff8^}m(bn-M5VGYOV/VO5(W,.8Y[LV!F(XJzEY#h2#s*,y)SVsT$sP:WX@oxK]yq*e!@KSya6;n2Y-hF$H#zrIPG^IaO,]WScW}SaaDxvr#r++q{mQcOoX/#^1o5(uEzyl5S.Y*C]3CT!eq}(AOyCUesaN^qw]1xezdg}/]c,Zh1N@s;/JT~S0bU[/tWAO/)yNNz=ckfSvAL|=N|,Fv}KKtT~W-jM$!j*S(@MxDSC9+FtyaEXpvg4-z04,iwoNZGH~q=UGaxcXR2brooH+m$@;1wm*g,;WnpzO;x2.0$RS}8wNBcGOoC5(C;F5H|p:cuhzb6a9|vmU]|=lc]kFhrUGxG.)ZWXpsaH~4lya8-^Cr8*hl96Y7V-!*o2=E!k{9y0=)!$ftD:0:bDfOyC,CwtrqWLgNx9rKcP0n:t5*XoVIk(##;#(YR.w2xxN8LjNm@MTERcURE5c=drrZZY3KDr|4CdrW-Y,K~q]$72tV0WB=e}OzIp8mPc{kr|G{%Lv^XlDxt7G;1px}0HrYu6dW{WRY4)0~X=GQ0r!pvbTNi}=uDvLz05|7)%DiRCMJ)-p1!2MRjVhY-4UCWO6(Av$ULNI(ov@wrdv3h}5M{W(fsRp@Lfi|5c+%TzX:^|Q5)|5293rY(b@7jq@;/nA:eDUhIyriA.^ox2;[XlRo!]bB~p*vWN4MRJos8FQz1#4x):j5GC5wKWg@5b|MKS(6;lBO-h3P6X!w)rP~]c%%lSrc8DN/N$!(pUSiC:a]FQ]^].Y,4eWldSuP6B8b9V5%f[+WViaDeu})uh9].SUzUyEc7S.Pz7r$9t8PRno[5n+ixhU:zLgClv(9@s{46#@A8=aj:dD~Lt-{tTFfc$J~t(dPC}bdEuCZ+$a[/*+*=V-kcw!8,c5.kZswqF1(1wD,71|6^.IsAQgFI*EFRQg/)ggi+BJOc0)9j$[mxcs*0pv.32UMZ8Sodd-,T[=NBM)870anA|cnN~*wIqoWwmoaLeh}9,E)Wdjmj:^C/}0|AlEkun/Ab:WOf@e!b7cO{hg{5R152P=1-ro=(dX~xOAuM8wRoPxnVz#,U^YGFRykb4y%nNX4.!5uPc=xB@DJ*ILFOg+[!fHWAw1NRSIi=phYUOAL#G1wIOoO=6e7ltyR+^^~]:F..=EIn8!INps8!ALF*CV*gITEa~PeZS7~$cbniZZbP:als#NK}FDq3lxNJ86P1Z!7{i{6iOHkx-aGf;fRCL{y;,Vfh/n%tTGlPG!6Vo%)QHUViFS8,(:cC{GXXn9()F94fP:~LRAxiB~^7x,)*}wWE0o5IQn7NM-)v~:;7gI.}VV1Mq^DUv,8+2-.0A@inr5gWG=K17NM@4ttLAEDqbq-lqpYyLW[CrKH3cUe1CwMJ}x8rTTvHFj8L1qc(Vd)Xo9[8qbpYTBqF%Tb^Yf]-IlC.Ia.B|b*1L!+]e!F}u8Xp~^[[XW^FN%FRQ/@[L276kb%|LlOJ7ipWl%w6EO9GU=etU484ySkY0u~n)sMqo[@/DB@rYg*3D6pdTB;oCv=()#9FpR1wH-Xp0J+PW7O)!^iY1Vfr{t*t]9r/end(^y,xHFgmwKC*2p[mfmX0T92Ff79M%5f9gpQV}!l8K*tcmN|l[,z;9h8R8F/uhD:WN;UH^cd*KS7iqjU|Tq:Av+vvY/ckAVL/Us-%I6fWm3[G+Q0+4vVqSIHmF^S)mQ9E(ZR,9==tD++L7^aOjZDW;kzCEa]B%Gn#.JpiuUBVI{x8.4RUGMR;oB-Uc$vJch=fju.J@SSC2=CM*qwbbZHy5$VfhO%j6-Be$loZ1ig[ea#5+s%rMu0U1:wxk}d5T@)twrlqZ*2g-!0Q*c/$em(L6-@=/E[]w!}W3CGZMMbgr9.QYvI61%I%oG~7V!-:U,2,EcQAgSy0LB6MJNZ9Wqy]tS1!/(XY2Sm!1ju!gK|-7niok!iS)m,|2Zfed+#^4k$%#q=I7JBX*$DBb|hB3;etbPta!%*L.EiG3k[Q(a~:mkezqUrX.ZMOtZ{l9Aa$6~~u]23bCT8c2v0@6:^Re(O]u=:)@@,ZTs6-;DS!lIHzjXNF[x/[xOqveo1qe(r8bDZq+{@,AjJk{ioEM;VVs9gOQhE.|03))O]37Q}%qaf/#iMX5]bDBe[qz0)YHkvn/;wG/6^5~U!4N^{#P2KA:B]opDj9#L1CaIPUxK|iDflfCgJhROoLm$H#P1@/DtRTqT:gqXhUv2Mh71sWKVf{R[oTMh/RwY|g6Za%#2]3g}LfrK^#[y!aCb~zuJvJf1Gp-~QRrrgw!zB{Ge58^|24zrRyjemc%77DDyC5oFfe+Wf8M[@5ZvmNc/gQ@|[:T^J;rxHEZ,VfHBQnG{#r=}KWtoZ]nnzmKr0WKlhU/)WyfeWnj|o3JK2Jupp/%DwGErYUjd4DdX;!iKK5Z0wM{1.laKL=hDcm.GClq81T*OO)BN68-!i4e:5YH4ale|UG;q~FH^2uDwIkVKd1vDsFIDWHxzSQWCzpv$R.$+M$nYf+GKtDx#30UY6.iIWs499Mb9yo*vQz]/XQfm^nK#u77d,ZBZPtZlMPCi/kJW~w@#gFe^dWYD1CoswAyMU2ZZ75/ZJq*[bj9R+tgMr9r,=[iI(guTaXVu6AS9p)zg:GfRg+)VYA@pUiC1FLHrp[,J;])%K[4S.EZI(cXR)D1tD+xu#h7t5s;Jf6xG^CC.ST|;E7Hs;8lhqzsXd+:(FRrX:S2..MFgPEQ9S,vw$KlZh+G[f]*Kkz}ws|;CB*#ziIuWBpGJ{lp[InNqOc=Xw7E.UQF@vpDmp(J(E2:shXIAg1zw.O1rs7beBvWIGhDkWpXY!Ij.2AgVSFcf;POYmI)D5-QZb,lSmJjBlkjIqD9w;p89)L8])#yZ3CX,70#RAGM(WH/id,3NEfW7t,/^8P(o*3H0i(IejZ9,OsXDZnr[XCcyI4CRqSzJE1ic}}aQG7![d$8,XXgO,0@~fAD#-tHQi/Q#.@,f]X/Dy]fHppN8=/ivZZkuqI|~2E9A;%8rn:AkgMM:Y7dYX-({7n7ZUF5@5OjUz9|9SatT|(xje-}o[26=^~!^JfGf0d%}mrF|QLV5h5UE1EPe$MTf8Jrv|3r@}(0{dR((mk+B;sMn}ZwIl-=jju(iFtmZ@2aw*h/0;[#X:er-ai$juiDYlLqNz-5X6;B]SC76xY!X%.T.5;mhIfGIUDQ95C.TFcgT}D(G%YVz0#ypV^tvYLA]KlG~::NTfSFwM/!0=bF~T,{}6Vr3we*UaDfwRCQvGl6*$ovxT;s;Q$HUzIsr,cfxUwWbvyn)3e,VJXM3V+NLOB)RK2hv3h/=TI[E6pL{b(.h9}Q)*R$ChIg,jK3($#YFNgGJqLvvPaHtWkxnjgZ6#-gWc6SHAF6bcuKkS5.Lu^G]GhI8j:EdbGzoH#6(SX{q#]bI*f49=!F)=X)Kyx0!N#a^(Ejjl/Rfu!~Omh^LL/KQ]fsrPBN.jt}i$]ja+wfmpsrgqfKWUxq]LdzYh3|koILVum)F9O.QtZ9t1GHOji^xVAI29A-ZybW9gA7:KcK]wy(9Kwv4$1W@O9g-RMm)p,SF}2I3[EI@^I3fK,Vd$RbB2vJaB]l.Don-{m1%0bDHX8koM2bM)#^J%dN6cKx=2Px#E0uWc0@{+D270flW:*xdVyCVn3=ML)DQ(N{of@t-vCz8,9;*w*Fuw!h@@*^,*zYs*R:SzOVUL-mDDQ(Pw31(xV7%9H(:T3w=83nP@o4uz(qPOwaUXSPWst3a,-3:R3!)!=.)Jelcn9u7TzVMNX:CPOA{=)SnvMGch/hH.y7tKW8y9jpmXt2Z|S1*RHF;kJQQtmsoh+m9aOJh,3XVx^cBaPw:wE@nV*[=oIR-cI(8O]hOkuxM[Sd7b-5$!+]kz[){3j[CtvCls;HBxX%IE^sOF,p.2c|Cj=ADFf!Yha2o|cz7De60zt%b2$;4{m2jqnkoeWJmb{a;a8%OV-M|Kq$u-vP4$1[5lx{@UB7$#t$Q7{Tf/*crM8^T|o/wGZ7gJ|P7!Vuae^{U90f;FP,Gt]vU=o^mzpA5.*3e[N-H+%TYMFm{qAUkA*q5Su(),xdBDYk}bM7sE3Phj=F!P2US5-CR!-N]q#I+@Njd*PFm[M{2gXKf4:nze=zawe~Hw6x/jHyk=Z)@k]*-rULBU3EA;5c:dgPc^He/UJpPTk+jiNjiwdukb:o.j$:f=EQsbstSku=5iR21b{iZiAa#@$rvg/=Z}3AtCMfk-BZc[ZYj{6|H@ob=Z*t:)}0e:]{XcILFJ2Jh58[v:yA;P6lTXbG$*n]M6TIhZ)aM9itMzrOILr:=8aTf=1cIx3S4AP23)$JDuwAdw0P@nu3yr9u+94DNuo4Hw6dE~Qje(Un7it3[b]rA2nurZI9#QwK1CYTl$:axH]/7wdwsd-i|mwBbO]@s6YTFsG!AlZ]o$].@}%KZ^%goxm9HC1HCW|uaMoH,Z0!QyGXVg9QLO:[r~dG4AO*#1Q;gW9gppp2(DE418~wt@=+^.H7#KEeJjyQQ8+-@[j5g#J)99@f@cpzSx*@x3DRPWfhwvxx+hUfqTPN3IJ%V~12H5^hpUo,ka6HJ~LSDcmzyLv2hAhrcWbhP0wJPc[FD(XZLvPo+.73:VOI3BPg9K3kf*bTMePuBr;c^/!f}|[Ye*;$HLCY[Ync;%Cy4L4uZkGM{FLY)Oy7xZA$=,bT*c*cULF)6jgZ-Ftea|-s39:Kb0j;+!3q:%%Xoje{a-jnY2PLAdkS~3hAr$AT9,$WcZ,ZfUgN#G.S)BFwxyH9{k!x+djm2(NU1ntlrw#%T#6AU1{zM0q4^Z7k.wTvy48xyDg8LnoG#kJZ0TRb,fTmXll934tLr;lw7S[4n/b$mm2,4e$CqK97.izle1pM$|u9Gs#*VMQap7vAj+$~U@#YVHuB7V](ek0!6UhDf5;O8=hwbPKC6(sbT!Z^X8^4js!wcdepco|:PK{PYvA^*nNRktN[vJElAPNTbhqxs9KT9kJSEG.JD$jIP7#r9Zo1*}{^*G39ph4rl%4s~NClBZ]AKDpzWo6Kln0BQ$3NWVbz[+n!wcD[Y)2.3HL^AV]y*nil}7e/){2QR*j/AjmTbe7PcMNiK,m=G6VD#.d*B#ji.]K$6]:uCcvGk5$ah%nu)s}wz89#ae9AohVt$yZJh1-ryIE5eYTyu)V,3.(6Tm6f^6Tg;l{yoKXzX#,Y(xjYO2{GXVB78$R2@AM+lVS[F+;;)5,qwG}@Cq(WjdaeqZ[q9j+mtBfVu;*@@i+v@~p7,yi;ZU(0[f{RHSrh2tt@TxNqXP~E[ZpEo227%Ml2v3nn*j[:o9mu+EEX[oPeWjeL#4Sj.8=ZJB+GGlUn@2IDZ2]Ds*psIrK;@W=lajGUvthq,Gz#!dV5;p2rPm;*MAU5(IsoAQJ0jx6lo|WF;%EW=nCBNj}Z+L%f*y(XfWKSOYGmP^W+aE3LQ+1Zl]povrp$ItR5ax*5*iUKeO1,ofEVgdeK1W8I{#YFf.#;VLTI]wnfTs]s8#aF+*z}zH+/,9jNW[2wF@rvP[KR;dX,oWRS=V4Y{TCr-rK)p)+Tu1]Q*hEol2)*CEeq0PI,Nyw).M|tsAm8A9tL=nHa;z0p1%9I2$xUDXU,{0#[515oVaaKg[C#IH*OT53Hvk+sJ{aN9plfp8CpEkLr^syPEc7F%UgP{4@zqO8zW+d4-ceNe,t[6l)er@Lsm2#MpkO98GZ7KiE}DL.^OUHD^$s0CrPP+thz,Q/7Hzd0uNIb(uI^1z)6mzO=y$/IaDAw6(~=znvA/d$YIT9uq)O.2Mb.Xj=/EU/aM5*WYw.L|G-8ax2xpAvR7Q61J8l7@bR9L;p[K=J|9BKbiEeLg^Ba~4fJvN!{0ir+enhv^f!402H)Znq9LbRvyik{3h~@|H#lCZ0-lC{j=f$.[%2=!{JRm77zB/2Ol[nz10@:ZO/DhyAYGk#,]-@}H7@*w,oFtN,:i;Q;#kFfbmlZc)b^8*ypRd-=JcY)hRzKcNF|X!p/Lk*C#QzIQ,l)l5-O,f%jBJK$y]LwvhJA=7~J$8uwWDK#lwd!y-dY|GM=ntVli%VJ4pGqeMTJR)*q^8ztTt19Xi,|r%M^8J:E,@d]y$|~TtILP1P%k.5@c7:2ftC3TtYF0r!zp^N:VvuKb=U.TDSC[hepGU4Y/gMpUPMm6f;jnKGqzVSHwBM03j*j$%M#x;Wh5W:]N,LLHul!1RMI@d8zI3Df/VQOV;[Ay4YG,!kAy0t5;KZ}u]9QCRLQ1bZ5,}}SGoXI(dJjufysk.J9Zf7Z!fPHpF.AH2L/Va|n,*0VCmAdMQfR}z0tnE:kfxpW63.K819+FpZ~xL!.kml8epXwaelpnyonbzo@X3,!{w5pckM3MH$+UGd(uVpS.QE}ORZnZGhhAaqD8,*}a9%hSXb2|Y!6f;Z/jRRI9{rmcvz5PJvl:c=SGBn=1QIzU=o.qc]/d([uE}qUgU,E:]3OD9gk:w$,%@DMj]ySo5bsSCk#5d{43VewOUomAvdUp11mVl~jq3MAxbAJ$^*s2.Jd}!k/aOVU=l[#xA,3(x9]baKwuR$d;VRKOL@)T)h][UP{QzaMas(tl3=UUJ-Viq)*UuAznMSst^XAbawSYZ{{pj;h3%lEqYKHqGK{~*!@)qYztHM%ImtK$Z[D-#SO|rpYLP$=|B5RtCN#z=[D3E^-9Q6Vb:n0ash~+^l8%O{n-h..O1}aaqxe3:ES%7]^)xkT[wua8HUuPHwE1mkCmcH}!m,WN0n(S0Ik2L0,Eu8,nH)5KUbZbpjYse)p]FC1!bh$c(0g=Aov5+D$nmX75!6rFk%yDRv+1lyheVF2Zrck1UjNKnn9;my)+sbyCj#yyHh#v0J@g#+QqVAVK=,S%C[@=nIQ)TK2N}EiJrEcZ).@~n;CfFyb9-d9=C,0l%Eaz3%O62zl2.j5(LLe%NnOHswUDi.tJz91+2mo/)s2GMmT~EkPzJfEYZfAp[KkUHoW=QY.P)l8Pq)obVvU0gBPwjgsdYz^z720qo$E0l6VdVHb{dP0~{Dr(Fa)5ETXt7BZC9J1G[=PmVsSGGTKe!w:vHVT*gWnia:4Iq{!;AgMoI:aM^5ChuZxtbM!#1rPxW~9++7~N*4$Vp-@@iM~GKk]Bld{S=:~A}+lw=#VHfMJZ:!,V(K|V/x7LbtfIcxs|S}95~HFP9@@*$.{d0GI-E|#,7s1q[VqSp$6p,EopoMUZfMTE8C%MJ|bVN|KVkQR0j+x,!R[excMP:Ru;z2UTxQfm1jT~{dYW+lR*MQ2VgLI94,Gt7]|2Xn)Ov4}+somOxjluF{(pJMENgx}OR,eSv}72.LwsMf4tJz~Iyob-@gG[Es@!pS#r5PqCGRR/M)M@{-;ORW=ePQV;w]@XVDlkze,rii/(dJ0mI4{p)qKLyP5hdvsj9MKe-0xQoI)$T%BTnc]Ok@kb@g;W6^UlO3wGsbGg*t06Nxvtuul0~c,*/mu~W4BI{d6J=zarpwuHSCi|af2{TMaZ0qLhAWkP}WYRl%|7C6W5!h;17;Gj1Z4z4CI[WZOG!o9ub[C(U-D^J9ujg3M*etYR8#iu[c5QBfZ|U=aEr$BuzjqOVZhlf-gy@g#.KbijuT=KCXqcVfa54uU@*+Ba|dL;rVJC#kG~1B3b,%)^alf+@Grzc:RLU^v1(JWj~i]6!XEf[Z6exhRdh-^+EiX^I=$K|;y@gZ;q9Yk3s,j!h=.osgN9u5%LpeRvMb:+7wQIfewr^pgS0koP|#N0Fku]pcBCEq5;y)!F=KijwcqkZxW]|sC{8em52lN;{nW;i!i$*@UX1;U-FUP;%k1-F):{%ZQh}(tJE5B(bu~MxQmJ8+jktb]a!sU^cOF!hXH;Rz8s39sQ65u6A@1-#^NeB[F%;X*q}%Bf$}#$1r+m##rH.ylx4[auAp0xl*KwaLkKNjCi$GV;sa*Ff3I87h8Lo.5J^9^31NIo3^QnfmJMv2d(L0d];MhRhd$,I3(JRPD8}%vJ1^]S$M.Q89y@DCZ%p0mMr]4TRYGUnbdY)dmqtPmhGcVvt8/Q1i:bnI8Aj(DV=;D)*Y[:oM:5P6O:FT#S/k:7YSj^BvAOS-wy{,4WsV*bkz}vZg~;*bHq,]uf4U1mzC/rK:yY+BS+yiG83cQonAHW:5G!w|Lu:Z+hEu@9ahqpJQgV6G%Kc1)P~#azav:kWrCMfvPskpJOXfz87qlu(1:QrvHoy]w;o!Gjo4#:Fz@,l#!W,/276KykzUS@[@|oL.,d5CT=q,,NkAt8CfF.gN7wDPc{{*C}L~|DjbotUQl8Y-AJ0B}:Q[,D;KNd#n5AzVfV*xZLP%vfeqE~5phR,r|leheX]=zjauFEs17AD}[n5eVc6ZmTp@JDiE;!E|SHrHu3j*i+JycFLFTPEC;.lW%YM)ARM2bPbW$qe.g;Cm,qRN#wASGBMb$@~zHv)s#a[j7}A@XEd3.^DxIm(H}H5ZSywgL^URp#7T+ROL+er2pZ-rZn[JW{%fG+F[gp-24==wDnDFGF0,KaLOlI2)-T/egjE7Gt)o4m(3eI+:.IK]).r*oA)VE=4P|aB88ryF1P6J54/)PZv^C9sCBC5gXKYa,;2|r/omc-/t!@N^u(OuL1R-(NP9+$UKfaj@K!*,q}#,k7E}MfCzN:FT*Hwu)4)$NSAN6Y82zQUIe$N4I^rnMx9J])S3$$FXR)$J)}ABi(NqgU/,-hFbIC1Lal^vq)HE7Jvz=41zwV]Po}vMP;w]{Ikb3okgHaWaubFqG0FZaQSObD(],1nS=e5M/g{yWkOVjL2a5f(I*wnh%WHR=}f|/DX61fE*f2Z/(L5XY!+Kj2(*.8=^$%08+SeQ8GNv!:#=jZLn6tf:W0kb[DEj41YK9!p88G~}h8VwZ[zokg6sG0mba3f=E@okPdgDc#PV.=.!d,dTqqNpg($%Fi:*,7*LU+=L:5~{Io(^XaU#i[FWwzd.cx](Dqs6ba}1*3xRhsOwkrFXHI^jeF,)UL[4h/5PUJAPZh+]~w;Y$v|r[n9;x:55=$6O/$6vum(8mBt1eG^H0pNoc3*2jDOsJ7a{Dil%;]vRoB8);@dji0-AGiGV#%TtQUt,gX%vdvZ#aM|K#bH*nfHrGaP}$LjcI.C;(V.j*RqBqg-G4wnf54dGNQ=Tw{9s.lLT::IM}$!TfJvG|NKcKnux6;;v@(WKhE+zxB(B6LPjqSLW2J9[z)gbpZMid]mMX.VgK!R(WUTmuK7Chp9f1syXS:0:Wz^Gvz]0w*2wq}C;%lTDPt+v=wEJcOiWa0Bc)[]jyBUlr+,2EWiRX/vkye9EI{2K08f-@z6Xh0{)8I1($fq4SP-2n2H^/iIv:N1qZ=2B|VaMMu/[/}9@.Ay9:*=Ie(UWTYPTKr2J71hkc3gZ~z8*mw9Zlc:8jMMO#q3MKc:qZPL)z7Gv$foPl9lVl1sd^Hn*xKoJ@-B(iqdQkC3X]cyuSZoc%ouA5-{fcG^Y/Z)AEgx.JaT44/F!@}5!relsbLyhwt{(J(KnVH@,o7Nn0L)[3SnmUrS2y2GOjUa7yr8L]YjJFE8%DW.RL}iT;af-sy#2oXhsceMhEL-V24ge$^Na=h!a2wW,UJK.Xrm~(:9y4zCeXN~!xy%D(QF97(:^$IgQGnI(H8jw7}tGiGu*lD@u0c#=mTruD(fo-yjq;9@g(TaU%/IHoFQbuy-WwSh%7=!qP:#R3H.j|@fNB^+Ei)*5TGwWk%/!38%@zHi*{-}p@hMPu=4}wp}}9l,.|ih.Uvp.m+~L.unCsPU1S0uLuLS|iL7B3h)u[bvY4Hub#Z*wEiIoN,#dW3eQb~hyMQ;m9/wc):EMhXGxTa.ro{S23ok*Ix93e#G}Mq8Ig*1m57p8c%0z!#/.y317IwEg-[;s1Kc3gJX=yJW[q9dmgS/Y65xvFZ./ND5V@|O{J.i298fPLYxk.arHG)g,HqrL1Gpr;COb@:.-mPt8!.u^v!7}a:1)L-4BCb)bk37/JlB#-UUwz5fW)vbVD6{gk(d1+$Z]4u$[Bw9QQ{X.RE5vhdIRrSi)fM4rIef(GQQ4wuEt!bB30Z{*/|%-/bbqT/24bC3R[BcKNQ%p3bedL0UQq!+Gz8#%%e^%Z/xEm!133c,^X|vQwoIIJ7cxMDR/a50WthOu7Z:UAZE3M6qGKq8C,Q(!BK0}6Gu~HqD(CAB:(y@et7h|RvM7U6F$$fbNOM7aNYPRzI4I].8t7g!lBeOf+jNamrq7iGs;)Kd4XZ,1Oh!/3WLuA8=vXw7XdA/AVyA7s%;Byu{JPVJmw%q92-5v7J;7CI*DdOi*Lolwe:=!*5+VD=1wOluT[P1j[3h.5Pl.$*sfO5xZenap]krpmYtuq:(Ye-j^K4jC.b#JH|/ed;vBWJ8@c38P/}z~,XfOn{v|GTcHYD[E.]j151(Dqba,IZ0+K+tg^,15]LU/(Z;Hv(KnmsHM!7nVaVerl;M~QXG/iz.~vrr-ge[)UM=cc;qej0+%Yq0#ah,,k*h9DRXxmGK$B$f.;T~+1{RX*e,I5j[4!+m{eKtEwGt5]i54%]{:IDFmKxBY#DCGb#Kh1Eg^lRB#r@K{TH3%eo(,sDj;l,:K}J19}Eknv[1WEL652jHIz;!FO)5)B[}s$caq)T@Z^BIO+xU+bJUY%YH,:QtfB;e^c1C%,lZgsegfUTzNYu~Sam9R8*-tXerfXPRHPwWBa@xj70me5maS(gcm*8{NA.3^uj%S2aeOU(vPyl,q3)jX2uc5tuOWxVswtK!Mpz3|2k7^E%GZ8abR9]kIkdo7!7qS0$w4iKR1r]tIs!^ycFDjA~j~HV(DsF+BrhQyIf+]ZzY{]m5]@3s7/R2}WqY%O6.9JY;0gpMs.]T5Sn);w0+zr1zK#d/9zhQs/aP#;6Xk1qItch17x-jo:EL#Z.rgsBrCkSmb7mnN};+1#FEGr2Kgd4XK(}4IW{Jbjca#zJahCbWCIBW7$me]!9xmM%FiCU|(}bfRCs%tcoK0.}q5p8Z:A{/3+Q;/DRck4X4s}bD3F|k}kb+E)Q(@.,Xjw34yWmnZu|n%zn9|yTIoSl~ZxH$)mU*zO!RDb/0laJ:~M=f.S6l6lj~/c@M^Whc#HC9WkSpUZt4Ty]3DGsgf8}qqG/ke9tG0i}zvMr(D2}o-s^W+G=qLe:*uC5GQOD#w~GGpONX)DZ=VS=$$tWoqsV1yTD(E*m7kcI3KKL@2Ai[65dH|Pl~03Ia;8ePS}9rDhwtAY-86hsX=TTxP54Wtc}AT9z!Xm7uZdFyQ^us6nba)T^ku%6ZAch10*bK9;kMw6^BeG|kg#0,WuxkVXBgG[3NQG,WF20DflqxB3;4VuRU6^BJ(lcNJOwcNcSNpjN!w5vQ8Cc^^n!2hny33u-|usu,[o6*QvXz(yGV|:l3Ya9W7bCX**cPIU[M@GBXmsI.,CpD[l#wi7N*(SRNRv{$Qh25S$1GosXBv]|E*{TbSDYF8H^-fhCozp)19-R3|WP((ovmNe]T4fg+$~F(HHcBIg{v/b!cibTx)vX/8Gg4kW6^#l]HhSa*p3USd$Mk)n!z8G^(-0tS~(fuJ*oCsG(J.4dAt!Qy{7MS%1FZ]sXv4T+Pq84+YTdgkfM9olCv+-m=AvFrQxq4TnrRt3V|.CcF.el}:kk;L(i4!#Ki#NV{[Qu:tP=999@GW=!i32SO[l|Mch#OQ$h9yo!GBh4O1(03AGPoYbmWL8ys;BFxPM{BQ~2EmPG6kE@Hr::z1O!!%13t!|.tt|$Oq$mRMOIJUc/dPj}Of9VOYs+Lgv:1+F$6pYGFq7(:sd1BIYRuZco/^LojJJ;uE0al]vSCYGjTyJod!PD;]!j.yguU:SSa]ZAE1x[5a|{d5JfE[8h/n~Alt;lM0[jsyL~:r[QgqA44v(X0W0DH,K51o^=C||!q}.wMY8zKAqF;29G4I=3n+XK,t.$(HBI9=.rbb:L(z#lJW}PxvgAUn:n%S5O!JYC^.Hysrt0)S4xj2{Pjhf~+Pzxv0K{N@Iwd%j3L)B)rnq!T[1u6Fq0ZQEbNtabox+I-mTx0vw!UdE9*q(]MsE,x)@D}M.ez0k4)ogA,c;vn,#}n3)[#B1Q@JsK1.HBT8|nIoTe@JnM;+oOt.W;/*Kuj!Ll{m(+plR|8Be5nO+.@O]^xt7MYYt1Ls,[ilc^x)d3RN0^I0}{yJd6=z*=v*:BOZsalX$B6)U)}ZGg@/vVfVpeW|!DtUNWkhu/tLdajRsD7xj-1U4,8:L5ZsPg;)w6g{hrwA$7n81=)S7Tv$hNf=aU.i24SM4U1vhQP1E{D2jBV1U8X~,I+Z%w](xB7@Tf~MZaY^hg(j82sfUtLGKv-k1.M,JhYRjl,|qYb(hVE.nrpPh$9f*LE;.5/v]QW(zVzNhnJV,HAT4nBs/U,T+lOT[n62.xUw9Zi3J}FRWgCF1%i++7|8#{n!;I4|u[gu=t,B#]gr25Z15F/9^Pq#FDbS3hz}8N!k|z,d@QR-#Vcd!vbs1.fWMdq,)~+$gSzHRkn6t$#,y[HmrN-QZDxhZnM4aixMX@iUPd]d1SX}/SuoxlQ%CD6/kL]|w/CQndx4YZTLJ3EH=^*pMQLMyI+DMRLlJn[re,WgwEo1839)C+]N0798p-d[#EOXP9@#.w.ie;M]/{RSBWQ$/%B(9x:BmaBkA.Uz,*3/uY=J+ezbk|DU*~W-{g;5(cXklEq2p;QqnB*jpVo[8S=|b:GB4xC6gbk6b)|+C#)YdM!K|F0{5tlH0hQBV)$kOlp4%ydyKBntt]!:xVD+bfOc*#O1;6~3IUaOg75%~k-)xp~*B=7*3q0GaOygB(Cy2YRTxyh7Q6N;=O=iK/2=k,(84o$GuDsxY1U2@{u:w#8uH(hZdzo)a:F5)Ykr}4),9Ovf]sG^g5o0n]RBKbZ%Vdu[j1paLx+8/IMiO@}NgT/RIk(*8LkAyGxZO|;P7~p$=ho%$!dXf3;08ZY1I@5bDD[@D5vnrTZ:[l#;q^cHr5cw.a%!$bQJ(XB/[jw|:y$PTqkfh06OK/!ddaqOQA2a$=b-vPx*LEX9Hi70%b#vwQht7!fDN:v{q|02|F@,hvLPcaZVvIas*wOc3FryMbx)m*ElX4=-yuL)yE:EZLorQXS,#B,-8R3ST%61t3BQGW,$A}r{rwFb@,V*|YkWxDEa^,M=!J*.Z%a=HmM,b8:{xzHz[PF:U/~n@LWO.NZgYrWFh6/b@(D]h6clPdAnk!#Lj@%hqS3aE|[$h.9.Ml:=ris5[ntnz5Svm~Tt:4bU9mc{GLDe(9-6BEH:X5Gs/nqTeBy3!xb5OHD]H)YS+SNsRPnBKddEiJ[h+DF@-Wp/kRq.R-KOCq8!J:qbAnjcn!MH6KtZd:rROBYxy,NQacwN7k|u:W$2NZ8/=~vbuDi4P(%xyAt(!VZ-=[9ItqO!*/bB)[hpyvI|nBVPc!DgvF~)u!vkY)7YUXzgv5ox~uqrbKx=O@A!#Cmbr2*RXy1:-{ij-9gn}Ais6al.I4w3Y{AFo]K]0^pg(~5s|BRstob4M]51EP.%lk%3q$}ux88M#pmS@8zM/NFrfFruBSjH;(nGd~)3VpmHSoX~KAJZ,HtlaPs|CZULg{J/%}**XC5#[m@=pHJ8@{V$:Z$+pSVDzN+hr|6h2o|WV#]r}VRHZ0aAuk80q0$..B|ea$2t}l9i(VEzPj}#P]7=qfSV1a@@ml!D}T5SCqmqt(/Hx$@lS+M~DJT(lyk1%J@a,is%V5/a[2DDg*{Y2,$FG|zT+stawjo}gYf$E3EI0FecpXC!%2Lj*},|RRc1=%=rS%Uja[%x~rvL(c@S#]=KKkcj}#^.bH!Ym!Fa#vGcU*!K3.5hQ*#2nJ/LJf6]-s;l9(9D,[{mTWB%.J35ZW^Ho%+;pHb9awXdAUM+*MVfIUHteIV21$6X0i09xs99B90J~5]$nZ2)dvtgv7jbb@DRw^y{!6)d%UZ@$uX@*8QSQAE}1ASg+VWOAWKTAz9WYCJP^%DxdZ5@pL%I4CdpcTNk-9WEwAGqp|!2Z)us9No8DM2^Ozm(Bwf.aPWYtE5pFpB6VV)46b4s^m8@(~wv*=HQ/p~:t6oo-IotYXLuIn7ax3anG7DArnkA7O#q)eR0($=xXOHXAVDfM6uG/kB*|TN4DU.Ku*Y*73n,%+3#nFh#eW=SufaF+.AoQg,H9NVvV~UC(he:$]RrvrSkfaYAk*h2};gY.*A~tt.Z#|{i@w145Dz(EBVu=n#G1V@tP4A]szbu@VY@Vb4zlkOi#LTjk=RV~47(bWxagxENK)/vMXSMvc5%mbAi@^pm@ptT3K~)Sa9eEeC^{hAfx#ZtyPE!l0GT66,e+~-XitjFvv=;GhJD}0G!#fm;p6]RJV3#r-Z;Jj5w7{+TYh/*Xzi/4MiqK)ke$Uxe/yAU2nx7SV-#Ca3MKRp4D~%+ca66WfkHmaF!^vGSF1UR2Y~T/bOx~Yy=l^kf%[n{IGJbMhBlPz8[fu06$F[~/.CAR~Pk-Ef5GbQzj*e24JwBc:ad+D6d1+kGktHST-6Cp@Ul1V%=ZEC/R^6jIlwXgYL^=W{Iv$LppIdXxjP:Y{MI{[)gjI+Df)@iPKVIQY$/^9LT;pakuRnHWenmP!%~V=+0BXjBc7^p*REEAf+NvlJ!j;z9yL[4I90kd]D,CJFZ.iCb#cl][SH=AhYuwF$+po8GD+(;akKWF.Wm8lzH:1mbzmHDDdu$#,vaxotJ4.MjBmjK@ErIskIH6}v.(gIa;7Tm8UaBP58[^w8#@]N.{HQC3;V.50@4/d,.Uu$i{%3dle^d*$yzkBz0K4:5PGH5(tl!q.hgkz=gN*f#O{Nyv0%(A75M$F0(!D=4C:C%BQw+L1P},Ewo195XiX#zx]nahksKtqAQ-]a2!BgUTLECttMr8p5K;lqbA}Elf8za3r2MLt8nL5q$7JNz-dw4sDd$yb%nO|wDGnsvE./{p]R*:PK=^R#L9y4/+6S/[C!fqnn6xpKl,/{-v$cE@.#Qo:FRIl^U{eK.1%43(Rj+%HSmFzTbI+Mw#9(@(r7%d$42Q@2TSde#Pf1*7sAzsZ[CM{gl8OX}o(c{v*h28q}[qZqoQZS3|S;EMeOTYec5pH=zIH#YQh5u8F0jJuVxnwh$r+}WDY*kGDHBi*nsgC+XyR(EghH:$Iem8}}9*/c1-L}z$==d.:MCd^!u5]=uLn;NjJ#{#cgu@-:pA@h9o8GP8hsvCne-z*6$nihiT~me#9(NX8k7IA9,xMH2TJ*9TX2i5e.U/.s12=k%{L]XQ5C1E|3Tx{x4Ek!^Hmgf0.Wm;]k(a}UGEp;6A*-frCQWBqkyx0U8Iu{=A!{6+Q6-Cb0(I~OUQI~{7CT2f7aYXKLAF(fBE;S;B3Ul-SM^Xz%7}X1iCQCQU1o-V2AQ!t:TJ^6cmB8Jp1g7}6!U1yD(43-5a}3:p!w(pFSN*OoXY.0r4xbTs;P%|qOlYL]UTUoAC{q@-.9O]zzf.9.oqyrhr^@RQ||wPTn^RX=4n).)Hyq!Q}6tBQ=lrnI:IJe1n|jaWl,n=04]AEtTc~:DXR8kD%^^=@C;CqLS+SNBDY.fANdFeCi(K/s3]+/)WC+CD%B5oJ9-HMa%ogz3KQGw0jIL2ItU^;]XB^$UPIhtbZE!u{z/u-rWDUeI8xpW*JL7FAk,XJMsL03cG(k*4Xk[!ZT#=Sp6/:B4GJz01Cwg1%wW95Qdbd|Il0tdZ*Bw^fAw]yR4!|%#hbFK:9pgtJ@mnN25mf)M=Rtjs*nh3fV.)EYLc.}gU~7n9aiUk0HsB[z@cO@DR#;W3zO*qIbEXpF4ez9HdG/GkqO#DL)V|YOO@rvB@A0zaB+6!Mxv-+G*m7jhXU|Bg[4#Iu6q;~[8~}]cTlGY{u28s]F;5lIn2igPT0xwJ[ORHjKF@nf4;iUK+d2,i6wYz#}=9^l2S|+ROhKb^QD=EGMqY3BOtBG*;6WRX/(O;lD6{I;^BV7jms.HwO=vAlxBJ91{Nt%MZdRV54p+/EyON.(9;Gnx~Vq%Pz)8!P|Lc^0cRZl,,W#~ny{fjQ=z,:7uy4uheib7u@^IaN~Q:+92;SB:c4=kFqUTsjZ}F:HA+}Gbo2~f8p]:J#;H+el]AYf/YSj=#R6pI1mf.h*{oohfuE!hC{~DUVFc|6=04YVG:BzBV:VZCncgpGbb2AxZZ%]#{(wSVdhC;8iTEFX*aJ^8YYmS1q1mjo,FfkQqL;UK)}%X!pEo=p0m[nIWFI!u03QwQJKH{ap5$KM,)$,dX^*6h/eo~6G6ayrWBw2me]UM1pFwm0b[7D7{:Z{WqV[BCD*Ua]I(T|ChS#v(0k..n{=q!GEp+S(MqIxFzV01OGA+|K51^Gr-l|B:7+33|L{;j[I(AN.X^*3Lt#]WH%h:S7eNg{q.a(Wj4orAgfo3[%iu/NKO2I;|V]TgLndYmg4-qfR9ey6vuATS@lR)v#G9O.-O[q|o$fLXBndjZ*E@[wCQVi.]gVH(lp0{!K3wo4YR5aRDC=zIR@C=5e9=*j#E[bp7Kn+f1w1ojHQb$FePL(ch7*y#f04)uahxECAj1nd,VXK}!HCl=sl[fJOLWx5lQPkzNzK%oaet^=EC}oF[STaL9H:6Pge{5V..)Y:b3Rlv3KA.k1Tbr~1uRU^F@TOQ4)me~1YxH|d,n:OtHZG3(dh0QD0pB(SO/n^pcDI20THD=fxzlXJPU]{2ca*[F!/Q8]51HuRv+8*yS|0Pc{c=B[$HS]Re!U([c#f6DOkNqLH/GWyS:YMz:uXvX-E+*@d}~q!@JnV^vp(JF#cHiNjF7RvD./pg0SU|%(u)+5aU0NJpP|Arp:x*:A10@^5mXRnkbwjp6ujhkBE/L6p[0wG!m6/rHf:5hDF1}gTL-fe;#5O[-9FuD]Q:]SLo+x|m]7|*cWbt)*o3,Xl9fm-in{gN{}lG}{f3f:6Z;Gq#:wJy$l)(VcT$K[63L,E%B^qeF-n[$kRjWf6,-{@lND=r65Da++9$63!*L!Qfa4~KN6[.z2/D39HS,nit7Y=$yG;vKMDKR7pWf3W4S=C@TK=uD7$xa$0XTY2L)|j(p:E[!;35rB^8z-lVOH8:#:=B5UO~q6vp1MAnTTQGN!{Ri^czW3ey:;yj)!o]lKbVu1h3aenTc9aJN]7D4[7+ltZ.mI0t%+6B*zYtqp$-{r|:^1Q#xgC2d6vKMY1-aj$GbO4c|j#L1Oz4PaEn;l{Ee,1itC%(ODnnA([.:uU7D256K:MfzbfBBrP+KmL5oeN}5LANo;}A!~;^ksbqUkDN)GL:XW$|cW)28{*}|a]oyJ[lmqof%t1t~;*H^|+i$;Mw4B{#,~LO2c/U6Eyv7aOTN2+m$VDdgmI,yL$1;Lvc6Em~Is0t1]]]ciRg4Vim@XSPh(GdmtX3[XqXYeP)183K*@jI6wNA%[]s/;Fc:Iy6l2cmEe9pA|gdPHfw@74H5^AMo{=vDb8fPT$D2/pnhb=U)1RH^hIOQ9P[uqq^mZ5.)/LG0uSD+6z+ud+#iKKqQBs-Y2Rcy({7OPO%8=uccYOLf0eNScOZgCYX%}dE0c#MKlo[|L$W7khCz:6S0|.I+we5wnfMHXQXU3|(I%yq!{Z~MY@sVv=%4bR*Y@{,J6jfl(Wu*CI2V6[/JY=Vwd]7CO]3ja]s3m@Hv=G-U;sm5d8bT,Z;$~NZtY9y@$YnM)sCq*/vvclmC02,Vutt#2Nj2LT#$$4P85=6GJ#vy;esB,1/HSJiL4#du91M+Zh;=q}Dsk}@H2:aBSYwe%wRf~j+@RmE:Qec@7rFkq$l@Ux~[:%rL2ePj/J13bKc(/arRPZ/UM3lp#1H3|WDVgm/[}=[uN2Qsbp$eqzg:-x0U#hY$,TV5ycpV2-L-+=}E{XDSDH@eRt9L9vfaBeiX[QF)zVOILNm)/zFeMOIiYUC}oZiRY]l*.k%luK%[)AkirNG{w5twPI+Jt;^nG-MH)iv.B7TOyZNX4SH)P[sd.oTL72O;5P(wCWMTExApF]h%7tw+WnGdhTsz8XyF5nb09ox3-}qf{P)b6XN#^CO|J6@Zdcd%gEzZz,5@(O-DT;]G+fGt3Ie4MQ)NI*N+QQ1/TEOgF/zg+Fg7u3C{/DaD.@TBUaj4G/c/zM}l.i#jECtASZr))D*nhip|-j8oSXIZjjTiPbP:Z!qflw#zc5ZsAe*.BJjxzH(V5;Yh:][Ngdv!9F1bq:NRC5L2=w^J)G(MYv}lP{JGL1ZkLi6k}~z:lObH%TkJNXf$sg;,]=g=uu6$S6V/=h+ap~N]t7T/m0PdUOsBhbUWg4mJIeg!q!q1=/N#M(P^X{P~SSs[f{QO/[Y2PUS6=Bs;P9z+~5Ug3Z,xG/A}$jpbg6gOe^mif+5o;ps.i[L$wpNZ{rD}Wh1NDPw$szi,ZCC^nv6+DAboBfu}l6H}-Ef=9m+V#j5#)E~=#~6a4$:HHEOV23s=YZNJfsfLdx{7~6~%v$RB!x3obS7RJK}*M0qSwY;8|p*Qne$chpLN]z,#ziG|oi!1YC%HKu{K@Wz3O2D%v=uqv4o4[ChfUKR7hR8U)NNbK[cAx-UZBNxG.v,i+u:myon%qUsNUK^vVM:Pi{aNg1(Dv@BMoLi.U49S^jqIyhz:Dkq7#lJ/!qx9bS;E)@t$IHnx.HP0hzvJew6IF^x5;=NB[oRcSCABV6.v*dtg|+eU=k(C6d,eiGnbWlg)=E9)a]+CtMdVb!4{~Srquj^rMCFo{!8e:p+ko~5}=GbSh@V$WjsP4)~0Wd%p04*q}!B]QOwO:Uib*Gmfg(HrD^xA8iy)7L#^qniCGkODs}7UuV+Q(b{@w)QJJ=2ov-A~iy:ld9(,0:#]27$(59y[E}=-$!dsQ](vH-7+n5,SMC#XLO;$pOf:M}Qhrs|-nC@;MlXJyxTPv}qxgb^F0Y6}b/{aw=a]msQn@;H*hAyGU]waD]S]!$3+h%ZJbN:Y7OX]98BJd;,!(Y!4eb0K@!PBa/{*1|OLwEs}46oxAMbkj(Iu-yh)w,iP!kSwDl1*G.;OlTtaUqfCE+c=S)|Q7;7|.iRrXuoHw-!^F]*brh1l,p%4rcFaV}-doQ9d/BUP[X8Cc*PSLPy%G)jVZX!U,v2YQ|Ez:Ly{yv-kmfy9+R-.O:0RuF3{wK^FJGlRg!kr+E=7gg3c])u33ukf#8:^q^^]vX-7p!M|w^-izTY1RbvT,-tCAyeg};nq8E;ojn1Dh$*seAAD]h^mEBQu9k}A4;*upQ2CzA,eb5yy/}h}jlj/pUl[|Ew]raGDbt1;Zo#RY8tJeJDpU-;A,R|UCK3olfZ}F4ICi[$JgfjywrKww!0DB:-,LsqfC*Qf%H*J6B,p,Kl7w!VI#/{}7AjINTtc7tE9aEJ7,jqXpjXDx7^2P]/7Cx^K2}58K1U97o)l0JgeKMU-jc}rrQy{lkM.XFctZ{!)vc~eK[@~O5GEzQ=yvSl0Vqf{g0;([j7.WY#GN)Mr7J~SSTH/nvE!=Ed1HKK^+wmA.O%DAxay9bBv(LTTUKTNh4z:BrOBuk*W2^tQt4XTN,cJx3ArtIhd#B7[Ol@Y,~#+iEu0dxMEWgrPi:I.r2Ih.uH;,gJK*%f.%7$GLJTF0eKg^|mBHvn+PvV.Xn~:K(OL3hlxzW[WuQ[}73pA9/99RXrD~Az-N+~}){v[GE$!=n2+/l1.sAuAf%;U/8lS87J+T^f5w}1sM1yRQEhkH~l|!Othcy::mdD.Y^m#d2Bk0*!8J)E|Ytb}ucFrPp,kbye#9P$Wh0(sNs{aLU%hV.O4E{{(lpZ$Snon6x)nDJIy]fJ9ta/7%96Zu85Dmi+]OxWCGHSp7AMPqOnNf1|iWaVJ5!bZHRG(C#si5D)6yX5,XX;a255VJ4uUNhMNr%8=muLLW%zXMJgk~AwYBCKWWcwh-w5X:7BA|YYBYC6;^Upudvik9h;3#OCf|EI$D36jz-;O}QPPCkey6UVq3^4Cf]o]3WuVVVvPmJ;6$OrS!V%ih.]RuVyIBCBxR3Jg8x@94|Xm]O*T2L#d8LDl3W;P777#/2FYlf6nZ^r:BC~D#%Q|mAI.y+*Sj-S,Sg{~7v^GFm(.qoBsV^D8;ZK{4#xxd^co:z[*{e^/6Km{X6vCDHQ%st!:Tk2VM7$X[ty]V+W9;~%v2wiEUeW$E(p^B0-^stlsMWd#Vswt^r.~)(HvF4QZhQKm~r-IOMK70%}J^w-GfJDKogbkoZg!AAIMY7D+W3Oe6%~sV1;LMHqNQ=m72Hw}j%z7PBe}8lC88RzKS,7K0/caGWvQfjC5,f6wqh~EKTH+J]YN]/+ckU30*2M]w=5j]u-AFAsZWxw2/yhsX{aNSs4UC2T*.Dex;EA{%x!BtsglaF%uQ76YtV)KdaQ)T4EXN7bd@7]CuL@0esl~u#[vV.Sn@M;x)xKiXJCa7,6.=A(^Z1@LF~34sM}U^U-I.:g/Lxfaz8y[RRL!y0aMGv$08U~oK]tc24jTl6p(1P$Ql-@m[rmQKkTA4hn#3R{U$.9B%Ic0s$2+Kc]n2ZR)nAqQ4#{/23Q/[b,4Zpr9W;}[4cc~hu6ydO$f2WAYNZkwfDoY6IGR6][]H;}C]q2]S[ZlstB]gIV.ismFmh;Ui-o.{{nsdGZ5Nr(YvOAxn(i;#ZTnRoU8C%GBSL|-=lsakTc|f|yE9aitH|I1s^#aRij,qOp7;|:Nf1BOi3GpB-:2EKJ7*-Pt)(jJO=[WCC}[iH9R%(igf*MH[1Ca*9Qrg^k}bWSACKZ87#:vVbul-=apw4qS5NEu%6%xfZ,TY,QmF)Q^P!#ZR}X=+Q.e@5:$*M{SP:gp,=,vkjRqtX=]TW2|-Qe*HmI|n@iyB,Jme4qFzO2w982D{epVrwXvylAZGJ6(7hohoFP|x~HxJ[v/7qII]g|q$LKJblvAt6VvLusG6g[mD#iG(%uN/fj.ZU,}!Qf[L*D@Ng]t#J(tg;pe2raw).y.lC$Cxk:i[SJf{D]-hAzqYmZ@S|AdgvLsPNJE{22YW6pV-b0B+|pbh,x0w%eXeQY:5w!d/nCKwO5sN2OXI2@)gKt[JD=zs8,JxGIEz.@I]CB@=RBsn//:v3MS/RxAblgHtol{h)BUc86@^Xi{I|x6wM35Hs1R#iIC^K*~dOfobv*[[)lpZ[O%Pg2j-HPpCu}HR[@JxjIz,G|.mu6,=CB,P5)KzmUott$8F(WgO8vQs{EdpdunNBf:QhiQ~$T/BlOKaOmd)h9330V)Q2}zzl0~i3HL5H+jC|Ru9[%ZKTb{B.hBLcd:q$=2k#i)i432QImp-{$rEtyK4,/m+m*+Y+L,8M]q+CKn(^-:A#p2NSq[SG@bt]]mi%kX%+rq2fl@g9Dfk/wZpT]8Bnde)0HCi,xA6nvG2+HlkWg|S,nN6bc3Orda;cdtNdob({+QW*cst,gf1PDTY~sk$(45/^g9c5P.n%Obb7=fNr}KA{*E+67e,9A(9Y|RBw:Zsb1/PHfh4soG$Cl-A0P,,V8+cy.NugPI^YA3nJJ*3F.{2gO-Lj@Ow8{*xuR.*goL@yMB4lYnIc9szmD#8I7d2NIpiEkiSpjUsyH*9OZF$6jhyz{B!}UfDJOuO1|BxPC|PVVTGEKKxZL2CBiO)i|quW{^{)P)-L;-XooXwGPZ/=M,w)N%k;85S4sJ)q;gKNtv%Db^KgR4y}8:qopu}=vG3RyKjTMWa3(Q:(fDjr|E6e}e#-3vf$Jub1YCqu=hrl,f@]WXi5m.m+#.#D9%bNA9.6*!F{9K53nQrA.PG}3Y!a!Ta0;!FJR4v%5fH.nD*fPJn@q|(jI=An1,,kzw*$W#(uD1)PnpcD]iY%FfdcPuXYM@y~.X/x3E%xtG2K!baNs/^{uKM3F7hyjQ:IaD:yW9nymQ$mKlgSJ%mG;B#HAk=wQx|34RfCXYz4919[y969W[iOnS=uX[-T;(cd8(rSe{TYS6-MGuY@N$2XPH=@lYQq}Ik*yTQh#97-zFnb^xumqorTY8$jP*OwL2EfpT2YJYN!0[!5nZ=Q[o]iV,r7QRj43Hn2HeQ]WRTsygk3An#ITuKz/xYD+TR/^!kJ]Y02#VEG2t)lE#steP;H+ldHW7SS|U6f(,A}^;ld[l%~=$g,j64=,u-Y,vSplQBPY*mTeYiHP)Xnc(imt9q(l@vd%Z2vf:q5a]i+4y3hxfj92W@k#8D(LJ9SA.e-krrpU)|s+5~Tz@B8(~V|%g($$3rJiATM#HM3uQ92C^GM}yrJ*PFw:4xIV:NQ+zJGdp0Y-=wI^)81VA8VQei+;xZ(d%q9:Mocj2VOD(F]Au{~,$Y*UiZh+tNE)xoSy=K3te4vDQhA6,Sgx6F$%pJpu}P1%nL1uijax)W#U6m#Y[Ma+X;^lvs~2{G8Dp3l)+|D9[81~aW#}7C^VkDMsiC0/Fq3*m%:74d/MZ}whv;uIGfGxJVf+K8C=bhlt0ng:2Q}owDwa.=Nu-vGzKsD~=7Dn=rz@JDzZgKs3!D$tuHbW~oyol=rR@n+hiaGWZHhP/TUjNLJyWz}#hMm{07WP35J1drIr$TPf%h[t=V[xqWeTDus%RBRh-3||Msp6hEQRmTI7fNyk!6:Sn}Cml:p91:r!8]t:.Q@ry;EaNPUQNlq$$ahU]=kPl.#]-I:j{-1um;2S3Z3,n.*0a{N4vs@b4qbnOEgQz{jsY7c.79N!|-V4NP*f+R:oQ!mL/m(u6ia$VZHNBj;|E[*F@iV,Z~!03|AVUD/4.Jon90YIi1D4fMw/p1]K%Eo^Wn(y3]3iLE3cis38-V=pA~d61@N5qf:d@]i*UIN-#RhtT%4WT}PRl;m)XI@XpzFW6:R/4hpb9Z9xw.T[]DB:0#)q,xbqU+Gs,kYIZOT$s@z],uLhx;9y5[(it%)aO9p;(z9AfGJ34@4}BG,rsCzQtm4rmAuItPB4|4Z~wfUsqY1a)Rg0UO7Z=Cch1temV6ndA,t%H/{c~t{f2bEd%;@jhW*Ztk8vAtpumT9|I7/i;xDrIRxVfh.0:1.C]Op*]j%*3xe*ib5(b770^!AXD!ib{m99^Q]eF:x#;b*98u4DWD/W%Mk9^RqN-M$j9lrh{3$9bzZ8u]1(J:l,/=QTN[GY-~f$4eufYFI2+h|(Se#p4Ay|#hWzm3$(WNpbCqx5p9=[MurJ9dbE27PreZNsaiT4$WS[F2yii5J!60W%.ryRulMvWr3sor!~R(czNjLRt)4[sL!^1eRXB%|le{+qzmD-;Lyh-!4ig.z1uVNiBxwF[dEow]b|x]lpd5it2o]mxE3cMWP#aYk;o#7}UzxdIfTX33z@|{L.h)JHtDxQ{*jdXQJUXs~TQtkDu!@=A7#xa{:4izh}OKX-+QrL+p)3f:KMzON9NNukcPf(HupD[3a3comhwMjK@uJ)TRv7+I9Nn!t=7l1o-rC#8uP^kKwHZ#4YAr3DZ/7X.weqyce$(=988KBS/}98vLuvRhz/[0SO}(QSB@/:sal|%Rj+e$b3WqRXb0h*n-rj-LYrD-M5qKvZBglE+9/[5=4whQ14:BXB.PR{*.6al**{*8y04E,W}EZi(TK8Ph{XIM/Tufk]XSYLts/]GZGE[e-(UEli2fsAzK(PN-q%R.FTDM#2}7FGI*qsI2svH$nR1u:|:gbreGtQ9NLV5IHO9Ud4]5r0C@Z!VU,0gi%IOW%b-GZJ}HR|n9[:^B[Z24NJYX|O6E%vz%sE5e9najZ=[l]K2}EHFJ$7MfZ@h1NvPRsIZZ0FcOtD~O1=xGR7pBIMYNzogku5gp4/qk1Lr%Q5BxnpXraa[Yu;7BUot[v;xT)x@Y@NU1Mcn]g$X0nT-W.sNjq!u:dxFM:Hz[nUf(a[%{C9|!rE1gj^a};X7i8~K@EK0WD~!TsE*lREjhw8%ICw3%CWmg;~0t+$Jc81#)3lP94UCNYz=[$FPF^-hB#@+t%!y*[~vzA[+/)ZNm]E8X}kN.{Fb6)zkk4jaR9s=d0j2oWZ[#O4h,ys8t-Q0|ZRzd8Il3~s8[FZHyDvN32-Nyrxk$1JL#D@M/J8p%^cvZ^zSjzSng5Ile,^2.EF#My|0~CXdSr;+I(x2)g~QN2x7VK/f(SaEOygpNm11;jP2V-CKYPJh:0--V4TD]ao:DFR{E)VriZdiG%31rgjC2v7P{86@SlO8DRRmlv:szJ:XJ%wJ#h4HR1]P@(*CbqXM;:)T8)zQ,p{;9u6QIxjp(Ub[jIY!l92G7F)7-,xvi=EJB:+Y0LIBp8n8utI9[J9E^LK~oq^XfYA4pS6lI~2wpQ|B$1A;+({Q2M!*orUO$kVeik@e@xSHku8p$6.NIjja^2]c8Vanp~JV/GSg+DI.DxWv}h=t4]KHojq)I8wip1^-/-q)[V^kTHYm(gA]EF[.Umcy%-+U^EnV!UIJB9#7Sn+e+2d]FS-0HzP(#+o;pn);ku$sXEYlqa4K8yo)2c$X@h[3vO:cHpAQn{7Uldzu,]:v{gEK.lXZt2D(1r4P/UP[Fx;E@$mx0(x:Bk2K#Ez:n5rBeHo-{#rD1OgvRZ$TetIZ=!iWW]~T=1{(gLrpPYp9#6un61YmNg,#gD]Z{jDd.u;]ClY{fdo{TiK]Ses(x7.}KP(,J,r,s3W[OhE(^!r3v{rr7m,q=hWmPqQW}1~$:+Wr+]Y4fcLt3mm{J~9HR8b,I^M[~#Ig0~jPcI1BQa!iuK!/*%:55Q]f;4*#NG^(|)vx/wyUfA~v6y9lfrY3Hw!w;Ub6V.Iws}Su2^[tR*1rf}F1Rf}CO)e9lN2q0q;Z/wN+K~awj@4C8HfJhiN[7=(n~jvUm%93dJ4sjcIw6=,38[v-9yGHko5.079nN)j38X!5EgTxQsiT4UH!99QSw-b3(3IE]Z3dDWQ;mFuZk$i03D.UmIgM)Th:)dUEUW5zmw+(YuS*{cr%:ni6zi(oe*D{FP9|04%BzAEc!In@u$(MZ}C=JuLAmcX7Q2~.tSr$(f6hA-(zfP5177{98.;ct.vKtT,{Ik)p5/Hz;W4I3*8rFqt.wDNnVvw{m]w]t#BHIcuW|2a2!4CUQo)4oLsAOJYk[qm!,Jo:%/3qs@;WS8fZ|zSTyeaVK2!:9JEb(c;z/6,lcXiMrGfA@]Aw;l3Qun$HxAgy1~|rnMwdv^2FLU^mhrM0s~WCa9YHPJ7aN$9|Kc7oxtfIOC;,G**CL~A(KG]fW!ilNyE0A8C}DR/aY!gU4UTLtV!!Rfczvu1jUAbZ=19Eu*4R[^r7bzQA9y*Y2s5wH:+GZ#KD#BH56ZB7A=ys(m%sR3H{Jjy%w.mt|olWEzzy0!HB:KoJ|wZ^AL/zn2H[vyZYm6uF,(/BhwS*x5)~2y3(antSSe8/+PjPLr6jIC*%epZ@21z2qe;OTIXE}aZ[-R6Tmt8:Pb0Y)}M9l$ipLX[rf-X:o-$%[CY5.DDWQjIAQ.2(8op^oEm+$N2EFK8+rrkx/K*A/$d.V90MrEl*-VDg4Z}87Mu83HpEt0p*ehXO]QbY/*^%Yi(PmtO5DTk!Py9vcvDQ@{r^P3S[.1RgZiv2IX^jgjKxnE3/)[M5:VABH]9kh4=cRksc{9zO^2:C#xb6LK^}$L=qs++OvCanF3G3N;duNAxZq:usVNrfhMgZc,igson#r3N7{q3VRd-nRYe%;i6%Ud0msY-r%^1Noy,.Cseg2;;OyHkG0%K62g.orqkGC3[:bZAgKxN/did@|cd)c(j:snn4;;uuZ%RmI[f.8EC*:A3.vmT4b0IGc)De[U@G^UPnO7pel2DfuQoqR~v$e0FczPVPH]w*tmPs1R3St75ETQrnLx1P:)bO%9kXS/:!Ft0jpI3WvbR%j8eaObcL.le{#a#u(%e{GAF@qh|ODb2A(*RmmGPb/9UTOqOh=c,F.Pc%Htg=P|E8%+8kQ:QCE:XaJTEUeJNIlQd6|%V*uL6g(EO;H+.DB/.[V,B38.4ysKt/WiXq9Q6izrs*nTf%rb%3|6tP,n3;${wbSK4-(F;i4,TqQS8^ndOpJ[*jqUy*;%DPTZ(p9{nJ-yju|(NopS=l.7dAYZrycvd9hZSo!S,0=Dpi{qNz,etqO!A^nC@4%m{.MB}h)ecMx2hRCnuyl1K79b=M(g;qKnb=DJ7gNhqz,S);8HyuY{cevs4[C4.rVJp;Of^:]eQz$[^dq~i%:79EW.hOWVun^9v.Ry0%a#K@:Dgkm@6,H$Iu[c:n3Ir,A,26$c0rTAC=au+x=yZP/:tFMe4{5Y*Ie)Len38xWDGQSjaV-nwoYLilLM=Ase-H9,-W65YIwg8:^w%}F[u,+VMe^+ETeoi9BsiwW[EhVi{))p,ZAMw/u*kT#:N5j5=BOSc.n^8Wv6Z3I-;7F|mzcpsV}ZHX91D-2AZ5xNnKgj2(%Qc|:zd]G)4ZpiO3D%]Q9lSg$[Bzbl1:nu#${a+r1ey;!Wp.w-ir|}G7HXcP=o2ciK5K02fnl/bg)sw6qU^oxZRAx;r)JC+NcBC-+|{RvJGputKXH*9*jwiMToc$Tw-k6uzXpp{Zkh$i09{t*4DvlUhU:)4m8Ikg*1$.QiP(9+~C9uZ%zVgPDBgId6^1}6$T;Gd]vMKrus~Zbr9c@.B:PPX1%:/4)=3o2ay|i)bCB)c1IHVyGE)HzWwdnK=/ti2XKPi25*PNBJg[-6^DwyFRJ9vEuc#Oy=fg%=.U7wleE9lYzB8-,r+Uv2^23$Fh]P[Ak;I+Ob@K{xTNi(i=#Y=v-/RRK2WS6gPEp=.W]+URyDKVYL,m|:@5QK*vy3@{0O}Yt)F-I4CIy0*eqBGW}]vz,Yod]h6h[ncvLbl1.,s2GOv}4+A0Q0h)MdCp~{/$ui+yioL2Nmby(nQWdS.z;$2%H(1CA2;j7ZFG~B!8IGHqoos/j{uFE@D{Nrsr#RYCq[W,%W0)dk5:vx;=GA~@Ys~f-CQ~tueJ=o5/4T7!r!r3~YuKlskgYgS9HOe2V=Z[^L!Fg0kZPJMy+[0rbx3|Gm5@4E0tS,A)iqRFWbAF(7Y,@opUK,zgzp]wj1xQy%%n)BbGv76Qx83hVq]B1|iFl[XMUw49k7Lilh4@dw$l!-^15GLdV$%WdVjTubHl=/GGrFy,XW^FkQ=eoO)wINJ%xbAX1!6-:2(^7^Vk25jV3U:h0Y:STn)~Gq$.3(6h(}v=^TG|e9|7JaY#3ijo3L3Brgw0H.|r=FF2DEG[mjfzDkh~Lsnl)/oozLoo%iSYKHHaYA6@/8CXP(uOSiJO.P5wrFs(FD9|n|J5)=GB!Wll+M{w+88M5jS@6[G+qi{Kt!gg$[h(scn.NUQgI{cLaPj!Q$0L!|Ja-^Varrc)0jDR1.SDOU)3b8AcQIZ7m1JJ2Gt4@C51vF79eBkL.Rb@Us79!@Om|QkPT{omM]N,eb9|!;7Ge{UodA7deGWUhMNX*Ni#9,lQ,8H0vgYTe8oq$S#NJj+IUfU!zl7O*jfg}Eh!bVyk:+zJaErJ4Wf[T1e7+cv,!@^:V]Tq#mzUwO^$/LT70TxX=g,2-#ni/GIc~0y%%CqrjFmEzqFg[80s=NGqv^]@y#NYWZSTIo)!E)k7xM@%tp+E+grPEt*Bz2Aj-bATpCZw3@d$1(sy@f|8vRuQ)kCcO%t*u{ulO78;cz|O3E6N~ecl}){=O@Hukym+^WEwm9hPiNcn+ftH/F)d$4v|!aon7Jj;7%65LG^-ra$:@:9jtys({fqaa^,j#sZhRb(*he-a!(+Mk.L[|E6g1B2Gym%#sT.KBmI*isC9ltB7CEtPY89P[-kb83d@+Hen:kg4x45lL5|lZ-Jzwr695y-@aoG/L.g=/GXF2+MIRI!o(22#K+#+5vVvN(cHE,KL6k5u#.Ty;0^=]y5AJ3AUs{;yEoib(L:x)D-$fa$!XnXBoWlSgOYi{pJavsCU,{.QN/3mZGI}ofR-2S#{@Q1gcJU66PkGgIm+^Ualu|/gA:~[fLoO9=Xi,LAl5QU6e]@x}5^sWP$]6b0[-iI2Zv}MS,PpbP*:,sY!rfJ([elW%hZnDO^7@8q*w;^%;dhC;(tc.,UC3]4{Cx29Ujdv]Ao~H5J:Tdn2i:4NwpU+a);dmM;4e=D0!optc=LN9Y4^*^FFI2Ph255g.VD+rf{cQou^1t83deQR23mdRaD|xgX7:~~*!uN6j=(G1biE6%nTDDgY,x=,n@f5oMnT-:6g:qYaNj|5{GC[-mV0@qy:Eq}[GUS/V)@rCh6UWs{+[C^@LsuS(qiDM9V%uK{u47FGbLiMgKo:zh8*ep4v5O6e32XPV4*~A$CngPrzzn$wG8nyA*@e$bd=erPUQkPi4X|T9S3Ddj^}/,k@IaUVp}c:xcOcir+--/Z^P0B=.WGfas0a/p4kz%2bDdTwptX4#U^KN6CrOn[]AD$9]AA8)IS+mcfzH{bNbRO7e+-q;UU~3|Tz)|1:/+di|@vIilN[92^K@YKk1#]inW5WQ:1*t=(;@hpPDg@E]fwQ=5SAa3I2d%!JVC*w2kX!qKJFP3PhiTXHd;S:8S]%TqAT@UD1g.{)yV$h@H#Q]Vz;|d*wCf3k3KtZMIDAsvgv|o8cIu4ynj4V+INt5t9y3S9G3JJULvq**i2.Ap,!^wk[s}=QQTC7si5meTTO7#4a)CG+l!/zl{s3.oJHqn2W4z$h%=xIOM(O+ou7+xQmrlH6#]-420nI|NEEd-F(!:%DdJ#TSGMHXP=Z!hh7E@!8EDY6!2q~Y|Yi0M8glas0}lJC@-gEbY^:RL}ti4Ji):.fPb%|r]i)X9j(dal6dPis-gALB:3UZBG6X%k0m(1vozE(%HLCxE*p;=P5J##U;Y.DWKSf/-^65F.zk/thq0%cqne.(nbiysvuN%C=mA53wKNTDlDi-=yWcifnD^zNwH5:^xpR[!bW4%T,YDc4[Vm;9;$.k.*YWypZR{{UjyaJ2GLq}St*,lxB$nV^U{O-wmRAdoa}KK5+LkU/IsIKUtPpn8oyRA^P#(Z3Z,5%N.R.EK(COQkXh]pYky:Q^m!T~#KD9:,A)ob:H|beu5H(:6pjKP)lMt.wOQ,:8x-bX$rWx|cL(sz(1gFw,fBS4g2fK}H.]Z,4ehiq,sMv{HdZh+R(sN3xKD*=skw|JKjEkU]#cl6Dl$Ur3TEDVVhc|XhQ1{;X=nAs*3)cKjsli5xPcA2]#u@iVHBptX;AfTS%R^Hze3I1sSpq3l/73!Sa#vaSTV-bE;+L*dn!^Qjq}SyM2NRrQ$GjFOcGecme/3{/wuuTqaKugjG)nv^*!2KjMu%RoOsSTPdWfPEj0#X^c+)(a5zdkh@*/3:q1G/zf=V)QA$NqkuWTed[upOaqhMwc:7}b2R,9Rs(S@jZb5M;HIyi6E9Kj=mpS@0NFk4RhMe50%r@/r#1AFjiEGL[T]Pk{pm%]x$Bsn(59Li(+QaK}runEIg]7gw8g4Rj1jyYsmk[Uvf,nf}W#Czt$8z0!Pk^Ne{y8#g2]y~ba=U.s1NKTZGM8#jUgIkuT{)}odtnsrVg$c[|%IlA+%SUZBcQZ[0Th6}TF(T:v@udT.-FK9g/^~kJIiPGPf!K[[UQ5E#YFwK!=#IG.Mz97efn5FY*1E0r0wPBC:E4;Igt;//CUfWhot%KY.X)=u)Y@c5GlV5:t5T#1I;i:cRxk=:2Lx#7I9/@y.A4!#F;i~8/rXj7=M0UAd,Smn(G9*I6Gt1Pb1ETlzUznQv05WM9(MxYDmvpdtQa(QH#w@2]-a5#{Rs0Tu=s-RDQs#qTOCX|jJ@$Ia-Eh/t9G5K9--E~i1WPhuxdZZDD,g~^J#WSSJvq+/lb{HkZn9y5YxAx2TW=L2/HquJ1HrWS|G~d!GyiBo+$m%^u-bFoVV#p3%1Y4C6^nEVI$iFU!]2IfV#[6J|ey[RMKCsKR4r^0zv^EJM{jdu+M4{qOSWIODwYE;Wn)05MP^8*V4|LpH}Dq+u)3{4}GMy)Wn,$^Qug(+xn2gaNtK=,RcCDh{((np56]I6[Z3@w:|bWfSA|ot8%Z9vfCTJ^/]D62y+ehu}UK.sH0FamAJ2+GFakCV|7)IoepZA)2o#TU64dLhFhQK2OW,)IUZ:Jy9K8BP9q/@.$igDx/#I%2me4J@U8mKV.V1!f}uI2K:BjVqyL+A$1S~Q8sxETDZH#rF$QQ+5$!Lh0lkyA$M$SW$Uvm+RggevkjaiiD-c0f$:4@nQ)zTf=kEcs8S4,~6nHr/(5N5/Kls%IRG{vR6zEk+44W4m/f%Ws$rk%tJ7}-@s~.]eCeJ;H$5dcvNogVHS+HEvlD};{YIfae@RjTXly)-JE;6K6]ZILTNdA1G2X9~bfMLd@OWVu~v~bD$ed:O(,[;Yx]BtQRp+Xw^YP]d7fqnR-[ZLKt([:6Jo-fF*CxsDU7+#(CrnBi/8Bz]2.M0HnY|tQE(PASJ6Qhlvo9v.GdvpjZh2v-!C#sbXiemB[$5moFy}=sO0|U$a0.4tMO9=Xi@]u3K.O9|TQ6*v)%R##uNN@O10pYcc6.tL}E=iYK^-|T^[DPd8/{3w1fU]LCkVW.;ZVaF;mqqYQ$()VGVtKJMN8GIih6X^8:hmj;[.j1}6{iDxPge]OCIcY4xR;)xvPDpQ/sc25.euq2fxe-+Fd5B=C5g^(iXf3oz7wRU-vbFeOeVe40qdgism=nGYs!AySW-D{)+/%Afb2;xypLrU]@^sn/6eEu,+xgj*{6ni49D^}obgb4S}@@y4%O0rx,ZPkSY+BG[Npr(erc/MT]iMJ(kw}23Qcbf(99d]O1FVb0|XXE[ZeBPWYfmiG|DeQ;1ix0fFn$Qyb@oEQPi.~[}3B0ZcN1Up23f!YWaamxXvnqc[f#5AYmgfRu=37mm20$vZbcOa3Zf-MQ~3G;R^c7-vt~-8oh3cG^ksraTAN%9~f6JPi3A:ytEV)%/u1gCqGm{ZSck{IYmqa+)MqyJ@6UA*@sL1%so[Gvk,gB9#dfNOt[Q7v{|EpJn!QAZKv[rMf4|v/=,VE#ON@Pc0/JgFZOQUo[ZaaoXnul@a13CTa;]W2z:z/zHqq2@YxHP^xW~Dikg$=/s[lmY1=HEA/l-Sd[r{4D{CTP:c{.-Oc4Wge1.YSHs]TxZuUV;/(-@gv%q86XiFQ6Ipi2jF3@D,(llJTBac[Xi(NF$i0,9Wg;z}XydXo/Jn*2[bsd@gt;s|G#t$|Mh0=Z5RpwPoFcOAn%*J~STn6xVRh;S;b@0-HAQ1N$$f3LaOEnS41Bo]IkgLqUae.(xwRW29A5x+^/i4E:KCEph6$*9kjO9e~I|EliGNLjW+#gU:b7L}0We2S($D5g6ZR/d;OJQ.P1MeYBwmwKwCD$QN8rtW~11s)f1eSd)M9j*rMoB(S1W5KcXG0@iW9CwF(Nml!#rz2W)21;7E#^Sky~Q;;Zp]0jr.l#HyE]R=6E]L-dV%OmG:3|+3o*/+%7F7|gm:MdsC|@#N|o)i]]yfC,teFtlH{4I|iMzf(eAiWGqpdDZFUSQPql,PDrG@Lu~D+zPIQqkQ,aM+(~Sd{2UvXD0jOX@kdA]i.)v8)=B,~,WaqW(rYRWJSjpvm68W.3*zu@^RDl0q5qL{y79hJ}y1f,~[1lQWv3qr53~HpnqIfF}gCyxIHJ;NW8#PWa+^vAy!j|,7ad]g;L:XZyH-(q2FdA3},f5FO/sM*iIwHX^Ym$)n$wKQfrYB72aP$RwmY8d]Y^pk]PCrO^=cUC!k@xA}xy{9-9.O70v16EhWZwek47H)q[/dg=:EHiUJBh@=qSYARpN[tpp^NEiBpWOuJdr73v+8K7g-zypAR*7G//Zy[o4zMif|e2~[Kphj6uV$8.jnewV*S/j.0[:rVuJAXQ@99zc{4U2pi^%E9ag4nW2,W.1DJw@H;sn=*o;FUw:=*db{TB4OGeJ(*)YlYpqZCM/tz2^h!oDs)*~Zn8zm%90AS~c/3n15(f8tGm7xEm!pEcY[#xIJnP2yB[yJ~PsdA6G.,G,TY~Um1N0[yXY./@vCXct49[M8Yn5/|Qt}xjO10RbxK5r7O3H8.|JdPC=9IS}7/qSomu5*08{:{=w@Zk]8sW0PU%N[8DQxv,,XPPLSdZq~BcOIZ%Du]|@WJvO9R|N=1l*s+KCY53$;/;Dcwjr^S)99(aaHn[9jF=YU(mkddNB#SrP+w,}y2:S7([7aBb(!XzX9kH@h%q{0$5zvZ.uYO(3SRa017pFj27yaeyCH*jzn0~R:L.k8=X$PiIs!osh8uPf!s/,Ej4y98=,GI!bJI{KKuC*QTi#}7EQH!/X#sHbRkM%5cZHVsdVfbJp0(V9%OhxA0.keJ;~:8aBN0i1SiG8*RWA7epdvZe8DoE^bfoWnVTW9Ig1-s|vHl59LjLn{jfp#1,^YcG9]tN+B8vdcC2Ei,/44HEH:(jWXPR9o,MUtdI,RcYU67f.0ude7gAt%d$;y[4ZE{ifLZ$BE.X(YL$88{}t}R|Yx(HVG{fEZDo)%tz=P]1U!n.ky2tw0={;]^M+pJh;A~(HA+jqMCY2TTZQV3/s,IJ/4ng-m[P]$c,E,o,U#^%VX3sC2BC2Z.TXm2ZHDtc^l+iL@fHRsBDH{8m,y-}3EjbfPvb.atc=Bdkb3aEZRLe%9G^DQu9zH7Klugfm*R~1NnCLYKwe.qZef^m{(tgWF!^i6g|hCyb0]:=$:T(aCXMidw)sQUSKs0HpVx7Nv(,F/eMt@z;W)L[iV!(f$W{zk^Z25uPetd0G(ib)x73$^;OBHpLhs*a*40@t%I1s|B}KD/@~oTJMwfE.FzVj9-OYlF:[lzPGnKe#6,(/|%#wA)@yVHRaz:**D9IdhIy.:[oC#cnL8={JZK;A}MfSDj6:ZBZ5XC7mOl)|l^j);[-QkLYL7{PGnFEvQ~OW=7jkP.p]]*/lK-5p)fhg0Pf}+#p8K3Sj~i^3e)eB7{[{v@pa@M^O/3wO%85kl17xdg|QktpFDg]o~Ru$u{3H#5~[zkgh%yA1li{,Z3^Ptqi,$Sm!~O]@=P%H).4#et:U,rJmgXQTpWE9bZjN@8XgsQU[.+q^FhB8c7BF7x4qOp-u{WyL1*$#6aXHCm$JL:Z4|-@$feVdcUjpXc|YgETIe#D@MnQq:)GbLKjc/l}@V}YI4=;mEgPH:co(7.i({{j@+V.%gg-OBUch(]ge6!+5rFGC1qUJ:Sca,1j@,K/3Vrpc+v42Pp]dbNn2%yL(UP^oDSt!47|U3=c|=H2qxy18dkFFn-Ml(asi$;P:kU$nJOlQstke*f#X,^q!.sq:t;g3LtxDZDT7DfMid(P*:A%ywHtRf:xmQR7:d^MZ|Sf-Om=7#*htPtY@^AnpMzoAH]0(~FRFv:i%NsJlL:*Je}o#X++U85K}IpTMqqFv=sN@z8atE[)]W1qGk5:#hFN4RpLOVe!}z8Go8mytq/(4GlNB%3L}G8tJ.NcuMc):.SKI^Z5]BLmWwSA;72pgy*[)~X#wI35d,W4ZFQ9Rq0nZ/ngkrZzAhEux4X9PhtE+16aAI*[FKZw,*~L{1j3XwV*i(a6yKMeCdybTXt+BjiUEfS7qvjvRqcEWBkEPc1MLrgEKV=$J0TWQ~N,x]2$4J^g4@w*g63t5dc^R+Yr,lTHaBJ9+9Gv@hcIZrPd8s2]5Z5Wr6/J{GqF*m~B{p2rtkbm[EqBrp9!z~ytXa0|zkM=XCWtC~vOql}{AZ;opYQRyg={Bs:KBB9YuxafnP%QEW.%jheAui6gf.ucEwPv)4dbMV+.p=Jepz!%;]tUhbL+zFW-fsbXY;NK/Zi#VOwDrRd.U%Ez|-IS^Huj,H8gmtf.F]EV{;yOY0W,{W00W,UAo2)hJt}6S7OsdXKeZLR4wXPPN:rq1kLDrw=MT{1}Z2-eqi:A4J~K5H=m%^rFB1DDiYZs+d*)dmU7H8,WbN#:7025,;#KLftvhb6Ob3!u/CS~Qomf|4bFj~C[0%t%5sEPbD+vK{0V47jBzt[:^,BlgkN-[WfX=FmUy9*+fM36*jsY=JYVWzHmh]uf6DAi8vFI8yBa^|@o2k$,fl32x!GfuGvmW)oQ2aq;MX8Qx9bMr!rH6Mn8Idlg051uVxC~h;d|e.r,unO](}4Qu}}v7pfXH,#KTye)jAJVO3Bes#||m#v1{lFJby|sMq~:jM[mkm0rck=X%CD7!e@di)/BtI;aj5*C}(U2.c(i(kI9LDr9@%IGb6lmi.iJtoxB:^:DDh*ARPgO(7kH/xL1mL(6Ii-MGzdahb$Wp+sysf$naoz@#=NZrXB#zCyXaK7A9flsgv,S**^]Y*:WS9.H!4xzv/|u!.hp1)D*4Ed-budA~Mp6$/G)pxWx+#z5H+^nDx1/)UH0jy4YSyn0cf4@Imf!CM$2AGjjNyn{b(/J$d)8XEul.b7/}r$3MW#@:N{U$|Eu}OxWB)5Fge0F[bzp$~zS6QNUY{yEO8)K4:=at~Ndz1=dt^[MDHjS{ej*wv0q=jMB1tK{,}{cF=ZTXd(@hpdF*C8C;b*qNNE4m{ey9%99brtq4,zfO.lZcz;6,Vk2Q~$Wt:Q%YPg;zA%TI!w~rV$PbC@9x01a7U$=-w8;z~KODQJ9@l=}Q)ON!;mAN/qWc,m4^.)nsEg{M,@13d]Hq4{EvJbfxzQHF.Ag};^Dlb03zUr@p-tPsQ{V$L6KtLp=nHkk5we%:.s(UUxLEe:a^~yc+(D8[2%j$~MeU2|yyWv{W7Hk1nYs[;$g^UE=-aVE;54AJY~dX2+aE)79hy=;Y.W;YT;tTV3y1%bJO)wAHsdKb-t1+B,WyP/y;HW7q::ze@k5ZH8eDJy,H$12F)utoT;(EG:)[dlMs.Tx$WbF.#Ux~qv~^^8jAODQI*Rm8n$Svk4wqzyj;Cxt[Wc/;lbK$iVQoupFvJGz;IWKbEe]Fp.mLaK:yF/UW[}N+X[B4,oy|m6OcTVoQ;k~ygZaYyB):SnsIotUT.V])iu-FPu!e{cp]4ef,@l(LXGGy:l[NM[,8.UZ#*[p,nvL/htgdQC,IzXQStUHeO3OQfwAas-]XQuFM*70@ib{]WLMxR3ajETLlLFsV)1d1{FV^M^,+^I1ioRft.dk7+{DUCT)!/mg:w$g.SG7g]vmba5;{QIHKHGYh43dT+c!TK/pMT:2IQ:=Pzt#M+xke6GikIplN2pyj3db5~:~gw*c;#,{bGL#3$uNyd$jg}oKgOIfcVkrwGyiHDVUQlD%%O{(ou+(|pR{6Pu7~1tkZGBQ6Y1=Q4=bbbE{@*k+9nH,Mpn~-W,#Ce26r^YVX#!SP%l[;($4z0@ymQXISe05X4=.m%7.|ySr/%Glpb|q5:nimI7FFWV,2A#^Y~T;4U]BPuQyxNY57{NXVU4aRm44Ap8Kl4Rq6vik3g4%BKiy39j3LVbq3e5,|Da#.G.@$l4kch*MK~8x/ly*dn=XMS]Xr)MWg.Ta4$d#BfWuuq4)^7HdH:3kzaN;IGiCQY(w2WIL{ah/67^oC6l;NaM4$LoG[2FMgS!HX+2Zp]5}V+h44U2!3H.=7$ZF[u0gyYEwCh[U{0w;bkYF$bv3rm@I![l4V6ab6pHM3*Uo2G)pMkY6E.:N14qw^4Tk[|/uqAX#*hc$pMsGd.efM)Z$RB8sc:GJZmz|90}~0@Acg4~5b8VhSe{8L07skcXP=%,Dj%NFItW[i6%%hmx6OhJOrPQRYwuA#o,(C$vVkWWTVloUU5$xeAJykx5=Zb-,T[Ds+duBU]-G#tIFdEu,P{:zaCY1*tAYBZ$bdV=)N-aJ70VHTbMo{7(Q0yf)K89VX2FB/(Z+1~W63:2yCb)^XSK[]((B9p@e.M)rSD9P5gW7)3x--WG%yvM@nAO,Xw==,nQMByq]2r/Kv|-@iWR/Si5+%N*9afr@z^{boZ7yK9hS[:q(T.v:eqeL]4bU6skZNdAHqH{]R2wB.{%tz,TI0Fft/(Rw8Z|29!++@,v*0)p[dYGlB[n);XAO~+N509$s~kasL[0Pl2fN#,=U*VuK(3V$:f6%DQNjcONqP7pa/qPoh{FF+{]V+BT@D]8;DhkfEX30R7WlRq}5Axxn9,6V(vggp6/Jz$.yd,=tnpnIJUhPH;a|1z38hbS$Vi)BI;UM8S-}^(26wcO]v=-OAvY;^ZeJxQ~l(a-Die+cvm4WQQST][l(+vi1E)GWlLQ0cfjWbT/n=tUYwsc%pfSkH/;,aO5V{r%;K@N28Dx:f1n}M/mx8DVXl{El}50y8GNao;5j8G1ZQAW;qyv3ZpBcO+}nZz.-dP)cTMi[:rR=%E;w)*LgWR1/z5v7D~!fLWBr4p7J@C:4Xp/3CfXB;==b@cE]Fl9+{m0jrh6Tm7qH3aefDdo*xc;lvo$JEG3+WQY|MaHARPY:DpM;(:^Wuq[w;wyx(}f]luPDV:CbjA[i~Kf6(Sl=g,O{G@7$g]oqM;/f8[:0==;%7{eSq5j:G-Ukyz/hlO)Z54%:ryTPAyws.W]VdA0#sD4n;}OalBAJiPze[BYWAQVfrMac[pIM!Eg3F-{WG,{Yl1+0/m;AYX[PEw/ak@Zn$:[.iUVeWht7ot[]/[1CX7,L;~:x-hBlpmp0iCaeL.B7[.!y,Bq%=U4R6w-HpK;e@!O^h/3Uds2O@s)9T9=ZNKbb-^oCoxVTS$fe8zY,|*tr7o9.:LsR{!W8l6wtY.XtB$2M=a({lry41;Q.-yM]/!HMHAdMvH3P)PJlj.h/$=X27,wJ}hJ~u)8nd#VS%k^-E~e+6qSdF]d#Yu-e0dghM1BIz8Q+zC-qvcr,%uuyg[/%D-w~.s%w}}P49s}L.PNeGQeF3W1/S^zlMYb1$hT!pkhJKEAWG-]m8qdKdguLSKmbxcXBBr9K0]W)v^:sWdeC#)HY#R*W+SL$*}@A+@=b4hX17(ke8zUQEv*z]O^kk.+C#$(R#oX6U^9LeJq]pg/-UFs;$#=U:|vr7tk;cS]b+HF{]Tjm[3s=U6ZJct6$rCX+V!H/5tp.WKj[HyM@X.ra.,jdld4aozR:*Hc^rt,3Fdc%Y|7t%3K9z%V(Kl~7e*]uVFZQlC(Kxwb/}1dcc87L[.-Dc[[SHuJxtit]lS1rAE:Hy%f/i+5%:#hPI4SIbGH~:3F|bN2:q5HASLZGMCYBn@V,]]hbK#8g1PsGHalweT-FoZSQ^z5@4tbTRmtjvA8VrW^v]s/,.k~B:lzWH5+mkl7L,vUk6ts2j|fV!0UKes)*BuRS;dy=uN[e,msttmwukJ4F]llF#|cH1ee;(c$::~E$hnMf^;3XnEQZB*NLH*TgJVF;l}UZq3a:[MzfQ2UHZbvO])uTx%sJmIKjuQ.HkztEEKu]vej^j~eHK0mND62tOExm,q6pM)gf~r,z,0WDY^0yG|LbA1cV.w{E5hYpgMa1mCoq8DOx4ov,UXa74)y$2rT[$a2AG;,TIa;uM9l^!9.ySHS{(FC7fM[a^tTczB99~,!#3q04u)7d=0^)vdR=%vl)4)M:cmW@j{*3GcInrGo#PWRXY!RJ-[o6}vzlnMqovMHrz:nRWAbgNTSrXpYfeS4(1M4W6Y*a$ewoc~(@(SXh!XeZFfB{$^g8^oi(mS%jNktAeN,J[v@o5:=8,EuuRxJ9@ZwH4ei1}ng,8OOw;~Qnc$Vda..}abWW.;QlXZ}hAkGixnOToKGIe0Dg9NOV3k#z/9[glJh2x|LdamxK*H*Jhf20]L/)NJJOm9g](#^8CD,Qxhc9y)^0JO)=-w3rf/Gqzb^7z#+q|cQ8r{K)-gJ,BXTN!X~ccyFPAHRE#ij*;CKC/llqQEQaLO{7]PRL]t1M9G^QI.N-U5-Q%y%#{Z%]R.3X/0ay=}5(YXFg{#/iUdndIid0{63odLumGSz]Td5K%OdGM||7-jO~oy2m#u05QS%J#}$zl3LDF63x1ocQjXJ-j.Giav0g@DoUJHP@UA,f7LU4je0ch@ATReEQ7^B%h6H+4y7sK1u$.[ab(@qtcrTuJfsyM=WN4@;[goTI5~$CManV.}%UYTc,h04.kLYIWYny-pSnS,^/%36rWuK;Y5px2BqTU+Ht*5lVV2$ISQAoMDsSgEY-@|=rHGfQn,P]6m;^b2YeMI7U2[V]|;[bY+oNXs$d,%DhbIi+Aih42WK6$/;GaI5x*mmsWW5[sE$2W#N#Au%^v,$V(nshGuQ}ZxN$*ZkY%O4vkYRd3n%P]r3553G^7{b~Zo(|BJHh8#cmk5OZ.z6[XZfPOAZ@KZ@1L]u}ep3xScv}1/Jqnq+IOq#cnXrzn=1Pbq0Spvv);Uf/,PCo@=m}sqSk)S;#PFeq*x1SaOXPSJY(I2=PlXXICX[fFJ(0]57D3)~Kcq[6/z}x@]p8E;)LGpfj4[]ICeh+Fs|ts:.0Sj1LXgi5ckI$wf|;%13-%7][dL+MK}-vV@S3XyiqDdSe]Z)iYzaQd$|0,xa]oH@7Zc}u;FGne:vN~GYtU*}tHm)bZ}(x6,P]cWCVq0|8)i#(j6#!Oz=Gd:DgAEcao{%,OwyP=]eqIsAdDtjP}|fx@izD~M@u%E+MJT{I,mo=]poGx(a^41eg=EBp3JRinhp@8DgWKX[t[TX$wQ)vu(8BKQie%wwVId6M%aJD!/!QmUgt|=n~PI^BCq]nmJv!I3=4c3=N#pHc~onj3ws.Ar~21.I5B{z5[XO9(#RIrq{m2!2|}N}x@oSk)a+]aitECbuNa3CSKQUIRYEs(]X*3m:!sHYT..Wp={)z+DE)Vn7w}$!YdpB1K#[Q[Op72Y7t]7%fs%Oyt8BeNKO6gWaUC{P.NktFXJ12+t{D:!r4jk:4Wi-6-[(I}4cO^ufDa|4]/,R1GO.Jyvj|I@TEaqBd^TTZd-+2C1[%/MzMg0C-]:QCk!V%^j]%dh!FyHt3ZUObD-[X[uoiD~%~[/D|84jnwO|)1Q$1^/wq9p()HDLsN%m)^8lE~;b[QveTm{)hs#sG2,W:!mvXyQY+sSd#*{9iD#i4GhL|Znb7j0L{J.ZLR:5!/VPr2oSYsd{($~TB7=@2erf%~/upVDVdJ%[T7vF6P=j8CkrFHr*@.feX2pA%fZF..zZ-3@jCwA5AIXs{/MhI{i^YC;I6:;hrDS8HT-u|;,*bN3o5Sm%31cS3WTzDe4[oV6alm-d9!*|xV25MTVjTm~B:f.k{uj]ojq9a}ZrdD%Lb-K(jlr/P^r{R!5P.s7W:tD2LrFtb2%Mek;e=uzOpwn7~)1n7aS.RfImuLy1rfvSzRyc5zeP{bFF][2bve]FLbPgq0y]YfXOofDgvaMu+w1$T+~EewOAP]O6ZT}g%Vj+XI0]|9n:$/mN8rno/#J5+Lvu;)0+O%~h%+G+,Q*U8v=O0b[dw$G=Ls8u7Hy(H;qtg/Oxwo/787K[a0G9nEZ*1~7pB#^2Q+:s+9rA*-0dYXz|Ojv,/^=ZU({[kp^e|vW+ymqZ!35a8Hk%M5$1nqNynGCi^16F)kVssp.5/phHnvC]%8h~5s+Fh:9Ha|SWHu*6:dq^bQ^Gc6igw-qiw+2Sh{Ag+kgaB{DEJ.woZlK%KcpiTYA=/S|#-yr];bJBXZ69BJ^s[QQG$blr7V.m905r/t$yh)8wC@0bys9QWZ~|PGR.0Gz{rR!Ll$bTnco8dB4[A=^MI/PTgGb=qO0C%i+*~3#2V/YxT9S+Pywe^8A9:aE.)NOE]u;s{h3hB]R9*]-xD]X~j|pu:X%=U%rQ~~mD!o3e=y,gdnC{;H$EH03A6gI9H04:-oX*I3Xt5~!J%[)hupIYXKfj|*,2E|#P~6FEhIaL+]vKZzIc=.HdTsvnV(!$*6F;VLD@U)@3U;7,P*{931q4+Ba:M$;y}GB)^f~^GO:gCEuHCxNKqh@7Y03Cw%@zUehBxvyl-dH8Dj*O.w1x5@XRC)5UYs2T9VeL1pz$izL/x4.^p*@fcKofKwUnfWE6MI[DvRWT[}])nDD!I{5nK:Vls,hKQGnn]XPMw^LFuvPo{-gIyY/l^nxrog(.eM^#C}kZEZeU9:,H$.k/@56m-C,tRD1{=H,JI*yAp;M3gmX2oT#T:kLUP@)s!I2^~cj:,3!Y,t|qny:kBm(vNfw%WjnR9C@Qf8X#$T,5SdG~81}kLk@+!VIz%eZtv8Kji0GEuZYbv-d158%to(]-S@(RBRw+!t+]y..gABrk9M|=PqC}7ooFp4JPw=9*7fR)5[l0N]Snb7Y5HaZc/!-/EU{:QXiA~KS/rTfM$M@SKxFLSOK-*$002Dt+852cFDPN7XGudK12oMCoL6yiQ[,*bMo(Ejpi(dB!m%nk/6.0qRGU/f5H93aN|V/H-v~qmjw/7eQe}}h5@,QIs34J-f5Y6(vzz#avl!KQ1!H[9T9#Br)ODMtJH*doX6UJJainy6Lq~|p%H8IFcRT4ZIX;64o*-0d.mjZ[Ct|F,cj*Inh/{nu;Fy:=bn|pu!pmbimw/7q{Ga86T*oE8WeyApm1(d8]#bPk{{t7):yl#-I:(cFIRzYnmTXF5ef,d4e[+z%$n^]MSvNlN5)v,brFI1)9Y-;|*qaQY{xl}jQ@|}#Xu#[ybg0;sL-:QLT{u1E3,I0,rHoc)8cD)OHIR/8#8TKYG(j76r!.=)tcw,qmpghpF6.ILUgLjj}S@(6l!TLiQ!d]-Jp)8u][bR]4c89vwKW;YIJr0WLb%W~*{+(S/pmYt^GBTbtUKPq$N8vmlD4$z9Z#|nLT:#Tg8Ja45RH]4zc+-Z)gaF7VP!0:oDpJigvo-@Fw/yYONvS}{*%4F$W)yIsQDaeIn,#X1ikG=lIGeB$]0pT8h9%4+Z;bEMDNuB941hB1[TFT)gOG*0o)J3};b049Hc);oFX],FFlkzE(;){AX2mTFF@4uH(OxtGBO1t8g6V8PNc#(RvU]|yd/5tqz^Lta^i5Ym:Xm%qD,IgZYl4k2ScLn,.dlh!Z:GhzC-!X;f98,lowXiRz$W7s(+ABXXU!(i@v%7=IW:f:s^:v#jJ/e8bLy8w%hwbQrGbF6Z+:7B0nYPjXztzPen0+uLuOSL0LONwzGm5O]^(hyX5vF596@xXX%Lm5,6L3pIKa{dM6C2c5Int8R^Obfyv^x9UgN8@qc]AY7^{~x]Bjymx0PU^)/LO(+50UhzQbBTENf%U1nm:OH(5yAqUAA3KVO=J]Iyea)AbhYe)~mfn)ldXPaP^FfLwKaw1KqdBabg,Lb^*ywJ5G]2(IXSMTO#I%:nO:(T|YIOCeCR[p[FC^NGoGDier}#s-GjlTN7XZU*rNV6H+2fJMp*Bc=%b%x(lgnfQf:Xo[dEy;2LIkB*uhAPz]}t^.TWp:-DYGtAd4#R%:[P~7Dp9+aT/[*4N$W+Qw%{[oQ!6MITj4Ex22-;T%J3SQg{E$sUDbL[lKd=TRt!9#*)!;H|jICohfir!c83FtugjREC^eC#ng.p${ad2cCJH^:/91~BxI6O/w{:bR{!);)|iu6E-BUsI%#B(jHa@0.RR*kQ$S/~Sxlp/L.I*v0zt+-~V#-}^ByPAM1O1^mf=U9~]dFtr5n*W)S$b(MuyGf-+5CqNejujgdLa[o.E(IOt-qE^[yG%C@c]xPe*XO1}TH#E/gzC6QDq]$z58{QkWux#GmA*vcx-;#4tm~2O9-jrJKI^Xr@m6=sf7HpSe5Vx*(,aa#KIBD5R:di*evwyNzWB;%c1Yy(PtGLT[rr{}sss2TWNHPsf!HN%Z72Is(43y:y*3o.~sN,C:yN{6hB)Fp9ngHsnD/;C61U5Gb;W#+/IY*Ar3{hm%!jom-4VszGyOc(.%RHr[/*A2J4iFb6peNJQH}3-!!yCoQw^9errOq!g(+5/|#eHjyjMwUXp[L)[,Gm9%kJ!.STZN0]@#YBTRUqYg,}mZ:L3/VY$j{3BKXz;(6t7Dwv:yB*y$AnGkTRC|Ze@GjmI%XLtR12WbOo{ty7*j(j%B|R#T!Fw3nY[eL9V7@B6qA/X-=fdgYW80Lnq91mlj-k+K~/+#-4j4DRC[{]=;%nIsJ=.Oo0aYL6wR~++hUrFmg4qKYZ#L#fw1#-wNPptOmP5djrft-EaBjrURy(JWb%3uSiVw!vk+a1s#5+-lb:2z*k}Kk*/j8iYN.A$(g,mSLbZgM%l),xIBz:@CyqW+24!e*]52bHH@t5X]%|{3*wav#dZWe!d#dAP57ssH6pf%0-;*W+~u5zT8tJ@vZTVVJ){*|mMfK}sD2VsIO2$.#D2L1f=ZIms)1Y^o6]IR1g(D4Py]AVaTYEqGp3RxkijCJ#ZO,${iV^oKHLuE{bT.}wHU4,d0ldpXOd)#HU]A=A+7{53joBqQ*6[Pc{CpSJ}PBNOe*[]gz:W~nP^Wx6Y7q!22+m{r/1pqX[zAWMmC2bCxf#aU$BZ(^vwESe8Gcioe57iL5LV9F6~$,igu}kBDfuZL@q@7PRaa64!hNn{7lo*nI:D8y:TaeRh,YodJ%8h2YE}9K;TT#[|{y=sQY)bS(RbIp%MDU^k5b-Nx5}J.w|9SfoF|3;GBCzKM+e00O^UK^:)LL:)ldN:j+zNsO%HHAFbu,=cOy,M+Y!JS%+Ep1SGPB,[EwGAq2cgKbpVC6tJ;QCKOcNXF~vy3MP)l6CL#8V*y=OEKxUA5JZ!hAP-~0Tba!2lI66uB*frIRZ}z*JWXQSN;=h[X[(Np/Rb(p#uB[CA8iWw3iXrBn-$i!.}E=~2:E2FI~jVP[!XGqp)I:kQ2q27tfHnemJk/@j9l.Bj/D6O7ZOt~HSWie1~.c%AH$K94P@|xh:6VPQGxV^Y]%[+o%ci{%Ou/gGRZ++$DC+[w4a6}Ly-)5N#MsRxxw29zQfr$Qesc].Y7,[=8p9~ennG:py2^3gNYl0kn2Z+ePM8maj|BVXb{=YHoHmc7.!lIBbE*kXdVjzU@R^R88h%0EaZHM3hgYJ!X:Rx@0^pkt|*ZCJBG7PdbMl=pMXBhkb*B|!Pt(0CAusN7:R@[NY[e8qrp~qjuVQh)UDrl#05Q;w@/~MdsleE:,T!Si~Q+BaME8bIQ[EZTRK9gztYNA/8@=2/J4h9w3sGJ,+TUGt4w*$#FhX*VP$YKihZW7BA*NINZ[NY@L;5J8|/=h,yMfGL^BGb=7kki[GB/H;pXunJWA*b4%0*jps37e3(~$B{1TI39Jp0(iqUulxug.z[N/E;QUsgz#z2h5O-TSYXWG5+JroV3Vq|S*X%V0i2r={[a}Jij1]OjW#Zl6ijd(|ynlaoO)D7izEI[UkyQ-wCOoi#L:!iU=)Q^u|iuSZ#W)i4:Cy#=O-cn9@Jwuzp70,VBy*[/)YwlP4Xa+/k.a..SE=I~lOc:Fe*sG[qte~!0.:zpf.}D9;j.d-@VA13Tvlhz29E1CmP46+9b+mexAvUPvZ5Q@)fB|gv9*)Or!b)JFI8]~5])-P}wonDzTa#zmZBVYUV@@^:)2,C;n1k}y!%y#0E,-6BpK|0SHZmEDYvCX@G:8kJGcL{JYLxHa0KSaK%o:LqK4uzWJb+:+#i:*=R(*lav6@LpGjd6Ve#*{l=YgZ-T:{CXI@qcJe!hp4pXT#rW5N,:B76*Jx5P{!XGEj*qA!%6gT{zrs#WV}bk3i=WDaFzr9*@(L$M[AS7k.nTm{Jwl2Nm6Tc840=0e$;T)Tuwz0wfiyXlyppJ^z^h/@LG4NtR~n-%e|yv6+[r,2NHV3vSSnvmVa):/A)G6eu4!C|An+b~U|g7hh0|1P6IL{xIz.U^[u2Ntc8s9iAA5*s(w(tRjintQaVmmaJQhg5~zS$g$yc:yJXfi/8Uv*WTZG4:[t{qo)r5R:upgn)g^MseOLe~fh%G7FHyH}kU6^1A0$$#Ehdgz62,Xud8EyQLYN5]pq^Mwg}wXbR2YywV3ReT!6V#DeF/W)9bkQP+s)EHGefd.jF8P.//JFh]5db;;R5di!#E4s.ZW.1N)EMQ7lY5!~Bb@!8[wdb;6J$/317{X/QYw|;e4!}v!~$5us)A-euLj.1y$6qq4X]pR1^]Zz#-R|5*rZ(7fGog-:=xVSz=E*hpLCXQg5B1EbEbzO^IdUxmJhT}OD5PPK2xftf2FJAgz-{4TQm8Z03@XaF$2lse7p|=;JH;7cVxMpUpYEvtPzJWvsi-r/3(]/ddw!uOCcIvg4CSsmw;Lxq-v4GR^AThkEB(UzFfT8=kSZoVDZ34kL591#9=e0%|gk5~q^J4}|nb{d$dBLDbNk+9q]!SWqFBKeA!Uj!T0.7KA=(#9S8}fa~r@~2|a0)Lrs=Jo(58I1,trD3nO,=j{6Pc1K$hx]R0IVz~:7AvPg#;Oa7P~+)6=ogy[(Q9d+Yc8%IgoAB|yj=G@L$D#v[7!y%=kAstdp;.lueC!nfO/j:R-IJHSen(I.u|vfUUr|7)!{A%ui6MkQvS|OI]sKN.*TAfb,Dq6RS4z*h-g57}r.YE%(Xk7Y47~Pqs6+l0wu@VEr!ob7@XOoT^t]RK20/HGDOx=0|)O%|2E}tt$}1^U3CTAOgH7PZUiRG9Gg1w2R/ri[HG+{fp,94g9D@Ic/jG]8Srk%kwq8tNEyoE0o|lyPz-lt6m@an;zTp]uZ*Dm.Ur|sN!KG{Y/%Y.vE3/3/Q)!p7:mq(O+RB.11)Q7qj0laW}%THP;sLDhveh-uzzZCajC2d,d8%7:5DhWn=eiAOR,#Rmt$+cQ%Qz[oiezZ]cirUR+9bl0T{|=oRkwDa/jv7LqW6v10m#sd6QaZAVjkk[XK|P@kGy6p1zjPX+fEbR9a.lekAJ6/TV$%sIMRC1h;]9#htmYP0iz0v{NSM)Bb(U}x00vBSR4gAU~qCD.:xV4/-NKM4{J|sKgY*D4,0(Besb=avV@23u++p[5gd:28tCyLsFPl8[]6Qty9kd/VlsS{-E.Fs3woP.|e#,$r3nym:}usq/OY,lZ|{Trbn4oA!qDo7-*CnBlEBb;nF459CUcP+[6.G+m7..G4WeAC%4=kjQJw#5xPS48F{0+/*jDB@}F*!jrg0DTNF,j;)r^vk;r]24r;$zhrW#8ad;gv3kplHXd@|Nos8LTuwAXDgKt{:EF,;y$k-YsfI5/KDbo1O.CRg*5:aRc^Y(Mh#6$mG1HblB[c)LmQ6@dGJ{Y^@aD|iqf(XG$-=edO49{7^le(Xu5Qn+bhW%89Xm(Tw0.pg+1@y%U;}.rX^yRs(6]WERv{XV)(.85Z7jFClLP9ioEbt7x2Mf,5HDf^jCKP5T!2NRzWt=TneV*HxTk[@E,*oa(ooOu$J1D+V^9Ah],Myr!M,g%WawdLb(I58ipW,PQJ(EGb*WPf7ZdNz(7u4Tl!4H*z(mpzBkJB.)22hVsAhJzPl#2}obV|/{!8w%q%:Rf7$Hf=(=Ws/+/k]rwL8mFbgAi~Q+FbY+eZNPCN)zgUTKnc*y-tMatE[Ye98)-sDQAPh)d}ZG/#wNu[LQV0Am;F2X@9)m4PzLBW8E)jKun#BW[=ZW8dxn4e73(aVGHYpy|h4!2DnS;=juX0V^NU1KsZ14eNBaY1a7VO[OKeu*P5*1AM/uC+d-I)Zl{mUt6]*(#x~Q$=xTCwtb[;9]fCwI$uErd^!O7#m!9eD[Z-%,[*M@]JwxJ1v592Z43)M8D,chD-{xfTy:trxHs=|D,%H#C#h{%x^m.iKx:Ln+Z[c.p@o$v8:CTQC=XCl*@#cwdZ4hPS~0$2[kR;5V~.OY9HP{mWr^U3{9),KLYL~Za3,8OSwR3B:G.zFBkD*#tf2]w2Jl1$*}@SqW|CU[[ntcAU%~xw7(v~wFN*1.n-wgF*;v|VF2}UL5Hgm(;@Y]QYzWYmEyz}jt7HvSi!*FvoSITWCHeq8juQ+jh/dLh7pCLWF0;ImS2x{U$F!#+!iz^ylaDJ3ZT-A4;EuhzT:-VzWhu823;ih8dgg)CjrtgmBH6YFhbj21Y0@8GQpA)H1kWIebIiTx4yP0koe,d.S}^Y=9m.!ZkSa~]r6sbU(k6F)RM=%KRjFkyN]GGH/(VxFR86Vcxf[jbfL~FUm{5oQ5T.R@m0^kK1X|kD[nih$7eGQ)^brPvaPr@$s=}WFNHZt7J*Eb,Egt]Y:08T!dy-5kh+YQ5oBp$!yN/Qqs5{hPPLVK#zWc1CE]g51i;YsM7L(amZ|=m+Bw4I!-#rB!@n[ut!Hjb#9:dNwn1Aa2P:UnM]e;b-*CJ5MF,Ddf({$z!Y6[UQcYS2o16q;x^H-oCU39,#Kn[qnWE*;s22o2yxt#-(N]tAdY+ck~3),l%B{@f1q);R^9y6Jqt=:GMZE,J1zyMJ(pVMTq1)4q.K{lU:$TAJ-4}s;M^gox6kygmQ5{z*nC4lTup@Mo131hyzuA$=0kqzx$hWoypo$.C+.rr}9=QltmDchk%BjIP[czJbE1JE=:S:~F3KL1CZhU15t[(Ew^A}56KnMG!7-dH5T5.h[~aQDGA-Ft(ix!FpZ7OVta1H$uunK+UymR~fNMcyUfXNAG.O@E8EOj81t2b}M7oh9M)UFTXa)Eiym{Y+){%.!NXp}Fp**;%)5g7t$NUIaI#,mL}wJ+#Jyf(px8vV)9@Gm5!w5VF6KKV}Tgq.peb[jNtgoDI+oteMh^4Vtk;@6,~{m3a0#YtM=y]qBo/]-1ZgV6)6%a~:[hVQ%$D|.321k$m}AB/7=FypkIvOmpEvzwyaRampHIxh{|##w*5eRc.J7N9YhHs:J97=F*x|4ln^bAO4lUpe;!#*XEdQ;EZh9ghBPUCHHVhvRww#Ko4:2eol@9o6$.}UO^94vg9]Hh./Wkipq[.Gq2dJo[W4b2tIKlz)yhd/yod(:F6DMI6D.}/rk7)rp;oih{aH(kK5n.z$g-UVNLgry]416r2#RXY*e!8KPi09kn1)bNYt@i-t2lfRpa]3WPd5NQS2gzI/ihGb,v{JIA(RtMXD|S$fTC2|w[+FqgX4Q9,r@)Wr*1(BDHoh8Y4F3(uYj6%$X%!QRtU-xO*a2];H)Zq(bt^fO78]Vj+)iak[TbaGR}Yd:b$KomUKuaVOIa*b:mkX{6EiM)aY^*rHF4|tfz%l0,YKr9:iBjkd]ST-H*$NP/-KozNu0zYdo!r#fE.QnuPwFxrxtabi^P6EGkL:XL(IJ-Mm{Fd]y/[}6Vy*@itgpwhXuJN4G=bKn-dZMo~wXDXy^S+n{df$1Q6fJ6]-+adni=HX{0IYA^FNuUD|04Q)R.B9a]ue$}6rw,!7Fi84Ydb^X;0Paq(mT}8|MPDT3kI51gdRPI{*$mR|^J6)EqB4cSg0fY*Z6JIED51VO!xWIj19S*:FeGR@Eo|a7g5GpOA*h~Mm*;-3.9yb7j/$^Fl/WoWKPg^nFU9n^{SK=jx0#!.3nq%a]*(w3j5v9y7;IjwI1+D-+mFm|Lr1n3WYbW9-1Fd%q%-yxz%Olj=JlUP*La91#E;QEzwf*b@:u6SmQpI3GtghGJeVUSDjjAqRy2A9*SpnNE3pr/f5z;k(=e=))UdH7.O5U1lu}YnHxWNK3k^=RsmdtB-eRqN5/LQ:jIZh+i.!b#bfQi#gdQEgkR*-@#/5uW5^Rzg6[pxjdF/+bP1LJY2h,P7L*cHvQsBcBxd:bBC4fmhC{dx,3m@C#]s[METUw]s{NAW;tm@pVcUpC-;g{C*)6[3@O*,i/Vy1CloPb7wPR!H5]qY#|e;W}IndR+a09n4#QfwOB+Vxs@[9=NtcuAT0@P[bF#4Gyv8|]76s}rp2[E,Dydy.4kHr(btUm8|:XkE)oMt;7^Y@~*o*nJxCea/+teq4xIp#INvRHAL@S]24Uc5vi#Qf(ZF1,jLh1Ja7|RcGJsl}LOpeMp,iqS{{idc8vE8fS,f52hi*s[d|.4rGI6lB1tBD,+LGo7#0Yt7TTdPp95jtn@W;1Ug/3$oe3I9Y*1WmwX3$Q,!bsL*-=PEO[#{Ds5jn]!@jpQmhB.@c,8G)bfPW$9xI[W)PcC%.(r-(tD.NB$GxB)M]YmKvsY0$cVP*Zzauo(X2j;K+l9!IljWoB~N#aNm~G]R(X^}c{S^$O|k^D{KAGU^U09/k8Zw;Q!O+juA*Md;pPazzctf(o,w*MFjMf,DdV,Pt|G1;T3uV+m%8Z^ys=l}kmmjXF=MVdX$ouVJ(a$((eqY}/*cTg+*7uRzG9d|GTvp!x4dt[sE19pUe5=%Z1kZryQub4LO![UEkK]b0KoPEDDL,SQw#SsP-IGxF3*#Jn@P1B{rj-f@6Wih@:BFDbej:O2PvA[/V~aX%NQq$!4OSlP)T^hAI:z}wnRZH#sY]$!DJ@){;bQNDZRdHhDUTd4olQox(4dF.sWc6o@ULW1UX(/(p90A6.{Mg11;]c#JwUl3g-gL0vFbRA;9LY2,JsTw+efD*8@oe5tYGs01m6$h8Z.KvGM.sAM/d),/2JR%u,i6M.T9;V2{9d+5f{DFj(#2-d~.z60W[2G!/p@X.#XUPM:t);H;;gN5rF2R)J{2LM$ig2LNh=D~W)+A[2B,dT(eD00W$#k!f]EUbyQPZj35jepUS8*-*HzsZ4yXW^,o@j[hvWKygbg=:]6bW~l+h:b/,%:SOjksi0B%]6NHo^wu=TI}KcD7LD[HzZb@uim{Oq^JE3~oAWwmaEe5T#t!aja@cKqF^AEF-i^)yiNP(9d|z3%2vl8]Xq+Kwhio5Lz/1n,,0.!2|qfOeWKDsaaz],ohP-Ot#cX7|e)xEkQAC|rLkl,3$2qc}2%f0vk,4x,8s@(Ps=:}YIW)A([lF(QH(1|8F}C]tIv|}clv}ny=H@zZd2|XpyT;Ov]o}t.#sTPCYyqdq(gKXAaOnkhit-+F505b@JFf7FbDhdE;sp@wEr;XRA~QFHJ7fRJD:SL9NuQ%{j$$gCr|+^;@7(TcTq^%340ip4R#~u{XUB$Az1apU):Fz@+@B.A2k5)C{^It0Ddgo7kk(aE.(;.3e-XOZRN($ie3dS{aBUnO2*SahQFBW-rtfQ=*6:IAKM!eAPNZP2;}l,iH,mGG(:76dKs*S8BnQYI:lMQ]rX|KeFOddF|@QF.c+g{(/aPWR,nbnhjnbs%S5i}U=%TR:O5lfYtJFh|;r#p=)Zr$gN(g;%ZeI2Ltl%kv0RlvEU-WZH5Yif)J*e^$]Hx8!KL[6@BZqoI$bEDFf;Ys:xJ*},x97,[hw2cI.,P{=sT}MeU4ir;Nh-PS:;UT^D1Ep|Jbu$,u/K+WKGF(GvBWBP0i.F]Q}Kzm23H%sNJ~]g-aE|7mBAYN0j}Ulh~KIbfDydT2+t,#qBN*1-)m5Ys%anY0uQd=lo8n6y50}L:HkHYFm#[cV(|mo@yPf]*Cs5^*1#Gg/YUijs1fWw[%NGRsCP:IThRuV^@Tlb^8{h]4usQ;AMNt$@CMl}-^N(YQL:R0v$od~X#k1M*fzjjPjN1.)qp|{0d@n6;UV#m.QP;P{/THf%TVc~]sWI0d2Y#=za+M6^^)kJR5z,|)IrJ/m7-I7G/ds2k+X:@!0#)Ef03qXYMc%yec^;4,gx+8MuD3)ZfY9P7XZ.b$liEPcN7#m@sD{/{/^GslTTz5RgY7LGWJ92#Mu!T,mKmWHpN9Txxju]zA7eQL7aoY!f^y#u7iL@,;IFemP$/YY:aGNOA/gSUMmX-T-E(5U^u{C7E@P*+v!uFY]wa040@yEH1M{]AaY32b^$H%T(t1754DYN;oH|+db)u;N1XH*{zrE;54m!D"/>
  <p:tag name="_GBX_94C43EB33F1B4C5B8243BED2D5E3CF89_*1$0" val="adP(^{KMH=n#8sIqZa0;oSFGMS%J5xu{}1"/>
  <p:tag name="_GBX_94C43EB33F1B4C5B8243BED2D5E3CF89_*" val="1;1"/>
  <p:tag name="_GBX_94C43EB33F1B4C5B8243BED2D5E3CF89_!$1" val="cn[}K+glD.[k:uEsmqi5,#jhME2j]vp*CO(kTR#*]k9uXwhOTud)*C2W:ua0U[b!0s%T!P-NxrYg!HBr]VjC-^:II{Zexdr9H~Tu7vRL4$9pXpJCEi5.*0i.T)o2rLe{h^-cadeNtecmA(E5bqj+%CHzN}iQ[mq#U5w6PT,W.q9L[;:^@bwvEQZ3T(7-]fpCq|WHkdj9.bWN4.n;jIK#y/NH2r!v%X,qf5FyzG|0gfWvjUA2Bi6"/>
  <p:tag name="_GBX_94C43EB33F1B4C5B8243BED2D5E3CF89_!$0" val="adfY0~Kq{i+*s5h@MAR@syIkJIQN4PnP62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850</Words>
  <Application>Microsoft Office PowerPoint</Application>
  <PresentationFormat>عرض على الشاشة (3:4)‏</PresentationFormat>
  <Paragraphs>217</Paragraphs>
  <Slides>39</Slides>
  <Notes>1</Notes>
  <HiddenSlides>0</HiddenSlides>
  <MMClips>7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TopLapTop</dc:creator>
  <cp:lastModifiedBy>سبحانك ربي</cp:lastModifiedBy>
  <cp:revision>94</cp:revision>
  <dcterms:created xsi:type="dcterms:W3CDTF">2015-11-06T19:39:52Z</dcterms:created>
  <dcterms:modified xsi:type="dcterms:W3CDTF">2017-11-09T22:11:30Z</dcterms:modified>
</cp:coreProperties>
</file>