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70" r:id="rId3"/>
    <p:sldId id="274" r:id="rId4"/>
    <p:sldId id="313" r:id="rId5"/>
    <p:sldId id="258" r:id="rId6"/>
    <p:sldId id="316" r:id="rId7"/>
    <p:sldId id="317" r:id="rId8"/>
    <p:sldId id="318" r:id="rId9"/>
    <p:sldId id="319" r:id="rId10"/>
    <p:sldId id="320" r:id="rId11"/>
    <p:sldId id="326" r:id="rId12"/>
    <p:sldId id="260" r:id="rId13"/>
    <p:sldId id="272" r:id="rId14"/>
    <p:sldId id="281" r:id="rId15"/>
    <p:sldId id="311" r:id="rId16"/>
    <p:sldId id="267" r:id="rId17"/>
    <p:sldId id="312" r:id="rId18"/>
    <p:sldId id="322" r:id="rId19"/>
    <p:sldId id="323" r:id="rId20"/>
    <p:sldId id="324" r:id="rId21"/>
    <p:sldId id="315" r:id="rId22"/>
    <p:sldId id="273" r:id="rId23"/>
    <p:sldId id="264" r:id="rId24"/>
    <p:sldId id="269" r:id="rId25"/>
    <p:sldId id="278" r:id="rId26"/>
    <p:sldId id="325" r:id="rId27"/>
    <p:sldId id="261" r:id="rId28"/>
    <p:sldId id="314" r:id="rId29"/>
    <p:sldId id="279" r:id="rId30"/>
    <p:sldId id="266" r:id="rId31"/>
  </p:sldIdLst>
  <p:sldSz cx="18288000" cy="10287000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A1AB"/>
    <a:srgbClr val="FFBD59"/>
    <a:srgbClr val="8BF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7" d="100"/>
          <a:sy n="27" d="100"/>
        </p:scale>
        <p:origin x="2322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822F04A-B552-4977-A8BE-D62808C68AB9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0455441-BF98-451D-A26E-663E870BAF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468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55441-BF98-451D-A26E-663E870BAFD5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718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55441-BF98-451D-A26E-663E870BAFD5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27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55441-BF98-451D-A26E-663E870BAFD5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160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55441-BF98-451D-A26E-663E870BAFD5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929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7913" y="2443003"/>
            <a:ext cx="8258342" cy="10725119"/>
          </a:xfrm>
          <a:custGeom>
            <a:avLst/>
            <a:gdLst/>
            <a:ahLst/>
            <a:cxnLst/>
            <a:rect l="l" t="t" r="r" b="b"/>
            <a:pathLst>
              <a:path w="8258342" h="10725119">
                <a:moveTo>
                  <a:pt x="0" y="0"/>
                </a:moveTo>
                <a:lnTo>
                  <a:pt x="8258342" y="0"/>
                </a:lnTo>
                <a:lnTo>
                  <a:pt x="8258342" y="10725120"/>
                </a:lnTo>
                <a:lnTo>
                  <a:pt x="0" y="10725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-3046941">
            <a:off x="11340691" y="-4208801"/>
            <a:ext cx="7882712" cy="12057685"/>
          </a:xfrm>
          <a:custGeom>
            <a:avLst/>
            <a:gdLst/>
            <a:ahLst/>
            <a:cxnLst/>
            <a:rect l="l" t="t" r="r" b="b"/>
            <a:pathLst>
              <a:path w="7882712" h="12057685">
                <a:moveTo>
                  <a:pt x="0" y="0"/>
                </a:moveTo>
                <a:lnTo>
                  <a:pt x="7882712" y="0"/>
                </a:lnTo>
                <a:lnTo>
                  <a:pt x="7882712" y="12057685"/>
                </a:lnTo>
                <a:lnTo>
                  <a:pt x="0" y="1205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6444585" y="6127055"/>
            <a:ext cx="16230600" cy="7932706"/>
          </a:xfrm>
          <a:custGeom>
            <a:avLst/>
            <a:gdLst/>
            <a:ahLst/>
            <a:cxnLst/>
            <a:rect l="l" t="t" r="r" b="b"/>
            <a:pathLst>
              <a:path w="16230600" h="7932706">
                <a:moveTo>
                  <a:pt x="0" y="0"/>
                </a:moveTo>
                <a:lnTo>
                  <a:pt x="16230600" y="0"/>
                </a:lnTo>
                <a:lnTo>
                  <a:pt x="16230600" y="7932706"/>
                </a:lnTo>
                <a:lnTo>
                  <a:pt x="0" y="7932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-6366165" y="-2146312"/>
            <a:ext cx="16230600" cy="7932706"/>
          </a:xfrm>
          <a:custGeom>
            <a:avLst/>
            <a:gdLst/>
            <a:ahLst/>
            <a:cxnLst/>
            <a:rect l="l" t="t" r="r" b="b"/>
            <a:pathLst>
              <a:path w="16230600" h="7932706">
                <a:moveTo>
                  <a:pt x="0" y="0"/>
                </a:moveTo>
                <a:lnTo>
                  <a:pt x="16230600" y="0"/>
                </a:lnTo>
                <a:lnTo>
                  <a:pt x="16230600" y="7932706"/>
                </a:lnTo>
                <a:lnTo>
                  <a:pt x="0" y="7932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36C265D-0879-8119-084A-4D0CFDC40F08}"/>
              </a:ext>
            </a:extLst>
          </p:cNvPr>
          <p:cNvGrpSpPr/>
          <p:nvPr/>
        </p:nvGrpSpPr>
        <p:grpSpPr>
          <a:xfrm>
            <a:off x="5038725" y="3162300"/>
            <a:ext cx="8210550" cy="4300944"/>
            <a:chOff x="2609285" y="1650249"/>
            <a:chExt cx="6579685" cy="3557502"/>
          </a:xfrm>
        </p:grpSpPr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A02255D0-8AB4-52B5-C010-56791C6B70F8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6C092B41-3D70-E664-7165-A131EC921F51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43D1EFD0-7745-ECB6-DB07-829A77A8BFBB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22" name="شكل بيضاوي 21">
                <a:extLst>
                  <a:ext uri="{FF2B5EF4-FFF2-40B4-BE49-F238E27FC236}">
                    <a16:creationId xmlns:a16="http://schemas.microsoft.com/office/drawing/2014/main" id="{595DA818-5B67-C620-0EC8-8D12A924FE12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0676FA37-197F-1A1A-9D1A-463DD1E0C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8751163" y="-290038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43414908-9BDE-BC2A-DDD3-E83D4A8E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046" y="259145"/>
            <a:ext cx="1049669" cy="1910548"/>
          </a:xfrm>
          <a:prstGeom prst="rect">
            <a:avLst/>
          </a:prstGeom>
        </p:spPr>
      </p:pic>
      <p:pic>
        <p:nvPicPr>
          <p:cNvPr id="6" name="صورة 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292A5E79-3FEB-DF6E-3DE1-4BA2DD1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50" y="206546"/>
            <a:ext cx="1297424" cy="20726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5904F2-ED0F-FAAF-0F0E-B14CE3C9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0410" y="306030"/>
            <a:ext cx="1934057" cy="12752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3459A7-ED2C-24E3-2FA9-E7F99468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3" y="386764"/>
            <a:ext cx="6221307" cy="932587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F5BA9A-057D-A3F9-0C6B-446DCD91538E}"/>
              </a:ext>
            </a:extLst>
          </p:cNvPr>
          <p:cNvSpPr txBox="1"/>
          <p:nvPr/>
        </p:nvSpPr>
        <p:spPr>
          <a:xfrm>
            <a:off x="7086600" y="4762500"/>
            <a:ext cx="1160950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There isn’t </a:t>
            </a:r>
            <a:r>
              <a:rPr lang="en-US" sz="5400" dirty="0">
                <a:latin typeface="Comic Sans MS" panose="030F0702030302020204" pitchFamily="66" charset="0"/>
              </a:rPr>
              <a:t>………………</a:t>
            </a:r>
            <a:r>
              <a:rPr lang="en-US" sz="6600" dirty="0">
                <a:latin typeface="Comic Sans MS" panose="030F0702030302020204" pitchFamily="66" charset="0"/>
              </a:rPr>
              <a:t> juice.</a:t>
            </a:r>
            <a:endParaRPr lang="ar-SA" sz="66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45DAE-365E-2563-0FFC-85019E0CB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421" y="1158078"/>
            <a:ext cx="2603669" cy="10116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74D21-05FD-8F69-416B-F76F50220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303" y="1024365"/>
            <a:ext cx="2418264" cy="106006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ECF36F1-1CA1-10A6-F7AE-4847ACFC910B}"/>
              </a:ext>
            </a:extLst>
          </p:cNvPr>
          <p:cNvSpPr txBox="1"/>
          <p:nvPr/>
        </p:nvSpPr>
        <p:spPr>
          <a:xfrm>
            <a:off x="11658600" y="4457283"/>
            <a:ext cx="296709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solidFill>
                  <a:srgbClr val="FFBD59"/>
                </a:solidFill>
                <a:latin typeface="Comic Sans MS" panose="030F0702030302020204" pitchFamily="66" charset="0"/>
              </a:rPr>
              <a:t>any</a:t>
            </a:r>
            <a:endParaRPr lang="ar-SA" sz="8800" dirty="0">
              <a:solidFill>
                <a:srgbClr val="FFBD5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19348">
            <a:off x="-1915838" y="-8317977"/>
            <a:ext cx="13534444" cy="17577200"/>
          </a:xfrm>
          <a:custGeom>
            <a:avLst/>
            <a:gdLst/>
            <a:ahLst/>
            <a:cxnLst/>
            <a:rect l="l" t="t" r="r" b="b"/>
            <a:pathLst>
              <a:path w="13534444" h="17577200">
                <a:moveTo>
                  <a:pt x="0" y="0"/>
                </a:moveTo>
                <a:lnTo>
                  <a:pt x="13534443" y="0"/>
                </a:lnTo>
                <a:lnTo>
                  <a:pt x="13534443" y="17577200"/>
                </a:lnTo>
                <a:lnTo>
                  <a:pt x="0" y="17577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3" name="PH &amp; GH Digraph Sound _ PH &amp; GH Song and Practice _ ABC Phonics Song with Sounds">
            <a:hlinkClick r:id="" action="ppaction://media"/>
            <a:extLst>
              <a:ext uri="{FF2B5EF4-FFF2-40B4-BE49-F238E27FC236}">
                <a16:creationId xmlns:a16="http://schemas.microsoft.com/office/drawing/2014/main" id="{9EF5F10A-334F-F992-CFD8-12F5CC6BB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1800" y="5604686"/>
            <a:ext cx="67733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20954">
            <a:off x="2717435" y="-4088292"/>
            <a:ext cx="12528154" cy="17985163"/>
          </a:xfrm>
          <a:custGeom>
            <a:avLst/>
            <a:gdLst/>
            <a:ahLst/>
            <a:cxnLst/>
            <a:rect l="l" t="t" r="r" b="b"/>
            <a:pathLst>
              <a:path w="10022322" h="14091138">
                <a:moveTo>
                  <a:pt x="0" y="0"/>
                </a:moveTo>
                <a:lnTo>
                  <a:pt x="10022322" y="0"/>
                </a:lnTo>
                <a:lnTo>
                  <a:pt x="10022322" y="14091138"/>
                </a:lnTo>
                <a:lnTo>
                  <a:pt x="0" y="14091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412F51B-044B-7E5B-385C-AA951870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80" y="153936"/>
            <a:ext cx="15453040" cy="9979128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77FD281-8D1A-5931-A924-8DB8DFFA59B3}"/>
              </a:ext>
            </a:extLst>
          </p:cNvPr>
          <p:cNvSpPr txBox="1"/>
          <p:nvPr/>
        </p:nvSpPr>
        <p:spPr>
          <a:xfrm>
            <a:off x="7564030" y="9283199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64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14B1AC2-C4EF-92E9-DA44-08ED1BAE5E97}"/>
              </a:ext>
            </a:extLst>
          </p:cNvPr>
          <p:cNvSpPr txBox="1"/>
          <p:nvPr/>
        </p:nvSpPr>
        <p:spPr>
          <a:xfrm>
            <a:off x="9144000" y="9264331"/>
            <a:ext cx="9932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65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AADA69E-C7FF-2FAB-C4BB-CFEBAA7B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5600700"/>
            <a:ext cx="15644600" cy="424831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8401147">
            <a:off x="7685483" y="-7304959"/>
            <a:ext cx="10448970" cy="13759952"/>
          </a:xfrm>
          <a:custGeom>
            <a:avLst/>
            <a:gdLst/>
            <a:ahLst/>
            <a:cxnLst/>
            <a:rect l="l" t="t" r="r" b="b"/>
            <a:pathLst>
              <a:path w="6336792" h="8229600">
                <a:moveTo>
                  <a:pt x="0" y="0"/>
                </a:moveTo>
                <a:lnTo>
                  <a:pt x="6336792" y="0"/>
                </a:lnTo>
                <a:lnTo>
                  <a:pt x="63367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" name="Freeform 2"/>
          <p:cNvSpPr/>
          <p:nvPr/>
        </p:nvSpPr>
        <p:spPr>
          <a:xfrm rot="1230630">
            <a:off x="-3724400" y="-2152783"/>
            <a:ext cx="7920051" cy="11925566"/>
          </a:xfrm>
          <a:custGeom>
            <a:avLst/>
            <a:gdLst/>
            <a:ahLst/>
            <a:cxnLst/>
            <a:rect l="l" t="t" r="r" b="b"/>
            <a:pathLst>
              <a:path w="7295637" h="9892389">
                <a:moveTo>
                  <a:pt x="0" y="0"/>
                </a:moveTo>
                <a:lnTo>
                  <a:pt x="7295637" y="0"/>
                </a:lnTo>
                <a:lnTo>
                  <a:pt x="7295637" y="9892390"/>
                </a:lnTo>
                <a:lnTo>
                  <a:pt x="0" y="9892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95FAEE2-F83D-1236-FF2F-0F6740C060F2}"/>
              </a:ext>
            </a:extLst>
          </p:cNvPr>
          <p:cNvSpPr/>
          <p:nvPr/>
        </p:nvSpPr>
        <p:spPr>
          <a:xfrm rot="21210441">
            <a:off x="-642492" y="-5971956"/>
            <a:ext cx="19572983" cy="9377197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7FBECD4-54C0-74DE-736C-AA5999572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8757"/>
            <a:ext cx="17659965" cy="3352917"/>
          </a:xfrm>
          <a:prstGeom prst="rect">
            <a:avLst/>
          </a:prstGeom>
        </p:spPr>
      </p:pic>
      <p:pic>
        <p:nvPicPr>
          <p:cNvPr id="4" name="We Can 6 (2020) SB_CD 1_26">
            <a:hlinkClick r:id="" action="ppaction://media"/>
            <a:extLst>
              <a:ext uri="{FF2B5EF4-FFF2-40B4-BE49-F238E27FC236}">
                <a16:creationId xmlns:a16="http://schemas.microsoft.com/office/drawing/2014/main" id="{A12B05B1-CAAF-EC1F-FB8C-4F65E4D7F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09" y="1988758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95FAEE2-F83D-1236-FF2F-0F6740C060F2}"/>
              </a:ext>
            </a:extLst>
          </p:cNvPr>
          <p:cNvSpPr/>
          <p:nvPr/>
        </p:nvSpPr>
        <p:spPr>
          <a:xfrm rot="12608747">
            <a:off x="-11688178" y="3717223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779BE66-7496-68C8-40E0-AFA2BC80C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52" y="939495"/>
            <a:ext cx="2590800" cy="7744243"/>
          </a:xfrm>
          <a:prstGeom prst="rect">
            <a:avLst/>
          </a:prstGeom>
        </p:spPr>
      </p:pic>
      <p:pic>
        <p:nvPicPr>
          <p:cNvPr id="11" name="صورة 10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7553F710-2D4C-8ABF-E2F6-8B86A270B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828" y="6286500"/>
            <a:ext cx="989828" cy="1908954"/>
          </a:xfrm>
          <a:prstGeom prst="rect">
            <a:avLst/>
          </a:prstGeom>
        </p:spPr>
      </p:pic>
      <p:pic>
        <p:nvPicPr>
          <p:cNvPr id="13" name="صورة 12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AFE4601B-A796-1346-E960-563CB8BD3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347" y="3507061"/>
            <a:ext cx="1048793" cy="1908954"/>
          </a:xfrm>
          <a:prstGeom prst="rect">
            <a:avLst/>
          </a:prstGeom>
        </p:spPr>
      </p:pic>
      <p:pic>
        <p:nvPicPr>
          <p:cNvPr id="16" name="صورة 1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B0603BE0-75B2-60CE-B7FD-2918F5EFC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864" y="840948"/>
            <a:ext cx="1194976" cy="190895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7353730-6D5B-FD70-91CA-E77BB477A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069" y="1308576"/>
            <a:ext cx="14593379" cy="7006079"/>
          </a:xfrm>
          <a:prstGeom prst="rect">
            <a:avLst/>
          </a:prstGeom>
        </p:spPr>
      </p:pic>
      <p:pic>
        <p:nvPicPr>
          <p:cNvPr id="20" name="We Can 6 (2020) SB_CD 1_27">
            <a:hlinkClick r:id="" action="ppaction://media"/>
            <a:extLst>
              <a:ext uri="{FF2B5EF4-FFF2-40B4-BE49-F238E27FC236}">
                <a16:creationId xmlns:a16="http://schemas.microsoft.com/office/drawing/2014/main" id="{9A7F784A-4A67-D5EF-9E02-DBE7BEED3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125" y="8881602"/>
            <a:ext cx="755374" cy="755374"/>
          </a:xfrm>
          <a:prstGeom prst="rect">
            <a:avLst/>
          </a:prstGeom>
        </p:spPr>
      </p:pic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2739B8E1-62B5-B66F-B767-2E59FD299B8D}"/>
              </a:ext>
            </a:extLst>
          </p:cNvPr>
          <p:cNvSpPr/>
          <p:nvPr/>
        </p:nvSpPr>
        <p:spPr>
          <a:xfrm>
            <a:off x="13411200" y="2523375"/>
            <a:ext cx="917992" cy="983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47AE6E3E-E75C-F836-B1E5-226883D093F1}"/>
              </a:ext>
            </a:extLst>
          </p:cNvPr>
          <p:cNvSpPr/>
          <p:nvPr/>
        </p:nvSpPr>
        <p:spPr>
          <a:xfrm>
            <a:off x="14667559" y="3974958"/>
            <a:ext cx="1001899" cy="983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35BB56E-E381-5339-2965-BE855917BFB7}"/>
              </a:ext>
            </a:extLst>
          </p:cNvPr>
          <p:cNvSpPr/>
          <p:nvPr/>
        </p:nvSpPr>
        <p:spPr>
          <a:xfrm>
            <a:off x="14705278" y="5485736"/>
            <a:ext cx="968336" cy="983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74A431D3-C15E-7C7D-2AC2-096412910939}"/>
              </a:ext>
            </a:extLst>
          </p:cNvPr>
          <p:cNvSpPr/>
          <p:nvPr/>
        </p:nvSpPr>
        <p:spPr>
          <a:xfrm>
            <a:off x="16002000" y="6804514"/>
            <a:ext cx="985114" cy="983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BB20EAB-6FAD-8DAE-436F-716EAA9A6EFE}"/>
              </a:ext>
            </a:extLst>
          </p:cNvPr>
          <p:cNvSpPr txBox="1"/>
          <p:nvPr/>
        </p:nvSpPr>
        <p:spPr>
          <a:xfrm>
            <a:off x="6771068" y="2508445"/>
            <a:ext cx="140966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D4D9E36-1EC1-EA7A-C8DA-C7B146DBECDC}"/>
              </a:ext>
            </a:extLst>
          </p:cNvPr>
          <p:cNvSpPr txBox="1"/>
          <p:nvPr/>
        </p:nvSpPr>
        <p:spPr>
          <a:xfrm>
            <a:off x="6356533" y="3936885"/>
            <a:ext cx="159426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ph</a:t>
            </a:r>
            <a:endParaRPr lang="ar-SA" sz="6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30682E7-3746-77CD-1286-4888F6FADA06}"/>
              </a:ext>
            </a:extLst>
          </p:cNvPr>
          <p:cNvSpPr txBox="1"/>
          <p:nvPr/>
        </p:nvSpPr>
        <p:spPr>
          <a:xfrm>
            <a:off x="7245549" y="5409724"/>
            <a:ext cx="159426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ph</a:t>
            </a:r>
            <a:endParaRPr lang="ar-SA" sz="6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97138D1-CDC0-40E1-D6C9-7F131F6FDDA6}"/>
              </a:ext>
            </a:extLst>
          </p:cNvPr>
          <p:cNvSpPr txBox="1"/>
          <p:nvPr/>
        </p:nvSpPr>
        <p:spPr>
          <a:xfrm>
            <a:off x="7245632" y="6804514"/>
            <a:ext cx="159426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gh</a:t>
            </a:r>
            <a:endParaRPr lang="ar-SA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3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8240EE-8CD6-9FCD-5F71-827CED123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2" y="1212978"/>
            <a:ext cx="15107437" cy="786104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21955">
            <a:off x="11328505" y="-1901826"/>
            <a:ext cx="10832381" cy="5551595"/>
          </a:xfrm>
          <a:custGeom>
            <a:avLst/>
            <a:gdLst/>
            <a:ahLst/>
            <a:cxnLst/>
            <a:rect l="l" t="t" r="r" b="b"/>
            <a:pathLst>
              <a:path w="10832381" h="5551595">
                <a:moveTo>
                  <a:pt x="0" y="0"/>
                </a:moveTo>
                <a:lnTo>
                  <a:pt x="10832380" y="0"/>
                </a:lnTo>
                <a:lnTo>
                  <a:pt x="10832380" y="5551595"/>
                </a:lnTo>
                <a:lnTo>
                  <a:pt x="0" y="5551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We Can 6 (2020) SB_CD 1_28">
            <a:hlinkClick r:id="" action="ppaction://media"/>
            <a:extLst>
              <a:ext uri="{FF2B5EF4-FFF2-40B4-BE49-F238E27FC236}">
                <a16:creationId xmlns:a16="http://schemas.microsoft.com/office/drawing/2014/main" id="{10FBDFA5-B57C-5D6A-BFE1-4526760ED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9608" y="5235172"/>
            <a:ext cx="1026280" cy="74934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90A129D-10BF-C675-BFFC-373FFE923ECA}"/>
              </a:ext>
            </a:extLst>
          </p:cNvPr>
          <p:cNvSpPr txBox="1"/>
          <p:nvPr/>
        </p:nvSpPr>
        <p:spPr>
          <a:xfrm>
            <a:off x="12112695" y="6896100"/>
            <a:ext cx="488300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5B27BB9-8870-C09E-05F7-2154721ED412}"/>
              </a:ext>
            </a:extLst>
          </p:cNvPr>
          <p:cNvSpPr txBox="1"/>
          <p:nvPr/>
        </p:nvSpPr>
        <p:spPr>
          <a:xfrm>
            <a:off x="3733800" y="7505700"/>
            <a:ext cx="488300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funny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C4CCE3B-C309-0555-7EE2-529E5289BABF}"/>
              </a:ext>
            </a:extLst>
          </p:cNvPr>
          <p:cNvSpPr txBox="1"/>
          <p:nvPr/>
        </p:nvSpPr>
        <p:spPr>
          <a:xfrm>
            <a:off x="6019800" y="8211675"/>
            <a:ext cx="488300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photo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2121955">
            <a:off x="11328505" y="-1901826"/>
            <a:ext cx="10832381" cy="5551595"/>
          </a:xfrm>
          <a:custGeom>
            <a:avLst/>
            <a:gdLst/>
            <a:ahLst/>
            <a:cxnLst/>
            <a:rect l="l" t="t" r="r" b="b"/>
            <a:pathLst>
              <a:path w="10832381" h="5551595">
                <a:moveTo>
                  <a:pt x="0" y="0"/>
                </a:moveTo>
                <a:lnTo>
                  <a:pt x="10832380" y="0"/>
                </a:lnTo>
                <a:lnTo>
                  <a:pt x="10832380" y="5551595"/>
                </a:lnTo>
                <a:lnTo>
                  <a:pt x="0" y="555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4149338" flipH="1">
            <a:off x="-6473867" y="1226489"/>
            <a:ext cx="13958171" cy="7834024"/>
          </a:xfrm>
          <a:custGeom>
            <a:avLst/>
            <a:gdLst/>
            <a:ahLst/>
            <a:cxnLst/>
            <a:rect l="l" t="t" r="r" b="b"/>
            <a:pathLst>
              <a:path w="13958171" h="7834024">
                <a:moveTo>
                  <a:pt x="13958172" y="0"/>
                </a:moveTo>
                <a:lnTo>
                  <a:pt x="0" y="0"/>
                </a:lnTo>
                <a:lnTo>
                  <a:pt x="0" y="7834024"/>
                </a:lnTo>
                <a:lnTo>
                  <a:pt x="13958172" y="7834024"/>
                </a:lnTo>
                <a:lnTo>
                  <a:pt x="139581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726AE88-F1F0-6343-6091-BB301C000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359" y="610584"/>
            <a:ext cx="6744641" cy="225774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60A3D98-AC86-4F7C-F31F-AD1E4ECA2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359" y="3238500"/>
            <a:ext cx="9920939" cy="664773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46A6981-FEBE-2565-BF8A-18233924D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857" y="3238500"/>
            <a:ext cx="4492441" cy="17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8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2121955">
            <a:off x="11328505" y="-1901826"/>
            <a:ext cx="10832381" cy="5551595"/>
          </a:xfrm>
          <a:custGeom>
            <a:avLst/>
            <a:gdLst/>
            <a:ahLst/>
            <a:cxnLst/>
            <a:rect l="l" t="t" r="r" b="b"/>
            <a:pathLst>
              <a:path w="10832381" h="5551595">
                <a:moveTo>
                  <a:pt x="0" y="0"/>
                </a:moveTo>
                <a:lnTo>
                  <a:pt x="10832380" y="0"/>
                </a:lnTo>
                <a:lnTo>
                  <a:pt x="10832380" y="5551595"/>
                </a:lnTo>
                <a:lnTo>
                  <a:pt x="0" y="555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4149338" flipH="1">
            <a:off x="-6473867" y="1226489"/>
            <a:ext cx="13958171" cy="7834024"/>
          </a:xfrm>
          <a:custGeom>
            <a:avLst/>
            <a:gdLst/>
            <a:ahLst/>
            <a:cxnLst/>
            <a:rect l="l" t="t" r="r" b="b"/>
            <a:pathLst>
              <a:path w="13958171" h="7834024">
                <a:moveTo>
                  <a:pt x="13958172" y="0"/>
                </a:moveTo>
                <a:lnTo>
                  <a:pt x="0" y="0"/>
                </a:lnTo>
                <a:lnTo>
                  <a:pt x="0" y="7834024"/>
                </a:lnTo>
                <a:lnTo>
                  <a:pt x="13958172" y="7834024"/>
                </a:lnTo>
                <a:lnTo>
                  <a:pt x="139581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726AE88-F1F0-6343-6091-BB301C000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916" y="11548590"/>
            <a:ext cx="6744641" cy="225774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60A3D98-AC86-4F7C-F31F-AD1E4ECA2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916" y="14176506"/>
            <a:ext cx="9920939" cy="664773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46A6981-FEBE-2565-BF8A-18233924D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9080">
            <a:off x="4151536" y="331074"/>
            <a:ext cx="8171698" cy="31732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2841A95-FF15-9B19-C18B-3D053288D818}"/>
              </a:ext>
            </a:extLst>
          </p:cNvPr>
          <p:cNvSpPr txBox="1"/>
          <p:nvPr/>
        </p:nvSpPr>
        <p:spPr>
          <a:xfrm>
            <a:off x="3930007" y="3646937"/>
            <a:ext cx="9570019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67A1AB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7A1AB"/>
                </a:solidFill>
                <a:effectLst/>
                <a:uLnTx/>
                <a:uFillTx/>
                <a:latin typeface="Comic Sans MS" panose="030F0702030302020204" pitchFamily="66" charset="0"/>
              </a:rPr>
              <a:t>Objective Pronoun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She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tells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me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everything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prefers to go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with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you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know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her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well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saw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him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last night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feeds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it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knows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well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saw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yesterday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55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2121955">
            <a:off x="11328505" y="-1901826"/>
            <a:ext cx="10832381" cy="5551595"/>
          </a:xfrm>
          <a:custGeom>
            <a:avLst/>
            <a:gdLst/>
            <a:ahLst/>
            <a:cxnLst/>
            <a:rect l="l" t="t" r="r" b="b"/>
            <a:pathLst>
              <a:path w="10832381" h="5551595">
                <a:moveTo>
                  <a:pt x="0" y="0"/>
                </a:moveTo>
                <a:lnTo>
                  <a:pt x="10832380" y="0"/>
                </a:lnTo>
                <a:lnTo>
                  <a:pt x="10832380" y="5551595"/>
                </a:lnTo>
                <a:lnTo>
                  <a:pt x="0" y="5551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4149338" flipH="1">
            <a:off x="-6473867" y="1226489"/>
            <a:ext cx="13958171" cy="7834024"/>
          </a:xfrm>
          <a:custGeom>
            <a:avLst/>
            <a:gdLst/>
            <a:ahLst/>
            <a:cxnLst/>
            <a:rect l="l" t="t" r="r" b="b"/>
            <a:pathLst>
              <a:path w="13958171" h="7834024">
                <a:moveTo>
                  <a:pt x="13958172" y="0"/>
                </a:moveTo>
                <a:lnTo>
                  <a:pt x="0" y="0"/>
                </a:lnTo>
                <a:lnTo>
                  <a:pt x="0" y="7834024"/>
                </a:lnTo>
                <a:lnTo>
                  <a:pt x="13958172" y="7834024"/>
                </a:lnTo>
                <a:lnTo>
                  <a:pt x="1395817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726AE88-F1F0-6343-6091-BB301C000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916" y="11548590"/>
            <a:ext cx="6744641" cy="225774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60A3D98-AC86-4F7C-F31F-AD1E4ECA2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228" y="733161"/>
            <a:ext cx="13163787" cy="882067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46A6981-FEBE-2565-BF8A-18233924D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9080">
            <a:off x="22276673" y="-562913"/>
            <a:ext cx="8171698" cy="31732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2841A95-FF15-9B19-C18B-3D053288D818}"/>
              </a:ext>
            </a:extLst>
          </p:cNvPr>
          <p:cNvSpPr txBox="1"/>
          <p:nvPr/>
        </p:nvSpPr>
        <p:spPr>
          <a:xfrm>
            <a:off x="22055144" y="2752950"/>
            <a:ext cx="9570019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67A1AB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7A1AB"/>
                </a:solidFill>
                <a:effectLst/>
                <a:uLnTx/>
                <a:uFillTx/>
                <a:latin typeface="Comic Sans MS" panose="030F0702030302020204" pitchFamily="66" charset="0"/>
              </a:rPr>
              <a:t>Objective Pronoun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She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tells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me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everything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prefers to go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with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you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know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her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well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saw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him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last night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feeds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it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knows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well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			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saw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yesterday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We Can 6 (2020) SB_CD 1_29">
            <a:hlinkClick r:id="" action="ppaction://media"/>
            <a:extLst>
              <a:ext uri="{FF2B5EF4-FFF2-40B4-BE49-F238E27FC236}">
                <a16:creationId xmlns:a16="http://schemas.microsoft.com/office/drawing/2014/main" id="{F3F9FB0E-EF0F-2D3E-5F9B-C5440CA4F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2254" y="6184290"/>
            <a:ext cx="1550010" cy="15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97399">
            <a:off x="-7343771" y="4611143"/>
            <a:ext cx="16057756" cy="8229600"/>
          </a:xfrm>
          <a:custGeom>
            <a:avLst/>
            <a:gdLst/>
            <a:ahLst/>
            <a:cxnLst/>
            <a:rect l="l" t="t" r="r" b="b"/>
            <a:pathLst>
              <a:path w="16057756" h="8229600">
                <a:moveTo>
                  <a:pt x="0" y="0"/>
                </a:moveTo>
                <a:lnTo>
                  <a:pt x="16057756" y="0"/>
                </a:lnTo>
                <a:lnTo>
                  <a:pt x="16057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9" name="Group 9"/>
          <p:cNvGrpSpPr/>
          <p:nvPr/>
        </p:nvGrpSpPr>
        <p:grpSpPr>
          <a:xfrm>
            <a:off x="7467600" y="9401168"/>
            <a:ext cx="10653072" cy="660352"/>
            <a:chOff x="0" y="0"/>
            <a:chExt cx="1477252" cy="1600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7252" cy="160068"/>
            </a:xfrm>
            <a:custGeom>
              <a:avLst/>
              <a:gdLst/>
              <a:ahLst/>
              <a:cxnLst/>
              <a:rect l="l" t="t" r="r" b="b"/>
              <a:pathLst>
                <a:path w="1477252" h="160068">
                  <a:moveTo>
                    <a:pt x="70394" y="0"/>
                  </a:moveTo>
                  <a:lnTo>
                    <a:pt x="1406858" y="0"/>
                  </a:lnTo>
                  <a:cubicBezTo>
                    <a:pt x="1425528" y="0"/>
                    <a:pt x="1443433" y="7417"/>
                    <a:pt x="1456634" y="20618"/>
                  </a:cubicBezTo>
                  <a:cubicBezTo>
                    <a:pt x="1469836" y="33820"/>
                    <a:pt x="1477252" y="51725"/>
                    <a:pt x="1477252" y="70394"/>
                  </a:cubicBezTo>
                  <a:lnTo>
                    <a:pt x="1477252" y="89674"/>
                  </a:lnTo>
                  <a:cubicBezTo>
                    <a:pt x="1477252" y="108344"/>
                    <a:pt x="1469836" y="126249"/>
                    <a:pt x="1456634" y="139450"/>
                  </a:cubicBezTo>
                  <a:cubicBezTo>
                    <a:pt x="1443433" y="152652"/>
                    <a:pt x="1425528" y="160068"/>
                    <a:pt x="1406858" y="160068"/>
                  </a:cubicBezTo>
                  <a:lnTo>
                    <a:pt x="70394" y="160068"/>
                  </a:lnTo>
                  <a:cubicBezTo>
                    <a:pt x="51725" y="160068"/>
                    <a:pt x="33820" y="152652"/>
                    <a:pt x="20618" y="139450"/>
                  </a:cubicBezTo>
                  <a:cubicBezTo>
                    <a:pt x="7417" y="126249"/>
                    <a:pt x="0" y="108344"/>
                    <a:pt x="0" y="89674"/>
                  </a:cubicBezTo>
                  <a:lnTo>
                    <a:pt x="0" y="70394"/>
                  </a:lnTo>
                  <a:cubicBezTo>
                    <a:pt x="0" y="51725"/>
                    <a:pt x="7417" y="33820"/>
                    <a:pt x="20618" y="20618"/>
                  </a:cubicBezTo>
                  <a:cubicBezTo>
                    <a:pt x="33820" y="7417"/>
                    <a:pt x="51725" y="0"/>
                    <a:pt x="70394" y="0"/>
                  </a:cubicBezTo>
                  <a:close/>
                </a:path>
              </a:pathLst>
            </a:custGeom>
            <a:solidFill>
              <a:srgbClr val="FE9EEB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7252" cy="198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04951B7-8FAC-21FB-81D0-C1104D593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10800" y="5382873"/>
            <a:ext cx="5511418" cy="3057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Action Songs for kids _ The Singing Walrus (1)">
            <a:hlinkClick r:id="" action="ppaction://media"/>
            <a:extLst>
              <a:ext uri="{FF2B5EF4-FFF2-40B4-BE49-F238E27FC236}">
                <a16:creationId xmlns:a16="http://schemas.microsoft.com/office/drawing/2014/main" id="{77160A28-010D-AA5F-976B-A9E6F28678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85713" y="5349629"/>
            <a:ext cx="5511418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Head, Shoulders, Knees &amp; Toes - Exercise Song For Kids">
            <a:hlinkClick r:id="" action="ppaction://media"/>
            <a:extLst>
              <a:ext uri="{FF2B5EF4-FFF2-40B4-BE49-F238E27FC236}">
                <a16:creationId xmlns:a16="http://schemas.microsoft.com/office/drawing/2014/main" id="{102C0161-3A66-A1A8-C1E9-F51659BCF26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56007" y="872884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Clap Along 1 _ Brain Breaks _ Green Bean's Music _ Interactive Songs">
            <a:hlinkClick r:id="" action="ppaction://media"/>
            <a:extLst>
              <a:ext uri="{FF2B5EF4-FFF2-40B4-BE49-F238E27FC236}">
                <a16:creationId xmlns:a16="http://schemas.microsoft.com/office/drawing/2014/main" id="{0F9126EB-2942-A40A-0E7C-90B6E1A88EC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10799" y="872884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8069D1D-64A5-C670-8952-0C9A4B5F045C}"/>
              </a:ext>
            </a:extLst>
          </p:cNvPr>
          <p:cNvSpPr txBox="1"/>
          <p:nvPr/>
        </p:nvSpPr>
        <p:spPr>
          <a:xfrm>
            <a:off x="3622896" y="4216809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Head, shoulders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32EA7D3-9E2E-09E7-EA3B-71611B8CA100}"/>
              </a:ext>
            </a:extLst>
          </p:cNvPr>
          <p:cNvSpPr txBox="1"/>
          <p:nvPr/>
        </p:nvSpPr>
        <p:spPr>
          <a:xfrm>
            <a:off x="3593190" y="8693554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Singing walrus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4583FE8-7E1F-3C50-A084-EB0C8C901581}"/>
              </a:ext>
            </a:extLst>
          </p:cNvPr>
          <p:cNvSpPr txBox="1"/>
          <p:nvPr/>
        </p:nvSpPr>
        <p:spPr>
          <a:xfrm>
            <a:off x="10485166" y="8693554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Follow the rules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6CED00A-2AAE-2B69-3714-E9B0419FD83A}"/>
              </a:ext>
            </a:extLst>
          </p:cNvPr>
          <p:cNvSpPr txBox="1"/>
          <p:nvPr/>
        </p:nvSpPr>
        <p:spPr>
          <a:xfrm>
            <a:off x="10637565" y="4228823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Clap along</a:t>
            </a:r>
            <a:endParaRPr lang="ar-SA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2121955">
            <a:off x="11328505" y="-1901826"/>
            <a:ext cx="10832381" cy="5551595"/>
          </a:xfrm>
          <a:custGeom>
            <a:avLst/>
            <a:gdLst/>
            <a:ahLst/>
            <a:cxnLst/>
            <a:rect l="l" t="t" r="r" b="b"/>
            <a:pathLst>
              <a:path w="10832381" h="5551595">
                <a:moveTo>
                  <a:pt x="0" y="0"/>
                </a:moveTo>
                <a:lnTo>
                  <a:pt x="10832380" y="0"/>
                </a:lnTo>
                <a:lnTo>
                  <a:pt x="10832380" y="5551595"/>
                </a:lnTo>
                <a:lnTo>
                  <a:pt x="0" y="555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10457148" flipH="1">
            <a:off x="-3795653" y="-4163469"/>
            <a:ext cx="13958171" cy="7834024"/>
          </a:xfrm>
          <a:custGeom>
            <a:avLst/>
            <a:gdLst/>
            <a:ahLst/>
            <a:cxnLst/>
            <a:rect l="l" t="t" r="r" b="b"/>
            <a:pathLst>
              <a:path w="13958171" h="7834024">
                <a:moveTo>
                  <a:pt x="13958172" y="0"/>
                </a:moveTo>
                <a:lnTo>
                  <a:pt x="0" y="0"/>
                </a:lnTo>
                <a:lnTo>
                  <a:pt x="0" y="7834024"/>
                </a:lnTo>
                <a:lnTo>
                  <a:pt x="13958172" y="7834024"/>
                </a:lnTo>
                <a:lnTo>
                  <a:pt x="139581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BBBD333-F3B3-E5DA-3663-11131914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8" y="3773363"/>
            <a:ext cx="16023904" cy="49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4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5285256" y="-161463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DC108E-74B5-8564-D2D8-CBE4B72B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667403"/>
            <a:ext cx="7100077" cy="89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8466">
            <a:off x="8068408" y="-4955553"/>
            <a:ext cx="13534444" cy="17577200"/>
          </a:xfrm>
          <a:custGeom>
            <a:avLst/>
            <a:gdLst/>
            <a:ahLst/>
            <a:cxnLst/>
            <a:rect l="l" t="t" r="r" b="b"/>
            <a:pathLst>
              <a:path w="13534444" h="17577200">
                <a:moveTo>
                  <a:pt x="0" y="0"/>
                </a:moveTo>
                <a:lnTo>
                  <a:pt x="13534443" y="0"/>
                </a:lnTo>
                <a:lnTo>
                  <a:pt x="13534443" y="17577200"/>
                </a:lnTo>
                <a:lnTo>
                  <a:pt x="0" y="1757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98B5423-EC21-1C7D-4843-AE0248E0A9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622" y="1638300"/>
            <a:ext cx="9396622" cy="63133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4999" y="-1257300"/>
            <a:ext cx="23867068" cy="13004155"/>
          </a:xfrm>
          <a:custGeom>
            <a:avLst/>
            <a:gdLst/>
            <a:ahLst/>
            <a:cxnLst/>
            <a:rect l="l" t="t" r="r" b="b"/>
            <a:pathLst>
              <a:path w="22839421" h="11705203">
                <a:moveTo>
                  <a:pt x="0" y="0"/>
                </a:moveTo>
                <a:lnTo>
                  <a:pt x="22839421" y="0"/>
                </a:lnTo>
                <a:lnTo>
                  <a:pt x="22839421" y="11705203"/>
                </a:lnTo>
                <a:lnTo>
                  <a:pt x="0" y="11705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80844AD-DABE-4FE9-0C08-01872D0C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20" y="201859"/>
            <a:ext cx="15254959" cy="9883282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94BAA3-E730-FEAF-019B-D78E827CC054}"/>
              </a:ext>
            </a:extLst>
          </p:cNvPr>
          <p:cNvSpPr txBox="1"/>
          <p:nvPr/>
        </p:nvSpPr>
        <p:spPr>
          <a:xfrm>
            <a:off x="7053659" y="9129004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201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0B373D2-D4B4-0E90-D23F-3295D76AD4B9}"/>
              </a:ext>
            </a:extLst>
          </p:cNvPr>
          <p:cNvSpPr txBox="1"/>
          <p:nvPr/>
        </p:nvSpPr>
        <p:spPr>
          <a:xfrm>
            <a:off x="9133113" y="9129004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202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590B46FD-1FCF-DD5C-0D56-370678FE1A14}"/>
              </a:ext>
            </a:extLst>
          </p:cNvPr>
          <p:cNvSpPr/>
          <p:nvPr/>
        </p:nvSpPr>
        <p:spPr>
          <a:xfrm rot="5039957">
            <a:off x="10928109" y="-248927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5D5F97E-4240-22D4-590B-ADB45F8B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790700"/>
            <a:ext cx="15250533" cy="67056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A7FCCE9-5491-3964-30D4-2C4042347054}"/>
              </a:ext>
            </a:extLst>
          </p:cNvPr>
          <p:cNvSpPr txBox="1"/>
          <p:nvPr/>
        </p:nvSpPr>
        <p:spPr>
          <a:xfrm>
            <a:off x="10515600" y="2733373"/>
            <a:ext cx="408720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friends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58647AC-7235-58D5-ADD8-563414B41F16}"/>
              </a:ext>
            </a:extLst>
          </p:cNvPr>
          <p:cNvSpPr txBox="1"/>
          <p:nvPr/>
        </p:nvSpPr>
        <p:spPr>
          <a:xfrm>
            <a:off x="10363980" y="4301601"/>
            <a:ext cx="451624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65161B0-2E02-291F-BBBE-F6B29ABE724D}"/>
              </a:ext>
            </a:extLst>
          </p:cNvPr>
          <p:cNvSpPr txBox="1"/>
          <p:nvPr/>
        </p:nvSpPr>
        <p:spPr>
          <a:xfrm>
            <a:off x="11156309" y="5789350"/>
            <a:ext cx="30033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laugh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DF16D8-34C8-5A6B-7E93-40ED9826C522}"/>
              </a:ext>
            </a:extLst>
          </p:cNvPr>
          <p:cNvSpPr txBox="1"/>
          <p:nvPr/>
        </p:nvSpPr>
        <p:spPr>
          <a:xfrm>
            <a:off x="11120450" y="7277100"/>
            <a:ext cx="30033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E24A1E20-7F5D-57E0-67ED-62203DCF59A1}"/>
              </a:ext>
            </a:extLst>
          </p:cNvPr>
          <p:cNvCxnSpPr>
            <a:cxnSpLocks/>
          </p:cNvCxnSpPr>
          <p:nvPr/>
        </p:nvCxnSpPr>
        <p:spPr>
          <a:xfrm flipV="1">
            <a:off x="5410200" y="4610100"/>
            <a:ext cx="775478" cy="1179250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923795D9-1F16-4BC0-7B0A-EBAC7DF78AE5}"/>
              </a:ext>
            </a:extLst>
          </p:cNvPr>
          <p:cNvCxnSpPr>
            <a:cxnSpLocks/>
          </p:cNvCxnSpPr>
          <p:nvPr/>
        </p:nvCxnSpPr>
        <p:spPr>
          <a:xfrm>
            <a:off x="6185678" y="6292852"/>
            <a:ext cx="946013" cy="67944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8D6651B5-2E10-6036-2B52-ADAF2C6AC89E}"/>
              </a:ext>
            </a:extLst>
          </p:cNvPr>
          <p:cNvCxnSpPr>
            <a:cxnSpLocks/>
          </p:cNvCxnSpPr>
          <p:nvPr/>
        </p:nvCxnSpPr>
        <p:spPr>
          <a:xfrm flipH="1">
            <a:off x="3429000" y="6057900"/>
            <a:ext cx="699389" cy="914400"/>
          </a:xfrm>
          <a:prstGeom prst="straightConnector1">
            <a:avLst/>
          </a:prstGeom>
          <a:noFill/>
          <a:ln w="7620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1" name="We Can 6 (2018) WB_CD 3_16">
            <a:hlinkClick r:id="" action="ppaction://media"/>
            <a:extLst>
              <a:ext uri="{FF2B5EF4-FFF2-40B4-BE49-F238E27FC236}">
                <a16:creationId xmlns:a16="http://schemas.microsoft.com/office/drawing/2014/main" id="{CF877627-DF92-74B4-AB78-23A92B0C7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4876799" y="8380096"/>
            <a:ext cx="1228039" cy="1228039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54A75E7-558E-376A-EF4C-01993E57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7254"/>
            <a:ext cx="14935200" cy="735249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928911">
            <a:off x="15467744" y="-4603419"/>
            <a:ext cx="8708428" cy="12243835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4CC2B1D-5FC6-3DCC-79F2-36ECCF5783D7}"/>
              </a:ext>
            </a:extLst>
          </p:cNvPr>
          <p:cNvSpPr txBox="1"/>
          <p:nvPr/>
        </p:nvSpPr>
        <p:spPr>
          <a:xfrm>
            <a:off x="4572669" y="2878841"/>
            <a:ext cx="14123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B5D0D89-B3C4-BAE7-4380-2EF0DE8DF970}"/>
              </a:ext>
            </a:extLst>
          </p:cNvPr>
          <p:cNvSpPr txBox="1"/>
          <p:nvPr/>
        </p:nvSpPr>
        <p:spPr>
          <a:xfrm>
            <a:off x="12713910" y="3039685"/>
            <a:ext cx="14123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17D519-36CE-B7D7-E7BB-D98996BD3EFA}"/>
              </a:ext>
            </a:extLst>
          </p:cNvPr>
          <p:cNvSpPr txBox="1"/>
          <p:nvPr/>
        </p:nvSpPr>
        <p:spPr>
          <a:xfrm>
            <a:off x="12713910" y="3829187"/>
            <a:ext cx="14123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BD4026C-DA43-8420-C0E6-98C8F26B2B90}"/>
              </a:ext>
            </a:extLst>
          </p:cNvPr>
          <p:cNvSpPr txBox="1"/>
          <p:nvPr/>
        </p:nvSpPr>
        <p:spPr>
          <a:xfrm>
            <a:off x="2699449" y="6610708"/>
            <a:ext cx="19786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3F9325D-FB9A-8F63-1333-C2AE9B6C3BF2}"/>
              </a:ext>
            </a:extLst>
          </p:cNvPr>
          <p:cNvSpPr txBox="1"/>
          <p:nvPr/>
        </p:nvSpPr>
        <p:spPr>
          <a:xfrm>
            <a:off x="2695731" y="7131098"/>
            <a:ext cx="19786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fruit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942BFCD-CDF2-1C7F-BF90-D6411119E7AA}"/>
              </a:ext>
            </a:extLst>
          </p:cNvPr>
          <p:cNvSpPr txBox="1"/>
          <p:nvPr/>
        </p:nvSpPr>
        <p:spPr>
          <a:xfrm>
            <a:off x="2590800" y="7684940"/>
            <a:ext cx="25080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F872D3E-76FE-C7F7-6B35-FDC02EE01A52}"/>
              </a:ext>
            </a:extLst>
          </p:cNvPr>
          <p:cNvSpPr txBox="1"/>
          <p:nvPr/>
        </p:nvSpPr>
        <p:spPr>
          <a:xfrm>
            <a:off x="7269153" y="6510347"/>
            <a:ext cx="22951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phone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8F1E336-272D-C407-F244-877B3F087FD0}"/>
              </a:ext>
            </a:extLst>
          </p:cNvPr>
          <p:cNvSpPr txBox="1"/>
          <p:nvPr/>
        </p:nvSpPr>
        <p:spPr>
          <a:xfrm>
            <a:off x="7265434" y="7119944"/>
            <a:ext cx="22951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photo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930ED97-BF45-C162-3BB9-BBBBF7116CC7}"/>
              </a:ext>
            </a:extLst>
          </p:cNvPr>
          <p:cNvSpPr txBox="1"/>
          <p:nvPr/>
        </p:nvSpPr>
        <p:spPr>
          <a:xfrm>
            <a:off x="7072102" y="7729541"/>
            <a:ext cx="33603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FB16880-E9C0-92BA-2E37-1161ABE5FD18}"/>
              </a:ext>
            </a:extLst>
          </p:cNvPr>
          <p:cNvSpPr txBox="1"/>
          <p:nvPr/>
        </p:nvSpPr>
        <p:spPr>
          <a:xfrm>
            <a:off x="11524559" y="6546329"/>
            <a:ext cx="2516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tough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88C933B-6B3F-E253-BEB3-5BF80E7FEF92}"/>
              </a:ext>
            </a:extLst>
          </p:cNvPr>
          <p:cNvSpPr txBox="1"/>
          <p:nvPr/>
        </p:nvSpPr>
        <p:spPr>
          <a:xfrm>
            <a:off x="11498542" y="7100170"/>
            <a:ext cx="29057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BA44F3A-D6BB-8CAE-4574-04DCCC9B49B6}"/>
              </a:ext>
            </a:extLst>
          </p:cNvPr>
          <p:cNvSpPr txBox="1"/>
          <p:nvPr/>
        </p:nvSpPr>
        <p:spPr>
          <a:xfrm>
            <a:off x="11610052" y="7687468"/>
            <a:ext cx="24755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rough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586D820-6AA3-BC95-E7F6-9715118D3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05100"/>
            <a:ext cx="16042891" cy="58832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5996F0F-475A-A55C-A4F6-24C17B5BFB6E}"/>
              </a:ext>
            </a:extLst>
          </p:cNvPr>
          <p:cNvSpPr txBox="1"/>
          <p:nvPr/>
        </p:nvSpPr>
        <p:spPr>
          <a:xfrm>
            <a:off x="11680901" y="4529358"/>
            <a:ext cx="95748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 Light" panose="020F0302020204030204"/>
              </a:rPr>
              <a:t>B</a:t>
            </a:r>
            <a:endParaRPr lang="ar-SA" sz="54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" name="Freeform 2"/>
          <p:cNvSpPr/>
          <p:nvPr/>
        </p:nvSpPr>
        <p:spPr>
          <a:xfrm rot="-1928911">
            <a:off x="13486545" y="-4374817"/>
            <a:ext cx="8708428" cy="12243835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E77317E-BDBC-B677-AAF7-F31B2887778D}"/>
              </a:ext>
            </a:extLst>
          </p:cNvPr>
          <p:cNvSpPr txBox="1"/>
          <p:nvPr/>
        </p:nvSpPr>
        <p:spPr>
          <a:xfrm>
            <a:off x="11680901" y="5689247"/>
            <a:ext cx="95748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 Light" panose="020F0302020204030204"/>
              </a:rPr>
              <a:t>C</a:t>
            </a:r>
            <a:endParaRPr lang="ar-SA" sz="54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8D7DF95-B9F8-3CC8-1734-44568595440C}"/>
              </a:ext>
            </a:extLst>
          </p:cNvPr>
          <p:cNvSpPr txBox="1"/>
          <p:nvPr/>
        </p:nvSpPr>
        <p:spPr>
          <a:xfrm>
            <a:off x="11680901" y="6849137"/>
            <a:ext cx="7703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 Light" panose="020F0302020204030204"/>
              </a:rPr>
              <a:t>A</a:t>
            </a:r>
            <a:endParaRPr lang="ar-SA" sz="54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B65E9AD-6183-1EF8-A834-031AF85D2B9C}"/>
              </a:ext>
            </a:extLst>
          </p:cNvPr>
          <p:cNvSpPr/>
          <p:nvPr/>
        </p:nvSpPr>
        <p:spPr>
          <a:xfrm rot="18516681">
            <a:off x="-5250694" y="4769182"/>
            <a:ext cx="8708428" cy="12243835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5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CD37FC4-E408-E1DD-72FA-C04CE252682C}"/>
              </a:ext>
            </a:extLst>
          </p:cNvPr>
          <p:cNvSpPr/>
          <p:nvPr/>
        </p:nvSpPr>
        <p:spPr>
          <a:xfrm rot="14867137">
            <a:off x="-6777049" y="9370886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822E265-9A22-7501-FC42-39196AE94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17550"/>
            <a:ext cx="14395011" cy="88874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52057">
            <a:off x="13115805" y="-3894839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0D4B84-8531-E6A6-9EF3-F6A02FFAE01D}"/>
              </a:ext>
            </a:extLst>
          </p:cNvPr>
          <p:cNvSpPr txBox="1"/>
          <p:nvPr/>
        </p:nvSpPr>
        <p:spPr>
          <a:xfrm>
            <a:off x="4542324" y="2977591"/>
            <a:ext cx="188197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we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79E5871-F437-5B9F-E8B8-EA08885575D9}"/>
              </a:ext>
            </a:extLst>
          </p:cNvPr>
          <p:cNvSpPr txBox="1"/>
          <p:nvPr/>
        </p:nvSpPr>
        <p:spPr>
          <a:xfrm>
            <a:off x="5658499" y="3586767"/>
            <a:ext cx="17863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6BF8F47-AAD0-DB8C-4A85-92F2C8EEA295}"/>
              </a:ext>
            </a:extLst>
          </p:cNvPr>
          <p:cNvSpPr txBox="1"/>
          <p:nvPr/>
        </p:nvSpPr>
        <p:spPr>
          <a:xfrm>
            <a:off x="3863107" y="4187821"/>
            <a:ext cx="130954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us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D048F4-06EE-A464-118C-A40D30A5E596}"/>
              </a:ext>
            </a:extLst>
          </p:cNvPr>
          <p:cNvSpPr txBox="1"/>
          <p:nvPr/>
        </p:nvSpPr>
        <p:spPr>
          <a:xfrm>
            <a:off x="2517264" y="4982552"/>
            <a:ext cx="17199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306F7D-9249-10DC-EB01-E4CAA3B22C65}"/>
              </a:ext>
            </a:extLst>
          </p:cNvPr>
          <p:cNvSpPr txBox="1"/>
          <p:nvPr/>
        </p:nvSpPr>
        <p:spPr>
          <a:xfrm>
            <a:off x="7871872" y="5524812"/>
            <a:ext cx="237384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them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5BECFF0-A1F0-B7A2-FCB4-74261B277DE4}"/>
              </a:ext>
            </a:extLst>
          </p:cNvPr>
          <p:cNvSpPr txBox="1"/>
          <p:nvPr/>
        </p:nvSpPr>
        <p:spPr>
          <a:xfrm>
            <a:off x="7816472" y="6097723"/>
            <a:ext cx="22290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ED332BE-4170-303C-AB1B-8266327995B5}"/>
              </a:ext>
            </a:extLst>
          </p:cNvPr>
          <p:cNvSpPr txBox="1"/>
          <p:nvPr/>
        </p:nvSpPr>
        <p:spPr>
          <a:xfrm>
            <a:off x="7388992" y="7499122"/>
            <a:ext cx="1560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me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93A14CB-3E23-E34D-B69B-335E74B1CAF9}"/>
              </a:ext>
            </a:extLst>
          </p:cNvPr>
          <p:cNvSpPr txBox="1"/>
          <p:nvPr/>
        </p:nvSpPr>
        <p:spPr>
          <a:xfrm>
            <a:off x="3923218" y="8072033"/>
            <a:ext cx="1560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05975C8-D7A8-5A59-BD26-766D2D96DC85}"/>
              </a:ext>
            </a:extLst>
          </p:cNvPr>
          <p:cNvSpPr txBox="1"/>
          <p:nvPr/>
        </p:nvSpPr>
        <p:spPr>
          <a:xfrm>
            <a:off x="6266772" y="8072033"/>
            <a:ext cx="18838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her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9E553C0-944B-A910-CEA9-C7D278A88931}"/>
              </a:ext>
            </a:extLst>
          </p:cNvPr>
          <p:cNvSpPr txBox="1"/>
          <p:nvPr/>
        </p:nvSpPr>
        <p:spPr>
          <a:xfrm>
            <a:off x="7532467" y="8644944"/>
            <a:ext cx="1560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us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We Can 6 (2020) WB_CD 3_17">
            <a:hlinkClick r:id="" action="ppaction://media"/>
            <a:extLst>
              <a:ext uri="{FF2B5EF4-FFF2-40B4-BE49-F238E27FC236}">
                <a16:creationId xmlns:a16="http://schemas.microsoft.com/office/drawing/2014/main" id="{B6E35EA9-8847-D2AE-5589-B56136496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391769" y="6539763"/>
            <a:ext cx="951816" cy="777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3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FE136A24-C58A-005D-87EC-DC2B56E3D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75" y="4031660"/>
            <a:ext cx="17107450" cy="4434071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590B46FD-1FCF-DD5C-0D56-370678FE1A14}"/>
              </a:ext>
            </a:extLst>
          </p:cNvPr>
          <p:cNvSpPr/>
          <p:nvPr/>
        </p:nvSpPr>
        <p:spPr>
          <a:xfrm rot="1297562">
            <a:off x="7324992" y="-4571852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D8ED9E9-CE04-7DC9-EB65-36F5339BB97F}"/>
              </a:ext>
            </a:extLst>
          </p:cNvPr>
          <p:cNvSpPr txBox="1"/>
          <p:nvPr/>
        </p:nvSpPr>
        <p:spPr>
          <a:xfrm>
            <a:off x="7804024" y="5382534"/>
            <a:ext cx="8019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We went to an adventure park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706879B-CFB1-02C3-E6BB-C0DA544BDCA8}"/>
              </a:ext>
            </a:extLst>
          </p:cNvPr>
          <p:cNvSpPr txBox="1"/>
          <p:nvPr/>
        </p:nvSpPr>
        <p:spPr>
          <a:xfrm>
            <a:off x="7839883" y="6375152"/>
            <a:ext cx="99766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brother an I played with our friends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56CEB68-5A34-85AF-D8B6-2D20A672A4F2}"/>
              </a:ext>
            </a:extLst>
          </p:cNvPr>
          <p:cNvSpPr txBox="1"/>
          <p:nvPr/>
        </p:nvSpPr>
        <p:spPr>
          <a:xfrm>
            <a:off x="6400800" y="7420441"/>
            <a:ext cx="9525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They got us some pizza 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CB65E9AD-6183-1EF8-A834-031AF85D2B9C}"/>
              </a:ext>
            </a:extLst>
          </p:cNvPr>
          <p:cNvSpPr/>
          <p:nvPr/>
        </p:nvSpPr>
        <p:spPr>
          <a:xfrm rot="18516681">
            <a:off x="-5250694" y="4769182"/>
            <a:ext cx="8708428" cy="12243835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4B6E216-34A3-403A-2B14-FB32C103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94833"/>
            <a:ext cx="5085394" cy="108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6E4AE02-3799-DD70-954F-2204BAE1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9" y="3467100"/>
            <a:ext cx="1703922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5E83B47-17D0-292F-7442-08FAD82834B4}"/>
              </a:ext>
            </a:extLst>
          </p:cNvPr>
          <p:cNvSpPr txBox="1"/>
          <p:nvPr/>
        </p:nvSpPr>
        <p:spPr>
          <a:xfrm>
            <a:off x="11470636" y="5829996"/>
            <a:ext cx="6301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8960D84-85A1-748E-494B-058F197A4440}"/>
              </a:ext>
            </a:extLst>
          </p:cNvPr>
          <p:cNvSpPr txBox="1"/>
          <p:nvPr/>
        </p:nvSpPr>
        <p:spPr>
          <a:xfrm>
            <a:off x="11517351" y="4173586"/>
            <a:ext cx="6301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B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 rot="-1928911">
            <a:off x="13486545" y="-4374817"/>
            <a:ext cx="8708428" cy="12243835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77DDF-2055-6AB1-5456-2DF06EE0F261}"/>
              </a:ext>
            </a:extLst>
          </p:cNvPr>
          <p:cNvSpPr txBox="1"/>
          <p:nvPr/>
        </p:nvSpPr>
        <p:spPr>
          <a:xfrm>
            <a:off x="11470636" y="4943027"/>
            <a:ext cx="6301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55039">
            <a:off x="-6618714" y="2910325"/>
            <a:ext cx="16057756" cy="8229600"/>
          </a:xfrm>
          <a:custGeom>
            <a:avLst/>
            <a:gdLst/>
            <a:ahLst/>
            <a:cxnLst/>
            <a:rect l="l" t="t" r="r" b="b"/>
            <a:pathLst>
              <a:path w="16057756" h="8229600">
                <a:moveTo>
                  <a:pt x="0" y="0"/>
                </a:moveTo>
                <a:lnTo>
                  <a:pt x="16057756" y="0"/>
                </a:lnTo>
                <a:lnTo>
                  <a:pt x="16057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9" name="Group 9"/>
          <p:cNvGrpSpPr/>
          <p:nvPr/>
        </p:nvGrpSpPr>
        <p:grpSpPr>
          <a:xfrm>
            <a:off x="5070502" y="1418381"/>
            <a:ext cx="10653072" cy="817532"/>
            <a:chOff x="0" y="-38100"/>
            <a:chExt cx="1477252" cy="1981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7252" cy="71836"/>
            </a:xfrm>
            <a:custGeom>
              <a:avLst/>
              <a:gdLst/>
              <a:ahLst/>
              <a:cxnLst/>
              <a:rect l="l" t="t" r="r" b="b"/>
              <a:pathLst>
                <a:path w="1477252" h="160068">
                  <a:moveTo>
                    <a:pt x="70394" y="0"/>
                  </a:moveTo>
                  <a:lnTo>
                    <a:pt x="1406858" y="0"/>
                  </a:lnTo>
                  <a:cubicBezTo>
                    <a:pt x="1425528" y="0"/>
                    <a:pt x="1443433" y="7417"/>
                    <a:pt x="1456634" y="20618"/>
                  </a:cubicBezTo>
                  <a:cubicBezTo>
                    <a:pt x="1469836" y="33820"/>
                    <a:pt x="1477252" y="51725"/>
                    <a:pt x="1477252" y="70394"/>
                  </a:cubicBezTo>
                  <a:lnTo>
                    <a:pt x="1477252" y="89674"/>
                  </a:lnTo>
                  <a:cubicBezTo>
                    <a:pt x="1477252" y="108344"/>
                    <a:pt x="1469836" y="126249"/>
                    <a:pt x="1456634" y="139450"/>
                  </a:cubicBezTo>
                  <a:cubicBezTo>
                    <a:pt x="1443433" y="152652"/>
                    <a:pt x="1425528" y="160068"/>
                    <a:pt x="1406858" y="160068"/>
                  </a:cubicBezTo>
                  <a:lnTo>
                    <a:pt x="70394" y="160068"/>
                  </a:lnTo>
                  <a:cubicBezTo>
                    <a:pt x="51725" y="160068"/>
                    <a:pt x="33820" y="152652"/>
                    <a:pt x="20618" y="139450"/>
                  </a:cubicBezTo>
                  <a:cubicBezTo>
                    <a:pt x="7417" y="126249"/>
                    <a:pt x="0" y="108344"/>
                    <a:pt x="0" y="89674"/>
                  </a:cubicBezTo>
                  <a:lnTo>
                    <a:pt x="0" y="70394"/>
                  </a:lnTo>
                  <a:cubicBezTo>
                    <a:pt x="0" y="51725"/>
                    <a:pt x="7417" y="33820"/>
                    <a:pt x="20618" y="20618"/>
                  </a:cubicBezTo>
                  <a:cubicBezTo>
                    <a:pt x="33820" y="7417"/>
                    <a:pt x="51725" y="0"/>
                    <a:pt x="70394" y="0"/>
                  </a:cubicBezTo>
                  <a:close/>
                </a:path>
              </a:pathLst>
            </a:custGeom>
            <a:solidFill>
              <a:srgbClr val="FE9EEB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7252" cy="198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F6D4F0F-0002-2F33-D9F7-B1C7F244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3777" y="3273211"/>
            <a:ext cx="4738069" cy="47794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2DC2FEF-161D-3B47-1F74-EEC3D698A4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3393" y="181691"/>
            <a:ext cx="10656906" cy="13237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A5E0AD-FBAB-722B-3C87-975C0C349E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1800" y="2692422"/>
            <a:ext cx="5867400" cy="47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4004">
            <a:off x="-5269460" y="-1421089"/>
            <a:ext cx="15085601" cy="9485072"/>
          </a:xfrm>
          <a:custGeom>
            <a:avLst/>
            <a:gdLst/>
            <a:ahLst/>
            <a:cxnLst/>
            <a:rect l="l" t="t" r="r" b="b"/>
            <a:pathLst>
              <a:path w="15085601" h="9485072">
                <a:moveTo>
                  <a:pt x="0" y="0"/>
                </a:moveTo>
                <a:lnTo>
                  <a:pt x="15085601" y="0"/>
                </a:lnTo>
                <a:lnTo>
                  <a:pt x="15085601" y="9485072"/>
                </a:lnTo>
                <a:lnTo>
                  <a:pt x="0" y="948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-1394004">
            <a:off x="11604075" y="2394397"/>
            <a:ext cx="15085601" cy="9485072"/>
          </a:xfrm>
          <a:custGeom>
            <a:avLst/>
            <a:gdLst/>
            <a:ahLst/>
            <a:cxnLst/>
            <a:rect l="l" t="t" r="r" b="b"/>
            <a:pathLst>
              <a:path w="15085601" h="9485072">
                <a:moveTo>
                  <a:pt x="0" y="0"/>
                </a:moveTo>
                <a:lnTo>
                  <a:pt x="15085601" y="0"/>
                </a:lnTo>
                <a:lnTo>
                  <a:pt x="15085601" y="9485072"/>
                </a:lnTo>
                <a:lnTo>
                  <a:pt x="0" y="948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870B64F-0591-3B28-75F9-E289448C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305300"/>
            <a:ext cx="9626906" cy="22099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00AFD53-7047-8E39-B0E0-1466302CC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0125" y="2132406"/>
            <a:ext cx="5888825" cy="796555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0D3F211-7AF7-F20F-B63B-F5927910C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25" y="2132406"/>
            <a:ext cx="4897244" cy="7581309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5AB84E1-6ED5-8107-BC59-549C61C49BB6}"/>
              </a:ext>
            </a:extLst>
          </p:cNvPr>
          <p:cNvGrpSpPr/>
          <p:nvPr/>
        </p:nvGrpSpPr>
        <p:grpSpPr>
          <a:xfrm>
            <a:off x="2851224" y="-159770"/>
            <a:ext cx="5831389" cy="4757455"/>
            <a:chOff x="2851224" y="-159770"/>
            <a:chExt cx="5831389" cy="475745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7C6F0CE1-69B1-39D7-5BB4-2887615A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51224" y="-159770"/>
              <a:ext cx="5831389" cy="4757455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5C8C837-1241-035A-5CD4-28BE2A946427}"/>
                </a:ext>
              </a:extLst>
            </p:cNvPr>
            <p:cNvSpPr txBox="1"/>
            <p:nvPr/>
          </p:nvSpPr>
          <p:spPr>
            <a:xfrm>
              <a:off x="3942552" y="1557237"/>
              <a:ext cx="3367377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goes</a:t>
              </a:r>
              <a:endParaRPr kumimoji="0" lang="ar-SA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588B5B6F-9C0A-D358-4C5B-B88AD07B8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224" y="4159153"/>
            <a:ext cx="6455542" cy="5285651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B6E706AF-F482-D881-99EB-ACAF7E90FBBC}"/>
              </a:ext>
            </a:extLst>
          </p:cNvPr>
          <p:cNvGrpSpPr/>
          <p:nvPr/>
        </p:nvGrpSpPr>
        <p:grpSpPr>
          <a:xfrm>
            <a:off x="8230141" y="0"/>
            <a:ext cx="6455543" cy="4597685"/>
            <a:chOff x="8230141" y="0"/>
            <a:chExt cx="6455543" cy="459768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0C49691-A4EC-B120-9569-0D46FE838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30141" y="0"/>
              <a:ext cx="6455543" cy="4597685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2FC1280D-A365-14ED-D409-6634D3B0F362}"/>
                </a:ext>
              </a:extLst>
            </p:cNvPr>
            <p:cNvSpPr txBox="1"/>
            <p:nvPr/>
          </p:nvSpPr>
          <p:spPr>
            <a:xfrm>
              <a:off x="9587433" y="1557236"/>
              <a:ext cx="4725725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went</a:t>
              </a:r>
              <a:endParaRPr kumimoji="0" lang="ar-SA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B8D7A0EF-36F7-F95E-F24F-B574C298B23C}"/>
              </a:ext>
            </a:extLst>
          </p:cNvPr>
          <p:cNvSpPr/>
          <p:nvPr/>
        </p:nvSpPr>
        <p:spPr>
          <a:xfrm rot="21144026">
            <a:off x="15596076" y="-4199029"/>
            <a:ext cx="4406560" cy="7448218"/>
          </a:xfrm>
          <a:custGeom>
            <a:avLst/>
            <a:gdLst/>
            <a:ahLst/>
            <a:cxnLst/>
            <a:rect l="l" t="t" r="r" b="b"/>
            <a:pathLst>
              <a:path w="6574155" h="10668000">
                <a:moveTo>
                  <a:pt x="0" y="0"/>
                </a:moveTo>
                <a:lnTo>
                  <a:pt x="6574155" y="0"/>
                </a:lnTo>
                <a:lnTo>
                  <a:pt x="6574155" y="10668000"/>
                </a:lnTo>
                <a:lnTo>
                  <a:pt x="0" y="1066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D1EBDB4-7DB8-3B92-A382-DBECFB7F59B8}"/>
              </a:ext>
            </a:extLst>
          </p:cNvPr>
          <p:cNvSpPr/>
          <p:nvPr/>
        </p:nvSpPr>
        <p:spPr>
          <a:xfrm rot="12743019">
            <a:off x="-408591" y="-4199030"/>
            <a:ext cx="4406560" cy="7448218"/>
          </a:xfrm>
          <a:custGeom>
            <a:avLst/>
            <a:gdLst/>
            <a:ahLst/>
            <a:cxnLst/>
            <a:rect l="l" t="t" r="r" b="b"/>
            <a:pathLst>
              <a:path w="6574155" h="10668000">
                <a:moveTo>
                  <a:pt x="0" y="0"/>
                </a:moveTo>
                <a:lnTo>
                  <a:pt x="6574155" y="0"/>
                </a:lnTo>
                <a:lnTo>
                  <a:pt x="6574155" y="10668000"/>
                </a:lnTo>
                <a:lnTo>
                  <a:pt x="0" y="1066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2ED6787-ACCE-6E01-A39B-7EEFB9349E1F}"/>
              </a:ext>
            </a:extLst>
          </p:cNvPr>
          <p:cNvSpPr txBox="1"/>
          <p:nvPr/>
        </p:nvSpPr>
        <p:spPr>
          <a:xfrm>
            <a:off x="3926545" y="1669834"/>
            <a:ext cx="3367377" cy="1323439"/>
          </a:xfrm>
          <a:prstGeom prst="rect">
            <a:avLst/>
          </a:prstGeom>
          <a:solidFill>
            <a:srgbClr val="67A1A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8762C2B-94C8-C39A-855C-5D59725024CB}"/>
              </a:ext>
            </a:extLst>
          </p:cNvPr>
          <p:cNvSpPr txBox="1"/>
          <p:nvPr/>
        </p:nvSpPr>
        <p:spPr>
          <a:xfrm>
            <a:off x="10184397" y="1571279"/>
            <a:ext cx="3689852" cy="1323439"/>
          </a:xfrm>
          <a:prstGeom prst="rect">
            <a:avLst/>
          </a:prstGeom>
          <a:solidFill>
            <a:srgbClr val="FFBD59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had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75BCAE8-707C-CBB7-C88D-00CD897810F4}"/>
              </a:ext>
            </a:extLst>
          </p:cNvPr>
          <p:cNvSpPr txBox="1"/>
          <p:nvPr/>
        </p:nvSpPr>
        <p:spPr>
          <a:xfrm>
            <a:off x="3778401" y="1680912"/>
            <a:ext cx="3594395" cy="1323439"/>
          </a:xfrm>
          <a:prstGeom prst="rect">
            <a:avLst/>
          </a:prstGeom>
          <a:solidFill>
            <a:srgbClr val="67A1A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3C175D5-DE94-1F24-8394-E744AF4AAA60}"/>
              </a:ext>
            </a:extLst>
          </p:cNvPr>
          <p:cNvSpPr txBox="1"/>
          <p:nvPr/>
        </p:nvSpPr>
        <p:spPr>
          <a:xfrm>
            <a:off x="3940254" y="1537472"/>
            <a:ext cx="3367377" cy="1323439"/>
          </a:xfrm>
          <a:prstGeom prst="rect">
            <a:avLst/>
          </a:prstGeom>
          <a:solidFill>
            <a:srgbClr val="67A1A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come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105F5C6-2C69-15ED-BA38-7DB589C721B6}"/>
              </a:ext>
            </a:extLst>
          </p:cNvPr>
          <p:cNvSpPr txBox="1"/>
          <p:nvPr/>
        </p:nvSpPr>
        <p:spPr>
          <a:xfrm>
            <a:off x="10105369" y="1660326"/>
            <a:ext cx="3689852" cy="1323439"/>
          </a:xfrm>
          <a:prstGeom prst="rect">
            <a:avLst/>
          </a:prstGeom>
          <a:solidFill>
            <a:srgbClr val="FFBD59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was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03863F1-710F-B3EC-7EDB-58A64DDE1D09}"/>
              </a:ext>
            </a:extLst>
          </p:cNvPr>
          <p:cNvSpPr txBox="1"/>
          <p:nvPr/>
        </p:nvSpPr>
        <p:spPr>
          <a:xfrm>
            <a:off x="3857147" y="1619074"/>
            <a:ext cx="3367377" cy="1323439"/>
          </a:xfrm>
          <a:prstGeom prst="rect">
            <a:avLst/>
          </a:prstGeom>
          <a:solidFill>
            <a:srgbClr val="67A1A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gets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8ED0DD6-CEAE-D31E-E9A3-9345FA11C775}"/>
              </a:ext>
            </a:extLst>
          </p:cNvPr>
          <p:cNvSpPr txBox="1"/>
          <p:nvPr/>
        </p:nvSpPr>
        <p:spPr>
          <a:xfrm>
            <a:off x="10245277" y="1637122"/>
            <a:ext cx="3689852" cy="1323439"/>
          </a:xfrm>
          <a:prstGeom prst="rect">
            <a:avLst/>
          </a:prstGeom>
          <a:solidFill>
            <a:srgbClr val="FFBD59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came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79C7D07-D2D0-3910-8FFF-A8CEBCADD90F}"/>
              </a:ext>
            </a:extLst>
          </p:cNvPr>
          <p:cNvSpPr txBox="1"/>
          <p:nvPr/>
        </p:nvSpPr>
        <p:spPr>
          <a:xfrm>
            <a:off x="10245277" y="1614651"/>
            <a:ext cx="3689852" cy="1323439"/>
          </a:xfrm>
          <a:prstGeom prst="rect">
            <a:avLst/>
          </a:prstGeom>
          <a:solidFill>
            <a:srgbClr val="FFBD59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got</a:t>
            </a: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7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2" grpId="0" animBg="1"/>
      <p:bldP spid="20" grpId="0" animBg="1"/>
      <p:bldP spid="27" grpId="0" animBg="1"/>
      <p:bldP spid="12" grpId="0" animBg="1"/>
      <p:bldP spid="2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8751163" y="-290038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43414908-9BDE-BC2A-DDD3-E83D4A8E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046" y="259145"/>
            <a:ext cx="1049669" cy="1910548"/>
          </a:xfrm>
          <a:prstGeom prst="rect">
            <a:avLst/>
          </a:prstGeom>
        </p:spPr>
      </p:pic>
      <p:pic>
        <p:nvPicPr>
          <p:cNvPr id="6" name="صورة 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292A5E79-3FEB-DF6E-3DE1-4BA2DD1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50" y="206546"/>
            <a:ext cx="1297424" cy="20726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5904F2-ED0F-FAAF-0F0E-B14CE3C9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0410" y="306030"/>
            <a:ext cx="1934057" cy="12752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3459A7-ED2C-24E3-2FA9-E7F99468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3" y="386764"/>
            <a:ext cx="6221307" cy="932587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F5BA9A-057D-A3F9-0C6B-446DCD91538E}"/>
              </a:ext>
            </a:extLst>
          </p:cNvPr>
          <p:cNvSpPr txBox="1"/>
          <p:nvPr/>
        </p:nvSpPr>
        <p:spPr>
          <a:xfrm>
            <a:off x="7315200" y="5049700"/>
            <a:ext cx="10591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There isn’t …………..fish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45DAE-365E-2563-0FFC-85019E0CB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421" y="1158078"/>
            <a:ext cx="2603669" cy="10116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74D21-05FD-8F69-416B-F76F50220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303" y="1024365"/>
            <a:ext cx="2418264" cy="1060061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99977D6-4385-8C62-EA0A-CA03D422519A}"/>
              </a:ext>
            </a:extLst>
          </p:cNvPr>
          <p:cNvSpPr txBox="1"/>
          <p:nvPr/>
        </p:nvSpPr>
        <p:spPr>
          <a:xfrm>
            <a:off x="12250918" y="4803479"/>
            <a:ext cx="296709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solidFill>
                  <a:srgbClr val="FFBD59"/>
                </a:solidFill>
                <a:latin typeface="Comic Sans MS" panose="030F0702030302020204" pitchFamily="66" charset="0"/>
              </a:rPr>
              <a:t>any</a:t>
            </a:r>
            <a:endParaRPr lang="ar-SA" sz="8800" dirty="0">
              <a:solidFill>
                <a:srgbClr val="FFBD5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8751163" y="-290038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43414908-9BDE-BC2A-DDD3-E83D4A8E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046" y="259145"/>
            <a:ext cx="1049669" cy="1910548"/>
          </a:xfrm>
          <a:prstGeom prst="rect">
            <a:avLst/>
          </a:prstGeom>
        </p:spPr>
      </p:pic>
      <p:pic>
        <p:nvPicPr>
          <p:cNvPr id="6" name="صورة 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292A5E79-3FEB-DF6E-3DE1-4BA2DD1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50" y="206546"/>
            <a:ext cx="1297424" cy="20726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5904F2-ED0F-FAAF-0F0E-B14CE3C9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0410" y="306030"/>
            <a:ext cx="1934057" cy="12752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3459A7-ED2C-24E3-2FA9-E7F99468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3" y="386764"/>
            <a:ext cx="6221307" cy="932587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F5BA9A-057D-A3F9-0C6B-446DCD91538E}"/>
              </a:ext>
            </a:extLst>
          </p:cNvPr>
          <p:cNvSpPr txBox="1"/>
          <p:nvPr/>
        </p:nvSpPr>
        <p:spPr>
          <a:xfrm>
            <a:off x="6672594" y="4740513"/>
            <a:ext cx="1218968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There aren’t ……….. nuggets. </a:t>
            </a:r>
            <a:endParaRPr lang="ar-SA" sz="66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45DAE-365E-2563-0FFC-85019E0CB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421" y="1158078"/>
            <a:ext cx="2603669" cy="10116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74D21-05FD-8F69-416B-F76F50220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303" y="1024365"/>
            <a:ext cx="2418264" cy="106006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3D6A2B6-1603-DFEF-BBE4-1E455A11549B}"/>
              </a:ext>
            </a:extLst>
          </p:cNvPr>
          <p:cNvSpPr txBox="1"/>
          <p:nvPr/>
        </p:nvSpPr>
        <p:spPr>
          <a:xfrm>
            <a:off x="11506200" y="4411484"/>
            <a:ext cx="296709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solidFill>
                  <a:srgbClr val="FFBD59"/>
                </a:solidFill>
                <a:latin typeface="Comic Sans MS" panose="030F0702030302020204" pitchFamily="66" charset="0"/>
              </a:rPr>
              <a:t>any</a:t>
            </a:r>
            <a:endParaRPr lang="ar-SA" sz="8800" dirty="0">
              <a:solidFill>
                <a:srgbClr val="FFBD5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8751163" y="-290038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43414908-9BDE-BC2A-DDD3-E83D4A8E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046" y="259145"/>
            <a:ext cx="1049669" cy="1910548"/>
          </a:xfrm>
          <a:prstGeom prst="rect">
            <a:avLst/>
          </a:prstGeom>
        </p:spPr>
      </p:pic>
      <p:pic>
        <p:nvPicPr>
          <p:cNvPr id="6" name="صورة 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292A5E79-3FEB-DF6E-3DE1-4BA2DD1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50" y="206546"/>
            <a:ext cx="1297424" cy="20726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5904F2-ED0F-FAAF-0F0E-B14CE3C9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0410" y="306030"/>
            <a:ext cx="1934057" cy="12752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3459A7-ED2C-24E3-2FA9-E7F99468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3" y="386764"/>
            <a:ext cx="6221307" cy="932587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F5BA9A-057D-A3F9-0C6B-446DCD91538E}"/>
              </a:ext>
            </a:extLst>
          </p:cNvPr>
          <p:cNvSpPr txBox="1"/>
          <p:nvPr/>
        </p:nvSpPr>
        <p:spPr>
          <a:xfrm>
            <a:off x="6384937" y="4838700"/>
            <a:ext cx="1160950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There are </a:t>
            </a:r>
            <a:r>
              <a:rPr lang="en-US" sz="5400" dirty="0">
                <a:latin typeface="Comic Sans MS" panose="030F0702030302020204" pitchFamily="66" charset="0"/>
              </a:rPr>
              <a:t>…………..</a:t>
            </a:r>
            <a:r>
              <a:rPr lang="en-US" sz="6600" dirty="0">
                <a:latin typeface="Comic Sans MS" panose="030F0702030302020204" pitchFamily="66" charset="0"/>
              </a:rPr>
              <a:t> eggplants.</a:t>
            </a:r>
            <a:endParaRPr lang="ar-SA" sz="66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45DAE-365E-2563-0FFC-85019E0CB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421" y="1158078"/>
            <a:ext cx="2603669" cy="10116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74D21-05FD-8F69-416B-F76F50220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303" y="1024365"/>
            <a:ext cx="2418264" cy="106006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A4FA984-B57D-6655-7132-9E90AE53731D}"/>
              </a:ext>
            </a:extLst>
          </p:cNvPr>
          <p:cNvSpPr txBox="1"/>
          <p:nvPr/>
        </p:nvSpPr>
        <p:spPr>
          <a:xfrm>
            <a:off x="10548812" y="4736842"/>
            <a:ext cx="29670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0097B2"/>
                </a:solidFill>
                <a:latin typeface="Comic Sans MS" panose="030F0702030302020204" pitchFamily="66" charset="0"/>
              </a:rPr>
              <a:t>some</a:t>
            </a:r>
            <a:endParaRPr lang="ar-SA" sz="7200" dirty="0">
              <a:solidFill>
                <a:srgbClr val="0097B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8751163" y="-290038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43414908-9BDE-BC2A-DDD3-E83D4A8E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046" y="259145"/>
            <a:ext cx="1049669" cy="1910548"/>
          </a:xfrm>
          <a:prstGeom prst="rect">
            <a:avLst/>
          </a:prstGeom>
        </p:spPr>
      </p:pic>
      <p:pic>
        <p:nvPicPr>
          <p:cNvPr id="6" name="صورة 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292A5E79-3FEB-DF6E-3DE1-4BA2DD1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50" y="206546"/>
            <a:ext cx="1297424" cy="20726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5904F2-ED0F-FAAF-0F0E-B14CE3C9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0410" y="306030"/>
            <a:ext cx="1934057" cy="12752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3459A7-ED2C-24E3-2FA9-E7F99468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3" y="386764"/>
            <a:ext cx="6221307" cy="932587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F5BA9A-057D-A3F9-0C6B-446DCD91538E}"/>
              </a:ext>
            </a:extLst>
          </p:cNvPr>
          <p:cNvSpPr txBox="1"/>
          <p:nvPr/>
        </p:nvSpPr>
        <p:spPr>
          <a:xfrm>
            <a:off x="6831276" y="4762500"/>
            <a:ext cx="1160950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There is </a:t>
            </a:r>
            <a:r>
              <a:rPr lang="en-US" sz="5400" dirty="0">
                <a:latin typeface="Comic Sans MS" panose="030F0702030302020204" pitchFamily="66" charset="0"/>
              </a:rPr>
              <a:t>………………</a:t>
            </a:r>
            <a:r>
              <a:rPr lang="en-US" sz="6600" dirty="0">
                <a:latin typeface="Comic Sans MS" panose="030F0702030302020204" pitchFamily="66" charset="0"/>
              </a:rPr>
              <a:t> cheese.</a:t>
            </a:r>
            <a:endParaRPr lang="ar-SA" sz="66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45DAE-365E-2563-0FFC-85019E0CB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421" y="1158078"/>
            <a:ext cx="2603669" cy="10116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74D21-05FD-8F69-416B-F76F50220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303" y="1024365"/>
            <a:ext cx="2418264" cy="106006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F96B852-34C2-4AAA-9618-EF7B995154F7}"/>
              </a:ext>
            </a:extLst>
          </p:cNvPr>
          <p:cNvSpPr txBox="1"/>
          <p:nvPr/>
        </p:nvSpPr>
        <p:spPr>
          <a:xfrm>
            <a:off x="10548812" y="4736842"/>
            <a:ext cx="29670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0097B2"/>
                </a:solidFill>
                <a:latin typeface="Comic Sans MS" panose="030F0702030302020204" pitchFamily="66" charset="0"/>
              </a:rPr>
              <a:t>some</a:t>
            </a:r>
            <a:endParaRPr lang="ar-SA" sz="7200" dirty="0">
              <a:solidFill>
                <a:srgbClr val="0097B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97971" flipH="1">
            <a:off x="-8751163" y="-2900381"/>
            <a:ext cx="14343529" cy="8229600"/>
          </a:xfrm>
          <a:custGeom>
            <a:avLst/>
            <a:gdLst/>
            <a:ahLst/>
            <a:cxnLst/>
            <a:rect l="l" t="t" r="r" b="b"/>
            <a:pathLst>
              <a:path w="14343529" h="8229600">
                <a:moveTo>
                  <a:pt x="14343529" y="0"/>
                </a:moveTo>
                <a:lnTo>
                  <a:pt x="0" y="0"/>
                </a:lnTo>
                <a:lnTo>
                  <a:pt x="0" y="8229600"/>
                </a:lnTo>
                <a:lnTo>
                  <a:pt x="14343529" y="8229600"/>
                </a:lnTo>
                <a:lnTo>
                  <a:pt x="143435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صورة 4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43414908-9BDE-BC2A-DDD3-E83D4A8E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046" y="259145"/>
            <a:ext cx="1049669" cy="1910548"/>
          </a:xfrm>
          <a:prstGeom prst="rect">
            <a:avLst/>
          </a:prstGeom>
        </p:spPr>
      </p:pic>
      <p:pic>
        <p:nvPicPr>
          <p:cNvPr id="6" name="صورة 5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292A5E79-3FEB-DF6E-3DE1-4BA2DD1C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50" y="206546"/>
            <a:ext cx="1297424" cy="20726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5904F2-ED0F-FAAF-0F0E-B14CE3C9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0410" y="306030"/>
            <a:ext cx="1934057" cy="12752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3459A7-ED2C-24E3-2FA9-E7F99468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3" y="386764"/>
            <a:ext cx="6221307" cy="932587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F5BA9A-057D-A3F9-0C6B-446DCD91538E}"/>
              </a:ext>
            </a:extLst>
          </p:cNvPr>
          <p:cNvSpPr txBox="1"/>
          <p:nvPr/>
        </p:nvSpPr>
        <p:spPr>
          <a:xfrm>
            <a:off x="6831276" y="4762500"/>
            <a:ext cx="1160950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There are </a:t>
            </a:r>
            <a:r>
              <a:rPr lang="en-US" sz="5400" dirty="0">
                <a:latin typeface="Comic Sans MS" panose="030F0702030302020204" pitchFamily="66" charset="0"/>
              </a:rPr>
              <a:t>………………</a:t>
            </a:r>
            <a:r>
              <a:rPr lang="en-US" sz="6600" dirty="0">
                <a:latin typeface="Comic Sans MS" panose="030F0702030302020204" pitchFamily="66" charset="0"/>
              </a:rPr>
              <a:t> apricots.</a:t>
            </a:r>
            <a:endParaRPr lang="ar-SA" sz="66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45DAE-365E-2563-0FFC-85019E0CB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421" y="1158078"/>
            <a:ext cx="2603669" cy="10116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74D21-05FD-8F69-416B-F76F50220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303" y="1024365"/>
            <a:ext cx="2418264" cy="106006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5539A9A-FC1A-72FB-70A3-9EEE0984CBC4}"/>
              </a:ext>
            </a:extLst>
          </p:cNvPr>
          <p:cNvSpPr txBox="1"/>
          <p:nvPr/>
        </p:nvSpPr>
        <p:spPr>
          <a:xfrm>
            <a:off x="11216574" y="4670167"/>
            <a:ext cx="29670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0097B2"/>
                </a:solidFill>
                <a:latin typeface="Comic Sans MS" panose="030F0702030302020204" pitchFamily="66" charset="0"/>
              </a:rPr>
              <a:t>some</a:t>
            </a:r>
            <a:endParaRPr lang="ar-SA" sz="7200" dirty="0">
              <a:solidFill>
                <a:srgbClr val="0097B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مخصص</PresentationFormat>
  <Paragraphs>94</Paragraphs>
  <Slides>30</Slides>
  <Notes>4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Comic Sans MS</vt:lpstr>
      <vt:lpstr>Aptos</vt:lpstr>
      <vt:lpstr>Arial</vt:lpstr>
      <vt:lpstr>Calibri Light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cooked</dc:title>
  <cp:lastModifiedBy>english teacher</cp:lastModifiedBy>
  <cp:revision>9</cp:revision>
  <dcterms:created xsi:type="dcterms:W3CDTF">2006-08-16T00:00:00Z</dcterms:created>
  <dcterms:modified xsi:type="dcterms:W3CDTF">2024-01-19T21:14:06Z</dcterms:modified>
  <dc:identifier>DAF4fUMIA0U</dc:identifier>
</cp:coreProperties>
</file>