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notesMasterIdLst>
    <p:notesMasterId r:id="rId19"/>
  </p:notesMasterIdLst>
  <p:sldIdLst>
    <p:sldId id="256" r:id="rId3"/>
    <p:sldId id="257" r:id="rId4"/>
    <p:sldId id="262" r:id="rId5"/>
    <p:sldId id="258" r:id="rId6"/>
    <p:sldId id="270" r:id="rId7"/>
    <p:sldId id="259" r:id="rId8"/>
    <p:sldId id="264" r:id="rId9"/>
    <p:sldId id="263" r:id="rId10"/>
    <p:sldId id="265" r:id="rId11"/>
    <p:sldId id="266" r:id="rId12"/>
    <p:sldId id="267" r:id="rId13"/>
    <p:sldId id="260" r:id="rId14"/>
    <p:sldId id="268" r:id="rId15"/>
    <p:sldId id="269" r:id="rId16"/>
    <p:sldId id="271" r:id="rId17"/>
    <p:sldId id="26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395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A82F59-04B4-44A4-B356-FB3AE3E072A8}" v="198" dt="2024-01-24T19:05:42.1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23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-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حصه بنت سودان العتيبي" userId="c1fe605c-1aaf-4791-a440-af891effc177" providerId="ADAL" clId="{24A82F59-04B4-44A4-B356-FB3AE3E072A8}"/>
    <pc:docChg chg="undo custSel addSld delSld modSld sldOrd addMainMaster delMainMaster modMainMaster">
      <pc:chgData name="حصه بنت سودان العتيبي" userId="c1fe605c-1aaf-4791-a440-af891effc177" providerId="ADAL" clId="{24A82F59-04B4-44A4-B356-FB3AE3E072A8}" dt="2024-01-24T19:05:42.145" v="589"/>
      <pc:docMkLst>
        <pc:docMk/>
      </pc:docMkLst>
      <pc:sldChg chg="add del">
        <pc:chgData name="حصه بنت سودان العتيبي" userId="c1fe605c-1aaf-4791-a440-af891effc177" providerId="ADAL" clId="{24A82F59-04B4-44A4-B356-FB3AE3E072A8}" dt="2024-01-24T10:47:16.590" v="5" actId="27028"/>
        <pc:sldMkLst>
          <pc:docMk/>
          <pc:sldMk cId="1738561688" sldId="256"/>
        </pc:sldMkLst>
      </pc:sldChg>
      <pc:sldChg chg="modSp add">
        <pc:chgData name="حصه بنت سودان العتيبي" userId="c1fe605c-1aaf-4791-a440-af891effc177" providerId="ADAL" clId="{24A82F59-04B4-44A4-B356-FB3AE3E072A8}" dt="2024-01-24T12:13:43.215" v="387" actId="1076"/>
        <pc:sldMkLst>
          <pc:docMk/>
          <pc:sldMk cId="3946180162" sldId="256"/>
        </pc:sldMkLst>
        <pc:picChg chg="mod">
          <ac:chgData name="حصه بنت سودان العتيبي" userId="c1fe605c-1aaf-4791-a440-af891effc177" providerId="ADAL" clId="{24A82F59-04B4-44A4-B356-FB3AE3E072A8}" dt="2024-01-24T12:13:43.215" v="387" actId="1076"/>
          <ac:picMkLst>
            <pc:docMk/>
            <pc:sldMk cId="3946180162" sldId="256"/>
            <ac:picMk id="2050" creationId="{46FD07BF-38BB-8304-8032-2961270F207A}"/>
          </ac:picMkLst>
        </pc:picChg>
      </pc:sldChg>
      <pc:sldChg chg="add del">
        <pc:chgData name="حصه بنت سودان العتيبي" userId="c1fe605c-1aaf-4791-a440-af891effc177" providerId="ADAL" clId="{24A82F59-04B4-44A4-B356-FB3AE3E072A8}" dt="2024-01-24T10:47:16.466" v="4" actId="27028"/>
        <pc:sldMkLst>
          <pc:docMk/>
          <pc:sldMk cId="1642425379" sldId="257"/>
        </pc:sldMkLst>
      </pc:sldChg>
      <pc:sldChg chg="modSp add mod">
        <pc:chgData name="حصه بنت سودان العتيبي" userId="c1fe605c-1aaf-4791-a440-af891effc177" providerId="ADAL" clId="{24A82F59-04B4-44A4-B356-FB3AE3E072A8}" dt="2024-01-24T19:02:34.747" v="585" actId="1076"/>
        <pc:sldMkLst>
          <pc:docMk/>
          <pc:sldMk cId="1942026059" sldId="257"/>
        </pc:sldMkLst>
        <pc:spChg chg="mod">
          <ac:chgData name="حصه بنت سودان العتيبي" userId="c1fe605c-1aaf-4791-a440-af891effc177" providerId="ADAL" clId="{24A82F59-04B4-44A4-B356-FB3AE3E072A8}" dt="2024-01-24T19:02:34.747" v="585" actId="1076"/>
          <ac:spMkLst>
            <pc:docMk/>
            <pc:sldMk cId="1942026059" sldId="257"/>
            <ac:spMk id="13" creationId="{304875A7-64A5-D04B-A42F-76011B8AAF4D}"/>
          </ac:spMkLst>
        </pc:spChg>
      </pc:sldChg>
      <pc:sldChg chg="addSp modSp add mod modAnim">
        <pc:chgData name="حصه بنت سودان العتيبي" userId="c1fe605c-1aaf-4791-a440-af891effc177" providerId="ADAL" clId="{24A82F59-04B4-44A4-B356-FB3AE3E072A8}" dt="2024-01-24T10:56:31.958" v="55" actId="207"/>
        <pc:sldMkLst>
          <pc:docMk/>
          <pc:sldMk cId="3197763602" sldId="258"/>
        </pc:sldMkLst>
        <pc:spChg chg="mod">
          <ac:chgData name="حصه بنت سودان العتيبي" userId="c1fe605c-1aaf-4791-a440-af891effc177" providerId="ADAL" clId="{24A82F59-04B4-44A4-B356-FB3AE3E072A8}" dt="2024-01-24T10:55:57.094" v="49" actId="207"/>
          <ac:spMkLst>
            <pc:docMk/>
            <pc:sldMk cId="3197763602" sldId="258"/>
            <ac:spMk id="2" creationId="{3272FFF5-95C2-22B9-30DD-9E01EB06ECF0}"/>
          </ac:spMkLst>
        </pc:spChg>
        <pc:spChg chg="add mod">
          <ac:chgData name="حصه بنت سودان العتيبي" userId="c1fe605c-1aaf-4791-a440-af891effc177" providerId="ADAL" clId="{24A82F59-04B4-44A4-B356-FB3AE3E072A8}" dt="2024-01-24T10:55:36.387" v="48" actId="465"/>
          <ac:spMkLst>
            <pc:docMk/>
            <pc:sldMk cId="3197763602" sldId="258"/>
            <ac:spMk id="3" creationId="{5091CE60-2EF2-7BB1-CDDF-19DE7352D788}"/>
          </ac:spMkLst>
        </pc:spChg>
        <pc:spChg chg="add mod">
          <ac:chgData name="حصه بنت سودان العتيبي" userId="c1fe605c-1aaf-4791-a440-af891effc177" providerId="ADAL" clId="{24A82F59-04B4-44A4-B356-FB3AE3E072A8}" dt="2024-01-24T10:56:11.183" v="52" actId="207"/>
          <ac:spMkLst>
            <pc:docMk/>
            <pc:sldMk cId="3197763602" sldId="258"/>
            <ac:spMk id="4" creationId="{DE65EDC5-04B9-05B4-D8EF-DD416C183551}"/>
          </ac:spMkLst>
        </pc:spChg>
        <pc:spChg chg="add mod">
          <ac:chgData name="حصه بنت سودان العتيبي" userId="c1fe605c-1aaf-4791-a440-af891effc177" providerId="ADAL" clId="{24A82F59-04B4-44A4-B356-FB3AE3E072A8}" dt="2024-01-24T10:56:31.958" v="55" actId="207"/>
          <ac:spMkLst>
            <pc:docMk/>
            <pc:sldMk cId="3197763602" sldId="258"/>
            <ac:spMk id="5" creationId="{87A243EE-E921-CC4B-8C07-30778193CBEE}"/>
          </ac:spMkLst>
        </pc:spChg>
        <pc:spChg chg="add mod">
          <ac:chgData name="حصه بنت سودان العتيبي" userId="c1fe605c-1aaf-4791-a440-af891effc177" providerId="ADAL" clId="{24A82F59-04B4-44A4-B356-FB3AE3E072A8}" dt="2024-01-24T10:56:21.892" v="54" actId="207"/>
          <ac:spMkLst>
            <pc:docMk/>
            <pc:sldMk cId="3197763602" sldId="258"/>
            <ac:spMk id="6" creationId="{E7DC8B74-58BC-E513-21CD-EBD041818FC6}"/>
          </ac:spMkLst>
        </pc:spChg>
        <pc:spChg chg="mod">
          <ac:chgData name="حصه بنت سودان العتيبي" userId="c1fe605c-1aaf-4791-a440-af891effc177" providerId="ADAL" clId="{24A82F59-04B4-44A4-B356-FB3AE3E072A8}" dt="2024-01-24T10:55:57.094" v="49" actId="207"/>
          <ac:spMkLst>
            <pc:docMk/>
            <pc:sldMk cId="3197763602" sldId="258"/>
            <ac:spMk id="11" creationId="{89B29641-1101-8D50-E6EB-BABCC098B8B7}"/>
          </ac:spMkLst>
        </pc:spChg>
        <pc:spChg chg="mod">
          <ac:chgData name="حصه بنت سودان العتيبي" userId="c1fe605c-1aaf-4791-a440-af891effc177" providerId="ADAL" clId="{24A82F59-04B4-44A4-B356-FB3AE3E072A8}" dt="2024-01-24T10:55:36.387" v="48" actId="465"/>
          <ac:spMkLst>
            <pc:docMk/>
            <pc:sldMk cId="3197763602" sldId="258"/>
            <ac:spMk id="13" creationId="{EF86F523-38FD-9FAB-EBCE-0C51CF5AC54D}"/>
          </ac:spMkLst>
        </pc:spChg>
      </pc:sldChg>
      <pc:sldChg chg="addSp delSp modSp add mod modAnim">
        <pc:chgData name="حصه بنت سودان العتيبي" userId="c1fe605c-1aaf-4791-a440-af891effc177" providerId="ADAL" clId="{24A82F59-04B4-44A4-B356-FB3AE3E072A8}" dt="2024-01-24T12:56:31.844" v="482" actId="1076"/>
        <pc:sldMkLst>
          <pc:docMk/>
          <pc:sldMk cId="3153892104" sldId="259"/>
        </pc:sldMkLst>
        <pc:spChg chg="mod ord">
          <ac:chgData name="حصه بنت سودان العتيبي" userId="c1fe605c-1aaf-4791-a440-af891effc177" providerId="ADAL" clId="{24A82F59-04B4-44A4-B356-FB3AE3E072A8}" dt="2024-01-24T12:56:31.844" v="482" actId="1076"/>
          <ac:spMkLst>
            <pc:docMk/>
            <pc:sldMk cId="3153892104" sldId="259"/>
            <ac:spMk id="19" creationId="{6C822B14-0072-DDCF-DCE0-6C0844C7475F}"/>
          </ac:spMkLst>
        </pc:spChg>
        <pc:spChg chg="mod topLvl">
          <ac:chgData name="حصه بنت سودان العتيبي" userId="c1fe605c-1aaf-4791-a440-af891effc177" providerId="ADAL" clId="{24A82F59-04B4-44A4-B356-FB3AE3E072A8}" dt="2024-01-24T11:04:47.814" v="84" actId="164"/>
          <ac:spMkLst>
            <pc:docMk/>
            <pc:sldMk cId="3153892104" sldId="259"/>
            <ac:spMk id="21" creationId="{714EF877-0482-A6EE-1585-66D1DE2FB004}"/>
          </ac:spMkLst>
        </pc:spChg>
        <pc:grpChg chg="add mod">
          <ac:chgData name="حصه بنت سودان العتيبي" userId="c1fe605c-1aaf-4791-a440-af891effc177" providerId="ADAL" clId="{24A82F59-04B4-44A4-B356-FB3AE3E072A8}" dt="2024-01-24T11:04:47.814" v="84" actId="164"/>
          <ac:grpSpMkLst>
            <pc:docMk/>
            <pc:sldMk cId="3153892104" sldId="259"/>
            <ac:grpSpMk id="2" creationId="{D53BBE1E-CFF9-7104-B531-05ABA7E9096A}"/>
          </ac:grpSpMkLst>
        </pc:grpChg>
        <pc:grpChg chg="del">
          <ac:chgData name="حصه بنت سودان العتيبي" userId="c1fe605c-1aaf-4791-a440-af891effc177" providerId="ADAL" clId="{24A82F59-04B4-44A4-B356-FB3AE3E072A8}" dt="2024-01-24T11:02:42.804" v="75" actId="165"/>
          <ac:grpSpMkLst>
            <pc:docMk/>
            <pc:sldMk cId="3153892104" sldId="259"/>
            <ac:grpSpMk id="4" creationId="{13F5F175-15D2-E9A0-A7E4-B0DE7AB63E2E}"/>
          </ac:grpSpMkLst>
        </pc:grpChg>
        <pc:picChg chg="del">
          <ac:chgData name="حصه بنت سودان العتيبي" userId="c1fe605c-1aaf-4791-a440-af891effc177" providerId="ADAL" clId="{24A82F59-04B4-44A4-B356-FB3AE3E072A8}" dt="2024-01-24T11:07:16.032" v="96" actId="478"/>
          <ac:picMkLst>
            <pc:docMk/>
            <pc:sldMk cId="3153892104" sldId="259"/>
            <ac:picMk id="3" creationId="{29FD20D7-6894-8E1F-896F-DC94586C2A5E}"/>
          </ac:picMkLst>
        </pc:picChg>
        <pc:picChg chg="add mod ord">
          <ac:chgData name="حصه بنت سودان العتيبي" userId="c1fe605c-1aaf-4791-a440-af891effc177" providerId="ADAL" clId="{24A82F59-04B4-44A4-B356-FB3AE3E072A8}" dt="2024-01-24T11:07:27.846" v="99" actId="1076"/>
          <ac:picMkLst>
            <pc:docMk/>
            <pc:sldMk cId="3153892104" sldId="259"/>
            <ac:picMk id="6" creationId="{13B8B6C6-5DB2-A7BF-8210-4FC7C277D6BD}"/>
          </ac:picMkLst>
        </pc:picChg>
        <pc:picChg chg="mod topLvl">
          <ac:chgData name="حصه بنت سودان العتيبي" userId="c1fe605c-1aaf-4791-a440-af891effc177" providerId="ADAL" clId="{24A82F59-04B4-44A4-B356-FB3AE3E072A8}" dt="2024-01-24T11:04:47.814" v="84" actId="164"/>
          <ac:picMkLst>
            <pc:docMk/>
            <pc:sldMk cId="3153892104" sldId="259"/>
            <ac:picMk id="22" creationId="{536E1839-4A36-E38E-2A27-7DF3396419F4}"/>
          </ac:picMkLst>
        </pc:picChg>
      </pc:sldChg>
      <pc:sldChg chg="addSp delSp modSp add mod modTransition delAnim modAnim">
        <pc:chgData name="حصه بنت سودان العتيبي" userId="c1fe605c-1aaf-4791-a440-af891effc177" providerId="ADAL" clId="{24A82F59-04B4-44A4-B356-FB3AE3E072A8}" dt="2024-01-24T19:05:42.145" v="589"/>
        <pc:sldMkLst>
          <pc:docMk/>
          <pc:sldMk cId="2889838565" sldId="260"/>
        </pc:sldMkLst>
        <pc:spChg chg="add del mod">
          <ac:chgData name="حصه بنت سودان العتيبي" userId="c1fe605c-1aaf-4791-a440-af891effc177" providerId="ADAL" clId="{24A82F59-04B4-44A4-B356-FB3AE3E072A8}" dt="2024-01-24T13:12:16.282" v="515" actId="478"/>
          <ac:spMkLst>
            <pc:docMk/>
            <pc:sldMk cId="2889838565" sldId="260"/>
            <ac:spMk id="4" creationId="{58E40B48-0154-4D66-1E62-D46E4D1E1E25}"/>
          </ac:spMkLst>
        </pc:spChg>
        <pc:spChg chg="add mod">
          <ac:chgData name="حصه بنت سودان العتيبي" userId="c1fe605c-1aaf-4791-a440-af891effc177" providerId="ADAL" clId="{24A82F59-04B4-44A4-B356-FB3AE3E072A8}" dt="2024-01-24T13:12:45.673" v="522" actId="20577"/>
          <ac:spMkLst>
            <pc:docMk/>
            <pc:sldMk cId="2889838565" sldId="260"/>
            <ac:spMk id="8" creationId="{1D85ACDE-2B2B-16DE-1088-0F6783B86E4C}"/>
          </ac:spMkLst>
        </pc:spChg>
        <pc:spChg chg="del mod">
          <ac:chgData name="حصه بنت سودان العتيبي" userId="c1fe605c-1aaf-4791-a440-af891effc177" providerId="ADAL" clId="{24A82F59-04B4-44A4-B356-FB3AE3E072A8}" dt="2024-01-24T12:09:03.140" v="365" actId="478"/>
          <ac:spMkLst>
            <pc:docMk/>
            <pc:sldMk cId="2889838565" sldId="260"/>
            <ac:spMk id="19" creationId="{6C822B14-0072-DDCF-DCE0-6C0844C7475F}"/>
          </ac:spMkLst>
        </pc:spChg>
        <pc:spChg chg="del mod">
          <ac:chgData name="حصه بنت سودان العتيبي" userId="c1fe605c-1aaf-4791-a440-af891effc177" providerId="ADAL" clId="{24A82F59-04B4-44A4-B356-FB3AE3E072A8}" dt="2024-01-24T12:07:41.275" v="311" actId="21"/>
          <ac:spMkLst>
            <pc:docMk/>
            <pc:sldMk cId="2889838565" sldId="260"/>
            <ac:spMk id="21" creationId="{714EF877-0482-A6EE-1585-66D1DE2FB004}"/>
          </ac:spMkLst>
        </pc:spChg>
        <pc:picChg chg="add del mod">
          <ac:chgData name="حصه بنت سودان العتيبي" userId="c1fe605c-1aaf-4791-a440-af891effc177" providerId="ADAL" clId="{24A82F59-04B4-44A4-B356-FB3AE3E072A8}" dt="2024-01-24T13:12:11.418" v="513" actId="478"/>
          <ac:picMkLst>
            <pc:docMk/>
            <pc:sldMk cId="2889838565" sldId="260"/>
            <ac:picMk id="2" creationId="{D24612A0-EF39-825D-FA51-5A86FF66C142}"/>
          </ac:picMkLst>
        </pc:picChg>
        <pc:picChg chg="del">
          <ac:chgData name="حصه بنت سودان العتيبي" userId="c1fe605c-1aaf-4791-a440-af891effc177" providerId="ADAL" clId="{24A82F59-04B4-44A4-B356-FB3AE3E072A8}" dt="2024-01-24T11:08:17.130" v="109" actId="478"/>
          <ac:picMkLst>
            <pc:docMk/>
            <pc:sldMk cId="2889838565" sldId="260"/>
            <ac:picMk id="3" creationId="{29FD20D7-6894-8E1F-896F-DC94586C2A5E}"/>
          </ac:picMkLst>
        </pc:picChg>
        <pc:picChg chg="del">
          <ac:chgData name="حصه بنت سودان العتيبي" userId="c1fe605c-1aaf-4791-a440-af891effc177" providerId="ADAL" clId="{24A82F59-04B4-44A4-B356-FB3AE3E072A8}" dt="2024-01-24T12:09:02.493" v="364" actId="478"/>
          <ac:picMkLst>
            <pc:docMk/>
            <pc:sldMk cId="2889838565" sldId="260"/>
            <ac:picMk id="5" creationId="{E3C4C68A-E3D2-5FBD-6369-473914A3B4FE}"/>
          </ac:picMkLst>
        </pc:picChg>
        <pc:picChg chg="del">
          <ac:chgData name="حصه بنت سودان العتيبي" userId="c1fe605c-1aaf-4791-a440-af891effc177" providerId="ADAL" clId="{24A82F59-04B4-44A4-B356-FB3AE3E072A8}" dt="2024-01-24T12:05:31.090" v="297" actId="478"/>
          <ac:picMkLst>
            <pc:docMk/>
            <pc:sldMk cId="2889838565" sldId="260"/>
            <ac:picMk id="7" creationId="{484C19EF-F253-DB48-2DD4-1D2680623C74}"/>
          </ac:picMkLst>
        </pc:picChg>
        <pc:picChg chg="del mod">
          <ac:chgData name="حصه بنت سودان العتيبي" userId="c1fe605c-1aaf-4791-a440-af891effc177" providerId="ADAL" clId="{24A82F59-04B4-44A4-B356-FB3AE3E072A8}" dt="2024-01-24T12:07:41.275" v="311" actId="21"/>
          <ac:picMkLst>
            <pc:docMk/>
            <pc:sldMk cId="2889838565" sldId="260"/>
            <ac:picMk id="10" creationId="{846A3586-8E26-7E79-DAC4-AE4DE5AB50EF}"/>
          </ac:picMkLst>
        </pc:picChg>
        <pc:picChg chg="add mod">
          <ac:chgData name="حصه بنت سودان العتيبي" userId="c1fe605c-1aaf-4791-a440-af891effc177" providerId="ADAL" clId="{24A82F59-04B4-44A4-B356-FB3AE3E072A8}" dt="2024-01-24T13:12:20.570" v="517" actId="14100"/>
          <ac:picMkLst>
            <pc:docMk/>
            <pc:sldMk cId="2889838565" sldId="260"/>
            <ac:picMk id="3074" creationId="{34224104-F2A1-C2C7-8D8C-0D2B7F759664}"/>
          </ac:picMkLst>
        </pc:picChg>
      </pc:sldChg>
      <pc:sldChg chg="add">
        <pc:chgData name="حصه بنت سودان العتيبي" userId="c1fe605c-1aaf-4791-a440-af891effc177" providerId="ADAL" clId="{24A82F59-04B4-44A4-B356-FB3AE3E072A8}" dt="2024-01-24T10:48:00.824" v="17"/>
        <pc:sldMkLst>
          <pc:docMk/>
          <pc:sldMk cId="601397523" sldId="261"/>
        </pc:sldMkLst>
      </pc:sldChg>
      <pc:sldChg chg="add del">
        <pc:chgData name="حصه بنت سودان العتيبي" userId="c1fe605c-1aaf-4791-a440-af891effc177" providerId="ADAL" clId="{24A82F59-04B4-44A4-B356-FB3AE3E072A8}" dt="2024-01-24T10:48:11.838" v="20" actId="2696"/>
        <pc:sldMkLst>
          <pc:docMk/>
          <pc:sldMk cId="786174671" sldId="262"/>
        </pc:sldMkLst>
      </pc:sldChg>
      <pc:sldChg chg="modSp add mod modAnim">
        <pc:chgData name="حصه بنت سودان العتيبي" userId="c1fe605c-1aaf-4791-a440-af891effc177" providerId="ADAL" clId="{24A82F59-04B4-44A4-B356-FB3AE3E072A8}" dt="2024-01-24T11:06:27.830" v="91"/>
        <pc:sldMkLst>
          <pc:docMk/>
          <pc:sldMk cId="1414924651" sldId="262"/>
        </pc:sldMkLst>
        <pc:spChg chg="mod">
          <ac:chgData name="حصه بنت سودان العتيبي" userId="c1fe605c-1aaf-4791-a440-af891effc177" providerId="ADAL" clId="{24A82F59-04B4-44A4-B356-FB3AE3E072A8}" dt="2024-01-24T11:06:10.824" v="88" actId="20577"/>
          <ac:spMkLst>
            <pc:docMk/>
            <pc:sldMk cId="1414924651" sldId="262"/>
            <ac:spMk id="13" creationId="{304875A7-64A5-D04B-A42F-76011B8AAF4D}"/>
          </ac:spMkLst>
        </pc:spChg>
      </pc:sldChg>
      <pc:sldChg chg="addSp delSp modSp add mod delAnim modAnim">
        <pc:chgData name="حصه بنت سودان العتيبي" userId="c1fe605c-1aaf-4791-a440-af891effc177" providerId="ADAL" clId="{24A82F59-04B4-44A4-B356-FB3AE3E072A8}" dt="2024-01-24T12:11:50.126" v="385" actId="1076"/>
        <pc:sldMkLst>
          <pc:docMk/>
          <pc:sldMk cId="1584342828" sldId="263"/>
        </pc:sldMkLst>
        <pc:spChg chg="add mod">
          <ac:chgData name="حصه بنت سودان العتيبي" userId="c1fe605c-1aaf-4791-a440-af891effc177" providerId="ADAL" clId="{24A82F59-04B4-44A4-B356-FB3AE3E072A8}" dt="2024-01-24T12:04:30.538" v="288" actId="1076"/>
          <ac:spMkLst>
            <pc:docMk/>
            <pc:sldMk cId="1584342828" sldId="263"/>
            <ac:spMk id="3" creationId="{0C436DBB-A210-D768-84D0-89B313D8DDA3}"/>
          </ac:spMkLst>
        </pc:spChg>
        <pc:spChg chg="add mod">
          <ac:chgData name="حصه بنت سودان العتيبي" userId="c1fe605c-1aaf-4791-a440-af891effc177" providerId="ADAL" clId="{24A82F59-04B4-44A4-B356-FB3AE3E072A8}" dt="2024-01-24T11:36:40.991" v="185" actId="207"/>
          <ac:spMkLst>
            <pc:docMk/>
            <pc:sldMk cId="1584342828" sldId="263"/>
            <ac:spMk id="4" creationId="{1B96AF29-0E18-6621-EB34-4524A25764CF}"/>
          </ac:spMkLst>
        </pc:spChg>
        <pc:spChg chg="add mod">
          <ac:chgData name="حصه بنت سودان العتيبي" userId="c1fe605c-1aaf-4791-a440-af891effc177" providerId="ADAL" clId="{24A82F59-04B4-44A4-B356-FB3AE3E072A8}" dt="2024-01-24T11:33:29.669" v="183" actId="1076"/>
          <ac:spMkLst>
            <pc:docMk/>
            <pc:sldMk cId="1584342828" sldId="263"/>
            <ac:spMk id="5" creationId="{02973175-57E0-7EF3-0B99-EB84085FD8A6}"/>
          </ac:spMkLst>
        </pc:spChg>
        <pc:spChg chg="add mod">
          <ac:chgData name="حصه بنت سودان العتيبي" userId="c1fe605c-1aaf-4791-a440-af891effc177" providerId="ADAL" clId="{24A82F59-04B4-44A4-B356-FB3AE3E072A8}" dt="2024-01-24T11:33:35.450" v="184" actId="1076"/>
          <ac:spMkLst>
            <pc:docMk/>
            <pc:sldMk cId="1584342828" sldId="263"/>
            <ac:spMk id="7" creationId="{1EC6C6C9-784F-D24D-B973-675964CA04F8}"/>
          </ac:spMkLst>
        </pc:spChg>
        <pc:spChg chg="add mod">
          <ac:chgData name="حصه بنت سودان العتيبي" userId="c1fe605c-1aaf-4791-a440-af891effc177" providerId="ADAL" clId="{24A82F59-04B4-44A4-B356-FB3AE3E072A8}" dt="2024-01-24T11:32:59.221" v="179" actId="1076"/>
          <ac:spMkLst>
            <pc:docMk/>
            <pc:sldMk cId="1584342828" sldId="263"/>
            <ac:spMk id="8" creationId="{B335EC1D-976F-C9F6-6DCE-A3FBB2BBCF52}"/>
          </ac:spMkLst>
        </pc:spChg>
        <pc:spChg chg="add mod">
          <ac:chgData name="حصه بنت سودان العتيبي" userId="c1fe605c-1aaf-4791-a440-af891effc177" providerId="ADAL" clId="{24A82F59-04B4-44A4-B356-FB3AE3E072A8}" dt="2024-01-24T11:33:03.430" v="180" actId="1076"/>
          <ac:spMkLst>
            <pc:docMk/>
            <pc:sldMk cId="1584342828" sldId="263"/>
            <ac:spMk id="9" creationId="{15390688-3166-FB9A-4874-A6782704985A}"/>
          </ac:spMkLst>
        </pc:spChg>
        <pc:spChg chg="add mod">
          <ac:chgData name="حصه بنت سودان العتيبي" userId="c1fe605c-1aaf-4791-a440-af891effc177" providerId="ADAL" clId="{24A82F59-04B4-44A4-B356-FB3AE3E072A8}" dt="2024-01-24T11:33:13.615" v="181" actId="1076"/>
          <ac:spMkLst>
            <pc:docMk/>
            <pc:sldMk cId="1584342828" sldId="263"/>
            <ac:spMk id="10" creationId="{B740DA5B-A312-3CF2-F2D0-7BEA9E44706F}"/>
          </ac:spMkLst>
        </pc:spChg>
        <pc:spChg chg="add mod">
          <ac:chgData name="حصه بنت سودان العتيبي" userId="c1fe605c-1aaf-4791-a440-af891effc177" providerId="ADAL" clId="{24A82F59-04B4-44A4-B356-FB3AE3E072A8}" dt="2024-01-24T11:33:19.769" v="182" actId="1076"/>
          <ac:spMkLst>
            <pc:docMk/>
            <pc:sldMk cId="1584342828" sldId="263"/>
            <ac:spMk id="11" creationId="{C16A55B6-7708-9929-A8F7-442AB466A3B3}"/>
          </ac:spMkLst>
        </pc:spChg>
        <pc:spChg chg="add mod">
          <ac:chgData name="حصه بنت سودان العتيبي" userId="c1fe605c-1aaf-4791-a440-af891effc177" providerId="ADAL" clId="{24A82F59-04B4-44A4-B356-FB3AE3E072A8}" dt="2024-01-24T11:37:41.526" v="188" actId="20577"/>
          <ac:spMkLst>
            <pc:docMk/>
            <pc:sldMk cId="1584342828" sldId="263"/>
            <ac:spMk id="12" creationId="{E23809FF-E417-B641-2CF4-CFB7AB7CB5B2}"/>
          </ac:spMkLst>
        </pc:spChg>
        <pc:spChg chg="add mod">
          <ac:chgData name="حصه بنت سودان العتيبي" userId="c1fe605c-1aaf-4791-a440-af891effc177" providerId="ADAL" clId="{24A82F59-04B4-44A4-B356-FB3AE3E072A8}" dt="2024-01-24T11:37:57.996" v="191" actId="20577"/>
          <ac:spMkLst>
            <pc:docMk/>
            <pc:sldMk cId="1584342828" sldId="263"/>
            <ac:spMk id="13" creationId="{6DE90114-DEE9-D96E-1C54-A7FE9909A1AD}"/>
          </ac:spMkLst>
        </pc:spChg>
        <pc:spChg chg="add mod">
          <ac:chgData name="حصه بنت سودان العتيبي" userId="c1fe605c-1aaf-4791-a440-af891effc177" providerId="ADAL" clId="{24A82F59-04B4-44A4-B356-FB3AE3E072A8}" dt="2024-01-24T11:39:33.332" v="207" actId="14100"/>
          <ac:spMkLst>
            <pc:docMk/>
            <pc:sldMk cId="1584342828" sldId="263"/>
            <ac:spMk id="14" creationId="{5F26E4E7-2649-E8D5-9A65-EA31338A82D9}"/>
          </ac:spMkLst>
        </pc:spChg>
        <pc:spChg chg="add mod">
          <ac:chgData name="حصه بنت سودان العتيبي" userId="c1fe605c-1aaf-4791-a440-af891effc177" providerId="ADAL" clId="{24A82F59-04B4-44A4-B356-FB3AE3E072A8}" dt="2024-01-24T12:11:50.126" v="385" actId="1076"/>
          <ac:spMkLst>
            <pc:docMk/>
            <pc:sldMk cId="1584342828" sldId="263"/>
            <ac:spMk id="15" creationId="{911CC715-A3BB-CAC2-7073-90D05C3041A3}"/>
          </ac:spMkLst>
        </pc:spChg>
        <pc:spChg chg="add mod">
          <ac:chgData name="حصه بنت سودان العتيبي" userId="c1fe605c-1aaf-4791-a440-af891effc177" providerId="ADAL" clId="{24A82F59-04B4-44A4-B356-FB3AE3E072A8}" dt="2024-01-24T12:11:20.122" v="377" actId="1076"/>
          <ac:spMkLst>
            <pc:docMk/>
            <pc:sldMk cId="1584342828" sldId="263"/>
            <ac:spMk id="16" creationId="{1830402B-00EC-3868-875D-0FC386841AD0}"/>
          </ac:spMkLst>
        </pc:spChg>
        <pc:spChg chg="del">
          <ac:chgData name="حصه بنت سودان العتيبي" userId="c1fe605c-1aaf-4791-a440-af891effc177" providerId="ADAL" clId="{24A82F59-04B4-44A4-B356-FB3AE3E072A8}" dt="2024-01-24T11:22:01.265" v="116" actId="478"/>
          <ac:spMkLst>
            <pc:docMk/>
            <pc:sldMk cId="1584342828" sldId="263"/>
            <ac:spMk id="19" creationId="{6C822B14-0072-DDCF-DCE0-6C0844C7475F}"/>
          </ac:spMkLst>
        </pc:spChg>
        <pc:grpChg chg="del">
          <ac:chgData name="حصه بنت سودان العتيبي" userId="c1fe605c-1aaf-4791-a440-af891effc177" providerId="ADAL" clId="{24A82F59-04B4-44A4-B356-FB3AE3E072A8}" dt="2024-01-24T11:22:02.678" v="117" actId="478"/>
          <ac:grpSpMkLst>
            <pc:docMk/>
            <pc:sldMk cId="1584342828" sldId="263"/>
            <ac:grpSpMk id="2" creationId="{D53BBE1E-CFF9-7104-B531-05ABA7E9096A}"/>
          </ac:grpSpMkLst>
        </pc:grpChg>
        <pc:picChg chg="mod">
          <ac:chgData name="حصه بنت سودان العتيبي" userId="c1fe605c-1aaf-4791-a440-af891effc177" providerId="ADAL" clId="{24A82F59-04B4-44A4-B356-FB3AE3E072A8}" dt="2024-01-24T12:11:02.005" v="374" actId="1076"/>
          <ac:picMkLst>
            <pc:docMk/>
            <pc:sldMk cId="1584342828" sldId="263"/>
            <ac:picMk id="6" creationId="{13B8B6C6-5DB2-A7BF-8210-4FC7C277D6BD}"/>
          </ac:picMkLst>
        </pc:picChg>
      </pc:sldChg>
      <pc:sldChg chg="addSp delSp modSp new mod ord modTransition modAnim">
        <pc:chgData name="حصه بنت سودان العتيبي" userId="c1fe605c-1aaf-4791-a440-af891effc177" providerId="ADAL" clId="{24A82F59-04B4-44A4-B356-FB3AE3E072A8}" dt="2024-01-24T12:34:49.871" v="478"/>
        <pc:sldMkLst>
          <pc:docMk/>
          <pc:sldMk cId="3538507351" sldId="264"/>
        </pc:sldMkLst>
        <pc:spChg chg="del">
          <ac:chgData name="حصه بنت سودان العتيبي" userId="c1fe605c-1aaf-4791-a440-af891effc177" providerId="ADAL" clId="{24A82F59-04B4-44A4-B356-FB3AE3E072A8}" dt="2024-01-24T11:48:07.466" v="209" actId="478"/>
          <ac:spMkLst>
            <pc:docMk/>
            <pc:sldMk cId="3538507351" sldId="264"/>
            <ac:spMk id="2" creationId="{B78EDC90-F1CF-5666-F11F-3E38EF0E0584}"/>
          </ac:spMkLst>
        </pc:spChg>
        <pc:spChg chg="del">
          <ac:chgData name="حصه بنت سودان العتيبي" userId="c1fe605c-1aaf-4791-a440-af891effc177" providerId="ADAL" clId="{24A82F59-04B4-44A4-B356-FB3AE3E072A8}" dt="2024-01-24T11:48:07.466" v="209" actId="478"/>
          <ac:spMkLst>
            <pc:docMk/>
            <pc:sldMk cId="3538507351" sldId="264"/>
            <ac:spMk id="3" creationId="{A13F3961-90EC-EF43-1E69-3FD2E0A4D68B}"/>
          </ac:spMkLst>
        </pc:spChg>
        <pc:spChg chg="del">
          <ac:chgData name="حصه بنت سودان العتيبي" userId="c1fe605c-1aaf-4791-a440-af891effc177" providerId="ADAL" clId="{24A82F59-04B4-44A4-B356-FB3AE3E072A8}" dt="2024-01-24T11:48:07.466" v="209" actId="478"/>
          <ac:spMkLst>
            <pc:docMk/>
            <pc:sldMk cId="3538507351" sldId="264"/>
            <ac:spMk id="4" creationId="{C25EF506-D84A-89EA-3FB4-FC1ED4FC95FF}"/>
          </ac:spMkLst>
        </pc:spChg>
        <pc:spChg chg="del">
          <ac:chgData name="حصه بنت سودان العتيبي" userId="c1fe605c-1aaf-4791-a440-af891effc177" providerId="ADAL" clId="{24A82F59-04B4-44A4-B356-FB3AE3E072A8}" dt="2024-01-24T11:48:07.466" v="209" actId="478"/>
          <ac:spMkLst>
            <pc:docMk/>
            <pc:sldMk cId="3538507351" sldId="264"/>
            <ac:spMk id="5" creationId="{EC0FEA7F-5FE5-31CE-CE96-70204CEE7DA0}"/>
          </ac:spMkLst>
        </pc:spChg>
        <pc:spChg chg="del">
          <ac:chgData name="حصه بنت سودان العتيبي" userId="c1fe605c-1aaf-4791-a440-af891effc177" providerId="ADAL" clId="{24A82F59-04B4-44A4-B356-FB3AE3E072A8}" dt="2024-01-24T11:48:07.466" v="209" actId="478"/>
          <ac:spMkLst>
            <pc:docMk/>
            <pc:sldMk cId="3538507351" sldId="264"/>
            <ac:spMk id="6" creationId="{26D5BC0D-17E6-49E6-66D3-E50A27481CC5}"/>
          </ac:spMkLst>
        </pc:spChg>
        <pc:spChg chg="add mod">
          <ac:chgData name="حصه بنت سودان العتيبي" userId="c1fe605c-1aaf-4791-a440-af891effc177" providerId="ADAL" clId="{24A82F59-04B4-44A4-B356-FB3AE3E072A8}" dt="2024-01-24T12:01:28.920" v="279" actId="113"/>
          <ac:spMkLst>
            <pc:docMk/>
            <pc:sldMk cId="3538507351" sldId="264"/>
            <ac:spMk id="8" creationId="{8AEE2256-F14B-266A-DDF5-0C5075DD3569}"/>
          </ac:spMkLst>
        </pc:spChg>
        <pc:picChg chg="add del mod">
          <ac:chgData name="حصه بنت سودان العتيبي" userId="c1fe605c-1aaf-4791-a440-af891effc177" providerId="ADAL" clId="{24A82F59-04B4-44A4-B356-FB3AE3E072A8}" dt="2024-01-24T11:51:16.159" v="224" actId="478"/>
          <ac:picMkLst>
            <pc:docMk/>
            <pc:sldMk cId="3538507351" sldId="264"/>
            <ac:picMk id="1026" creationId="{40697BF6-628F-FD77-6952-DEA52B6F8479}"/>
          </ac:picMkLst>
        </pc:picChg>
        <pc:picChg chg="add mod">
          <ac:chgData name="حصه بنت سودان العتيبي" userId="c1fe605c-1aaf-4791-a440-af891effc177" providerId="ADAL" clId="{24A82F59-04B4-44A4-B356-FB3AE3E072A8}" dt="2024-01-24T12:03:42.038" v="287" actId="1076"/>
          <ac:picMkLst>
            <pc:docMk/>
            <pc:sldMk cId="3538507351" sldId="264"/>
            <ac:picMk id="1028" creationId="{148D915E-A851-F55C-24B4-1E20E5844158}"/>
          </ac:picMkLst>
        </pc:picChg>
        <pc:picChg chg="add del">
          <ac:chgData name="حصه بنت سودان العتيبي" userId="c1fe605c-1aaf-4791-a440-af891effc177" providerId="ADAL" clId="{24A82F59-04B4-44A4-B356-FB3AE3E072A8}" dt="2024-01-24T11:51:05.276" v="220" actId="478"/>
          <ac:picMkLst>
            <pc:docMk/>
            <pc:sldMk cId="3538507351" sldId="264"/>
            <ac:picMk id="1030" creationId="{8B0A448C-AA17-4648-C44F-304A570E6940}"/>
          </ac:picMkLst>
        </pc:picChg>
        <pc:picChg chg="add mod">
          <ac:chgData name="حصه بنت سودان العتيبي" userId="c1fe605c-1aaf-4791-a440-af891effc177" providerId="ADAL" clId="{24A82F59-04B4-44A4-B356-FB3AE3E072A8}" dt="2024-01-24T12:01:38.357" v="281" actId="1076"/>
          <ac:picMkLst>
            <pc:docMk/>
            <pc:sldMk cId="3538507351" sldId="264"/>
            <ac:picMk id="1032" creationId="{B8CBA1E8-153A-ABEA-D57D-5D34DA82013F}"/>
          </ac:picMkLst>
        </pc:picChg>
        <pc:picChg chg="add del mod">
          <ac:chgData name="حصه بنت سودان العتيبي" userId="c1fe605c-1aaf-4791-a440-af891effc177" providerId="ADAL" clId="{24A82F59-04B4-44A4-B356-FB3AE3E072A8}" dt="2024-01-24T11:52:35.656" v="238" actId="478"/>
          <ac:picMkLst>
            <pc:docMk/>
            <pc:sldMk cId="3538507351" sldId="264"/>
            <ac:picMk id="1034" creationId="{1BA8A1DD-55F4-ABF0-EE19-CDD48E10D9CE}"/>
          </ac:picMkLst>
        </pc:picChg>
        <pc:picChg chg="add mod">
          <ac:chgData name="حصه بنت سودان العتيبي" userId="c1fe605c-1aaf-4791-a440-af891effc177" providerId="ADAL" clId="{24A82F59-04B4-44A4-B356-FB3AE3E072A8}" dt="2024-01-24T11:59:27.020" v="261" actId="1076"/>
          <ac:picMkLst>
            <pc:docMk/>
            <pc:sldMk cId="3538507351" sldId="264"/>
            <ac:picMk id="1036" creationId="{0FE0CBF9-159F-6402-2EBB-A8A9B1D99C75}"/>
          </ac:picMkLst>
        </pc:picChg>
        <pc:picChg chg="add mod">
          <ac:chgData name="حصه بنت سودان العتيبي" userId="c1fe605c-1aaf-4791-a440-af891effc177" providerId="ADAL" clId="{24A82F59-04B4-44A4-B356-FB3AE3E072A8}" dt="2024-01-24T12:01:36.184" v="280" actId="1076"/>
          <ac:picMkLst>
            <pc:docMk/>
            <pc:sldMk cId="3538507351" sldId="264"/>
            <ac:picMk id="1038" creationId="{1C7A1751-9942-20EB-2910-5C13768BFC7B}"/>
          </ac:picMkLst>
        </pc:picChg>
      </pc:sldChg>
      <pc:sldChg chg="addSp delSp modSp add mod delAnim modAnim">
        <pc:chgData name="حصه بنت سودان العتيبي" userId="c1fe605c-1aaf-4791-a440-af891effc177" providerId="ADAL" clId="{24A82F59-04B4-44A4-B356-FB3AE3E072A8}" dt="2024-01-24T12:09:43.780" v="367" actId="1076"/>
        <pc:sldMkLst>
          <pc:docMk/>
          <pc:sldMk cId="1003152607" sldId="265"/>
        </pc:sldMkLst>
        <pc:spChg chg="mod">
          <ac:chgData name="حصه بنت سودان العتيبي" userId="c1fe605c-1aaf-4791-a440-af891effc177" providerId="ADAL" clId="{24A82F59-04B4-44A4-B356-FB3AE3E072A8}" dt="2024-01-24T12:08:39.540" v="361" actId="1076"/>
          <ac:spMkLst>
            <pc:docMk/>
            <pc:sldMk cId="1003152607" sldId="265"/>
            <ac:spMk id="3" creationId="{0C436DBB-A210-D768-84D0-89B313D8DDA3}"/>
          </ac:spMkLst>
        </pc:spChg>
        <pc:spChg chg="del">
          <ac:chgData name="حصه بنت سودان العتيبي" userId="c1fe605c-1aaf-4791-a440-af891effc177" providerId="ADAL" clId="{24A82F59-04B4-44A4-B356-FB3AE3E072A8}" dt="2024-01-24T12:06:43.761" v="307" actId="478"/>
          <ac:spMkLst>
            <pc:docMk/>
            <pc:sldMk cId="1003152607" sldId="265"/>
            <ac:spMk id="4" creationId="{1B96AF29-0E18-6621-EB34-4524A25764CF}"/>
          </ac:spMkLst>
        </pc:spChg>
        <pc:spChg chg="del">
          <ac:chgData name="حصه بنت سودان العتيبي" userId="c1fe605c-1aaf-4791-a440-af891effc177" providerId="ADAL" clId="{24A82F59-04B4-44A4-B356-FB3AE3E072A8}" dt="2024-01-24T12:06:29.143" v="301" actId="478"/>
          <ac:spMkLst>
            <pc:docMk/>
            <pc:sldMk cId="1003152607" sldId="265"/>
            <ac:spMk id="5" creationId="{02973175-57E0-7EF3-0B99-EB84085FD8A6}"/>
          </ac:spMkLst>
        </pc:spChg>
        <pc:spChg chg="del">
          <ac:chgData name="حصه بنت سودان العتيبي" userId="c1fe605c-1aaf-4791-a440-af891effc177" providerId="ADAL" clId="{24A82F59-04B4-44A4-B356-FB3AE3E072A8}" dt="2024-01-24T12:06:29.143" v="301" actId="478"/>
          <ac:spMkLst>
            <pc:docMk/>
            <pc:sldMk cId="1003152607" sldId="265"/>
            <ac:spMk id="7" creationId="{1EC6C6C9-784F-D24D-B973-675964CA04F8}"/>
          </ac:spMkLst>
        </pc:spChg>
        <pc:spChg chg="del">
          <ac:chgData name="حصه بنت سودان العتيبي" userId="c1fe605c-1aaf-4791-a440-af891effc177" providerId="ADAL" clId="{24A82F59-04B4-44A4-B356-FB3AE3E072A8}" dt="2024-01-24T12:06:29.143" v="301" actId="478"/>
          <ac:spMkLst>
            <pc:docMk/>
            <pc:sldMk cId="1003152607" sldId="265"/>
            <ac:spMk id="8" creationId="{B335EC1D-976F-C9F6-6DCE-A3FBB2BBCF52}"/>
          </ac:spMkLst>
        </pc:spChg>
        <pc:spChg chg="del">
          <ac:chgData name="حصه بنت سودان العتيبي" userId="c1fe605c-1aaf-4791-a440-af891effc177" providerId="ADAL" clId="{24A82F59-04B4-44A4-B356-FB3AE3E072A8}" dt="2024-01-24T12:06:29.143" v="301" actId="478"/>
          <ac:spMkLst>
            <pc:docMk/>
            <pc:sldMk cId="1003152607" sldId="265"/>
            <ac:spMk id="9" creationId="{15390688-3166-FB9A-4874-A6782704985A}"/>
          </ac:spMkLst>
        </pc:spChg>
        <pc:spChg chg="del">
          <ac:chgData name="حصه بنت سودان العتيبي" userId="c1fe605c-1aaf-4791-a440-af891effc177" providerId="ADAL" clId="{24A82F59-04B4-44A4-B356-FB3AE3E072A8}" dt="2024-01-24T12:06:29.143" v="301" actId="478"/>
          <ac:spMkLst>
            <pc:docMk/>
            <pc:sldMk cId="1003152607" sldId="265"/>
            <ac:spMk id="10" creationId="{B740DA5B-A312-3CF2-F2D0-7BEA9E44706F}"/>
          </ac:spMkLst>
        </pc:spChg>
        <pc:spChg chg="del">
          <ac:chgData name="حصه بنت سودان العتيبي" userId="c1fe605c-1aaf-4791-a440-af891effc177" providerId="ADAL" clId="{24A82F59-04B4-44A4-B356-FB3AE3E072A8}" dt="2024-01-24T12:06:29.143" v="301" actId="478"/>
          <ac:spMkLst>
            <pc:docMk/>
            <pc:sldMk cId="1003152607" sldId="265"/>
            <ac:spMk id="11" creationId="{C16A55B6-7708-9929-A8F7-442AB466A3B3}"/>
          </ac:spMkLst>
        </pc:spChg>
        <pc:spChg chg="del">
          <ac:chgData name="حصه بنت سودان العتيبي" userId="c1fe605c-1aaf-4791-a440-af891effc177" providerId="ADAL" clId="{24A82F59-04B4-44A4-B356-FB3AE3E072A8}" dt="2024-01-24T12:06:29.143" v="301" actId="478"/>
          <ac:spMkLst>
            <pc:docMk/>
            <pc:sldMk cId="1003152607" sldId="265"/>
            <ac:spMk id="12" creationId="{E23809FF-E417-B641-2CF4-CFB7AB7CB5B2}"/>
          </ac:spMkLst>
        </pc:spChg>
        <pc:spChg chg="del">
          <ac:chgData name="حصه بنت سودان العتيبي" userId="c1fe605c-1aaf-4791-a440-af891effc177" providerId="ADAL" clId="{24A82F59-04B4-44A4-B356-FB3AE3E072A8}" dt="2024-01-24T12:06:30.631" v="302" actId="478"/>
          <ac:spMkLst>
            <pc:docMk/>
            <pc:sldMk cId="1003152607" sldId="265"/>
            <ac:spMk id="13" creationId="{6DE90114-DEE9-D96E-1C54-A7FE9909A1AD}"/>
          </ac:spMkLst>
        </pc:spChg>
        <pc:spChg chg="del">
          <ac:chgData name="حصه بنت سودان العتيبي" userId="c1fe605c-1aaf-4791-a440-af891effc177" providerId="ADAL" clId="{24A82F59-04B4-44A4-B356-FB3AE3E072A8}" dt="2024-01-24T12:06:32.119" v="303" actId="478"/>
          <ac:spMkLst>
            <pc:docMk/>
            <pc:sldMk cId="1003152607" sldId="265"/>
            <ac:spMk id="14" creationId="{5F26E4E7-2649-E8D5-9A65-EA31338A82D9}"/>
          </ac:spMkLst>
        </pc:spChg>
        <pc:spChg chg="del mod">
          <ac:chgData name="حصه بنت سودان العتيبي" userId="c1fe605c-1aaf-4791-a440-af891effc177" providerId="ADAL" clId="{24A82F59-04B4-44A4-B356-FB3AE3E072A8}" dt="2024-01-24T12:06:37.110" v="305" actId="478"/>
          <ac:spMkLst>
            <pc:docMk/>
            <pc:sldMk cId="1003152607" sldId="265"/>
            <ac:spMk id="15" creationId="{911CC715-A3BB-CAC2-7073-90D05C3041A3}"/>
          </ac:spMkLst>
        </pc:spChg>
        <pc:spChg chg="add mod">
          <ac:chgData name="حصه بنت سودان العتيبي" userId="c1fe605c-1aaf-4791-a440-af891effc177" providerId="ADAL" clId="{24A82F59-04B4-44A4-B356-FB3AE3E072A8}" dt="2024-01-24T12:08:34.593" v="360" actId="20577"/>
          <ac:spMkLst>
            <pc:docMk/>
            <pc:sldMk cId="1003152607" sldId="265"/>
            <ac:spMk id="21" creationId="{714EF877-0482-A6EE-1585-66D1DE2FB004}"/>
          </ac:spMkLst>
        </pc:spChg>
        <pc:picChg chg="add mod">
          <ac:chgData name="حصه بنت سودان العتيبي" userId="c1fe605c-1aaf-4791-a440-af891effc177" providerId="ADAL" clId="{24A82F59-04B4-44A4-B356-FB3AE3E072A8}" dt="2024-01-24T12:09:43.780" v="367" actId="1076"/>
          <ac:picMkLst>
            <pc:docMk/>
            <pc:sldMk cId="1003152607" sldId="265"/>
            <ac:picMk id="2" creationId="{9097A2FC-ABF2-5257-89C4-1A9A3FE9B5CE}"/>
          </ac:picMkLst>
        </pc:picChg>
        <pc:picChg chg="add mod ord">
          <ac:chgData name="حصه بنت سودان العتيبي" userId="c1fe605c-1aaf-4791-a440-af891effc177" providerId="ADAL" clId="{24A82F59-04B4-44A4-B356-FB3AE3E072A8}" dt="2024-01-24T12:08:43.153" v="362" actId="1076"/>
          <ac:picMkLst>
            <pc:docMk/>
            <pc:sldMk cId="1003152607" sldId="265"/>
            <ac:picMk id="16" creationId="{BF372F1E-58CC-7049-EB10-016541375C27}"/>
          </ac:picMkLst>
        </pc:picChg>
        <pc:picChg chg="add mod">
          <ac:chgData name="حصه بنت سودان العتيبي" userId="c1fe605c-1aaf-4791-a440-af891effc177" providerId="ADAL" clId="{24A82F59-04B4-44A4-B356-FB3AE3E072A8}" dt="2024-01-24T12:08:47.068" v="363" actId="1076"/>
          <ac:picMkLst>
            <pc:docMk/>
            <pc:sldMk cId="1003152607" sldId="265"/>
            <ac:picMk id="17" creationId="{846A3586-8E26-7E79-DAC4-AE4DE5AB50EF}"/>
          </ac:picMkLst>
        </pc:picChg>
      </pc:sldChg>
      <pc:sldChg chg="addSp delSp modSp new mod modTransition">
        <pc:chgData name="حصه بنت سودان العتيبي" userId="c1fe605c-1aaf-4791-a440-af891effc177" providerId="ADAL" clId="{24A82F59-04B4-44A4-B356-FB3AE3E072A8}" dt="2024-01-24T12:35:05.166" v="479"/>
        <pc:sldMkLst>
          <pc:docMk/>
          <pc:sldMk cId="229855041" sldId="266"/>
        </pc:sldMkLst>
        <pc:spChg chg="del">
          <ac:chgData name="حصه بنت سودان العتيبي" userId="c1fe605c-1aaf-4791-a440-af891effc177" providerId="ADAL" clId="{24A82F59-04B4-44A4-B356-FB3AE3E072A8}" dt="2024-01-24T12:14:00.335" v="389" actId="478"/>
          <ac:spMkLst>
            <pc:docMk/>
            <pc:sldMk cId="229855041" sldId="266"/>
            <ac:spMk id="2" creationId="{2F1A3662-C6A1-9FD6-9F51-C502DCEA5CD5}"/>
          </ac:spMkLst>
        </pc:spChg>
        <pc:spChg chg="del">
          <ac:chgData name="حصه بنت سودان العتيبي" userId="c1fe605c-1aaf-4791-a440-af891effc177" providerId="ADAL" clId="{24A82F59-04B4-44A4-B356-FB3AE3E072A8}" dt="2024-01-24T12:14:00.335" v="389" actId="478"/>
          <ac:spMkLst>
            <pc:docMk/>
            <pc:sldMk cId="229855041" sldId="266"/>
            <ac:spMk id="3" creationId="{3DEE0543-8C10-3F0C-A666-3371A2569EBA}"/>
          </ac:spMkLst>
        </pc:spChg>
        <pc:spChg chg="del">
          <ac:chgData name="حصه بنت سودان العتيبي" userId="c1fe605c-1aaf-4791-a440-af891effc177" providerId="ADAL" clId="{24A82F59-04B4-44A4-B356-FB3AE3E072A8}" dt="2024-01-24T12:14:00.335" v="389" actId="478"/>
          <ac:spMkLst>
            <pc:docMk/>
            <pc:sldMk cId="229855041" sldId="266"/>
            <ac:spMk id="4" creationId="{CF3862B8-33F0-2FC3-F8FE-FBAA276A6FCD}"/>
          </ac:spMkLst>
        </pc:spChg>
        <pc:spChg chg="add mod">
          <ac:chgData name="حصه بنت سودان العتيبي" userId="c1fe605c-1aaf-4791-a440-af891effc177" providerId="ADAL" clId="{24A82F59-04B4-44A4-B356-FB3AE3E072A8}" dt="2024-01-24T12:14:44.728" v="401" actId="1076"/>
          <ac:spMkLst>
            <pc:docMk/>
            <pc:sldMk cId="229855041" sldId="266"/>
            <ac:spMk id="6" creationId="{D4BE3851-C457-90AC-02AF-CF77E37454C3}"/>
          </ac:spMkLst>
        </pc:spChg>
        <pc:picChg chg="add mod">
          <ac:chgData name="حصه بنت سودان العتيبي" userId="c1fe605c-1aaf-4791-a440-af891effc177" providerId="ADAL" clId="{24A82F59-04B4-44A4-B356-FB3AE3E072A8}" dt="2024-01-24T12:18:39.236" v="421" actId="1076"/>
          <ac:picMkLst>
            <pc:docMk/>
            <pc:sldMk cId="229855041" sldId="266"/>
            <ac:picMk id="2050" creationId="{E4E9F3DB-3A5D-B221-37B9-AF0B6731D59F}"/>
          </ac:picMkLst>
        </pc:picChg>
        <pc:picChg chg="add mod">
          <ac:chgData name="حصه بنت سودان العتيبي" userId="c1fe605c-1aaf-4791-a440-af891effc177" providerId="ADAL" clId="{24A82F59-04B4-44A4-B356-FB3AE3E072A8}" dt="2024-01-24T12:18:41.287" v="422" actId="1076"/>
          <ac:picMkLst>
            <pc:docMk/>
            <pc:sldMk cId="229855041" sldId="266"/>
            <ac:picMk id="2052" creationId="{5E3C763A-0BF7-99EE-F266-BD9860B8A4ED}"/>
          </ac:picMkLst>
        </pc:picChg>
      </pc:sldChg>
      <pc:sldChg chg="addSp delSp modSp add mod modTransition modAnim">
        <pc:chgData name="حصه بنت سودان العتيبي" userId="c1fe605c-1aaf-4791-a440-af891effc177" providerId="ADAL" clId="{24A82F59-04B4-44A4-B356-FB3AE3E072A8}" dt="2024-01-24T12:22:37.252" v="477" actId="1076"/>
        <pc:sldMkLst>
          <pc:docMk/>
          <pc:sldMk cId="418983845" sldId="267"/>
        </pc:sldMkLst>
        <pc:spChg chg="add mod">
          <ac:chgData name="حصه بنت سودان العتيبي" userId="c1fe605c-1aaf-4791-a440-af891effc177" providerId="ADAL" clId="{24A82F59-04B4-44A4-B356-FB3AE3E072A8}" dt="2024-01-24T12:20:33.217" v="448" actId="1076"/>
          <ac:spMkLst>
            <pc:docMk/>
            <pc:sldMk cId="418983845" sldId="267"/>
            <ac:spMk id="3" creationId="{DAED6F1A-2539-3724-0463-54CA0141AD44}"/>
          </ac:spMkLst>
        </pc:spChg>
        <pc:spChg chg="add mod">
          <ac:chgData name="حصه بنت سودان العتيبي" userId="c1fe605c-1aaf-4791-a440-af891effc177" providerId="ADAL" clId="{24A82F59-04B4-44A4-B356-FB3AE3E072A8}" dt="2024-01-24T12:22:22.683" v="473" actId="14100"/>
          <ac:spMkLst>
            <pc:docMk/>
            <pc:sldMk cId="418983845" sldId="267"/>
            <ac:spMk id="5" creationId="{29CD6774-FDD7-D51B-B435-4B3B4D2E7630}"/>
          </ac:spMkLst>
        </pc:spChg>
        <pc:spChg chg="del">
          <ac:chgData name="حصه بنت سودان العتيبي" userId="c1fe605c-1aaf-4791-a440-af891effc177" providerId="ADAL" clId="{24A82F59-04B4-44A4-B356-FB3AE3E072A8}" dt="2024-01-24T12:19:32.932" v="424" actId="478"/>
          <ac:spMkLst>
            <pc:docMk/>
            <pc:sldMk cId="418983845" sldId="267"/>
            <ac:spMk id="6" creationId="{D4BE3851-C457-90AC-02AF-CF77E37454C3}"/>
          </ac:spMkLst>
        </pc:spChg>
        <pc:picChg chg="mod">
          <ac:chgData name="حصه بنت سودان العتيبي" userId="c1fe605c-1aaf-4791-a440-af891effc177" providerId="ADAL" clId="{24A82F59-04B4-44A4-B356-FB3AE3E072A8}" dt="2024-01-24T12:22:37.252" v="477" actId="1076"/>
          <ac:picMkLst>
            <pc:docMk/>
            <pc:sldMk cId="418983845" sldId="267"/>
            <ac:picMk id="2050" creationId="{E4E9F3DB-3A5D-B221-37B9-AF0B6731D59F}"/>
          </ac:picMkLst>
        </pc:picChg>
        <pc:picChg chg="mod">
          <ac:chgData name="حصه بنت سودان العتيبي" userId="c1fe605c-1aaf-4791-a440-af891effc177" providerId="ADAL" clId="{24A82F59-04B4-44A4-B356-FB3AE3E072A8}" dt="2024-01-24T12:22:28.754" v="475" actId="1076"/>
          <ac:picMkLst>
            <pc:docMk/>
            <pc:sldMk cId="418983845" sldId="267"/>
            <ac:picMk id="2052" creationId="{5E3C763A-0BF7-99EE-F266-BD9860B8A4ED}"/>
          </ac:picMkLst>
        </pc:picChg>
      </pc:sldChg>
      <pc:sldChg chg="addSp delSp modSp new mod modTransition modAnim">
        <pc:chgData name="حصه بنت سودان العتيبي" userId="c1fe605c-1aaf-4791-a440-af891effc177" providerId="ADAL" clId="{24A82F59-04B4-44A4-B356-FB3AE3E072A8}" dt="2024-01-24T19:05:34.728" v="588"/>
        <pc:sldMkLst>
          <pc:docMk/>
          <pc:sldMk cId="3308570157" sldId="268"/>
        </pc:sldMkLst>
        <pc:spChg chg="del">
          <ac:chgData name="حصه بنت سودان العتيبي" userId="c1fe605c-1aaf-4791-a440-af891effc177" providerId="ADAL" clId="{24A82F59-04B4-44A4-B356-FB3AE3E072A8}" dt="2024-01-24T13:13:28.727" v="524" actId="478"/>
          <ac:spMkLst>
            <pc:docMk/>
            <pc:sldMk cId="3308570157" sldId="268"/>
            <ac:spMk id="2" creationId="{E7073A15-3DEB-8FCB-5C0E-812E09347BF6}"/>
          </ac:spMkLst>
        </pc:spChg>
        <pc:spChg chg="del">
          <ac:chgData name="حصه بنت سودان العتيبي" userId="c1fe605c-1aaf-4791-a440-af891effc177" providerId="ADAL" clId="{24A82F59-04B4-44A4-B356-FB3AE3E072A8}" dt="2024-01-24T13:13:28.727" v="524" actId="478"/>
          <ac:spMkLst>
            <pc:docMk/>
            <pc:sldMk cId="3308570157" sldId="268"/>
            <ac:spMk id="3" creationId="{FEB76AB3-A96F-A9D9-C0D2-D7F9D67D1BE9}"/>
          </ac:spMkLst>
        </pc:spChg>
        <pc:spChg chg="del">
          <ac:chgData name="حصه بنت سودان العتيبي" userId="c1fe605c-1aaf-4791-a440-af891effc177" providerId="ADAL" clId="{24A82F59-04B4-44A4-B356-FB3AE3E072A8}" dt="2024-01-24T13:13:28.727" v="524" actId="478"/>
          <ac:spMkLst>
            <pc:docMk/>
            <pc:sldMk cId="3308570157" sldId="268"/>
            <ac:spMk id="4" creationId="{084213E7-BB3D-8F1F-B0C7-5C6A5DA67337}"/>
          </ac:spMkLst>
        </pc:spChg>
        <pc:spChg chg="del">
          <ac:chgData name="حصه بنت سودان العتيبي" userId="c1fe605c-1aaf-4791-a440-af891effc177" providerId="ADAL" clId="{24A82F59-04B4-44A4-B356-FB3AE3E072A8}" dt="2024-01-24T13:13:28.727" v="524" actId="478"/>
          <ac:spMkLst>
            <pc:docMk/>
            <pc:sldMk cId="3308570157" sldId="268"/>
            <ac:spMk id="5" creationId="{9B054BA5-2EAC-BB01-1A95-5AF08D6A9590}"/>
          </ac:spMkLst>
        </pc:spChg>
        <pc:spChg chg="del">
          <ac:chgData name="حصه بنت سودان العتيبي" userId="c1fe605c-1aaf-4791-a440-af891effc177" providerId="ADAL" clId="{24A82F59-04B4-44A4-B356-FB3AE3E072A8}" dt="2024-01-24T13:13:28.727" v="524" actId="478"/>
          <ac:spMkLst>
            <pc:docMk/>
            <pc:sldMk cId="3308570157" sldId="268"/>
            <ac:spMk id="6" creationId="{6C459C17-1169-534E-E3AD-259499032838}"/>
          </ac:spMkLst>
        </pc:spChg>
        <pc:spChg chg="add mod">
          <ac:chgData name="حصه بنت سودان العتيبي" userId="c1fe605c-1aaf-4791-a440-af891effc177" providerId="ADAL" clId="{24A82F59-04B4-44A4-B356-FB3AE3E072A8}" dt="2024-01-24T13:16:45.879" v="558" actId="11"/>
          <ac:spMkLst>
            <pc:docMk/>
            <pc:sldMk cId="3308570157" sldId="268"/>
            <ac:spMk id="10" creationId="{C6AE8E8C-07A7-32DE-921E-2180AD290ACF}"/>
          </ac:spMkLst>
        </pc:spChg>
        <pc:picChg chg="add mod">
          <ac:chgData name="حصه بنت سودان العتيبي" userId="c1fe605c-1aaf-4791-a440-af891effc177" providerId="ADAL" clId="{24A82F59-04B4-44A4-B356-FB3AE3E072A8}" dt="2024-01-24T13:14:15.302" v="531" actId="1076"/>
          <ac:picMkLst>
            <pc:docMk/>
            <pc:sldMk cId="3308570157" sldId="268"/>
            <ac:picMk id="8" creationId="{FFFF5C10-8D49-78E3-9339-8A58C454E698}"/>
          </ac:picMkLst>
        </pc:picChg>
      </pc:sldChg>
      <pc:sldChg chg="modSp add ord modAnim">
        <pc:chgData name="حصه بنت سودان العتيبي" userId="c1fe605c-1aaf-4791-a440-af891effc177" providerId="ADAL" clId="{24A82F59-04B4-44A4-B356-FB3AE3E072A8}" dt="2024-01-24T13:17:29.778" v="564" actId="20577"/>
        <pc:sldMkLst>
          <pc:docMk/>
          <pc:sldMk cId="1630739538" sldId="269"/>
        </pc:sldMkLst>
        <pc:spChg chg="mod">
          <ac:chgData name="حصه بنت سودان العتيبي" userId="c1fe605c-1aaf-4791-a440-af891effc177" providerId="ADAL" clId="{24A82F59-04B4-44A4-B356-FB3AE3E072A8}" dt="2024-01-24T13:17:29.778" v="564" actId="20577"/>
          <ac:spMkLst>
            <pc:docMk/>
            <pc:sldMk cId="1630739538" sldId="269"/>
            <ac:spMk id="13" creationId="{304875A7-64A5-D04B-A42F-76011B8AAF4D}"/>
          </ac:spMkLst>
        </pc:spChg>
      </pc:sldChg>
      <pc:sldChg chg="modSp add mod ord modAnim">
        <pc:chgData name="حصه بنت سودان العتيبي" userId="c1fe605c-1aaf-4791-a440-af891effc177" providerId="ADAL" clId="{24A82F59-04B4-44A4-B356-FB3AE3E072A8}" dt="2024-01-24T19:02:44.092" v="586" actId="1076"/>
        <pc:sldMkLst>
          <pc:docMk/>
          <pc:sldMk cId="2000572111" sldId="270"/>
        </pc:sldMkLst>
        <pc:spChg chg="mod">
          <ac:chgData name="حصه بنت سودان العتيبي" userId="c1fe605c-1aaf-4791-a440-af891effc177" providerId="ADAL" clId="{24A82F59-04B4-44A4-B356-FB3AE3E072A8}" dt="2024-01-24T19:02:44.092" v="586" actId="1076"/>
          <ac:spMkLst>
            <pc:docMk/>
            <pc:sldMk cId="2000572111" sldId="270"/>
            <ac:spMk id="13" creationId="{304875A7-64A5-D04B-A42F-76011B8AAF4D}"/>
          </ac:spMkLst>
        </pc:spChg>
      </pc:sldChg>
      <pc:sldChg chg="addSp delSp modSp new mod modTransition">
        <pc:chgData name="حصه بنت سودان العتيبي" userId="c1fe605c-1aaf-4791-a440-af891effc177" providerId="ADAL" clId="{24A82F59-04B4-44A4-B356-FB3AE3E072A8}" dt="2024-01-24T19:05:28.910" v="587"/>
        <pc:sldMkLst>
          <pc:docMk/>
          <pc:sldMk cId="225054796" sldId="271"/>
        </pc:sldMkLst>
        <pc:spChg chg="del">
          <ac:chgData name="حصه بنت سودان العتيبي" userId="c1fe605c-1aaf-4791-a440-af891effc177" providerId="ADAL" clId="{24A82F59-04B4-44A4-B356-FB3AE3E072A8}" dt="2024-01-24T13:17:57.024" v="570" actId="478"/>
          <ac:spMkLst>
            <pc:docMk/>
            <pc:sldMk cId="225054796" sldId="271"/>
            <ac:spMk id="2" creationId="{343294B2-780C-994F-B7B0-9173C2DF8AAB}"/>
          </ac:spMkLst>
        </pc:spChg>
        <pc:spChg chg="del">
          <ac:chgData name="حصه بنت سودان العتيبي" userId="c1fe605c-1aaf-4791-a440-af891effc177" providerId="ADAL" clId="{24A82F59-04B4-44A4-B356-FB3AE3E072A8}" dt="2024-01-24T13:17:57.024" v="570" actId="478"/>
          <ac:spMkLst>
            <pc:docMk/>
            <pc:sldMk cId="225054796" sldId="271"/>
            <ac:spMk id="3" creationId="{9EC524AF-F9C0-7039-0510-7AD4B4A4AA62}"/>
          </ac:spMkLst>
        </pc:spChg>
        <pc:spChg chg="del">
          <ac:chgData name="حصه بنت سودان العتيبي" userId="c1fe605c-1aaf-4791-a440-af891effc177" providerId="ADAL" clId="{24A82F59-04B4-44A4-B356-FB3AE3E072A8}" dt="2024-01-24T13:17:57.024" v="570" actId="478"/>
          <ac:spMkLst>
            <pc:docMk/>
            <pc:sldMk cId="225054796" sldId="271"/>
            <ac:spMk id="4" creationId="{478A49AE-4E30-5A34-4729-42D7E167C0ED}"/>
          </ac:spMkLst>
        </pc:spChg>
        <pc:picChg chg="add mod modCrop">
          <ac:chgData name="حصه بنت سودان العتيبي" userId="c1fe605c-1aaf-4791-a440-af891effc177" providerId="ADAL" clId="{24A82F59-04B4-44A4-B356-FB3AE3E072A8}" dt="2024-01-24T13:19:39.774" v="583" actId="14100"/>
          <ac:picMkLst>
            <pc:docMk/>
            <pc:sldMk cId="225054796" sldId="271"/>
            <ac:picMk id="6" creationId="{E348F264-31BC-7CB6-ED3D-57C81F63FB02}"/>
          </ac:picMkLst>
        </pc:picChg>
      </pc:sldChg>
      <pc:sldMasterChg chg="add del addSldLayout delSldLayout">
        <pc:chgData name="حصه بنت سودان العتيبي" userId="c1fe605c-1aaf-4791-a440-af891effc177" providerId="ADAL" clId="{24A82F59-04B4-44A4-B356-FB3AE3E072A8}" dt="2024-01-24T10:48:00.824" v="16" actId="27028"/>
        <pc:sldMasterMkLst>
          <pc:docMk/>
          <pc:sldMasterMk cId="2464305198" sldId="2147483648"/>
        </pc:sldMasterMkLst>
        <pc:sldLayoutChg chg="add del">
          <pc:chgData name="حصه بنت سودان العتيبي" userId="c1fe605c-1aaf-4791-a440-af891effc177" providerId="ADAL" clId="{24A82F59-04B4-44A4-B356-FB3AE3E072A8}" dt="2024-01-24T10:47:26.880" v="6" actId="27028"/>
          <pc:sldLayoutMkLst>
            <pc:docMk/>
            <pc:sldMasterMk cId="2464305198" sldId="2147483648"/>
            <pc:sldLayoutMk cId="3839583478" sldId="2147483649"/>
          </pc:sldLayoutMkLst>
        </pc:sldLayoutChg>
        <pc:sldLayoutChg chg="add del">
          <pc:chgData name="حصه بنت سودان العتيبي" userId="c1fe605c-1aaf-4791-a440-af891effc177" providerId="ADAL" clId="{24A82F59-04B4-44A4-B356-FB3AE3E072A8}" dt="2024-01-24T10:47:16.590" v="5" actId="27028"/>
          <pc:sldLayoutMkLst>
            <pc:docMk/>
            <pc:sldMasterMk cId="2464305198" sldId="2147483648"/>
            <pc:sldLayoutMk cId="1591659204" sldId="2147483651"/>
          </pc:sldLayoutMkLst>
        </pc:sldLayoutChg>
        <pc:sldLayoutChg chg="add">
          <pc:chgData name="حصه بنت سودان العتيبي" userId="c1fe605c-1aaf-4791-a440-af891effc177" providerId="ADAL" clId="{24A82F59-04B4-44A4-B356-FB3AE3E072A8}" dt="2024-01-24T10:47:29.685" v="8" actId="27028"/>
          <pc:sldLayoutMkLst>
            <pc:docMk/>
            <pc:sldMasterMk cId="2464305198" sldId="2147483648"/>
            <pc:sldLayoutMk cId="2618329781" sldId="2147483665"/>
          </pc:sldLayoutMkLst>
        </pc:sldLayoutChg>
        <pc:sldLayoutChg chg="add">
          <pc:chgData name="حصه بنت سودان العتيبي" userId="c1fe605c-1aaf-4791-a440-af891effc177" providerId="ADAL" clId="{24A82F59-04B4-44A4-B356-FB3AE3E072A8}" dt="2024-01-24T10:47:39.591" v="12" actId="27028"/>
          <pc:sldLayoutMkLst>
            <pc:docMk/>
            <pc:sldMasterMk cId="2464305198" sldId="2147483648"/>
            <pc:sldLayoutMk cId="1527958888" sldId="2147483666"/>
          </pc:sldLayoutMkLst>
        </pc:sldLayoutChg>
        <pc:sldLayoutChg chg="add">
          <pc:chgData name="حصه بنت سودان العتيبي" userId="c1fe605c-1aaf-4791-a440-af891effc177" providerId="ADAL" clId="{24A82F59-04B4-44A4-B356-FB3AE3E072A8}" dt="2024-01-24T10:48:00.824" v="16" actId="27028"/>
          <pc:sldLayoutMkLst>
            <pc:docMk/>
            <pc:sldMasterMk cId="2464305198" sldId="2147483648"/>
            <pc:sldLayoutMk cId="1963672163" sldId="2147483674"/>
          </pc:sldLayoutMkLst>
        </pc:sldLayoutChg>
        <pc:sldLayoutChg chg="add">
          <pc:chgData name="حصه بنت سودان العتيبي" userId="c1fe605c-1aaf-4791-a440-af891effc177" providerId="ADAL" clId="{24A82F59-04B4-44A4-B356-FB3AE3E072A8}" dt="2024-01-24T10:47:32.321" v="10" actId="27028"/>
          <pc:sldLayoutMkLst>
            <pc:docMk/>
            <pc:sldMasterMk cId="2464305198" sldId="2147483648"/>
            <pc:sldLayoutMk cId="3925025053" sldId="2147483675"/>
          </pc:sldLayoutMkLst>
        </pc:sldLayoutChg>
      </pc:sldMasterChg>
      <pc:sldMasterChg chg="replId modSldLayout">
        <pc:chgData name="حصه بنت سودان العتيبي" userId="c1fe605c-1aaf-4791-a440-af891effc177" providerId="ADAL" clId="{24A82F59-04B4-44A4-B356-FB3AE3E072A8}" dt="2024-01-24T10:47:26.880" v="6" actId="27028"/>
        <pc:sldMasterMkLst>
          <pc:docMk/>
          <pc:sldMasterMk cId="2191814327" sldId="2147483660"/>
        </pc:sldMasterMkLst>
        <pc:sldLayoutChg chg="replId">
          <pc:chgData name="حصه بنت سودان العتيبي" userId="c1fe605c-1aaf-4791-a440-af891effc177" providerId="ADAL" clId="{24A82F59-04B4-44A4-B356-FB3AE3E072A8}" dt="2024-01-24T10:47:16.590" v="5" actId="27028"/>
          <pc:sldLayoutMkLst>
            <pc:docMk/>
            <pc:sldMasterMk cId="2191814327" sldId="2147483660"/>
            <pc:sldLayoutMk cId="2398279598" sldId="2147483651"/>
          </pc:sldLayoutMkLst>
        </pc:sldLayoutChg>
        <pc:sldLayoutChg chg="replId">
          <pc:chgData name="حصه بنت سودان العتيبي" userId="c1fe605c-1aaf-4791-a440-af891effc177" providerId="ADAL" clId="{24A82F59-04B4-44A4-B356-FB3AE3E072A8}" dt="2024-01-24T10:47:26.880" v="6" actId="27028"/>
          <pc:sldLayoutMkLst>
            <pc:docMk/>
            <pc:sldMasterMk cId="2191814327" sldId="2147483660"/>
            <pc:sldLayoutMk cId="1298633362" sldId="214748366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EA8619-6A3F-465E-8AEA-9D3DBDC9B263}" type="datetimeFigureOut">
              <a:rPr lang="en-GB" smtClean="0"/>
              <a:t>24/01/2024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34417-8667-46A3-98A9-B58C912EECC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6114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51478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6B913A0-8194-43AB-8CE1-D8825DE3150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1305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0377E1-F29D-4347-91C3-8ADD72D74381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9944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6B913A0-8194-43AB-8CE1-D8825DE3150C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3621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6B913A0-8194-43AB-8CE1-D8825DE3150C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8340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3392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6B913A0-8194-43AB-8CE1-D8825DE3150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5356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21037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09998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93550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5153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43718-79F3-02CD-6DE7-321480BBDE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D55CF1-CA92-1CD4-0F94-D373AE6F88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77E8C-D910-1FBA-06BF-4E0153D78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6A46F-AF78-4D8D-9907-04B9B1F9F9E3}" type="datetimeFigureOut">
              <a:rPr lang="en-GB" smtClean="0"/>
              <a:t>24/01/2024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F43F3-E7F3-ACB4-81B8-786F0F67E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3F2AE1-DA69-75A6-6212-AFA3D24C8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3D6A4-3C4F-4789-A549-0AFA7D231A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8633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55A60-9D01-FEC8-00C7-173DFC696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38C8D0-4ED0-F654-3EEE-5FDB48461F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6879BD-9399-E2DE-18EC-55E0520E4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6A46F-AF78-4D8D-9907-04B9B1F9F9E3}" type="datetimeFigureOut">
              <a:rPr lang="en-GB" smtClean="0"/>
              <a:t>24/01/2024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E00B42-E253-6876-9D07-7FA48A49B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799ED-EF59-178C-2606-3FBA8DE73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3D6A4-3C4F-4789-A549-0AFA7D231A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8298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CE3DFF-AC66-AD09-5BEB-C9147C90AB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30693C-E3C5-7CE8-09A1-FFE3EAA27C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FB79B-99AD-FCD0-E84D-B158E4AA5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6A46F-AF78-4D8D-9907-04B9B1F9F9E3}" type="datetimeFigureOut">
              <a:rPr lang="en-GB" smtClean="0"/>
              <a:t>24/01/2024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F7D33E-70E7-FF18-079A-D22BFF591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72B39-8473-EDF5-9859-3A1427C3E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3D6A4-3C4F-4789-A549-0AFA7D231A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6299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8" descr="photo of laptop keyboard bordered by 2 palm leaves&#10;">
            <a:extLst>
              <a:ext uri="{FF2B5EF4-FFF2-40B4-BE49-F238E27FC236}">
                <a16:creationId xmlns:a16="http://schemas.microsoft.com/office/drawing/2014/main" id="{729C024A-3DD8-474A-848D-7BCCC032BC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1584ECC-FA3B-4A7A-A456-6472AE8B1DA3}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 dirty="0"/>
          </a:p>
        </p:txBody>
      </p:sp>
      <p:pic>
        <p:nvPicPr>
          <p:cNvPr id="2" name="Picture 1" descr="A cartoon of a person waving&#10;&#10;Description automatically generated">
            <a:extLst>
              <a:ext uri="{FF2B5EF4-FFF2-40B4-BE49-F238E27FC236}">
                <a16:creationId xmlns:a16="http://schemas.microsoft.com/office/drawing/2014/main" id="{DB442D3C-6A18-09E5-AA70-41A5529713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40880" y="914400"/>
            <a:ext cx="4226560" cy="5181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6989CF-3CD0-F487-0C3E-88B496C5CC64}"/>
              </a:ext>
            </a:extLst>
          </p:cNvPr>
          <p:cNvSpPr txBox="1"/>
          <p:nvPr userDrawn="1"/>
        </p:nvSpPr>
        <p:spPr>
          <a:xfrm>
            <a:off x="1724628" y="3105834"/>
            <a:ext cx="4027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7030A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Hissah Alotaibi</a:t>
            </a:r>
          </a:p>
        </p:txBody>
      </p:sp>
    </p:spTree>
    <p:extLst>
      <p:ext uri="{BB962C8B-B14F-4D97-AF65-F5344CB8AC3E}">
        <p14:creationId xmlns:p14="http://schemas.microsoft.com/office/powerpoint/2010/main" val="19636721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5">
            <a:extLst>
              <a:ext uri="{FF2B5EF4-FFF2-40B4-BE49-F238E27FC236}">
                <a16:creationId xmlns:a16="http://schemas.microsoft.com/office/drawing/2014/main" id="{5FF0F6C8-DE96-49F6-9B94-970D5FD91A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74849AF-E9E9-4606-B5ED-99DD9840B922}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500288"/>
            <a:ext cx="10058400" cy="565265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53312" y="3548340"/>
            <a:ext cx="2743200" cy="2286000"/>
          </a:xfrm>
        </p:spPr>
        <p:txBody>
          <a:bodyPr rtlCol="0">
            <a:normAutofit/>
          </a:bodyPr>
          <a:lstStyle>
            <a:lvl1pPr marL="0" indent="0" algn="ctr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en-GB" noProof="0"/>
              <a:t>Click to edit text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230B408-EB55-4F52-8E6D-81122B0E6748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759452" y="3548340"/>
            <a:ext cx="2743200" cy="2286000"/>
          </a:xfrm>
        </p:spPr>
        <p:txBody>
          <a:bodyPr rtlCol="0">
            <a:normAutofit/>
          </a:bodyPr>
          <a:lstStyle>
            <a:lvl1pPr marL="0" indent="0" algn="ctr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en-GB" noProof="0"/>
              <a:t>Click to edit text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594AD6F-861E-4958-9DD7-5C6CBEA1534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165592" y="3548340"/>
            <a:ext cx="2743200" cy="2286000"/>
          </a:xfrm>
        </p:spPr>
        <p:txBody>
          <a:bodyPr rtlCol="0">
            <a:normAutofit/>
          </a:bodyPr>
          <a:lstStyle>
            <a:lvl1pPr marL="0" indent="0" algn="ctr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en-GB" noProof="0"/>
              <a:t>Click to edit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 dirty="0"/>
              <a:t>Contoso business plan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279588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rg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38">
            <a:extLst>
              <a:ext uri="{FF2B5EF4-FFF2-40B4-BE49-F238E27FC236}">
                <a16:creationId xmlns:a16="http://schemas.microsoft.com/office/drawing/2014/main" id="{FCA6EB2C-E8DA-46AE-AD91-63B890E4A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02" b="780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/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 dirty="0"/>
              <a:t>Contoso business plan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21" name="SmartArt Placeholder 20">
            <a:extLst>
              <a:ext uri="{FF2B5EF4-FFF2-40B4-BE49-F238E27FC236}">
                <a16:creationId xmlns:a16="http://schemas.microsoft.com/office/drawing/2014/main" id="{22DDECCB-0586-4A4E-B5E8-F4F3A0C4DD2C}"/>
              </a:ext>
            </a:extLst>
          </p:cNvPr>
          <p:cNvSpPr>
            <a:spLocks noGrp="1"/>
          </p:cNvSpPr>
          <p:nvPr>
            <p:ph type="dgm" sz="quarter" idx="27"/>
          </p:nvPr>
        </p:nvSpPr>
        <p:spPr>
          <a:xfrm>
            <a:off x="1088136" y="2039112"/>
            <a:ext cx="10515600" cy="3960812"/>
          </a:xfrm>
        </p:spPr>
        <p:txBody>
          <a:bodyPr rtlCol="0"/>
          <a:lstStyle/>
          <a:p>
            <a:pPr rtl="0"/>
            <a:r>
              <a:rPr lang="en-GB" noProof="0" dirty="0"/>
              <a:t>Click icon to add SmartArt graphic</a:t>
            </a:r>
          </a:p>
        </p:txBody>
      </p:sp>
    </p:spTree>
    <p:extLst>
      <p:ext uri="{BB962C8B-B14F-4D97-AF65-F5344CB8AC3E}">
        <p14:creationId xmlns:p14="http://schemas.microsoft.com/office/powerpoint/2010/main" val="39250250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Photo of palm tree leaves&#10;">
            <a:extLst>
              <a:ext uri="{FF2B5EF4-FFF2-40B4-BE49-F238E27FC236}">
                <a16:creationId xmlns:a16="http://schemas.microsoft.com/office/drawing/2014/main" id="{A048BE5A-008A-4FF6-883D-F5F006940A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81EE29-7D44-4587-82CF-1233814B7533}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 dirty="0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D9DE5763-72AE-43A2-A15B-0A85851E82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9048" y="777240"/>
            <a:ext cx="5184648" cy="5303520"/>
          </a:xfrm>
          <a:solidFill>
            <a:schemeClr val="accent4"/>
          </a:solidFill>
        </p:spPr>
        <p:txBody>
          <a:bodyPr rtlCol="0"/>
          <a:lstStyle/>
          <a:p>
            <a:pPr rtl="0"/>
            <a:r>
              <a:rPr lang="en-GB" noProof="0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0" y="1828800"/>
            <a:ext cx="4087368" cy="841248"/>
          </a:xfrm>
        </p:spPr>
        <p:txBody>
          <a:bodyPr rtlCol="0">
            <a:normAutofit/>
          </a:bodyPr>
          <a:lstStyle>
            <a:lvl1pPr>
              <a:defRPr sz="4000"/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463040" y="2799983"/>
            <a:ext cx="4087368" cy="2203704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en-GB" noProof="0"/>
              <a:t>Click to edit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en-GB" noProof="0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 dirty="0"/>
              <a:t>Contoso business plan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6183297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8" descr="photo of palm leaf on pink background&#10;">
            <a:extLst>
              <a:ext uri="{FF2B5EF4-FFF2-40B4-BE49-F238E27FC236}">
                <a16:creationId xmlns:a16="http://schemas.microsoft.com/office/drawing/2014/main" id="{E987AC57-CBB8-467C-8A39-019EA33D08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11192F3-A424-430E-B4BC-525DF06AE7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0584" y="1901952"/>
            <a:ext cx="3937416" cy="2387600"/>
          </a:xfrm>
        </p:spPr>
        <p:txBody>
          <a:bodyPr rtlCol="0" anchor="b">
            <a:normAutofit/>
          </a:bodyPr>
          <a:lstStyle>
            <a:lvl1pPr algn="l">
              <a:defRPr sz="4000"/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FD8B2AA-F7CC-4211-87D1-ABF49E9994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30584" y="4379976"/>
            <a:ext cx="3937416" cy="572798"/>
          </a:xfrm>
        </p:spPr>
        <p:txBody>
          <a:bodyPr rtlCol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GB" noProof="0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AF1BA5-EAFF-4D55-A445-675B1CEF489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93825" y="1143000"/>
            <a:ext cx="5029200" cy="4572000"/>
          </a:xfrm>
          <a:solidFill>
            <a:schemeClr val="accent4"/>
          </a:solidFill>
        </p:spPr>
        <p:txBody>
          <a:bodyPr rtlCol="0"/>
          <a:lstStyle/>
          <a:p>
            <a:pPr rtl="0"/>
            <a:r>
              <a:rPr lang="en-GB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F5491-A122-ABA5-EB66-855612CAD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64732-E61F-1FE7-B12A-E5051C9BF7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9C093-2C54-2BA8-BF50-0ACF97D99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6A46F-AF78-4D8D-9907-04B9B1F9F9E3}" type="datetimeFigureOut">
              <a:rPr lang="en-GB" smtClean="0"/>
              <a:t>24/01/2024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ADF26-C46D-3FD4-2A8A-BEBAF5B54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98D70-F53A-1B3C-6092-8AC18760E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3D6A4-3C4F-4789-A549-0AFA7D231A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9033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A9269-CA03-5380-E062-AE95B47E6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9DDF47-7458-9143-0505-6424DFB1D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EC0CB0-892B-5667-E45B-51F40D94E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6A46F-AF78-4D8D-9907-04B9B1F9F9E3}" type="datetimeFigureOut">
              <a:rPr lang="en-GB" smtClean="0"/>
              <a:t>24/01/2024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099BE-F049-C6CF-71F1-28B7EE829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EFBE76-14AD-C365-2332-1C43862E0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3D6A4-3C4F-4789-A549-0AFA7D231A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8279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2BC11-74E3-CF1C-3554-E64EC32EB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63F46-0235-50BC-83F2-7564A2331B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E9F2BE-BAE2-5969-1292-58361B1C4C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CB8BA0-9D7A-74EF-5A34-D635EDC3B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6A46F-AF78-4D8D-9907-04B9B1F9F9E3}" type="datetimeFigureOut">
              <a:rPr lang="en-GB" smtClean="0"/>
              <a:t>24/01/2024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A831F5-269B-DF06-BDA2-951B7033F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831CDC-CB8A-6FC7-0810-450FBC80E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3D6A4-3C4F-4789-A549-0AFA7D231A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6115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6741B-B6F3-2D17-644C-20AC1375B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EFB6-CB3A-7FD1-B652-D213B1B7AC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E5AE1E-DB72-BD5A-2E24-5B44F09750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CBB4D8-C511-955F-5C1D-F9EB7C4884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FA7272-6510-4C02-1DB7-9774822292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ACC634-33FB-C6EE-F14D-08BF4EE20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6A46F-AF78-4D8D-9907-04B9B1F9F9E3}" type="datetimeFigureOut">
              <a:rPr lang="en-GB" smtClean="0"/>
              <a:t>24/01/2024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E7A9A4-3920-FABA-3CFF-CA6393593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F715B4-1C9A-771A-34CA-EAC78D65F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3D6A4-3C4F-4789-A549-0AFA7D231A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2069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5CC40-15D8-81D3-2348-BE1796678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5104E5-07A5-3547-A826-FDDA50236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6A46F-AF78-4D8D-9907-04B9B1F9F9E3}" type="datetimeFigureOut">
              <a:rPr lang="en-GB" smtClean="0"/>
              <a:t>24/01/2024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94C90D-A64B-2E33-D43B-BBC68DFC3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5E7039-7B16-1467-3A8E-226042DF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3D6A4-3C4F-4789-A549-0AFA7D231A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2266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A9FC61-A7F2-3BE1-B029-14751AFF0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6A46F-AF78-4D8D-9907-04B9B1F9F9E3}" type="datetimeFigureOut">
              <a:rPr lang="en-GB" smtClean="0"/>
              <a:t>24/01/2024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D7A466-2C06-F64B-3233-BA36B4CF0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02E1C0-4EF4-96C0-1F75-46C34B079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3D6A4-3C4F-4789-A549-0AFA7D231A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3986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8CCA0-9EB0-D2D6-9277-2967A0073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6F25AC-C65B-A31D-7983-1FFB8302D8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03711C-1A83-CA02-9A19-C464E77DA2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C5B4E8-0B62-9356-BCE2-A5684B204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6A46F-AF78-4D8D-9907-04B9B1F9F9E3}" type="datetimeFigureOut">
              <a:rPr lang="en-GB" smtClean="0"/>
              <a:t>24/01/2024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3D481B-5A37-2110-98BB-5657B4EBC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48FB80-4746-38E7-63DA-F34AB9E48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3D6A4-3C4F-4789-A549-0AFA7D231A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9826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B22F6-3E75-4B02-387C-FD321F7F6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A737C-ACB2-5922-D392-567A145B7A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5209F6-AB6D-41A1-4CE8-56ABC5B0B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526671-5BAE-766C-4986-FF90D2BDB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6A46F-AF78-4D8D-9907-04B9B1F9F9E3}" type="datetimeFigureOut">
              <a:rPr lang="en-GB" smtClean="0"/>
              <a:t>24/01/2024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852D27-4BAE-66A9-8E2A-E141FDBFB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A9FC4-5F32-4503-8129-1F672BDC8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3D6A4-3C4F-4789-A549-0AFA7D231A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6494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C5070B-886D-2DC5-EB76-1968A421D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F60F78-E496-9587-8B21-3338E4F68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49E2A-DF46-9CE2-8834-7C46539E5A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B6A46F-AF78-4D8D-9907-04B9B1F9F9E3}" type="datetimeFigureOut">
              <a:rPr lang="en-GB" smtClean="0"/>
              <a:t>24/01/2024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24D6D-5AE3-E295-7629-4985191A77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D026E-09C8-FFC8-06CC-B9243826E7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923D6A4-3C4F-4789-A549-0AFA7D231A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1814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7029"/>
            <a:ext cx="10515600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en-GB" noProof="0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en-GB" noProof="0" dirty="0"/>
              <a:t>Contoso business plan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1E1B5B-7FD8-0AC5-2692-21B8D8A77FEB}"/>
              </a:ext>
            </a:extLst>
          </p:cNvPr>
          <p:cNvSpPr txBox="1"/>
          <p:nvPr userDrawn="1"/>
        </p:nvSpPr>
        <p:spPr>
          <a:xfrm>
            <a:off x="119269" y="6858000"/>
            <a:ext cx="3081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Hissah Alotaibi</a:t>
            </a:r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66" r:id="rId2"/>
    <p:sldLayoutId id="2147483675" r:id="rId3"/>
    <p:sldLayoutId id="2147483665" r:id="rId4"/>
    <p:sldLayoutId id="2147483649" r:id="rId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920" userDrawn="1">
          <p15:clr>
            <a:srgbClr val="F26B43"/>
          </p15:clr>
        </p15:guide>
        <p15:guide id="4" pos="5760" userDrawn="1">
          <p15:clr>
            <a:srgbClr val="F26B43"/>
          </p15:clr>
        </p15:guide>
        <p15:guide id="5" pos="5184" userDrawn="1">
          <p15:clr>
            <a:srgbClr val="5ACBF0"/>
          </p15:clr>
        </p15:guide>
        <p15:guide id="6" pos="2496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8.tmp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🌴🌴🌴🌴🌴 🍃السعادة والهداية قرينتان فكلما زادت الهداية زادت السعادة ، وكل  … | Good morning coffee images, Beautiful morning messages, Good morning  images flowers">
            <a:extLst>
              <a:ext uri="{FF2B5EF4-FFF2-40B4-BE49-F238E27FC236}">
                <a16:creationId xmlns:a16="http://schemas.microsoft.com/office/drawing/2014/main" id="{46FD07BF-38BB-8304-8032-2961270F20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" b="889"/>
          <a:stretch/>
        </p:blipFill>
        <p:spPr bwMode="auto">
          <a:xfrm>
            <a:off x="965200" y="853440"/>
            <a:ext cx="5130800" cy="517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cartoon of a person with a tray of food&#10;&#10;Description automatically generated">
            <a:extLst>
              <a:ext uri="{FF2B5EF4-FFF2-40B4-BE49-F238E27FC236}">
                <a16:creationId xmlns:a16="http://schemas.microsoft.com/office/drawing/2014/main" id="{20125ACC-979F-ECA0-D20F-21386FC909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b="25661"/>
          <a:stretch/>
        </p:blipFill>
        <p:spPr>
          <a:xfrm>
            <a:off x="6197600" y="1462404"/>
            <a:ext cx="475488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80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4BE3851-C457-90AC-02AF-CF77E37454C3}"/>
              </a:ext>
            </a:extLst>
          </p:cNvPr>
          <p:cNvSpPr txBox="1"/>
          <p:nvPr/>
        </p:nvSpPr>
        <p:spPr>
          <a:xfrm>
            <a:off x="1158240" y="2494895"/>
            <a:ext cx="43586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rgbClr val="C6383D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READING STRATEGY </a:t>
            </a:r>
          </a:p>
          <a:p>
            <a:pPr algn="ctr"/>
            <a:endParaRPr lang="en-GB" sz="20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endParaRPr lang="en-GB" sz="20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r>
              <a:rPr lang="en-GB" sz="2800" dirty="0">
                <a:latin typeface="MV Boli" panose="02000500030200090000" pitchFamily="2" charset="0"/>
                <a:cs typeface="MV Boli" panose="02000500030200090000" pitchFamily="2" charset="0"/>
              </a:rPr>
              <a:t>Summarizing</a:t>
            </a:r>
            <a:endParaRPr lang="en-GB" sz="2800" dirty="0">
              <a:solidFill>
                <a:srgbClr val="0070C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2050" name="Picture 2" descr="vector illustration background summary Stock Vector | Adobe Stock">
            <a:extLst>
              <a:ext uri="{FF2B5EF4-FFF2-40B4-BE49-F238E27FC236}">
                <a16:creationId xmlns:a16="http://schemas.microsoft.com/office/drawing/2014/main" id="{E4E9F3DB-3A5D-B221-37B9-AF0B6731D5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7" t="34444" b="11334"/>
          <a:stretch/>
        </p:blipFill>
        <p:spPr bwMode="auto">
          <a:xfrm>
            <a:off x="7325360" y="822960"/>
            <a:ext cx="3845560" cy="146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ext Summarization. Text summarization is a term used in… | by Deven  Bhadane | Medium">
            <a:extLst>
              <a:ext uri="{FF2B5EF4-FFF2-40B4-BE49-F238E27FC236}">
                <a16:creationId xmlns:a16="http://schemas.microsoft.com/office/drawing/2014/main" id="{5E3C763A-0BF7-99EE-F266-BD9860B8A4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6" t="6007" b="7253"/>
          <a:stretch/>
        </p:blipFill>
        <p:spPr bwMode="auto">
          <a:xfrm>
            <a:off x="7600950" y="3641760"/>
            <a:ext cx="3432810" cy="185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55041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ector illustration background summary Stock Vector | Adobe Stock">
            <a:extLst>
              <a:ext uri="{FF2B5EF4-FFF2-40B4-BE49-F238E27FC236}">
                <a16:creationId xmlns:a16="http://schemas.microsoft.com/office/drawing/2014/main" id="{E4E9F3DB-3A5D-B221-37B9-AF0B6731D5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7" t="34444" b="11334"/>
          <a:stretch/>
        </p:blipFill>
        <p:spPr bwMode="auto">
          <a:xfrm>
            <a:off x="8554720" y="854408"/>
            <a:ext cx="2932430" cy="124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ext Summarization. Text summarization is a term used in… | by Deven  Bhadane | Medium">
            <a:extLst>
              <a:ext uri="{FF2B5EF4-FFF2-40B4-BE49-F238E27FC236}">
                <a16:creationId xmlns:a16="http://schemas.microsoft.com/office/drawing/2014/main" id="{5E3C763A-0BF7-99EE-F266-BD9860B8A4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6" t="6007" b="7253"/>
          <a:stretch/>
        </p:blipFill>
        <p:spPr bwMode="auto">
          <a:xfrm>
            <a:off x="990600" y="4530106"/>
            <a:ext cx="2802890" cy="151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ED6F1A-2539-3724-0463-54CA0141AD44}"/>
              </a:ext>
            </a:extLst>
          </p:cNvPr>
          <p:cNvSpPr txBox="1"/>
          <p:nvPr/>
        </p:nvSpPr>
        <p:spPr>
          <a:xfrm>
            <a:off x="1651000" y="955544"/>
            <a:ext cx="47904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u="sng" dirty="0">
                <a:solidFill>
                  <a:srgbClr val="FF0000"/>
                </a:solidFill>
              </a:rPr>
              <a:t>What makes a good summary?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CD6774-FDD7-D51B-B435-4B3B4D2E7630}"/>
              </a:ext>
            </a:extLst>
          </p:cNvPr>
          <p:cNvSpPr txBox="1"/>
          <p:nvPr/>
        </p:nvSpPr>
        <p:spPr>
          <a:xfrm>
            <a:off x="1757680" y="1986895"/>
            <a:ext cx="835152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1</a:t>
            </a:r>
            <a:r>
              <a:rPr lang="en-GB" sz="2800" dirty="0">
                <a:latin typeface="MV Boli" panose="02000500030200090000" pitchFamily="2" charset="0"/>
                <a:cs typeface="MV Boli" panose="02000500030200090000" pitchFamily="2" charset="0"/>
              </a:rPr>
              <a:t>.A summary is shorter than the original text. </a:t>
            </a:r>
          </a:p>
          <a:p>
            <a:r>
              <a:rPr lang="en-GB" sz="2800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2.</a:t>
            </a:r>
            <a:r>
              <a:rPr lang="en-GB" sz="28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A summary contains the main ideas of the original text</a:t>
            </a:r>
            <a:r>
              <a:rPr lang="en-GB" sz="2800" dirty="0">
                <a:latin typeface="MV Boli" panose="02000500030200090000" pitchFamily="2" charset="0"/>
                <a:cs typeface="MV Boli" panose="02000500030200090000" pitchFamily="2" charset="0"/>
              </a:rPr>
              <a:t>. </a:t>
            </a:r>
          </a:p>
          <a:p>
            <a:r>
              <a:rPr lang="en-GB" sz="2800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3</a:t>
            </a:r>
            <a:r>
              <a:rPr lang="en-GB" sz="2800" dirty="0">
                <a:latin typeface="MV Boli" panose="02000500030200090000" pitchFamily="2" charset="0"/>
                <a:cs typeface="MV Boli" panose="02000500030200090000" pitchFamily="2" charset="0"/>
              </a:rPr>
              <a:t>. </a:t>
            </a:r>
            <a:r>
              <a:rPr lang="en-GB" sz="2800" dirty="0">
                <a:solidFill>
                  <a:schemeClr val="accent4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 summary does not contain opinions or commentary by the summarizer</a:t>
            </a:r>
          </a:p>
        </p:txBody>
      </p:sp>
    </p:spTree>
    <p:extLst>
      <p:ext uri="{BB962C8B-B14F-4D97-AF65-F5344CB8AC3E}">
        <p14:creationId xmlns:p14="http://schemas.microsoft.com/office/powerpoint/2010/main" val="418983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ierra Nevada Mountains - WorldAtlas">
            <a:extLst>
              <a:ext uri="{FF2B5EF4-FFF2-40B4-BE49-F238E27FC236}">
                <a16:creationId xmlns:a16="http://schemas.microsoft.com/office/drawing/2014/main" id="{34224104-F2A1-C2C7-8D8C-0D2B7F759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550753"/>
            <a:ext cx="4064953" cy="238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85ACDE-2B2B-16DE-1088-0F6783B86E4C}"/>
              </a:ext>
            </a:extLst>
          </p:cNvPr>
          <p:cNvSpPr txBox="1"/>
          <p:nvPr/>
        </p:nvSpPr>
        <p:spPr>
          <a:xfrm>
            <a:off x="1011397" y="1120676"/>
            <a:ext cx="6096000" cy="30469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400" b="1" u="sng" dirty="0">
                <a:solidFill>
                  <a:schemeClr val="accent5">
                    <a:lumMod val="50000"/>
                  </a:schemeClr>
                </a:solidFill>
              </a:rPr>
              <a:t>Culture Note</a:t>
            </a:r>
          </a:p>
          <a:p>
            <a:r>
              <a:rPr lang="en-GB" sz="2400" b="1" u="sng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r>
              <a:rPr lang="en-GB" sz="2400" dirty="0"/>
              <a:t>The Sierra Nevada Mountains The Sierra Nevada Mountains are located in the U.S. states of California and Nevada. The range is about 400 miles (650 </a:t>
            </a:r>
            <a:r>
              <a:rPr lang="en-GB" sz="2400" dirty="0" err="1"/>
              <a:t>kilometers</a:t>
            </a:r>
            <a:r>
              <a:rPr lang="en-GB" sz="2400" dirty="0"/>
              <a:t>) north to south. The highest peak is Mount Whitney, which is 14,505 feet (4,421 meters</a:t>
            </a:r>
          </a:p>
        </p:txBody>
      </p:sp>
    </p:spTree>
    <p:extLst>
      <p:ext uri="{BB962C8B-B14F-4D97-AF65-F5344CB8AC3E}">
        <p14:creationId xmlns:p14="http://schemas.microsoft.com/office/powerpoint/2010/main" val="2889838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FFFF5C10-8D49-78E3-9339-8A58C454E69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" y="0"/>
            <a:ext cx="8667932" cy="28449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AE8E8C-07A7-32DE-921E-2180AD290ACF}"/>
              </a:ext>
            </a:extLst>
          </p:cNvPr>
          <p:cNvSpPr txBox="1"/>
          <p:nvPr/>
        </p:nvSpPr>
        <p:spPr>
          <a:xfrm>
            <a:off x="314960" y="3195320"/>
            <a:ext cx="1111504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en-GB" sz="24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She survived and made it home under very difficult circumstances. </a:t>
            </a:r>
          </a:p>
          <a:p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2. </a:t>
            </a:r>
            <a:r>
              <a:rPr lang="en-GB" sz="2400" dirty="0">
                <a:solidFill>
                  <a:srgbClr val="92D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She was very thin and tired. </a:t>
            </a:r>
          </a:p>
          <a:p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3. </a:t>
            </a:r>
            <a:r>
              <a:rPr lang="en-GB" sz="2400" dirty="0">
                <a:solidFill>
                  <a:srgbClr val="FFC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He got lost on the mountain and had no supplies or way of calling for help. </a:t>
            </a:r>
          </a:p>
          <a:p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4. </a:t>
            </a:r>
            <a:r>
              <a:rPr lang="en-GB" sz="2400" dirty="0">
                <a:solidFill>
                  <a:srgbClr val="7030A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He did not eat snow, and he used his pocket radio to point him in the right direction</a:t>
            </a:r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. </a:t>
            </a:r>
          </a:p>
          <a:p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5. </a:t>
            </a:r>
            <a:r>
              <a:rPr lang="en-GB" sz="2400" dirty="0">
                <a:solidFill>
                  <a:srgbClr val="00B0F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He fell while wandering off alone into a field. </a:t>
            </a:r>
          </a:p>
          <a:p>
            <a:r>
              <a:rPr lang="en-GB" sz="2400" dirty="0">
                <a:latin typeface="MV Boli" panose="02000500030200090000" pitchFamily="2" charset="0"/>
                <a:cs typeface="MV Boli" panose="02000500030200090000" pitchFamily="2" charset="0"/>
              </a:rPr>
              <a:t>6. </a:t>
            </a:r>
            <a:r>
              <a:rPr lang="en-GB" sz="2400" dirty="0">
                <a:solidFill>
                  <a:schemeClr val="tx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His body temperature lowered and his heart rate slowed down</a:t>
            </a:r>
          </a:p>
        </p:txBody>
      </p:sp>
    </p:spTree>
    <p:extLst>
      <p:ext uri="{BB962C8B-B14F-4D97-AF65-F5344CB8AC3E}">
        <p14:creationId xmlns:p14="http://schemas.microsoft.com/office/powerpoint/2010/main" val="3308570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304875A7-64A5-D04B-A42F-76011B8AAF4D}"/>
              </a:ext>
            </a:extLst>
          </p:cNvPr>
          <p:cNvSpPr txBox="1">
            <a:spLocks/>
          </p:cNvSpPr>
          <p:nvPr/>
        </p:nvSpPr>
        <p:spPr>
          <a:xfrm>
            <a:off x="2302947" y="1373580"/>
            <a:ext cx="7586105" cy="366142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en-GB" sz="4800" b="1" dirty="0">
              <a:solidFill>
                <a:srgbClr val="2D6EFD"/>
              </a:solidFill>
              <a:latin typeface="Abadi Extra Light" panose="020B0204020104020204" pitchFamily="34" charset="0"/>
              <a:cs typeface="MV Boli" panose="0200050003020009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GB" sz="4800" b="1" dirty="0">
                <a:solidFill>
                  <a:srgbClr val="00B050"/>
                </a:solidFill>
                <a:latin typeface="Abadi Extra Light" panose="020B0204020104020204" pitchFamily="34" charset="0"/>
                <a:cs typeface="MV Boli" panose="02000500030200090000" pitchFamily="2" charset="0"/>
              </a:rPr>
              <a:t>Speaking</a:t>
            </a:r>
            <a:endParaRPr lang="en-GB" sz="4800" b="1" dirty="0">
              <a:solidFill>
                <a:schemeClr val="accent3">
                  <a:lumMod val="60000"/>
                  <a:lumOff val="40000"/>
                </a:schemeClr>
              </a:solidFill>
              <a:latin typeface="Abadi Extra Light" panose="020B0204020104020204" pitchFamily="34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7395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survey&#10;&#10;Description automatically generated">
            <a:extLst>
              <a:ext uri="{FF2B5EF4-FFF2-40B4-BE49-F238E27FC236}">
                <a16:creationId xmlns:a16="http://schemas.microsoft.com/office/drawing/2014/main" id="{E348F264-31BC-7CB6-ED3D-57C81F63FB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/>
          <a:stretch/>
        </p:blipFill>
        <p:spPr>
          <a:xfrm>
            <a:off x="711200" y="609601"/>
            <a:ext cx="1068832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54796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139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304875A7-64A5-D04B-A42F-76011B8AAF4D}"/>
              </a:ext>
            </a:extLst>
          </p:cNvPr>
          <p:cNvSpPr txBox="1">
            <a:spLocks/>
          </p:cNvSpPr>
          <p:nvPr/>
        </p:nvSpPr>
        <p:spPr>
          <a:xfrm>
            <a:off x="2302947" y="1810460"/>
            <a:ext cx="7586105" cy="366142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sz="4800" b="1" dirty="0">
                <a:solidFill>
                  <a:srgbClr val="2D6EFD"/>
                </a:solidFill>
                <a:latin typeface="Abadi Extra Light" panose="020B0204020104020204" pitchFamily="34" charset="0"/>
                <a:cs typeface="MV Boli" panose="02000500030200090000" pitchFamily="2" charset="0"/>
              </a:rPr>
              <a:t>Mega goal</a:t>
            </a:r>
            <a:r>
              <a:rPr lang="en-GB" sz="4800" b="1" dirty="0">
                <a:latin typeface="Abadi Extra Light" panose="020B0204020104020204" pitchFamily="34" charset="0"/>
                <a:cs typeface="MV Boli" panose="02000500030200090000" pitchFamily="2" charset="0"/>
              </a:rPr>
              <a:t>.3.2</a:t>
            </a:r>
            <a:br>
              <a:rPr lang="en-GB" sz="4800" b="1" dirty="0">
                <a:latin typeface="Abadi Extra Light" panose="020B0204020104020204" pitchFamily="34" charset="0"/>
                <a:cs typeface="MV Boli" panose="02000500030200090000" pitchFamily="2" charset="0"/>
              </a:rPr>
            </a:br>
            <a:r>
              <a:rPr lang="en-GB" sz="4800" b="1" dirty="0">
                <a:solidFill>
                  <a:srgbClr val="00B050"/>
                </a:solidFill>
                <a:latin typeface="Abadi Extra Light" panose="020B0204020104020204" pitchFamily="34" charset="0"/>
                <a:cs typeface="MV Boli" panose="02000500030200090000" pitchFamily="2" charset="0"/>
              </a:rPr>
              <a:t>Against The Odd</a:t>
            </a:r>
            <a:br>
              <a:rPr lang="en-GB" sz="48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badi Extra Light" panose="020B0204020104020204" pitchFamily="34" charset="0"/>
                <a:cs typeface="MV Boli" panose="02000500030200090000" pitchFamily="2" charset="0"/>
              </a:rPr>
            </a:br>
            <a:endParaRPr lang="en-GB" sz="4800" b="1" dirty="0">
              <a:solidFill>
                <a:schemeClr val="accent3">
                  <a:lumMod val="60000"/>
                  <a:lumOff val="40000"/>
                </a:schemeClr>
              </a:solidFill>
              <a:latin typeface="Abadi Extra Light" panose="020B0204020104020204" pitchFamily="34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026059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304875A7-64A5-D04B-A42F-76011B8AAF4D}"/>
              </a:ext>
            </a:extLst>
          </p:cNvPr>
          <p:cNvSpPr txBox="1">
            <a:spLocks/>
          </p:cNvSpPr>
          <p:nvPr/>
        </p:nvSpPr>
        <p:spPr>
          <a:xfrm>
            <a:off x="2302947" y="1373580"/>
            <a:ext cx="7586105" cy="366142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sz="4800" b="1" dirty="0">
                <a:solidFill>
                  <a:srgbClr val="2D6EFD"/>
                </a:solidFill>
                <a:latin typeface="Abadi Extra Light" panose="020B0204020104020204" pitchFamily="34" charset="0"/>
                <a:cs typeface="MV Boli" panose="02000500030200090000" pitchFamily="2" charset="0"/>
              </a:rPr>
              <a:t>Reading</a:t>
            </a:r>
          </a:p>
          <a:p>
            <a:pPr algn="ctr">
              <a:lnSpc>
                <a:spcPct val="100000"/>
              </a:lnSpc>
            </a:pPr>
            <a:endParaRPr lang="en-GB" sz="4800" b="1" dirty="0">
              <a:solidFill>
                <a:srgbClr val="2D6EFD"/>
              </a:solidFill>
              <a:latin typeface="Abadi Extra Light" panose="020B0204020104020204" pitchFamily="34" charset="0"/>
              <a:cs typeface="MV Boli" panose="0200050003020009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GB" sz="4800" b="1" dirty="0">
                <a:solidFill>
                  <a:srgbClr val="00B050"/>
                </a:solidFill>
                <a:latin typeface="Abadi Extra Light" panose="020B0204020104020204" pitchFamily="34" charset="0"/>
                <a:cs typeface="MV Boli" panose="02000500030200090000" pitchFamily="2" charset="0"/>
              </a:rPr>
              <a:t>Speaking</a:t>
            </a:r>
            <a:endParaRPr lang="en-GB" sz="4800" b="1" dirty="0">
              <a:solidFill>
                <a:schemeClr val="accent3">
                  <a:lumMod val="60000"/>
                  <a:lumOff val="40000"/>
                </a:schemeClr>
              </a:solidFill>
              <a:latin typeface="Abadi Extra Light" panose="020B0204020104020204" pitchFamily="34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9246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9B29641-1101-8D50-E6EB-BABCC098B8B7}"/>
              </a:ext>
            </a:extLst>
          </p:cNvPr>
          <p:cNvSpPr txBox="1"/>
          <p:nvPr/>
        </p:nvSpPr>
        <p:spPr>
          <a:xfrm>
            <a:off x="1198875" y="1354780"/>
            <a:ext cx="9120777" cy="1007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50000"/>
              </a:lnSpc>
              <a:buFont typeface="Wingdings" panose="05000000000000000000" pitchFamily="2" charset="2"/>
              <a:buChar char="q"/>
            </a:pPr>
            <a:r>
              <a:rPr lang="en-GB" sz="2800" b="1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Recognize the main idea of each paragraph</a:t>
            </a:r>
            <a:endParaRPr lang="en-GB" sz="4800" dirty="0">
              <a:solidFill>
                <a:srgbClr val="0070C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86F523-38FD-9FAB-EBCE-0C51CF5AC54D}"/>
              </a:ext>
            </a:extLst>
          </p:cNvPr>
          <p:cNvSpPr txBox="1"/>
          <p:nvPr/>
        </p:nvSpPr>
        <p:spPr>
          <a:xfrm>
            <a:off x="1198875" y="2023638"/>
            <a:ext cx="9120777" cy="1007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50000"/>
              </a:lnSpc>
              <a:buFont typeface="Wingdings" panose="05000000000000000000" pitchFamily="2" charset="2"/>
              <a:buChar char="q"/>
            </a:pPr>
            <a:r>
              <a:rPr lang="en-GB" sz="2800" b="1" dirty="0">
                <a:latin typeface="MV Boli" panose="02000500030200090000" pitchFamily="2" charset="0"/>
                <a:cs typeface="MV Boli" panose="02000500030200090000" pitchFamily="2" charset="0"/>
              </a:rPr>
              <a:t>Find the meaning of new words in the text</a:t>
            </a:r>
            <a:endParaRPr lang="en-GB" sz="4800" dirty="0">
              <a:solidFill>
                <a:schemeClr val="tx2">
                  <a:lumMod val="60000"/>
                  <a:lumOff val="4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048D5CB-5EF9-45CE-7C01-5922A1F99D0D}"/>
              </a:ext>
            </a:extLst>
          </p:cNvPr>
          <p:cNvSpPr/>
          <p:nvPr/>
        </p:nvSpPr>
        <p:spPr>
          <a:xfrm>
            <a:off x="396240" y="203200"/>
            <a:ext cx="2844800" cy="9220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u="sng" dirty="0">
                <a:solidFill>
                  <a:srgbClr val="FF0000"/>
                </a:solidFill>
              </a:rPr>
              <a:t>Objectives: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72FFF5-95C2-22B9-30DD-9E01EB06ECF0}"/>
              </a:ext>
            </a:extLst>
          </p:cNvPr>
          <p:cNvSpPr txBox="1"/>
          <p:nvPr/>
        </p:nvSpPr>
        <p:spPr>
          <a:xfrm>
            <a:off x="1198875" y="2692496"/>
            <a:ext cx="9120777" cy="1007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50000"/>
              </a:lnSpc>
              <a:buFont typeface="Wingdings" panose="05000000000000000000" pitchFamily="2" charset="2"/>
              <a:buChar char="q"/>
            </a:pPr>
            <a:r>
              <a:rPr lang="en-GB" sz="2800" b="1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Summarize the story of Tami Ashcraft survival</a:t>
            </a:r>
            <a:endParaRPr lang="en-GB" sz="4800" dirty="0">
              <a:solidFill>
                <a:srgbClr val="0070C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91CE60-2EF2-7BB1-CDDF-19DE7352D788}"/>
              </a:ext>
            </a:extLst>
          </p:cNvPr>
          <p:cNvSpPr txBox="1"/>
          <p:nvPr/>
        </p:nvSpPr>
        <p:spPr>
          <a:xfrm>
            <a:off x="1198875" y="3361354"/>
            <a:ext cx="9120777" cy="1007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50000"/>
              </a:lnSpc>
              <a:buFont typeface="Wingdings" panose="05000000000000000000" pitchFamily="2" charset="2"/>
              <a:buChar char="q"/>
            </a:pPr>
            <a:r>
              <a:rPr lang="en-GB" sz="2800" b="1" dirty="0">
                <a:latin typeface="MV Boli" panose="02000500030200090000" pitchFamily="2" charset="0"/>
                <a:cs typeface="MV Boli" panose="02000500030200090000" pitchFamily="2" charset="0"/>
              </a:rPr>
              <a:t>Write the way Eric Le Marque find his way</a:t>
            </a:r>
            <a:endParaRPr lang="en-GB" sz="4800" dirty="0">
              <a:solidFill>
                <a:srgbClr val="0070C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65EDC5-04B9-05B4-D8EF-DD416C183551}"/>
              </a:ext>
            </a:extLst>
          </p:cNvPr>
          <p:cNvSpPr txBox="1"/>
          <p:nvPr/>
        </p:nvSpPr>
        <p:spPr>
          <a:xfrm>
            <a:off x="1198875" y="4030212"/>
            <a:ext cx="9120777" cy="1007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50000"/>
              </a:lnSpc>
              <a:buFont typeface="Wingdings" panose="05000000000000000000" pitchFamily="2" charset="2"/>
              <a:buChar char="q"/>
            </a:pPr>
            <a:r>
              <a:rPr lang="en-GB" sz="2800" b="1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Describe </a:t>
            </a:r>
            <a:r>
              <a:rPr lang="en-GB" sz="2800" b="1" dirty="0" err="1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Mitsutaka</a:t>
            </a:r>
            <a:r>
              <a:rPr lang="en-GB" sz="2800" b="1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Uchikoshi's</a:t>
            </a:r>
            <a:r>
              <a:rPr lang="en-GB" sz="2800" b="1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condition</a:t>
            </a:r>
            <a:endParaRPr lang="en-GB" sz="4800" dirty="0">
              <a:solidFill>
                <a:srgbClr val="0070C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A243EE-E921-CC4B-8C07-30778193CBEE}"/>
              </a:ext>
            </a:extLst>
          </p:cNvPr>
          <p:cNvSpPr txBox="1"/>
          <p:nvPr/>
        </p:nvSpPr>
        <p:spPr>
          <a:xfrm>
            <a:off x="1198875" y="4699070"/>
            <a:ext cx="9120777" cy="1007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50000"/>
              </a:lnSpc>
              <a:buFont typeface="Wingdings" panose="05000000000000000000" pitchFamily="2" charset="2"/>
              <a:buChar char="q"/>
            </a:pPr>
            <a:r>
              <a:rPr lang="en-GB" sz="2800" b="1" dirty="0">
                <a:latin typeface="MV Boli" panose="02000500030200090000" pitchFamily="2" charset="0"/>
                <a:cs typeface="MV Boli" panose="02000500030200090000" pitchFamily="2" charset="0"/>
              </a:rPr>
              <a:t>Answer questions about the text</a:t>
            </a:r>
            <a:endParaRPr lang="en-GB" sz="48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DC8B74-58BC-E513-21CD-EBD041818FC6}"/>
              </a:ext>
            </a:extLst>
          </p:cNvPr>
          <p:cNvSpPr txBox="1"/>
          <p:nvPr/>
        </p:nvSpPr>
        <p:spPr>
          <a:xfrm>
            <a:off x="1198875" y="5367930"/>
            <a:ext cx="9120777" cy="1007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50000"/>
              </a:lnSpc>
              <a:buFont typeface="Wingdings" panose="05000000000000000000" pitchFamily="2" charset="2"/>
              <a:buChar char="q"/>
            </a:pPr>
            <a:r>
              <a:rPr lang="en-GB" sz="2800" b="1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Talk about survival stories</a:t>
            </a:r>
            <a:endParaRPr lang="en-GB" sz="4800" dirty="0">
              <a:solidFill>
                <a:srgbClr val="0070C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7636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3" grpId="0" build="p"/>
      <p:bldP spid="2" grpId="0" build="p"/>
      <p:bldP spid="3" grpId="0" build="p"/>
      <p:bldP spid="4" grpId="0" build="p"/>
      <p:bldP spid="5" grpId="0" build="p"/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304875A7-64A5-D04B-A42F-76011B8AAF4D}"/>
              </a:ext>
            </a:extLst>
          </p:cNvPr>
          <p:cNvSpPr txBox="1">
            <a:spLocks/>
          </p:cNvSpPr>
          <p:nvPr/>
        </p:nvSpPr>
        <p:spPr>
          <a:xfrm>
            <a:off x="2302947" y="1973020"/>
            <a:ext cx="7586105" cy="366142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sz="4800" b="1" dirty="0">
                <a:solidFill>
                  <a:srgbClr val="2D6EFD"/>
                </a:solidFill>
                <a:latin typeface="Abadi Extra Light" panose="020B0204020104020204" pitchFamily="34" charset="0"/>
                <a:cs typeface="MV Boli" panose="02000500030200090000" pitchFamily="2" charset="0"/>
              </a:rPr>
              <a:t>Reading</a:t>
            </a:r>
          </a:p>
          <a:p>
            <a:pPr algn="ctr">
              <a:lnSpc>
                <a:spcPct val="100000"/>
              </a:lnSpc>
            </a:pPr>
            <a:endParaRPr lang="en-GB" sz="4800" b="1" dirty="0">
              <a:solidFill>
                <a:srgbClr val="2D6EFD"/>
              </a:solidFill>
              <a:latin typeface="Abadi Extra Light" panose="020B0204020104020204" pitchFamily="34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5721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brochure&#10;&#10;Description automatically generated">
            <a:extLst>
              <a:ext uri="{FF2B5EF4-FFF2-40B4-BE49-F238E27FC236}">
                <a16:creationId xmlns:a16="http://schemas.microsoft.com/office/drawing/2014/main" id="{13B8B6C6-5DB2-A7BF-8210-4FC7C277D6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591" y="265337"/>
            <a:ext cx="9817601" cy="612564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C822B14-0072-DDCF-DCE0-6C0844C7475F}"/>
              </a:ext>
            </a:extLst>
          </p:cNvPr>
          <p:cNvSpPr/>
          <p:nvPr/>
        </p:nvSpPr>
        <p:spPr>
          <a:xfrm>
            <a:off x="146595" y="121920"/>
            <a:ext cx="11755120" cy="6614160"/>
          </a:xfrm>
          <a:prstGeom prst="rect">
            <a:avLst/>
          </a:prstGeom>
          <a:solidFill>
            <a:srgbClr val="EBEEF3">
              <a:alpha val="49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53BBE1E-CFF9-7104-B531-05ABA7E9096A}"/>
              </a:ext>
            </a:extLst>
          </p:cNvPr>
          <p:cNvGrpSpPr/>
          <p:nvPr/>
        </p:nvGrpSpPr>
        <p:grpSpPr>
          <a:xfrm>
            <a:off x="2786392" y="1210020"/>
            <a:ext cx="6858000" cy="3292434"/>
            <a:chOff x="2786392" y="1210020"/>
            <a:chExt cx="6858000" cy="3292434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714EF877-0482-A6EE-1585-66D1DE2FB004}"/>
                </a:ext>
              </a:extLst>
            </p:cNvPr>
            <p:cNvSpPr/>
            <p:nvPr/>
          </p:nvSpPr>
          <p:spPr>
            <a:xfrm>
              <a:off x="3637215" y="2585950"/>
              <a:ext cx="4773880" cy="1484415"/>
            </a:xfrm>
            <a:prstGeom prst="roundRect">
              <a:avLst/>
            </a:prstGeom>
            <a:solidFill>
              <a:srgbClr val="EDE5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tx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Students Book </a:t>
              </a:r>
            </a:p>
            <a:p>
              <a:pPr algn="ctr"/>
              <a:r>
                <a:rPr lang="en-GB" sz="3200" b="1" dirty="0">
                  <a:solidFill>
                    <a:schemeClr val="tx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P.</a:t>
              </a:r>
              <a:r>
                <a:rPr lang="en-GB" sz="3200" b="1" dirty="0">
                  <a:solidFill>
                    <a:srgbClr val="FFC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116-117</a:t>
              </a:r>
            </a:p>
          </p:txBody>
        </p:sp>
        <p:pic>
          <p:nvPicPr>
            <p:cNvPr id="22" name="Picture 21" descr="A group of kids holding a banner&#10;&#10;Description automatically generated">
              <a:extLst>
                <a:ext uri="{FF2B5EF4-FFF2-40B4-BE49-F238E27FC236}">
                  <a16:creationId xmlns:a16="http://schemas.microsoft.com/office/drawing/2014/main" id="{536E1839-4A36-E38E-2A27-7DF3396419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1083" b="19999"/>
            <a:stretch/>
          </p:blipFill>
          <p:spPr>
            <a:xfrm>
              <a:off x="2786392" y="1210020"/>
              <a:ext cx="6858000" cy="32924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3892104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60000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6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angerous Situation Home Cliparts, Stock Vector and Royalty Free Dangerous  Situation Home Illustrations">
            <a:extLst>
              <a:ext uri="{FF2B5EF4-FFF2-40B4-BE49-F238E27FC236}">
                <a16:creationId xmlns:a16="http://schemas.microsoft.com/office/drawing/2014/main" id="{148D915E-A851-F55C-24B4-1E20E58441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0" b="5376"/>
          <a:stretch/>
        </p:blipFill>
        <p:spPr bwMode="auto">
          <a:xfrm>
            <a:off x="3222943" y="3551829"/>
            <a:ext cx="3606928" cy="329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remium Vector | Dangerous situation at crosswalk with careless boy in  headphones">
            <a:extLst>
              <a:ext uri="{FF2B5EF4-FFF2-40B4-BE49-F238E27FC236}">
                <a16:creationId xmlns:a16="http://schemas.microsoft.com/office/drawing/2014/main" id="{B8CBA1E8-153A-ABEA-D57D-5D34DA820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479" y="4601503"/>
            <a:ext cx="2569083" cy="1974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Dangerous Situation Royalty-Free Images, Stock Photos &amp; Pictures |  Shutterstock">
            <a:extLst>
              <a:ext uri="{FF2B5EF4-FFF2-40B4-BE49-F238E27FC236}">
                <a16:creationId xmlns:a16="http://schemas.microsoft.com/office/drawing/2014/main" id="{0FE0CBF9-159F-6402-2EBB-A8A9B1D99C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0" t="50000" r="47689"/>
          <a:stretch/>
        </p:blipFill>
        <p:spPr bwMode="auto">
          <a:xfrm>
            <a:off x="10006203" y="2083777"/>
            <a:ext cx="2194560" cy="2690446"/>
          </a:xfrm>
          <a:prstGeom prst="ellipse">
            <a:avLst/>
          </a:prstGeom>
          <a:ln w="190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 Vector Cartoon Illustrating A Dangerous Situation Royalty Free SVG,  Cliparts, Vectors, and Stock Illustration. Image 23763820.">
            <a:extLst>
              <a:ext uri="{FF2B5EF4-FFF2-40B4-BE49-F238E27FC236}">
                <a16:creationId xmlns:a16="http://schemas.microsoft.com/office/drawing/2014/main" id="{1C7A1751-9942-20EB-2910-5C13768BF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" y="4303481"/>
            <a:ext cx="2294763" cy="2415540"/>
          </a:xfrm>
          <a:prstGeom prst="ellipse">
            <a:avLst/>
          </a:prstGeom>
          <a:ln w="190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EE2256-F14B-266A-DDF5-0C5075DD3569}"/>
              </a:ext>
            </a:extLst>
          </p:cNvPr>
          <p:cNvSpPr txBox="1"/>
          <p:nvPr/>
        </p:nvSpPr>
        <p:spPr>
          <a:xfrm>
            <a:off x="782320" y="794435"/>
            <a:ext cx="90525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u="sng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Think of a story you’ve heard about a person who survived a dangerous or difficult situation. Tell the class about it.</a:t>
            </a:r>
          </a:p>
        </p:txBody>
      </p:sp>
    </p:spTree>
    <p:extLst>
      <p:ext uri="{BB962C8B-B14F-4D97-AF65-F5344CB8AC3E}">
        <p14:creationId xmlns:p14="http://schemas.microsoft.com/office/powerpoint/2010/main" val="353850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accel="60000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300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300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60000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3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3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6" accel="60000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30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30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3" accel="60000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3000" fill="hold"/>
                                            <p:tgtEl>
                                              <p:spTgt spid="10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3000" fill="hold"/>
                                            <p:tgtEl>
                                              <p:spTgt spid="10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accel="6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300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300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6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3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3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6" accel="6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30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30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3" accel="6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3000" fill="hold"/>
                                            <p:tgtEl>
                                              <p:spTgt spid="10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3000" fill="hold"/>
                                            <p:tgtEl>
                                              <p:spTgt spid="10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brochure&#10;&#10;Description automatically generated">
            <a:extLst>
              <a:ext uri="{FF2B5EF4-FFF2-40B4-BE49-F238E27FC236}">
                <a16:creationId xmlns:a16="http://schemas.microsoft.com/office/drawing/2014/main" id="{13B8B6C6-5DB2-A7BF-8210-4FC7C277D6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61" y="255503"/>
            <a:ext cx="11257502" cy="642650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436DBB-A210-D768-84D0-89B313D8DDA3}"/>
              </a:ext>
            </a:extLst>
          </p:cNvPr>
          <p:cNvSpPr/>
          <p:nvPr/>
        </p:nvSpPr>
        <p:spPr>
          <a:xfrm>
            <a:off x="6014720" y="2335947"/>
            <a:ext cx="5375563" cy="42904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FFC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………Title ?</a:t>
            </a:r>
          </a:p>
          <a:p>
            <a:pPr algn="ctr"/>
            <a:r>
              <a:rPr lang="en-GB" sz="2400" dirty="0">
                <a:solidFill>
                  <a:schemeClr val="tx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……….Paragraphs?</a:t>
            </a:r>
          </a:p>
          <a:p>
            <a:pPr algn="ctr"/>
            <a:r>
              <a:rPr lang="en-GB" sz="2400" dirty="0">
                <a:solidFill>
                  <a:srgbClr val="FFC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…………….Pictures?</a:t>
            </a:r>
          </a:p>
        </p:txBody>
      </p:sp>
      <p:sp>
        <p:nvSpPr>
          <p:cNvPr id="4" name="Flowchart: Delay 3">
            <a:extLst>
              <a:ext uri="{FF2B5EF4-FFF2-40B4-BE49-F238E27FC236}">
                <a16:creationId xmlns:a16="http://schemas.microsoft.com/office/drawing/2014/main" id="{1B96AF29-0E18-6621-EB34-4524A25764CF}"/>
              </a:ext>
            </a:extLst>
          </p:cNvPr>
          <p:cNvSpPr/>
          <p:nvPr/>
        </p:nvSpPr>
        <p:spPr>
          <a:xfrm>
            <a:off x="3145733" y="1885579"/>
            <a:ext cx="363843" cy="300200"/>
          </a:xfrm>
          <a:prstGeom prst="flowChartDelay">
            <a:avLst/>
          </a:prstGeom>
          <a:solidFill>
            <a:schemeClr val="accent5"/>
          </a:solidFill>
          <a:ln w="28575"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1</a:t>
            </a:r>
          </a:p>
        </p:txBody>
      </p:sp>
      <p:sp>
        <p:nvSpPr>
          <p:cNvPr id="5" name="Flowchart: Delay 4">
            <a:extLst>
              <a:ext uri="{FF2B5EF4-FFF2-40B4-BE49-F238E27FC236}">
                <a16:creationId xmlns:a16="http://schemas.microsoft.com/office/drawing/2014/main" id="{02973175-57E0-7EF3-0B99-EB84085FD8A6}"/>
              </a:ext>
            </a:extLst>
          </p:cNvPr>
          <p:cNvSpPr/>
          <p:nvPr/>
        </p:nvSpPr>
        <p:spPr>
          <a:xfrm>
            <a:off x="625267" y="2565961"/>
            <a:ext cx="363843" cy="300200"/>
          </a:xfrm>
          <a:prstGeom prst="flowChartDelay">
            <a:avLst/>
          </a:prstGeom>
          <a:solidFill>
            <a:srgbClr val="EC008A"/>
          </a:solidFill>
          <a:ln w="28575"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2</a:t>
            </a:r>
          </a:p>
        </p:txBody>
      </p:sp>
      <p:sp>
        <p:nvSpPr>
          <p:cNvPr id="7" name="Flowchart: Delay 6">
            <a:extLst>
              <a:ext uri="{FF2B5EF4-FFF2-40B4-BE49-F238E27FC236}">
                <a16:creationId xmlns:a16="http://schemas.microsoft.com/office/drawing/2014/main" id="{1EC6C6C9-784F-D24D-B973-675964CA04F8}"/>
              </a:ext>
            </a:extLst>
          </p:cNvPr>
          <p:cNvSpPr/>
          <p:nvPr/>
        </p:nvSpPr>
        <p:spPr>
          <a:xfrm>
            <a:off x="637309" y="3156153"/>
            <a:ext cx="363843" cy="300200"/>
          </a:xfrm>
          <a:prstGeom prst="flowChartDelay">
            <a:avLst/>
          </a:prstGeom>
          <a:solidFill>
            <a:srgbClr val="E7B30C"/>
          </a:solidFill>
          <a:ln w="28575"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3</a:t>
            </a:r>
          </a:p>
        </p:txBody>
      </p:sp>
      <p:sp>
        <p:nvSpPr>
          <p:cNvPr id="8" name="Flowchart: Delay 7">
            <a:extLst>
              <a:ext uri="{FF2B5EF4-FFF2-40B4-BE49-F238E27FC236}">
                <a16:creationId xmlns:a16="http://schemas.microsoft.com/office/drawing/2014/main" id="{B335EC1D-976F-C9F6-6DCE-A3FBB2BBCF52}"/>
              </a:ext>
            </a:extLst>
          </p:cNvPr>
          <p:cNvSpPr/>
          <p:nvPr/>
        </p:nvSpPr>
        <p:spPr>
          <a:xfrm>
            <a:off x="609600" y="3763861"/>
            <a:ext cx="363843" cy="300200"/>
          </a:xfrm>
          <a:prstGeom prst="flowChartDelay">
            <a:avLst/>
          </a:prstGeom>
          <a:solidFill>
            <a:srgbClr val="275D8F"/>
          </a:solidFill>
          <a:ln w="28575"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4</a:t>
            </a:r>
          </a:p>
        </p:txBody>
      </p:sp>
      <p:sp>
        <p:nvSpPr>
          <p:cNvPr id="9" name="Flowchart: Delay 8">
            <a:extLst>
              <a:ext uri="{FF2B5EF4-FFF2-40B4-BE49-F238E27FC236}">
                <a16:creationId xmlns:a16="http://schemas.microsoft.com/office/drawing/2014/main" id="{15390688-3166-FB9A-4874-A6782704985A}"/>
              </a:ext>
            </a:extLst>
          </p:cNvPr>
          <p:cNvSpPr/>
          <p:nvPr/>
        </p:nvSpPr>
        <p:spPr>
          <a:xfrm>
            <a:off x="625267" y="4369279"/>
            <a:ext cx="363843" cy="300200"/>
          </a:xfrm>
          <a:prstGeom prst="flowChartDelay">
            <a:avLst/>
          </a:prstGeom>
          <a:solidFill>
            <a:srgbClr val="C6383D"/>
          </a:solidFill>
          <a:ln w="28575"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5</a:t>
            </a:r>
          </a:p>
        </p:txBody>
      </p:sp>
      <p:sp>
        <p:nvSpPr>
          <p:cNvPr id="10" name="Flowchart: Delay 9">
            <a:extLst>
              <a:ext uri="{FF2B5EF4-FFF2-40B4-BE49-F238E27FC236}">
                <a16:creationId xmlns:a16="http://schemas.microsoft.com/office/drawing/2014/main" id="{B740DA5B-A312-3CF2-F2D0-7BEA9E44706F}"/>
              </a:ext>
            </a:extLst>
          </p:cNvPr>
          <p:cNvSpPr/>
          <p:nvPr/>
        </p:nvSpPr>
        <p:spPr>
          <a:xfrm>
            <a:off x="609599" y="4854240"/>
            <a:ext cx="363843" cy="300200"/>
          </a:xfrm>
          <a:prstGeom prst="flowChartDelay">
            <a:avLst/>
          </a:prstGeom>
          <a:solidFill>
            <a:srgbClr val="FFC000"/>
          </a:solidFill>
          <a:ln w="28575"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6</a:t>
            </a:r>
          </a:p>
        </p:txBody>
      </p:sp>
      <p:sp>
        <p:nvSpPr>
          <p:cNvPr id="11" name="Flowchart: Delay 10">
            <a:extLst>
              <a:ext uri="{FF2B5EF4-FFF2-40B4-BE49-F238E27FC236}">
                <a16:creationId xmlns:a16="http://schemas.microsoft.com/office/drawing/2014/main" id="{C16A55B6-7708-9929-A8F7-442AB466A3B3}"/>
              </a:ext>
            </a:extLst>
          </p:cNvPr>
          <p:cNvSpPr/>
          <p:nvPr/>
        </p:nvSpPr>
        <p:spPr>
          <a:xfrm>
            <a:off x="609599" y="5375543"/>
            <a:ext cx="363843" cy="300200"/>
          </a:xfrm>
          <a:prstGeom prst="flowChartDelay">
            <a:avLst/>
          </a:prstGeom>
          <a:solidFill>
            <a:srgbClr val="92D050"/>
          </a:solidFill>
          <a:ln w="28575"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7</a:t>
            </a:r>
          </a:p>
        </p:txBody>
      </p:sp>
      <p:sp>
        <p:nvSpPr>
          <p:cNvPr id="12" name="Flowchart: Delay 11">
            <a:extLst>
              <a:ext uri="{FF2B5EF4-FFF2-40B4-BE49-F238E27FC236}">
                <a16:creationId xmlns:a16="http://schemas.microsoft.com/office/drawing/2014/main" id="{E23809FF-E417-B641-2CF4-CFB7AB7CB5B2}"/>
              </a:ext>
            </a:extLst>
          </p:cNvPr>
          <p:cNvSpPr/>
          <p:nvPr/>
        </p:nvSpPr>
        <p:spPr>
          <a:xfrm>
            <a:off x="538515" y="5878675"/>
            <a:ext cx="363843" cy="300200"/>
          </a:xfrm>
          <a:prstGeom prst="flowChartDelay">
            <a:avLst/>
          </a:prstGeom>
          <a:solidFill>
            <a:srgbClr val="EC008A"/>
          </a:solidFill>
          <a:ln w="28575"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8</a:t>
            </a:r>
          </a:p>
        </p:txBody>
      </p:sp>
      <p:sp>
        <p:nvSpPr>
          <p:cNvPr id="13" name="Flowchart: Delay 12">
            <a:extLst>
              <a:ext uri="{FF2B5EF4-FFF2-40B4-BE49-F238E27FC236}">
                <a16:creationId xmlns:a16="http://schemas.microsoft.com/office/drawing/2014/main" id="{6DE90114-DEE9-D96E-1C54-A7FE9909A1AD}"/>
              </a:ext>
            </a:extLst>
          </p:cNvPr>
          <p:cNvSpPr/>
          <p:nvPr/>
        </p:nvSpPr>
        <p:spPr>
          <a:xfrm>
            <a:off x="7588442" y="1145625"/>
            <a:ext cx="363843" cy="300200"/>
          </a:xfrm>
          <a:prstGeom prst="flowChartDelay">
            <a:avLst/>
          </a:prstGeom>
          <a:solidFill>
            <a:srgbClr val="E7B30C"/>
          </a:solidFill>
          <a:ln w="28575"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9</a:t>
            </a:r>
          </a:p>
        </p:txBody>
      </p:sp>
      <p:sp>
        <p:nvSpPr>
          <p:cNvPr id="14" name="Flowchart: Delay 13">
            <a:extLst>
              <a:ext uri="{FF2B5EF4-FFF2-40B4-BE49-F238E27FC236}">
                <a16:creationId xmlns:a16="http://schemas.microsoft.com/office/drawing/2014/main" id="{5F26E4E7-2649-E8D5-9A65-EA31338A82D9}"/>
              </a:ext>
            </a:extLst>
          </p:cNvPr>
          <p:cNvSpPr/>
          <p:nvPr/>
        </p:nvSpPr>
        <p:spPr>
          <a:xfrm>
            <a:off x="6324600" y="1963582"/>
            <a:ext cx="520924" cy="222198"/>
          </a:xfrm>
          <a:prstGeom prst="flowChartDelay">
            <a:avLst/>
          </a:prstGeom>
          <a:solidFill>
            <a:srgbClr val="1F3953"/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10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11CC715-A3BB-CAC2-7073-90D05C3041A3}"/>
              </a:ext>
            </a:extLst>
          </p:cNvPr>
          <p:cNvSpPr/>
          <p:nvPr/>
        </p:nvSpPr>
        <p:spPr>
          <a:xfrm>
            <a:off x="5894066" y="2312013"/>
            <a:ext cx="5375563" cy="42904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FFC000"/>
                </a:solidFill>
              </a:rPr>
              <a:t>What do you think this reading will be about?</a:t>
            </a:r>
            <a:endParaRPr lang="en-GB" sz="2800" b="1" dirty="0">
              <a:solidFill>
                <a:srgbClr val="FFC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30402B-00EC-3868-875D-0FC386841AD0}"/>
              </a:ext>
            </a:extLst>
          </p:cNvPr>
          <p:cNvSpPr/>
          <p:nvPr/>
        </p:nvSpPr>
        <p:spPr>
          <a:xfrm>
            <a:off x="1001152" y="1885579"/>
            <a:ext cx="2312104" cy="724619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43428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brochure&#10;&#10;Description automatically generated">
            <a:extLst>
              <a:ext uri="{FF2B5EF4-FFF2-40B4-BE49-F238E27FC236}">
                <a16:creationId xmlns:a16="http://schemas.microsoft.com/office/drawing/2014/main" id="{13B8B6C6-5DB2-A7BF-8210-4FC7C277D6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61" y="255503"/>
            <a:ext cx="11257502" cy="642650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436DBB-A210-D768-84D0-89B313D8DDA3}"/>
              </a:ext>
            </a:extLst>
          </p:cNvPr>
          <p:cNvSpPr/>
          <p:nvPr/>
        </p:nvSpPr>
        <p:spPr>
          <a:xfrm>
            <a:off x="6094124" y="2312013"/>
            <a:ext cx="5375563" cy="42904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solidFill>
                <a:srgbClr val="FFC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2" name="53787D58">
            <a:hlinkClick r:id="" action="ppaction://media"/>
            <a:extLst>
              <a:ext uri="{FF2B5EF4-FFF2-40B4-BE49-F238E27FC236}">
                <a16:creationId xmlns:a16="http://schemas.microsoft.com/office/drawing/2014/main" id="{9097A2FC-ABF2-5257-89C4-1A9A3FE9B5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12775" y="5685279"/>
            <a:ext cx="406400" cy="4064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14EF877-0482-A6EE-1585-66D1DE2FB004}"/>
              </a:ext>
            </a:extLst>
          </p:cNvPr>
          <p:cNvSpPr/>
          <p:nvPr/>
        </p:nvSpPr>
        <p:spPr>
          <a:xfrm>
            <a:off x="6212775" y="3786009"/>
            <a:ext cx="4773880" cy="1484415"/>
          </a:xfrm>
          <a:prstGeom prst="roundRect">
            <a:avLst/>
          </a:prstGeom>
          <a:solidFill>
            <a:srgbClr val="EDE5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Read as long as you listen</a:t>
            </a:r>
          </a:p>
        </p:txBody>
      </p:sp>
      <p:pic>
        <p:nvPicPr>
          <p:cNvPr id="17" name="Picture 16" descr="A cartoon of a child and a child reading a book&#10;&#10;Description automatically generated">
            <a:extLst>
              <a:ext uri="{FF2B5EF4-FFF2-40B4-BE49-F238E27FC236}">
                <a16:creationId xmlns:a16="http://schemas.microsoft.com/office/drawing/2014/main" id="{846A3586-8E26-7E79-DAC4-AE4DE5AB50E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/>
          <a:stretch/>
        </p:blipFill>
        <p:spPr>
          <a:xfrm>
            <a:off x="8074501" y="4934488"/>
            <a:ext cx="3395186" cy="1747520"/>
          </a:xfrm>
          <a:prstGeom prst="rect">
            <a:avLst/>
          </a:prstGeom>
        </p:spPr>
      </p:pic>
      <p:pic>
        <p:nvPicPr>
          <p:cNvPr id="16" name="Picture 15" descr="A cartoon headphones on a white background&#10;&#10;Description automatically generated">
            <a:extLst>
              <a:ext uri="{FF2B5EF4-FFF2-40B4-BE49-F238E27FC236}">
                <a16:creationId xmlns:a16="http://schemas.microsoft.com/office/drawing/2014/main" id="{BF372F1E-58CC-7049-EB10-016541375C2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248" y="2334818"/>
            <a:ext cx="1297047" cy="147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1526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Custom 8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2E6D8"/>
      </a:accent1>
      <a:accent2>
        <a:srgbClr val="8C3A27"/>
      </a:accent2>
      <a:accent3>
        <a:srgbClr val="F0C8BC"/>
      </a:accent3>
      <a:accent4>
        <a:srgbClr val="D9A491"/>
      </a:accent4>
      <a:accent5>
        <a:srgbClr val="FFF7F5"/>
      </a:accent5>
      <a:accent6>
        <a:srgbClr val="18401F"/>
      </a:accent6>
      <a:hlink>
        <a:srgbClr val="0563C1"/>
      </a:hlink>
      <a:folHlink>
        <a:srgbClr val="954F72"/>
      </a:folHlink>
    </a:clrScheme>
    <a:fontScheme name="Custom 119">
      <a:majorFont>
        <a:latin typeface="Tisa Offc Serif Pro"/>
        <a:ea typeface=""/>
        <a:cs typeface=""/>
      </a:majorFont>
      <a:minorFont>
        <a:latin typeface="Quir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9945587_TF10081922_Win32" id="{66AC0917-446A-46BE-9F52-5693D6540492}" vid="{6B5A5346-71CF-4A1B-B74D-6549F6A7539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318</Words>
  <Application>Microsoft Office PowerPoint</Application>
  <PresentationFormat>Widescreen</PresentationFormat>
  <Paragraphs>61</Paragraphs>
  <Slides>16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Abadi Extra Light</vt:lpstr>
      <vt:lpstr>Aptos</vt:lpstr>
      <vt:lpstr>Aptos Display</vt:lpstr>
      <vt:lpstr>Arial</vt:lpstr>
      <vt:lpstr>MV Boli</vt:lpstr>
      <vt:lpstr>Quire Sans Pro Light</vt:lpstr>
      <vt:lpstr>Tisa Offc Serif Pro</vt:lpstr>
      <vt:lpstr>Wingdings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حصه بنت سودان العتيبي</dc:creator>
  <cp:lastModifiedBy>حصه بنت سودان العتيبي</cp:lastModifiedBy>
  <cp:revision>1</cp:revision>
  <dcterms:created xsi:type="dcterms:W3CDTF">2024-01-24T10:46:36Z</dcterms:created>
  <dcterms:modified xsi:type="dcterms:W3CDTF">2024-01-24T19:05:47Z</dcterms:modified>
</cp:coreProperties>
</file>