
<file path=[Content_Types].xml><?xml version="1.0" encoding="utf-8"?>
<Types xmlns="http://schemas.openxmlformats.org/package/2006/content-types">
  <Default Extension="glb" ContentType="model/gltf.binary"/>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3"/>
  </p:notesMasterIdLst>
  <p:sldIdLst>
    <p:sldId id="598" r:id="rId2"/>
    <p:sldId id="551" r:id="rId3"/>
    <p:sldId id="552" r:id="rId4"/>
    <p:sldId id="605" r:id="rId5"/>
    <p:sldId id="606" r:id="rId6"/>
    <p:sldId id="553" r:id="rId7"/>
    <p:sldId id="582" r:id="rId8"/>
    <p:sldId id="269" r:id="rId9"/>
    <p:sldId id="561" r:id="rId10"/>
    <p:sldId id="566" r:id="rId11"/>
    <p:sldId id="568" r:id="rId12"/>
    <p:sldId id="572" r:id="rId13"/>
    <p:sldId id="573" r:id="rId14"/>
    <p:sldId id="574" r:id="rId15"/>
    <p:sldId id="580" r:id="rId16"/>
    <p:sldId id="578" r:id="rId17"/>
    <p:sldId id="576" r:id="rId18"/>
    <p:sldId id="577" r:id="rId19"/>
    <p:sldId id="575" r:id="rId20"/>
    <p:sldId id="271" r:id="rId21"/>
    <p:sldId id="270" r:id="rId22"/>
    <p:sldId id="596" r:id="rId23"/>
    <p:sldId id="594" r:id="rId24"/>
    <p:sldId id="546" r:id="rId25"/>
    <p:sldId id="268" r:id="rId26"/>
    <p:sldId id="583" r:id="rId27"/>
    <p:sldId id="589" r:id="rId28"/>
    <p:sldId id="542" r:id="rId29"/>
    <p:sldId id="584" r:id="rId30"/>
    <p:sldId id="601" r:id="rId31"/>
    <p:sldId id="602" r:id="rId32"/>
    <p:sldId id="590" r:id="rId33"/>
    <p:sldId id="585" r:id="rId34"/>
    <p:sldId id="541" r:id="rId35"/>
    <p:sldId id="588" r:id="rId36"/>
    <p:sldId id="540" r:id="rId37"/>
    <p:sldId id="548" r:id="rId38"/>
    <p:sldId id="603" r:id="rId39"/>
    <p:sldId id="604" r:id="rId40"/>
    <p:sldId id="593" r:id="rId41"/>
    <p:sldId id="592" r:id="rId42"/>
    <p:sldId id="547" r:id="rId43"/>
    <p:sldId id="599" r:id="rId44"/>
    <p:sldId id="600" r:id="rId45"/>
    <p:sldId id="557" r:id="rId46"/>
    <p:sldId id="550" r:id="rId47"/>
    <p:sldId id="485" r:id="rId48"/>
    <p:sldId id="558" r:id="rId49"/>
    <p:sldId id="559" r:id="rId50"/>
    <p:sldId id="569" r:id="rId51"/>
    <p:sldId id="448" r:id="rId52"/>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9F3"/>
    <a:srgbClr val="99B1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059" autoAdjust="0"/>
    <p:restoredTop sz="0" autoAdjust="0"/>
  </p:normalViewPr>
  <p:slideViewPr>
    <p:cSldViewPr snapToGrid="0">
      <p:cViewPr varScale="1">
        <p:scale>
          <a:sx n="64" d="100"/>
          <a:sy n="64" d="100"/>
        </p:scale>
        <p:origin x="85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theer alomar" userId="ba13cdd37e4bbbd1" providerId="LiveId" clId="{855B09A4-A16D-4E61-8536-667AEA88F25E}"/>
    <pc:docChg chg="undo custSel addSld delSld modSld sldOrd addSection delSection">
      <pc:chgData name="atheer alomar" userId="ba13cdd37e4bbbd1" providerId="LiveId" clId="{855B09A4-A16D-4E61-8536-667AEA88F25E}" dt="2023-12-30T17:03:39.800" v="2424" actId="14100"/>
      <pc:docMkLst>
        <pc:docMk/>
      </pc:docMkLst>
      <pc:sldChg chg="del">
        <pc:chgData name="atheer alomar" userId="ba13cdd37e4bbbd1" providerId="LiveId" clId="{855B09A4-A16D-4E61-8536-667AEA88F25E}" dt="2023-12-30T07:28:33.609" v="1347" actId="2696"/>
        <pc:sldMkLst>
          <pc:docMk/>
          <pc:sldMk cId="3866978327" sldId="256"/>
        </pc:sldMkLst>
      </pc:sldChg>
      <pc:sldChg chg="modSp del mod ord modTransition">
        <pc:chgData name="atheer alomar" userId="ba13cdd37e4bbbd1" providerId="LiveId" clId="{855B09A4-A16D-4E61-8536-667AEA88F25E}" dt="2023-12-30T12:49:04.164" v="1842" actId="2696"/>
        <pc:sldMkLst>
          <pc:docMk/>
          <pc:sldMk cId="1233483609" sldId="265"/>
        </pc:sldMkLst>
        <pc:spChg chg="mod">
          <ac:chgData name="atheer alomar" userId="ba13cdd37e4bbbd1" providerId="LiveId" clId="{855B09A4-A16D-4E61-8536-667AEA88F25E}" dt="2023-12-30T05:25:43.489" v="946" actId="782"/>
          <ac:spMkLst>
            <pc:docMk/>
            <pc:sldMk cId="1233483609" sldId="265"/>
            <ac:spMk id="2" creationId="{00000000-0000-0000-0000-000000000000}"/>
          </ac:spMkLst>
        </pc:spChg>
        <pc:spChg chg="mod">
          <ac:chgData name="atheer alomar" userId="ba13cdd37e4bbbd1" providerId="LiveId" clId="{855B09A4-A16D-4E61-8536-667AEA88F25E}" dt="2023-12-30T05:25:53.058" v="948" actId="120"/>
          <ac:spMkLst>
            <pc:docMk/>
            <pc:sldMk cId="1233483609" sldId="265"/>
            <ac:spMk id="3" creationId="{00000000-0000-0000-0000-000000000000}"/>
          </ac:spMkLst>
        </pc:spChg>
        <pc:spChg chg="mod">
          <ac:chgData name="atheer alomar" userId="ba13cdd37e4bbbd1" providerId="LiveId" clId="{855B09A4-A16D-4E61-8536-667AEA88F25E}" dt="2023-12-30T05:26:04.572" v="951" actId="120"/>
          <ac:spMkLst>
            <pc:docMk/>
            <pc:sldMk cId="1233483609" sldId="265"/>
            <ac:spMk id="10" creationId="{FC13BC98-2809-44FF-B61F-639A4C65EE28}"/>
          </ac:spMkLst>
        </pc:spChg>
        <pc:spChg chg="mod">
          <ac:chgData name="atheer alomar" userId="ba13cdd37e4bbbd1" providerId="LiveId" clId="{855B09A4-A16D-4E61-8536-667AEA88F25E}" dt="2023-12-30T05:26:12.298" v="952" actId="1076"/>
          <ac:spMkLst>
            <pc:docMk/>
            <pc:sldMk cId="1233483609" sldId="265"/>
            <ac:spMk id="11" creationId="{7343A291-C97E-4F0C-B3A6-AD14A61FE4BB}"/>
          </ac:spMkLst>
        </pc:spChg>
        <pc:spChg chg="mod">
          <ac:chgData name="atheer alomar" userId="ba13cdd37e4bbbd1" providerId="LiveId" clId="{855B09A4-A16D-4E61-8536-667AEA88F25E}" dt="2023-12-30T05:26:04.572" v="951" actId="120"/>
          <ac:spMkLst>
            <pc:docMk/>
            <pc:sldMk cId="1233483609" sldId="265"/>
            <ac:spMk id="12" creationId="{02C7D670-51AC-41ED-A5A8-106F2613162C}"/>
          </ac:spMkLst>
        </pc:spChg>
        <pc:spChg chg="mod">
          <ac:chgData name="atheer alomar" userId="ba13cdd37e4bbbd1" providerId="LiveId" clId="{855B09A4-A16D-4E61-8536-667AEA88F25E}" dt="2023-12-30T05:26:04.572" v="951" actId="120"/>
          <ac:spMkLst>
            <pc:docMk/>
            <pc:sldMk cId="1233483609" sldId="265"/>
            <ac:spMk id="14" creationId="{02C7D670-51AC-41ED-A5A8-106F2613162C}"/>
          </ac:spMkLst>
        </pc:spChg>
        <pc:spChg chg="mod">
          <ac:chgData name="atheer alomar" userId="ba13cdd37e4bbbd1" providerId="LiveId" clId="{855B09A4-A16D-4E61-8536-667AEA88F25E}" dt="2023-12-30T05:26:04.572" v="951" actId="120"/>
          <ac:spMkLst>
            <pc:docMk/>
            <pc:sldMk cId="1233483609" sldId="265"/>
            <ac:spMk id="16" creationId="{02C7D670-51AC-41ED-A5A8-106F2613162C}"/>
          </ac:spMkLst>
        </pc:spChg>
        <pc:spChg chg="mod">
          <ac:chgData name="atheer alomar" userId="ba13cdd37e4bbbd1" providerId="LiveId" clId="{855B09A4-A16D-4E61-8536-667AEA88F25E}" dt="2023-12-30T05:26:04.572" v="951" actId="120"/>
          <ac:spMkLst>
            <pc:docMk/>
            <pc:sldMk cId="1233483609" sldId="265"/>
            <ac:spMk id="18" creationId="{02C7D670-51AC-41ED-A5A8-106F2613162C}"/>
          </ac:spMkLst>
        </pc:spChg>
        <pc:spChg chg="mod">
          <ac:chgData name="atheer alomar" userId="ba13cdd37e4bbbd1" providerId="LiveId" clId="{855B09A4-A16D-4E61-8536-667AEA88F25E}" dt="2023-12-30T05:26:04.572" v="951" actId="120"/>
          <ac:spMkLst>
            <pc:docMk/>
            <pc:sldMk cId="1233483609" sldId="265"/>
            <ac:spMk id="20" creationId="{02C7D670-51AC-41ED-A5A8-106F2613162C}"/>
          </ac:spMkLst>
        </pc:spChg>
        <pc:spChg chg="mod">
          <ac:chgData name="atheer alomar" userId="ba13cdd37e4bbbd1" providerId="LiveId" clId="{855B09A4-A16D-4E61-8536-667AEA88F25E}" dt="2023-12-30T05:25:53.058" v="948" actId="120"/>
          <ac:spMkLst>
            <pc:docMk/>
            <pc:sldMk cId="1233483609" sldId="265"/>
            <ac:spMk id="23" creationId="{00000000-0000-0000-0000-000000000000}"/>
          </ac:spMkLst>
        </pc:spChg>
        <pc:spChg chg="mod">
          <ac:chgData name="atheer alomar" userId="ba13cdd37e4bbbd1" providerId="LiveId" clId="{855B09A4-A16D-4E61-8536-667AEA88F25E}" dt="2023-12-30T05:25:53.058" v="948" actId="120"/>
          <ac:spMkLst>
            <pc:docMk/>
            <pc:sldMk cId="1233483609" sldId="265"/>
            <ac:spMk id="24" creationId="{00000000-0000-0000-0000-000000000000}"/>
          </ac:spMkLst>
        </pc:spChg>
      </pc:sldChg>
      <pc:sldChg chg="addSp delSp modSp del mod ord modAnim">
        <pc:chgData name="atheer alomar" userId="ba13cdd37e4bbbd1" providerId="LiveId" clId="{855B09A4-A16D-4E61-8536-667AEA88F25E}" dt="2023-12-30T01:03:43.848" v="172" actId="2696"/>
        <pc:sldMkLst>
          <pc:docMk/>
          <pc:sldMk cId="347965712" sldId="268"/>
        </pc:sldMkLst>
        <pc:spChg chg="add mod">
          <ac:chgData name="atheer alomar" userId="ba13cdd37e4bbbd1" providerId="LiveId" clId="{855B09A4-A16D-4E61-8536-667AEA88F25E}" dt="2023-12-30T00:55:47.580" v="108" actId="1076"/>
          <ac:spMkLst>
            <pc:docMk/>
            <pc:sldMk cId="347965712" sldId="268"/>
            <ac:spMk id="15" creationId="{35D086B4-0723-460A-ADCA-B26025FCA432}"/>
          </ac:spMkLst>
        </pc:spChg>
        <pc:spChg chg="add mod">
          <ac:chgData name="atheer alomar" userId="ba13cdd37e4bbbd1" providerId="LiveId" clId="{855B09A4-A16D-4E61-8536-667AEA88F25E}" dt="2023-12-30T00:55:44.704" v="107" actId="1076"/>
          <ac:spMkLst>
            <pc:docMk/>
            <pc:sldMk cId="347965712" sldId="268"/>
            <ac:spMk id="16" creationId="{424847E5-55FA-4FAE-8834-47F8A6BCCDE2}"/>
          </ac:spMkLst>
        </pc:spChg>
        <pc:spChg chg="add mod">
          <ac:chgData name="atheer alomar" userId="ba13cdd37e4bbbd1" providerId="LiveId" clId="{855B09A4-A16D-4E61-8536-667AEA88F25E}" dt="2023-12-30T00:55:40.633" v="106" actId="1076"/>
          <ac:spMkLst>
            <pc:docMk/>
            <pc:sldMk cId="347965712" sldId="268"/>
            <ac:spMk id="17" creationId="{BBFA975A-1CCF-4D5D-A046-97EDF9D19AC6}"/>
          </ac:spMkLst>
        </pc:spChg>
        <pc:spChg chg="add mod">
          <ac:chgData name="atheer alomar" userId="ba13cdd37e4bbbd1" providerId="LiveId" clId="{855B09A4-A16D-4E61-8536-667AEA88F25E}" dt="2023-12-30T00:54:56.064" v="93" actId="1076"/>
          <ac:spMkLst>
            <pc:docMk/>
            <pc:sldMk cId="347965712" sldId="268"/>
            <ac:spMk id="18" creationId="{28A043CD-077C-4A9E-86BC-95CEA737AD28}"/>
          </ac:spMkLst>
        </pc:spChg>
        <pc:spChg chg="mod">
          <ac:chgData name="atheer alomar" userId="ba13cdd37e4bbbd1" providerId="LiveId" clId="{855B09A4-A16D-4E61-8536-667AEA88F25E}" dt="2023-12-30T00:54:28.593" v="82"/>
          <ac:spMkLst>
            <pc:docMk/>
            <pc:sldMk cId="347965712" sldId="268"/>
            <ac:spMk id="20" creationId="{58E7EAFB-1387-4E67-A98D-B863F3458ABE}"/>
          </ac:spMkLst>
        </pc:spChg>
        <pc:spChg chg="del">
          <ac:chgData name="atheer alomar" userId="ba13cdd37e4bbbd1" providerId="LiveId" clId="{855B09A4-A16D-4E61-8536-667AEA88F25E}" dt="2023-12-30T00:50:29.044" v="19" actId="21"/>
          <ac:spMkLst>
            <pc:docMk/>
            <pc:sldMk cId="347965712" sldId="268"/>
            <ac:spMk id="21" creationId="{6F6F342E-1A33-43F5-9CE6-F9764A6698DB}"/>
          </ac:spMkLst>
        </pc:spChg>
        <pc:spChg chg="mod">
          <ac:chgData name="atheer alomar" userId="ba13cdd37e4bbbd1" providerId="LiveId" clId="{855B09A4-A16D-4E61-8536-667AEA88F25E}" dt="2023-12-30T00:54:28.593" v="82"/>
          <ac:spMkLst>
            <pc:docMk/>
            <pc:sldMk cId="347965712" sldId="268"/>
            <ac:spMk id="22" creationId="{CF3348E8-5A51-4C86-9138-365B9F8413B9}"/>
          </ac:spMkLst>
        </pc:spChg>
        <pc:spChg chg="add mod">
          <ac:chgData name="atheer alomar" userId="ba13cdd37e4bbbd1" providerId="LiveId" clId="{855B09A4-A16D-4E61-8536-667AEA88F25E}" dt="2023-12-30T00:54:28.593" v="82"/>
          <ac:spMkLst>
            <pc:docMk/>
            <pc:sldMk cId="347965712" sldId="268"/>
            <ac:spMk id="23" creationId="{3616D2F0-BA9B-4615-81DA-9DA99C93F629}"/>
          </ac:spMkLst>
        </pc:spChg>
        <pc:spChg chg="add mod">
          <ac:chgData name="atheer alomar" userId="ba13cdd37e4bbbd1" providerId="LiveId" clId="{855B09A4-A16D-4E61-8536-667AEA88F25E}" dt="2023-12-30T00:54:28.593" v="82"/>
          <ac:spMkLst>
            <pc:docMk/>
            <pc:sldMk cId="347965712" sldId="268"/>
            <ac:spMk id="24" creationId="{F74673D7-3565-4C1B-AB1F-92E8BA2AF20D}"/>
          </ac:spMkLst>
        </pc:spChg>
        <pc:spChg chg="add mod">
          <ac:chgData name="atheer alomar" userId="ba13cdd37e4bbbd1" providerId="LiveId" clId="{855B09A4-A16D-4E61-8536-667AEA88F25E}" dt="2023-12-30T00:54:35.354" v="83" actId="207"/>
          <ac:spMkLst>
            <pc:docMk/>
            <pc:sldMk cId="347965712" sldId="268"/>
            <ac:spMk id="25" creationId="{4CA3252A-3DC6-4024-B0B9-D0369D25997E}"/>
          </ac:spMkLst>
        </pc:spChg>
        <pc:spChg chg="mod">
          <ac:chgData name="atheer alomar" userId="ba13cdd37e4bbbd1" providerId="LiveId" clId="{855B09A4-A16D-4E61-8536-667AEA88F25E}" dt="2023-12-30T00:52:54.867" v="58" actId="1038"/>
          <ac:spMkLst>
            <pc:docMk/>
            <pc:sldMk cId="347965712" sldId="268"/>
            <ac:spMk id="107" creationId="{00000000-0000-0000-0000-000000000000}"/>
          </ac:spMkLst>
        </pc:spChg>
        <pc:spChg chg="mod">
          <ac:chgData name="atheer alomar" userId="ba13cdd37e4bbbd1" providerId="LiveId" clId="{855B09A4-A16D-4E61-8536-667AEA88F25E}" dt="2023-12-30T00:52:51.378" v="47" actId="1076"/>
          <ac:spMkLst>
            <pc:docMk/>
            <pc:sldMk cId="347965712" sldId="268"/>
            <ac:spMk id="108" creationId="{00000000-0000-0000-0000-000000000000}"/>
          </ac:spMkLst>
        </pc:spChg>
        <pc:spChg chg="mod">
          <ac:chgData name="atheer alomar" userId="ba13cdd37e4bbbd1" providerId="LiveId" clId="{855B09A4-A16D-4E61-8536-667AEA88F25E}" dt="2023-12-30T00:52:51.378" v="47" actId="1076"/>
          <ac:spMkLst>
            <pc:docMk/>
            <pc:sldMk cId="347965712" sldId="268"/>
            <ac:spMk id="109" creationId="{00000000-0000-0000-0000-000000000000}"/>
          </ac:spMkLst>
        </pc:spChg>
        <pc:spChg chg="mod">
          <ac:chgData name="atheer alomar" userId="ba13cdd37e4bbbd1" providerId="LiveId" clId="{855B09A4-A16D-4E61-8536-667AEA88F25E}" dt="2023-12-30T00:52:42.925" v="46" actId="1076"/>
          <ac:spMkLst>
            <pc:docMk/>
            <pc:sldMk cId="347965712" sldId="268"/>
            <ac:spMk id="110" creationId="{00000000-0000-0000-0000-000000000000}"/>
          </ac:spMkLst>
        </pc:spChg>
        <pc:spChg chg="del">
          <ac:chgData name="atheer alomar" userId="ba13cdd37e4bbbd1" providerId="LiveId" clId="{855B09A4-A16D-4E61-8536-667AEA88F25E}" dt="2023-12-30T00:50:29.044" v="19" actId="21"/>
          <ac:spMkLst>
            <pc:docMk/>
            <pc:sldMk cId="347965712" sldId="268"/>
            <ac:spMk id="111" creationId="{00000000-0000-0000-0000-000000000000}"/>
          </ac:spMkLst>
        </pc:spChg>
        <pc:spChg chg="mod">
          <ac:chgData name="atheer alomar" userId="ba13cdd37e4bbbd1" providerId="LiveId" clId="{855B09A4-A16D-4E61-8536-667AEA88F25E}" dt="2023-12-30T00:55:37.082" v="105" actId="1076"/>
          <ac:spMkLst>
            <pc:docMk/>
            <pc:sldMk cId="347965712" sldId="268"/>
            <ac:spMk id="113" creationId="{00000000-0000-0000-0000-000000000000}"/>
          </ac:spMkLst>
        </pc:spChg>
        <pc:grpChg chg="add mod">
          <ac:chgData name="atheer alomar" userId="ba13cdd37e4bbbd1" providerId="LiveId" clId="{855B09A4-A16D-4E61-8536-667AEA88F25E}" dt="2023-12-30T00:54:28.593" v="82"/>
          <ac:grpSpMkLst>
            <pc:docMk/>
            <pc:sldMk cId="347965712" sldId="268"/>
            <ac:grpSpMk id="19" creationId="{1D665A40-639A-4609-AE9F-6FB1CBF8BE3E}"/>
          </ac:grpSpMkLst>
        </pc:grpChg>
        <pc:picChg chg="mod">
          <ac:chgData name="atheer alomar" userId="ba13cdd37e4bbbd1" providerId="LiveId" clId="{855B09A4-A16D-4E61-8536-667AEA88F25E}" dt="2023-12-30T00:49:57.022" v="12" actId="1076"/>
          <ac:picMkLst>
            <pc:docMk/>
            <pc:sldMk cId="347965712" sldId="268"/>
            <ac:picMk id="3" creationId="{99E591C3-5011-4F9E-A45D-CEE52172E972}"/>
          </ac:picMkLst>
        </pc:picChg>
      </pc:sldChg>
      <pc:sldChg chg="addSp delSp modSp add mod modTransition delAnim modAnim">
        <pc:chgData name="atheer alomar" userId="ba13cdd37e4bbbd1" providerId="LiveId" clId="{855B09A4-A16D-4E61-8536-667AEA88F25E}" dt="2023-12-30T06:13:47.516" v="1185" actId="1076"/>
        <pc:sldMkLst>
          <pc:docMk/>
          <pc:sldMk cId="1820707095" sldId="268"/>
        </pc:sldMkLst>
        <pc:spChg chg="del">
          <ac:chgData name="atheer alomar" userId="ba13cdd37e4bbbd1" providerId="LiveId" clId="{855B09A4-A16D-4E61-8536-667AEA88F25E}" dt="2023-12-30T01:04:05.224" v="177" actId="478"/>
          <ac:spMkLst>
            <pc:docMk/>
            <pc:sldMk cId="1820707095" sldId="268"/>
            <ac:spMk id="15" creationId="{35D086B4-0723-460A-ADCA-B26025FCA432}"/>
          </ac:spMkLst>
        </pc:spChg>
        <pc:spChg chg="del">
          <ac:chgData name="atheer alomar" userId="ba13cdd37e4bbbd1" providerId="LiveId" clId="{855B09A4-A16D-4E61-8536-667AEA88F25E}" dt="2023-12-30T01:04:05.224" v="177" actId="478"/>
          <ac:spMkLst>
            <pc:docMk/>
            <pc:sldMk cId="1820707095" sldId="268"/>
            <ac:spMk id="16" creationId="{424847E5-55FA-4FAE-8834-47F8A6BCCDE2}"/>
          </ac:spMkLst>
        </pc:spChg>
        <pc:spChg chg="del">
          <ac:chgData name="atheer alomar" userId="ba13cdd37e4bbbd1" providerId="LiveId" clId="{855B09A4-A16D-4E61-8536-667AEA88F25E}" dt="2023-12-30T01:04:05.224" v="177" actId="478"/>
          <ac:spMkLst>
            <pc:docMk/>
            <pc:sldMk cId="1820707095" sldId="268"/>
            <ac:spMk id="17" creationId="{BBFA975A-1CCF-4D5D-A046-97EDF9D19AC6}"/>
          </ac:spMkLst>
        </pc:spChg>
        <pc:spChg chg="del">
          <ac:chgData name="atheer alomar" userId="ba13cdd37e4bbbd1" providerId="LiveId" clId="{855B09A4-A16D-4E61-8536-667AEA88F25E}" dt="2023-12-30T01:04:01.695" v="176" actId="478"/>
          <ac:spMkLst>
            <pc:docMk/>
            <pc:sldMk cId="1820707095" sldId="268"/>
            <ac:spMk id="18" creationId="{28A043CD-077C-4A9E-86BC-95CEA737AD28}"/>
          </ac:spMkLst>
        </pc:spChg>
        <pc:spChg chg="mod">
          <ac:chgData name="atheer alomar" userId="ba13cdd37e4bbbd1" providerId="LiveId" clId="{855B09A4-A16D-4E61-8536-667AEA88F25E}" dt="2023-12-30T01:04:21.768" v="182" actId="1076"/>
          <ac:spMkLst>
            <pc:docMk/>
            <pc:sldMk cId="1820707095" sldId="268"/>
            <ac:spMk id="23" creationId="{3616D2F0-BA9B-4615-81DA-9DA99C93F629}"/>
          </ac:spMkLst>
        </pc:spChg>
        <pc:spChg chg="mod">
          <ac:chgData name="atheer alomar" userId="ba13cdd37e4bbbd1" providerId="LiveId" clId="{855B09A4-A16D-4E61-8536-667AEA88F25E}" dt="2023-12-30T01:04:21.768" v="182" actId="1076"/>
          <ac:spMkLst>
            <pc:docMk/>
            <pc:sldMk cId="1820707095" sldId="268"/>
            <ac:spMk id="24" creationId="{F74673D7-3565-4C1B-AB1F-92E8BA2AF20D}"/>
          </ac:spMkLst>
        </pc:spChg>
        <pc:spChg chg="mod">
          <ac:chgData name="atheer alomar" userId="ba13cdd37e4bbbd1" providerId="LiveId" clId="{855B09A4-A16D-4E61-8536-667AEA88F25E}" dt="2023-12-30T01:04:31.552" v="190" actId="20577"/>
          <ac:spMkLst>
            <pc:docMk/>
            <pc:sldMk cId="1820707095" sldId="268"/>
            <ac:spMk id="25" creationId="{4CA3252A-3DC6-4024-B0B9-D0369D25997E}"/>
          </ac:spMkLst>
        </pc:spChg>
        <pc:spChg chg="add del mod">
          <ac:chgData name="atheer alomar" userId="ba13cdd37e4bbbd1" providerId="LiveId" clId="{855B09A4-A16D-4E61-8536-667AEA88F25E}" dt="2023-12-30T01:07:05.210" v="219" actId="478"/>
          <ac:spMkLst>
            <pc:docMk/>
            <pc:sldMk cId="1820707095" sldId="268"/>
            <ac:spMk id="31" creationId="{3B5CC29C-2F8E-4AF6-970A-EBF19E08AB22}"/>
          </ac:spMkLst>
        </pc:spChg>
        <pc:spChg chg="add mod">
          <ac:chgData name="atheer alomar" userId="ba13cdd37e4bbbd1" providerId="LiveId" clId="{855B09A4-A16D-4E61-8536-667AEA88F25E}" dt="2023-12-30T06:13:47.516" v="1185" actId="1076"/>
          <ac:spMkLst>
            <pc:docMk/>
            <pc:sldMk cId="1820707095" sldId="268"/>
            <ac:spMk id="32" creationId="{895B2448-7FFD-4B23-90D0-50F78C372984}"/>
          </ac:spMkLst>
        </pc:spChg>
        <pc:spChg chg="mod">
          <ac:chgData name="atheer alomar" userId="ba13cdd37e4bbbd1" providerId="LiveId" clId="{855B09A4-A16D-4E61-8536-667AEA88F25E}" dt="2023-12-30T06:13:47.516" v="1185" actId="1076"/>
          <ac:spMkLst>
            <pc:docMk/>
            <pc:sldMk cId="1820707095" sldId="268"/>
            <ac:spMk id="107" creationId="{00000000-0000-0000-0000-000000000000}"/>
          </ac:spMkLst>
        </pc:spChg>
        <pc:spChg chg="mod">
          <ac:chgData name="atheer alomar" userId="ba13cdd37e4bbbd1" providerId="LiveId" clId="{855B09A4-A16D-4E61-8536-667AEA88F25E}" dt="2023-12-30T06:13:47.516" v="1185" actId="1076"/>
          <ac:spMkLst>
            <pc:docMk/>
            <pc:sldMk cId="1820707095" sldId="268"/>
            <ac:spMk id="108" creationId="{00000000-0000-0000-0000-000000000000}"/>
          </ac:spMkLst>
        </pc:spChg>
        <pc:spChg chg="del mod">
          <ac:chgData name="atheer alomar" userId="ba13cdd37e4bbbd1" providerId="LiveId" clId="{855B09A4-A16D-4E61-8536-667AEA88F25E}" dt="2023-12-30T01:06:16.662" v="215" actId="21"/>
          <ac:spMkLst>
            <pc:docMk/>
            <pc:sldMk cId="1820707095" sldId="268"/>
            <ac:spMk id="109" creationId="{00000000-0000-0000-0000-000000000000}"/>
          </ac:spMkLst>
        </pc:spChg>
        <pc:spChg chg="mod">
          <ac:chgData name="atheer alomar" userId="ba13cdd37e4bbbd1" providerId="LiveId" clId="{855B09A4-A16D-4E61-8536-667AEA88F25E}" dt="2023-12-30T06:13:47.516" v="1185" actId="1076"/>
          <ac:spMkLst>
            <pc:docMk/>
            <pc:sldMk cId="1820707095" sldId="268"/>
            <ac:spMk id="110" creationId="{00000000-0000-0000-0000-000000000000}"/>
          </ac:spMkLst>
        </pc:spChg>
        <pc:spChg chg="mod">
          <ac:chgData name="atheer alomar" userId="ba13cdd37e4bbbd1" providerId="LiveId" clId="{855B09A4-A16D-4E61-8536-667AEA88F25E}" dt="2023-12-30T06:13:47.516" v="1185" actId="1076"/>
          <ac:spMkLst>
            <pc:docMk/>
            <pc:sldMk cId="1820707095" sldId="268"/>
            <ac:spMk id="113" creationId="{00000000-0000-0000-0000-000000000000}"/>
          </ac:spMkLst>
        </pc:spChg>
        <pc:grpChg chg="add del mod">
          <ac:chgData name="atheer alomar" userId="ba13cdd37e4bbbd1" providerId="LiveId" clId="{855B09A4-A16D-4E61-8536-667AEA88F25E}" dt="2023-12-30T06:13:47.516" v="1185" actId="1076"/>
          <ac:grpSpMkLst>
            <pc:docMk/>
            <pc:sldMk cId="1820707095" sldId="268"/>
            <ac:grpSpMk id="2" creationId="{736AE4A3-6C0A-4C3F-960D-F271765C90C7}"/>
          </ac:grpSpMkLst>
        </pc:grpChg>
        <pc:grpChg chg="mod">
          <ac:chgData name="atheer alomar" userId="ba13cdd37e4bbbd1" providerId="LiveId" clId="{855B09A4-A16D-4E61-8536-667AEA88F25E}" dt="2023-12-30T03:43:14.302" v="760" actId="1076"/>
          <ac:grpSpMkLst>
            <pc:docMk/>
            <pc:sldMk cId="1820707095" sldId="268"/>
            <ac:grpSpMk id="19" creationId="{1D665A40-639A-4609-AE9F-6FB1CBF8BE3E}"/>
          </ac:grpSpMkLst>
        </pc:grpChg>
        <pc:grpChg chg="mod">
          <ac:chgData name="atheer alomar" userId="ba13cdd37e4bbbd1" providerId="LiveId" clId="{855B09A4-A16D-4E61-8536-667AEA88F25E}" dt="2023-12-30T01:07:51.200" v="231" actId="1076"/>
          <ac:grpSpMkLst>
            <pc:docMk/>
            <pc:sldMk cId="1820707095" sldId="268"/>
            <ac:grpSpMk id="115" creationId="{00000000-0000-0000-0000-000000000000}"/>
          </ac:grpSpMkLst>
        </pc:grpChg>
        <pc:picChg chg="mod">
          <ac:chgData name="atheer alomar" userId="ba13cdd37e4bbbd1" providerId="LiveId" clId="{855B09A4-A16D-4E61-8536-667AEA88F25E}" dt="2023-12-30T01:08:08.290" v="240" actId="14100"/>
          <ac:picMkLst>
            <pc:docMk/>
            <pc:sldMk cId="1820707095" sldId="268"/>
            <ac:picMk id="3" creationId="{99E591C3-5011-4F9E-A45D-CEE52172E972}"/>
          </ac:picMkLst>
        </pc:picChg>
        <pc:picChg chg="add mod">
          <ac:chgData name="atheer alomar" userId="ba13cdd37e4bbbd1" providerId="LiveId" clId="{855B09A4-A16D-4E61-8536-667AEA88F25E}" dt="2023-12-30T06:13:47.516" v="1185" actId="1076"/>
          <ac:picMkLst>
            <pc:docMk/>
            <pc:sldMk cId="1820707095" sldId="268"/>
            <ac:picMk id="26" creationId="{3F1F4723-5090-4EA7-9128-5876FB15AA0C}"/>
          </ac:picMkLst>
        </pc:picChg>
        <pc:picChg chg="add mod">
          <ac:chgData name="atheer alomar" userId="ba13cdd37e4bbbd1" providerId="LiveId" clId="{855B09A4-A16D-4E61-8536-667AEA88F25E}" dt="2023-12-30T06:13:47.516" v="1185" actId="1076"/>
          <ac:picMkLst>
            <pc:docMk/>
            <pc:sldMk cId="1820707095" sldId="268"/>
            <ac:picMk id="27" creationId="{67F44E5D-60B2-4336-8B87-9BC8F088C862}"/>
          </ac:picMkLst>
        </pc:picChg>
        <pc:picChg chg="add mod ord modCrop">
          <ac:chgData name="atheer alomar" userId="ba13cdd37e4bbbd1" providerId="LiveId" clId="{855B09A4-A16D-4E61-8536-667AEA88F25E}" dt="2023-12-30T06:13:47.516" v="1185" actId="1076"/>
          <ac:picMkLst>
            <pc:docMk/>
            <pc:sldMk cId="1820707095" sldId="268"/>
            <ac:picMk id="28" creationId="{91E6C345-0CDE-404F-A413-B6DB958F91D6}"/>
          </ac:picMkLst>
        </pc:picChg>
        <pc:picChg chg="add del mod">
          <ac:chgData name="atheer alomar" userId="ba13cdd37e4bbbd1" providerId="LiveId" clId="{855B09A4-A16D-4E61-8536-667AEA88F25E}" dt="2023-12-30T01:05:23.226" v="202" actId="478"/>
          <ac:picMkLst>
            <pc:docMk/>
            <pc:sldMk cId="1820707095" sldId="268"/>
            <ac:picMk id="29" creationId="{42CFF9EB-1102-42B7-8DA8-43F14ADBF9A8}"/>
          </ac:picMkLst>
        </pc:picChg>
        <pc:picChg chg="add mod ord">
          <ac:chgData name="atheer alomar" userId="ba13cdd37e4bbbd1" providerId="LiveId" clId="{855B09A4-A16D-4E61-8536-667AEA88F25E}" dt="2023-12-30T03:30:19.374" v="699" actId="166"/>
          <ac:picMkLst>
            <pc:docMk/>
            <pc:sldMk cId="1820707095" sldId="268"/>
            <ac:picMk id="30" creationId="{7DFB3C8B-DCEF-4B9A-9062-DE42D3D4CC3B}"/>
          </ac:picMkLst>
        </pc:picChg>
        <pc:picChg chg="add del">
          <ac:chgData name="atheer alomar" userId="ba13cdd37e4bbbd1" providerId="LiveId" clId="{855B09A4-A16D-4E61-8536-667AEA88F25E}" dt="2023-12-30T01:07:05.210" v="219" actId="478"/>
          <ac:picMkLst>
            <pc:docMk/>
            <pc:sldMk cId="1820707095" sldId="268"/>
            <ac:picMk id="3074" creationId="{85133D1B-BF91-413F-BFA5-B6D1D74A351F}"/>
          </ac:picMkLst>
        </pc:picChg>
        <pc:picChg chg="add mod">
          <ac:chgData name="atheer alomar" userId="ba13cdd37e4bbbd1" providerId="LiveId" clId="{855B09A4-A16D-4E61-8536-667AEA88F25E}" dt="2023-12-30T06:13:47.516" v="1185" actId="1076"/>
          <ac:picMkLst>
            <pc:docMk/>
            <pc:sldMk cId="1820707095" sldId="268"/>
            <ac:picMk id="3076" creationId="{9D14A72C-DC39-4EA9-9F0A-32C30545DDBF}"/>
          </ac:picMkLst>
        </pc:picChg>
      </pc:sldChg>
      <pc:sldChg chg="addSp delSp modSp mod ord modTransition addAnim delAnim modAnim">
        <pc:chgData name="atheer alomar" userId="ba13cdd37e4bbbd1" providerId="LiveId" clId="{855B09A4-A16D-4E61-8536-667AEA88F25E}" dt="2023-12-30T00:59:42.533" v="171"/>
        <pc:sldMkLst>
          <pc:docMk/>
          <pc:sldMk cId="2597753003" sldId="269"/>
        </pc:sldMkLst>
        <pc:spChg chg="add del mod">
          <ac:chgData name="atheer alomar" userId="ba13cdd37e4bbbd1" providerId="LiveId" clId="{855B09A4-A16D-4E61-8536-667AEA88F25E}" dt="2023-12-30T00:57:58.723" v="152" actId="1076"/>
          <ac:spMkLst>
            <pc:docMk/>
            <pc:sldMk cId="2597753003" sldId="269"/>
            <ac:spMk id="24" creationId="{00000000-0000-0000-0000-000000000000}"/>
          </ac:spMkLst>
        </pc:spChg>
        <pc:spChg chg="mod">
          <ac:chgData name="atheer alomar" userId="ba13cdd37e4bbbd1" providerId="LiveId" clId="{855B09A4-A16D-4E61-8536-667AEA88F25E}" dt="2023-12-30T00:58:06.775" v="154" actId="113"/>
          <ac:spMkLst>
            <pc:docMk/>
            <pc:sldMk cId="2597753003" sldId="269"/>
            <ac:spMk id="33" creationId="{1D5B838C-A0AE-438C-AEF9-B08543EF3FD5}"/>
          </ac:spMkLst>
        </pc:spChg>
        <pc:spChg chg="del mod">
          <ac:chgData name="atheer alomar" userId="ba13cdd37e4bbbd1" providerId="LiveId" clId="{855B09A4-A16D-4E61-8536-667AEA88F25E}" dt="2023-12-30T00:53:59.128" v="77" actId="21"/>
          <ac:spMkLst>
            <pc:docMk/>
            <pc:sldMk cId="2597753003" sldId="269"/>
            <ac:spMk id="42" creationId="{F322E8E7-AB3E-4938-95D8-764D92C1EA27}"/>
          </ac:spMkLst>
        </pc:spChg>
        <pc:spChg chg="del mod">
          <ac:chgData name="atheer alomar" userId="ba13cdd37e4bbbd1" providerId="LiveId" clId="{855B09A4-A16D-4E61-8536-667AEA88F25E}" dt="2023-12-30T00:53:59.128" v="77" actId="21"/>
          <ac:spMkLst>
            <pc:docMk/>
            <pc:sldMk cId="2597753003" sldId="269"/>
            <ac:spMk id="45" creationId="{79C05E80-0D4E-48CA-8EE4-D9080260D866}"/>
          </ac:spMkLst>
        </pc:spChg>
        <pc:spChg chg="del mod">
          <ac:chgData name="atheer alomar" userId="ba13cdd37e4bbbd1" providerId="LiveId" clId="{855B09A4-A16D-4E61-8536-667AEA88F25E}" dt="2023-12-30T00:53:59.128" v="77" actId="21"/>
          <ac:spMkLst>
            <pc:docMk/>
            <pc:sldMk cId="2597753003" sldId="269"/>
            <ac:spMk id="47" creationId="{36D9210B-357F-4BED-8EC6-FD4A9E6CE9A8}"/>
          </ac:spMkLst>
        </pc:spChg>
        <pc:spChg chg="mod">
          <ac:chgData name="atheer alomar" userId="ba13cdd37e4bbbd1" providerId="LiveId" clId="{855B09A4-A16D-4E61-8536-667AEA88F25E}" dt="2023-12-30T00:57:52.038" v="148"/>
          <ac:spMkLst>
            <pc:docMk/>
            <pc:sldMk cId="2597753003" sldId="269"/>
            <ac:spMk id="48" creationId="{77AEA962-E73C-4A7C-989F-EEA89A6C8A33}"/>
          </ac:spMkLst>
        </pc:spChg>
        <pc:spChg chg="mod">
          <ac:chgData name="atheer alomar" userId="ba13cdd37e4bbbd1" providerId="LiveId" clId="{855B09A4-A16D-4E61-8536-667AEA88F25E}" dt="2023-12-30T00:58:02.569" v="153" actId="207"/>
          <ac:spMkLst>
            <pc:docMk/>
            <pc:sldMk cId="2597753003" sldId="269"/>
            <ac:spMk id="74" creationId="{33072A73-24A8-430E-BEBC-0E9C19129949}"/>
          </ac:spMkLst>
        </pc:spChg>
        <pc:spChg chg="del mod">
          <ac:chgData name="atheer alomar" userId="ba13cdd37e4bbbd1" providerId="LiveId" clId="{855B09A4-A16D-4E61-8536-667AEA88F25E}" dt="2023-12-30T00:53:59.128" v="77" actId="21"/>
          <ac:spMkLst>
            <pc:docMk/>
            <pc:sldMk cId="2597753003" sldId="269"/>
            <ac:spMk id="75" creationId="{D5E01576-3B0A-4A9D-8962-D620858E8EF8}"/>
          </ac:spMkLst>
        </pc:spChg>
        <pc:spChg chg="add del mod">
          <ac:chgData name="atheer alomar" userId="ba13cdd37e4bbbd1" providerId="LiveId" clId="{855B09A4-A16D-4E61-8536-667AEA88F25E}" dt="2023-12-30T00:57:46.780" v="147"/>
          <ac:spMkLst>
            <pc:docMk/>
            <pc:sldMk cId="2597753003" sldId="269"/>
            <ac:spMk id="76" creationId="{B5A561BA-99A3-466D-9503-BE2D205B5686}"/>
          </ac:spMkLst>
        </pc:spChg>
      </pc:sldChg>
      <pc:sldChg chg="addSp delSp modSp mod ord modTransition">
        <pc:chgData name="atheer alomar" userId="ba13cdd37e4bbbd1" providerId="LiveId" clId="{855B09A4-A16D-4E61-8536-667AEA88F25E}" dt="2023-12-30T15:57:34.768" v="1867"/>
        <pc:sldMkLst>
          <pc:docMk/>
          <pc:sldMk cId="1519349940" sldId="270"/>
        </pc:sldMkLst>
        <pc:spChg chg="mod">
          <ac:chgData name="atheer alomar" userId="ba13cdd37e4bbbd1" providerId="LiveId" clId="{855B09A4-A16D-4E61-8536-667AEA88F25E}" dt="2023-12-30T05:52:27.637" v="1104" actId="1076"/>
          <ac:spMkLst>
            <pc:docMk/>
            <pc:sldMk cId="1519349940" sldId="270"/>
            <ac:spMk id="15" creationId="{2CD8DE87-22E8-4831-9C9B-ED9F42970EF4}"/>
          </ac:spMkLst>
        </pc:spChg>
        <pc:spChg chg="mod">
          <ac:chgData name="atheer alomar" userId="ba13cdd37e4bbbd1" providerId="LiveId" clId="{855B09A4-A16D-4E61-8536-667AEA88F25E}" dt="2023-12-30T11:07:38.479" v="1424" actId="1076"/>
          <ac:spMkLst>
            <pc:docMk/>
            <pc:sldMk cId="1519349940" sldId="270"/>
            <ac:spMk id="17" creationId="{00000000-0000-0000-0000-000000000000}"/>
          </ac:spMkLst>
        </pc:spChg>
        <pc:spChg chg="mod topLvl">
          <ac:chgData name="atheer alomar" userId="ba13cdd37e4bbbd1" providerId="LiveId" clId="{855B09A4-A16D-4E61-8536-667AEA88F25E}" dt="2023-12-30T11:08:11.814" v="1430" actId="14100"/>
          <ac:spMkLst>
            <pc:docMk/>
            <pc:sldMk cId="1519349940" sldId="270"/>
            <ac:spMk id="20" creationId="{270C003D-0B2F-4CD6-952E-24ED21BC3050}"/>
          </ac:spMkLst>
        </pc:spChg>
        <pc:spChg chg="mod topLvl">
          <ac:chgData name="atheer alomar" userId="ba13cdd37e4bbbd1" providerId="LiveId" clId="{855B09A4-A16D-4E61-8536-667AEA88F25E}" dt="2023-12-30T11:08:23.205" v="1435" actId="20577"/>
          <ac:spMkLst>
            <pc:docMk/>
            <pc:sldMk cId="1519349940" sldId="270"/>
            <ac:spMk id="21" creationId="{E8D06709-84AC-41F7-8B3E-3347B74FF97B}"/>
          </ac:spMkLst>
        </pc:spChg>
        <pc:spChg chg="mod topLvl">
          <ac:chgData name="atheer alomar" userId="ba13cdd37e4bbbd1" providerId="LiveId" clId="{855B09A4-A16D-4E61-8536-667AEA88F25E}" dt="2023-12-30T11:08:02.892" v="1428" actId="14100"/>
          <ac:spMkLst>
            <pc:docMk/>
            <pc:sldMk cId="1519349940" sldId="270"/>
            <ac:spMk id="25" creationId="{789D9413-3D21-424D-9E06-F1F2B9E74E3C}"/>
          </ac:spMkLst>
        </pc:spChg>
        <pc:grpChg chg="mod">
          <ac:chgData name="atheer alomar" userId="ba13cdd37e4bbbd1" providerId="LiveId" clId="{855B09A4-A16D-4E61-8536-667AEA88F25E}" dt="2023-12-30T05:52:27.637" v="1104" actId="1076"/>
          <ac:grpSpMkLst>
            <pc:docMk/>
            <pc:sldMk cId="1519349940" sldId="270"/>
            <ac:grpSpMk id="10" creationId="{D3018322-D146-47DA-B1EF-F21B61D91360}"/>
          </ac:grpSpMkLst>
        </pc:grpChg>
        <pc:grpChg chg="del mod">
          <ac:chgData name="atheer alomar" userId="ba13cdd37e4bbbd1" providerId="LiveId" clId="{855B09A4-A16D-4E61-8536-667AEA88F25E}" dt="2023-12-30T11:06:09.629" v="1408" actId="165"/>
          <ac:grpSpMkLst>
            <pc:docMk/>
            <pc:sldMk cId="1519349940" sldId="270"/>
            <ac:grpSpMk id="19" creationId="{95B4D139-E5DC-4F96-8367-243906719683}"/>
          </ac:grpSpMkLst>
        </pc:grpChg>
        <pc:picChg chg="mod">
          <ac:chgData name="atheer alomar" userId="ba13cdd37e4bbbd1" providerId="LiveId" clId="{855B09A4-A16D-4E61-8536-667AEA88F25E}" dt="2023-12-30T05:52:27.637" v="1104" actId="1076"/>
          <ac:picMkLst>
            <pc:docMk/>
            <pc:sldMk cId="1519349940" sldId="270"/>
            <ac:picMk id="4" creationId="{72565DC5-F96F-48F0-AE53-BE2E77FBA1E8}"/>
          </ac:picMkLst>
        </pc:picChg>
        <pc:picChg chg="add del mod">
          <ac:chgData name="atheer alomar" userId="ba13cdd37e4bbbd1" providerId="LiveId" clId="{855B09A4-A16D-4E61-8536-667AEA88F25E}" dt="2023-12-30T15:57:34.768" v="1867"/>
          <ac:picMkLst>
            <pc:docMk/>
            <pc:sldMk cId="1519349940" sldId="270"/>
            <ac:picMk id="18" creationId="{7DE1D17A-9F12-40FA-AE92-9043FBFDB5F1}"/>
          </ac:picMkLst>
        </pc:picChg>
      </pc:sldChg>
      <pc:sldChg chg="addSp modSp mod ord">
        <pc:chgData name="atheer alomar" userId="ba13cdd37e4bbbd1" providerId="LiveId" clId="{855B09A4-A16D-4E61-8536-667AEA88F25E}" dt="2023-12-30T16:28:02.472" v="2113" actId="1076"/>
        <pc:sldMkLst>
          <pc:docMk/>
          <pc:sldMk cId="1010098139" sldId="271"/>
        </pc:sldMkLst>
        <pc:spChg chg="add mod">
          <ac:chgData name="atheer alomar" userId="ba13cdd37e4bbbd1" providerId="LiveId" clId="{855B09A4-A16D-4E61-8536-667AEA88F25E}" dt="2023-12-30T16:28:02.472" v="2113" actId="1076"/>
          <ac:spMkLst>
            <pc:docMk/>
            <pc:sldMk cId="1010098139" sldId="271"/>
            <ac:spMk id="15" creationId="{946B5E86-4518-411B-9655-BA5349FC3C7F}"/>
          </ac:spMkLst>
        </pc:spChg>
        <pc:spChg chg="mod">
          <ac:chgData name="atheer alomar" userId="ba13cdd37e4bbbd1" providerId="LiveId" clId="{855B09A4-A16D-4E61-8536-667AEA88F25E}" dt="2023-12-30T11:05:26.804" v="1406" actId="20577"/>
          <ac:spMkLst>
            <pc:docMk/>
            <pc:sldMk cId="1010098139" sldId="271"/>
            <ac:spMk id="111" creationId="{00000000-0000-0000-0000-000000000000}"/>
          </ac:spMkLst>
        </pc:spChg>
        <pc:spChg chg="mod">
          <ac:chgData name="atheer alomar" userId="ba13cdd37e4bbbd1" providerId="LiveId" clId="{855B09A4-A16D-4E61-8536-667AEA88F25E}" dt="2023-12-30T05:44:21.716" v="1001" actId="113"/>
          <ac:spMkLst>
            <pc:docMk/>
            <pc:sldMk cId="1010098139" sldId="271"/>
            <ac:spMk id="117" creationId="{00000000-0000-0000-0000-000000000000}"/>
          </ac:spMkLst>
        </pc:spChg>
        <pc:grpChg chg="mod">
          <ac:chgData name="atheer alomar" userId="ba13cdd37e4bbbd1" providerId="LiveId" clId="{855B09A4-A16D-4E61-8536-667AEA88F25E}" dt="2023-12-30T05:52:10.201" v="1096" actId="14100"/>
          <ac:grpSpMkLst>
            <pc:docMk/>
            <pc:sldMk cId="1010098139" sldId="271"/>
            <ac:grpSpMk id="115" creationId="{00000000-0000-0000-0000-000000000000}"/>
          </ac:grpSpMkLst>
        </pc:grpChg>
        <pc:picChg chg="mod">
          <ac:chgData name="atheer alomar" userId="ba13cdd37e4bbbd1" providerId="LiveId" clId="{855B09A4-A16D-4E61-8536-667AEA88F25E}" dt="2023-12-30T16:27:47.744" v="2108" actId="1076"/>
          <ac:picMkLst>
            <pc:docMk/>
            <pc:sldMk cId="1010098139" sldId="271"/>
            <ac:picMk id="3" creationId="{99E591C3-5011-4F9E-A45D-CEE52172E972}"/>
          </ac:picMkLst>
        </pc:picChg>
      </pc:sldChg>
      <pc:sldChg chg="modSp del ord">
        <pc:chgData name="atheer alomar" userId="ba13cdd37e4bbbd1" providerId="LiveId" clId="{855B09A4-A16D-4E61-8536-667AEA88F25E}" dt="2023-12-30T05:21:29.293" v="929" actId="2696"/>
        <pc:sldMkLst>
          <pc:docMk/>
          <pc:sldMk cId="1648097306" sldId="272"/>
        </pc:sldMkLst>
        <pc:picChg chg="mod">
          <ac:chgData name="atheer alomar" userId="ba13cdd37e4bbbd1" providerId="LiveId" clId="{855B09A4-A16D-4E61-8536-667AEA88F25E}" dt="2023-12-30T05:21:14.991" v="926" actId="1076"/>
          <ac:picMkLst>
            <pc:docMk/>
            <pc:sldMk cId="1648097306" sldId="272"/>
            <ac:picMk id="20" creationId="{A47A353E-B34E-44C2-A4AC-E89DDC03E98B}"/>
          </ac:picMkLst>
        </pc:picChg>
      </pc:sldChg>
      <pc:sldChg chg="modSp del mod ord">
        <pc:chgData name="atheer alomar" userId="ba13cdd37e4bbbd1" providerId="LiveId" clId="{855B09A4-A16D-4E61-8536-667AEA88F25E}" dt="2023-12-30T01:21:08.964" v="366" actId="2696"/>
        <pc:sldMkLst>
          <pc:docMk/>
          <pc:sldMk cId="517206806" sldId="273"/>
        </pc:sldMkLst>
        <pc:spChg chg="mod">
          <ac:chgData name="atheer alomar" userId="ba13cdd37e4bbbd1" providerId="LiveId" clId="{855B09A4-A16D-4E61-8536-667AEA88F25E}" dt="2023-12-30T01:18:58.776" v="336" actId="1076"/>
          <ac:spMkLst>
            <pc:docMk/>
            <pc:sldMk cId="517206806" sldId="273"/>
            <ac:spMk id="27" creationId="{00000000-0000-0000-0000-000000000000}"/>
          </ac:spMkLst>
        </pc:spChg>
        <pc:grpChg chg="mod">
          <ac:chgData name="atheer alomar" userId="ba13cdd37e4bbbd1" providerId="LiveId" clId="{855B09A4-A16D-4E61-8536-667AEA88F25E}" dt="2023-12-30T01:18:58.776" v="336" actId="1076"/>
          <ac:grpSpMkLst>
            <pc:docMk/>
            <pc:sldMk cId="517206806" sldId="273"/>
            <ac:grpSpMk id="23" creationId="{ACA1AA7A-EA2D-4EBE-801C-CD2499116C44}"/>
          </ac:grpSpMkLst>
        </pc:grpChg>
        <pc:picChg chg="mod">
          <ac:chgData name="atheer alomar" userId="ba13cdd37e4bbbd1" providerId="LiveId" clId="{855B09A4-A16D-4E61-8536-667AEA88F25E}" dt="2023-12-30T01:18:58.776" v="336" actId="1076"/>
          <ac:picMkLst>
            <pc:docMk/>
            <pc:sldMk cId="517206806" sldId="273"/>
            <ac:picMk id="5" creationId="{00000000-0000-0000-0000-000000000000}"/>
          </ac:picMkLst>
        </pc:picChg>
      </pc:sldChg>
      <pc:sldChg chg="modSp del mod ord">
        <pc:chgData name="atheer alomar" userId="ba13cdd37e4bbbd1" providerId="LiveId" clId="{855B09A4-A16D-4E61-8536-667AEA88F25E}" dt="2023-12-30T01:27:19.086" v="447" actId="2696"/>
        <pc:sldMkLst>
          <pc:docMk/>
          <pc:sldMk cId="1882098217" sldId="274"/>
        </pc:sldMkLst>
        <pc:picChg chg="mod">
          <ac:chgData name="atheer alomar" userId="ba13cdd37e4bbbd1" providerId="LiveId" clId="{855B09A4-A16D-4E61-8536-667AEA88F25E}" dt="2023-12-30T01:13:41.815" v="275" actId="1076"/>
          <ac:picMkLst>
            <pc:docMk/>
            <pc:sldMk cId="1882098217" sldId="274"/>
            <ac:picMk id="18" creationId="{99E591C3-5011-4F9E-A45D-CEE52172E972}"/>
          </ac:picMkLst>
        </pc:picChg>
      </pc:sldChg>
      <pc:sldChg chg="modSp mod modTransition modAnim">
        <pc:chgData name="atheer alomar" userId="ba13cdd37e4bbbd1" providerId="LiveId" clId="{855B09A4-A16D-4E61-8536-667AEA88F25E}" dt="2023-12-30T16:35:05.771" v="2174" actId="20577"/>
        <pc:sldMkLst>
          <pc:docMk/>
          <pc:sldMk cId="520451748" sldId="485"/>
        </pc:sldMkLst>
        <pc:spChg chg="mod">
          <ac:chgData name="atheer alomar" userId="ba13cdd37e4bbbd1" providerId="LiveId" clId="{855B09A4-A16D-4E61-8536-667AEA88F25E}" dt="2023-12-30T16:35:05.771" v="2174" actId="20577"/>
          <ac:spMkLst>
            <pc:docMk/>
            <pc:sldMk cId="520451748" sldId="485"/>
            <ac:spMk id="2" creationId="{D36B9814-9B87-455C-9A89-602455FDD640}"/>
          </ac:spMkLst>
        </pc:spChg>
        <pc:picChg chg="mod">
          <ac:chgData name="atheer alomar" userId="ba13cdd37e4bbbd1" providerId="LiveId" clId="{855B09A4-A16D-4E61-8536-667AEA88F25E}" dt="2023-12-30T06:03:28.085" v="1149" actId="1076"/>
          <ac:picMkLst>
            <pc:docMk/>
            <pc:sldMk cId="520451748" sldId="485"/>
            <ac:picMk id="3" creationId="{DB458684-AB43-4F3B-9355-51D0D808EC5D}"/>
          </ac:picMkLst>
        </pc:picChg>
        <pc:picChg chg="mod">
          <ac:chgData name="atheer alomar" userId="ba13cdd37e4bbbd1" providerId="LiveId" clId="{855B09A4-A16D-4E61-8536-667AEA88F25E}" dt="2023-12-30T06:03:29.558" v="1150" actId="1076"/>
          <ac:picMkLst>
            <pc:docMk/>
            <pc:sldMk cId="520451748" sldId="485"/>
            <ac:picMk id="4" creationId="{5EE4F659-9BA3-430F-B8C8-7A8FB26683D3}"/>
          </ac:picMkLst>
        </pc:picChg>
        <pc:picChg chg="mod">
          <ac:chgData name="atheer alomar" userId="ba13cdd37e4bbbd1" providerId="LiveId" clId="{855B09A4-A16D-4E61-8536-667AEA88F25E}" dt="2023-12-30T06:03:33.245" v="1151" actId="1076"/>
          <ac:picMkLst>
            <pc:docMk/>
            <pc:sldMk cId="520451748" sldId="485"/>
            <ac:picMk id="6" creationId="{7E5A25C8-7FD0-4C10-8F57-22DA7E4EB406}"/>
          </ac:picMkLst>
        </pc:picChg>
      </pc:sldChg>
      <pc:sldChg chg="addSp modSp del mod ord">
        <pc:chgData name="atheer alomar" userId="ba13cdd37e4bbbd1" providerId="LiveId" clId="{855B09A4-A16D-4E61-8536-667AEA88F25E}" dt="2023-12-30T05:52:57.370" v="1109" actId="2696"/>
        <pc:sldMkLst>
          <pc:docMk/>
          <pc:sldMk cId="598627867" sldId="487"/>
        </pc:sldMkLst>
        <pc:spChg chg="mod">
          <ac:chgData name="atheer alomar" userId="ba13cdd37e4bbbd1" providerId="LiveId" clId="{855B09A4-A16D-4E61-8536-667AEA88F25E}" dt="2023-12-30T05:47:23.576" v="1058" actId="1076"/>
          <ac:spMkLst>
            <pc:docMk/>
            <pc:sldMk cId="598627867" sldId="487"/>
            <ac:spMk id="2" creationId="{6B8C94BF-3DEE-44EA-8C11-1ABAF2DD283C}"/>
          </ac:spMkLst>
        </pc:spChg>
        <pc:spChg chg="mod">
          <ac:chgData name="atheer alomar" userId="ba13cdd37e4bbbd1" providerId="LiveId" clId="{855B09A4-A16D-4E61-8536-667AEA88F25E}" dt="2023-12-30T05:47:27.164" v="1059" actId="1076"/>
          <ac:spMkLst>
            <pc:docMk/>
            <pc:sldMk cId="598627867" sldId="487"/>
            <ac:spMk id="9" creationId="{23A00E71-27E7-4348-9EE1-2C6C6536303D}"/>
          </ac:spMkLst>
        </pc:spChg>
        <pc:spChg chg="add mod">
          <ac:chgData name="atheer alomar" userId="ba13cdd37e4bbbd1" providerId="LiveId" clId="{855B09A4-A16D-4E61-8536-667AEA88F25E}" dt="2023-12-30T05:47:35.884" v="1060"/>
          <ac:spMkLst>
            <pc:docMk/>
            <pc:sldMk cId="598627867" sldId="487"/>
            <ac:spMk id="10" creationId="{8D6C1FD6-2F30-4287-99D4-FC508608110D}"/>
          </ac:spMkLst>
        </pc:spChg>
        <pc:picChg chg="mod">
          <ac:chgData name="atheer alomar" userId="ba13cdd37e4bbbd1" providerId="LiveId" clId="{855B09A4-A16D-4E61-8536-667AEA88F25E}" dt="2023-12-30T05:47:21.358" v="1057" actId="14100"/>
          <ac:picMkLst>
            <pc:docMk/>
            <pc:sldMk cId="598627867" sldId="487"/>
            <ac:picMk id="3" creationId="{7FFA897D-D95F-4A5A-9412-38E8B3842654}"/>
          </ac:picMkLst>
        </pc:picChg>
        <pc:picChg chg="mod">
          <ac:chgData name="atheer alomar" userId="ba13cdd37e4bbbd1" providerId="LiveId" clId="{855B09A4-A16D-4E61-8536-667AEA88F25E}" dt="2023-12-30T05:47:16.122" v="1054" actId="1076"/>
          <ac:picMkLst>
            <pc:docMk/>
            <pc:sldMk cId="598627867" sldId="487"/>
            <ac:picMk id="6" creationId="{4FFAAF2D-9675-4B89-8E68-3889FA69B799}"/>
          </ac:picMkLst>
        </pc:picChg>
        <pc:picChg chg="mod">
          <ac:chgData name="atheer alomar" userId="ba13cdd37e4bbbd1" providerId="LiveId" clId="{855B09A4-A16D-4E61-8536-667AEA88F25E}" dt="2023-12-30T05:47:18.251" v="1055" actId="1076"/>
          <ac:picMkLst>
            <pc:docMk/>
            <pc:sldMk cId="598627867" sldId="487"/>
            <ac:picMk id="8" creationId="{9C7B595C-EFA7-4FDD-92A9-48AE3440333B}"/>
          </ac:picMkLst>
        </pc:picChg>
      </pc:sldChg>
      <pc:sldChg chg="del ord">
        <pc:chgData name="atheer alomar" userId="ba13cdd37e4bbbd1" providerId="LiveId" clId="{855B09A4-A16D-4E61-8536-667AEA88F25E}" dt="2023-12-30T05:50:36.003" v="1078" actId="2696"/>
        <pc:sldMkLst>
          <pc:docMk/>
          <pc:sldMk cId="3127629822" sldId="488"/>
        </pc:sldMkLst>
      </pc:sldChg>
      <pc:sldChg chg="add del">
        <pc:chgData name="atheer alomar" userId="ba13cdd37e4bbbd1" providerId="LiveId" clId="{855B09A4-A16D-4E61-8536-667AEA88F25E}" dt="2023-12-30T16:22:48.135" v="2092" actId="2696"/>
        <pc:sldMkLst>
          <pc:docMk/>
          <pc:sldMk cId="3328623954" sldId="488"/>
        </pc:sldMkLst>
      </pc:sldChg>
      <pc:sldChg chg="modSp del mod modTransition">
        <pc:chgData name="atheer alomar" userId="ba13cdd37e4bbbd1" providerId="LiveId" clId="{855B09A4-A16D-4E61-8536-667AEA88F25E}" dt="2023-12-30T07:02:05.815" v="1311" actId="2696"/>
        <pc:sldMkLst>
          <pc:docMk/>
          <pc:sldMk cId="2864477207" sldId="523"/>
        </pc:sldMkLst>
        <pc:picChg chg="mod modCrop">
          <ac:chgData name="atheer alomar" userId="ba13cdd37e4bbbd1" providerId="LiveId" clId="{855B09A4-A16D-4E61-8536-667AEA88F25E}" dt="2023-12-30T07:01:35.639" v="1302" actId="732"/>
          <ac:picMkLst>
            <pc:docMk/>
            <pc:sldMk cId="2864477207" sldId="523"/>
            <ac:picMk id="2" creationId="{3550BFA8-FA44-4439-8EBA-1ADC13DE5F28}"/>
          </ac:picMkLst>
        </pc:picChg>
      </pc:sldChg>
      <pc:sldChg chg="modSp del mod">
        <pc:chgData name="atheer alomar" userId="ba13cdd37e4bbbd1" providerId="LiveId" clId="{855B09A4-A16D-4E61-8536-667AEA88F25E}" dt="2023-12-30T07:28:43.724" v="1348" actId="2696"/>
        <pc:sldMkLst>
          <pc:docMk/>
          <pc:sldMk cId="768007889" sldId="524"/>
        </pc:sldMkLst>
        <pc:spChg chg="mod">
          <ac:chgData name="atheer alomar" userId="ba13cdd37e4bbbd1" providerId="LiveId" clId="{855B09A4-A16D-4E61-8536-667AEA88F25E}" dt="2023-12-30T05:24:30.657" v="941" actId="122"/>
          <ac:spMkLst>
            <pc:docMk/>
            <pc:sldMk cId="768007889" sldId="524"/>
            <ac:spMk id="43" creationId="{FC13BC98-2809-44FF-B61F-639A4C65EE28}"/>
          </ac:spMkLst>
        </pc:spChg>
        <pc:spChg chg="mod">
          <ac:chgData name="atheer alomar" userId="ba13cdd37e4bbbd1" providerId="LiveId" clId="{855B09A4-A16D-4E61-8536-667AEA88F25E}" dt="2023-12-30T05:24:30.657" v="941" actId="122"/>
          <ac:spMkLst>
            <pc:docMk/>
            <pc:sldMk cId="768007889" sldId="524"/>
            <ac:spMk id="44" creationId="{7343A291-C97E-4F0C-B3A6-AD14A61FE4BB}"/>
          </ac:spMkLst>
        </pc:spChg>
        <pc:grpChg chg="mod">
          <ac:chgData name="atheer alomar" userId="ba13cdd37e4bbbd1" providerId="LiveId" clId="{855B09A4-A16D-4E61-8536-667AEA88F25E}" dt="2023-12-30T05:24:20.148" v="938" actId="1076"/>
          <ac:grpSpMkLst>
            <pc:docMk/>
            <pc:sldMk cId="768007889" sldId="524"/>
            <ac:grpSpMk id="42" creationId="{AB81C6AB-39C2-4110-86E4-F74558571410}"/>
          </ac:grpSpMkLst>
        </pc:grpChg>
      </pc:sldChg>
      <pc:sldChg chg="del">
        <pc:chgData name="atheer alomar" userId="ba13cdd37e4bbbd1" providerId="LiveId" clId="{855B09A4-A16D-4E61-8536-667AEA88F25E}" dt="2023-12-30T10:55:25.946" v="1350" actId="2696"/>
        <pc:sldMkLst>
          <pc:docMk/>
          <pc:sldMk cId="2501388918" sldId="536"/>
        </pc:sldMkLst>
      </pc:sldChg>
      <pc:sldChg chg="delSp del mod">
        <pc:chgData name="atheer alomar" userId="ba13cdd37e4bbbd1" providerId="LiveId" clId="{855B09A4-A16D-4E61-8536-667AEA88F25E}" dt="2023-12-30T05:48:52.549" v="1070" actId="2696"/>
        <pc:sldMkLst>
          <pc:docMk/>
          <pc:sldMk cId="2583402793" sldId="537"/>
        </pc:sldMkLst>
        <pc:spChg chg="del">
          <ac:chgData name="atheer alomar" userId="ba13cdd37e4bbbd1" providerId="LiveId" clId="{855B09A4-A16D-4E61-8536-667AEA88F25E}" dt="2023-12-30T05:48:41.883" v="1068" actId="21"/>
          <ac:spMkLst>
            <pc:docMk/>
            <pc:sldMk cId="2583402793" sldId="537"/>
            <ac:spMk id="3" creationId="{44BFD6A8-BB3D-4571-A778-331DFF7B2679}"/>
          </ac:spMkLst>
        </pc:spChg>
      </pc:sldChg>
      <pc:sldChg chg="del">
        <pc:chgData name="atheer alomar" userId="ba13cdd37e4bbbd1" providerId="LiveId" clId="{855B09A4-A16D-4E61-8536-667AEA88F25E}" dt="2023-12-30T00:49:00.102" v="7" actId="2696"/>
        <pc:sldMkLst>
          <pc:docMk/>
          <pc:sldMk cId="791965736" sldId="539"/>
        </pc:sldMkLst>
      </pc:sldChg>
      <pc:sldChg chg="addSp modSp mod modTransition modAnim">
        <pc:chgData name="atheer alomar" userId="ba13cdd37e4bbbd1" providerId="LiveId" clId="{855B09A4-A16D-4E61-8536-667AEA88F25E}" dt="2023-12-30T12:36:46.217" v="1695" actId="1035"/>
        <pc:sldMkLst>
          <pc:docMk/>
          <pc:sldMk cId="2439376890" sldId="540"/>
        </pc:sldMkLst>
        <pc:spChg chg="add mod">
          <ac:chgData name="atheer alomar" userId="ba13cdd37e4bbbd1" providerId="LiveId" clId="{855B09A4-A16D-4E61-8536-667AEA88F25E}" dt="2023-12-30T04:08:41.354" v="813" actId="1076"/>
          <ac:spMkLst>
            <pc:docMk/>
            <pc:sldMk cId="2439376890" sldId="540"/>
            <ac:spMk id="2" creationId="{1988CE93-BD9C-4467-9497-465E2E0C82CE}"/>
          </ac:spMkLst>
        </pc:spChg>
        <pc:spChg chg="mod">
          <ac:chgData name="atheer alomar" userId="ba13cdd37e4bbbd1" providerId="LiveId" clId="{855B09A4-A16D-4E61-8536-667AEA88F25E}" dt="2023-12-30T01:10:17.524" v="258"/>
          <ac:spMkLst>
            <pc:docMk/>
            <pc:sldMk cId="2439376890" sldId="540"/>
            <ac:spMk id="7" creationId="{58997E43-52F6-4375-A69B-986189FE3536}"/>
          </ac:spMkLst>
        </pc:spChg>
        <pc:spChg chg="add mod ord">
          <ac:chgData name="atheer alomar" userId="ba13cdd37e4bbbd1" providerId="LiveId" clId="{855B09A4-A16D-4E61-8536-667AEA88F25E}" dt="2023-12-30T01:10:19.992" v="259" actId="167"/>
          <ac:spMkLst>
            <pc:docMk/>
            <pc:sldMk cId="2439376890" sldId="540"/>
            <ac:spMk id="9" creationId="{E24B5CC6-65C3-43FA-AF40-03D55A3A409F}"/>
          </ac:spMkLst>
        </pc:spChg>
        <pc:spChg chg="add mod ord">
          <ac:chgData name="atheer alomar" userId="ba13cdd37e4bbbd1" providerId="LiveId" clId="{855B09A4-A16D-4E61-8536-667AEA88F25E}" dt="2023-12-30T01:10:19.992" v="259" actId="167"/>
          <ac:spMkLst>
            <pc:docMk/>
            <pc:sldMk cId="2439376890" sldId="540"/>
            <ac:spMk id="10" creationId="{7B1C1EE0-A01E-4C08-AC8F-39955B86C5BB}"/>
          </ac:spMkLst>
        </pc:spChg>
        <pc:spChg chg="add mod ord">
          <ac:chgData name="atheer alomar" userId="ba13cdd37e4bbbd1" providerId="LiveId" clId="{855B09A4-A16D-4E61-8536-667AEA88F25E}" dt="2023-12-30T01:10:19.992" v="259" actId="167"/>
          <ac:spMkLst>
            <pc:docMk/>
            <pc:sldMk cId="2439376890" sldId="540"/>
            <ac:spMk id="11" creationId="{034F022F-E5F2-4F3D-95B6-EF46B392D06D}"/>
          </ac:spMkLst>
        </pc:spChg>
        <pc:spChg chg="add mod ord">
          <ac:chgData name="atheer alomar" userId="ba13cdd37e4bbbd1" providerId="LiveId" clId="{855B09A4-A16D-4E61-8536-667AEA88F25E}" dt="2023-12-30T01:10:19.992" v="259" actId="167"/>
          <ac:spMkLst>
            <pc:docMk/>
            <pc:sldMk cId="2439376890" sldId="540"/>
            <ac:spMk id="12" creationId="{78E3BADB-0248-433B-8825-28D45CFD488A}"/>
          </ac:spMkLst>
        </pc:spChg>
        <pc:spChg chg="mod">
          <ac:chgData name="atheer alomar" userId="ba13cdd37e4bbbd1" providerId="LiveId" clId="{855B09A4-A16D-4E61-8536-667AEA88F25E}" dt="2023-12-30T01:10:17.524" v="258"/>
          <ac:spMkLst>
            <pc:docMk/>
            <pc:sldMk cId="2439376890" sldId="540"/>
            <ac:spMk id="14" creationId="{F8E33E24-0C1C-4314-A848-80B23B5D6E9A}"/>
          </ac:spMkLst>
        </pc:spChg>
        <pc:spChg chg="mod">
          <ac:chgData name="atheer alomar" userId="ba13cdd37e4bbbd1" providerId="LiveId" clId="{855B09A4-A16D-4E61-8536-667AEA88F25E}" dt="2023-12-30T01:10:17.524" v="258"/>
          <ac:spMkLst>
            <pc:docMk/>
            <pc:sldMk cId="2439376890" sldId="540"/>
            <ac:spMk id="15" creationId="{AC89949C-96D9-427D-AC23-905F16EBFF2E}"/>
          </ac:spMkLst>
        </pc:spChg>
        <pc:spChg chg="add mod ord">
          <ac:chgData name="atheer alomar" userId="ba13cdd37e4bbbd1" providerId="LiveId" clId="{855B09A4-A16D-4E61-8536-667AEA88F25E}" dt="2023-12-30T01:10:19.992" v="259" actId="167"/>
          <ac:spMkLst>
            <pc:docMk/>
            <pc:sldMk cId="2439376890" sldId="540"/>
            <ac:spMk id="16" creationId="{108BD578-1A3D-4C4D-8E4E-4E65B47F6F62}"/>
          </ac:spMkLst>
        </pc:spChg>
        <pc:spChg chg="add mod ord">
          <ac:chgData name="atheer alomar" userId="ba13cdd37e4bbbd1" providerId="LiveId" clId="{855B09A4-A16D-4E61-8536-667AEA88F25E}" dt="2023-12-30T01:10:19.992" v="259" actId="167"/>
          <ac:spMkLst>
            <pc:docMk/>
            <pc:sldMk cId="2439376890" sldId="540"/>
            <ac:spMk id="17" creationId="{1CD8039F-1F35-4824-88E1-30D695A03375}"/>
          </ac:spMkLst>
        </pc:spChg>
        <pc:spChg chg="add mod ord">
          <ac:chgData name="atheer alomar" userId="ba13cdd37e4bbbd1" providerId="LiveId" clId="{855B09A4-A16D-4E61-8536-667AEA88F25E}" dt="2023-12-30T01:10:19.992" v="259" actId="167"/>
          <ac:spMkLst>
            <pc:docMk/>
            <pc:sldMk cId="2439376890" sldId="540"/>
            <ac:spMk id="18" creationId="{F844C863-00CB-4369-85A4-BD5E79F304CD}"/>
          </ac:spMkLst>
        </pc:spChg>
        <pc:spChg chg="add mod ord">
          <ac:chgData name="atheer alomar" userId="ba13cdd37e4bbbd1" providerId="LiveId" clId="{855B09A4-A16D-4E61-8536-667AEA88F25E}" dt="2023-12-30T01:10:19.992" v="259" actId="167"/>
          <ac:spMkLst>
            <pc:docMk/>
            <pc:sldMk cId="2439376890" sldId="540"/>
            <ac:spMk id="19" creationId="{4F80C80A-D630-45BE-BAC9-51DD2E170FF0}"/>
          </ac:spMkLst>
        </pc:spChg>
        <pc:grpChg chg="add mod ord">
          <ac:chgData name="atheer alomar" userId="ba13cdd37e4bbbd1" providerId="LiveId" clId="{855B09A4-A16D-4E61-8536-667AEA88F25E}" dt="2023-12-30T01:10:19.992" v="259" actId="167"/>
          <ac:grpSpMkLst>
            <pc:docMk/>
            <pc:sldMk cId="2439376890" sldId="540"/>
            <ac:grpSpMk id="5" creationId="{2903D541-662E-44A3-9892-54891198433E}"/>
          </ac:grpSpMkLst>
        </pc:grpChg>
        <pc:grpChg chg="add mod ord">
          <ac:chgData name="atheer alomar" userId="ba13cdd37e4bbbd1" providerId="LiveId" clId="{855B09A4-A16D-4E61-8536-667AEA88F25E}" dt="2023-12-30T01:10:19.992" v="259" actId="167"/>
          <ac:grpSpMkLst>
            <pc:docMk/>
            <pc:sldMk cId="2439376890" sldId="540"/>
            <ac:grpSpMk id="13" creationId="{75770F8A-81C4-4C31-A828-62C6A6A6BFC5}"/>
          </ac:grpSpMkLst>
        </pc:grpChg>
        <pc:picChg chg="mod">
          <ac:chgData name="atheer alomar" userId="ba13cdd37e4bbbd1" providerId="LiveId" clId="{855B09A4-A16D-4E61-8536-667AEA88F25E}" dt="2023-12-30T04:08:33.335" v="812" actId="1076"/>
          <ac:picMkLst>
            <pc:docMk/>
            <pc:sldMk cId="2439376890" sldId="540"/>
            <ac:picMk id="3" creationId="{B8C108E4-1E96-40D7-B5AF-FA60EC0B1FF3}"/>
          </ac:picMkLst>
        </pc:picChg>
        <pc:picChg chg="mod">
          <ac:chgData name="atheer alomar" userId="ba13cdd37e4bbbd1" providerId="LiveId" clId="{855B09A4-A16D-4E61-8536-667AEA88F25E}" dt="2023-12-30T01:10:44.526" v="268" actId="1076"/>
          <ac:picMkLst>
            <pc:docMk/>
            <pc:sldMk cId="2439376890" sldId="540"/>
            <ac:picMk id="4" creationId="{81006674-F96D-41E6-ABF5-D6B7FC8FEFA0}"/>
          </ac:picMkLst>
        </pc:picChg>
        <pc:picChg chg="mod">
          <ac:chgData name="atheer alomar" userId="ba13cdd37e4bbbd1" providerId="LiveId" clId="{855B09A4-A16D-4E61-8536-667AEA88F25E}" dt="2023-12-30T01:10:17.524" v="258"/>
          <ac:picMkLst>
            <pc:docMk/>
            <pc:sldMk cId="2439376890" sldId="540"/>
            <ac:picMk id="6" creationId="{231106E1-A3E2-40FC-8C38-FDE9DCE244C6}"/>
          </ac:picMkLst>
        </pc:picChg>
        <pc:picChg chg="add mod ord">
          <ac:chgData name="atheer alomar" userId="ba13cdd37e4bbbd1" providerId="LiveId" clId="{855B09A4-A16D-4E61-8536-667AEA88F25E}" dt="2023-12-30T01:10:19.992" v="259" actId="167"/>
          <ac:picMkLst>
            <pc:docMk/>
            <pc:sldMk cId="2439376890" sldId="540"/>
            <ac:picMk id="8" creationId="{70645BC7-C04E-42CD-ADEE-EBBD365FF1F3}"/>
          </ac:picMkLst>
        </pc:picChg>
        <pc:picChg chg="add mod">
          <ac:chgData name="atheer alomar" userId="ba13cdd37e4bbbd1" providerId="LiveId" clId="{855B09A4-A16D-4E61-8536-667AEA88F25E}" dt="2023-12-30T04:08:45.319" v="815" actId="1076"/>
          <ac:picMkLst>
            <pc:docMk/>
            <pc:sldMk cId="2439376890" sldId="540"/>
            <ac:picMk id="1026" creationId="{B0780E1E-1A49-4D7C-98E9-5FB732EA4380}"/>
          </ac:picMkLst>
        </pc:picChg>
        <pc:cxnChg chg="add mod">
          <ac:chgData name="atheer alomar" userId="ba13cdd37e4bbbd1" providerId="LiveId" clId="{855B09A4-A16D-4E61-8536-667AEA88F25E}" dt="2023-12-30T12:36:46.217" v="1695" actId="1035"/>
          <ac:cxnSpMkLst>
            <pc:docMk/>
            <pc:sldMk cId="2439376890" sldId="540"/>
            <ac:cxnSpMk id="21" creationId="{F56C8CB6-6437-460F-9EC7-EDC3678B2B88}"/>
          </ac:cxnSpMkLst>
        </pc:cxnChg>
      </pc:sldChg>
      <pc:sldChg chg="addSp delSp modSp mod ord modTransition delAnim modAnim">
        <pc:chgData name="atheer alomar" userId="ba13cdd37e4bbbd1" providerId="LiveId" clId="{855B09A4-A16D-4E61-8536-667AEA88F25E}" dt="2023-12-30T16:15:57.945" v="1972"/>
        <pc:sldMkLst>
          <pc:docMk/>
          <pc:sldMk cId="1934158222" sldId="541"/>
        </pc:sldMkLst>
        <pc:spChg chg="add del mod">
          <ac:chgData name="atheer alomar" userId="ba13cdd37e4bbbd1" providerId="LiveId" clId="{855B09A4-A16D-4E61-8536-667AEA88F25E}" dt="2023-12-30T01:09:21.200" v="250" actId="478"/>
          <ac:spMkLst>
            <pc:docMk/>
            <pc:sldMk cId="1934158222" sldId="541"/>
            <ac:spMk id="5" creationId="{AE825A58-48B7-4AE8-A826-37DB8A8F61A0}"/>
          </ac:spMkLst>
        </pc:spChg>
        <pc:spChg chg="mod">
          <ac:chgData name="atheer alomar" userId="ba13cdd37e4bbbd1" providerId="LiveId" clId="{855B09A4-A16D-4E61-8536-667AEA88F25E}" dt="2023-12-30T01:09:45.437" v="251"/>
          <ac:spMkLst>
            <pc:docMk/>
            <pc:sldMk cId="1934158222" sldId="541"/>
            <ac:spMk id="8" creationId="{5054A5E7-7E10-4591-B423-B86E0C7BFAAC}"/>
          </ac:spMkLst>
        </pc:spChg>
        <pc:spChg chg="add mod ord">
          <ac:chgData name="atheer alomar" userId="ba13cdd37e4bbbd1" providerId="LiveId" clId="{855B09A4-A16D-4E61-8536-667AEA88F25E}" dt="2023-12-30T01:26:08.523" v="433" actId="14100"/>
          <ac:spMkLst>
            <pc:docMk/>
            <pc:sldMk cId="1934158222" sldId="541"/>
            <ac:spMk id="10" creationId="{2E06BBF7-FD3E-48CF-B179-B449BC9F9369}"/>
          </ac:spMkLst>
        </pc:spChg>
        <pc:spChg chg="add del mod ord">
          <ac:chgData name="atheer alomar" userId="ba13cdd37e4bbbd1" providerId="LiveId" clId="{855B09A4-A16D-4E61-8536-667AEA88F25E}" dt="2023-12-30T01:27:54.594" v="451" actId="478"/>
          <ac:spMkLst>
            <pc:docMk/>
            <pc:sldMk cId="1934158222" sldId="541"/>
            <ac:spMk id="11" creationId="{A1B54A1E-F9DC-4069-9FE8-2444521A99BD}"/>
          </ac:spMkLst>
        </pc:spChg>
        <pc:spChg chg="add del mod ord">
          <ac:chgData name="atheer alomar" userId="ba13cdd37e4bbbd1" providerId="LiveId" clId="{855B09A4-A16D-4E61-8536-667AEA88F25E}" dt="2023-12-30T01:28:02.654" v="455" actId="478"/>
          <ac:spMkLst>
            <pc:docMk/>
            <pc:sldMk cId="1934158222" sldId="541"/>
            <ac:spMk id="12" creationId="{445A3F44-4CB9-4FBC-A966-DB6889D21E0F}"/>
          </ac:spMkLst>
        </pc:spChg>
        <pc:spChg chg="add del mod ord">
          <ac:chgData name="atheer alomar" userId="ba13cdd37e4bbbd1" providerId="LiveId" clId="{855B09A4-A16D-4E61-8536-667AEA88F25E}" dt="2023-12-30T01:28:00.708" v="454" actId="478"/>
          <ac:spMkLst>
            <pc:docMk/>
            <pc:sldMk cId="1934158222" sldId="541"/>
            <ac:spMk id="13" creationId="{B8E08031-E07A-4FBD-9A07-4A9F131C9E59}"/>
          </ac:spMkLst>
        </pc:spChg>
        <pc:spChg chg="mod">
          <ac:chgData name="atheer alomar" userId="ba13cdd37e4bbbd1" providerId="LiveId" clId="{855B09A4-A16D-4E61-8536-667AEA88F25E}" dt="2023-12-30T01:09:45.437" v="251"/>
          <ac:spMkLst>
            <pc:docMk/>
            <pc:sldMk cId="1934158222" sldId="541"/>
            <ac:spMk id="15" creationId="{E9FBDA71-21A7-4A98-8F02-6D23EFE16825}"/>
          </ac:spMkLst>
        </pc:spChg>
        <pc:spChg chg="mod">
          <ac:chgData name="atheer alomar" userId="ba13cdd37e4bbbd1" providerId="LiveId" clId="{855B09A4-A16D-4E61-8536-667AEA88F25E}" dt="2023-12-30T01:09:45.437" v="251"/>
          <ac:spMkLst>
            <pc:docMk/>
            <pc:sldMk cId="1934158222" sldId="541"/>
            <ac:spMk id="16" creationId="{5390D63C-522A-42CE-BC2B-0B4736E0B240}"/>
          </ac:spMkLst>
        </pc:spChg>
        <pc:spChg chg="add del mod ord">
          <ac:chgData name="atheer alomar" userId="ba13cdd37e4bbbd1" providerId="LiveId" clId="{855B09A4-A16D-4E61-8536-667AEA88F25E}" dt="2023-12-30T01:25:40.094" v="422" actId="478"/>
          <ac:spMkLst>
            <pc:docMk/>
            <pc:sldMk cId="1934158222" sldId="541"/>
            <ac:spMk id="17" creationId="{83D179B0-AF33-4AC0-9931-68631580096A}"/>
          </ac:spMkLst>
        </pc:spChg>
        <pc:spChg chg="add del mod ord">
          <ac:chgData name="atheer alomar" userId="ba13cdd37e4bbbd1" providerId="LiveId" clId="{855B09A4-A16D-4E61-8536-667AEA88F25E}" dt="2023-12-30T01:25:38.699" v="421" actId="478"/>
          <ac:spMkLst>
            <pc:docMk/>
            <pc:sldMk cId="1934158222" sldId="541"/>
            <ac:spMk id="18" creationId="{B8100659-1865-4734-A604-651AF94A44F9}"/>
          </ac:spMkLst>
        </pc:spChg>
        <pc:spChg chg="add del mod ord">
          <ac:chgData name="atheer alomar" userId="ba13cdd37e4bbbd1" providerId="LiveId" clId="{855B09A4-A16D-4E61-8536-667AEA88F25E}" dt="2023-12-30T01:25:43.385" v="424" actId="478"/>
          <ac:spMkLst>
            <pc:docMk/>
            <pc:sldMk cId="1934158222" sldId="541"/>
            <ac:spMk id="19" creationId="{D60BFBED-4A3B-4C13-8AD7-5301598968FE}"/>
          </ac:spMkLst>
        </pc:spChg>
        <pc:spChg chg="add del mod">
          <ac:chgData name="atheer alomar" userId="ba13cdd37e4bbbd1" providerId="LiveId" clId="{855B09A4-A16D-4E61-8536-667AEA88F25E}" dt="2023-12-30T01:27:56.840" v="452" actId="478"/>
          <ac:spMkLst>
            <pc:docMk/>
            <pc:sldMk cId="1934158222" sldId="541"/>
            <ac:spMk id="21" creationId="{1C83BD6D-4091-4527-8973-13833BA1FED8}"/>
          </ac:spMkLst>
        </pc:spChg>
        <pc:spChg chg="add mod">
          <ac:chgData name="atheer alomar" userId="ba13cdd37e4bbbd1" providerId="LiveId" clId="{855B09A4-A16D-4E61-8536-667AEA88F25E}" dt="2023-12-30T01:26:16.538" v="435" actId="14100"/>
          <ac:spMkLst>
            <pc:docMk/>
            <pc:sldMk cId="1934158222" sldId="541"/>
            <ac:spMk id="22" creationId="{E156433C-44EA-4E93-BE23-D42692CE83A0}"/>
          </ac:spMkLst>
        </pc:spChg>
        <pc:spChg chg="add mod">
          <ac:chgData name="atheer alomar" userId="ba13cdd37e4bbbd1" providerId="LiveId" clId="{855B09A4-A16D-4E61-8536-667AEA88F25E}" dt="2023-12-30T01:25:43.802" v="425"/>
          <ac:spMkLst>
            <pc:docMk/>
            <pc:sldMk cId="1934158222" sldId="541"/>
            <ac:spMk id="23" creationId="{BEF5ACDA-7B00-426E-B2E9-7A5FB7595CD4}"/>
          </ac:spMkLst>
        </pc:spChg>
        <pc:spChg chg="mod">
          <ac:chgData name="atheer alomar" userId="ba13cdd37e4bbbd1" providerId="LiveId" clId="{855B09A4-A16D-4E61-8536-667AEA88F25E}" dt="2023-12-30T01:29:52.143" v="463" actId="207"/>
          <ac:spMkLst>
            <pc:docMk/>
            <pc:sldMk cId="1934158222" sldId="541"/>
            <ac:spMk id="25" creationId="{D4FFABF4-7585-40BF-82E9-7955B58739B9}"/>
          </ac:spMkLst>
        </pc:spChg>
        <pc:spChg chg="mod">
          <ac:chgData name="atheer alomar" userId="ba13cdd37e4bbbd1" providerId="LiveId" clId="{855B09A4-A16D-4E61-8536-667AEA88F25E}" dt="2023-12-30T01:29:52.143" v="463" actId="207"/>
          <ac:spMkLst>
            <pc:docMk/>
            <pc:sldMk cId="1934158222" sldId="541"/>
            <ac:spMk id="26" creationId="{2FF63AF5-A542-4FA8-A323-D5BB2875B6E0}"/>
          </ac:spMkLst>
        </pc:spChg>
        <pc:spChg chg="add mod">
          <ac:chgData name="atheer alomar" userId="ba13cdd37e4bbbd1" providerId="LiveId" clId="{855B09A4-A16D-4E61-8536-667AEA88F25E}" dt="2023-12-30T01:25:43.802" v="425"/>
          <ac:spMkLst>
            <pc:docMk/>
            <pc:sldMk cId="1934158222" sldId="541"/>
            <ac:spMk id="27" creationId="{BBAD8929-8283-47A2-A798-41E738588C53}"/>
          </ac:spMkLst>
        </pc:spChg>
        <pc:spChg chg="mod">
          <ac:chgData name="atheer alomar" userId="ba13cdd37e4bbbd1" providerId="LiveId" clId="{855B09A4-A16D-4E61-8536-667AEA88F25E}" dt="2023-12-30T01:27:57.448" v="453"/>
          <ac:spMkLst>
            <pc:docMk/>
            <pc:sldMk cId="1934158222" sldId="541"/>
            <ac:spMk id="29" creationId="{68546571-FEE7-40EA-B586-129555A9F4D1}"/>
          </ac:spMkLst>
        </pc:spChg>
        <pc:spChg chg="mod">
          <ac:chgData name="atheer alomar" userId="ba13cdd37e4bbbd1" providerId="LiveId" clId="{855B09A4-A16D-4E61-8536-667AEA88F25E}" dt="2023-12-30T01:27:57.448" v="453"/>
          <ac:spMkLst>
            <pc:docMk/>
            <pc:sldMk cId="1934158222" sldId="541"/>
            <ac:spMk id="30" creationId="{354BE2D0-65AB-46EC-A650-87D8BCA0E7B3}"/>
          </ac:spMkLst>
        </pc:spChg>
        <pc:spChg chg="mod">
          <ac:chgData name="atheer alomar" userId="ba13cdd37e4bbbd1" providerId="LiveId" clId="{855B09A4-A16D-4E61-8536-667AEA88F25E}" dt="2023-12-30T01:27:57.448" v="453"/>
          <ac:spMkLst>
            <pc:docMk/>
            <pc:sldMk cId="1934158222" sldId="541"/>
            <ac:spMk id="31" creationId="{51378B9E-45DB-456F-9607-752AF88B5DF1}"/>
          </ac:spMkLst>
        </pc:spChg>
        <pc:spChg chg="add mod">
          <ac:chgData name="atheer alomar" userId="ba13cdd37e4bbbd1" providerId="LiveId" clId="{855B09A4-A16D-4E61-8536-667AEA88F25E}" dt="2023-12-30T01:28:10.259" v="457" actId="1076"/>
          <ac:spMkLst>
            <pc:docMk/>
            <pc:sldMk cId="1934158222" sldId="541"/>
            <ac:spMk id="33" creationId="{3E7CDAC4-4863-4834-9B2C-149708F58DBF}"/>
          </ac:spMkLst>
        </pc:spChg>
        <pc:grpChg chg="add mod ord">
          <ac:chgData name="atheer alomar" userId="ba13cdd37e4bbbd1" providerId="LiveId" clId="{855B09A4-A16D-4E61-8536-667AEA88F25E}" dt="2023-12-30T01:09:47.738" v="252" actId="167"/>
          <ac:grpSpMkLst>
            <pc:docMk/>
            <pc:sldMk cId="1934158222" sldId="541"/>
            <ac:grpSpMk id="6" creationId="{7973A741-55B3-480D-B222-7BAA2F681A58}"/>
          </ac:grpSpMkLst>
        </pc:grpChg>
        <pc:grpChg chg="add del mod ord">
          <ac:chgData name="atheer alomar" userId="ba13cdd37e4bbbd1" providerId="LiveId" clId="{855B09A4-A16D-4E61-8536-667AEA88F25E}" dt="2023-12-30T01:25:41.061" v="423" actId="478"/>
          <ac:grpSpMkLst>
            <pc:docMk/>
            <pc:sldMk cId="1934158222" sldId="541"/>
            <ac:grpSpMk id="14" creationId="{6B66E2FE-7E57-4F3B-8640-7C7D8567BBA6}"/>
          </ac:grpSpMkLst>
        </pc:grpChg>
        <pc:grpChg chg="add mod">
          <ac:chgData name="atheer alomar" userId="ba13cdd37e4bbbd1" providerId="LiveId" clId="{855B09A4-A16D-4E61-8536-667AEA88F25E}" dt="2023-12-30T01:29:52.143" v="463" actId="207"/>
          <ac:grpSpMkLst>
            <pc:docMk/>
            <pc:sldMk cId="1934158222" sldId="541"/>
            <ac:grpSpMk id="24" creationId="{4FA13052-7DD1-4781-A2A9-5C02A47365CF}"/>
          </ac:grpSpMkLst>
        </pc:grpChg>
        <pc:grpChg chg="add mod">
          <ac:chgData name="atheer alomar" userId="ba13cdd37e4bbbd1" providerId="LiveId" clId="{855B09A4-A16D-4E61-8536-667AEA88F25E}" dt="2023-12-30T01:27:57.448" v="453"/>
          <ac:grpSpMkLst>
            <pc:docMk/>
            <pc:sldMk cId="1934158222" sldId="541"/>
            <ac:grpSpMk id="28" creationId="{42028CCA-2C47-4861-AB0A-26367FA71437}"/>
          </ac:grpSpMkLst>
        </pc:grpChg>
        <pc:picChg chg="mod">
          <ac:chgData name="atheer alomar" userId="ba13cdd37e4bbbd1" providerId="LiveId" clId="{855B09A4-A16D-4E61-8536-667AEA88F25E}" dt="2023-12-30T01:26:06.081" v="432" actId="14100"/>
          <ac:picMkLst>
            <pc:docMk/>
            <pc:sldMk cId="1934158222" sldId="541"/>
            <ac:picMk id="3" creationId="{D9998100-B925-4F52-93A7-08AC995DBCFC}"/>
          </ac:picMkLst>
        </pc:picChg>
        <pc:picChg chg="del mod">
          <ac:chgData name="atheer alomar" userId="ba13cdd37e4bbbd1" providerId="LiveId" clId="{855B09A4-A16D-4E61-8536-667AEA88F25E}" dt="2023-12-30T01:25:46.233" v="426" actId="478"/>
          <ac:picMkLst>
            <pc:docMk/>
            <pc:sldMk cId="1934158222" sldId="541"/>
            <ac:picMk id="4" creationId="{269F2603-4D2B-4FFE-AA07-F7F2E0F744E5}"/>
          </ac:picMkLst>
        </pc:picChg>
        <pc:picChg chg="mod">
          <ac:chgData name="atheer alomar" userId="ba13cdd37e4bbbd1" providerId="LiveId" clId="{855B09A4-A16D-4E61-8536-667AEA88F25E}" dt="2023-12-30T01:09:45.437" v="251"/>
          <ac:picMkLst>
            <pc:docMk/>
            <pc:sldMk cId="1934158222" sldId="541"/>
            <ac:picMk id="7" creationId="{F1C1668D-3038-46AE-ADAE-9CCF7A4A2762}"/>
          </ac:picMkLst>
        </pc:picChg>
        <pc:picChg chg="add mod ord">
          <ac:chgData name="atheer alomar" userId="ba13cdd37e4bbbd1" providerId="LiveId" clId="{855B09A4-A16D-4E61-8536-667AEA88F25E}" dt="2023-12-30T01:09:47.738" v="252" actId="167"/>
          <ac:picMkLst>
            <pc:docMk/>
            <pc:sldMk cId="1934158222" sldId="541"/>
            <ac:picMk id="9" creationId="{CE0FD4F4-A31F-402C-B5C6-2E265A131BD5}"/>
          </ac:picMkLst>
        </pc:picChg>
        <pc:picChg chg="add del mod ord">
          <ac:chgData name="atheer alomar" userId="ba13cdd37e4bbbd1" providerId="LiveId" clId="{855B09A4-A16D-4E61-8536-667AEA88F25E}" dt="2023-12-30T01:09:49.891" v="253" actId="478"/>
          <ac:picMkLst>
            <pc:docMk/>
            <pc:sldMk cId="1934158222" sldId="541"/>
            <ac:picMk id="20" creationId="{2DE415C0-18BE-4B69-A1C4-51223BD0C2C4}"/>
          </ac:picMkLst>
        </pc:picChg>
        <pc:picChg chg="add mod">
          <ac:chgData name="atheer alomar" userId="ba13cdd37e4bbbd1" providerId="LiveId" clId="{855B09A4-A16D-4E61-8536-667AEA88F25E}" dt="2023-12-30T01:27:57.448" v="453"/>
          <ac:picMkLst>
            <pc:docMk/>
            <pc:sldMk cId="1934158222" sldId="541"/>
            <ac:picMk id="32" creationId="{D080CC38-E320-45FA-A8D5-7BC8188F4D35}"/>
          </ac:picMkLst>
        </pc:picChg>
      </pc:sldChg>
      <pc:sldChg chg="addSp delSp modSp mod modTransition delAnim modAnim">
        <pc:chgData name="atheer alomar" userId="ba13cdd37e4bbbd1" providerId="LiveId" clId="{855B09A4-A16D-4E61-8536-667AEA88F25E}" dt="2023-12-30T12:45:03.587" v="1786"/>
        <pc:sldMkLst>
          <pc:docMk/>
          <pc:sldMk cId="3234125576" sldId="542"/>
        </pc:sldMkLst>
        <pc:spChg chg="mod">
          <ac:chgData name="atheer alomar" userId="ba13cdd37e4bbbd1" providerId="LiveId" clId="{855B09A4-A16D-4E61-8536-667AEA88F25E}" dt="2023-12-30T01:08:45.660" v="242"/>
          <ac:spMkLst>
            <pc:docMk/>
            <pc:sldMk cId="3234125576" sldId="542"/>
            <ac:spMk id="7" creationId="{259CBEEC-8013-4B5A-BA60-C4D984DA01F4}"/>
          </ac:spMkLst>
        </pc:spChg>
        <pc:spChg chg="add mod ord">
          <ac:chgData name="atheer alomar" userId="ba13cdd37e4bbbd1" providerId="LiveId" clId="{855B09A4-A16D-4E61-8536-667AEA88F25E}" dt="2023-12-30T12:42:41.769" v="1762" actId="1076"/>
          <ac:spMkLst>
            <pc:docMk/>
            <pc:sldMk cId="3234125576" sldId="542"/>
            <ac:spMk id="9" creationId="{132961E4-F8D8-4888-8AF8-56F880867C00}"/>
          </ac:spMkLst>
        </pc:spChg>
        <pc:spChg chg="add mod ord">
          <ac:chgData name="atheer alomar" userId="ba13cdd37e4bbbd1" providerId="LiveId" clId="{855B09A4-A16D-4E61-8536-667AEA88F25E}" dt="2023-12-30T01:08:48.449" v="243" actId="167"/>
          <ac:spMkLst>
            <pc:docMk/>
            <pc:sldMk cId="3234125576" sldId="542"/>
            <ac:spMk id="10" creationId="{C79096DC-4263-42DC-A1E5-31F39D4630C4}"/>
          </ac:spMkLst>
        </pc:spChg>
        <pc:spChg chg="add mod ord">
          <ac:chgData name="atheer alomar" userId="ba13cdd37e4bbbd1" providerId="LiveId" clId="{855B09A4-A16D-4E61-8536-667AEA88F25E}" dt="2023-12-30T01:08:48.449" v="243" actId="167"/>
          <ac:spMkLst>
            <pc:docMk/>
            <pc:sldMk cId="3234125576" sldId="542"/>
            <ac:spMk id="11" creationId="{24CAB9C3-5645-4BF3-8C4D-3368B87F22D2}"/>
          </ac:spMkLst>
        </pc:spChg>
        <pc:spChg chg="add mod ord">
          <ac:chgData name="atheer alomar" userId="ba13cdd37e4bbbd1" providerId="LiveId" clId="{855B09A4-A16D-4E61-8536-667AEA88F25E}" dt="2023-12-30T01:08:48.449" v="243" actId="167"/>
          <ac:spMkLst>
            <pc:docMk/>
            <pc:sldMk cId="3234125576" sldId="542"/>
            <ac:spMk id="12" creationId="{3CD57B0F-006B-4CC6-92EA-D477FC6F2133}"/>
          </ac:spMkLst>
        </pc:spChg>
        <pc:spChg chg="mod">
          <ac:chgData name="atheer alomar" userId="ba13cdd37e4bbbd1" providerId="LiveId" clId="{855B09A4-A16D-4E61-8536-667AEA88F25E}" dt="2023-12-30T01:08:45.660" v="242"/>
          <ac:spMkLst>
            <pc:docMk/>
            <pc:sldMk cId="3234125576" sldId="542"/>
            <ac:spMk id="14" creationId="{3B34D63A-C7C2-45A3-A474-69AEB22AAC69}"/>
          </ac:spMkLst>
        </pc:spChg>
        <pc:spChg chg="mod">
          <ac:chgData name="atheer alomar" userId="ba13cdd37e4bbbd1" providerId="LiveId" clId="{855B09A4-A16D-4E61-8536-667AEA88F25E}" dt="2023-12-30T01:08:45.660" v="242"/>
          <ac:spMkLst>
            <pc:docMk/>
            <pc:sldMk cId="3234125576" sldId="542"/>
            <ac:spMk id="15" creationId="{8BA661BB-76EC-4994-8AFA-E30ECC19F838}"/>
          </ac:spMkLst>
        </pc:spChg>
        <pc:spChg chg="add del mod ord">
          <ac:chgData name="atheer alomar" userId="ba13cdd37e4bbbd1" providerId="LiveId" clId="{855B09A4-A16D-4E61-8536-667AEA88F25E}" dt="2023-12-30T12:42:21.046" v="1760" actId="478"/>
          <ac:spMkLst>
            <pc:docMk/>
            <pc:sldMk cId="3234125576" sldId="542"/>
            <ac:spMk id="16" creationId="{FF42F967-3DF3-46AD-BF12-54C342C7A547}"/>
          </ac:spMkLst>
        </pc:spChg>
        <pc:spChg chg="add del mod ord">
          <ac:chgData name="atheer alomar" userId="ba13cdd37e4bbbd1" providerId="LiveId" clId="{855B09A4-A16D-4E61-8536-667AEA88F25E}" dt="2023-12-30T12:42:19.155" v="1759" actId="478"/>
          <ac:spMkLst>
            <pc:docMk/>
            <pc:sldMk cId="3234125576" sldId="542"/>
            <ac:spMk id="17" creationId="{F124C221-80F8-4A83-9F2C-600262E59A49}"/>
          </ac:spMkLst>
        </pc:spChg>
        <pc:spChg chg="add del mod ord">
          <ac:chgData name="atheer alomar" userId="ba13cdd37e4bbbd1" providerId="LiveId" clId="{855B09A4-A16D-4E61-8536-667AEA88F25E}" dt="2023-12-30T12:42:19.155" v="1759" actId="478"/>
          <ac:spMkLst>
            <pc:docMk/>
            <pc:sldMk cId="3234125576" sldId="542"/>
            <ac:spMk id="18" creationId="{5DFD09BB-FE00-4216-A0EE-909CB240631E}"/>
          </ac:spMkLst>
        </pc:spChg>
        <pc:spChg chg="add mod">
          <ac:chgData name="atheer alomar" userId="ba13cdd37e4bbbd1" providerId="LiveId" clId="{855B09A4-A16D-4E61-8536-667AEA88F25E}" dt="2023-12-30T01:09:07.847" v="248" actId="1076"/>
          <ac:spMkLst>
            <pc:docMk/>
            <pc:sldMk cId="3234125576" sldId="542"/>
            <ac:spMk id="19" creationId="{1BCDA526-0C02-4380-AED7-A175511244E0}"/>
          </ac:spMkLst>
        </pc:spChg>
        <pc:spChg chg="mod">
          <ac:chgData name="atheer alomar" userId="ba13cdd37e4bbbd1" providerId="LiveId" clId="{855B09A4-A16D-4E61-8536-667AEA88F25E}" dt="2023-12-30T12:42:40.277" v="1761"/>
          <ac:spMkLst>
            <pc:docMk/>
            <pc:sldMk cId="3234125576" sldId="542"/>
            <ac:spMk id="21" creationId="{83E14DB8-4C54-4C7B-A272-8B9155D36A15}"/>
          </ac:spMkLst>
        </pc:spChg>
        <pc:spChg chg="mod">
          <ac:chgData name="atheer alomar" userId="ba13cdd37e4bbbd1" providerId="LiveId" clId="{855B09A4-A16D-4E61-8536-667AEA88F25E}" dt="2023-12-30T12:42:40.277" v="1761"/>
          <ac:spMkLst>
            <pc:docMk/>
            <pc:sldMk cId="3234125576" sldId="542"/>
            <ac:spMk id="22" creationId="{C7EACC66-4915-4762-9122-B86E97979806}"/>
          </ac:spMkLst>
        </pc:spChg>
        <pc:spChg chg="add mod">
          <ac:chgData name="atheer alomar" userId="ba13cdd37e4bbbd1" providerId="LiveId" clId="{855B09A4-A16D-4E61-8536-667AEA88F25E}" dt="2023-12-30T12:42:40.277" v="1761"/>
          <ac:spMkLst>
            <pc:docMk/>
            <pc:sldMk cId="3234125576" sldId="542"/>
            <ac:spMk id="23" creationId="{39B56377-A82C-4F97-ABEA-B8AA2BA07C8B}"/>
          </ac:spMkLst>
        </pc:spChg>
        <pc:spChg chg="add mod">
          <ac:chgData name="atheer alomar" userId="ba13cdd37e4bbbd1" providerId="LiveId" clId="{855B09A4-A16D-4E61-8536-667AEA88F25E}" dt="2023-12-30T12:42:40.277" v="1761"/>
          <ac:spMkLst>
            <pc:docMk/>
            <pc:sldMk cId="3234125576" sldId="542"/>
            <ac:spMk id="24" creationId="{B37B916B-EDEC-419D-A9F1-28ECED4B6AB0}"/>
          </ac:spMkLst>
        </pc:spChg>
        <pc:spChg chg="add mod">
          <ac:chgData name="atheer alomar" userId="ba13cdd37e4bbbd1" providerId="LiveId" clId="{855B09A4-A16D-4E61-8536-667AEA88F25E}" dt="2023-12-30T12:42:40.277" v="1761"/>
          <ac:spMkLst>
            <pc:docMk/>
            <pc:sldMk cId="3234125576" sldId="542"/>
            <ac:spMk id="25" creationId="{D9961D5B-AFD9-4AF9-AACD-F86D4A936357}"/>
          </ac:spMkLst>
        </pc:spChg>
        <pc:grpChg chg="add mod ord">
          <ac:chgData name="atheer alomar" userId="ba13cdd37e4bbbd1" providerId="LiveId" clId="{855B09A4-A16D-4E61-8536-667AEA88F25E}" dt="2023-12-30T01:08:48.449" v="243" actId="167"/>
          <ac:grpSpMkLst>
            <pc:docMk/>
            <pc:sldMk cId="3234125576" sldId="542"/>
            <ac:grpSpMk id="5" creationId="{47015841-C93B-4379-A229-BE60B4DEFE88}"/>
          </ac:grpSpMkLst>
        </pc:grpChg>
        <pc:grpChg chg="add del mod ord">
          <ac:chgData name="atheer alomar" userId="ba13cdd37e4bbbd1" providerId="LiveId" clId="{855B09A4-A16D-4E61-8536-667AEA88F25E}" dt="2023-12-30T12:42:09.473" v="1741" actId="478"/>
          <ac:grpSpMkLst>
            <pc:docMk/>
            <pc:sldMk cId="3234125576" sldId="542"/>
            <ac:grpSpMk id="13" creationId="{EE0CCECC-D05E-4BD8-A944-066D57280D03}"/>
          </ac:grpSpMkLst>
        </pc:grpChg>
        <pc:grpChg chg="add mod">
          <ac:chgData name="atheer alomar" userId="ba13cdd37e4bbbd1" providerId="LiveId" clId="{855B09A4-A16D-4E61-8536-667AEA88F25E}" dt="2023-12-30T12:42:59.967" v="1766" actId="1076"/>
          <ac:grpSpMkLst>
            <pc:docMk/>
            <pc:sldMk cId="3234125576" sldId="542"/>
            <ac:grpSpMk id="20" creationId="{E20FE761-AA8F-446E-8B67-69B06896581B}"/>
          </ac:grpSpMkLst>
        </pc:grpChg>
        <pc:picChg chg="mod">
          <ac:chgData name="atheer alomar" userId="ba13cdd37e4bbbd1" providerId="LiveId" clId="{855B09A4-A16D-4E61-8536-667AEA88F25E}" dt="2023-12-30T01:09:04.656" v="247" actId="1076"/>
          <ac:picMkLst>
            <pc:docMk/>
            <pc:sldMk cId="3234125576" sldId="542"/>
            <ac:picMk id="4" creationId="{FDF1A364-32B1-4126-8B3E-B19A33DA12EF}"/>
          </ac:picMkLst>
        </pc:picChg>
        <pc:picChg chg="mod">
          <ac:chgData name="atheer alomar" userId="ba13cdd37e4bbbd1" providerId="LiveId" clId="{855B09A4-A16D-4E61-8536-667AEA88F25E}" dt="2023-12-30T01:08:45.660" v="242"/>
          <ac:picMkLst>
            <pc:docMk/>
            <pc:sldMk cId="3234125576" sldId="542"/>
            <ac:picMk id="6" creationId="{09826F08-4923-4EF8-9A48-8F77BD0C8BAC}"/>
          </ac:picMkLst>
        </pc:picChg>
        <pc:picChg chg="add mod ord">
          <ac:chgData name="atheer alomar" userId="ba13cdd37e4bbbd1" providerId="LiveId" clId="{855B09A4-A16D-4E61-8536-667AEA88F25E}" dt="2023-12-30T01:08:48.449" v="243" actId="167"/>
          <ac:picMkLst>
            <pc:docMk/>
            <pc:sldMk cId="3234125576" sldId="542"/>
            <ac:picMk id="8" creationId="{7C9D4D0E-77E8-4BB5-B461-18A3761EB1F1}"/>
          </ac:picMkLst>
        </pc:picChg>
      </pc:sldChg>
      <pc:sldChg chg="modSp del mod">
        <pc:chgData name="atheer alomar" userId="ba13cdd37e4bbbd1" providerId="LiveId" clId="{855B09A4-A16D-4E61-8536-667AEA88F25E}" dt="2023-12-30T01:08:21.618" v="241" actId="2696"/>
        <pc:sldMkLst>
          <pc:docMk/>
          <pc:sldMk cId="1576402054" sldId="543"/>
        </pc:sldMkLst>
        <pc:picChg chg="mod">
          <ac:chgData name="atheer alomar" userId="ba13cdd37e4bbbd1" providerId="LiveId" clId="{855B09A4-A16D-4E61-8536-667AEA88F25E}" dt="2023-12-30T01:04:51.145" v="196" actId="1076"/>
          <ac:picMkLst>
            <pc:docMk/>
            <pc:sldMk cId="1576402054" sldId="543"/>
            <ac:picMk id="3" creationId="{35260D92-CC86-4A4C-AAEA-1CE91E56B597}"/>
          </ac:picMkLst>
        </pc:picChg>
      </pc:sldChg>
      <pc:sldChg chg="del">
        <pc:chgData name="atheer alomar" userId="ba13cdd37e4bbbd1" providerId="LiveId" clId="{855B09A4-A16D-4E61-8536-667AEA88F25E}" dt="2023-12-30T05:50:53.579" v="1081" actId="2696"/>
        <pc:sldMkLst>
          <pc:docMk/>
          <pc:sldMk cId="2505300687" sldId="544"/>
        </pc:sldMkLst>
      </pc:sldChg>
      <pc:sldChg chg="modSp del mod">
        <pc:chgData name="atheer alomar" userId="ba13cdd37e4bbbd1" providerId="LiveId" clId="{855B09A4-A16D-4E61-8536-667AEA88F25E}" dt="2023-12-30T05:49:42.509" v="1077" actId="2696"/>
        <pc:sldMkLst>
          <pc:docMk/>
          <pc:sldMk cId="3823227501" sldId="545"/>
        </pc:sldMkLst>
        <pc:picChg chg="mod">
          <ac:chgData name="atheer alomar" userId="ba13cdd37e4bbbd1" providerId="LiveId" clId="{855B09A4-A16D-4E61-8536-667AEA88F25E}" dt="2023-12-30T05:17:51.261" v="880" actId="1076"/>
          <ac:picMkLst>
            <pc:docMk/>
            <pc:sldMk cId="3823227501" sldId="545"/>
            <ac:picMk id="3" creationId="{6A5B45E9-1FD9-4172-8E3F-E02B6F109AAB}"/>
          </ac:picMkLst>
        </pc:picChg>
      </pc:sldChg>
      <pc:sldChg chg="addSp delSp modSp mod ord modTransition delAnim">
        <pc:chgData name="atheer alomar" userId="ba13cdd37e4bbbd1" providerId="LiveId" clId="{855B09A4-A16D-4E61-8536-667AEA88F25E}" dt="2023-12-30T15:59:12.413" v="1881" actId="403"/>
        <pc:sldMkLst>
          <pc:docMk/>
          <pc:sldMk cId="398997066" sldId="546"/>
        </pc:sldMkLst>
        <pc:spChg chg="mod">
          <ac:chgData name="atheer alomar" userId="ba13cdd37e4bbbd1" providerId="LiveId" clId="{855B09A4-A16D-4E61-8536-667AEA88F25E}" dt="2023-12-30T15:59:07.251" v="1879" actId="14100"/>
          <ac:spMkLst>
            <pc:docMk/>
            <pc:sldMk cId="398997066" sldId="546"/>
            <ac:spMk id="10" creationId="{68240260-E3D6-49C0-ACF1-DB6C75E6B54F}"/>
          </ac:spMkLst>
        </pc:spChg>
        <pc:spChg chg="mod">
          <ac:chgData name="atheer alomar" userId="ba13cdd37e4bbbd1" providerId="LiveId" clId="{855B09A4-A16D-4E61-8536-667AEA88F25E}" dt="2023-12-30T15:59:12.413" v="1881" actId="403"/>
          <ac:spMkLst>
            <pc:docMk/>
            <pc:sldMk cId="398997066" sldId="546"/>
            <ac:spMk id="11" creationId="{2EA0D621-147D-4502-9091-4B75A810809E}"/>
          </ac:spMkLst>
        </pc:spChg>
        <pc:spChg chg="del">
          <ac:chgData name="atheer alomar" userId="ba13cdd37e4bbbd1" providerId="LiveId" clId="{855B09A4-A16D-4E61-8536-667AEA88F25E}" dt="2023-12-30T05:45:06.469" v="1011" actId="21"/>
          <ac:spMkLst>
            <pc:docMk/>
            <pc:sldMk cId="398997066" sldId="546"/>
            <ac:spMk id="12" creationId="{2A37F8A9-BB87-40AC-AD5D-6B7CD143D6A8}"/>
          </ac:spMkLst>
        </pc:spChg>
        <pc:spChg chg="add mod">
          <ac:chgData name="atheer alomar" userId="ba13cdd37e4bbbd1" providerId="LiveId" clId="{855B09A4-A16D-4E61-8536-667AEA88F25E}" dt="2023-12-30T05:47:41.440" v="1061"/>
          <ac:spMkLst>
            <pc:docMk/>
            <pc:sldMk cId="398997066" sldId="546"/>
            <ac:spMk id="13" creationId="{6D44013A-FDFA-4CF7-8BD9-752CF639498F}"/>
          </ac:spMkLst>
        </pc:spChg>
        <pc:picChg chg="mod">
          <ac:chgData name="atheer alomar" userId="ba13cdd37e4bbbd1" providerId="LiveId" clId="{855B09A4-A16D-4E61-8536-667AEA88F25E}" dt="2023-12-30T05:45:51.854" v="1033" actId="14100"/>
          <ac:picMkLst>
            <pc:docMk/>
            <pc:sldMk cId="398997066" sldId="546"/>
            <ac:picMk id="3" creationId="{517003D3-5A3A-4BB5-9BA6-582F6508D150}"/>
          </ac:picMkLst>
        </pc:picChg>
        <pc:picChg chg="mod">
          <ac:chgData name="atheer alomar" userId="ba13cdd37e4bbbd1" providerId="LiveId" clId="{855B09A4-A16D-4E61-8536-667AEA88F25E}" dt="2023-12-30T05:45:42.222" v="1027" actId="1076"/>
          <ac:picMkLst>
            <pc:docMk/>
            <pc:sldMk cId="398997066" sldId="546"/>
            <ac:picMk id="5" creationId="{DD505673-C9A0-42D7-8CD7-490CF136A301}"/>
          </ac:picMkLst>
        </pc:picChg>
        <pc:picChg chg="mod modCrop">
          <ac:chgData name="atheer alomar" userId="ba13cdd37e4bbbd1" providerId="LiveId" clId="{855B09A4-A16D-4E61-8536-667AEA88F25E}" dt="2023-12-30T05:46:00.684" v="1038" actId="14100"/>
          <ac:picMkLst>
            <pc:docMk/>
            <pc:sldMk cId="398997066" sldId="546"/>
            <ac:picMk id="7" creationId="{5414F294-EF8B-4007-B0A0-CABAFAF11877}"/>
          </ac:picMkLst>
        </pc:picChg>
        <pc:picChg chg="mod">
          <ac:chgData name="atheer alomar" userId="ba13cdd37e4bbbd1" providerId="LiveId" clId="{855B09A4-A16D-4E61-8536-667AEA88F25E}" dt="2023-12-30T05:45:49.433" v="1031" actId="1076"/>
          <ac:picMkLst>
            <pc:docMk/>
            <pc:sldMk cId="398997066" sldId="546"/>
            <ac:picMk id="8" creationId="{DBF2ADF9-849B-4CCE-9587-11E4486305EA}"/>
          </ac:picMkLst>
        </pc:picChg>
        <pc:picChg chg="add mod">
          <ac:chgData name="atheer alomar" userId="ba13cdd37e4bbbd1" providerId="LiveId" clId="{855B09A4-A16D-4E61-8536-667AEA88F25E}" dt="2023-12-30T11:12:42.791" v="1462" actId="14100"/>
          <ac:picMkLst>
            <pc:docMk/>
            <pc:sldMk cId="398997066" sldId="546"/>
            <ac:picMk id="9" creationId="{C503FD3D-36BF-4518-A4C4-D19DB198EC94}"/>
          </ac:picMkLst>
        </pc:picChg>
      </pc:sldChg>
      <pc:sldChg chg="addSp delSp modSp mod modTransition modAnim">
        <pc:chgData name="atheer alomar" userId="ba13cdd37e4bbbd1" providerId="LiveId" clId="{855B09A4-A16D-4E61-8536-667AEA88F25E}" dt="2023-12-30T16:21:44.111" v="2078" actId="1076"/>
        <pc:sldMkLst>
          <pc:docMk/>
          <pc:sldMk cId="2769802978" sldId="547"/>
        </pc:sldMkLst>
        <pc:spChg chg="mod">
          <ac:chgData name="atheer alomar" userId="ba13cdd37e4bbbd1" providerId="LiveId" clId="{855B09A4-A16D-4E61-8536-667AEA88F25E}" dt="2023-12-30T16:18:05.663" v="2007" actId="20577"/>
          <ac:spMkLst>
            <pc:docMk/>
            <pc:sldMk cId="2769802978" sldId="547"/>
            <ac:spMk id="5" creationId="{D402FB9A-E245-4A8F-8169-A7FFD2E1EF8B}"/>
          </ac:spMkLst>
        </pc:spChg>
        <pc:spChg chg="del">
          <ac:chgData name="atheer alomar" userId="ba13cdd37e4bbbd1" providerId="LiveId" clId="{855B09A4-A16D-4E61-8536-667AEA88F25E}" dt="2023-12-30T06:59:11.390" v="1275" actId="478"/>
          <ac:spMkLst>
            <pc:docMk/>
            <pc:sldMk cId="2769802978" sldId="547"/>
            <ac:spMk id="6" creationId="{67839ECA-396C-4152-ADD0-8058899432B4}"/>
          </ac:spMkLst>
        </pc:spChg>
        <pc:spChg chg="add mod">
          <ac:chgData name="atheer alomar" userId="ba13cdd37e4bbbd1" providerId="LiveId" clId="{855B09A4-A16D-4E61-8536-667AEA88F25E}" dt="2023-12-30T16:18:08.074" v="2013" actId="20577"/>
          <ac:spMkLst>
            <pc:docMk/>
            <pc:sldMk cId="2769802978" sldId="547"/>
            <ac:spMk id="9" creationId="{ACA252B0-0807-4FFA-B45F-176E205CA17F}"/>
          </ac:spMkLst>
        </pc:spChg>
        <pc:spChg chg="add del mod">
          <ac:chgData name="atheer alomar" userId="ba13cdd37e4bbbd1" providerId="LiveId" clId="{855B09A4-A16D-4E61-8536-667AEA88F25E}" dt="2023-12-30T06:59:09.360" v="1274" actId="478"/>
          <ac:spMkLst>
            <pc:docMk/>
            <pc:sldMk cId="2769802978" sldId="547"/>
            <ac:spMk id="11" creationId="{9E4A8EC2-B5B2-48AB-9025-3F8B20C2E3C3}"/>
          </ac:spMkLst>
        </pc:spChg>
        <pc:spChg chg="mod">
          <ac:chgData name="atheer alomar" userId="ba13cdd37e4bbbd1" providerId="LiveId" clId="{855B09A4-A16D-4E61-8536-667AEA88F25E}" dt="2023-12-30T16:16:43.199" v="1980"/>
          <ac:spMkLst>
            <pc:docMk/>
            <pc:sldMk cId="2769802978" sldId="547"/>
            <ac:spMk id="13" creationId="{6E68F334-894A-46D3-BB34-4F08BC827160}"/>
          </ac:spMkLst>
        </pc:spChg>
        <pc:grpChg chg="add mod ord">
          <ac:chgData name="atheer alomar" userId="ba13cdd37e4bbbd1" providerId="LiveId" clId="{855B09A4-A16D-4E61-8536-667AEA88F25E}" dt="2023-12-30T16:17:38.411" v="1993" actId="1076"/>
          <ac:grpSpMkLst>
            <pc:docMk/>
            <pc:sldMk cId="2769802978" sldId="547"/>
            <ac:grpSpMk id="10" creationId="{23857896-7FC7-4FD6-ABB1-557382686F5D}"/>
          </ac:grpSpMkLst>
        </pc:grpChg>
        <pc:picChg chg="del mod">
          <ac:chgData name="atheer alomar" userId="ba13cdd37e4bbbd1" providerId="LiveId" clId="{855B09A4-A16D-4E61-8536-667AEA88F25E}" dt="2023-12-30T07:01:42.202" v="1303" actId="478"/>
          <ac:picMkLst>
            <pc:docMk/>
            <pc:sldMk cId="2769802978" sldId="547"/>
            <ac:picMk id="3" creationId="{0E215BBF-7723-4EC9-B449-61727F2C7E2D}"/>
          </ac:picMkLst>
        </pc:picChg>
        <pc:picChg chg="del mod">
          <ac:chgData name="atheer alomar" userId="ba13cdd37e4bbbd1" providerId="LiveId" clId="{855B09A4-A16D-4E61-8536-667AEA88F25E}" dt="2023-12-30T06:58:23.594" v="1259" actId="478"/>
          <ac:picMkLst>
            <pc:docMk/>
            <pc:sldMk cId="2769802978" sldId="547"/>
            <ac:picMk id="4" creationId="{CD6589F5-68EE-4203-B445-F3E83EA0956B}"/>
          </ac:picMkLst>
        </pc:picChg>
        <pc:picChg chg="add mod modCrop">
          <ac:chgData name="atheer alomar" userId="ba13cdd37e4bbbd1" providerId="LiveId" clId="{855B09A4-A16D-4E61-8536-667AEA88F25E}" dt="2023-12-30T16:17:34.246" v="1991" actId="14100"/>
          <ac:picMkLst>
            <pc:docMk/>
            <pc:sldMk cId="2769802978" sldId="547"/>
            <ac:picMk id="7" creationId="{3D382FE7-3C25-4F2B-8DD4-9BE0303A0F85}"/>
          </ac:picMkLst>
        </pc:picChg>
        <pc:picChg chg="add mod modCrop">
          <ac:chgData name="atheer alomar" userId="ba13cdd37e4bbbd1" providerId="LiveId" clId="{855B09A4-A16D-4E61-8536-667AEA88F25E}" dt="2023-12-30T16:18:13.140" v="2014" actId="14100"/>
          <ac:picMkLst>
            <pc:docMk/>
            <pc:sldMk cId="2769802978" sldId="547"/>
            <ac:picMk id="8" creationId="{970F193B-3D63-4B6C-94F9-DBDB58631EB1}"/>
          </ac:picMkLst>
        </pc:picChg>
        <pc:picChg chg="mod">
          <ac:chgData name="atheer alomar" userId="ba13cdd37e4bbbd1" providerId="LiveId" clId="{855B09A4-A16D-4E61-8536-667AEA88F25E}" dt="2023-12-30T16:16:43.199" v="1980"/>
          <ac:picMkLst>
            <pc:docMk/>
            <pc:sldMk cId="2769802978" sldId="547"/>
            <ac:picMk id="11" creationId="{08D778AC-9A39-4CEE-B3A8-ACA76C6BA7B3}"/>
          </ac:picMkLst>
        </pc:picChg>
        <pc:picChg chg="add mod modCrop">
          <ac:chgData name="atheer alomar" userId="ba13cdd37e4bbbd1" providerId="LiveId" clId="{855B09A4-A16D-4E61-8536-667AEA88F25E}" dt="2023-12-30T16:17:17.614" v="1989" actId="14100"/>
          <ac:picMkLst>
            <pc:docMk/>
            <pc:sldMk cId="2769802978" sldId="547"/>
            <ac:picMk id="12" creationId="{0946B619-47CF-4E79-8B32-EFAEEB80C575}"/>
          </ac:picMkLst>
        </pc:picChg>
        <pc:picChg chg="add mod ord">
          <ac:chgData name="atheer alomar" userId="ba13cdd37e4bbbd1" providerId="LiveId" clId="{855B09A4-A16D-4E61-8536-667AEA88F25E}" dt="2023-12-30T16:16:45.202" v="1981" actId="167"/>
          <ac:picMkLst>
            <pc:docMk/>
            <pc:sldMk cId="2769802978" sldId="547"/>
            <ac:picMk id="14" creationId="{7CD7B4BA-632F-48E2-8394-5FAD9D43CB8F}"/>
          </ac:picMkLst>
        </pc:picChg>
        <pc:picChg chg="add mod">
          <ac:chgData name="atheer alomar" userId="ba13cdd37e4bbbd1" providerId="LiveId" clId="{855B09A4-A16D-4E61-8536-667AEA88F25E}" dt="2023-12-30T16:21:44.111" v="2078" actId="1076"/>
          <ac:picMkLst>
            <pc:docMk/>
            <pc:sldMk cId="2769802978" sldId="547"/>
            <ac:picMk id="15" creationId="{717967E2-ABC2-4CCB-9C25-41A6EDAE4779}"/>
          </ac:picMkLst>
        </pc:picChg>
      </pc:sldChg>
      <pc:sldChg chg="addSp modSp mod modTransition modAnim">
        <pc:chgData name="atheer alomar" userId="ba13cdd37e4bbbd1" providerId="LiveId" clId="{855B09A4-A16D-4E61-8536-667AEA88F25E}" dt="2023-12-30T12:47:04.243" v="1804"/>
        <pc:sldMkLst>
          <pc:docMk/>
          <pc:sldMk cId="3863052855" sldId="548"/>
        </pc:sldMkLst>
        <pc:spChg chg="mod">
          <ac:chgData name="atheer alomar" userId="ba13cdd37e4bbbd1" providerId="LiveId" clId="{855B09A4-A16D-4E61-8536-667AEA88F25E}" dt="2023-12-30T01:10:23.133" v="260"/>
          <ac:spMkLst>
            <pc:docMk/>
            <pc:sldMk cId="3863052855" sldId="548"/>
            <ac:spMk id="7" creationId="{28467578-7CDE-4724-8978-575B6856B25E}"/>
          </ac:spMkLst>
        </pc:spChg>
        <pc:spChg chg="add mod ord">
          <ac:chgData name="atheer alomar" userId="ba13cdd37e4bbbd1" providerId="LiveId" clId="{855B09A4-A16D-4E61-8536-667AEA88F25E}" dt="2023-12-30T01:10:25.349" v="261" actId="167"/>
          <ac:spMkLst>
            <pc:docMk/>
            <pc:sldMk cId="3863052855" sldId="548"/>
            <ac:spMk id="9" creationId="{7EB522B7-7E8F-4062-B0A4-F3B61F7D1710}"/>
          </ac:spMkLst>
        </pc:spChg>
        <pc:spChg chg="add mod ord">
          <ac:chgData name="atheer alomar" userId="ba13cdd37e4bbbd1" providerId="LiveId" clId="{855B09A4-A16D-4E61-8536-667AEA88F25E}" dt="2023-12-30T01:10:25.349" v="261" actId="167"/>
          <ac:spMkLst>
            <pc:docMk/>
            <pc:sldMk cId="3863052855" sldId="548"/>
            <ac:spMk id="10" creationId="{736BAF43-E5D3-49D9-A72A-375742F15F60}"/>
          </ac:spMkLst>
        </pc:spChg>
        <pc:spChg chg="add mod ord">
          <ac:chgData name="atheer alomar" userId="ba13cdd37e4bbbd1" providerId="LiveId" clId="{855B09A4-A16D-4E61-8536-667AEA88F25E}" dt="2023-12-30T01:10:25.349" v="261" actId="167"/>
          <ac:spMkLst>
            <pc:docMk/>
            <pc:sldMk cId="3863052855" sldId="548"/>
            <ac:spMk id="11" creationId="{9A243B67-5A70-421C-B81B-5FAEB4BBF04A}"/>
          </ac:spMkLst>
        </pc:spChg>
        <pc:spChg chg="add mod ord">
          <ac:chgData name="atheer alomar" userId="ba13cdd37e4bbbd1" providerId="LiveId" clId="{855B09A4-A16D-4E61-8536-667AEA88F25E}" dt="2023-12-30T01:10:25.349" v="261" actId="167"/>
          <ac:spMkLst>
            <pc:docMk/>
            <pc:sldMk cId="3863052855" sldId="548"/>
            <ac:spMk id="12" creationId="{D4742BFF-8513-479C-8E5D-D025CF80404B}"/>
          </ac:spMkLst>
        </pc:spChg>
        <pc:spChg chg="mod">
          <ac:chgData name="atheer alomar" userId="ba13cdd37e4bbbd1" providerId="LiveId" clId="{855B09A4-A16D-4E61-8536-667AEA88F25E}" dt="2023-12-30T01:10:23.133" v="260"/>
          <ac:spMkLst>
            <pc:docMk/>
            <pc:sldMk cId="3863052855" sldId="548"/>
            <ac:spMk id="14" creationId="{8C9A84F8-FC8C-4123-B1EE-F743B91822CB}"/>
          </ac:spMkLst>
        </pc:spChg>
        <pc:spChg chg="mod">
          <ac:chgData name="atheer alomar" userId="ba13cdd37e4bbbd1" providerId="LiveId" clId="{855B09A4-A16D-4E61-8536-667AEA88F25E}" dt="2023-12-30T01:10:23.133" v="260"/>
          <ac:spMkLst>
            <pc:docMk/>
            <pc:sldMk cId="3863052855" sldId="548"/>
            <ac:spMk id="15" creationId="{B79B4D25-B824-4A83-8959-F534A9A611B5}"/>
          </ac:spMkLst>
        </pc:spChg>
        <pc:spChg chg="add mod ord">
          <ac:chgData name="atheer alomar" userId="ba13cdd37e4bbbd1" providerId="LiveId" clId="{855B09A4-A16D-4E61-8536-667AEA88F25E}" dt="2023-12-30T01:10:25.349" v="261" actId="167"/>
          <ac:spMkLst>
            <pc:docMk/>
            <pc:sldMk cId="3863052855" sldId="548"/>
            <ac:spMk id="16" creationId="{5C8DE304-4E37-43B5-BA0C-6BD1A80EBBE0}"/>
          </ac:spMkLst>
        </pc:spChg>
        <pc:spChg chg="add mod ord">
          <ac:chgData name="atheer alomar" userId="ba13cdd37e4bbbd1" providerId="LiveId" clId="{855B09A4-A16D-4E61-8536-667AEA88F25E}" dt="2023-12-30T01:10:25.349" v="261" actId="167"/>
          <ac:spMkLst>
            <pc:docMk/>
            <pc:sldMk cId="3863052855" sldId="548"/>
            <ac:spMk id="17" creationId="{D7E83DF0-0615-42DA-A777-488442B27D60}"/>
          </ac:spMkLst>
        </pc:spChg>
        <pc:spChg chg="add mod ord">
          <ac:chgData name="atheer alomar" userId="ba13cdd37e4bbbd1" providerId="LiveId" clId="{855B09A4-A16D-4E61-8536-667AEA88F25E}" dt="2023-12-30T01:10:25.349" v="261" actId="167"/>
          <ac:spMkLst>
            <pc:docMk/>
            <pc:sldMk cId="3863052855" sldId="548"/>
            <ac:spMk id="18" creationId="{35983BB7-3AFD-4AF0-B390-DE14753532F2}"/>
          </ac:spMkLst>
        </pc:spChg>
        <pc:spChg chg="add mod ord">
          <ac:chgData name="atheer alomar" userId="ba13cdd37e4bbbd1" providerId="LiveId" clId="{855B09A4-A16D-4E61-8536-667AEA88F25E}" dt="2023-12-30T01:10:25.349" v="261" actId="167"/>
          <ac:spMkLst>
            <pc:docMk/>
            <pc:sldMk cId="3863052855" sldId="548"/>
            <ac:spMk id="19" creationId="{6D2380CD-6333-4B39-917B-8BD9DA2F4D0F}"/>
          </ac:spMkLst>
        </pc:spChg>
        <pc:grpChg chg="add mod ord">
          <ac:chgData name="atheer alomar" userId="ba13cdd37e4bbbd1" providerId="LiveId" clId="{855B09A4-A16D-4E61-8536-667AEA88F25E}" dt="2023-12-30T01:10:25.349" v="261" actId="167"/>
          <ac:grpSpMkLst>
            <pc:docMk/>
            <pc:sldMk cId="3863052855" sldId="548"/>
            <ac:grpSpMk id="5" creationId="{0E49723B-7185-4A5F-82C5-51DE1AE06A31}"/>
          </ac:grpSpMkLst>
        </pc:grpChg>
        <pc:grpChg chg="add mod ord">
          <ac:chgData name="atheer alomar" userId="ba13cdd37e4bbbd1" providerId="LiveId" clId="{855B09A4-A16D-4E61-8536-667AEA88F25E}" dt="2023-12-30T01:10:25.349" v="261" actId="167"/>
          <ac:grpSpMkLst>
            <pc:docMk/>
            <pc:sldMk cId="3863052855" sldId="548"/>
            <ac:grpSpMk id="13" creationId="{E5FC781E-A196-4ECE-ADA4-D7DEA3C4411F}"/>
          </ac:grpSpMkLst>
        </pc:grpChg>
        <pc:picChg chg="mod">
          <ac:chgData name="atheer alomar" userId="ba13cdd37e4bbbd1" providerId="LiveId" clId="{855B09A4-A16D-4E61-8536-667AEA88F25E}" dt="2023-12-30T01:10:32.306" v="263" actId="1076"/>
          <ac:picMkLst>
            <pc:docMk/>
            <pc:sldMk cId="3863052855" sldId="548"/>
            <ac:picMk id="3" creationId="{868DE0E7-B0BC-4F2D-9481-3B0924CD7681}"/>
          </ac:picMkLst>
        </pc:picChg>
        <pc:picChg chg="mod">
          <ac:chgData name="atheer alomar" userId="ba13cdd37e4bbbd1" providerId="LiveId" clId="{855B09A4-A16D-4E61-8536-667AEA88F25E}" dt="2023-12-30T01:10:37.342" v="265" actId="1076"/>
          <ac:picMkLst>
            <pc:docMk/>
            <pc:sldMk cId="3863052855" sldId="548"/>
            <ac:picMk id="4" creationId="{6D065C77-194F-47DB-AE1E-FA4094606ABA}"/>
          </ac:picMkLst>
        </pc:picChg>
        <pc:picChg chg="mod">
          <ac:chgData name="atheer alomar" userId="ba13cdd37e4bbbd1" providerId="LiveId" clId="{855B09A4-A16D-4E61-8536-667AEA88F25E}" dt="2023-12-30T01:10:23.133" v="260"/>
          <ac:picMkLst>
            <pc:docMk/>
            <pc:sldMk cId="3863052855" sldId="548"/>
            <ac:picMk id="6" creationId="{6AE40CAB-A884-4BD8-A965-B96F87472F21}"/>
          </ac:picMkLst>
        </pc:picChg>
        <pc:picChg chg="add mod ord">
          <ac:chgData name="atheer alomar" userId="ba13cdd37e4bbbd1" providerId="LiveId" clId="{855B09A4-A16D-4E61-8536-667AEA88F25E}" dt="2023-12-30T01:10:25.349" v="261" actId="167"/>
          <ac:picMkLst>
            <pc:docMk/>
            <pc:sldMk cId="3863052855" sldId="548"/>
            <ac:picMk id="8" creationId="{B82CD670-B7F8-4C01-BB6A-E497A9D0F45A}"/>
          </ac:picMkLst>
        </pc:picChg>
      </pc:sldChg>
      <pc:sldChg chg="del">
        <pc:chgData name="atheer alomar" userId="ba13cdd37e4bbbd1" providerId="LiveId" clId="{855B09A4-A16D-4E61-8536-667AEA88F25E}" dt="2023-12-30T05:48:26.853" v="1067" actId="2696"/>
        <pc:sldMkLst>
          <pc:docMk/>
          <pc:sldMk cId="3250937510" sldId="549"/>
        </pc:sldMkLst>
      </pc:sldChg>
      <pc:sldChg chg="addSp modSp mod modTransition">
        <pc:chgData name="atheer alomar" userId="ba13cdd37e4bbbd1" providerId="LiveId" clId="{855B09A4-A16D-4E61-8536-667AEA88F25E}" dt="2023-12-30T16:31:17.920" v="2145" actId="167"/>
        <pc:sldMkLst>
          <pc:docMk/>
          <pc:sldMk cId="2428877044" sldId="550"/>
        </pc:sldMkLst>
        <pc:spChg chg="mod">
          <ac:chgData name="atheer alomar" userId="ba13cdd37e4bbbd1" providerId="LiveId" clId="{855B09A4-A16D-4E61-8536-667AEA88F25E}" dt="2023-12-30T16:31:14.714" v="2144"/>
          <ac:spMkLst>
            <pc:docMk/>
            <pc:sldMk cId="2428877044" sldId="550"/>
            <ac:spMk id="6" creationId="{51FA88C3-2DEA-4B0D-954D-5C80D9F38F9C}"/>
          </ac:spMkLst>
        </pc:spChg>
        <pc:spChg chg="add mod ord">
          <ac:chgData name="atheer alomar" userId="ba13cdd37e4bbbd1" providerId="LiveId" clId="{855B09A4-A16D-4E61-8536-667AEA88F25E}" dt="2023-12-30T16:31:17.920" v="2145" actId="167"/>
          <ac:spMkLst>
            <pc:docMk/>
            <pc:sldMk cId="2428877044" sldId="550"/>
            <ac:spMk id="8" creationId="{E0C84103-0651-4F7E-95CD-EE87547101EA}"/>
          </ac:spMkLst>
        </pc:spChg>
        <pc:spChg chg="add mod ord">
          <ac:chgData name="atheer alomar" userId="ba13cdd37e4bbbd1" providerId="LiveId" clId="{855B09A4-A16D-4E61-8536-667AEA88F25E}" dt="2023-12-30T16:31:17.920" v="2145" actId="167"/>
          <ac:spMkLst>
            <pc:docMk/>
            <pc:sldMk cId="2428877044" sldId="550"/>
            <ac:spMk id="9" creationId="{4798FF88-3ED0-4CF0-84AA-380E4EA98152}"/>
          </ac:spMkLst>
        </pc:spChg>
        <pc:spChg chg="add mod ord">
          <ac:chgData name="atheer alomar" userId="ba13cdd37e4bbbd1" providerId="LiveId" clId="{855B09A4-A16D-4E61-8536-667AEA88F25E}" dt="2023-12-30T16:31:17.920" v="2145" actId="167"/>
          <ac:spMkLst>
            <pc:docMk/>
            <pc:sldMk cId="2428877044" sldId="550"/>
            <ac:spMk id="10" creationId="{339448DF-2D1F-402D-A23E-50522BF9440B}"/>
          </ac:spMkLst>
        </pc:spChg>
        <pc:spChg chg="add mod ord">
          <ac:chgData name="atheer alomar" userId="ba13cdd37e4bbbd1" providerId="LiveId" clId="{855B09A4-A16D-4E61-8536-667AEA88F25E}" dt="2023-12-30T16:31:17.920" v="2145" actId="167"/>
          <ac:spMkLst>
            <pc:docMk/>
            <pc:sldMk cId="2428877044" sldId="550"/>
            <ac:spMk id="11" creationId="{5AB7EBE7-F160-4DC8-A11F-331FC92E19B5}"/>
          </ac:spMkLst>
        </pc:spChg>
        <pc:spChg chg="add mod ord">
          <ac:chgData name="atheer alomar" userId="ba13cdd37e4bbbd1" providerId="LiveId" clId="{855B09A4-A16D-4E61-8536-667AEA88F25E}" dt="2023-12-30T16:31:17.920" v="2145" actId="167"/>
          <ac:spMkLst>
            <pc:docMk/>
            <pc:sldMk cId="2428877044" sldId="550"/>
            <ac:spMk id="12" creationId="{E6CDE6B2-F864-4769-92C1-FA0796241FD9}"/>
          </ac:spMkLst>
        </pc:spChg>
        <pc:grpChg chg="add mod ord">
          <ac:chgData name="atheer alomar" userId="ba13cdd37e4bbbd1" providerId="LiveId" clId="{855B09A4-A16D-4E61-8536-667AEA88F25E}" dt="2023-12-30T16:31:17.920" v="2145" actId="167"/>
          <ac:grpSpMkLst>
            <pc:docMk/>
            <pc:sldMk cId="2428877044" sldId="550"/>
            <ac:grpSpMk id="3" creationId="{1AEA8DDF-F56C-447D-B212-543DAF4A77BE}"/>
          </ac:grpSpMkLst>
        </pc:grpChg>
        <pc:picChg chg="mod">
          <ac:chgData name="atheer alomar" userId="ba13cdd37e4bbbd1" providerId="LiveId" clId="{855B09A4-A16D-4E61-8536-667AEA88F25E}" dt="2023-12-30T16:31:14.714" v="2144"/>
          <ac:picMkLst>
            <pc:docMk/>
            <pc:sldMk cId="2428877044" sldId="550"/>
            <ac:picMk id="4" creationId="{8133FDB0-38F2-4C81-87DE-7CF0F6AC12A2}"/>
          </ac:picMkLst>
        </pc:picChg>
        <pc:picChg chg="add mod ord">
          <ac:chgData name="atheer alomar" userId="ba13cdd37e4bbbd1" providerId="LiveId" clId="{855B09A4-A16D-4E61-8536-667AEA88F25E}" dt="2023-12-30T16:31:17.920" v="2145" actId="167"/>
          <ac:picMkLst>
            <pc:docMk/>
            <pc:sldMk cId="2428877044" sldId="550"/>
            <ac:picMk id="7" creationId="{3F409B50-1D54-45FA-BFB9-72D04D1D65C4}"/>
          </ac:picMkLst>
        </pc:picChg>
      </pc:sldChg>
      <pc:sldChg chg="addSp delSp modSp mod modTransition">
        <pc:chgData name="atheer alomar" userId="ba13cdd37e4bbbd1" providerId="LiveId" clId="{855B09A4-A16D-4E61-8536-667AEA88F25E}" dt="2023-12-30T17:00:48.612" v="2414" actId="1035"/>
        <pc:sldMkLst>
          <pc:docMk/>
          <pc:sldMk cId="85598700" sldId="551"/>
        </pc:sldMkLst>
        <pc:spChg chg="mod">
          <ac:chgData name="atheer alomar" userId="ba13cdd37e4bbbd1" providerId="LiveId" clId="{855B09A4-A16D-4E61-8536-667AEA88F25E}" dt="2023-12-30T06:22:54.424" v="1200" actId="1076"/>
          <ac:spMkLst>
            <pc:docMk/>
            <pc:sldMk cId="85598700" sldId="551"/>
            <ac:spMk id="4" creationId="{CC355D2F-56FB-47AD-B82D-66B14BD89CC9}"/>
          </ac:spMkLst>
        </pc:spChg>
        <pc:spChg chg="mod">
          <ac:chgData name="atheer alomar" userId="ba13cdd37e4bbbd1" providerId="LiveId" clId="{855B09A4-A16D-4E61-8536-667AEA88F25E}" dt="2023-12-30T17:00:42.677" v="2406" actId="1076"/>
          <ac:spMkLst>
            <pc:docMk/>
            <pc:sldMk cId="85598700" sldId="551"/>
            <ac:spMk id="5" creationId="{C649E738-A5D9-47D0-8A6B-9BC3EF826CBB}"/>
          </ac:spMkLst>
        </pc:spChg>
        <pc:spChg chg="mod">
          <ac:chgData name="atheer alomar" userId="ba13cdd37e4bbbd1" providerId="LiveId" clId="{855B09A4-A16D-4E61-8536-667AEA88F25E}" dt="2023-12-30T17:00:46.530" v="2407" actId="1076"/>
          <ac:spMkLst>
            <pc:docMk/>
            <pc:sldMk cId="85598700" sldId="551"/>
            <ac:spMk id="6" creationId="{3E6F1D0A-9397-4BE0-ADBF-ACA51AF017D8}"/>
          </ac:spMkLst>
        </pc:spChg>
        <pc:spChg chg="del mod ord topLvl">
          <ac:chgData name="atheer alomar" userId="ba13cdd37e4bbbd1" providerId="LiveId" clId="{855B09A4-A16D-4E61-8536-667AEA88F25E}" dt="2023-12-30T06:14:28.773" v="1193" actId="21"/>
          <ac:spMkLst>
            <pc:docMk/>
            <pc:sldMk cId="85598700" sldId="551"/>
            <ac:spMk id="9" creationId="{1D0798B2-0EA7-4680-B44E-C5D7D67A905D}"/>
          </ac:spMkLst>
        </pc:spChg>
        <pc:spChg chg="mod topLvl">
          <ac:chgData name="atheer alomar" userId="ba13cdd37e4bbbd1" providerId="LiveId" clId="{855B09A4-A16D-4E61-8536-667AEA88F25E}" dt="2023-12-30T06:13:57.139" v="1187" actId="165"/>
          <ac:spMkLst>
            <pc:docMk/>
            <pc:sldMk cId="85598700" sldId="551"/>
            <ac:spMk id="10" creationId="{E6DF5301-1BC4-4AF3-90B2-2E59325B0035}"/>
          </ac:spMkLst>
        </pc:spChg>
        <pc:spChg chg="mod topLvl">
          <ac:chgData name="atheer alomar" userId="ba13cdd37e4bbbd1" providerId="LiveId" clId="{855B09A4-A16D-4E61-8536-667AEA88F25E}" dt="2023-12-30T06:13:57.139" v="1187" actId="165"/>
          <ac:spMkLst>
            <pc:docMk/>
            <pc:sldMk cId="85598700" sldId="551"/>
            <ac:spMk id="11" creationId="{8CC50715-82CF-44FE-A424-4FF9ECFB7759}"/>
          </ac:spMkLst>
        </pc:spChg>
        <pc:spChg chg="mod topLvl">
          <ac:chgData name="atheer alomar" userId="ba13cdd37e4bbbd1" providerId="LiveId" clId="{855B09A4-A16D-4E61-8536-667AEA88F25E}" dt="2023-12-30T06:13:57.139" v="1187" actId="165"/>
          <ac:spMkLst>
            <pc:docMk/>
            <pc:sldMk cId="85598700" sldId="551"/>
            <ac:spMk id="12" creationId="{720B06D0-180F-42C2-B832-6016A8291637}"/>
          </ac:spMkLst>
        </pc:spChg>
        <pc:spChg chg="mod topLvl">
          <ac:chgData name="atheer alomar" userId="ba13cdd37e4bbbd1" providerId="LiveId" clId="{855B09A4-A16D-4E61-8536-667AEA88F25E}" dt="2023-12-30T06:13:57.139" v="1187" actId="165"/>
          <ac:spMkLst>
            <pc:docMk/>
            <pc:sldMk cId="85598700" sldId="551"/>
            <ac:spMk id="17" creationId="{9357683C-1A07-4FBD-9887-0910088E9E34}"/>
          </ac:spMkLst>
        </pc:spChg>
        <pc:spChg chg="add mod ord">
          <ac:chgData name="atheer alomar" userId="ba13cdd37e4bbbd1" providerId="LiveId" clId="{855B09A4-A16D-4E61-8536-667AEA88F25E}" dt="2023-12-30T06:54:19.976" v="1243" actId="1076"/>
          <ac:spMkLst>
            <pc:docMk/>
            <pc:sldMk cId="85598700" sldId="551"/>
            <ac:spMk id="18" creationId="{375F0C70-635C-4846-B15F-961B309692FF}"/>
          </ac:spMkLst>
        </pc:spChg>
        <pc:grpChg chg="add del mod">
          <ac:chgData name="atheer alomar" userId="ba13cdd37e4bbbd1" providerId="LiveId" clId="{855B09A4-A16D-4E61-8536-667AEA88F25E}" dt="2023-12-30T06:13:57.139" v="1187" actId="165"/>
          <ac:grpSpMkLst>
            <pc:docMk/>
            <pc:sldMk cId="85598700" sldId="551"/>
            <ac:grpSpMk id="8" creationId="{804601A0-1636-410E-A6F9-58DBCC044A3E}"/>
          </ac:grpSpMkLst>
        </pc:grpChg>
        <pc:picChg chg="add del mod">
          <ac:chgData name="atheer alomar" userId="ba13cdd37e4bbbd1" providerId="LiveId" clId="{855B09A4-A16D-4E61-8536-667AEA88F25E}" dt="2023-12-30T06:22:41.784" v="1197" actId="21"/>
          <ac:picMkLst>
            <pc:docMk/>
            <pc:sldMk cId="85598700" sldId="551"/>
            <ac:picMk id="7" creationId="{2C1B579C-120B-4681-AEB4-FE993CAFF398}"/>
          </ac:picMkLst>
        </pc:picChg>
        <pc:picChg chg="del mod topLvl">
          <ac:chgData name="atheer alomar" userId="ba13cdd37e4bbbd1" providerId="LiveId" clId="{855B09A4-A16D-4E61-8536-667AEA88F25E}" dt="2023-12-30T06:14:07.848" v="1191" actId="478"/>
          <ac:picMkLst>
            <pc:docMk/>
            <pc:sldMk cId="85598700" sldId="551"/>
            <ac:picMk id="13" creationId="{C2AC5203-459D-4702-B118-77ACA22151DB}"/>
          </ac:picMkLst>
        </pc:picChg>
        <pc:picChg chg="del mod topLvl">
          <ac:chgData name="atheer alomar" userId="ba13cdd37e4bbbd1" providerId="LiveId" clId="{855B09A4-A16D-4E61-8536-667AEA88F25E}" dt="2023-12-30T06:14:06.643" v="1190" actId="478"/>
          <ac:picMkLst>
            <pc:docMk/>
            <pc:sldMk cId="85598700" sldId="551"/>
            <ac:picMk id="14" creationId="{5CE7B0C5-EF09-4B70-9C47-70550D7C6521}"/>
          </ac:picMkLst>
        </pc:picChg>
        <pc:picChg chg="del mod topLvl">
          <ac:chgData name="atheer alomar" userId="ba13cdd37e4bbbd1" providerId="LiveId" clId="{855B09A4-A16D-4E61-8536-667AEA88F25E}" dt="2023-12-30T06:14:01.392" v="1188" actId="478"/>
          <ac:picMkLst>
            <pc:docMk/>
            <pc:sldMk cId="85598700" sldId="551"/>
            <ac:picMk id="15" creationId="{633F07DD-0D40-4F3F-A693-B2905582C0AF}"/>
          </ac:picMkLst>
        </pc:picChg>
        <pc:picChg chg="del mod topLvl">
          <ac:chgData name="atheer alomar" userId="ba13cdd37e4bbbd1" providerId="LiveId" clId="{855B09A4-A16D-4E61-8536-667AEA88F25E}" dt="2023-12-30T06:14:04.225" v="1189" actId="478"/>
          <ac:picMkLst>
            <pc:docMk/>
            <pc:sldMk cId="85598700" sldId="551"/>
            <ac:picMk id="16" creationId="{E10BC110-4800-432A-BC1C-0B34F2391810}"/>
          </ac:picMkLst>
        </pc:picChg>
        <pc:picChg chg="add mod">
          <ac:chgData name="atheer alomar" userId="ba13cdd37e4bbbd1" providerId="LiveId" clId="{855B09A4-A16D-4E61-8536-667AEA88F25E}" dt="2023-12-30T06:54:19.976" v="1243" actId="1076"/>
          <ac:picMkLst>
            <pc:docMk/>
            <pc:sldMk cId="85598700" sldId="551"/>
            <ac:picMk id="19" creationId="{814A6961-6D90-4011-AE85-5D4A78770225}"/>
          </ac:picMkLst>
        </pc:picChg>
        <pc:picChg chg="add mod modCrop">
          <ac:chgData name="atheer alomar" userId="ba13cdd37e4bbbd1" providerId="LiveId" clId="{855B09A4-A16D-4E61-8536-667AEA88F25E}" dt="2023-12-30T17:00:48.612" v="2414" actId="1035"/>
          <ac:picMkLst>
            <pc:docMk/>
            <pc:sldMk cId="85598700" sldId="551"/>
            <ac:picMk id="20" creationId="{850E34DE-AE8B-446E-BE91-959F42F2CED7}"/>
          </ac:picMkLst>
        </pc:picChg>
      </pc:sldChg>
      <pc:sldChg chg="addSp delSp modSp mod modTransition delAnim modAnim">
        <pc:chgData name="atheer alomar" userId="ba13cdd37e4bbbd1" providerId="LiveId" clId="{855B09A4-A16D-4E61-8536-667AEA88F25E}" dt="2023-12-30T17:00:04.250" v="2401" actId="1076"/>
        <pc:sldMkLst>
          <pc:docMk/>
          <pc:sldMk cId="297310229" sldId="552"/>
        </pc:sldMkLst>
        <pc:spChg chg="mod">
          <ac:chgData name="atheer alomar" userId="ba13cdd37e4bbbd1" providerId="LiveId" clId="{855B09A4-A16D-4E61-8536-667AEA88F25E}" dt="2023-12-30T06:51:15.474" v="1239" actId="1076"/>
          <ac:spMkLst>
            <pc:docMk/>
            <pc:sldMk cId="297310229" sldId="552"/>
            <ac:spMk id="2" creationId="{C7B24A76-A76B-42B3-AE37-6A1C3556C7A9}"/>
          </ac:spMkLst>
        </pc:spChg>
        <pc:spChg chg="add mod">
          <ac:chgData name="atheer alomar" userId="ba13cdd37e4bbbd1" providerId="LiveId" clId="{855B09A4-A16D-4E61-8536-667AEA88F25E}" dt="2023-12-30T16:59:31.836" v="2395" actId="1076"/>
          <ac:spMkLst>
            <pc:docMk/>
            <pc:sldMk cId="297310229" sldId="552"/>
            <ac:spMk id="5" creationId="{2B773680-2289-480B-A798-07188AEC6601}"/>
          </ac:spMkLst>
        </pc:spChg>
        <pc:spChg chg="add del mod">
          <ac:chgData name="atheer alomar" userId="ba13cdd37e4bbbd1" providerId="LiveId" clId="{855B09A4-A16D-4E61-8536-667AEA88F25E}" dt="2023-12-30T15:55:54.566" v="1856" actId="21"/>
          <ac:spMkLst>
            <pc:docMk/>
            <pc:sldMk cId="297310229" sldId="552"/>
            <ac:spMk id="6" creationId="{310CA609-A206-45D9-8654-752BFB026600}"/>
          </ac:spMkLst>
        </pc:spChg>
        <pc:spChg chg="add del mod">
          <ac:chgData name="atheer alomar" userId="ba13cdd37e4bbbd1" providerId="LiveId" clId="{855B09A4-A16D-4E61-8536-667AEA88F25E}" dt="2023-12-30T15:55:52.647" v="1854"/>
          <ac:spMkLst>
            <pc:docMk/>
            <pc:sldMk cId="297310229" sldId="552"/>
            <ac:spMk id="7" creationId="{55D7839A-183B-4E5E-B392-C5A982BCA655}"/>
          </ac:spMkLst>
        </pc:spChg>
        <pc:spChg chg="add del mod">
          <ac:chgData name="atheer alomar" userId="ba13cdd37e4bbbd1" providerId="LiveId" clId="{855B09A4-A16D-4E61-8536-667AEA88F25E}" dt="2023-12-30T16:59:41.026" v="2398" actId="478"/>
          <ac:spMkLst>
            <pc:docMk/>
            <pc:sldMk cId="297310229" sldId="552"/>
            <ac:spMk id="9" creationId="{9D42DACB-53FC-463A-9657-A7D9184F9DE8}"/>
          </ac:spMkLst>
        </pc:spChg>
        <pc:spChg chg="add del mod">
          <ac:chgData name="atheer alomar" userId="ba13cdd37e4bbbd1" providerId="LiveId" clId="{855B09A4-A16D-4E61-8536-667AEA88F25E}" dt="2023-12-30T16:59:41.026" v="2398" actId="478"/>
          <ac:spMkLst>
            <pc:docMk/>
            <pc:sldMk cId="297310229" sldId="552"/>
            <ac:spMk id="11" creationId="{1FC4CDBB-958A-4460-832A-49EA95DD39CE}"/>
          </ac:spMkLst>
        </pc:spChg>
        <pc:spChg chg="add del mod">
          <ac:chgData name="atheer alomar" userId="ba13cdd37e4bbbd1" providerId="LiveId" clId="{855B09A4-A16D-4E61-8536-667AEA88F25E}" dt="2023-12-30T16:59:41.026" v="2398" actId="478"/>
          <ac:spMkLst>
            <pc:docMk/>
            <pc:sldMk cId="297310229" sldId="552"/>
            <ac:spMk id="13" creationId="{5F8EBE83-B903-44F2-B1DE-6FB39B2611FA}"/>
          </ac:spMkLst>
        </pc:spChg>
        <pc:spChg chg="add del mod">
          <ac:chgData name="atheer alomar" userId="ba13cdd37e4bbbd1" providerId="LiveId" clId="{855B09A4-A16D-4E61-8536-667AEA88F25E}" dt="2023-12-30T16:52:42.190" v="2254" actId="478"/>
          <ac:spMkLst>
            <pc:docMk/>
            <pc:sldMk cId="297310229" sldId="552"/>
            <ac:spMk id="14" creationId="{F5174B09-9B96-4609-863B-9CBF3EC73E6E}"/>
          </ac:spMkLst>
        </pc:spChg>
        <pc:spChg chg="add del mod">
          <ac:chgData name="atheer alomar" userId="ba13cdd37e4bbbd1" providerId="LiveId" clId="{855B09A4-A16D-4E61-8536-667AEA88F25E}" dt="2023-12-30T16:51:27.838" v="2231" actId="478"/>
          <ac:spMkLst>
            <pc:docMk/>
            <pc:sldMk cId="297310229" sldId="552"/>
            <ac:spMk id="15" creationId="{0E0450B5-F221-4A89-BF33-D39BD2B1E7E7}"/>
          </ac:spMkLst>
        </pc:spChg>
        <pc:spChg chg="add del mod">
          <ac:chgData name="atheer alomar" userId="ba13cdd37e4bbbd1" providerId="LiveId" clId="{855B09A4-A16D-4E61-8536-667AEA88F25E}" dt="2023-12-30T16:52:39.487" v="2253" actId="478"/>
          <ac:spMkLst>
            <pc:docMk/>
            <pc:sldMk cId="297310229" sldId="552"/>
            <ac:spMk id="16" creationId="{F1C0B7FE-B030-4A0B-99F9-38CC3A7B46DD}"/>
          </ac:spMkLst>
        </pc:spChg>
        <pc:spChg chg="add del mod">
          <ac:chgData name="atheer alomar" userId="ba13cdd37e4bbbd1" providerId="LiveId" clId="{855B09A4-A16D-4E61-8536-667AEA88F25E}" dt="2023-12-30T16:59:41.026" v="2398" actId="478"/>
          <ac:spMkLst>
            <pc:docMk/>
            <pc:sldMk cId="297310229" sldId="552"/>
            <ac:spMk id="17" creationId="{E0DD47CA-F931-49F7-A3A5-DA035201BE8D}"/>
          </ac:spMkLst>
        </pc:spChg>
        <pc:spChg chg="add del mod">
          <ac:chgData name="atheer alomar" userId="ba13cdd37e4bbbd1" providerId="LiveId" clId="{855B09A4-A16D-4E61-8536-667AEA88F25E}" dt="2023-12-30T16:51:36.694" v="2233" actId="478"/>
          <ac:spMkLst>
            <pc:docMk/>
            <pc:sldMk cId="297310229" sldId="552"/>
            <ac:spMk id="19" creationId="{CCEA6683-042F-4201-A75D-2094677AC703}"/>
          </ac:spMkLst>
        </pc:spChg>
        <pc:spChg chg="add mod">
          <ac:chgData name="atheer alomar" userId="ba13cdd37e4bbbd1" providerId="LiveId" clId="{855B09A4-A16D-4E61-8536-667AEA88F25E}" dt="2023-12-30T16:57:13.986" v="2362" actId="1076"/>
          <ac:spMkLst>
            <pc:docMk/>
            <pc:sldMk cId="297310229" sldId="552"/>
            <ac:spMk id="20" creationId="{89B2127C-2A49-4243-94F7-4CD53753CCC9}"/>
          </ac:spMkLst>
        </pc:spChg>
        <pc:spChg chg="add mod">
          <ac:chgData name="atheer alomar" userId="ba13cdd37e4bbbd1" providerId="LiveId" clId="{855B09A4-A16D-4E61-8536-667AEA88F25E}" dt="2023-12-30T16:54:47.247" v="2313" actId="20577"/>
          <ac:spMkLst>
            <pc:docMk/>
            <pc:sldMk cId="297310229" sldId="552"/>
            <ac:spMk id="21" creationId="{5CB96836-914A-483B-B77D-4757E9A1F536}"/>
          </ac:spMkLst>
        </pc:spChg>
        <pc:spChg chg="add mod">
          <ac:chgData name="atheer alomar" userId="ba13cdd37e4bbbd1" providerId="LiveId" clId="{855B09A4-A16D-4E61-8536-667AEA88F25E}" dt="2023-12-30T16:54:55.036" v="2315" actId="1076"/>
          <ac:spMkLst>
            <pc:docMk/>
            <pc:sldMk cId="297310229" sldId="552"/>
            <ac:spMk id="22" creationId="{C673FB40-ED08-4D11-BB53-D05F2AD541EE}"/>
          </ac:spMkLst>
        </pc:spChg>
        <pc:spChg chg="add del mod">
          <ac:chgData name="atheer alomar" userId="ba13cdd37e4bbbd1" providerId="LiveId" clId="{855B09A4-A16D-4E61-8536-667AEA88F25E}" dt="2023-12-30T16:52:10.030" v="2247"/>
          <ac:spMkLst>
            <pc:docMk/>
            <pc:sldMk cId="297310229" sldId="552"/>
            <ac:spMk id="23" creationId="{6569B961-BDD9-4F99-B47A-4DD23D94E2A5}"/>
          </ac:spMkLst>
        </pc:spChg>
        <pc:spChg chg="add del mod">
          <ac:chgData name="atheer alomar" userId="ba13cdd37e4bbbd1" providerId="LiveId" clId="{855B09A4-A16D-4E61-8536-667AEA88F25E}" dt="2023-12-30T16:52:09.775" v="2246"/>
          <ac:spMkLst>
            <pc:docMk/>
            <pc:sldMk cId="297310229" sldId="552"/>
            <ac:spMk id="24" creationId="{221ABF36-ECAE-45BE-B9B9-6A3FBCF76380}"/>
          </ac:spMkLst>
        </pc:spChg>
        <pc:spChg chg="add mod">
          <ac:chgData name="atheer alomar" userId="ba13cdd37e4bbbd1" providerId="LiveId" clId="{855B09A4-A16D-4E61-8536-667AEA88F25E}" dt="2023-12-30T16:53:55.402" v="2301" actId="207"/>
          <ac:spMkLst>
            <pc:docMk/>
            <pc:sldMk cId="297310229" sldId="552"/>
            <ac:spMk id="25" creationId="{9091E7AF-C806-4A0E-9EE6-627769D0B278}"/>
          </ac:spMkLst>
        </pc:spChg>
        <pc:picChg chg="add del mod modCrop">
          <ac:chgData name="atheer alomar" userId="ba13cdd37e4bbbd1" providerId="LiveId" clId="{855B09A4-A16D-4E61-8536-667AEA88F25E}" dt="2023-12-30T16:49:18.117" v="2215" actId="478"/>
          <ac:picMkLst>
            <pc:docMk/>
            <pc:sldMk cId="297310229" sldId="552"/>
            <ac:picMk id="3" creationId="{6E7C813C-A091-4E97-A3AE-633815B5E0B8}"/>
          </ac:picMkLst>
        </pc:picChg>
        <pc:picChg chg="add mod">
          <ac:chgData name="atheer alomar" userId="ba13cdd37e4bbbd1" providerId="LiveId" clId="{855B09A4-A16D-4E61-8536-667AEA88F25E}" dt="2023-12-30T06:51:00.284" v="1235" actId="167"/>
          <ac:picMkLst>
            <pc:docMk/>
            <pc:sldMk cId="297310229" sldId="552"/>
            <ac:picMk id="4" creationId="{F319AF5C-7D26-47DE-9000-96337C7FA26C}"/>
          </ac:picMkLst>
        </pc:picChg>
        <pc:picChg chg="add del mod">
          <ac:chgData name="atheer alomar" userId="ba13cdd37e4bbbd1" providerId="LiveId" clId="{855B09A4-A16D-4E61-8536-667AEA88F25E}" dt="2023-12-30T16:58:46.915" v="2377" actId="21"/>
          <ac:picMkLst>
            <pc:docMk/>
            <pc:sldMk cId="297310229" sldId="552"/>
            <ac:picMk id="26" creationId="{723428A3-C7C1-4BE7-A79E-A6FCB4AEE2E9}"/>
          </ac:picMkLst>
        </pc:picChg>
        <pc:picChg chg="add mod">
          <ac:chgData name="atheer alomar" userId="ba13cdd37e4bbbd1" providerId="LiveId" clId="{855B09A4-A16D-4E61-8536-667AEA88F25E}" dt="2023-12-30T16:59:35.771" v="2397" actId="1076"/>
          <ac:picMkLst>
            <pc:docMk/>
            <pc:sldMk cId="297310229" sldId="552"/>
            <ac:picMk id="27" creationId="{C61DD052-9793-48AA-BCBC-C541E94AA54E}"/>
          </ac:picMkLst>
        </pc:picChg>
        <pc:picChg chg="add mod">
          <ac:chgData name="atheer alomar" userId="ba13cdd37e4bbbd1" providerId="LiveId" clId="{855B09A4-A16D-4E61-8536-667AEA88F25E}" dt="2023-12-30T17:00:04.250" v="2401" actId="1076"/>
          <ac:picMkLst>
            <pc:docMk/>
            <pc:sldMk cId="297310229" sldId="552"/>
            <ac:picMk id="28" creationId="{79F82AAF-24CF-48FB-9965-FF474ADABA02}"/>
          </ac:picMkLst>
        </pc:picChg>
      </pc:sldChg>
      <pc:sldChg chg="addSp modSp modTransition">
        <pc:chgData name="atheer alomar" userId="ba13cdd37e4bbbd1" providerId="LiveId" clId="{855B09A4-A16D-4E61-8536-667AEA88F25E}" dt="2023-12-30T06:54:26.623" v="1245" actId="167"/>
        <pc:sldMkLst>
          <pc:docMk/>
          <pc:sldMk cId="2824135117" sldId="553"/>
        </pc:sldMkLst>
        <pc:spChg chg="add mod">
          <ac:chgData name="atheer alomar" userId="ba13cdd37e4bbbd1" providerId="LiveId" clId="{855B09A4-A16D-4E61-8536-667AEA88F25E}" dt="2023-12-30T06:54:26.623" v="1245" actId="167"/>
          <ac:spMkLst>
            <pc:docMk/>
            <pc:sldMk cId="2824135117" sldId="553"/>
            <ac:spMk id="4" creationId="{953182D2-4D59-4BB2-9134-E5EAA2AF40F2}"/>
          </ac:spMkLst>
        </pc:spChg>
        <pc:picChg chg="add mod">
          <ac:chgData name="atheer alomar" userId="ba13cdd37e4bbbd1" providerId="LiveId" clId="{855B09A4-A16D-4E61-8536-667AEA88F25E}" dt="2023-12-30T06:54:26.623" v="1245" actId="167"/>
          <ac:picMkLst>
            <pc:docMk/>
            <pc:sldMk cId="2824135117" sldId="553"/>
            <ac:picMk id="3" creationId="{F92A6122-3C0E-4370-855D-33E9857B2D2B}"/>
          </ac:picMkLst>
        </pc:picChg>
      </pc:sldChg>
      <pc:sldChg chg="addSp delSp modSp del ord modAnim">
        <pc:chgData name="atheer alomar" userId="ba13cdd37e4bbbd1" providerId="LiveId" clId="{855B09A4-A16D-4E61-8536-667AEA88F25E}" dt="2023-12-30T05:50:55.886" v="1082" actId="2696"/>
        <pc:sldMkLst>
          <pc:docMk/>
          <pc:sldMk cId="3618020435" sldId="554"/>
        </pc:sldMkLst>
        <pc:spChg chg="add del mod">
          <ac:chgData name="atheer alomar" userId="ba13cdd37e4bbbd1" providerId="LiveId" clId="{855B09A4-A16D-4E61-8536-667AEA88F25E}" dt="2023-12-30T00:54:01.736" v="79"/>
          <ac:spMkLst>
            <pc:docMk/>
            <pc:sldMk cId="3618020435" sldId="554"/>
            <ac:spMk id="3" creationId="{764B877C-8BCE-4AFC-852D-20B697CCA67F}"/>
          </ac:spMkLst>
        </pc:spChg>
        <pc:spChg chg="add del mod">
          <ac:chgData name="atheer alomar" userId="ba13cdd37e4bbbd1" providerId="LiveId" clId="{855B09A4-A16D-4E61-8536-667AEA88F25E}" dt="2023-12-30T00:54:01.736" v="79"/>
          <ac:spMkLst>
            <pc:docMk/>
            <pc:sldMk cId="3618020435" sldId="554"/>
            <ac:spMk id="4" creationId="{17373879-05B8-4928-BCD9-4741C8B76A16}"/>
          </ac:spMkLst>
        </pc:spChg>
        <pc:spChg chg="add del mod">
          <ac:chgData name="atheer alomar" userId="ba13cdd37e4bbbd1" providerId="LiveId" clId="{855B09A4-A16D-4E61-8536-667AEA88F25E}" dt="2023-12-30T00:54:01.736" v="79"/>
          <ac:spMkLst>
            <pc:docMk/>
            <pc:sldMk cId="3618020435" sldId="554"/>
            <ac:spMk id="5" creationId="{80DE605E-B847-421D-A520-4202CE64211C}"/>
          </ac:spMkLst>
        </pc:spChg>
        <pc:spChg chg="add del mod">
          <ac:chgData name="atheer alomar" userId="ba13cdd37e4bbbd1" providerId="LiveId" clId="{855B09A4-A16D-4E61-8536-667AEA88F25E}" dt="2023-12-30T00:54:01.736" v="79"/>
          <ac:spMkLst>
            <pc:docMk/>
            <pc:sldMk cId="3618020435" sldId="554"/>
            <ac:spMk id="6" creationId="{BF4FA975-FF34-414F-8D6D-837B063C5CB2}"/>
          </ac:spMkLst>
        </pc:spChg>
      </pc:sldChg>
      <pc:sldChg chg="addSp delSp modSp del mod ord modTransition modAnim">
        <pc:chgData name="atheer alomar" userId="ba13cdd37e4bbbd1" providerId="LiveId" clId="{855B09A4-A16D-4E61-8536-667AEA88F25E}" dt="2023-12-30T16:23:08.741" v="2094" actId="2696"/>
        <pc:sldMkLst>
          <pc:docMk/>
          <pc:sldMk cId="4057566643" sldId="555"/>
        </pc:sldMkLst>
        <pc:picChg chg="mod">
          <ac:chgData name="atheer alomar" userId="ba13cdd37e4bbbd1" providerId="LiveId" clId="{855B09A4-A16D-4E61-8536-667AEA88F25E}" dt="2023-12-30T06:23:00.440" v="1202" actId="1076"/>
          <ac:picMkLst>
            <pc:docMk/>
            <pc:sldMk cId="4057566643" sldId="555"/>
            <ac:picMk id="4" creationId="{F6701815-F1CE-4ADC-A3C1-79E603D7C440}"/>
          </ac:picMkLst>
        </pc:picChg>
        <pc:picChg chg="add mod">
          <ac:chgData name="atheer alomar" userId="ba13cdd37e4bbbd1" providerId="LiveId" clId="{855B09A4-A16D-4E61-8536-667AEA88F25E}" dt="2023-12-30T15:57:44.037" v="1870" actId="571"/>
          <ac:picMkLst>
            <pc:docMk/>
            <pc:sldMk cId="4057566643" sldId="555"/>
            <ac:picMk id="7" creationId="{54D5A277-F55E-42A7-A22D-5FD0AD420E96}"/>
          </ac:picMkLst>
        </pc:picChg>
        <pc:picChg chg="add del mod">
          <ac:chgData name="atheer alomar" userId="ba13cdd37e4bbbd1" providerId="LiveId" clId="{855B09A4-A16D-4E61-8536-667AEA88F25E}" dt="2023-12-30T07:01:54.325" v="1309"/>
          <ac:picMkLst>
            <pc:docMk/>
            <pc:sldMk cId="4057566643" sldId="555"/>
            <ac:picMk id="7" creationId="{FBC8E9B0-ABA8-4BC3-A1C6-4B52FA366D83}"/>
          </ac:picMkLst>
        </pc:picChg>
        <pc:picChg chg="mod">
          <ac:chgData name="atheer alomar" userId="ba13cdd37e4bbbd1" providerId="LiveId" clId="{855B09A4-A16D-4E61-8536-667AEA88F25E}" dt="2023-12-30T15:57:26.835" v="1865" actId="1440"/>
          <ac:picMkLst>
            <pc:docMk/>
            <pc:sldMk cId="4057566643" sldId="555"/>
            <ac:picMk id="3074" creationId="{E9B5D5BC-45A4-4805-BF92-19203C53D70E}"/>
          </ac:picMkLst>
        </pc:picChg>
      </pc:sldChg>
      <pc:sldChg chg="del modTransition">
        <pc:chgData name="atheer alomar" userId="ba13cdd37e4bbbd1" providerId="LiveId" clId="{855B09A4-A16D-4E61-8536-667AEA88F25E}" dt="2023-12-30T06:54:07.501" v="1240" actId="2696"/>
        <pc:sldMkLst>
          <pc:docMk/>
          <pc:sldMk cId="3142255189" sldId="556"/>
        </pc:sldMkLst>
      </pc:sldChg>
      <pc:sldChg chg="addSp delSp modSp mod modTransition">
        <pc:chgData name="atheer alomar" userId="ba13cdd37e4bbbd1" providerId="LiveId" clId="{855B09A4-A16D-4E61-8536-667AEA88F25E}" dt="2023-12-30T16:31:02.744" v="2143" actId="1076"/>
        <pc:sldMkLst>
          <pc:docMk/>
          <pc:sldMk cId="95726316" sldId="557"/>
        </pc:sldMkLst>
        <pc:spChg chg="add mod">
          <ac:chgData name="atheer alomar" userId="ba13cdd37e4bbbd1" providerId="LiveId" clId="{855B09A4-A16D-4E61-8536-667AEA88F25E}" dt="2023-12-30T16:31:02.744" v="2143" actId="1076"/>
          <ac:spMkLst>
            <pc:docMk/>
            <pc:sldMk cId="95726316" sldId="557"/>
            <ac:spMk id="2" creationId="{CAC727CA-FB85-430E-9BE3-B6891B213290}"/>
          </ac:spMkLst>
        </pc:spChg>
        <pc:spChg chg="mod">
          <ac:chgData name="atheer alomar" userId="ba13cdd37e4bbbd1" providerId="LiveId" clId="{855B09A4-A16D-4E61-8536-667AEA88F25E}" dt="2023-12-30T16:31:00.177" v="2142" actId="1076"/>
          <ac:spMkLst>
            <pc:docMk/>
            <pc:sldMk cId="95726316" sldId="557"/>
            <ac:spMk id="5" creationId="{E0E80B40-1848-421D-B77B-C275B9554B93}"/>
          </ac:spMkLst>
        </pc:spChg>
        <pc:spChg chg="mod">
          <ac:chgData name="atheer alomar" userId="ba13cdd37e4bbbd1" providerId="LiveId" clId="{855B09A4-A16D-4E61-8536-667AEA88F25E}" dt="2023-12-30T16:30:15.353" v="2132"/>
          <ac:spMkLst>
            <pc:docMk/>
            <pc:sldMk cId="95726316" sldId="557"/>
            <ac:spMk id="7" creationId="{9FC64907-9E31-43F0-B3C0-4662BB97D3BB}"/>
          </ac:spMkLst>
        </pc:spChg>
        <pc:spChg chg="add mod ord">
          <ac:chgData name="atheer alomar" userId="ba13cdd37e4bbbd1" providerId="LiveId" clId="{855B09A4-A16D-4E61-8536-667AEA88F25E}" dt="2023-12-30T16:30:18.900" v="2133" actId="167"/>
          <ac:spMkLst>
            <pc:docMk/>
            <pc:sldMk cId="95726316" sldId="557"/>
            <ac:spMk id="9" creationId="{9D8244D2-D5C4-4322-AE74-AF319EED5F4C}"/>
          </ac:spMkLst>
        </pc:spChg>
        <pc:spChg chg="add mod ord">
          <ac:chgData name="atheer alomar" userId="ba13cdd37e4bbbd1" providerId="LiveId" clId="{855B09A4-A16D-4E61-8536-667AEA88F25E}" dt="2023-12-30T16:30:18.900" v="2133" actId="167"/>
          <ac:spMkLst>
            <pc:docMk/>
            <pc:sldMk cId="95726316" sldId="557"/>
            <ac:spMk id="10" creationId="{B963162A-137B-48FE-95D0-E1D4AC099C06}"/>
          </ac:spMkLst>
        </pc:spChg>
        <pc:spChg chg="add mod ord">
          <ac:chgData name="atheer alomar" userId="ba13cdd37e4bbbd1" providerId="LiveId" clId="{855B09A4-A16D-4E61-8536-667AEA88F25E}" dt="2023-12-30T16:30:18.900" v="2133" actId="167"/>
          <ac:spMkLst>
            <pc:docMk/>
            <pc:sldMk cId="95726316" sldId="557"/>
            <ac:spMk id="11" creationId="{ED6387A7-851B-40AF-B602-EB3322083F83}"/>
          </ac:spMkLst>
        </pc:spChg>
        <pc:spChg chg="add mod ord">
          <ac:chgData name="atheer alomar" userId="ba13cdd37e4bbbd1" providerId="LiveId" clId="{855B09A4-A16D-4E61-8536-667AEA88F25E}" dt="2023-12-30T16:30:18.900" v="2133" actId="167"/>
          <ac:spMkLst>
            <pc:docMk/>
            <pc:sldMk cId="95726316" sldId="557"/>
            <ac:spMk id="12" creationId="{3042E34F-191F-4414-89E3-9C97427E5495}"/>
          </ac:spMkLst>
        </pc:spChg>
        <pc:spChg chg="add del mod ord">
          <ac:chgData name="atheer alomar" userId="ba13cdd37e4bbbd1" providerId="LiveId" clId="{855B09A4-A16D-4E61-8536-667AEA88F25E}" dt="2023-12-30T16:30:24.953" v="2134" actId="478"/>
          <ac:spMkLst>
            <pc:docMk/>
            <pc:sldMk cId="95726316" sldId="557"/>
            <ac:spMk id="13" creationId="{4B52E170-6B65-406B-817A-4CE614B7CBF1}"/>
          </ac:spMkLst>
        </pc:spChg>
        <pc:spChg chg="add mod ord">
          <ac:chgData name="atheer alomar" userId="ba13cdd37e4bbbd1" providerId="LiveId" clId="{855B09A4-A16D-4E61-8536-667AEA88F25E}" dt="2023-12-30T16:30:56.153" v="2141" actId="171"/>
          <ac:spMkLst>
            <pc:docMk/>
            <pc:sldMk cId="95726316" sldId="557"/>
            <ac:spMk id="14" creationId="{4B035A29-A56C-4D1D-A00A-3F8A3016C0D6}"/>
          </ac:spMkLst>
        </pc:spChg>
        <pc:grpChg chg="add mod ord">
          <ac:chgData name="atheer alomar" userId="ba13cdd37e4bbbd1" providerId="LiveId" clId="{855B09A4-A16D-4E61-8536-667AEA88F25E}" dt="2023-12-30T16:30:18.900" v="2133" actId="167"/>
          <ac:grpSpMkLst>
            <pc:docMk/>
            <pc:sldMk cId="95726316" sldId="557"/>
            <ac:grpSpMk id="4" creationId="{985FE791-0765-4F84-B17B-30D741F491AB}"/>
          </ac:grpSpMkLst>
        </pc:grpChg>
        <pc:picChg chg="mod">
          <ac:chgData name="atheer alomar" userId="ba13cdd37e4bbbd1" providerId="LiveId" clId="{855B09A4-A16D-4E61-8536-667AEA88F25E}" dt="2023-12-30T16:30:15.353" v="2132"/>
          <ac:picMkLst>
            <pc:docMk/>
            <pc:sldMk cId="95726316" sldId="557"/>
            <ac:picMk id="6" creationId="{F9E44339-E9DE-4920-9195-B8CA862A74A9}"/>
          </ac:picMkLst>
        </pc:picChg>
        <pc:picChg chg="add mod ord">
          <ac:chgData name="atheer alomar" userId="ba13cdd37e4bbbd1" providerId="LiveId" clId="{855B09A4-A16D-4E61-8536-667AEA88F25E}" dt="2023-12-30T16:30:18.900" v="2133" actId="167"/>
          <ac:picMkLst>
            <pc:docMk/>
            <pc:sldMk cId="95726316" sldId="557"/>
            <ac:picMk id="8" creationId="{AD47A99D-C423-40C2-AE6C-38E05E30D68E}"/>
          </ac:picMkLst>
        </pc:picChg>
      </pc:sldChg>
      <pc:sldChg chg="addSp delSp modSp mod modTransition">
        <pc:chgData name="atheer alomar" userId="ba13cdd37e4bbbd1" providerId="LiveId" clId="{855B09A4-A16D-4E61-8536-667AEA88F25E}" dt="2023-12-30T16:48:09.717" v="2214" actId="1076"/>
        <pc:sldMkLst>
          <pc:docMk/>
          <pc:sldMk cId="790110192" sldId="558"/>
        </pc:sldMkLst>
        <pc:spChg chg="mod">
          <ac:chgData name="atheer alomar" userId="ba13cdd37e4bbbd1" providerId="LiveId" clId="{855B09A4-A16D-4E61-8536-667AEA88F25E}" dt="2023-12-30T16:31:24.362" v="2146"/>
          <ac:spMkLst>
            <pc:docMk/>
            <pc:sldMk cId="790110192" sldId="558"/>
            <ac:spMk id="7" creationId="{3CDD7BD6-090E-4077-A147-1D450CE3FE82}"/>
          </ac:spMkLst>
        </pc:spChg>
        <pc:spChg chg="add del mod ord">
          <ac:chgData name="atheer alomar" userId="ba13cdd37e4bbbd1" providerId="LiveId" clId="{855B09A4-A16D-4E61-8536-667AEA88F25E}" dt="2023-12-30T16:32:34.430" v="2171" actId="478"/>
          <ac:spMkLst>
            <pc:docMk/>
            <pc:sldMk cId="790110192" sldId="558"/>
            <ac:spMk id="9" creationId="{076D8D2D-9C73-46A7-9CCB-5BEB28D39FAD}"/>
          </ac:spMkLst>
        </pc:spChg>
        <pc:spChg chg="add del mod ord">
          <ac:chgData name="atheer alomar" userId="ba13cdd37e4bbbd1" providerId="LiveId" clId="{855B09A4-A16D-4E61-8536-667AEA88F25E}" dt="2023-12-30T16:32:34.430" v="2171" actId="478"/>
          <ac:spMkLst>
            <pc:docMk/>
            <pc:sldMk cId="790110192" sldId="558"/>
            <ac:spMk id="10" creationId="{9FD58EE5-13D2-46D8-AEDE-6922E787132B}"/>
          </ac:spMkLst>
        </pc:spChg>
        <pc:spChg chg="add del mod ord">
          <ac:chgData name="atheer alomar" userId="ba13cdd37e4bbbd1" providerId="LiveId" clId="{855B09A4-A16D-4E61-8536-667AEA88F25E}" dt="2023-12-30T16:32:34.430" v="2171" actId="478"/>
          <ac:spMkLst>
            <pc:docMk/>
            <pc:sldMk cId="790110192" sldId="558"/>
            <ac:spMk id="11" creationId="{8B655F46-ABFE-4A7D-A2A4-22DC24B6C02E}"/>
          </ac:spMkLst>
        </pc:spChg>
        <pc:spChg chg="add del mod ord">
          <ac:chgData name="atheer alomar" userId="ba13cdd37e4bbbd1" providerId="LiveId" clId="{855B09A4-A16D-4E61-8536-667AEA88F25E}" dt="2023-12-30T16:32:34.430" v="2171" actId="478"/>
          <ac:spMkLst>
            <pc:docMk/>
            <pc:sldMk cId="790110192" sldId="558"/>
            <ac:spMk id="12" creationId="{45B89232-8740-4290-AD56-EBA33280859D}"/>
          </ac:spMkLst>
        </pc:spChg>
        <pc:spChg chg="add del mod ord">
          <ac:chgData name="atheer alomar" userId="ba13cdd37e4bbbd1" providerId="LiveId" clId="{855B09A4-A16D-4E61-8536-667AEA88F25E}" dt="2023-12-30T16:32:34.430" v="2171" actId="478"/>
          <ac:spMkLst>
            <pc:docMk/>
            <pc:sldMk cId="790110192" sldId="558"/>
            <ac:spMk id="13" creationId="{82BBF3D2-42AE-4256-8925-5DBFF423230F}"/>
          </ac:spMkLst>
        </pc:spChg>
        <pc:spChg chg="mod">
          <ac:chgData name="atheer alomar" userId="ba13cdd37e4bbbd1" providerId="LiveId" clId="{855B09A4-A16D-4E61-8536-667AEA88F25E}" dt="2023-12-30T16:32:35.132" v="2172"/>
          <ac:spMkLst>
            <pc:docMk/>
            <pc:sldMk cId="790110192" sldId="558"/>
            <ac:spMk id="16" creationId="{29824158-06CC-44AF-B309-2A6AA8FF053A}"/>
          </ac:spMkLst>
        </pc:spChg>
        <pc:spChg chg="add mod ord">
          <ac:chgData name="atheer alomar" userId="ba13cdd37e4bbbd1" providerId="LiveId" clId="{855B09A4-A16D-4E61-8536-667AEA88F25E}" dt="2023-12-30T16:47:12.653" v="2191"/>
          <ac:spMkLst>
            <pc:docMk/>
            <pc:sldMk cId="790110192" sldId="558"/>
            <ac:spMk id="18" creationId="{85877AB1-A246-4A5D-89E6-96812AEC3450}"/>
          </ac:spMkLst>
        </pc:spChg>
        <pc:spChg chg="add mod ord">
          <ac:chgData name="atheer alomar" userId="ba13cdd37e4bbbd1" providerId="LiveId" clId="{855B09A4-A16D-4E61-8536-667AEA88F25E}" dt="2023-12-30T16:32:38.306" v="2173" actId="167"/>
          <ac:spMkLst>
            <pc:docMk/>
            <pc:sldMk cId="790110192" sldId="558"/>
            <ac:spMk id="19" creationId="{8738793B-7F52-4426-8C57-A425E2725B1B}"/>
          </ac:spMkLst>
        </pc:spChg>
        <pc:spChg chg="add mod ord">
          <ac:chgData name="atheer alomar" userId="ba13cdd37e4bbbd1" providerId="LiveId" clId="{855B09A4-A16D-4E61-8536-667AEA88F25E}" dt="2023-12-30T16:32:38.306" v="2173" actId="167"/>
          <ac:spMkLst>
            <pc:docMk/>
            <pc:sldMk cId="790110192" sldId="558"/>
            <ac:spMk id="20" creationId="{54AA8688-466E-4B55-8647-0C59024D6059}"/>
          </ac:spMkLst>
        </pc:spChg>
        <pc:spChg chg="add mod ord">
          <ac:chgData name="atheer alomar" userId="ba13cdd37e4bbbd1" providerId="LiveId" clId="{855B09A4-A16D-4E61-8536-667AEA88F25E}" dt="2023-12-30T16:32:38.306" v="2173" actId="167"/>
          <ac:spMkLst>
            <pc:docMk/>
            <pc:sldMk cId="790110192" sldId="558"/>
            <ac:spMk id="21" creationId="{7F5FA998-15DD-47C6-B656-151F146D0178}"/>
          </ac:spMkLst>
        </pc:spChg>
        <pc:spChg chg="add mod ord">
          <ac:chgData name="atheer alomar" userId="ba13cdd37e4bbbd1" providerId="LiveId" clId="{855B09A4-A16D-4E61-8536-667AEA88F25E}" dt="2023-12-30T16:32:38.306" v="2173" actId="167"/>
          <ac:spMkLst>
            <pc:docMk/>
            <pc:sldMk cId="790110192" sldId="558"/>
            <ac:spMk id="22" creationId="{42DEB519-147A-4374-9CF2-80F4206E22D9}"/>
          </ac:spMkLst>
        </pc:spChg>
        <pc:spChg chg="add mod">
          <ac:chgData name="atheer alomar" userId="ba13cdd37e4bbbd1" providerId="LiveId" clId="{855B09A4-A16D-4E61-8536-667AEA88F25E}" dt="2023-12-30T16:47:09.421" v="2189" actId="21"/>
          <ac:spMkLst>
            <pc:docMk/>
            <pc:sldMk cId="790110192" sldId="558"/>
            <ac:spMk id="24" creationId="{448D489F-A3FA-4298-983B-2AB3B2A755BE}"/>
          </ac:spMkLst>
        </pc:spChg>
        <pc:spChg chg="mod">
          <ac:chgData name="atheer alomar" userId="ba13cdd37e4bbbd1" providerId="LiveId" clId="{855B09A4-A16D-4E61-8536-667AEA88F25E}" dt="2023-12-30T16:47:15.117" v="2195" actId="571"/>
          <ac:spMkLst>
            <pc:docMk/>
            <pc:sldMk cId="790110192" sldId="558"/>
            <ac:spMk id="27" creationId="{6DFCD900-B3DE-4E2C-B478-302AC4A6515B}"/>
          </ac:spMkLst>
        </pc:spChg>
        <pc:spChg chg="add del">
          <ac:chgData name="atheer alomar" userId="ba13cdd37e4bbbd1" providerId="LiveId" clId="{855B09A4-A16D-4E61-8536-667AEA88F25E}" dt="2023-12-30T16:47:14.552" v="2194" actId="22"/>
          <ac:spMkLst>
            <pc:docMk/>
            <pc:sldMk cId="790110192" sldId="558"/>
            <ac:spMk id="29" creationId="{43D6894F-BDAB-4231-B7D9-3119A8519E19}"/>
          </ac:spMkLst>
        </pc:spChg>
        <pc:spChg chg="add mod">
          <ac:chgData name="atheer alomar" userId="ba13cdd37e4bbbd1" providerId="LiveId" clId="{855B09A4-A16D-4E61-8536-667AEA88F25E}" dt="2023-12-30T16:47:35.119" v="2206" actId="20577"/>
          <ac:spMkLst>
            <pc:docMk/>
            <pc:sldMk cId="790110192" sldId="558"/>
            <ac:spMk id="31" creationId="{7F5C3710-1196-4A8D-8219-41E337E695C5}"/>
          </ac:spMkLst>
        </pc:spChg>
        <pc:grpChg chg="add del mod ord">
          <ac:chgData name="atheer alomar" userId="ba13cdd37e4bbbd1" providerId="LiveId" clId="{855B09A4-A16D-4E61-8536-667AEA88F25E}" dt="2023-12-30T16:32:34.430" v="2171" actId="478"/>
          <ac:grpSpMkLst>
            <pc:docMk/>
            <pc:sldMk cId="790110192" sldId="558"/>
            <ac:grpSpMk id="5" creationId="{5E9D07D8-A9A6-4A8C-9245-4BAFFF9BFA63}"/>
          </ac:grpSpMkLst>
        </pc:grpChg>
        <pc:grpChg chg="add mod ord">
          <ac:chgData name="atheer alomar" userId="ba13cdd37e4bbbd1" providerId="LiveId" clId="{855B09A4-A16D-4E61-8536-667AEA88F25E}" dt="2023-12-30T16:32:38.306" v="2173" actId="167"/>
          <ac:grpSpMkLst>
            <pc:docMk/>
            <pc:sldMk cId="790110192" sldId="558"/>
            <ac:grpSpMk id="14" creationId="{18F4D677-A568-48A4-B3F3-C0328BC05CD2}"/>
          </ac:grpSpMkLst>
        </pc:grpChg>
        <pc:grpChg chg="add mod">
          <ac:chgData name="atheer alomar" userId="ba13cdd37e4bbbd1" providerId="LiveId" clId="{855B09A4-A16D-4E61-8536-667AEA88F25E}" dt="2023-12-30T16:47:15.117" v="2195" actId="571"/>
          <ac:grpSpMkLst>
            <pc:docMk/>
            <pc:sldMk cId="790110192" sldId="558"/>
            <ac:grpSpMk id="25" creationId="{EF6791B6-E8E4-4A30-A65C-96550A026AE7}"/>
          </ac:grpSpMkLst>
        </pc:grpChg>
        <pc:picChg chg="mod">
          <ac:chgData name="atheer alomar" userId="ba13cdd37e4bbbd1" providerId="LiveId" clId="{855B09A4-A16D-4E61-8536-667AEA88F25E}" dt="2023-12-30T16:31:24.362" v="2146"/>
          <ac:picMkLst>
            <pc:docMk/>
            <pc:sldMk cId="790110192" sldId="558"/>
            <ac:picMk id="6" creationId="{0D69B0CC-5729-4876-8028-37579FE54A09}"/>
          </ac:picMkLst>
        </pc:picChg>
        <pc:picChg chg="add del mod ord">
          <ac:chgData name="atheer alomar" userId="ba13cdd37e4bbbd1" providerId="LiveId" clId="{855B09A4-A16D-4E61-8536-667AEA88F25E}" dt="2023-12-30T16:32:34.430" v="2171" actId="478"/>
          <ac:picMkLst>
            <pc:docMk/>
            <pc:sldMk cId="790110192" sldId="558"/>
            <ac:picMk id="8" creationId="{2FF8035B-A6A7-43F1-9E44-76E89A316C70}"/>
          </ac:picMkLst>
        </pc:picChg>
        <pc:picChg chg="mod">
          <ac:chgData name="atheer alomar" userId="ba13cdd37e4bbbd1" providerId="LiveId" clId="{855B09A4-A16D-4E61-8536-667AEA88F25E}" dt="2023-12-30T16:32:35.132" v="2172"/>
          <ac:picMkLst>
            <pc:docMk/>
            <pc:sldMk cId="790110192" sldId="558"/>
            <ac:picMk id="15" creationId="{AD838B22-4080-43B5-9BC2-799F238D3768}"/>
          </ac:picMkLst>
        </pc:picChg>
        <pc:picChg chg="add mod ord">
          <ac:chgData name="atheer alomar" userId="ba13cdd37e4bbbd1" providerId="LiveId" clId="{855B09A4-A16D-4E61-8536-667AEA88F25E}" dt="2023-12-30T16:32:38.306" v="2173" actId="167"/>
          <ac:picMkLst>
            <pc:docMk/>
            <pc:sldMk cId="790110192" sldId="558"/>
            <ac:picMk id="17" creationId="{1C2986F6-F25E-4395-B9D7-7E5AD7244E3B}"/>
          </ac:picMkLst>
        </pc:picChg>
        <pc:picChg chg="mod">
          <ac:chgData name="atheer alomar" userId="ba13cdd37e4bbbd1" providerId="LiveId" clId="{855B09A4-A16D-4E61-8536-667AEA88F25E}" dt="2023-12-30T16:47:15.117" v="2195" actId="571"/>
          <ac:picMkLst>
            <pc:docMk/>
            <pc:sldMk cId="790110192" sldId="558"/>
            <ac:picMk id="26" creationId="{8519A48E-08FA-4137-80A6-F9D70EA580B1}"/>
          </ac:picMkLst>
        </pc:picChg>
        <pc:picChg chg="add mod">
          <ac:chgData name="atheer alomar" userId="ba13cdd37e4bbbd1" providerId="LiveId" clId="{855B09A4-A16D-4E61-8536-667AEA88F25E}" dt="2023-12-30T16:48:09.717" v="2214" actId="1076"/>
          <ac:picMkLst>
            <pc:docMk/>
            <pc:sldMk cId="790110192" sldId="558"/>
            <ac:picMk id="32" creationId="{36D84CD8-2D6D-459B-9AF3-D01553272235}"/>
          </ac:picMkLst>
        </pc:picChg>
      </pc:sldChg>
      <pc:sldChg chg="addSp modSp mod modTransition">
        <pc:chgData name="atheer alomar" userId="ba13cdd37e4bbbd1" providerId="LiveId" clId="{855B09A4-A16D-4E61-8536-667AEA88F25E}" dt="2023-12-30T16:32:08.569" v="2170" actId="20577"/>
        <pc:sldMkLst>
          <pc:docMk/>
          <pc:sldMk cId="2953532689" sldId="559"/>
        </pc:sldMkLst>
        <pc:spChg chg="add mod">
          <ac:chgData name="atheer alomar" userId="ba13cdd37e4bbbd1" providerId="LiveId" clId="{855B09A4-A16D-4E61-8536-667AEA88F25E}" dt="2023-12-30T16:32:08.569" v="2170" actId="20577"/>
          <ac:spMkLst>
            <pc:docMk/>
            <pc:sldMk cId="2953532689" sldId="559"/>
            <ac:spMk id="5" creationId="{8B467874-9CE4-4460-9022-994A62B64232}"/>
          </ac:spMkLst>
        </pc:spChg>
        <pc:spChg chg="mod">
          <ac:chgData name="atheer alomar" userId="ba13cdd37e4bbbd1" providerId="LiveId" clId="{855B09A4-A16D-4E61-8536-667AEA88F25E}" dt="2023-12-30T16:31:30.160" v="2148"/>
          <ac:spMkLst>
            <pc:docMk/>
            <pc:sldMk cId="2953532689" sldId="559"/>
            <ac:spMk id="8" creationId="{01C25932-1F41-4F4B-969F-0C20E77787A4}"/>
          </ac:spMkLst>
        </pc:spChg>
        <pc:spChg chg="add mod ord">
          <ac:chgData name="atheer alomar" userId="ba13cdd37e4bbbd1" providerId="LiveId" clId="{855B09A4-A16D-4E61-8536-667AEA88F25E}" dt="2023-12-30T16:31:40.959" v="2151" actId="14100"/>
          <ac:spMkLst>
            <pc:docMk/>
            <pc:sldMk cId="2953532689" sldId="559"/>
            <ac:spMk id="10" creationId="{C1D1D793-BB5C-4969-8172-F26767885F45}"/>
          </ac:spMkLst>
        </pc:spChg>
        <pc:spChg chg="add mod ord">
          <ac:chgData name="atheer alomar" userId="ba13cdd37e4bbbd1" providerId="LiveId" clId="{855B09A4-A16D-4E61-8536-667AEA88F25E}" dt="2023-12-30T16:31:43.885" v="2152" actId="1076"/>
          <ac:spMkLst>
            <pc:docMk/>
            <pc:sldMk cId="2953532689" sldId="559"/>
            <ac:spMk id="11" creationId="{B19968DE-3FB6-432F-A7DB-6565E8E6EB1B}"/>
          </ac:spMkLst>
        </pc:spChg>
        <pc:spChg chg="add mod ord">
          <ac:chgData name="atheer alomar" userId="ba13cdd37e4bbbd1" providerId="LiveId" clId="{855B09A4-A16D-4E61-8536-667AEA88F25E}" dt="2023-12-30T16:31:48.727" v="2154" actId="1076"/>
          <ac:spMkLst>
            <pc:docMk/>
            <pc:sldMk cId="2953532689" sldId="559"/>
            <ac:spMk id="12" creationId="{DC28802C-2FCD-43ED-A01D-412B45582568}"/>
          </ac:spMkLst>
        </pc:spChg>
        <pc:spChg chg="add mod ord">
          <ac:chgData name="atheer alomar" userId="ba13cdd37e4bbbd1" providerId="LiveId" clId="{855B09A4-A16D-4E61-8536-667AEA88F25E}" dt="2023-12-30T16:31:46.187" v="2153" actId="1076"/>
          <ac:spMkLst>
            <pc:docMk/>
            <pc:sldMk cId="2953532689" sldId="559"/>
            <ac:spMk id="13" creationId="{D8678232-E784-4965-8F26-1A31B61EDC68}"/>
          </ac:spMkLst>
        </pc:spChg>
        <pc:spChg chg="add mod ord">
          <ac:chgData name="atheer alomar" userId="ba13cdd37e4bbbd1" providerId="LiveId" clId="{855B09A4-A16D-4E61-8536-667AEA88F25E}" dt="2023-12-30T16:31:51.054" v="2155" actId="1076"/>
          <ac:spMkLst>
            <pc:docMk/>
            <pc:sldMk cId="2953532689" sldId="559"/>
            <ac:spMk id="14" creationId="{B69EA433-E765-4F38-B4A9-14C709754C7B}"/>
          </ac:spMkLst>
        </pc:spChg>
        <pc:grpChg chg="add mod ord">
          <ac:chgData name="atheer alomar" userId="ba13cdd37e4bbbd1" providerId="LiveId" clId="{855B09A4-A16D-4E61-8536-667AEA88F25E}" dt="2023-12-30T16:31:32.808" v="2149" actId="167"/>
          <ac:grpSpMkLst>
            <pc:docMk/>
            <pc:sldMk cId="2953532689" sldId="559"/>
            <ac:grpSpMk id="6" creationId="{077B1BAC-CC39-45B7-8EAA-8A15FEB8AEAF}"/>
          </ac:grpSpMkLst>
        </pc:grpChg>
        <pc:picChg chg="mod">
          <ac:chgData name="atheer alomar" userId="ba13cdd37e4bbbd1" providerId="LiveId" clId="{855B09A4-A16D-4E61-8536-667AEA88F25E}" dt="2023-12-30T16:31:30.160" v="2148"/>
          <ac:picMkLst>
            <pc:docMk/>
            <pc:sldMk cId="2953532689" sldId="559"/>
            <ac:picMk id="7" creationId="{62151592-7230-4881-97ED-E1AB05A5791A}"/>
          </ac:picMkLst>
        </pc:picChg>
        <pc:picChg chg="add mod ord">
          <ac:chgData name="atheer alomar" userId="ba13cdd37e4bbbd1" providerId="LiveId" clId="{855B09A4-A16D-4E61-8536-667AEA88F25E}" dt="2023-12-30T16:31:32.808" v="2149" actId="167"/>
          <ac:picMkLst>
            <pc:docMk/>
            <pc:sldMk cId="2953532689" sldId="559"/>
            <ac:picMk id="9" creationId="{31CA36E9-A837-4E6C-9966-4F6A442710DA}"/>
          </ac:picMkLst>
        </pc:picChg>
      </pc:sldChg>
      <pc:sldChg chg="addSp delSp modSp del mod modTransition">
        <pc:chgData name="atheer alomar" userId="ba13cdd37e4bbbd1" providerId="LiveId" clId="{855B09A4-A16D-4E61-8536-667AEA88F25E}" dt="2023-12-30T16:22:51.644" v="2093" actId="2696"/>
        <pc:sldMkLst>
          <pc:docMk/>
          <pc:sldMk cId="1115123352" sldId="560"/>
        </pc:sldMkLst>
        <pc:picChg chg="add del mod modCrop">
          <ac:chgData name="atheer alomar" userId="ba13cdd37e4bbbd1" providerId="LiveId" clId="{855B09A4-A16D-4E61-8536-667AEA88F25E}" dt="2023-12-30T16:22:15.694" v="2086" actId="478"/>
          <ac:picMkLst>
            <pc:docMk/>
            <pc:sldMk cId="1115123352" sldId="560"/>
            <ac:picMk id="4" creationId="{306690DA-5840-4048-8BB0-EB0DC3016CBC}"/>
          </ac:picMkLst>
        </pc:picChg>
      </pc:sldChg>
      <pc:sldChg chg="addSp modSp mod modTransition">
        <pc:chgData name="atheer alomar" userId="ba13cdd37e4bbbd1" providerId="LiveId" clId="{855B09A4-A16D-4E61-8536-667AEA88F25E}" dt="2023-12-30T17:02:53.357" v="2423" actId="1076"/>
        <pc:sldMkLst>
          <pc:docMk/>
          <pc:sldMk cId="1515523730" sldId="561"/>
        </pc:sldMkLst>
        <pc:picChg chg="add mod">
          <ac:chgData name="atheer alomar" userId="ba13cdd37e4bbbd1" providerId="LiveId" clId="{855B09A4-A16D-4E61-8536-667AEA88F25E}" dt="2023-12-30T17:02:53.357" v="2423" actId="1076"/>
          <ac:picMkLst>
            <pc:docMk/>
            <pc:sldMk cId="1515523730" sldId="561"/>
            <ac:picMk id="50" creationId="{E15DC080-CC96-4DDB-9F0D-C57E51EA2D2E}"/>
          </ac:picMkLst>
        </pc:picChg>
      </pc:sldChg>
      <pc:sldChg chg="del ord modTransition">
        <pc:chgData name="atheer alomar" userId="ba13cdd37e4bbbd1" providerId="LiveId" clId="{855B09A4-A16D-4E61-8536-667AEA88F25E}" dt="2023-12-30T05:49:13.589" v="1072" actId="2696"/>
        <pc:sldMkLst>
          <pc:docMk/>
          <pc:sldMk cId="1325303513" sldId="562"/>
        </pc:sldMkLst>
      </pc:sldChg>
      <pc:sldChg chg="del modTransition">
        <pc:chgData name="atheer alomar" userId="ba13cdd37e4bbbd1" providerId="LiveId" clId="{855B09A4-A16D-4E61-8536-667AEA88F25E}" dt="2023-12-30T05:49:11.102" v="1071" actId="2696"/>
        <pc:sldMkLst>
          <pc:docMk/>
          <pc:sldMk cId="1026289402" sldId="563"/>
        </pc:sldMkLst>
      </pc:sldChg>
      <pc:sldChg chg="del modTransition">
        <pc:chgData name="atheer alomar" userId="ba13cdd37e4bbbd1" providerId="LiveId" clId="{855B09A4-A16D-4E61-8536-667AEA88F25E}" dt="2023-12-30T05:49:15.816" v="1073" actId="2696"/>
        <pc:sldMkLst>
          <pc:docMk/>
          <pc:sldMk cId="976910501" sldId="564"/>
        </pc:sldMkLst>
      </pc:sldChg>
      <pc:sldChg chg="modSp del mod modTransition">
        <pc:chgData name="atheer alomar" userId="ba13cdd37e4bbbd1" providerId="LiveId" clId="{855B09A4-A16D-4E61-8536-667AEA88F25E}" dt="2023-12-30T06:55:14.072" v="1246" actId="2696"/>
        <pc:sldMkLst>
          <pc:docMk/>
          <pc:sldMk cId="2003019674" sldId="565"/>
        </pc:sldMkLst>
        <pc:spChg chg="mod">
          <ac:chgData name="atheer alomar" userId="ba13cdd37e4bbbd1" providerId="LiveId" clId="{855B09A4-A16D-4E61-8536-667AEA88F25E}" dt="2023-12-30T05:49:23.612" v="1074" actId="20577"/>
          <ac:spMkLst>
            <pc:docMk/>
            <pc:sldMk cId="2003019674" sldId="565"/>
            <ac:spMk id="3" creationId="{0B735FE0-66D2-46B2-A880-89EB0CA676CD}"/>
          </ac:spMkLst>
        </pc:spChg>
      </pc:sldChg>
      <pc:sldChg chg="addSp delSp modSp mod">
        <pc:chgData name="atheer alomar" userId="ba13cdd37e4bbbd1" providerId="LiveId" clId="{855B09A4-A16D-4E61-8536-667AEA88F25E}" dt="2023-12-30T17:03:39.800" v="2424" actId="14100"/>
        <pc:sldMkLst>
          <pc:docMk/>
          <pc:sldMk cId="1024844942" sldId="566"/>
        </pc:sldMkLst>
        <pc:spChg chg="del mod">
          <ac:chgData name="atheer alomar" userId="ba13cdd37e4bbbd1" providerId="LiveId" clId="{855B09A4-A16D-4E61-8536-667AEA88F25E}" dt="2023-12-30T10:57:09.517" v="1362" actId="478"/>
          <ac:spMkLst>
            <pc:docMk/>
            <pc:sldMk cId="1024844942" sldId="566"/>
            <ac:spMk id="2" creationId="{E3E441C8-6810-4D03-9236-FAC3C31D9808}"/>
          </ac:spMkLst>
        </pc:spChg>
        <pc:spChg chg="add mod">
          <ac:chgData name="atheer alomar" userId="ba13cdd37e4bbbd1" providerId="LiveId" clId="{855B09A4-A16D-4E61-8536-667AEA88F25E}" dt="2023-12-30T10:58:58.325" v="1387" actId="207"/>
          <ac:spMkLst>
            <pc:docMk/>
            <pc:sldMk cId="1024844942" sldId="566"/>
            <ac:spMk id="3" creationId="{1C734759-D957-4A20-A912-3028EEE393EC}"/>
          </ac:spMkLst>
        </pc:spChg>
        <pc:spChg chg="add mod">
          <ac:chgData name="atheer alomar" userId="ba13cdd37e4bbbd1" providerId="LiveId" clId="{855B09A4-A16D-4E61-8536-667AEA88F25E}" dt="2023-12-30T17:03:39.800" v="2424" actId="14100"/>
          <ac:spMkLst>
            <pc:docMk/>
            <pc:sldMk cId="1024844942" sldId="566"/>
            <ac:spMk id="11" creationId="{FEB2AEA5-AD2A-4BAE-8FAB-FB8298B155B0}"/>
          </ac:spMkLst>
        </pc:spChg>
        <pc:spChg chg="del mod">
          <ac:chgData name="atheer alomar" userId="ba13cdd37e4bbbd1" providerId="LiveId" clId="{855B09A4-A16D-4E61-8536-667AEA88F25E}" dt="2023-12-30T10:57:05.063" v="1359" actId="478"/>
          <ac:spMkLst>
            <pc:docMk/>
            <pc:sldMk cId="1024844942" sldId="566"/>
            <ac:spMk id="12" creationId="{88B508FC-805F-4CCA-8568-85233038E15A}"/>
          </ac:spMkLst>
        </pc:spChg>
        <pc:picChg chg="del">
          <ac:chgData name="atheer alomar" userId="ba13cdd37e4bbbd1" providerId="LiveId" clId="{855B09A4-A16D-4E61-8536-667AEA88F25E}" dt="2023-12-30T05:55:55.346" v="1142" actId="21"/>
          <ac:picMkLst>
            <pc:docMk/>
            <pc:sldMk cId="1024844942" sldId="566"/>
            <ac:picMk id="7" creationId="{9BCBB09F-5EBA-4DB4-9F8A-2F4C84D2D5D7}"/>
          </ac:picMkLst>
        </pc:picChg>
        <pc:picChg chg="ord">
          <ac:chgData name="atheer alomar" userId="ba13cdd37e4bbbd1" providerId="LiveId" clId="{855B09A4-A16D-4E61-8536-667AEA88F25E}" dt="2023-12-30T05:57:09.508" v="1145" actId="167"/>
          <ac:picMkLst>
            <pc:docMk/>
            <pc:sldMk cId="1024844942" sldId="566"/>
            <ac:picMk id="8" creationId="{BB57145E-10DF-4F02-A8F8-59DDE6CE15D4}"/>
          </ac:picMkLst>
        </pc:picChg>
        <pc:picChg chg="add mod ord">
          <ac:chgData name="atheer alomar" userId="ba13cdd37e4bbbd1" providerId="LiveId" clId="{855B09A4-A16D-4E61-8536-667AEA88F25E}" dt="2023-12-30T10:57:56.985" v="1372" actId="1076"/>
          <ac:picMkLst>
            <pc:docMk/>
            <pc:sldMk cId="1024844942" sldId="566"/>
            <ac:picMk id="9" creationId="{C6231754-9571-4296-AF59-48C19656795F}"/>
          </ac:picMkLst>
        </pc:picChg>
      </pc:sldChg>
      <pc:sldChg chg="addSp delSp modSp add mod">
        <pc:chgData name="atheer alomar" userId="ba13cdd37e4bbbd1" providerId="LiveId" clId="{855B09A4-A16D-4E61-8536-667AEA88F25E}" dt="2023-12-30T16:22:32.408" v="2089" actId="478"/>
        <pc:sldMkLst>
          <pc:docMk/>
          <pc:sldMk cId="537705070" sldId="569"/>
        </pc:sldMkLst>
        <pc:spChg chg="add mod">
          <ac:chgData name="atheer alomar" userId="ba13cdd37e4bbbd1" providerId="LiveId" clId="{855B09A4-A16D-4E61-8536-667AEA88F25E}" dt="2023-12-30T16:22:28.753" v="2088" actId="1076"/>
          <ac:spMkLst>
            <pc:docMk/>
            <pc:sldMk cId="537705070" sldId="569"/>
            <ac:spMk id="3" creationId="{5D17662C-3291-432A-9D44-B811BFFAC018}"/>
          </ac:spMkLst>
        </pc:spChg>
        <pc:spChg chg="add del mod">
          <ac:chgData name="atheer alomar" userId="ba13cdd37e4bbbd1" providerId="LiveId" clId="{855B09A4-A16D-4E61-8536-667AEA88F25E}" dt="2023-12-30T16:22:32.408" v="2089" actId="478"/>
          <ac:spMkLst>
            <pc:docMk/>
            <pc:sldMk cId="537705070" sldId="569"/>
            <ac:spMk id="4" creationId="{C724E879-15CA-41C8-9F32-A3F293B2BC75}"/>
          </ac:spMkLst>
        </pc:spChg>
      </pc:sldChg>
      <pc:sldChg chg="del ord">
        <pc:chgData name="atheer alomar" userId="ba13cdd37e4bbbd1" providerId="LiveId" clId="{855B09A4-A16D-4E61-8536-667AEA88F25E}" dt="2023-12-30T05:50:36.003" v="1078" actId="2696"/>
        <pc:sldMkLst>
          <pc:docMk/>
          <pc:sldMk cId="1497490011" sldId="569"/>
        </pc:sldMkLst>
      </pc:sldChg>
      <pc:sldChg chg="add del">
        <pc:chgData name="atheer alomar" userId="ba13cdd37e4bbbd1" providerId="LiveId" clId="{855B09A4-A16D-4E61-8536-667AEA88F25E}" dt="2023-12-30T16:22:48.135" v="2092" actId="2696"/>
        <pc:sldMkLst>
          <pc:docMk/>
          <pc:sldMk cId="1063004270" sldId="570"/>
        </pc:sldMkLst>
      </pc:sldChg>
      <pc:sldChg chg="modSp del ord">
        <pc:chgData name="atheer alomar" userId="ba13cdd37e4bbbd1" providerId="LiveId" clId="{855B09A4-A16D-4E61-8536-667AEA88F25E}" dt="2023-12-30T05:50:36.003" v="1078" actId="2696"/>
        <pc:sldMkLst>
          <pc:docMk/>
          <pc:sldMk cId="3881132827" sldId="570"/>
        </pc:sldMkLst>
        <pc:picChg chg="mod">
          <ac:chgData name="atheer alomar" userId="ba13cdd37e4bbbd1" providerId="LiveId" clId="{855B09A4-A16D-4E61-8536-667AEA88F25E}" dt="2023-12-30T00:53:28.602" v="69" actId="1076"/>
          <ac:picMkLst>
            <pc:docMk/>
            <pc:sldMk cId="3881132827" sldId="570"/>
            <ac:picMk id="2050" creationId="{F138F93B-2AEC-4C64-BD45-B5966D1E631B}"/>
          </ac:picMkLst>
        </pc:picChg>
      </pc:sldChg>
      <pc:sldChg chg="add del">
        <pc:chgData name="atheer alomar" userId="ba13cdd37e4bbbd1" providerId="LiveId" clId="{855B09A4-A16D-4E61-8536-667AEA88F25E}" dt="2023-12-30T16:22:48.135" v="2092" actId="2696"/>
        <pc:sldMkLst>
          <pc:docMk/>
          <pc:sldMk cId="1945472649" sldId="571"/>
        </pc:sldMkLst>
      </pc:sldChg>
      <pc:sldChg chg="del ord">
        <pc:chgData name="atheer alomar" userId="ba13cdd37e4bbbd1" providerId="LiveId" clId="{855B09A4-A16D-4E61-8536-667AEA88F25E}" dt="2023-12-30T05:50:36.003" v="1078" actId="2696"/>
        <pc:sldMkLst>
          <pc:docMk/>
          <pc:sldMk cId="2247056191" sldId="571"/>
        </pc:sldMkLst>
      </pc:sldChg>
      <pc:sldChg chg="modSp mod">
        <pc:chgData name="atheer alomar" userId="ba13cdd37e4bbbd1" providerId="LiveId" clId="{855B09A4-A16D-4E61-8536-667AEA88F25E}" dt="2023-12-30T11:03:27.678" v="1403" actId="404"/>
        <pc:sldMkLst>
          <pc:docMk/>
          <pc:sldMk cId="228665797" sldId="572"/>
        </pc:sldMkLst>
        <pc:spChg chg="mod">
          <ac:chgData name="atheer alomar" userId="ba13cdd37e4bbbd1" providerId="LiveId" clId="{855B09A4-A16D-4E61-8536-667AEA88F25E}" dt="2023-12-30T11:03:27.678" v="1403" actId="404"/>
          <ac:spMkLst>
            <pc:docMk/>
            <pc:sldMk cId="228665797" sldId="572"/>
            <ac:spMk id="6" creationId="{2E06C23F-2133-4EF4-9E06-816F5E4E9E9E}"/>
          </ac:spMkLst>
        </pc:spChg>
      </pc:sldChg>
      <pc:sldChg chg="addSp delSp modSp mod">
        <pc:chgData name="atheer alomar" userId="ba13cdd37e4bbbd1" providerId="LiveId" clId="{855B09A4-A16D-4E61-8536-667AEA88F25E}" dt="2023-12-30T15:56:54.653" v="1860"/>
        <pc:sldMkLst>
          <pc:docMk/>
          <pc:sldMk cId="3964347162" sldId="574"/>
        </pc:sldMkLst>
        <pc:grpChg chg="add del mod">
          <ac:chgData name="atheer alomar" userId="ba13cdd37e4bbbd1" providerId="LiveId" clId="{855B09A4-A16D-4E61-8536-667AEA88F25E}" dt="2023-12-30T15:56:54.653" v="1860"/>
          <ac:grpSpMkLst>
            <pc:docMk/>
            <pc:sldMk cId="3964347162" sldId="574"/>
            <ac:grpSpMk id="14" creationId="{28EBA25F-BC8A-4FB2-9D83-44FB342689B2}"/>
          </ac:grpSpMkLst>
        </pc:grpChg>
        <pc:picChg chg="mod">
          <ac:chgData name="atheer alomar" userId="ba13cdd37e4bbbd1" providerId="LiveId" clId="{855B09A4-A16D-4E61-8536-667AEA88F25E}" dt="2023-12-30T15:56:27.582" v="1857"/>
          <ac:picMkLst>
            <pc:docMk/>
            <pc:sldMk cId="3964347162" sldId="574"/>
            <ac:picMk id="15" creationId="{175812BF-51DD-4B33-8307-EAC2B9254D46}"/>
          </ac:picMkLst>
        </pc:picChg>
        <pc:picChg chg="mod">
          <ac:chgData name="atheer alomar" userId="ba13cdd37e4bbbd1" providerId="LiveId" clId="{855B09A4-A16D-4E61-8536-667AEA88F25E}" dt="2023-12-30T15:56:27.582" v="1857"/>
          <ac:picMkLst>
            <pc:docMk/>
            <pc:sldMk cId="3964347162" sldId="574"/>
            <ac:picMk id="16" creationId="{90365E12-F359-4249-9C0A-9438465712A7}"/>
          </ac:picMkLst>
        </pc:picChg>
      </pc:sldChg>
      <pc:sldChg chg="modSp mod">
        <pc:chgData name="atheer alomar" userId="ba13cdd37e4bbbd1" providerId="LiveId" clId="{855B09A4-A16D-4E61-8536-667AEA88F25E}" dt="2023-12-30T06:00:24.623" v="1146" actId="782"/>
        <pc:sldMkLst>
          <pc:docMk/>
          <pc:sldMk cId="2106664908" sldId="575"/>
        </pc:sldMkLst>
        <pc:spChg chg="mod">
          <ac:chgData name="atheer alomar" userId="ba13cdd37e4bbbd1" providerId="LiveId" clId="{855B09A4-A16D-4E61-8536-667AEA88F25E}" dt="2023-12-30T06:00:24.623" v="1146" actId="782"/>
          <ac:spMkLst>
            <pc:docMk/>
            <pc:sldMk cId="2106664908" sldId="575"/>
            <ac:spMk id="7" creationId="{8FCDC6AA-5628-435C-9A2F-8EDDE83A434C}"/>
          </ac:spMkLst>
        </pc:spChg>
      </pc:sldChg>
      <pc:sldChg chg="addSp modSp del mod modTransition">
        <pc:chgData name="atheer alomar" userId="ba13cdd37e4bbbd1" providerId="LiveId" clId="{855B09A4-A16D-4E61-8536-667AEA88F25E}" dt="2023-12-30T06:46:39.005" v="1222" actId="2696"/>
        <pc:sldMkLst>
          <pc:docMk/>
          <pc:sldMk cId="839631862" sldId="581"/>
        </pc:sldMkLst>
        <pc:spChg chg="add mod">
          <ac:chgData name="atheer alomar" userId="ba13cdd37e4bbbd1" providerId="LiveId" clId="{855B09A4-A16D-4E61-8536-667AEA88F25E}" dt="2023-12-30T00:48:42.609" v="6" actId="1076"/>
          <ac:spMkLst>
            <pc:docMk/>
            <pc:sldMk cId="839631862" sldId="581"/>
            <ac:spMk id="5" creationId="{C1380923-3415-4195-A406-8ADA21DE836E}"/>
          </ac:spMkLst>
        </pc:spChg>
        <pc:picChg chg="mod">
          <ac:chgData name="atheer alomar" userId="ba13cdd37e4bbbd1" providerId="LiveId" clId="{855B09A4-A16D-4E61-8536-667AEA88F25E}" dt="2023-12-30T00:48:29.065" v="3" actId="14100"/>
          <ac:picMkLst>
            <pc:docMk/>
            <pc:sldMk cId="839631862" sldId="581"/>
            <ac:picMk id="1026" creationId="{21B9353F-D4B7-4EAE-83AD-8972697247FA}"/>
          </ac:picMkLst>
        </pc:picChg>
      </pc:sldChg>
      <pc:sldChg chg="addSp delSp modSp new mod modTransition">
        <pc:chgData name="atheer alomar" userId="ba13cdd37e4bbbd1" providerId="LiveId" clId="{855B09A4-A16D-4E61-8536-667AEA88F25E}" dt="2023-12-30T00:58:54.857" v="160"/>
        <pc:sldMkLst>
          <pc:docMk/>
          <pc:sldMk cId="3281313836" sldId="582"/>
        </pc:sldMkLst>
        <pc:spChg chg="mod">
          <ac:chgData name="atheer alomar" userId="ba13cdd37e4bbbd1" providerId="LiveId" clId="{855B09A4-A16D-4E61-8536-667AEA88F25E}" dt="2023-12-30T00:51:08.588" v="27" actId="20577"/>
          <ac:spMkLst>
            <pc:docMk/>
            <pc:sldMk cId="3281313836" sldId="582"/>
            <ac:spMk id="2" creationId="{B42C638B-3D64-4E8B-9B9C-C574718FDFF0}"/>
          </ac:spMkLst>
        </pc:spChg>
        <pc:spChg chg="add del mod">
          <ac:chgData name="atheer alomar" userId="ba13cdd37e4bbbd1" providerId="LiveId" clId="{855B09A4-A16D-4E61-8536-667AEA88F25E}" dt="2023-12-30T00:51:48.890" v="39" actId="207"/>
          <ac:spMkLst>
            <pc:docMk/>
            <pc:sldMk cId="3281313836" sldId="582"/>
            <ac:spMk id="6" creationId="{C67584C1-7085-47C8-97A4-5E037A4E309A}"/>
          </ac:spMkLst>
        </pc:spChg>
        <pc:spChg chg="add del mod">
          <ac:chgData name="atheer alomar" userId="ba13cdd37e4bbbd1" providerId="LiveId" clId="{855B09A4-A16D-4E61-8536-667AEA88F25E}" dt="2023-12-30T00:50:17.183" v="16"/>
          <ac:spMkLst>
            <pc:docMk/>
            <pc:sldMk cId="3281313836" sldId="582"/>
            <ac:spMk id="7" creationId="{F680920A-FE06-4362-B5AF-B61E62916C35}"/>
          </ac:spMkLst>
        </pc:spChg>
        <pc:spChg chg="add del mod">
          <ac:chgData name="atheer alomar" userId="ba13cdd37e4bbbd1" providerId="LiveId" clId="{855B09A4-A16D-4E61-8536-667AEA88F25E}" dt="2023-12-30T00:50:17.183" v="16"/>
          <ac:spMkLst>
            <pc:docMk/>
            <pc:sldMk cId="3281313836" sldId="582"/>
            <ac:spMk id="8" creationId="{B6548138-C10A-4DE3-8CB1-2A88C949A042}"/>
          </ac:spMkLst>
        </pc:spChg>
        <pc:spChg chg="add del mod">
          <ac:chgData name="atheer alomar" userId="ba13cdd37e4bbbd1" providerId="LiveId" clId="{855B09A4-A16D-4E61-8536-667AEA88F25E}" dt="2023-12-30T00:50:17.183" v="16"/>
          <ac:spMkLst>
            <pc:docMk/>
            <pc:sldMk cId="3281313836" sldId="582"/>
            <ac:spMk id="9" creationId="{45BA29FA-C335-4FE7-93B9-E61D35ADEC2F}"/>
          </ac:spMkLst>
        </pc:spChg>
        <pc:spChg chg="add del mod">
          <ac:chgData name="atheer alomar" userId="ba13cdd37e4bbbd1" providerId="LiveId" clId="{855B09A4-A16D-4E61-8536-667AEA88F25E}" dt="2023-12-30T00:50:17.183" v="16"/>
          <ac:spMkLst>
            <pc:docMk/>
            <pc:sldMk cId="3281313836" sldId="582"/>
            <ac:spMk id="10" creationId="{280AD1C7-27DD-4A9D-9372-EB64E0B855FA}"/>
          </ac:spMkLst>
        </pc:spChg>
        <pc:spChg chg="add mod">
          <ac:chgData name="atheer alomar" userId="ba13cdd37e4bbbd1" providerId="LiveId" clId="{855B09A4-A16D-4E61-8536-667AEA88F25E}" dt="2023-12-30T00:50:21.123" v="18" actId="1076"/>
          <ac:spMkLst>
            <pc:docMk/>
            <pc:sldMk cId="3281313836" sldId="582"/>
            <ac:spMk id="11" creationId="{7226D64C-946D-4DC6-A30C-8AE304005889}"/>
          </ac:spMkLst>
        </pc:spChg>
        <pc:spChg chg="add mod">
          <ac:chgData name="atheer alomar" userId="ba13cdd37e4bbbd1" providerId="LiveId" clId="{855B09A4-A16D-4E61-8536-667AEA88F25E}" dt="2023-12-30T00:50:21.123" v="18" actId="1076"/>
          <ac:spMkLst>
            <pc:docMk/>
            <pc:sldMk cId="3281313836" sldId="582"/>
            <ac:spMk id="12" creationId="{FC5E4256-BAAF-4EED-86A9-C6067D7B5D4E}"/>
          </ac:spMkLst>
        </pc:spChg>
        <pc:spChg chg="add mod">
          <ac:chgData name="atheer alomar" userId="ba13cdd37e4bbbd1" providerId="LiveId" clId="{855B09A4-A16D-4E61-8536-667AEA88F25E}" dt="2023-12-30T00:50:21.123" v="18" actId="1076"/>
          <ac:spMkLst>
            <pc:docMk/>
            <pc:sldMk cId="3281313836" sldId="582"/>
            <ac:spMk id="13" creationId="{A12B4DFA-0B2A-43B8-AA60-7EE94A9F8C63}"/>
          </ac:spMkLst>
        </pc:spChg>
        <pc:spChg chg="add mod">
          <ac:chgData name="atheer alomar" userId="ba13cdd37e4bbbd1" providerId="LiveId" clId="{855B09A4-A16D-4E61-8536-667AEA88F25E}" dt="2023-12-30T00:50:21.123" v="18" actId="1076"/>
          <ac:spMkLst>
            <pc:docMk/>
            <pc:sldMk cId="3281313836" sldId="582"/>
            <ac:spMk id="14" creationId="{87E02534-A885-4945-B94C-4DB7AE880DCC}"/>
          </ac:spMkLst>
        </pc:spChg>
        <pc:spChg chg="add mod">
          <ac:chgData name="atheer alomar" userId="ba13cdd37e4bbbd1" providerId="LiveId" clId="{855B09A4-A16D-4E61-8536-667AEA88F25E}" dt="2023-12-30T00:52:12.075" v="43" actId="1076"/>
          <ac:spMkLst>
            <pc:docMk/>
            <pc:sldMk cId="3281313836" sldId="582"/>
            <ac:spMk id="15" creationId="{31C43508-AC7A-4445-97DC-15E9C1CF7BBD}"/>
          </ac:spMkLst>
        </pc:spChg>
        <pc:spChg chg="add del mod">
          <ac:chgData name="atheer alomar" userId="ba13cdd37e4bbbd1" providerId="LiveId" clId="{855B09A4-A16D-4E61-8536-667AEA88F25E}" dt="2023-12-30T00:51:23.855" v="33" actId="478"/>
          <ac:spMkLst>
            <pc:docMk/>
            <pc:sldMk cId="3281313836" sldId="582"/>
            <ac:spMk id="16" creationId="{F6653C5B-EBC4-40EC-AC47-80B67B0A7180}"/>
          </ac:spMkLst>
        </pc:spChg>
        <pc:spChg chg="add mod">
          <ac:chgData name="atheer alomar" userId="ba13cdd37e4bbbd1" providerId="LiveId" clId="{855B09A4-A16D-4E61-8536-667AEA88F25E}" dt="2023-12-30T00:51:42.042" v="37" actId="1076"/>
          <ac:spMkLst>
            <pc:docMk/>
            <pc:sldMk cId="3281313836" sldId="582"/>
            <ac:spMk id="17" creationId="{964284E4-D277-45FA-8B00-576C9CC26459}"/>
          </ac:spMkLst>
        </pc:spChg>
        <pc:spChg chg="add mod">
          <ac:chgData name="atheer alomar" userId="ba13cdd37e4bbbd1" providerId="LiveId" clId="{855B09A4-A16D-4E61-8536-667AEA88F25E}" dt="2023-12-30T00:51:36" v="36" actId="1076"/>
          <ac:spMkLst>
            <pc:docMk/>
            <pc:sldMk cId="3281313836" sldId="582"/>
            <ac:spMk id="18" creationId="{F57FD60D-6759-41F3-B809-CB0967B127C4}"/>
          </ac:spMkLst>
        </pc:spChg>
        <pc:picChg chg="add del mod">
          <ac:chgData name="atheer alomar" userId="ba13cdd37e4bbbd1" providerId="LiveId" clId="{855B09A4-A16D-4E61-8536-667AEA88F25E}" dt="2023-12-30T00:50:03.745" v="14" actId="478"/>
          <ac:picMkLst>
            <pc:docMk/>
            <pc:sldMk cId="3281313836" sldId="582"/>
            <ac:picMk id="5" creationId="{4F9F2918-CA03-408F-8A57-E1C9D46D3883}"/>
          </ac:picMkLst>
        </pc:picChg>
        <pc:picChg chg="add mod">
          <ac:chgData name="atheer alomar" userId="ba13cdd37e4bbbd1" providerId="LiveId" clId="{855B09A4-A16D-4E61-8536-667AEA88F25E}" dt="2023-12-30T00:49:50.942" v="11" actId="14100"/>
          <ac:picMkLst>
            <pc:docMk/>
            <pc:sldMk cId="3281313836" sldId="582"/>
            <ac:picMk id="2050" creationId="{309C09C0-0C72-48E5-9E3A-8E5DC222B04E}"/>
          </ac:picMkLst>
        </pc:picChg>
      </pc:sldChg>
      <pc:sldChg chg="addSp delSp modSp new mod ord modTransition delAnim modAnim">
        <pc:chgData name="atheer alomar" userId="ba13cdd37e4bbbd1" providerId="LiveId" clId="{855B09A4-A16D-4E61-8536-667AEA88F25E}" dt="2023-12-30T11:39:31.315" v="1626" actId="14100"/>
        <pc:sldMkLst>
          <pc:docMk/>
          <pc:sldMk cId="1390121246" sldId="583"/>
        </pc:sldMkLst>
        <pc:spChg chg="del mod">
          <ac:chgData name="atheer alomar" userId="ba13cdd37e4bbbd1" providerId="LiveId" clId="{855B09A4-A16D-4E61-8536-667AEA88F25E}" dt="2023-12-30T01:13:48.935" v="280" actId="478"/>
          <ac:spMkLst>
            <pc:docMk/>
            <pc:sldMk cId="1390121246" sldId="583"/>
            <ac:spMk id="2" creationId="{CB2567BA-1DCC-4517-BD6C-7A2AF47DE531}"/>
          </ac:spMkLst>
        </pc:spChg>
        <pc:spChg chg="del mod">
          <ac:chgData name="atheer alomar" userId="ba13cdd37e4bbbd1" providerId="LiveId" clId="{855B09A4-A16D-4E61-8536-667AEA88F25E}" dt="2023-12-30T01:13:46.932" v="278" actId="478"/>
          <ac:spMkLst>
            <pc:docMk/>
            <pc:sldMk cId="1390121246" sldId="583"/>
            <ac:spMk id="3" creationId="{37B0C0F5-1512-4ABB-8D87-B71F83A71CFE}"/>
          </ac:spMkLst>
        </pc:spChg>
        <pc:spChg chg="mod">
          <ac:chgData name="atheer alomar" userId="ba13cdd37e4bbbd1" providerId="LiveId" clId="{855B09A4-A16D-4E61-8536-667AEA88F25E}" dt="2023-12-30T01:14:12.426" v="283"/>
          <ac:spMkLst>
            <pc:docMk/>
            <pc:sldMk cId="1390121246" sldId="583"/>
            <ac:spMk id="6" creationId="{7EE01993-D22F-4CD3-A497-26EC317ABEC0}"/>
          </ac:spMkLst>
        </pc:spChg>
        <pc:spChg chg="mod">
          <ac:chgData name="atheer alomar" userId="ba13cdd37e4bbbd1" providerId="LiveId" clId="{855B09A4-A16D-4E61-8536-667AEA88F25E}" dt="2023-12-30T01:14:12.426" v="283"/>
          <ac:spMkLst>
            <pc:docMk/>
            <pc:sldMk cId="1390121246" sldId="583"/>
            <ac:spMk id="7" creationId="{12291976-71B6-47F3-8347-EAF15F350D2E}"/>
          </ac:spMkLst>
        </pc:spChg>
        <pc:spChg chg="mod">
          <ac:chgData name="atheer alomar" userId="ba13cdd37e4bbbd1" providerId="LiveId" clId="{855B09A4-A16D-4E61-8536-667AEA88F25E}" dt="2023-12-30T01:14:12.426" v="283"/>
          <ac:spMkLst>
            <pc:docMk/>
            <pc:sldMk cId="1390121246" sldId="583"/>
            <ac:spMk id="8" creationId="{3246FFB3-8FE1-4D41-BCC1-8A8B98241352}"/>
          </ac:spMkLst>
        </pc:spChg>
        <pc:spChg chg="add del mod">
          <ac:chgData name="atheer alomar" userId="ba13cdd37e4bbbd1" providerId="LiveId" clId="{855B09A4-A16D-4E61-8536-667AEA88F25E}" dt="2023-12-30T01:14:39.440" v="288"/>
          <ac:spMkLst>
            <pc:docMk/>
            <pc:sldMk cId="1390121246" sldId="583"/>
            <ac:spMk id="10" creationId="{672B63E6-197B-46FF-A7B2-440674635862}"/>
          </ac:spMkLst>
        </pc:spChg>
        <pc:spChg chg="add del mod">
          <ac:chgData name="atheer alomar" userId="ba13cdd37e4bbbd1" providerId="LiveId" clId="{855B09A4-A16D-4E61-8536-667AEA88F25E}" dt="2023-12-30T01:14:39.440" v="288"/>
          <ac:spMkLst>
            <pc:docMk/>
            <pc:sldMk cId="1390121246" sldId="583"/>
            <ac:spMk id="11" creationId="{3FF9791E-79E6-4F3A-84F2-76348A24DB5C}"/>
          </ac:spMkLst>
        </pc:spChg>
        <pc:spChg chg="add del mod">
          <ac:chgData name="atheer alomar" userId="ba13cdd37e4bbbd1" providerId="LiveId" clId="{855B09A4-A16D-4E61-8536-667AEA88F25E}" dt="2023-12-30T01:14:39.440" v="288"/>
          <ac:spMkLst>
            <pc:docMk/>
            <pc:sldMk cId="1390121246" sldId="583"/>
            <ac:spMk id="12" creationId="{CCCF0C56-C806-46CC-BD13-357DE91BF6C9}"/>
          </ac:spMkLst>
        </pc:spChg>
        <pc:spChg chg="add mod">
          <ac:chgData name="atheer alomar" userId="ba13cdd37e4bbbd1" providerId="LiveId" clId="{855B09A4-A16D-4E61-8536-667AEA88F25E}" dt="2023-12-30T01:15:12.380" v="293" actId="14100"/>
          <ac:spMkLst>
            <pc:docMk/>
            <pc:sldMk cId="1390121246" sldId="583"/>
            <ac:spMk id="17" creationId="{0929D5F0-7A09-4C3B-895B-8307D4EA1AEA}"/>
          </ac:spMkLst>
        </pc:spChg>
        <pc:spChg chg="add del mod">
          <ac:chgData name="atheer alomar" userId="ba13cdd37e4bbbd1" providerId="LiveId" clId="{855B09A4-A16D-4E61-8536-667AEA88F25E}" dt="2023-12-30T01:15:37.834" v="301" actId="478"/>
          <ac:spMkLst>
            <pc:docMk/>
            <pc:sldMk cId="1390121246" sldId="583"/>
            <ac:spMk id="18" creationId="{63106B76-1086-4707-ABE1-2B7BD500AC44}"/>
          </ac:spMkLst>
        </pc:spChg>
        <pc:spChg chg="add mod">
          <ac:chgData name="atheer alomar" userId="ba13cdd37e4bbbd1" providerId="LiveId" clId="{855B09A4-A16D-4E61-8536-667AEA88F25E}" dt="2023-12-30T01:15:12.380" v="293" actId="14100"/>
          <ac:spMkLst>
            <pc:docMk/>
            <pc:sldMk cId="1390121246" sldId="583"/>
            <ac:spMk id="19" creationId="{EE5C2FBA-A5E6-4AD9-8B8A-25889A7D45A3}"/>
          </ac:spMkLst>
        </pc:spChg>
        <pc:spChg chg="add del mod">
          <ac:chgData name="atheer alomar" userId="ba13cdd37e4bbbd1" providerId="LiveId" clId="{855B09A4-A16D-4E61-8536-667AEA88F25E}" dt="2023-12-30T01:15:33.195" v="299" actId="478"/>
          <ac:spMkLst>
            <pc:docMk/>
            <pc:sldMk cId="1390121246" sldId="583"/>
            <ac:spMk id="20" creationId="{37C1BB92-D90E-42B6-B3D6-0ABC701EA2FB}"/>
          </ac:spMkLst>
        </pc:spChg>
        <pc:spChg chg="add del mod">
          <ac:chgData name="atheer alomar" userId="ba13cdd37e4bbbd1" providerId="LiveId" clId="{855B09A4-A16D-4E61-8536-667AEA88F25E}" dt="2023-12-30T01:15:35.763" v="300" actId="478"/>
          <ac:spMkLst>
            <pc:docMk/>
            <pc:sldMk cId="1390121246" sldId="583"/>
            <ac:spMk id="25" creationId="{32793273-E42C-44C3-A326-B4C0C359ADFC}"/>
          </ac:spMkLst>
        </pc:spChg>
        <pc:spChg chg="add mod">
          <ac:chgData name="atheer alomar" userId="ba13cdd37e4bbbd1" providerId="LiveId" clId="{855B09A4-A16D-4E61-8536-667AEA88F25E}" dt="2023-12-30T11:39:31.315" v="1626" actId="14100"/>
          <ac:spMkLst>
            <pc:docMk/>
            <pc:sldMk cId="1390121246" sldId="583"/>
            <ac:spMk id="27" creationId="{873BCCCE-36DE-4493-BC67-5FA1855921EE}"/>
          </ac:spMkLst>
        </pc:spChg>
        <pc:spChg chg="mod">
          <ac:chgData name="atheer alomar" userId="ba13cdd37e4bbbd1" providerId="LiveId" clId="{855B09A4-A16D-4E61-8536-667AEA88F25E}" dt="2023-12-30T01:29:29.747" v="459" actId="207"/>
          <ac:spMkLst>
            <pc:docMk/>
            <pc:sldMk cId="1390121246" sldId="583"/>
            <ac:spMk id="29" creationId="{E69D539A-5E6B-42DE-A3A6-93C2E70C2B55}"/>
          </ac:spMkLst>
        </pc:spChg>
        <pc:spChg chg="mod">
          <ac:chgData name="atheer alomar" userId="ba13cdd37e4bbbd1" providerId="LiveId" clId="{855B09A4-A16D-4E61-8536-667AEA88F25E}" dt="2023-12-30T01:29:29.747" v="459" actId="207"/>
          <ac:spMkLst>
            <pc:docMk/>
            <pc:sldMk cId="1390121246" sldId="583"/>
            <ac:spMk id="30" creationId="{32912A4E-F2CE-4611-9073-0DC5D2D3228C}"/>
          </ac:spMkLst>
        </pc:spChg>
        <pc:spChg chg="add mod ord">
          <ac:chgData name="atheer alomar" userId="ba13cdd37e4bbbd1" providerId="LiveId" clId="{855B09A4-A16D-4E61-8536-667AEA88F25E}" dt="2023-12-30T01:23:24.907" v="391" actId="948"/>
          <ac:spMkLst>
            <pc:docMk/>
            <pc:sldMk cId="1390121246" sldId="583"/>
            <ac:spMk id="31" creationId="{88B2B853-B1AA-4839-B31F-5D583C1BB238}"/>
          </ac:spMkLst>
        </pc:spChg>
        <pc:spChg chg="add mod ord">
          <ac:chgData name="atheer alomar" userId="ba13cdd37e4bbbd1" providerId="LiveId" clId="{855B09A4-A16D-4E61-8536-667AEA88F25E}" dt="2023-12-30T01:17:54.267" v="329" actId="14100"/>
          <ac:spMkLst>
            <pc:docMk/>
            <pc:sldMk cId="1390121246" sldId="583"/>
            <ac:spMk id="32" creationId="{E8F527DB-0714-4E48-9E06-26777601697B}"/>
          </ac:spMkLst>
        </pc:spChg>
        <pc:spChg chg="mod">
          <ac:chgData name="atheer alomar" userId="ba13cdd37e4bbbd1" providerId="LiveId" clId="{855B09A4-A16D-4E61-8536-667AEA88F25E}" dt="2023-12-30T01:19:57.375" v="355" actId="113"/>
          <ac:spMkLst>
            <pc:docMk/>
            <pc:sldMk cId="1390121246" sldId="583"/>
            <ac:spMk id="34" creationId="{773AAFBE-099D-4EB2-BC4F-8DBAA6191FBA}"/>
          </ac:spMkLst>
        </pc:spChg>
        <pc:spChg chg="mod">
          <ac:chgData name="atheer alomar" userId="ba13cdd37e4bbbd1" providerId="LiveId" clId="{855B09A4-A16D-4E61-8536-667AEA88F25E}" dt="2023-12-30T01:19:57.375" v="355" actId="113"/>
          <ac:spMkLst>
            <pc:docMk/>
            <pc:sldMk cId="1390121246" sldId="583"/>
            <ac:spMk id="35" creationId="{7CCACF1F-C41D-4AE9-9BF4-D908BEE85319}"/>
          </ac:spMkLst>
        </pc:spChg>
        <pc:spChg chg="mod">
          <ac:chgData name="atheer alomar" userId="ba13cdd37e4bbbd1" providerId="LiveId" clId="{855B09A4-A16D-4E61-8536-667AEA88F25E}" dt="2023-12-30T01:20:31.484" v="363" actId="403"/>
          <ac:spMkLst>
            <pc:docMk/>
            <pc:sldMk cId="1390121246" sldId="583"/>
            <ac:spMk id="36" creationId="{1DF4624E-FCC8-4417-92FF-7647FBB1D99F}"/>
          </ac:spMkLst>
        </pc:spChg>
        <pc:spChg chg="add mod">
          <ac:chgData name="atheer alomar" userId="ba13cdd37e4bbbd1" providerId="LiveId" clId="{855B09A4-A16D-4E61-8536-667AEA88F25E}" dt="2023-12-30T01:19:23.658" v="344" actId="14100"/>
          <ac:spMkLst>
            <pc:docMk/>
            <pc:sldMk cId="1390121246" sldId="583"/>
            <ac:spMk id="38" creationId="{D773A734-AB68-41BE-8A0D-801AAA5BBBDE}"/>
          </ac:spMkLst>
        </pc:spChg>
        <pc:grpChg chg="add del mod">
          <ac:chgData name="atheer alomar" userId="ba13cdd37e4bbbd1" providerId="LiveId" clId="{855B09A4-A16D-4E61-8536-667AEA88F25E}" dt="2023-12-30T01:19:05.190" v="337" actId="478"/>
          <ac:grpSpMkLst>
            <pc:docMk/>
            <pc:sldMk cId="1390121246" sldId="583"/>
            <ac:grpSpMk id="5" creationId="{A12F23CD-814E-4298-89AA-0A24AE5B4C0B}"/>
          </ac:grpSpMkLst>
        </pc:grpChg>
        <pc:grpChg chg="add mod ord">
          <ac:chgData name="atheer alomar" userId="ba13cdd37e4bbbd1" providerId="LiveId" clId="{855B09A4-A16D-4E61-8536-667AEA88F25E}" dt="2023-12-30T03:39:28.855" v="726" actId="1076"/>
          <ac:grpSpMkLst>
            <pc:docMk/>
            <pc:sldMk cId="1390121246" sldId="583"/>
            <ac:grpSpMk id="28" creationId="{819A9783-E9F8-4671-8F3D-1BD85756B10D}"/>
          </ac:grpSpMkLst>
        </pc:grpChg>
        <pc:grpChg chg="add mod">
          <ac:chgData name="atheer alomar" userId="ba13cdd37e4bbbd1" providerId="LiveId" clId="{855B09A4-A16D-4E61-8536-667AEA88F25E}" dt="2023-12-30T01:20:08.719" v="357" actId="14100"/>
          <ac:grpSpMkLst>
            <pc:docMk/>
            <pc:sldMk cId="1390121246" sldId="583"/>
            <ac:grpSpMk id="33" creationId="{8C73E3DC-F5DE-41B1-98C0-DA8B1154FD13}"/>
          </ac:grpSpMkLst>
        </pc:grpChg>
        <pc:picChg chg="add mod">
          <ac:chgData name="atheer alomar" userId="ba13cdd37e4bbbd1" providerId="LiveId" clId="{855B09A4-A16D-4E61-8536-667AEA88F25E}" dt="2023-12-30T01:13:51.805" v="282" actId="14100"/>
          <ac:picMkLst>
            <pc:docMk/>
            <pc:sldMk cId="1390121246" sldId="583"/>
            <ac:picMk id="4" creationId="{C544C930-4699-4C61-BD62-0A5F7B49C429}"/>
          </ac:picMkLst>
        </pc:picChg>
        <pc:picChg chg="add del mod">
          <ac:chgData name="atheer alomar" userId="ba13cdd37e4bbbd1" providerId="LiveId" clId="{855B09A4-A16D-4E61-8536-667AEA88F25E}" dt="2023-12-30T01:19:06.686" v="338" actId="478"/>
          <ac:picMkLst>
            <pc:docMk/>
            <pc:sldMk cId="1390121246" sldId="583"/>
            <ac:picMk id="9" creationId="{2CFD1B96-9D1D-4250-B487-D986D9A42168}"/>
          </ac:picMkLst>
        </pc:picChg>
        <pc:picChg chg="add del mod">
          <ac:chgData name="atheer alomar" userId="ba13cdd37e4bbbd1" providerId="LiveId" clId="{855B09A4-A16D-4E61-8536-667AEA88F25E}" dt="2023-12-30T01:14:39.440" v="288"/>
          <ac:picMkLst>
            <pc:docMk/>
            <pc:sldMk cId="1390121246" sldId="583"/>
            <ac:picMk id="13" creationId="{76CF0988-41CE-4034-A53F-75AC4CED4AF0}"/>
          </ac:picMkLst>
        </pc:picChg>
        <pc:picChg chg="add del mod">
          <ac:chgData name="atheer alomar" userId="ba13cdd37e4bbbd1" providerId="LiveId" clId="{855B09A4-A16D-4E61-8536-667AEA88F25E}" dt="2023-12-30T01:14:39.440" v="288"/>
          <ac:picMkLst>
            <pc:docMk/>
            <pc:sldMk cId="1390121246" sldId="583"/>
            <ac:picMk id="14" creationId="{7B8CB92C-DD92-4B02-B4DA-7E7CE5C8C08A}"/>
          </ac:picMkLst>
        </pc:picChg>
        <pc:picChg chg="add del mod">
          <ac:chgData name="atheer alomar" userId="ba13cdd37e4bbbd1" providerId="LiveId" clId="{855B09A4-A16D-4E61-8536-667AEA88F25E}" dt="2023-12-30T01:14:39.440" v="288"/>
          <ac:picMkLst>
            <pc:docMk/>
            <pc:sldMk cId="1390121246" sldId="583"/>
            <ac:picMk id="15" creationId="{6888A4A6-2E8F-44A2-B4CA-00CA73DA86F8}"/>
          </ac:picMkLst>
        </pc:picChg>
        <pc:picChg chg="add del mod">
          <ac:chgData name="atheer alomar" userId="ba13cdd37e4bbbd1" providerId="LiveId" clId="{855B09A4-A16D-4E61-8536-667AEA88F25E}" dt="2023-12-30T01:14:39.440" v="288"/>
          <ac:picMkLst>
            <pc:docMk/>
            <pc:sldMk cId="1390121246" sldId="583"/>
            <ac:picMk id="16" creationId="{1F0B7A65-0C02-45FD-BA00-D4B71D7F66B9}"/>
          </ac:picMkLst>
        </pc:picChg>
        <pc:picChg chg="add mod modCrop">
          <ac:chgData name="atheer alomar" userId="ba13cdd37e4bbbd1" providerId="LiveId" clId="{855B09A4-A16D-4E61-8536-667AEA88F25E}" dt="2023-12-30T01:19:31.051" v="350" actId="14100"/>
          <ac:picMkLst>
            <pc:docMk/>
            <pc:sldMk cId="1390121246" sldId="583"/>
            <ac:picMk id="21" creationId="{A384458F-C325-487E-8FF6-BEDE6289C5D7}"/>
          </ac:picMkLst>
        </pc:picChg>
        <pc:picChg chg="add mod">
          <ac:chgData name="atheer alomar" userId="ba13cdd37e4bbbd1" providerId="LiveId" clId="{855B09A4-A16D-4E61-8536-667AEA88F25E}" dt="2023-12-30T01:16:36.211" v="311" actId="1076"/>
          <ac:picMkLst>
            <pc:docMk/>
            <pc:sldMk cId="1390121246" sldId="583"/>
            <ac:picMk id="22" creationId="{91CAF63E-5DD2-4566-8063-486E2194195D}"/>
          </ac:picMkLst>
        </pc:picChg>
        <pc:picChg chg="add mod modCrop">
          <ac:chgData name="atheer alomar" userId="ba13cdd37e4bbbd1" providerId="LiveId" clId="{855B09A4-A16D-4E61-8536-667AEA88F25E}" dt="2023-12-30T01:16:29.292" v="310" actId="14100"/>
          <ac:picMkLst>
            <pc:docMk/>
            <pc:sldMk cId="1390121246" sldId="583"/>
            <ac:picMk id="23" creationId="{0A5B6071-37A2-4046-B897-53DBEC99C851}"/>
          </ac:picMkLst>
        </pc:picChg>
        <pc:picChg chg="add mod">
          <ac:chgData name="atheer alomar" userId="ba13cdd37e4bbbd1" providerId="LiveId" clId="{855B09A4-A16D-4E61-8536-667AEA88F25E}" dt="2023-12-30T01:16:26.275" v="309" actId="14100"/>
          <ac:picMkLst>
            <pc:docMk/>
            <pc:sldMk cId="1390121246" sldId="583"/>
            <ac:picMk id="24" creationId="{C038F379-DB63-4F98-B21F-C5E8FD5C52CE}"/>
          </ac:picMkLst>
        </pc:picChg>
        <pc:picChg chg="add mod">
          <ac:chgData name="atheer alomar" userId="ba13cdd37e4bbbd1" providerId="LiveId" clId="{855B09A4-A16D-4E61-8536-667AEA88F25E}" dt="2023-12-30T01:20:43.799" v="365" actId="1076"/>
          <ac:picMkLst>
            <pc:docMk/>
            <pc:sldMk cId="1390121246" sldId="583"/>
            <ac:picMk id="37" creationId="{7506917A-6F66-4305-9F74-65E3AE415BC4}"/>
          </ac:picMkLst>
        </pc:picChg>
      </pc:sldChg>
      <pc:sldChg chg="addSp delSp modSp new del">
        <pc:chgData name="atheer alomar" userId="ba13cdd37e4bbbd1" providerId="LiveId" clId="{855B09A4-A16D-4E61-8536-667AEA88F25E}" dt="2023-12-30T00:58:26.990" v="157" actId="2696"/>
        <pc:sldMkLst>
          <pc:docMk/>
          <pc:sldMk cId="1430350985" sldId="583"/>
        </pc:sldMkLst>
        <pc:spChg chg="mod">
          <ac:chgData name="atheer alomar" userId="ba13cdd37e4bbbd1" providerId="LiveId" clId="{855B09A4-A16D-4E61-8536-667AEA88F25E}" dt="2023-12-30T00:53:06.810" v="60"/>
          <ac:spMkLst>
            <pc:docMk/>
            <pc:sldMk cId="1430350985" sldId="583"/>
            <ac:spMk id="6" creationId="{8D8E4A9B-FB10-4513-A569-4D8DD86FCD31}"/>
          </ac:spMkLst>
        </pc:spChg>
        <pc:grpChg chg="add mod">
          <ac:chgData name="atheer alomar" userId="ba13cdd37e4bbbd1" providerId="LiveId" clId="{855B09A4-A16D-4E61-8536-667AEA88F25E}" dt="2023-12-30T00:53:06.810" v="60"/>
          <ac:grpSpMkLst>
            <pc:docMk/>
            <pc:sldMk cId="1430350985" sldId="583"/>
            <ac:grpSpMk id="4" creationId="{3BEFD5E1-126C-4330-A2D4-594AC00B985F}"/>
          </ac:grpSpMkLst>
        </pc:grpChg>
        <pc:picChg chg="mod">
          <ac:chgData name="atheer alomar" userId="ba13cdd37e4bbbd1" providerId="LiveId" clId="{855B09A4-A16D-4E61-8536-667AEA88F25E}" dt="2023-12-30T00:53:06.810" v="60"/>
          <ac:picMkLst>
            <pc:docMk/>
            <pc:sldMk cId="1430350985" sldId="583"/>
            <ac:picMk id="5" creationId="{05AAB31F-E797-4C99-9824-99E3A2CD08B2}"/>
          </ac:picMkLst>
        </pc:picChg>
        <pc:picChg chg="add del mod">
          <ac:chgData name="atheer alomar" userId="ba13cdd37e4bbbd1" providerId="LiveId" clId="{855B09A4-A16D-4E61-8536-667AEA88F25E}" dt="2023-12-30T00:53:24.438" v="68"/>
          <ac:picMkLst>
            <pc:docMk/>
            <pc:sldMk cId="1430350985" sldId="583"/>
            <ac:picMk id="7" creationId="{9DF39082-FD01-45C6-9AC6-DDBB0FAC352A}"/>
          </ac:picMkLst>
        </pc:picChg>
      </pc:sldChg>
      <pc:sldChg chg="new del">
        <pc:chgData name="atheer alomar" userId="ba13cdd37e4bbbd1" providerId="LiveId" clId="{855B09A4-A16D-4E61-8536-667AEA88F25E}" dt="2023-12-30T01:11:17.137" v="271" actId="2696"/>
        <pc:sldMkLst>
          <pc:docMk/>
          <pc:sldMk cId="1535943299" sldId="583"/>
        </pc:sldMkLst>
      </pc:sldChg>
      <pc:sldChg chg="addSp delSp modSp add mod modTransition delAnim modAnim">
        <pc:chgData name="atheer alomar" userId="ba13cdd37e4bbbd1" providerId="LiveId" clId="{855B09A4-A16D-4E61-8536-667AEA88F25E}" dt="2023-12-30T11:37:02.869" v="1609" actId="1076"/>
        <pc:sldMkLst>
          <pc:docMk/>
          <pc:sldMk cId="245876624" sldId="584"/>
        </pc:sldMkLst>
        <pc:spChg chg="mod">
          <ac:chgData name="atheer alomar" userId="ba13cdd37e4bbbd1" providerId="LiveId" clId="{855B09A4-A16D-4E61-8536-667AEA88F25E}" dt="2023-12-30T01:26:47.996" v="438" actId="782"/>
          <ac:spMkLst>
            <pc:docMk/>
            <pc:sldMk cId="245876624" sldId="584"/>
            <ac:spMk id="7" creationId="{259CBEEC-8013-4B5A-BA60-C4D984DA01F4}"/>
          </ac:spMkLst>
        </pc:spChg>
        <pc:spChg chg="mod">
          <ac:chgData name="atheer alomar" userId="ba13cdd37e4bbbd1" providerId="LiveId" clId="{855B09A4-A16D-4E61-8536-667AEA88F25E}" dt="2023-12-30T11:33:34.973" v="1570" actId="14100"/>
          <ac:spMkLst>
            <pc:docMk/>
            <pc:sldMk cId="245876624" sldId="584"/>
            <ac:spMk id="9" creationId="{132961E4-F8D8-4888-8AF8-56F880867C00}"/>
          </ac:spMkLst>
        </pc:spChg>
        <pc:spChg chg="del mod">
          <ac:chgData name="atheer alomar" userId="ba13cdd37e4bbbd1" providerId="LiveId" clId="{855B09A4-A16D-4E61-8536-667AEA88F25E}" dt="2023-12-30T01:22:50.592" v="382" actId="478"/>
          <ac:spMkLst>
            <pc:docMk/>
            <pc:sldMk cId="245876624" sldId="584"/>
            <ac:spMk id="10" creationId="{C79096DC-4263-42DC-A1E5-31F39D4630C4}"/>
          </ac:spMkLst>
        </pc:spChg>
        <pc:spChg chg="del mod">
          <ac:chgData name="atheer alomar" userId="ba13cdd37e4bbbd1" providerId="LiveId" clId="{855B09A4-A16D-4E61-8536-667AEA88F25E}" dt="2023-12-30T01:22:56.315" v="385" actId="478"/>
          <ac:spMkLst>
            <pc:docMk/>
            <pc:sldMk cId="245876624" sldId="584"/>
            <ac:spMk id="11" creationId="{24CAB9C3-5645-4BF3-8C4D-3368B87F22D2}"/>
          </ac:spMkLst>
        </pc:spChg>
        <pc:spChg chg="del mod">
          <ac:chgData name="atheer alomar" userId="ba13cdd37e4bbbd1" providerId="LiveId" clId="{855B09A4-A16D-4E61-8536-667AEA88F25E}" dt="2023-12-30T01:23:55.371" v="399" actId="478"/>
          <ac:spMkLst>
            <pc:docMk/>
            <pc:sldMk cId="245876624" sldId="584"/>
            <ac:spMk id="12" creationId="{3CD57B0F-006B-4CC6-92EA-D477FC6F2133}"/>
          </ac:spMkLst>
        </pc:spChg>
        <pc:spChg chg="add del mod">
          <ac:chgData name="atheer alomar" userId="ba13cdd37e4bbbd1" providerId="LiveId" clId="{855B09A4-A16D-4E61-8536-667AEA88F25E}" dt="2023-12-30T11:32:11.390" v="1555" actId="478"/>
          <ac:spMkLst>
            <pc:docMk/>
            <pc:sldMk cId="245876624" sldId="584"/>
            <ac:spMk id="15" creationId="{EE22DAB0-C770-4E62-8464-1E42AD25D82E}"/>
          </ac:spMkLst>
        </pc:spChg>
        <pc:spChg chg="del">
          <ac:chgData name="atheer alomar" userId="ba13cdd37e4bbbd1" providerId="LiveId" clId="{855B09A4-A16D-4E61-8536-667AEA88F25E}" dt="2023-12-30T01:23:42.364" v="393" actId="478"/>
          <ac:spMkLst>
            <pc:docMk/>
            <pc:sldMk cId="245876624" sldId="584"/>
            <ac:spMk id="16" creationId="{FF42F967-3DF3-46AD-BF12-54C342C7A547}"/>
          </ac:spMkLst>
        </pc:spChg>
        <pc:spChg chg="mod">
          <ac:chgData name="atheer alomar" userId="ba13cdd37e4bbbd1" providerId="LiveId" clId="{855B09A4-A16D-4E61-8536-667AEA88F25E}" dt="2023-12-30T11:31:44.107" v="1547"/>
          <ac:spMkLst>
            <pc:docMk/>
            <pc:sldMk cId="245876624" sldId="584"/>
            <ac:spMk id="17" creationId="{19B74CE9-CDAE-48C3-B7E3-7965642D665E}"/>
          </ac:spMkLst>
        </pc:spChg>
        <pc:spChg chg="del">
          <ac:chgData name="atheer alomar" userId="ba13cdd37e4bbbd1" providerId="LiveId" clId="{855B09A4-A16D-4E61-8536-667AEA88F25E}" dt="2023-12-30T01:23:45.283" v="394" actId="478"/>
          <ac:spMkLst>
            <pc:docMk/>
            <pc:sldMk cId="245876624" sldId="584"/>
            <ac:spMk id="17" creationId="{F124C221-80F8-4A83-9F2C-600262E59A49}"/>
          </ac:spMkLst>
        </pc:spChg>
        <pc:spChg chg="del mod">
          <ac:chgData name="atheer alomar" userId="ba13cdd37e4bbbd1" providerId="LiveId" clId="{855B09A4-A16D-4E61-8536-667AEA88F25E}" dt="2023-12-30T01:23:53.588" v="398" actId="478"/>
          <ac:spMkLst>
            <pc:docMk/>
            <pc:sldMk cId="245876624" sldId="584"/>
            <ac:spMk id="18" creationId="{5DFD09BB-FE00-4216-A0EE-909CB240631E}"/>
          </ac:spMkLst>
        </pc:spChg>
        <pc:spChg chg="mod">
          <ac:chgData name="atheer alomar" userId="ba13cdd37e4bbbd1" providerId="LiveId" clId="{855B09A4-A16D-4E61-8536-667AEA88F25E}" dt="2023-12-30T11:31:44.107" v="1547"/>
          <ac:spMkLst>
            <pc:docMk/>
            <pc:sldMk cId="245876624" sldId="584"/>
            <ac:spMk id="18" creationId="{69F8B71C-62F7-4D26-ACF4-90771DBBD177}"/>
          </ac:spMkLst>
        </pc:spChg>
        <pc:spChg chg="del mod">
          <ac:chgData name="atheer alomar" userId="ba13cdd37e4bbbd1" providerId="LiveId" clId="{855B09A4-A16D-4E61-8536-667AEA88F25E}" dt="2023-12-30T01:22:52.688" v="383" actId="478"/>
          <ac:spMkLst>
            <pc:docMk/>
            <pc:sldMk cId="245876624" sldId="584"/>
            <ac:spMk id="19" creationId="{1BCDA526-0C02-4380-AED7-A175511244E0}"/>
          </ac:spMkLst>
        </pc:spChg>
        <pc:spChg chg="mod">
          <ac:chgData name="atheer alomar" userId="ba13cdd37e4bbbd1" providerId="LiveId" clId="{855B09A4-A16D-4E61-8536-667AEA88F25E}" dt="2023-12-30T11:36:21.293" v="1599" actId="20577"/>
          <ac:spMkLst>
            <pc:docMk/>
            <pc:sldMk cId="245876624" sldId="584"/>
            <ac:spMk id="19" creationId="{289D10BD-CAF0-4A75-B3A6-BE2FAE267EC3}"/>
          </ac:spMkLst>
        </pc:spChg>
        <pc:spChg chg="add mod">
          <ac:chgData name="atheer alomar" userId="ba13cdd37e4bbbd1" providerId="LiveId" clId="{855B09A4-A16D-4E61-8536-667AEA88F25E}" dt="2023-12-30T01:23:56.998" v="400"/>
          <ac:spMkLst>
            <pc:docMk/>
            <pc:sldMk cId="245876624" sldId="584"/>
            <ac:spMk id="20" creationId="{7AB0B6EF-0A55-4390-A148-07418202C048}"/>
          </ac:spMkLst>
        </pc:spChg>
        <pc:spChg chg="add mod">
          <ac:chgData name="atheer alomar" userId="ba13cdd37e4bbbd1" providerId="LiveId" clId="{855B09A4-A16D-4E61-8536-667AEA88F25E}" dt="2023-12-30T01:25:21.841" v="418" actId="14100"/>
          <ac:spMkLst>
            <pc:docMk/>
            <pc:sldMk cId="245876624" sldId="584"/>
            <ac:spMk id="21" creationId="{D2223A4C-BDC8-4366-95C2-18402C9498D7}"/>
          </ac:spMkLst>
        </pc:spChg>
        <pc:spChg chg="mod">
          <ac:chgData name="atheer alomar" userId="ba13cdd37e4bbbd1" providerId="LiveId" clId="{855B09A4-A16D-4E61-8536-667AEA88F25E}" dt="2023-12-30T01:29:41.910" v="461" actId="207"/>
          <ac:spMkLst>
            <pc:docMk/>
            <pc:sldMk cId="245876624" sldId="584"/>
            <ac:spMk id="23" creationId="{14D3B177-2925-45F6-846A-42428576FBA1}"/>
          </ac:spMkLst>
        </pc:spChg>
        <pc:spChg chg="mod">
          <ac:chgData name="atheer alomar" userId="ba13cdd37e4bbbd1" providerId="LiveId" clId="{855B09A4-A16D-4E61-8536-667AEA88F25E}" dt="2023-12-30T01:29:41.910" v="461" actId="207"/>
          <ac:spMkLst>
            <pc:docMk/>
            <pc:sldMk cId="245876624" sldId="584"/>
            <ac:spMk id="24" creationId="{A238BB51-3ADA-4E38-A917-3E095EF714B9}"/>
          </ac:spMkLst>
        </pc:spChg>
        <pc:spChg chg="add mod">
          <ac:chgData name="atheer alomar" userId="ba13cdd37e4bbbd1" providerId="LiveId" clId="{855B09A4-A16D-4E61-8536-667AEA88F25E}" dt="2023-12-30T01:24:22.360" v="408" actId="1076"/>
          <ac:spMkLst>
            <pc:docMk/>
            <pc:sldMk cId="245876624" sldId="584"/>
            <ac:spMk id="25" creationId="{ABA14A1C-B47A-4A28-BD45-BA5AE9830C13}"/>
          </ac:spMkLst>
        </pc:spChg>
        <pc:spChg chg="add mod">
          <ac:chgData name="atheer alomar" userId="ba13cdd37e4bbbd1" providerId="LiveId" clId="{855B09A4-A16D-4E61-8536-667AEA88F25E}" dt="2023-12-30T11:33:54.117" v="1573" actId="14100"/>
          <ac:spMkLst>
            <pc:docMk/>
            <pc:sldMk cId="245876624" sldId="584"/>
            <ac:spMk id="26" creationId="{A2B7B6E4-8345-4097-A15B-AE21B107E8FD}"/>
          </ac:spMkLst>
        </pc:spChg>
        <pc:spChg chg="mod">
          <ac:chgData name="atheer alomar" userId="ba13cdd37e4bbbd1" providerId="LiveId" clId="{855B09A4-A16D-4E61-8536-667AEA88F25E}" dt="2023-12-30T01:27:10.803" v="446" actId="113"/>
          <ac:spMkLst>
            <pc:docMk/>
            <pc:sldMk cId="245876624" sldId="584"/>
            <ac:spMk id="27" creationId="{FF105667-1A59-42B5-A639-1DFCC4F1BFC5}"/>
          </ac:spMkLst>
        </pc:spChg>
        <pc:spChg chg="mod">
          <ac:chgData name="atheer alomar" userId="ba13cdd37e4bbbd1" providerId="LiveId" clId="{855B09A4-A16D-4E61-8536-667AEA88F25E}" dt="2023-12-30T01:27:10.803" v="446" actId="113"/>
          <ac:spMkLst>
            <pc:docMk/>
            <pc:sldMk cId="245876624" sldId="584"/>
            <ac:spMk id="28" creationId="{2BA788C8-E0DE-4D1C-BD80-285198312161}"/>
          </ac:spMkLst>
        </pc:spChg>
        <pc:spChg chg="mod">
          <ac:chgData name="atheer alomar" userId="ba13cdd37e4bbbd1" providerId="LiveId" clId="{855B09A4-A16D-4E61-8536-667AEA88F25E}" dt="2023-12-30T01:27:10.803" v="446" actId="113"/>
          <ac:spMkLst>
            <pc:docMk/>
            <pc:sldMk cId="245876624" sldId="584"/>
            <ac:spMk id="29" creationId="{AE58FD37-DF0D-4BE0-96B2-3B424F73246E}"/>
          </ac:spMkLst>
        </pc:spChg>
        <pc:grpChg chg="add del mod">
          <ac:chgData name="atheer alomar" userId="ba13cdd37e4bbbd1" providerId="LiveId" clId="{855B09A4-A16D-4E61-8536-667AEA88F25E}" dt="2023-12-30T11:31:59.378" v="1551" actId="1076"/>
          <ac:grpSpMkLst>
            <pc:docMk/>
            <pc:sldMk cId="245876624" sldId="584"/>
            <ac:grpSpMk id="5" creationId="{47015841-C93B-4379-A229-BE60B4DEFE88}"/>
          </ac:grpSpMkLst>
        </pc:grpChg>
        <pc:grpChg chg="del">
          <ac:chgData name="atheer alomar" userId="ba13cdd37e4bbbd1" providerId="LiveId" clId="{855B09A4-A16D-4E61-8536-667AEA88F25E}" dt="2023-12-30T01:23:40.731" v="392" actId="478"/>
          <ac:grpSpMkLst>
            <pc:docMk/>
            <pc:sldMk cId="245876624" sldId="584"/>
            <ac:grpSpMk id="13" creationId="{EE0CCECC-D05E-4BD8-A944-066D57280D03}"/>
          </ac:grpSpMkLst>
        </pc:grpChg>
        <pc:grpChg chg="add mod">
          <ac:chgData name="atheer alomar" userId="ba13cdd37e4bbbd1" providerId="LiveId" clId="{855B09A4-A16D-4E61-8536-667AEA88F25E}" dt="2023-12-30T11:31:44.107" v="1547"/>
          <ac:grpSpMkLst>
            <pc:docMk/>
            <pc:sldMk cId="245876624" sldId="584"/>
            <ac:grpSpMk id="16" creationId="{576B6382-EE3E-4EEA-A4C7-EB051D7B038C}"/>
          </ac:grpSpMkLst>
        </pc:grpChg>
        <pc:grpChg chg="add mod ord">
          <ac:chgData name="atheer alomar" userId="ba13cdd37e4bbbd1" providerId="LiveId" clId="{855B09A4-A16D-4E61-8536-667AEA88F25E}" dt="2023-12-30T03:53:26.637" v="794" actId="1076"/>
          <ac:grpSpMkLst>
            <pc:docMk/>
            <pc:sldMk cId="245876624" sldId="584"/>
            <ac:grpSpMk id="22" creationId="{014B315A-C651-4032-91FF-3552B3D6AFFB}"/>
          </ac:grpSpMkLst>
        </pc:grpChg>
        <pc:grpChg chg="add del mod">
          <ac:chgData name="atheer alomar" userId="ba13cdd37e4bbbd1" providerId="LiveId" clId="{855B09A4-A16D-4E61-8536-667AEA88F25E}" dt="2023-12-30T01:27:46.737" v="450" actId="21"/>
          <ac:grpSpMkLst>
            <pc:docMk/>
            <pc:sldMk cId="245876624" sldId="584"/>
            <ac:grpSpMk id="26" creationId="{9DCF6A9E-7A69-4ABC-8938-C394009CAB9D}"/>
          </ac:grpSpMkLst>
        </pc:grpChg>
        <pc:picChg chg="mod">
          <ac:chgData name="atheer alomar" userId="ba13cdd37e4bbbd1" providerId="LiveId" clId="{855B09A4-A16D-4E61-8536-667AEA88F25E}" dt="2023-12-30T11:33:37.732" v="1571" actId="14100"/>
          <ac:picMkLst>
            <pc:docMk/>
            <pc:sldMk cId="245876624" sldId="584"/>
            <ac:picMk id="3" creationId="{BC5ED3AB-A23E-4918-A026-E82604A431FC}"/>
          </ac:picMkLst>
        </pc:picChg>
        <pc:picChg chg="del">
          <ac:chgData name="atheer alomar" userId="ba13cdd37e4bbbd1" providerId="LiveId" clId="{855B09A4-A16D-4E61-8536-667AEA88F25E}" dt="2023-12-30T01:22:54.452" v="384" actId="478"/>
          <ac:picMkLst>
            <pc:docMk/>
            <pc:sldMk cId="245876624" sldId="584"/>
            <ac:picMk id="4" creationId="{FDF1A364-32B1-4126-8B3E-B19A33DA12EF}"/>
          </ac:picMkLst>
        </pc:picChg>
        <pc:picChg chg="mod">
          <ac:chgData name="atheer alomar" userId="ba13cdd37e4bbbd1" providerId="LiveId" clId="{855B09A4-A16D-4E61-8536-667AEA88F25E}" dt="2023-12-30T04:43:18.026" v="818" actId="1076"/>
          <ac:picMkLst>
            <pc:docMk/>
            <pc:sldMk cId="245876624" sldId="584"/>
            <ac:picMk id="8" creationId="{7C9D4D0E-77E8-4BB5-B461-18A3761EB1F1}"/>
          </ac:picMkLst>
        </pc:picChg>
        <pc:picChg chg="add mod">
          <ac:chgData name="atheer alomar" userId="ba13cdd37e4bbbd1" providerId="LiveId" clId="{855B09A4-A16D-4E61-8536-667AEA88F25E}" dt="2023-12-30T11:37:02.869" v="1609" actId="1076"/>
          <ac:picMkLst>
            <pc:docMk/>
            <pc:sldMk cId="245876624" sldId="584"/>
            <ac:picMk id="27" creationId="{93FE4197-5FE3-443B-A4ED-E23CF20BDF55}"/>
          </ac:picMkLst>
        </pc:picChg>
        <pc:picChg chg="add del mod">
          <ac:chgData name="atheer alomar" userId="ba13cdd37e4bbbd1" providerId="LiveId" clId="{855B09A4-A16D-4E61-8536-667AEA88F25E}" dt="2023-12-30T01:27:46.737" v="450" actId="21"/>
          <ac:picMkLst>
            <pc:docMk/>
            <pc:sldMk cId="245876624" sldId="584"/>
            <ac:picMk id="30" creationId="{B1400397-DCCC-405F-BD4A-2975B5A13176}"/>
          </ac:picMkLst>
        </pc:picChg>
      </pc:sldChg>
      <pc:sldChg chg="addSp delSp modSp add mod ord modTransition delAnim modAnim">
        <pc:chgData name="atheer alomar" userId="ba13cdd37e4bbbd1" providerId="LiveId" clId="{855B09A4-A16D-4E61-8536-667AEA88F25E}" dt="2023-12-30T16:15:41.275" v="1968" actId="167"/>
        <pc:sldMkLst>
          <pc:docMk/>
          <pc:sldMk cId="934337596" sldId="585"/>
        </pc:sldMkLst>
        <pc:spChg chg="del">
          <ac:chgData name="atheer alomar" userId="ba13cdd37e4bbbd1" providerId="LiveId" clId="{855B09A4-A16D-4E61-8536-667AEA88F25E}" dt="2023-12-30T01:25:15.874" v="417" actId="478"/>
          <ac:spMkLst>
            <pc:docMk/>
            <pc:sldMk cId="934337596" sldId="585"/>
            <ac:spMk id="22" creationId="{E156433C-44EA-4E93-BE23-D42692CE83A0}"/>
          </ac:spMkLst>
        </pc:spChg>
        <pc:spChg chg="mod">
          <ac:chgData name="atheer alomar" userId="ba13cdd37e4bbbd1" providerId="LiveId" clId="{855B09A4-A16D-4E61-8536-667AEA88F25E}" dt="2023-12-30T16:15:38.572" v="1967"/>
          <ac:spMkLst>
            <pc:docMk/>
            <pc:sldMk cId="934337596" sldId="585"/>
            <ac:spMk id="23" creationId="{D17720DE-700B-40E8-973F-FF99A292EB3C}"/>
          </ac:spMkLst>
        </pc:spChg>
        <pc:grpChg chg="add mod ord">
          <ac:chgData name="atheer alomar" userId="ba13cdd37e4bbbd1" providerId="LiveId" clId="{855B09A4-A16D-4E61-8536-667AEA88F25E}" dt="2023-12-30T16:15:41.275" v="1968" actId="167"/>
          <ac:grpSpMkLst>
            <pc:docMk/>
            <pc:sldMk cId="934337596" sldId="585"/>
            <ac:grpSpMk id="20" creationId="{78C6A02F-E9C7-47FA-ABBE-820FC61A83C6}"/>
          </ac:grpSpMkLst>
        </pc:grpChg>
        <pc:picChg chg="mod">
          <ac:chgData name="atheer alomar" userId="ba13cdd37e4bbbd1" providerId="LiveId" clId="{855B09A4-A16D-4E61-8536-667AEA88F25E}" dt="2023-12-30T16:15:38.572" v="1967"/>
          <ac:picMkLst>
            <pc:docMk/>
            <pc:sldMk cId="934337596" sldId="585"/>
            <ac:picMk id="22" creationId="{A0C9A4EF-5ABA-4BB0-8CD8-BDC97731AC9C}"/>
          </ac:picMkLst>
        </pc:picChg>
      </pc:sldChg>
      <pc:sldChg chg="addSp delSp modSp new del mod ord">
        <pc:chgData name="atheer alomar" userId="ba13cdd37e4bbbd1" providerId="LiveId" clId="{855B09A4-A16D-4E61-8536-667AEA88F25E}" dt="2023-12-30T03:40:49.846" v="748" actId="2696"/>
        <pc:sldMkLst>
          <pc:docMk/>
          <pc:sldMk cId="2778059305" sldId="586"/>
        </pc:sldMkLst>
        <pc:spChg chg="del">
          <ac:chgData name="atheer alomar" userId="ba13cdd37e4bbbd1" providerId="LiveId" clId="{855B09A4-A16D-4E61-8536-667AEA88F25E}" dt="2023-12-30T01:37:00.326" v="473" actId="478"/>
          <ac:spMkLst>
            <pc:docMk/>
            <pc:sldMk cId="2778059305" sldId="586"/>
            <ac:spMk id="2" creationId="{C5117473-80C5-401E-BE66-EF8119BAF6E6}"/>
          </ac:spMkLst>
        </pc:spChg>
        <pc:spChg chg="del mod">
          <ac:chgData name="atheer alomar" userId="ba13cdd37e4bbbd1" providerId="LiveId" clId="{855B09A4-A16D-4E61-8536-667AEA88F25E}" dt="2023-12-30T01:37:02.877" v="474" actId="478"/>
          <ac:spMkLst>
            <pc:docMk/>
            <pc:sldMk cId="2778059305" sldId="586"/>
            <ac:spMk id="3" creationId="{44887EBD-37AE-44DE-A60B-DA75088B159E}"/>
          </ac:spMkLst>
        </pc:spChg>
        <pc:spChg chg="add del mod">
          <ac:chgData name="atheer alomar" userId="ba13cdd37e4bbbd1" providerId="LiveId" clId="{855B09A4-A16D-4E61-8536-667AEA88F25E}" dt="2023-12-30T01:37:06.870" v="476" actId="478"/>
          <ac:spMkLst>
            <pc:docMk/>
            <pc:sldMk cId="2778059305" sldId="586"/>
            <ac:spMk id="5" creationId="{6E3DE1D9-1481-4A8D-9CD8-67AC3B6C822F}"/>
          </ac:spMkLst>
        </pc:spChg>
        <pc:spChg chg="add mod">
          <ac:chgData name="atheer alomar" userId="ba13cdd37e4bbbd1" providerId="LiveId" clId="{855B09A4-A16D-4E61-8536-667AEA88F25E}" dt="2023-12-30T02:30:13.687" v="679" actId="1076"/>
          <ac:spMkLst>
            <pc:docMk/>
            <pc:sldMk cId="2778059305" sldId="586"/>
            <ac:spMk id="7" creationId="{85AE62C5-1E74-4A5D-9F4E-F682670D5335}"/>
          </ac:spMkLst>
        </pc:spChg>
        <pc:spChg chg="add del">
          <ac:chgData name="atheer alomar" userId="ba13cdd37e4bbbd1" providerId="LiveId" clId="{855B09A4-A16D-4E61-8536-667AEA88F25E}" dt="2023-12-30T01:40:27.692" v="533" actId="22"/>
          <ac:spMkLst>
            <pc:docMk/>
            <pc:sldMk cId="2778059305" sldId="586"/>
            <ac:spMk id="9" creationId="{F2F9442F-79B8-493E-97B3-DECE1FDF7B19}"/>
          </ac:spMkLst>
        </pc:spChg>
        <pc:spChg chg="add mod">
          <ac:chgData name="atheer alomar" userId="ba13cdd37e4bbbd1" providerId="LiveId" clId="{855B09A4-A16D-4E61-8536-667AEA88F25E}" dt="2023-12-30T02:30:22.287" v="681" actId="1076"/>
          <ac:spMkLst>
            <pc:docMk/>
            <pc:sldMk cId="2778059305" sldId="586"/>
            <ac:spMk id="11" creationId="{BE26EDCC-A979-4E15-9DB0-26C6A34522C5}"/>
          </ac:spMkLst>
        </pc:spChg>
        <pc:spChg chg="add del mod">
          <ac:chgData name="atheer alomar" userId="ba13cdd37e4bbbd1" providerId="LiveId" clId="{855B09A4-A16D-4E61-8536-667AEA88F25E}" dt="2023-12-30T01:58:51.646" v="548" actId="478"/>
          <ac:spMkLst>
            <pc:docMk/>
            <pc:sldMk cId="2778059305" sldId="586"/>
            <ac:spMk id="13" creationId="{E22ABF4B-8054-4307-9F13-6A9F67ECE77B}"/>
          </ac:spMkLst>
        </pc:spChg>
        <pc:spChg chg="add mod">
          <ac:chgData name="atheer alomar" userId="ba13cdd37e4bbbd1" providerId="LiveId" clId="{855B09A4-A16D-4E61-8536-667AEA88F25E}" dt="2023-12-30T02:30:19.390" v="680" actId="1076"/>
          <ac:spMkLst>
            <pc:docMk/>
            <pc:sldMk cId="2778059305" sldId="586"/>
            <ac:spMk id="15" creationId="{3AA51235-E5EA-49AA-8A4A-3F7A55E79574}"/>
          </ac:spMkLst>
        </pc:spChg>
        <pc:picChg chg="add mod">
          <ac:chgData name="atheer alomar" userId="ba13cdd37e4bbbd1" providerId="LiveId" clId="{855B09A4-A16D-4E61-8536-667AEA88F25E}" dt="2023-12-30T02:30:08.800" v="677" actId="1076"/>
          <ac:picMkLst>
            <pc:docMk/>
            <pc:sldMk cId="2778059305" sldId="586"/>
            <ac:picMk id="17" creationId="{AFAC7E9D-C229-4ACD-B219-6D678CC3AA17}"/>
          </ac:picMkLst>
        </pc:picChg>
        <pc:picChg chg="add mod">
          <ac:chgData name="atheer alomar" userId="ba13cdd37e4bbbd1" providerId="LiveId" clId="{855B09A4-A16D-4E61-8536-667AEA88F25E}" dt="2023-12-30T02:30:04.506" v="674" actId="1076"/>
          <ac:picMkLst>
            <pc:docMk/>
            <pc:sldMk cId="2778059305" sldId="586"/>
            <ac:picMk id="19" creationId="{BA6C90E8-9752-4864-95BC-6F24E198FA4D}"/>
          </ac:picMkLst>
        </pc:picChg>
        <pc:picChg chg="add mod">
          <ac:chgData name="atheer alomar" userId="ba13cdd37e4bbbd1" providerId="LiveId" clId="{855B09A4-A16D-4E61-8536-667AEA88F25E}" dt="2023-12-30T03:36:00.621" v="702" actId="1076"/>
          <ac:picMkLst>
            <pc:docMk/>
            <pc:sldMk cId="2778059305" sldId="586"/>
            <ac:picMk id="21" creationId="{97BEDFAC-9FBB-4BBA-AC96-CDF9DDCAC5E6}"/>
          </ac:picMkLst>
        </pc:picChg>
        <pc:picChg chg="add mod">
          <ac:chgData name="atheer alomar" userId="ba13cdd37e4bbbd1" providerId="LiveId" clId="{855B09A4-A16D-4E61-8536-667AEA88F25E}" dt="2023-12-30T03:36:15.699" v="703" actId="1076"/>
          <ac:picMkLst>
            <pc:docMk/>
            <pc:sldMk cId="2778059305" sldId="586"/>
            <ac:picMk id="12290" creationId="{6EFEDD2A-885E-4F19-B36D-FCF78182682C}"/>
          </ac:picMkLst>
        </pc:picChg>
        <pc:picChg chg="add mod">
          <ac:chgData name="atheer alomar" userId="ba13cdd37e4bbbd1" providerId="LiveId" clId="{855B09A4-A16D-4E61-8536-667AEA88F25E}" dt="2023-12-30T02:30:10.084" v="678" actId="1076"/>
          <ac:picMkLst>
            <pc:docMk/>
            <pc:sldMk cId="2778059305" sldId="586"/>
            <ac:picMk id="12292" creationId="{333625CA-6F17-4BAE-8F6B-E151D8842BA4}"/>
          </ac:picMkLst>
        </pc:picChg>
        <pc:picChg chg="add mod">
          <ac:chgData name="atheer alomar" userId="ba13cdd37e4bbbd1" providerId="LiveId" clId="{855B09A4-A16D-4E61-8536-667AEA88F25E}" dt="2023-12-30T02:30:00.927" v="673" actId="732"/>
          <ac:picMkLst>
            <pc:docMk/>
            <pc:sldMk cId="2778059305" sldId="586"/>
            <ac:picMk id="12294" creationId="{F8C54B53-F1CE-48B3-BF24-E7457F85E7AD}"/>
          </ac:picMkLst>
        </pc:picChg>
        <pc:picChg chg="add mod">
          <ac:chgData name="atheer alomar" userId="ba13cdd37e4bbbd1" providerId="LiveId" clId="{855B09A4-A16D-4E61-8536-667AEA88F25E}" dt="2023-12-30T02:31:02.970" v="685" actId="1076"/>
          <ac:picMkLst>
            <pc:docMk/>
            <pc:sldMk cId="2778059305" sldId="586"/>
            <ac:picMk id="12296" creationId="{2E94B035-EC48-4CCF-88A9-9E3F9513EB60}"/>
          </ac:picMkLst>
        </pc:picChg>
        <pc:picChg chg="add mod">
          <ac:chgData name="atheer alomar" userId="ba13cdd37e4bbbd1" providerId="LiveId" clId="{855B09A4-A16D-4E61-8536-667AEA88F25E}" dt="2023-12-30T02:31:42.553" v="688" actId="1076"/>
          <ac:picMkLst>
            <pc:docMk/>
            <pc:sldMk cId="2778059305" sldId="586"/>
            <ac:picMk id="12298" creationId="{328A81EA-3F71-494D-AAC1-EDBC2AD1CBCE}"/>
          </ac:picMkLst>
        </pc:picChg>
      </pc:sldChg>
      <pc:sldChg chg="addSp delSp modSp new del mod modAnim">
        <pc:chgData name="atheer alomar" userId="ba13cdd37e4bbbd1" providerId="LiveId" clId="{855B09A4-A16D-4E61-8536-667AEA88F25E}" dt="2023-12-30T03:54:21.280" v="800" actId="2696"/>
        <pc:sldMkLst>
          <pc:docMk/>
          <pc:sldMk cId="4172384397" sldId="587"/>
        </pc:sldMkLst>
        <pc:spChg chg="del">
          <ac:chgData name="atheer alomar" userId="ba13cdd37e4bbbd1" providerId="LiveId" clId="{855B09A4-A16D-4E61-8536-667AEA88F25E}" dt="2023-12-30T02:01:55.228" v="551" actId="478"/>
          <ac:spMkLst>
            <pc:docMk/>
            <pc:sldMk cId="4172384397" sldId="587"/>
            <ac:spMk id="2" creationId="{BB15F9FD-9F0A-48F0-8A79-49501D90C5E5}"/>
          </ac:spMkLst>
        </pc:spChg>
        <pc:spChg chg="del">
          <ac:chgData name="atheer alomar" userId="ba13cdd37e4bbbd1" providerId="LiveId" clId="{855B09A4-A16D-4E61-8536-667AEA88F25E}" dt="2023-12-30T02:01:53.037" v="550" actId="478"/>
          <ac:spMkLst>
            <pc:docMk/>
            <pc:sldMk cId="4172384397" sldId="587"/>
            <ac:spMk id="3" creationId="{E117A417-7DF6-46CF-94B7-8F7D0D303FD7}"/>
          </ac:spMkLst>
        </pc:spChg>
        <pc:spChg chg="add mod">
          <ac:chgData name="atheer alomar" userId="ba13cdd37e4bbbd1" providerId="LiveId" clId="{855B09A4-A16D-4E61-8536-667AEA88F25E}" dt="2023-12-30T02:07:07.526" v="605" actId="20577"/>
          <ac:spMkLst>
            <pc:docMk/>
            <pc:sldMk cId="4172384397" sldId="587"/>
            <ac:spMk id="5" creationId="{2C519DEB-10E2-4E13-9BA2-14E5B0C089F4}"/>
          </ac:spMkLst>
        </pc:spChg>
        <pc:spChg chg="add mod">
          <ac:chgData name="atheer alomar" userId="ba13cdd37e4bbbd1" providerId="LiveId" clId="{855B09A4-A16D-4E61-8536-667AEA88F25E}" dt="2023-12-30T02:07:23.549" v="609" actId="1076"/>
          <ac:spMkLst>
            <pc:docMk/>
            <pc:sldMk cId="4172384397" sldId="587"/>
            <ac:spMk id="7" creationId="{7DC742AF-48B8-4897-B43B-F77F258E9D65}"/>
          </ac:spMkLst>
        </pc:spChg>
        <pc:spChg chg="add mod">
          <ac:chgData name="atheer alomar" userId="ba13cdd37e4bbbd1" providerId="LiveId" clId="{855B09A4-A16D-4E61-8536-667AEA88F25E}" dt="2023-12-30T02:07:14.978" v="607" actId="1076"/>
          <ac:spMkLst>
            <pc:docMk/>
            <pc:sldMk cId="4172384397" sldId="587"/>
            <ac:spMk id="9" creationId="{EF1C1258-747A-482C-B860-667995230074}"/>
          </ac:spMkLst>
        </pc:spChg>
        <pc:spChg chg="add mod">
          <ac:chgData name="atheer alomar" userId="ba13cdd37e4bbbd1" providerId="LiveId" clId="{855B09A4-A16D-4E61-8536-667AEA88F25E}" dt="2023-12-30T02:13:25.511" v="630" actId="1076"/>
          <ac:spMkLst>
            <pc:docMk/>
            <pc:sldMk cId="4172384397" sldId="587"/>
            <ac:spMk id="11" creationId="{A4F26BF3-8336-4A3D-BB54-F349DBB7297A}"/>
          </ac:spMkLst>
        </pc:spChg>
        <pc:spChg chg="add mod">
          <ac:chgData name="atheer alomar" userId="ba13cdd37e4bbbd1" providerId="LiveId" clId="{855B09A4-A16D-4E61-8536-667AEA88F25E}" dt="2023-12-30T02:11:03.107" v="623" actId="1076"/>
          <ac:spMkLst>
            <pc:docMk/>
            <pc:sldMk cId="4172384397" sldId="587"/>
            <ac:spMk id="13" creationId="{97BAAC34-2216-40AC-AB3C-213DB170D8B8}"/>
          </ac:spMkLst>
        </pc:spChg>
        <pc:spChg chg="add del mod">
          <ac:chgData name="atheer alomar" userId="ba13cdd37e4bbbd1" providerId="LiveId" clId="{855B09A4-A16D-4E61-8536-667AEA88F25E}" dt="2023-12-30T03:52:05.717" v="774"/>
          <ac:spMkLst>
            <pc:docMk/>
            <pc:sldMk cId="4172384397" sldId="587"/>
            <ac:spMk id="14" creationId="{86C3CF68-6A06-4D37-9CD4-914C3EB3D77A}"/>
          </ac:spMkLst>
        </pc:spChg>
        <pc:spChg chg="add del mod">
          <ac:chgData name="atheer alomar" userId="ba13cdd37e4bbbd1" providerId="LiveId" clId="{855B09A4-A16D-4E61-8536-667AEA88F25E}" dt="2023-12-30T03:53:36.557" v="796"/>
          <ac:spMkLst>
            <pc:docMk/>
            <pc:sldMk cId="4172384397" sldId="587"/>
            <ac:spMk id="16" creationId="{6A6EDF1B-AE02-4429-A552-F86778C8BE5D}"/>
          </ac:spMkLst>
        </pc:spChg>
        <pc:spChg chg="mod">
          <ac:chgData name="atheer alomar" userId="ba13cdd37e4bbbd1" providerId="LiveId" clId="{855B09A4-A16D-4E61-8536-667AEA88F25E}" dt="2023-12-30T03:53:33.310" v="795"/>
          <ac:spMkLst>
            <pc:docMk/>
            <pc:sldMk cId="4172384397" sldId="587"/>
            <ac:spMk id="18" creationId="{B07E2D62-9FAC-45C9-B2CC-19828856C748}"/>
          </ac:spMkLst>
        </pc:spChg>
        <pc:spChg chg="mod">
          <ac:chgData name="atheer alomar" userId="ba13cdd37e4bbbd1" providerId="LiveId" clId="{855B09A4-A16D-4E61-8536-667AEA88F25E}" dt="2023-12-30T03:53:33.310" v="795"/>
          <ac:spMkLst>
            <pc:docMk/>
            <pc:sldMk cId="4172384397" sldId="587"/>
            <ac:spMk id="19" creationId="{C6882FD1-B5A1-4A30-9BAE-B86D3E39B09D}"/>
          </ac:spMkLst>
        </pc:spChg>
        <pc:spChg chg="add del mod">
          <ac:chgData name="atheer alomar" userId="ba13cdd37e4bbbd1" providerId="LiveId" clId="{855B09A4-A16D-4E61-8536-667AEA88F25E}" dt="2023-12-30T03:53:36.557" v="796"/>
          <ac:spMkLst>
            <pc:docMk/>
            <pc:sldMk cId="4172384397" sldId="587"/>
            <ac:spMk id="20" creationId="{79F02A87-908C-49BC-BCA1-3FB72C9F17AC}"/>
          </ac:spMkLst>
        </pc:spChg>
        <pc:spChg chg="add del mod">
          <ac:chgData name="atheer alomar" userId="ba13cdd37e4bbbd1" providerId="LiveId" clId="{855B09A4-A16D-4E61-8536-667AEA88F25E}" dt="2023-12-30T03:53:36.557" v="796"/>
          <ac:spMkLst>
            <pc:docMk/>
            <pc:sldMk cId="4172384397" sldId="587"/>
            <ac:spMk id="21" creationId="{851735FD-06DA-4912-9D50-FDDBB5B738DC}"/>
          </ac:spMkLst>
        </pc:spChg>
        <pc:grpChg chg="add del mod">
          <ac:chgData name="atheer alomar" userId="ba13cdd37e4bbbd1" providerId="LiveId" clId="{855B09A4-A16D-4E61-8536-667AEA88F25E}" dt="2023-12-30T03:53:36.557" v="796"/>
          <ac:grpSpMkLst>
            <pc:docMk/>
            <pc:sldMk cId="4172384397" sldId="587"/>
            <ac:grpSpMk id="17" creationId="{28ACC867-5ABF-4F61-94F2-0D70EB1421A0}"/>
          </ac:grpSpMkLst>
        </pc:grpChg>
        <pc:picChg chg="add del mod">
          <ac:chgData name="atheer alomar" userId="ba13cdd37e4bbbd1" providerId="LiveId" clId="{855B09A4-A16D-4E61-8536-667AEA88F25E}" dt="2023-12-30T03:49:03.641" v="762" actId="21"/>
          <ac:picMkLst>
            <pc:docMk/>
            <pc:sldMk cId="4172384397" sldId="587"/>
            <ac:picMk id="15" creationId="{C26A778A-9B69-4BFC-A0BB-1565224347A8}"/>
          </ac:picMkLst>
        </pc:picChg>
        <pc:picChg chg="add mod">
          <ac:chgData name="atheer alomar" userId="ba13cdd37e4bbbd1" providerId="LiveId" clId="{855B09A4-A16D-4E61-8536-667AEA88F25E}" dt="2023-12-30T02:13:23.468" v="629" actId="1076"/>
          <ac:picMkLst>
            <pc:docMk/>
            <pc:sldMk cId="4172384397" sldId="587"/>
            <ac:picMk id="4098" creationId="{2EAF1884-EDFA-4F6C-BAD9-F16D07E8EE06}"/>
          </ac:picMkLst>
        </pc:picChg>
        <pc:picChg chg="add del mod">
          <ac:chgData name="atheer alomar" userId="ba13cdd37e4bbbd1" providerId="LiveId" clId="{855B09A4-A16D-4E61-8536-667AEA88F25E}" dt="2023-12-30T03:49:30.613" v="764" actId="21"/>
          <ac:picMkLst>
            <pc:docMk/>
            <pc:sldMk cId="4172384397" sldId="587"/>
            <ac:picMk id="4100" creationId="{20CBD406-8A7E-4599-A8DC-9020F92F12E6}"/>
          </ac:picMkLst>
        </pc:picChg>
        <pc:picChg chg="add mod">
          <ac:chgData name="atheer alomar" userId="ba13cdd37e4bbbd1" providerId="LiveId" clId="{855B09A4-A16D-4E61-8536-667AEA88F25E}" dt="2023-12-30T02:15:22.595" v="638" actId="1076"/>
          <ac:picMkLst>
            <pc:docMk/>
            <pc:sldMk cId="4172384397" sldId="587"/>
            <ac:picMk id="4102" creationId="{765B2AFA-21EB-4394-9FCF-50079CEB0239}"/>
          </ac:picMkLst>
        </pc:picChg>
        <pc:picChg chg="add mod">
          <ac:chgData name="atheer alomar" userId="ba13cdd37e4bbbd1" providerId="LiveId" clId="{855B09A4-A16D-4E61-8536-667AEA88F25E}" dt="2023-12-30T02:16:21.065" v="642" actId="14100"/>
          <ac:picMkLst>
            <pc:docMk/>
            <pc:sldMk cId="4172384397" sldId="587"/>
            <ac:picMk id="4104" creationId="{4AC6B1CC-A3C5-477C-8027-8A56721DE2EE}"/>
          </ac:picMkLst>
        </pc:picChg>
        <pc:picChg chg="add mod">
          <ac:chgData name="atheer alomar" userId="ba13cdd37e4bbbd1" providerId="LiveId" clId="{855B09A4-A16D-4E61-8536-667AEA88F25E}" dt="2023-12-30T02:17:23.135" v="646" actId="1076"/>
          <ac:picMkLst>
            <pc:docMk/>
            <pc:sldMk cId="4172384397" sldId="587"/>
            <ac:picMk id="4106" creationId="{C02DAE35-4923-4254-8CF8-7DFF928906B2}"/>
          </ac:picMkLst>
        </pc:picChg>
        <pc:picChg chg="add mod">
          <ac:chgData name="atheer alomar" userId="ba13cdd37e4bbbd1" providerId="LiveId" clId="{855B09A4-A16D-4E61-8536-667AEA88F25E}" dt="2023-12-30T02:17:41.056" v="650" actId="1076"/>
          <ac:picMkLst>
            <pc:docMk/>
            <pc:sldMk cId="4172384397" sldId="587"/>
            <ac:picMk id="4108" creationId="{5155C47E-B598-4B2E-B169-3E367C77BD17}"/>
          </ac:picMkLst>
        </pc:picChg>
      </pc:sldChg>
      <pc:sldChg chg="addSp delSp modSp new mod modTransition modAnim">
        <pc:chgData name="atheer alomar" userId="ba13cdd37e4bbbd1" providerId="LiveId" clId="{855B09A4-A16D-4E61-8536-667AEA88F25E}" dt="2023-12-30T16:15:45.837" v="1970" actId="167"/>
        <pc:sldMkLst>
          <pc:docMk/>
          <pc:sldMk cId="2503143414" sldId="588"/>
        </pc:sldMkLst>
        <pc:spChg chg="del">
          <ac:chgData name="atheer alomar" userId="ba13cdd37e4bbbd1" providerId="LiveId" clId="{855B09A4-A16D-4E61-8536-667AEA88F25E}" dt="2023-12-30T02:36:50.781" v="692" actId="478"/>
          <ac:spMkLst>
            <pc:docMk/>
            <pc:sldMk cId="2503143414" sldId="588"/>
            <ac:spMk id="2" creationId="{12BCE4BD-CB46-4A74-9BC7-C5B1650DD6C2}"/>
          </ac:spMkLst>
        </pc:spChg>
        <pc:spChg chg="add del mod">
          <ac:chgData name="atheer alomar" userId="ba13cdd37e4bbbd1" providerId="LiveId" clId="{855B09A4-A16D-4E61-8536-667AEA88F25E}" dt="2023-12-30T12:46:27.948" v="1797"/>
          <ac:spMkLst>
            <pc:docMk/>
            <pc:sldMk cId="2503143414" sldId="588"/>
            <ac:spMk id="3" creationId="{87010321-441C-495D-94F8-30730264ADDE}"/>
          </ac:spMkLst>
        </pc:spChg>
        <pc:spChg chg="del mod">
          <ac:chgData name="atheer alomar" userId="ba13cdd37e4bbbd1" providerId="LiveId" clId="{855B09A4-A16D-4E61-8536-667AEA88F25E}" dt="2023-12-30T02:36:48.939" v="691" actId="478"/>
          <ac:spMkLst>
            <pc:docMk/>
            <pc:sldMk cId="2503143414" sldId="588"/>
            <ac:spMk id="3" creationId="{A569D238-6C60-4126-99C5-FC9ACD0D0649}"/>
          </ac:spMkLst>
        </pc:spChg>
        <pc:spChg chg="mod">
          <ac:chgData name="atheer alomar" userId="ba13cdd37e4bbbd1" providerId="LiveId" clId="{855B09A4-A16D-4E61-8536-667AEA88F25E}" dt="2023-12-30T12:46:24.741" v="1794"/>
          <ac:spMkLst>
            <pc:docMk/>
            <pc:sldMk cId="2503143414" sldId="588"/>
            <ac:spMk id="5" creationId="{4D11C5AE-8B50-46F8-941F-565504B1D916}"/>
          </ac:spMkLst>
        </pc:spChg>
        <pc:spChg chg="mod">
          <ac:chgData name="atheer alomar" userId="ba13cdd37e4bbbd1" providerId="LiveId" clId="{855B09A4-A16D-4E61-8536-667AEA88F25E}" dt="2023-12-30T12:46:24.741" v="1794"/>
          <ac:spMkLst>
            <pc:docMk/>
            <pc:sldMk cId="2503143414" sldId="588"/>
            <ac:spMk id="6" creationId="{CA9A27A7-676D-4DCC-8EBD-8CAB5914A6E2}"/>
          </ac:spMkLst>
        </pc:spChg>
        <pc:spChg chg="add del mod">
          <ac:chgData name="atheer alomar" userId="ba13cdd37e4bbbd1" providerId="LiveId" clId="{855B09A4-A16D-4E61-8536-667AEA88F25E}" dt="2023-12-30T12:46:27.948" v="1797"/>
          <ac:spMkLst>
            <pc:docMk/>
            <pc:sldMk cId="2503143414" sldId="588"/>
            <ac:spMk id="7" creationId="{EE96E052-2521-4195-B327-EA933D7A7E02}"/>
          </ac:spMkLst>
        </pc:spChg>
        <pc:spChg chg="add del mod">
          <ac:chgData name="atheer alomar" userId="ba13cdd37e4bbbd1" providerId="LiveId" clId="{855B09A4-A16D-4E61-8536-667AEA88F25E}" dt="2023-12-30T12:46:27.948" v="1797"/>
          <ac:spMkLst>
            <pc:docMk/>
            <pc:sldMk cId="2503143414" sldId="588"/>
            <ac:spMk id="8" creationId="{79BD0B47-5B2B-4DC0-8F80-F6135CF8EA20}"/>
          </ac:spMkLst>
        </pc:spChg>
        <pc:spChg chg="add mod">
          <ac:chgData name="atheer alomar" userId="ba13cdd37e4bbbd1" providerId="LiveId" clId="{855B09A4-A16D-4E61-8536-667AEA88F25E}" dt="2023-12-30T12:46:32.245" v="1799" actId="1076"/>
          <ac:spMkLst>
            <pc:docMk/>
            <pc:sldMk cId="2503143414" sldId="588"/>
            <ac:spMk id="9" creationId="{F4593721-A2AA-4519-B6DD-86687C4C58D4}"/>
          </ac:spMkLst>
        </pc:spChg>
        <pc:spChg chg="mod">
          <ac:chgData name="atheer alomar" userId="ba13cdd37e4bbbd1" providerId="LiveId" clId="{855B09A4-A16D-4E61-8536-667AEA88F25E}" dt="2023-12-30T12:46:29.283" v="1798"/>
          <ac:spMkLst>
            <pc:docMk/>
            <pc:sldMk cId="2503143414" sldId="588"/>
            <ac:spMk id="11" creationId="{6EDB7E21-27BC-45FC-9C82-21F28B983C21}"/>
          </ac:spMkLst>
        </pc:spChg>
        <pc:spChg chg="mod">
          <ac:chgData name="atheer alomar" userId="ba13cdd37e4bbbd1" providerId="LiveId" clId="{855B09A4-A16D-4E61-8536-667AEA88F25E}" dt="2023-12-30T12:46:29.283" v="1798"/>
          <ac:spMkLst>
            <pc:docMk/>
            <pc:sldMk cId="2503143414" sldId="588"/>
            <ac:spMk id="12" creationId="{5344483A-2B0F-4654-B589-A04B77F425CC}"/>
          </ac:spMkLst>
        </pc:spChg>
        <pc:spChg chg="add mod">
          <ac:chgData name="atheer alomar" userId="ba13cdd37e4bbbd1" providerId="LiveId" clId="{855B09A4-A16D-4E61-8536-667AEA88F25E}" dt="2023-12-30T16:15:20.706" v="1966" actId="1076"/>
          <ac:spMkLst>
            <pc:docMk/>
            <pc:sldMk cId="2503143414" sldId="588"/>
            <ac:spMk id="13" creationId="{FABDB212-55E8-47C3-ADC8-D194B71189C2}"/>
          </ac:spMkLst>
        </pc:spChg>
        <pc:spChg chg="add mod">
          <ac:chgData name="atheer alomar" userId="ba13cdd37e4bbbd1" providerId="LiveId" clId="{855B09A4-A16D-4E61-8536-667AEA88F25E}" dt="2023-12-30T12:46:32.245" v="1799" actId="1076"/>
          <ac:spMkLst>
            <pc:docMk/>
            <pc:sldMk cId="2503143414" sldId="588"/>
            <ac:spMk id="14" creationId="{C62A6BF3-86D2-41E8-9F23-F8415617608D}"/>
          </ac:spMkLst>
        </pc:spChg>
        <pc:spChg chg="add mod">
          <ac:chgData name="atheer alomar" userId="ba13cdd37e4bbbd1" providerId="LiveId" clId="{855B09A4-A16D-4E61-8536-667AEA88F25E}" dt="2023-12-30T16:09:25.663" v="1935" actId="20577"/>
          <ac:spMkLst>
            <pc:docMk/>
            <pc:sldMk cId="2503143414" sldId="588"/>
            <ac:spMk id="15" creationId="{34E96269-A03A-4A75-87B8-62082087340D}"/>
          </ac:spMkLst>
        </pc:spChg>
        <pc:spChg chg="add mod">
          <ac:chgData name="atheer alomar" userId="ba13cdd37e4bbbd1" providerId="LiveId" clId="{855B09A4-A16D-4E61-8536-667AEA88F25E}" dt="2023-12-30T16:09:03.500" v="1930" actId="1076"/>
          <ac:spMkLst>
            <pc:docMk/>
            <pc:sldMk cId="2503143414" sldId="588"/>
            <ac:spMk id="16" creationId="{7063A04F-14D3-461F-9434-EF3A13296255}"/>
          </ac:spMkLst>
        </pc:spChg>
        <pc:spChg chg="add mod">
          <ac:chgData name="atheer alomar" userId="ba13cdd37e4bbbd1" providerId="LiveId" clId="{855B09A4-A16D-4E61-8536-667AEA88F25E}" dt="2023-12-30T16:06:22.733" v="1897" actId="571"/>
          <ac:spMkLst>
            <pc:docMk/>
            <pc:sldMk cId="2503143414" sldId="588"/>
            <ac:spMk id="17" creationId="{DB4E407B-72C9-4363-BAFC-839FE66C67DD}"/>
          </ac:spMkLst>
        </pc:spChg>
        <pc:spChg chg="add mod">
          <ac:chgData name="atheer alomar" userId="ba13cdd37e4bbbd1" providerId="LiveId" clId="{855B09A4-A16D-4E61-8536-667AEA88F25E}" dt="2023-12-30T16:09:08.534" v="1932" actId="1076"/>
          <ac:spMkLst>
            <pc:docMk/>
            <pc:sldMk cId="2503143414" sldId="588"/>
            <ac:spMk id="18" creationId="{B4423EB6-6AFA-48DB-944A-C602BEDED304}"/>
          </ac:spMkLst>
        </pc:spChg>
        <pc:spChg chg="add mod">
          <ac:chgData name="atheer alomar" userId="ba13cdd37e4bbbd1" providerId="LiveId" clId="{855B09A4-A16D-4E61-8536-667AEA88F25E}" dt="2023-12-30T16:15:09.514" v="1962" actId="1076"/>
          <ac:spMkLst>
            <pc:docMk/>
            <pc:sldMk cId="2503143414" sldId="588"/>
            <ac:spMk id="19" creationId="{2C13AFDE-F8E9-4916-9C24-489205E76CF5}"/>
          </ac:spMkLst>
        </pc:spChg>
        <pc:spChg chg="mod">
          <ac:chgData name="atheer alomar" userId="ba13cdd37e4bbbd1" providerId="LiveId" clId="{855B09A4-A16D-4E61-8536-667AEA88F25E}" dt="2023-12-30T16:15:43.394" v="1969"/>
          <ac:spMkLst>
            <pc:docMk/>
            <pc:sldMk cId="2503143414" sldId="588"/>
            <ac:spMk id="28" creationId="{85590F8B-7F71-45BE-AD0B-44330D017A3D}"/>
          </ac:spMkLst>
        </pc:spChg>
        <pc:grpChg chg="add del mod">
          <ac:chgData name="atheer alomar" userId="ba13cdd37e4bbbd1" providerId="LiveId" clId="{855B09A4-A16D-4E61-8536-667AEA88F25E}" dt="2023-12-30T12:46:27.948" v="1797"/>
          <ac:grpSpMkLst>
            <pc:docMk/>
            <pc:sldMk cId="2503143414" sldId="588"/>
            <ac:grpSpMk id="4" creationId="{2344294C-206B-4300-A3C3-DC266052055D}"/>
          </ac:grpSpMkLst>
        </pc:grpChg>
        <pc:grpChg chg="add mod">
          <ac:chgData name="atheer alomar" userId="ba13cdd37e4bbbd1" providerId="LiveId" clId="{855B09A4-A16D-4E61-8536-667AEA88F25E}" dt="2023-12-30T12:46:32.245" v="1799" actId="1076"/>
          <ac:grpSpMkLst>
            <pc:docMk/>
            <pc:sldMk cId="2503143414" sldId="588"/>
            <ac:grpSpMk id="10" creationId="{CC9F384F-44DF-4753-81EF-1D531D83226D}"/>
          </ac:grpSpMkLst>
        </pc:grpChg>
        <pc:grpChg chg="add mod ord">
          <ac:chgData name="atheer alomar" userId="ba13cdd37e4bbbd1" providerId="LiveId" clId="{855B09A4-A16D-4E61-8536-667AEA88F25E}" dt="2023-12-30T16:15:45.837" v="1970" actId="167"/>
          <ac:grpSpMkLst>
            <pc:docMk/>
            <pc:sldMk cId="2503143414" sldId="588"/>
            <ac:grpSpMk id="26" creationId="{7B4A10BD-1729-4017-9DD2-46D9CF9A4A19}"/>
          </ac:grpSpMkLst>
        </pc:grpChg>
        <pc:picChg chg="add mod">
          <ac:chgData name="atheer alomar" userId="ba13cdd37e4bbbd1" providerId="LiveId" clId="{855B09A4-A16D-4E61-8536-667AEA88F25E}" dt="2023-12-30T16:11:13.205" v="1939" actId="1076"/>
          <ac:picMkLst>
            <pc:docMk/>
            <pc:sldMk cId="2503143414" sldId="588"/>
            <ac:picMk id="7" creationId="{EF99439D-6F24-4968-BCFD-E128694BAF8B}"/>
          </ac:picMkLst>
        </pc:picChg>
        <pc:picChg chg="add mod">
          <ac:chgData name="atheer alomar" userId="ba13cdd37e4bbbd1" providerId="LiveId" clId="{855B09A4-A16D-4E61-8536-667AEA88F25E}" dt="2023-12-30T16:14:52.339" v="1957" actId="14100"/>
          <ac:picMkLst>
            <pc:docMk/>
            <pc:sldMk cId="2503143414" sldId="588"/>
            <ac:picMk id="20" creationId="{480C41E3-CE9B-4500-A06E-71CDB89E8DF9}"/>
          </ac:picMkLst>
        </pc:picChg>
        <pc:picChg chg="add mod">
          <ac:chgData name="atheer alomar" userId="ba13cdd37e4bbbd1" providerId="LiveId" clId="{855B09A4-A16D-4E61-8536-667AEA88F25E}" dt="2023-12-30T16:14:55.404" v="1959" actId="14100"/>
          <ac:picMkLst>
            <pc:docMk/>
            <pc:sldMk cId="2503143414" sldId="588"/>
            <ac:picMk id="22" creationId="{3C9EAB58-6387-49F7-868D-3739172AE279}"/>
          </ac:picMkLst>
        </pc:picChg>
        <pc:picChg chg="mod">
          <ac:chgData name="atheer alomar" userId="ba13cdd37e4bbbd1" providerId="LiveId" clId="{855B09A4-A16D-4E61-8536-667AEA88F25E}" dt="2023-12-30T16:15:43.394" v="1969"/>
          <ac:picMkLst>
            <pc:docMk/>
            <pc:sldMk cId="2503143414" sldId="588"/>
            <ac:picMk id="27" creationId="{453EC50F-2506-4D31-AD10-CF0E95500339}"/>
          </ac:picMkLst>
        </pc:picChg>
        <pc:picChg chg="add del mod">
          <ac:chgData name="atheer alomar" userId="ba13cdd37e4bbbd1" providerId="LiveId" clId="{855B09A4-A16D-4E61-8536-667AEA88F25E}" dt="2023-12-30T16:13:48.226" v="1949" actId="478"/>
          <ac:picMkLst>
            <pc:docMk/>
            <pc:sldMk cId="2503143414" sldId="588"/>
            <ac:picMk id="1026" creationId="{63590967-8B25-4BDD-BF70-C9C18771B1B2}"/>
          </ac:picMkLst>
        </pc:picChg>
        <pc:picChg chg="add mod">
          <ac:chgData name="atheer alomar" userId="ba13cdd37e4bbbd1" providerId="LiveId" clId="{855B09A4-A16D-4E61-8536-667AEA88F25E}" dt="2023-12-30T16:15:01.044" v="1961" actId="14100"/>
          <ac:picMkLst>
            <pc:docMk/>
            <pc:sldMk cId="2503143414" sldId="588"/>
            <ac:picMk id="1028" creationId="{F5012056-6241-4600-AE53-0328A3683674}"/>
          </ac:picMkLst>
        </pc:picChg>
        <pc:picChg chg="add mod">
          <ac:chgData name="atheer alomar" userId="ba13cdd37e4bbbd1" providerId="LiveId" clId="{855B09A4-A16D-4E61-8536-667AEA88F25E}" dt="2023-12-30T16:15:15.640" v="1965" actId="1076"/>
          <ac:picMkLst>
            <pc:docMk/>
            <pc:sldMk cId="2503143414" sldId="588"/>
            <ac:picMk id="13314" creationId="{4D80FEF9-F0F4-4B42-BA0D-81A936744EBA}"/>
          </ac:picMkLst>
        </pc:picChg>
      </pc:sldChg>
      <pc:sldChg chg="addSp delSp modSp new mod modTransition modAnim">
        <pc:chgData name="atheer alomar" userId="ba13cdd37e4bbbd1" providerId="LiveId" clId="{855B09A4-A16D-4E61-8536-667AEA88F25E}" dt="2023-12-30T05:54:32.242" v="1123"/>
        <pc:sldMkLst>
          <pc:docMk/>
          <pc:sldMk cId="2605942521" sldId="589"/>
        </pc:sldMkLst>
        <pc:spChg chg="del">
          <ac:chgData name="atheer alomar" userId="ba13cdd37e4bbbd1" providerId="LiveId" clId="{855B09A4-A16D-4E61-8536-667AEA88F25E}" dt="2023-12-30T03:38:20.356" v="705" actId="931"/>
          <ac:spMkLst>
            <pc:docMk/>
            <pc:sldMk cId="2605942521" sldId="589"/>
            <ac:spMk id="3" creationId="{8039477E-DFD0-4BEE-9BC4-0D942080B2AC}"/>
          </ac:spMkLst>
        </pc:spChg>
        <pc:spChg chg="add mod">
          <ac:chgData name="atheer alomar" userId="ba13cdd37e4bbbd1" providerId="LiveId" clId="{855B09A4-A16D-4E61-8536-667AEA88F25E}" dt="2023-12-30T03:39:45.448" v="732" actId="115"/>
          <ac:spMkLst>
            <pc:docMk/>
            <pc:sldMk cId="2605942521" sldId="589"/>
            <ac:spMk id="6" creationId="{31CBB8F6-F8EA-40A0-9269-95BF79C756A2}"/>
          </ac:spMkLst>
        </pc:spChg>
        <pc:spChg chg="add mod">
          <ac:chgData name="atheer alomar" userId="ba13cdd37e4bbbd1" providerId="LiveId" clId="{855B09A4-A16D-4E61-8536-667AEA88F25E}" dt="2023-12-30T03:39:15.330" v="722"/>
          <ac:spMkLst>
            <pc:docMk/>
            <pc:sldMk cId="2605942521" sldId="589"/>
            <ac:spMk id="7" creationId="{9E909EB9-D030-48E4-BF03-F1F571D744CA}"/>
          </ac:spMkLst>
        </pc:spChg>
        <pc:spChg chg="add mod">
          <ac:chgData name="atheer alomar" userId="ba13cdd37e4bbbd1" providerId="LiveId" clId="{855B09A4-A16D-4E61-8536-667AEA88F25E}" dt="2023-12-30T03:39:15.330" v="722"/>
          <ac:spMkLst>
            <pc:docMk/>
            <pc:sldMk cId="2605942521" sldId="589"/>
            <ac:spMk id="8" creationId="{B271ED13-E43D-49D2-8628-D9CAFDBF2169}"/>
          </ac:spMkLst>
        </pc:spChg>
        <pc:spChg chg="add mod">
          <ac:chgData name="atheer alomar" userId="ba13cdd37e4bbbd1" providerId="LiveId" clId="{855B09A4-A16D-4E61-8536-667AEA88F25E}" dt="2023-12-30T03:41:33.469" v="751" actId="1076"/>
          <ac:spMkLst>
            <pc:docMk/>
            <pc:sldMk cId="2605942521" sldId="589"/>
            <ac:spMk id="9" creationId="{3ECBB0C7-9EDF-413C-817D-83B1871DE581}"/>
          </ac:spMkLst>
        </pc:spChg>
        <pc:spChg chg="mod">
          <ac:chgData name="atheer alomar" userId="ba13cdd37e4bbbd1" providerId="LiveId" clId="{855B09A4-A16D-4E61-8536-667AEA88F25E}" dt="2023-12-30T03:39:31.599" v="727"/>
          <ac:spMkLst>
            <pc:docMk/>
            <pc:sldMk cId="2605942521" sldId="589"/>
            <ac:spMk id="11" creationId="{9CB1A91A-97EF-411A-A5B8-FCF49C419E99}"/>
          </ac:spMkLst>
        </pc:spChg>
        <pc:spChg chg="mod">
          <ac:chgData name="atheer alomar" userId="ba13cdd37e4bbbd1" providerId="LiveId" clId="{855B09A4-A16D-4E61-8536-667AEA88F25E}" dt="2023-12-30T03:39:31.599" v="727"/>
          <ac:spMkLst>
            <pc:docMk/>
            <pc:sldMk cId="2605942521" sldId="589"/>
            <ac:spMk id="12" creationId="{8E8F5B10-99B2-4EDB-90A3-5B954BBBA842}"/>
          </ac:spMkLst>
        </pc:spChg>
        <pc:spChg chg="add mod">
          <ac:chgData name="atheer alomar" userId="ba13cdd37e4bbbd1" providerId="LiveId" clId="{855B09A4-A16D-4E61-8536-667AEA88F25E}" dt="2023-12-30T03:54:40.557" v="803" actId="404"/>
          <ac:spMkLst>
            <pc:docMk/>
            <pc:sldMk cId="2605942521" sldId="589"/>
            <ac:spMk id="13" creationId="{A5B88B47-C284-4593-AA93-4BCA4D28E600}"/>
          </ac:spMkLst>
        </pc:spChg>
        <pc:spChg chg="add mod">
          <ac:chgData name="atheer alomar" userId="ba13cdd37e4bbbd1" providerId="LiveId" clId="{855B09A4-A16D-4E61-8536-667AEA88F25E}" dt="2023-12-30T03:40:34.843" v="747" actId="1076"/>
          <ac:spMkLst>
            <pc:docMk/>
            <pc:sldMk cId="2605942521" sldId="589"/>
            <ac:spMk id="14" creationId="{BC8A038C-383C-49C1-AF6F-5D9DECACA6D7}"/>
          </ac:spMkLst>
        </pc:spChg>
        <pc:grpChg chg="add mod ord">
          <ac:chgData name="atheer alomar" userId="ba13cdd37e4bbbd1" providerId="LiveId" clId="{855B09A4-A16D-4E61-8536-667AEA88F25E}" dt="2023-12-30T03:39:40.617" v="730" actId="171"/>
          <ac:grpSpMkLst>
            <pc:docMk/>
            <pc:sldMk cId="2605942521" sldId="589"/>
            <ac:grpSpMk id="10" creationId="{4539E242-DCB6-4384-ADCD-C1D2E5831CAB}"/>
          </ac:grpSpMkLst>
        </pc:grpChg>
        <pc:picChg chg="add mod">
          <ac:chgData name="atheer alomar" userId="ba13cdd37e4bbbd1" providerId="LiveId" clId="{855B09A4-A16D-4E61-8536-667AEA88F25E}" dt="2023-12-30T03:38:36.605" v="709" actId="14100"/>
          <ac:picMkLst>
            <pc:docMk/>
            <pc:sldMk cId="2605942521" sldId="589"/>
            <ac:picMk id="5" creationId="{6A323C1D-4FDD-4EC8-8151-E94C83919359}"/>
          </ac:picMkLst>
        </pc:picChg>
      </pc:sldChg>
      <pc:sldChg chg="add del">
        <pc:chgData name="atheer alomar" userId="ba13cdd37e4bbbd1" providerId="LiveId" clId="{855B09A4-A16D-4E61-8536-667AEA88F25E}" dt="2023-12-30T03:39:25.636" v="725"/>
        <pc:sldMkLst>
          <pc:docMk/>
          <pc:sldMk cId="2268221697" sldId="590"/>
        </pc:sldMkLst>
      </pc:sldChg>
      <pc:sldChg chg="addSp delSp modSp new mod modTransition modAnim">
        <pc:chgData name="atheer alomar" userId="ba13cdd37e4bbbd1" providerId="LiveId" clId="{855B09A4-A16D-4E61-8536-667AEA88F25E}" dt="2023-12-30T12:46:21.710" v="1793" actId="1076"/>
        <pc:sldMkLst>
          <pc:docMk/>
          <pc:sldMk cId="2742299655" sldId="590"/>
        </pc:sldMkLst>
        <pc:spChg chg="del">
          <ac:chgData name="atheer alomar" userId="ba13cdd37e4bbbd1" providerId="LiveId" clId="{855B09A4-A16D-4E61-8536-667AEA88F25E}" dt="2023-12-30T03:51:36.762" v="766" actId="931"/>
          <ac:spMkLst>
            <pc:docMk/>
            <pc:sldMk cId="2742299655" sldId="590"/>
            <ac:spMk id="3" creationId="{DC5E6B83-0C30-4EE9-B31A-54BD19BE3AB6}"/>
          </ac:spMkLst>
        </pc:spChg>
        <pc:spChg chg="add mod">
          <ac:chgData name="atheer alomar" userId="ba13cdd37e4bbbd1" providerId="LiveId" clId="{855B09A4-A16D-4E61-8536-667AEA88F25E}" dt="2023-12-30T03:53:43.967" v="798" actId="1076"/>
          <ac:spMkLst>
            <pc:docMk/>
            <pc:sldMk cId="2742299655" sldId="590"/>
            <ac:spMk id="6" creationId="{B2261898-55AA-4849-AE81-9EE8B26FF06D}"/>
          </ac:spMkLst>
        </pc:spChg>
        <pc:spChg chg="add mod">
          <ac:chgData name="atheer alomar" userId="ba13cdd37e4bbbd1" providerId="LiveId" clId="{855B09A4-A16D-4E61-8536-667AEA88F25E}" dt="2023-12-30T03:52:18.086" v="780" actId="1076"/>
          <ac:spMkLst>
            <pc:docMk/>
            <pc:sldMk cId="2742299655" sldId="590"/>
            <ac:spMk id="7" creationId="{147F5996-55B6-47EB-B2F4-AF1CE3C6EAA4}"/>
          </ac:spMkLst>
        </pc:spChg>
        <pc:spChg chg="add mod">
          <ac:chgData name="atheer alomar" userId="ba13cdd37e4bbbd1" providerId="LiveId" clId="{855B09A4-A16D-4E61-8536-667AEA88F25E}" dt="2023-12-30T03:52:44.637" v="785" actId="113"/>
          <ac:spMkLst>
            <pc:docMk/>
            <pc:sldMk cId="2742299655" sldId="590"/>
            <ac:spMk id="8" creationId="{6C1CB61E-7EAE-4E76-87E2-C93ABFE10CC0}"/>
          </ac:spMkLst>
        </pc:spChg>
        <pc:spChg chg="add mod">
          <ac:chgData name="atheer alomar" userId="ba13cdd37e4bbbd1" providerId="LiveId" clId="{855B09A4-A16D-4E61-8536-667AEA88F25E}" dt="2023-12-30T03:53:00.432" v="788" actId="1076"/>
          <ac:spMkLst>
            <pc:docMk/>
            <pc:sldMk cId="2742299655" sldId="590"/>
            <ac:spMk id="9" creationId="{26574F2E-38E4-4DE3-8F8A-DBA55675945C}"/>
          </ac:spMkLst>
        </pc:spChg>
        <pc:spChg chg="add mod">
          <ac:chgData name="atheer alomar" userId="ba13cdd37e4bbbd1" providerId="LiveId" clId="{855B09A4-A16D-4E61-8536-667AEA88F25E}" dt="2023-12-30T03:53:20.741" v="793" actId="1076"/>
          <ac:spMkLst>
            <pc:docMk/>
            <pc:sldMk cId="2742299655" sldId="590"/>
            <ac:spMk id="10" creationId="{0B039288-DC6E-4DF3-A812-6427E78035D7}"/>
          </ac:spMkLst>
        </pc:spChg>
        <pc:spChg chg="add mod">
          <ac:chgData name="atheer alomar" userId="ba13cdd37e4bbbd1" providerId="LiveId" clId="{855B09A4-A16D-4E61-8536-667AEA88F25E}" dt="2023-12-30T12:46:21.710" v="1793" actId="1076"/>
          <ac:spMkLst>
            <pc:docMk/>
            <pc:sldMk cId="2742299655" sldId="590"/>
            <ac:spMk id="11" creationId="{22A2A400-BACB-44CF-8C84-34022E0A69CF}"/>
          </ac:spMkLst>
        </pc:spChg>
        <pc:spChg chg="mod">
          <ac:chgData name="atheer alomar" userId="ba13cdd37e4bbbd1" providerId="LiveId" clId="{855B09A4-A16D-4E61-8536-667AEA88F25E}" dt="2023-12-30T03:53:38.264" v="797"/>
          <ac:spMkLst>
            <pc:docMk/>
            <pc:sldMk cId="2742299655" sldId="590"/>
            <ac:spMk id="13" creationId="{6313FE56-18AD-45D5-B2EE-1506D977BDBA}"/>
          </ac:spMkLst>
        </pc:spChg>
        <pc:spChg chg="mod">
          <ac:chgData name="atheer alomar" userId="ba13cdd37e4bbbd1" providerId="LiveId" clId="{855B09A4-A16D-4E61-8536-667AEA88F25E}" dt="2023-12-30T03:53:38.264" v="797"/>
          <ac:spMkLst>
            <pc:docMk/>
            <pc:sldMk cId="2742299655" sldId="590"/>
            <ac:spMk id="14" creationId="{61E8D287-975E-4533-9A72-DAB3A0132D36}"/>
          </ac:spMkLst>
        </pc:spChg>
        <pc:spChg chg="add mod">
          <ac:chgData name="atheer alomar" userId="ba13cdd37e4bbbd1" providerId="LiveId" clId="{855B09A4-A16D-4E61-8536-667AEA88F25E}" dt="2023-12-30T12:46:21.710" v="1793" actId="1076"/>
          <ac:spMkLst>
            <pc:docMk/>
            <pc:sldMk cId="2742299655" sldId="590"/>
            <ac:spMk id="15" creationId="{10750AF6-116B-4AF3-A00A-BE04EE4A3313}"/>
          </ac:spMkLst>
        </pc:spChg>
        <pc:spChg chg="add mod">
          <ac:chgData name="atheer alomar" userId="ba13cdd37e4bbbd1" providerId="LiveId" clId="{855B09A4-A16D-4E61-8536-667AEA88F25E}" dt="2023-12-30T12:46:21.710" v="1793" actId="1076"/>
          <ac:spMkLst>
            <pc:docMk/>
            <pc:sldMk cId="2742299655" sldId="590"/>
            <ac:spMk id="16" creationId="{792441C5-A5EA-4193-BB47-11976B6193E0}"/>
          </ac:spMkLst>
        </pc:spChg>
        <pc:grpChg chg="add mod">
          <ac:chgData name="atheer alomar" userId="ba13cdd37e4bbbd1" providerId="LiveId" clId="{855B09A4-A16D-4E61-8536-667AEA88F25E}" dt="2023-12-30T12:46:21.710" v="1793" actId="1076"/>
          <ac:grpSpMkLst>
            <pc:docMk/>
            <pc:sldMk cId="2742299655" sldId="590"/>
            <ac:grpSpMk id="12" creationId="{C551CC06-90A7-4A49-89FC-5510AA2F515E}"/>
          </ac:grpSpMkLst>
        </pc:grpChg>
        <pc:picChg chg="add mod">
          <ac:chgData name="atheer alomar" userId="ba13cdd37e4bbbd1" providerId="LiveId" clId="{855B09A4-A16D-4E61-8536-667AEA88F25E}" dt="2023-12-30T03:52:37.237" v="783" actId="1076"/>
          <ac:picMkLst>
            <pc:docMk/>
            <pc:sldMk cId="2742299655" sldId="590"/>
            <ac:picMk id="5" creationId="{531A0F85-7009-42A8-8E83-D4AC1CBA87A7}"/>
          </ac:picMkLst>
        </pc:picChg>
      </pc:sldChg>
      <pc:sldChg chg="addSp delSp modSp new del mod modAnim">
        <pc:chgData name="atheer alomar" userId="ba13cdd37e4bbbd1" providerId="LiveId" clId="{855B09A4-A16D-4E61-8536-667AEA88F25E}" dt="2023-12-30T05:36:45.132" v="977" actId="2696"/>
        <pc:sldMkLst>
          <pc:docMk/>
          <pc:sldMk cId="120110505" sldId="591"/>
        </pc:sldMkLst>
        <pc:spChg chg="del">
          <ac:chgData name="atheer alomar" userId="ba13cdd37e4bbbd1" providerId="LiveId" clId="{855B09A4-A16D-4E61-8536-667AEA88F25E}" dt="2023-12-30T04:46:44.520" v="827" actId="931"/>
          <ac:spMkLst>
            <pc:docMk/>
            <pc:sldMk cId="120110505" sldId="591"/>
            <ac:spMk id="3" creationId="{CCAAB7C6-6575-43C2-911E-14DB66275F03}"/>
          </ac:spMkLst>
        </pc:spChg>
        <pc:spChg chg="mod">
          <ac:chgData name="atheer alomar" userId="ba13cdd37e4bbbd1" providerId="LiveId" clId="{855B09A4-A16D-4E61-8536-667AEA88F25E}" dt="2023-12-30T04:43:33.454" v="819"/>
          <ac:spMkLst>
            <pc:docMk/>
            <pc:sldMk cId="120110505" sldId="591"/>
            <ac:spMk id="6" creationId="{AD611DDB-49B8-4B08-9E19-F60F3B999A82}"/>
          </ac:spMkLst>
        </pc:spChg>
        <pc:spChg chg="add mod">
          <ac:chgData name="atheer alomar" userId="ba13cdd37e4bbbd1" providerId="LiveId" clId="{855B09A4-A16D-4E61-8536-667AEA88F25E}" dt="2023-12-30T04:43:33.454" v="819"/>
          <ac:spMkLst>
            <pc:docMk/>
            <pc:sldMk cId="120110505" sldId="591"/>
            <ac:spMk id="8" creationId="{97715DBE-E129-465F-AC2E-A41843CAA741}"/>
          </ac:spMkLst>
        </pc:spChg>
        <pc:spChg chg="mod">
          <ac:chgData name="atheer alomar" userId="ba13cdd37e4bbbd1" providerId="LiveId" clId="{855B09A4-A16D-4E61-8536-667AEA88F25E}" dt="2023-12-30T04:43:33.454" v="819"/>
          <ac:spMkLst>
            <pc:docMk/>
            <pc:sldMk cId="120110505" sldId="591"/>
            <ac:spMk id="10" creationId="{03D4AB8C-0AEE-4DC0-9D91-3742A5BD9A38}"/>
          </ac:spMkLst>
        </pc:spChg>
        <pc:spChg chg="mod">
          <ac:chgData name="atheer alomar" userId="ba13cdd37e4bbbd1" providerId="LiveId" clId="{855B09A4-A16D-4E61-8536-667AEA88F25E}" dt="2023-12-30T04:43:33.454" v="819"/>
          <ac:spMkLst>
            <pc:docMk/>
            <pc:sldMk cId="120110505" sldId="591"/>
            <ac:spMk id="11" creationId="{36A4A344-073D-43A7-8885-AF24A9DAE942}"/>
          </ac:spMkLst>
        </pc:spChg>
        <pc:spChg chg="add mod">
          <ac:chgData name="atheer alomar" userId="ba13cdd37e4bbbd1" providerId="LiveId" clId="{855B09A4-A16D-4E61-8536-667AEA88F25E}" dt="2023-12-30T05:35:41.298" v="964" actId="14100"/>
          <ac:spMkLst>
            <pc:docMk/>
            <pc:sldMk cId="120110505" sldId="591"/>
            <ac:spMk id="12" creationId="{070E833F-5322-4011-870D-56069A92379A}"/>
          </ac:spMkLst>
        </pc:spChg>
        <pc:spChg chg="add mod">
          <ac:chgData name="atheer alomar" userId="ba13cdd37e4bbbd1" providerId="LiveId" clId="{855B09A4-A16D-4E61-8536-667AEA88F25E}" dt="2023-12-30T04:43:33.454" v="819"/>
          <ac:spMkLst>
            <pc:docMk/>
            <pc:sldMk cId="120110505" sldId="591"/>
            <ac:spMk id="13" creationId="{B492C9CF-FD14-4C62-8F7C-A20C0157ABCA}"/>
          </ac:spMkLst>
        </pc:spChg>
        <pc:spChg chg="add">
          <ac:chgData name="atheer alomar" userId="ba13cdd37e4bbbd1" providerId="LiveId" clId="{855B09A4-A16D-4E61-8536-667AEA88F25E}" dt="2023-12-30T04:59:19.375" v="861"/>
          <ac:spMkLst>
            <pc:docMk/>
            <pc:sldMk cId="120110505" sldId="591"/>
            <ac:spMk id="23" creationId="{5AD56BFD-C751-462A-93B0-7F45F611AEAE}"/>
          </ac:spMkLst>
        </pc:spChg>
        <pc:spChg chg="add del">
          <ac:chgData name="atheer alomar" userId="ba13cdd37e4bbbd1" providerId="LiveId" clId="{855B09A4-A16D-4E61-8536-667AEA88F25E}" dt="2023-12-30T04:57:07.684" v="857" actId="22"/>
          <ac:spMkLst>
            <pc:docMk/>
            <pc:sldMk cId="120110505" sldId="591"/>
            <ac:spMk id="27" creationId="{4669ED87-8DC7-4113-85D2-4CEF5A9D7CE9}"/>
          </ac:spMkLst>
        </pc:spChg>
        <pc:spChg chg="add mod">
          <ac:chgData name="atheer alomar" userId="ba13cdd37e4bbbd1" providerId="LiveId" clId="{855B09A4-A16D-4E61-8536-667AEA88F25E}" dt="2023-12-30T05:02:53.561" v="875" actId="1076"/>
          <ac:spMkLst>
            <pc:docMk/>
            <pc:sldMk cId="120110505" sldId="591"/>
            <ac:spMk id="33" creationId="{9AA33B87-C017-4AC1-B117-42497E397C29}"/>
          </ac:spMkLst>
        </pc:spChg>
        <pc:spChg chg="add mod">
          <ac:chgData name="atheer alomar" userId="ba13cdd37e4bbbd1" providerId="LiveId" clId="{855B09A4-A16D-4E61-8536-667AEA88F25E}" dt="2023-12-30T05:05:02.752" v="878" actId="1076"/>
          <ac:spMkLst>
            <pc:docMk/>
            <pc:sldMk cId="120110505" sldId="591"/>
            <ac:spMk id="35" creationId="{65485535-2BD2-40AE-92E0-6FA07C5A3D3D}"/>
          </ac:spMkLst>
        </pc:spChg>
        <pc:grpChg chg="add mod">
          <ac:chgData name="atheer alomar" userId="ba13cdd37e4bbbd1" providerId="LiveId" clId="{855B09A4-A16D-4E61-8536-667AEA88F25E}" dt="2023-12-30T05:28:17.418" v="953" actId="14100"/>
          <ac:grpSpMkLst>
            <pc:docMk/>
            <pc:sldMk cId="120110505" sldId="591"/>
            <ac:grpSpMk id="4" creationId="{CB81D9B1-E505-4B0C-A314-A344877B6C55}"/>
          </ac:grpSpMkLst>
        </pc:grpChg>
        <pc:grpChg chg="add mod">
          <ac:chgData name="atheer alomar" userId="ba13cdd37e4bbbd1" providerId="LiveId" clId="{855B09A4-A16D-4E61-8536-667AEA88F25E}" dt="2023-12-30T05:35:41.298" v="964" actId="14100"/>
          <ac:grpSpMkLst>
            <pc:docMk/>
            <pc:sldMk cId="120110505" sldId="591"/>
            <ac:grpSpMk id="9" creationId="{F17870C6-6113-48DB-9D10-D998D5808039}"/>
          </ac:grpSpMkLst>
        </pc:grpChg>
        <pc:picChg chg="mod">
          <ac:chgData name="atheer alomar" userId="ba13cdd37e4bbbd1" providerId="LiveId" clId="{855B09A4-A16D-4E61-8536-667AEA88F25E}" dt="2023-12-30T04:43:33.454" v="819"/>
          <ac:picMkLst>
            <pc:docMk/>
            <pc:sldMk cId="120110505" sldId="591"/>
            <ac:picMk id="5" creationId="{B3DB169A-6556-42B8-A8B8-D4F5408BF82B}"/>
          </ac:picMkLst>
        </pc:picChg>
        <pc:picChg chg="add mod">
          <ac:chgData name="atheer alomar" userId="ba13cdd37e4bbbd1" providerId="LiveId" clId="{855B09A4-A16D-4E61-8536-667AEA88F25E}" dt="2023-12-30T04:53:53.380" v="845" actId="1076"/>
          <ac:picMkLst>
            <pc:docMk/>
            <pc:sldMk cId="120110505" sldId="591"/>
            <ac:picMk id="7" creationId="{FEAF0477-0997-434E-B1AA-B0ACE409B81D}"/>
          </ac:picMkLst>
        </pc:picChg>
        <pc:picChg chg="add mod">
          <ac:chgData name="atheer alomar" userId="ba13cdd37e4bbbd1" providerId="LiveId" clId="{855B09A4-A16D-4E61-8536-667AEA88F25E}" dt="2023-12-30T04:46:44.520" v="827" actId="931"/>
          <ac:picMkLst>
            <pc:docMk/>
            <pc:sldMk cId="120110505" sldId="591"/>
            <ac:picMk id="15" creationId="{08B67B27-7175-43CB-B3D8-63A25DC8DA6C}"/>
          </ac:picMkLst>
        </pc:picChg>
        <pc:picChg chg="add del mod">
          <ac:chgData name="atheer alomar" userId="ba13cdd37e4bbbd1" providerId="LiveId" clId="{855B09A4-A16D-4E61-8536-667AEA88F25E}" dt="2023-12-30T05:31:05.377" v="955" actId="21"/>
          <ac:picMkLst>
            <pc:docMk/>
            <pc:sldMk cId="120110505" sldId="591"/>
            <ac:picMk id="17" creationId="{36E1E873-C49F-4DD2-95E9-B1884F1B814E}"/>
          </ac:picMkLst>
        </pc:picChg>
        <pc:picChg chg="add mod">
          <ac:chgData name="atheer alomar" userId="ba13cdd37e4bbbd1" providerId="LiveId" clId="{855B09A4-A16D-4E61-8536-667AEA88F25E}" dt="2023-12-30T05:32:11.492" v="956" actId="688"/>
          <ac:picMkLst>
            <pc:docMk/>
            <pc:sldMk cId="120110505" sldId="591"/>
            <ac:picMk id="19" creationId="{38484B0B-CD95-4DB4-8034-21139FBE8351}"/>
          </ac:picMkLst>
        </pc:picChg>
        <pc:picChg chg="add mod">
          <ac:chgData name="atheer alomar" userId="ba13cdd37e4bbbd1" providerId="LiveId" clId="{855B09A4-A16D-4E61-8536-667AEA88F25E}" dt="2023-12-30T04:54:48.530" v="852" actId="1076"/>
          <ac:picMkLst>
            <pc:docMk/>
            <pc:sldMk cId="120110505" sldId="591"/>
            <ac:picMk id="21" creationId="{CE8D5086-CB17-47A6-9D0A-E95E4AB44533}"/>
          </ac:picMkLst>
        </pc:picChg>
        <pc:picChg chg="add del mod">
          <ac:chgData name="atheer alomar" userId="ba13cdd37e4bbbd1" providerId="LiveId" clId="{855B09A4-A16D-4E61-8536-667AEA88F25E}" dt="2023-12-30T05:32:13.403" v="957" actId="21"/>
          <ac:picMkLst>
            <pc:docMk/>
            <pc:sldMk cId="120110505" sldId="591"/>
            <ac:picMk id="24" creationId="{4E55DB80-06CC-4D09-B0D9-2BC2E8C480C5}"/>
          </ac:picMkLst>
        </pc:picChg>
        <pc:picChg chg="add mod">
          <ac:chgData name="atheer alomar" userId="ba13cdd37e4bbbd1" providerId="LiveId" clId="{855B09A4-A16D-4E61-8536-667AEA88F25E}" dt="2023-12-30T04:44:19.971" v="822" actId="1076"/>
          <ac:picMkLst>
            <pc:docMk/>
            <pc:sldMk cId="120110505" sldId="591"/>
            <ac:picMk id="1026" creationId="{1336C417-315B-43FD-9BC9-1770BC4F947C}"/>
          </ac:picMkLst>
        </pc:picChg>
        <pc:picChg chg="add mod">
          <ac:chgData name="atheer alomar" userId="ba13cdd37e4bbbd1" providerId="LiveId" clId="{855B09A4-A16D-4E61-8536-667AEA88F25E}" dt="2023-12-30T04:49:12.448" v="836" actId="1076"/>
          <ac:picMkLst>
            <pc:docMk/>
            <pc:sldMk cId="120110505" sldId="591"/>
            <ac:picMk id="1028" creationId="{C7ADFA02-BFA0-40C6-B7C9-DF73F40CEBDE}"/>
          </ac:picMkLst>
        </pc:picChg>
        <pc:picChg chg="add mod">
          <ac:chgData name="atheer alomar" userId="ba13cdd37e4bbbd1" providerId="LiveId" clId="{855B09A4-A16D-4E61-8536-667AEA88F25E}" dt="2023-12-30T04:53:59.888" v="849" actId="1076"/>
          <ac:picMkLst>
            <pc:docMk/>
            <pc:sldMk cId="120110505" sldId="591"/>
            <ac:picMk id="1030" creationId="{86878241-CF96-4ECE-9C80-291AD12130E0}"/>
          </ac:picMkLst>
        </pc:picChg>
        <pc:picChg chg="add mod">
          <ac:chgData name="atheer alomar" userId="ba13cdd37e4bbbd1" providerId="LiveId" clId="{855B09A4-A16D-4E61-8536-667AEA88F25E}" dt="2023-12-30T04:54:53.656" v="854" actId="1076"/>
          <ac:picMkLst>
            <pc:docMk/>
            <pc:sldMk cId="120110505" sldId="591"/>
            <ac:picMk id="1032" creationId="{0BDEDD40-1009-480E-AC8F-FBD16AE4612E}"/>
          </ac:picMkLst>
        </pc:picChg>
        <pc:picChg chg="add mod">
          <ac:chgData name="atheer alomar" userId="ba13cdd37e4bbbd1" providerId="LiveId" clId="{855B09A4-A16D-4E61-8536-667AEA88F25E}" dt="2023-12-30T04:57:21.751" v="860" actId="1076"/>
          <ac:picMkLst>
            <pc:docMk/>
            <pc:sldMk cId="120110505" sldId="591"/>
            <ac:picMk id="1034" creationId="{7AFD271F-866E-4D9E-8E5D-B79CC9381F7B}"/>
          </ac:picMkLst>
        </pc:picChg>
        <pc:picChg chg="add mod">
          <ac:chgData name="atheer alomar" userId="ba13cdd37e4bbbd1" providerId="LiveId" clId="{855B09A4-A16D-4E61-8536-667AEA88F25E}" dt="2023-12-30T05:00:57.328" v="867" actId="1076"/>
          <ac:picMkLst>
            <pc:docMk/>
            <pc:sldMk cId="120110505" sldId="591"/>
            <ac:picMk id="1038" creationId="{F50088AD-D361-43AC-BFE9-10F77333FD89}"/>
          </ac:picMkLst>
        </pc:picChg>
      </pc:sldChg>
      <pc:sldChg chg="addSp delSp modSp new mod modTransition modAnim">
        <pc:chgData name="atheer alomar" userId="ba13cdd37e4bbbd1" providerId="LiveId" clId="{855B09A4-A16D-4E61-8536-667AEA88F25E}" dt="2023-12-30T16:16:41.481" v="1979" actId="14100"/>
        <pc:sldMkLst>
          <pc:docMk/>
          <pc:sldMk cId="1433296200" sldId="592"/>
        </pc:sldMkLst>
        <pc:spChg chg="del">
          <ac:chgData name="atheer alomar" userId="ba13cdd37e4bbbd1" providerId="LiveId" clId="{855B09A4-A16D-4E61-8536-667AEA88F25E}" dt="2023-12-30T05:18:02.326" v="884" actId="478"/>
          <ac:spMkLst>
            <pc:docMk/>
            <pc:sldMk cId="1433296200" sldId="592"/>
            <ac:spMk id="2" creationId="{55C03BEE-D372-4F1A-B284-BDAE8873B528}"/>
          </ac:spMkLst>
        </pc:spChg>
        <pc:spChg chg="del mod">
          <ac:chgData name="atheer alomar" userId="ba13cdd37e4bbbd1" providerId="LiveId" clId="{855B09A4-A16D-4E61-8536-667AEA88F25E}" dt="2023-12-30T05:18:00.461" v="883" actId="478"/>
          <ac:spMkLst>
            <pc:docMk/>
            <pc:sldMk cId="1433296200" sldId="592"/>
            <ac:spMk id="3" creationId="{85CFA627-2B18-42B3-9634-FC23D54D0065}"/>
          </ac:spMkLst>
        </pc:spChg>
        <pc:spChg chg="add mod">
          <ac:chgData name="atheer alomar" userId="ba13cdd37e4bbbd1" providerId="LiveId" clId="{855B09A4-A16D-4E61-8536-667AEA88F25E}" dt="2023-12-30T05:20:29.241" v="923" actId="14100"/>
          <ac:spMkLst>
            <pc:docMk/>
            <pc:sldMk cId="1433296200" sldId="592"/>
            <ac:spMk id="5" creationId="{2EA914CE-8E48-48C8-A7BD-46059923A90D}"/>
          </ac:spMkLst>
        </pc:spChg>
        <pc:spChg chg="add mod">
          <ac:chgData name="atheer alomar" userId="ba13cdd37e4bbbd1" providerId="LiveId" clId="{855B09A4-A16D-4E61-8536-667AEA88F25E}" dt="2023-12-30T05:19:24.169" v="896" actId="14100"/>
          <ac:spMkLst>
            <pc:docMk/>
            <pc:sldMk cId="1433296200" sldId="592"/>
            <ac:spMk id="6" creationId="{1AFF4036-BE05-4D44-AA6E-637A66B59398}"/>
          </ac:spMkLst>
        </pc:spChg>
        <pc:spChg chg="add mod">
          <ac:chgData name="atheer alomar" userId="ba13cdd37e4bbbd1" providerId="LiveId" clId="{855B09A4-A16D-4E61-8536-667AEA88F25E}" dt="2023-12-30T05:19:32.305" v="909" actId="1038"/>
          <ac:spMkLst>
            <pc:docMk/>
            <pc:sldMk cId="1433296200" sldId="592"/>
            <ac:spMk id="7" creationId="{D7280AB1-4E2C-4C7E-9EAF-FA930E3EE2C4}"/>
          </ac:spMkLst>
        </pc:spChg>
        <pc:spChg chg="mod">
          <ac:chgData name="atheer alomar" userId="ba13cdd37e4bbbd1" providerId="LiveId" clId="{855B09A4-A16D-4E61-8536-667AEA88F25E}" dt="2023-12-30T05:19:53.092" v="914" actId="113"/>
          <ac:spMkLst>
            <pc:docMk/>
            <pc:sldMk cId="1433296200" sldId="592"/>
            <ac:spMk id="9" creationId="{F255DA75-E984-4685-B86F-B835EED415E0}"/>
          </ac:spMkLst>
        </pc:spChg>
        <pc:spChg chg="mod">
          <ac:chgData name="atheer alomar" userId="ba13cdd37e4bbbd1" providerId="LiveId" clId="{855B09A4-A16D-4E61-8536-667AEA88F25E}" dt="2023-12-30T05:19:53.092" v="914" actId="113"/>
          <ac:spMkLst>
            <pc:docMk/>
            <pc:sldMk cId="1433296200" sldId="592"/>
            <ac:spMk id="10" creationId="{943AA38A-00C7-4A17-9CD6-25C365A7367D}"/>
          </ac:spMkLst>
        </pc:spChg>
        <pc:spChg chg="mod">
          <ac:chgData name="atheer alomar" userId="ba13cdd37e4bbbd1" providerId="LiveId" clId="{855B09A4-A16D-4E61-8536-667AEA88F25E}" dt="2023-12-30T05:20:02.432" v="915" actId="21"/>
          <ac:spMkLst>
            <pc:docMk/>
            <pc:sldMk cId="1433296200" sldId="592"/>
            <ac:spMk id="11" creationId="{CE5E63C2-A4D1-4B4D-84E8-D53B66FE5AC2}"/>
          </ac:spMkLst>
        </pc:spChg>
        <pc:spChg chg="add mod">
          <ac:chgData name="atheer alomar" userId="ba13cdd37e4bbbd1" providerId="LiveId" clId="{855B09A4-A16D-4E61-8536-667AEA88F25E}" dt="2023-12-30T05:20:14.708" v="922" actId="14100"/>
          <ac:spMkLst>
            <pc:docMk/>
            <pc:sldMk cId="1433296200" sldId="592"/>
            <ac:spMk id="14" creationId="{F2506C27-6EBD-4867-9E91-6BF3E2F3CAF1}"/>
          </ac:spMkLst>
        </pc:spChg>
        <pc:spChg chg="mod">
          <ac:chgData name="atheer alomar" userId="ba13cdd37e4bbbd1" providerId="LiveId" clId="{855B09A4-A16D-4E61-8536-667AEA88F25E}" dt="2023-12-30T16:16:25.568" v="1975"/>
          <ac:spMkLst>
            <pc:docMk/>
            <pc:sldMk cId="1433296200" sldId="592"/>
            <ac:spMk id="17" creationId="{AF589E7C-0052-444D-8D7C-6FBEA033B67E}"/>
          </ac:spMkLst>
        </pc:spChg>
        <pc:grpChg chg="add mod">
          <ac:chgData name="atheer alomar" userId="ba13cdd37e4bbbd1" providerId="LiveId" clId="{855B09A4-A16D-4E61-8536-667AEA88F25E}" dt="2023-12-30T05:19:40.235" v="910"/>
          <ac:grpSpMkLst>
            <pc:docMk/>
            <pc:sldMk cId="1433296200" sldId="592"/>
            <ac:grpSpMk id="8" creationId="{EE693C13-B20E-43A5-B969-BB88FCE79FC0}"/>
          </ac:grpSpMkLst>
        </pc:grpChg>
        <pc:grpChg chg="add mod ord">
          <ac:chgData name="atheer alomar" userId="ba13cdd37e4bbbd1" providerId="LiveId" clId="{855B09A4-A16D-4E61-8536-667AEA88F25E}" dt="2023-12-30T16:16:41.481" v="1979" actId="14100"/>
          <ac:grpSpMkLst>
            <pc:docMk/>
            <pc:sldMk cId="1433296200" sldId="592"/>
            <ac:grpSpMk id="13" creationId="{E82F1C5F-79FE-4B68-AB1D-92AE46D672A3}"/>
          </ac:grpSpMkLst>
        </pc:grpChg>
        <pc:picChg chg="add mod">
          <ac:chgData name="atheer alomar" userId="ba13cdd37e4bbbd1" providerId="LiveId" clId="{855B09A4-A16D-4E61-8536-667AEA88F25E}" dt="2023-12-30T05:18:10.797" v="887" actId="14100"/>
          <ac:picMkLst>
            <pc:docMk/>
            <pc:sldMk cId="1433296200" sldId="592"/>
            <ac:picMk id="4" creationId="{59EF8207-A7A5-4A08-B36F-E681023125E9}"/>
          </ac:picMkLst>
        </pc:picChg>
        <pc:picChg chg="add mod">
          <ac:chgData name="atheer alomar" userId="ba13cdd37e4bbbd1" providerId="LiveId" clId="{855B09A4-A16D-4E61-8536-667AEA88F25E}" dt="2023-12-30T05:19:40.235" v="910"/>
          <ac:picMkLst>
            <pc:docMk/>
            <pc:sldMk cId="1433296200" sldId="592"/>
            <ac:picMk id="12" creationId="{2210E256-4D66-4757-B18F-721F7DC9BD45}"/>
          </ac:picMkLst>
        </pc:picChg>
        <pc:picChg chg="add mod">
          <ac:chgData name="atheer alomar" userId="ba13cdd37e4bbbd1" providerId="LiveId" clId="{855B09A4-A16D-4E61-8536-667AEA88F25E}" dt="2023-12-30T05:21:24.356" v="928" actId="1076"/>
          <ac:picMkLst>
            <pc:docMk/>
            <pc:sldMk cId="1433296200" sldId="592"/>
            <ac:picMk id="15" creationId="{B09048C9-C6B3-432A-B17E-83280F7377EF}"/>
          </ac:picMkLst>
        </pc:picChg>
        <pc:picChg chg="mod">
          <ac:chgData name="atheer alomar" userId="ba13cdd37e4bbbd1" providerId="LiveId" clId="{855B09A4-A16D-4E61-8536-667AEA88F25E}" dt="2023-12-30T16:16:25.568" v="1975"/>
          <ac:picMkLst>
            <pc:docMk/>
            <pc:sldMk cId="1433296200" sldId="592"/>
            <ac:picMk id="16" creationId="{8717EEAF-B92D-4209-8170-D0750C9FB657}"/>
          </ac:picMkLst>
        </pc:picChg>
        <pc:picChg chg="add mod ord">
          <ac:chgData name="atheer alomar" userId="ba13cdd37e4bbbd1" providerId="LiveId" clId="{855B09A4-A16D-4E61-8536-667AEA88F25E}" dt="2023-12-30T16:16:37.781" v="1978" actId="1076"/>
          <ac:picMkLst>
            <pc:docMk/>
            <pc:sldMk cId="1433296200" sldId="592"/>
            <ac:picMk id="18" creationId="{938D585B-C301-4799-BD4A-34FC7C64C785}"/>
          </ac:picMkLst>
        </pc:picChg>
      </pc:sldChg>
      <pc:sldChg chg="addSp delSp modSp new mod modTransition modAnim">
        <pc:chgData name="atheer alomar" userId="ba13cdd37e4bbbd1" providerId="LiveId" clId="{855B09A4-A16D-4E61-8536-667AEA88F25E}" dt="2023-12-30T16:16:18.746" v="1974" actId="167"/>
        <pc:sldMkLst>
          <pc:docMk/>
          <pc:sldMk cId="4201517381" sldId="593"/>
        </pc:sldMkLst>
        <pc:spChg chg="del">
          <ac:chgData name="atheer alomar" userId="ba13cdd37e4bbbd1" providerId="LiveId" clId="{855B09A4-A16D-4E61-8536-667AEA88F25E}" dt="2023-12-30T05:35:17.828" v="959" actId="931"/>
          <ac:spMkLst>
            <pc:docMk/>
            <pc:sldMk cId="4201517381" sldId="593"/>
            <ac:spMk id="3" creationId="{86F99255-2FF5-4F33-A346-22AB6573627F}"/>
          </ac:spMkLst>
        </pc:spChg>
        <pc:spChg chg="add mod">
          <ac:chgData name="atheer alomar" userId="ba13cdd37e4bbbd1" providerId="LiveId" clId="{855B09A4-A16D-4E61-8536-667AEA88F25E}" dt="2023-12-30T05:35:45.958" v="965"/>
          <ac:spMkLst>
            <pc:docMk/>
            <pc:sldMk cId="4201517381" sldId="593"/>
            <ac:spMk id="6" creationId="{F18406D0-E972-4905-B899-EAC82CC742A0}"/>
          </ac:spMkLst>
        </pc:spChg>
        <pc:spChg chg="mod">
          <ac:chgData name="atheer alomar" userId="ba13cdd37e4bbbd1" providerId="LiveId" clId="{855B09A4-A16D-4E61-8536-667AEA88F25E}" dt="2023-12-30T05:35:45.958" v="965"/>
          <ac:spMkLst>
            <pc:docMk/>
            <pc:sldMk cId="4201517381" sldId="593"/>
            <ac:spMk id="8" creationId="{3B58B513-6F14-4983-B844-CE2D878D3DDB}"/>
          </ac:spMkLst>
        </pc:spChg>
        <pc:spChg chg="mod">
          <ac:chgData name="atheer alomar" userId="ba13cdd37e4bbbd1" providerId="LiveId" clId="{855B09A4-A16D-4E61-8536-667AEA88F25E}" dt="2023-12-30T05:35:45.958" v="965"/>
          <ac:spMkLst>
            <pc:docMk/>
            <pc:sldMk cId="4201517381" sldId="593"/>
            <ac:spMk id="9" creationId="{B921CC3B-58B6-4EC0-BB22-6D7D0D63D0F2}"/>
          </ac:spMkLst>
        </pc:spChg>
        <pc:spChg chg="add mod">
          <ac:chgData name="atheer alomar" userId="ba13cdd37e4bbbd1" providerId="LiveId" clId="{855B09A4-A16D-4E61-8536-667AEA88F25E}" dt="2023-12-30T05:35:45.958" v="965"/>
          <ac:spMkLst>
            <pc:docMk/>
            <pc:sldMk cId="4201517381" sldId="593"/>
            <ac:spMk id="10" creationId="{AE65DC0F-9287-41C4-878B-4FB7A4060460}"/>
          </ac:spMkLst>
        </pc:spChg>
        <pc:spChg chg="add mod">
          <ac:chgData name="atheer alomar" userId="ba13cdd37e4bbbd1" providerId="LiveId" clId="{855B09A4-A16D-4E61-8536-667AEA88F25E}" dt="2023-12-30T05:35:56.847" v="969" actId="1076"/>
          <ac:spMkLst>
            <pc:docMk/>
            <pc:sldMk cId="4201517381" sldId="593"/>
            <ac:spMk id="11" creationId="{7D92FF30-0164-436F-964B-72C4846F4306}"/>
          </ac:spMkLst>
        </pc:spChg>
        <pc:spChg chg="add mod">
          <ac:chgData name="atheer alomar" userId="ba13cdd37e4bbbd1" providerId="LiveId" clId="{855B09A4-A16D-4E61-8536-667AEA88F25E}" dt="2023-12-30T05:42:30.724" v="979" actId="115"/>
          <ac:spMkLst>
            <pc:docMk/>
            <pc:sldMk cId="4201517381" sldId="593"/>
            <ac:spMk id="12" creationId="{937C5010-6BFB-4876-89BA-30F24E22490E}"/>
          </ac:spMkLst>
        </pc:spChg>
        <pc:spChg chg="add mod">
          <ac:chgData name="atheer alomar" userId="ba13cdd37e4bbbd1" providerId="LiveId" clId="{855B09A4-A16D-4E61-8536-667AEA88F25E}" dt="2023-12-30T05:43:43.501" v="997" actId="20577"/>
          <ac:spMkLst>
            <pc:docMk/>
            <pc:sldMk cId="4201517381" sldId="593"/>
            <ac:spMk id="13" creationId="{D9AA5D62-B4C3-48CC-91AC-D851D75CF586}"/>
          </ac:spMkLst>
        </pc:spChg>
        <pc:spChg chg="mod">
          <ac:chgData name="atheer alomar" userId="ba13cdd37e4bbbd1" providerId="LiveId" clId="{855B09A4-A16D-4E61-8536-667AEA88F25E}" dt="2023-12-30T16:16:16.463" v="1973"/>
          <ac:spMkLst>
            <pc:docMk/>
            <pc:sldMk cId="4201517381" sldId="593"/>
            <ac:spMk id="16" creationId="{7C77D28F-83F8-444F-BD35-8A05F3A3E80D}"/>
          </ac:spMkLst>
        </pc:spChg>
        <pc:grpChg chg="add mod">
          <ac:chgData name="atheer alomar" userId="ba13cdd37e4bbbd1" providerId="LiveId" clId="{855B09A4-A16D-4E61-8536-667AEA88F25E}" dt="2023-12-30T05:35:45.958" v="965"/>
          <ac:grpSpMkLst>
            <pc:docMk/>
            <pc:sldMk cId="4201517381" sldId="593"/>
            <ac:grpSpMk id="7" creationId="{7BC5DE24-11E6-4611-AFB2-189DBAE721B2}"/>
          </ac:grpSpMkLst>
        </pc:grpChg>
        <pc:grpChg chg="add mod ord">
          <ac:chgData name="atheer alomar" userId="ba13cdd37e4bbbd1" providerId="LiveId" clId="{855B09A4-A16D-4E61-8536-667AEA88F25E}" dt="2023-12-30T16:16:18.746" v="1974" actId="167"/>
          <ac:grpSpMkLst>
            <pc:docMk/>
            <pc:sldMk cId="4201517381" sldId="593"/>
            <ac:grpSpMk id="14" creationId="{7371301F-17F6-4104-A458-8A401853D8D7}"/>
          </ac:grpSpMkLst>
        </pc:grpChg>
        <pc:picChg chg="add mod">
          <ac:chgData name="atheer alomar" userId="ba13cdd37e4bbbd1" providerId="LiveId" clId="{855B09A4-A16D-4E61-8536-667AEA88F25E}" dt="2023-12-30T05:35:53.291" v="968" actId="1076"/>
          <ac:picMkLst>
            <pc:docMk/>
            <pc:sldMk cId="4201517381" sldId="593"/>
            <ac:picMk id="5" creationId="{A1648522-E09F-4EFD-A716-126BBD5EEEDD}"/>
          </ac:picMkLst>
        </pc:picChg>
        <pc:picChg chg="mod">
          <ac:chgData name="atheer alomar" userId="ba13cdd37e4bbbd1" providerId="LiveId" clId="{855B09A4-A16D-4E61-8536-667AEA88F25E}" dt="2023-12-30T16:16:16.463" v="1973"/>
          <ac:picMkLst>
            <pc:docMk/>
            <pc:sldMk cId="4201517381" sldId="593"/>
            <ac:picMk id="15" creationId="{DE759F41-6AD4-4C1D-B01E-6D8EF7C135E7}"/>
          </ac:picMkLst>
        </pc:picChg>
        <pc:picChg chg="add mod ord">
          <ac:chgData name="atheer alomar" userId="ba13cdd37e4bbbd1" providerId="LiveId" clId="{855B09A4-A16D-4E61-8536-667AEA88F25E}" dt="2023-12-30T16:16:18.746" v="1974" actId="167"/>
          <ac:picMkLst>
            <pc:docMk/>
            <pc:sldMk cId="4201517381" sldId="593"/>
            <ac:picMk id="17" creationId="{3BCF5704-B700-42A3-9659-A4A2499527F4}"/>
          </ac:picMkLst>
        </pc:picChg>
      </pc:sldChg>
      <pc:sldChg chg="addSp delSp modSp new mod modTransition delAnim modAnim">
        <pc:chgData name="atheer alomar" userId="ba13cdd37e4bbbd1" providerId="LiveId" clId="{855B09A4-A16D-4E61-8536-667AEA88F25E}" dt="2023-12-30T15:58:44.646" v="1877" actId="14100"/>
        <pc:sldMkLst>
          <pc:docMk/>
          <pc:sldMk cId="2765430100" sldId="594"/>
        </pc:sldMkLst>
        <pc:spChg chg="del mod">
          <ac:chgData name="atheer alomar" userId="ba13cdd37e4bbbd1" providerId="LiveId" clId="{855B09A4-A16D-4E61-8536-667AEA88F25E}" dt="2023-12-30T05:45:16.787" v="1017" actId="478"/>
          <ac:spMkLst>
            <pc:docMk/>
            <pc:sldMk cId="2765430100" sldId="594"/>
            <ac:spMk id="2" creationId="{1851F9EA-FDD3-4345-A475-D9B27BF59FE9}"/>
          </ac:spMkLst>
        </pc:spChg>
        <pc:spChg chg="del">
          <ac:chgData name="atheer alomar" userId="ba13cdd37e4bbbd1" providerId="LiveId" clId="{855B09A4-A16D-4E61-8536-667AEA88F25E}" dt="2023-12-30T05:45:12.193" v="1013" actId="478"/>
          <ac:spMkLst>
            <pc:docMk/>
            <pc:sldMk cId="2765430100" sldId="594"/>
            <ac:spMk id="3" creationId="{0E34CE58-7329-45DE-B151-53C36D55C027}"/>
          </ac:spMkLst>
        </pc:spChg>
        <pc:spChg chg="add del mod">
          <ac:chgData name="atheer alomar" userId="ba13cdd37e4bbbd1" providerId="LiveId" clId="{855B09A4-A16D-4E61-8536-667AEA88F25E}" dt="2023-12-30T05:46:50.937" v="1050" actId="478"/>
          <ac:spMkLst>
            <pc:docMk/>
            <pc:sldMk cId="2765430100" sldId="594"/>
            <ac:spMk id="4" creationId="{C4F97DCD-5C59-4DE0-9737-D09F232C0AF5}"/>
          </ac:spMkLst>
        </pc:spChg>
        <pc:spChg chg="add del mod">
          <ac:chgData name="atheer alomar" userId="ba13cdd37e4bbbd1" providerId="LiveId" clId="{855B09A4-A16D-4E61-8536-667AEA88F25E}" dt="2023-12-30T11:14:18.537" v="1502" actId="478"/>
          <ac:spMkLst>
            <pc:docMk/>
            <pc:sldMk cId="2765430100" sldId="594"/>
            <ac:spMk id="6" creationId="{7AF92448-6934-428B-A57E-D42EBC795F6E}"/>
          </ac:spMkLst>
        </pc:spChg>
        <pc:spChg chg="add mod">
          <ac:chgData name="atheer alomar" userId="ba13cdd37e4bbbd1" providerId="LiveId" clId="{855B09A4-A16D-4E61-8536-667AEA88F25E}" dt="2023-12-30T11:19:30.349" v="1515"/>
          <ac:spMkLst>
            <pc:docMk/>
            <pc:sldMk cId="2765430100" sldId="594"/>
            <ac:spMk id="8" creationId="{D03D9A35-61D7-4854-A153-6128325596ED}"/>
          </ac:spMkLst>
        </pc:spChg>
        <pc:spChg chg="add del mod">
          <ac:chgData name="atheer alomar" userId="ba13cdd37e4bbbd1" providerId="LiveId" clId="{855B09A4-A16D-4E61-8536-667AEA88F25E}" dt="2023-12-30T05:53:30.474" v="1112" actId="478"/>
          <ac:spMkLst>
            <pc:docMk/>
            <pc:sldMk cId="2765430100" sldId="594"/>
            <ac:spMk id="9" creationId="{72DEE4AC-088E-4AB9-ACF2-0EE8FAA3E547}"/>
          </ac:spMkLst>
        </pc:spChg>
        <pc:spChg chg="mod">
          <ac:chgData name="atheer alomar" userId="ba13cdd37e4bbbd1" providerId="LiveId" clId="{855B09A4-A16D-4E61-8536-667AEA88F25E}" dt="2023-12-30T05:53:20.029" v="1110"/>
          <ac:spMkLst>
            <pc:docMk/>
            <pc:sldMk cId="2765430100" sldId="594"/>
            <ac:spMk id="12" creationId="{49154E22-DB28-4200-B948-A4171D641C77}"/>
          </ac:spMkLst>
        </pc:spChg>
        <pc:spChg chg="mod">
          <ac:chgData name="atheer alomar" userId="ba13cdd37e4bbbd1" providerId="LiveId" clId="{855B09A4-A16D-4E61-8536-667AEA88F25E}" dt="2023-12-30T05:53:20.029" v="1110"/>
          <ac:spMkLst>
            <pc:docMk/>
            <pc:sldMk cId="2765430100" sldId="594"/>
            <ac:spMk id="14" creationId="{8496CFBB-EF06-4359-808F-B8C26CBFA8DA}"/>
          </ac:spMkLst>
        </pc:spChg>
        <pc:spChg chg="mod">
          <ac:chgData name="atheer alomar" userId="ba13cdd37e4bbbd1" providerId="LiveId" clId="{855B09A4-A16D-4E61-8536-667AEA88F25E}" dt="2023-12-30T05:53:20.029" v="1110"/>
          <ac:spMkLst>
            <pc:docMk/>
            <pc:sldMk cId="2765430100" sldId="594"/>
            <ac:spMk id="15" creationId="{644B67D6-5DBA-4174-9988-60BBBE175902}"/>
          </ac:spMkLst>
        </pc:spChg>
        <pc:spChg chg="add mod">
          <ac:chgData name="atheer alomar" userId="ba13cdd37e4bbbd1" providerId="LiveId" clId="{855B09A4-A16D-4E61-8536-667AEA88F25E}" dt="2023-12-30T05:53:20.029" v="1110"/>
          <ac:spMkLst>
            <pc:docMk/>
            <pc:sldMk cId="2765430100" sldId="594"/>
            <ac:spMk id="16" creationId="{C621CA8C-EA0F-4A9D-8DA3-67B1CC72A894}"/>
          </ac:spMkLst>
        </pc:spChg>
        <pc:spChg chg="add del mod">
          <ac:chgData name="atheer alomar" userId="ba13cdd37e4bbbd1" providerId="LiveId" clId="{855B09A4-A16D-4E61-8536-667AEA88F25E}" dt="2023-12-30T11:24:04.485" v="1539" actId="478"/>
          <ac:spMkLst>
            <pc:docMk/>
            <pc:sldMk cId="2765430100" sldId="594"/>
            <ac:spMk id="18" creationId="{AFDA043E-0255-4F48-8A3B-F691D107B6EA}"/>
          </ac:spMkLst>
        </pc:spChg>
        <pc:spChg chg="add mod">
          <ac:chgData name="atheer alomar" userId="ba13cdd37e4bbbd1" providerId="LiveId" clId="{855B09A4-A16D-4E61-8536-667AEA88F25E}" dt="2023-12-30T15:58:44.646" v="1877" actId="14100"/>
          <ac:spMkLst>
            <pc:docMk/>
            <pc:sldMk cId="2765430100" sldId="594"/>
            <ac:spMk id="19" creationId="{6F19D37A-4940-41A4-A959-99430BA8A088}"/>
          </ac:spMkLst>
        </pc:spChg>
        <pc:spChg chg="add mod">
          <ac:chgData name="atheer alomar" userId="ba13cdd37e4bbbd1" providerId="LiveId" clId="{855B09A4-A16D-4E61-8536-667AEA88F25E}" dt="2023-12-30T15:58:41.421" v="1876" actId="14100"/>
          <ac:spMkLst>
            <pc:docMk/>
            <pc:sldMk cId="2765430100" sldId="594"/>
            <ac:spMk id="20" creationId="{F882349A-3D55-4F11-8A9B-1219D19EFB5A}"/>
          </ac:spMkLst>
        </pc:spChg>
        <pc:spChg chg="add del mod">
          <ac:chgData name="atheer alomar" userId="ba13cdd37e4bbbd1" providerId="LiveId" clId="{855B09A4-A16D-4E61-8536-667AEA88F25E}" dt="2023-12-30T11:19:06.073" v="1513" actId="22"/>
          <ac:spMkLst>
            <pc:docMk/>
            <pc:sldMk cId="2765430100" sldId="594"/>
            <ac:spMk id="22" creationId="{B5BCA65B-701C-44B7-80A2-41668812F6FE}"/>
          </ac:spMkLst>
        </pc:spChg>
        <pc:spChg chg="add del">
          <ac:chgData name="atheer alomar" userId="ba13cdd37e4bbbd1" providerId="LiveId" clId="{855B09A4-A16D-4E61-8536-667AEA88F25E}" dt="2023-12-30T11:19:36.215" v="1518" actId="22"/>
          <ac:spMkLst>
            <pc:docMk/>
            <pc:sldMk cId="2765430100" sldId="594"/>
            <ac:spMk id="24" creationId="{0EB0E51F-7FBB-4572-9708-D70DC32A67FD}"/>
          </ac:spMkLst>
        </pc:spChg>
        <pc:grpChg chg="add mod ord">
          <ac:chgData name="atheer alomar" userId="ba13cdd37e4bbbd1" providerId="LiveId" clId="{855B09A4-A16D-4E61-8536-667AEA88F25E}" dt="2023-12-30T11:23:50.614" v="1533" actId="1076"/>
          <ac:grpSpMkLst>
            <pc:docMk/>
            <pc:sldMk cId="2765430100" sldId="594"/>
            <ac:grpSpMk id="10" creationId="{DB3B4E6D-36F1-4B43-B867-7FBA728D62E0}"/>
          </ac:grpSpMkLst>
        </pc:grpChg>
        <pc:grpChg chg="add mod">
          <ac:chgData name="atheer alomar" userId="ba13cdd37e4bbbd1" providerId="LiveId" clId="{855B09A4-A16D-4E61-8536-667AEA88F25E}" dt="2023-12-30T05:53:20.029" v="1110"/>
          <ac:grpSpMkLst>
            <pc:docMk/>
            <pc:sldMk cId="2765430100" sldId="594"/>
            <ac:grpSpMk id="13" creationId="{E52E46CA-F154-4672-AD41-30DB2EBC1F2C}"/>
          </ac:grpSpMkLst>
        </pc:grpChg>
        <pc:picChg chg="mod">
          <ac:chgData name="atheer alomar" userId="ba13cdd37e4bbbd1" providerId="LiveId" clId="{855B09A4-A16D-4E61-8536-667AEA88F25E}" dt="2023-12-30T05:53:20.029" v="1110"/>
          <ac:picMkLst>
            <pc:docMk/>
            <pc:sldMk cId="2765430100" sldId="594"/>
            <ac:picMk id="11" creationId="{6A898D63-94DC-46C1-A9DA-DCED89AFA18D}"/>
          </ac:picMkLst>
        </pc:picChg>
        <pc:picChg chg="add mod">
          <ac:chgData name="atheer alomar" userId="ba13cdd37e4bbbd1" providerId="LiveId" clId="{855B09A4-A16D-4E61-8536-667AEA88F25E}" dt="2023-12-30T11:24:12.239" v="1541" actId="1076"/>
          <ac:picMkLst>
            <pc:docMk/>
            <pc:sldMk cId="2765430100" sldId="594"/>
            <ac:picMk id="17" creationId="{474B2E2C-501F-4241-B8CA-9367D0313A04}"/>
          </ac:picMkLst>
        </pc:picChg>
        <pc:picChg chg="add mod">
          <ac:chgData name="atheer alomar" userId="ba13cdd37e4bbbd1" providerId="LiveId" clId="{855B09A4-A16D-4E61-8536-667AEA88F25E}" dt="2023-12-30T15:58:37.016" v="1875" actId="1076"/>
          <ac:picMkLst>
            <pc:docMk/>
            <pc:sldMk cId="2765430100" sldId="594"/>
            <ac:picMk id="18" creationId="{9327A105-7A78-4626-AF94-9C89DE713713}"/>
          </ac:picMkLst>
        </pc:picChg>
        <pc:picChg chg="add del mod">
          <ac:chgData name="atheer alomar" userId="ba13cdd37e4bbbd1" providerId="LiveId" clId="{855B09A4-A16D-4E61-8536-667AEA88F25E}" dt="2023-12-30T11:23:53.385" v="1535" actId="478"/>
          <ac:picMkLst>
            <pc:docMk/>
            <pc:sldMk cId="2765430100" sldId="594"/>
            <ac:picMk id="26" creationId="{0DB1303F-83F2-460D-89A7-205085782076}"/>
          </ac:picMkLst>
        </pc:picChg>
        <pc:picChg chg="add mod">
          <ac:chgData name="atheer alomar" userId="ba13cdd37e4bbbd1" providerId="LiveId" clId="{855B09A4-A16D-4E61-8536-667AEA88F25E}" dt="2023-12-30T11:23:59.464" v="1537" actId="1076"/>
          <ac:picMkLst>
            <pc:docMk/>
            <pc:sldMk cId="2765430100" sldId="594"/>
            <ac:picMk id="28" creationId="{9588C979-5E9B-4675-BD9E-D05461ABE363}"/>
          </ac:picMkLst>
        </pc:picChg>
      </pc:sldChg>
      <pc:sldChg chg="new del">
        <pc:chgData name="atheer alomar" userId="ba13cdd37e4bbbd1" providerId="LiveId" clId="{855B09A4-A16D-4E61-8536-667AEA88F25E}" dt="2023-12-30T07:28:46.650" v="1349" actId="2696"/>
        <pc:sldMkLst>
          <pc:docMk/>
          <pc:sldMk cId="223214399" sldId="595"/>
        </pc:sldMkLst>
      </pc:sldChg>
      <pc:sldChg chg="addSp delSp modSp new mod modTransition modAnim">
        <pc:chgData name="atheer alomar" userId="ba13cdd37e4bbbd1" providerId="LiveId" clId="{855B09A4-A16D-4E61-8536-667AEA88F25E}" dt="2023-12-30T15:58:14.520" v="1873" actId="1076"/>
        <pc:sldMkLst>
          <pc:docMk/>
          <pc:sldMk cId="652505754" sldId="596"/>
        </pc:sldMkLst>
        <pc:spChg chg="mod">
          <ac:chgData name="atheer alomar" userId="ba13cdd37e4bbbd1" providerId="LiveId" clId="{855B09A4-A16D-4E61-8536-667AEA88F25E}" dt="2023-12-30T05:52:15.634" v="1100"/>
          <ac:spMkLst>
            <pc:docMk/>
            <pc:sldMk cId="652505754" sldId="596"/>
            <ac:spMk id="6" creationId="{D990E149-3CF7-4D12-BF88-CDE525942A76}"/>
          </ac:spMkLst>
        </pc:spChg>
        <pc:spChg chg="mod">
          <ac:chgData name="atheer alomar" userId="ba13cdd37e4bbbd1" providerId="LiveId" clId="{855B09A4-A16D-4E61-8536-667AEA88F25E}" dt="2023-12-30T05:52:21.600" v="1102"/>
          <ac:spMkLst>
            <pc:docMk/>
            <pc:sldMk cId="652505754" sldId="596"/>
            <ac:spMk id="9" creationId="{7D089161-D276-4792-88C1-3A2C91E7D784}"/>
          </ac:spMkLst>
        </pc:spChg>
        <pc:spChg chg="mod">
          <ac:chgData name="atheer alomar" userId="ba13cdd37e4bbbd1" providerId="LiveId" clId="{855B09A4-A16D-4E61-8536-667AEA88F25E}" dt="2023-12-30T05:52:29.895" v="1105"/>
          <ac:spMkLst>
            <pc:docMk/>
            <pc:sldMk cId="652505754" sldId="596"/>
            <ac:spMk id="11" creationId="{E4E5EE60-FF33-437F-9615-D4F0EDEC928D}"/>
          </ac:spMkLst>
        </pc:spChg>
        <pc:spChg chg="mod">
          <ac:chgData name="atheer alomar" userId="ba13cdd37e4bbbd1" providerId="LiveId" clId="{855B09A4-A16D-4E61-8536-667AEA88F25E}" dt="2023-12-30T05:52:29.895" v="1105"/>
          <ac:spMkLst>
            <pc:docMk/>
            <pc:sldMk cId="652505754" sldId="596"/>
            <ac:spMk id="12" creationId="{0E562BB4-F92A-4C4A-9897-609088850722}"/>
          </ac:spMkLst>
        </pc:spChg>
        <pc:spChg chg="add mod">
          <ac:chgData name="atheer alomar" userId="ba13cdd37e4bbbd1" providerId="LiveId" clId="{855B09A4-A16D-4E61-8536-667AEA88F25E}" dt="2023-12-30T05:52:29.895" v="1105"/>
          <ac:spMkLst>
            <pc:docMk/>
            <pc:sldMk cId="652505754" sldId="596"/>
            <ac:spMk id="13" creationId="{D1A58155-CE61-4FF3-8FDE-42C8A5A892BD}"/>
          </ac:spMkLst>
        </pc:spChg>
        <pc:spChg chg="add del mod">
          <ac:chgData name="atheer alomar" userId="ba13cdd37e4bbbd1" providerId="LiveId" clId="{855B09A4-A16D-4E61-8536-667AEA88F25E}" dt="2023-12-30T11:11:37.303" v="1445" actId="478"/>
          <ac:spMkLst>
            <pc:docMk/>
            <pc:sldMk cId="652505754" sldId="596"/>
            <ac:spMk id="15" creationId="{C1DC58A0-21AA-4630-871E-7E0B717CF9EA}"/>
          </ac:spMkLst>
        </pc:spChg>
        <pc:spChg chg="add mod">
          <ac:chgData name="atheer alomar" userId="ba13cdd37e4bbbd1" providerId="LiveId" clId="{855B09A4-A16D-4E61-8536-667AEA88F25E}" dt="2023-12-30T11:12:26.587" v="1460" actId="1076"/>
          <ac:spMkLst>
            <pc:docMk/>
            <pc:sldMk cId="652505754" sldId="596"/>
            <ac:spMk id="17" creationId="{5869FD8F-EE25-473C-9C02-91D54A7EE8A8}"/>
          </ac:spMkLst>
        </pc:spChg>
        <pc:spChg chg="add mod">
          <ac:chgData name="atheer alomar" userId="ba13cdd37e4bbbd1" providerId="LiveId" clId="{855B09A4-A16D-4E61-8536-667AEA88F25E}" dt="2023-12-30T11:12:13.319" v="1459" actId="14100"/>
          <ac:spMkLst>
            <pc:docMk/>
            <pc:sldMk cId="652505754" sldId="596"/>
            <ac:spMk id="18" creationId="{026546E4-7B78-4F9F-B4D3-70104AA24DC0}"/>
          </ac:spMkLst>
        </pc:spChg>
        <pc:grpChg chg="add del mod">
          <ac:chgData name="atheer alomar" userId="ba13cdd37e4bbbd1" providerId="LiveId" clId="{855B09A4-A16D-4E61-8536-667AEA88F25E}" dt="2023-12-30T05:52:17.181" v="1101"/>
          <ac:grpSpMkLst>
            <pc:docMk/>
            <pc:sldMk cId="652505754" sldId="596"/>
            <ac:grpSpMk id="4" creationId="{630E83CE-F05C-4137-870A-A63F3DB9453D}"/>
          </ac:grpSpMkLst>
        </pc:grpChg>
        <pc:grpChg chg="add mod">
          <ac:chgData name="atheer alomar" userId="ba13cdd37e4bbbd1" providerId="LiveId" clId="{855B09A4-A16D-4E61-8536-667AEA88F25E}" dt="2023-12-30T05:52:21.600" v="1102"/>
          <ac:grpSpMkLst>
            <pc:docMk/>
            <pc:sldMk cId="652505754" sldId="596"/>
            <ac:grpSpMk id="7" creationId="{181B3F2C-C600-4C30-976D-CB8A7E1C1707}"/>
          </ac:grpSpMkLst>
        </pc:grpChg>
        <pc:grpChg chg="add mod">
          <ac:chgData name="atheer alomar" userId="ba13cdd37e4bbbd1" providerId="LiveId" clId="{855B09A4-A16D-4E61-8536-667AEA88F25E}" dt="2023-12-30T05:52:29.895" v="1105"/>
          <ac:grpSpMkLst>
            <pc:docMk/>
            <pc:sldMk cId="652505754" sldId="596"/>
            <ac:grpSpMk id="10" creationId="{6B38EEAC-2922-4525-B106-EB68317787E9}"/>
          </ac:grpSpMkLst>
        </pc:grpChg>
        <pc:picChg chg="mod">
          <ac:chgData name="atheer alomar" userId="ba13cdd37e4bbbd1" providerId="LiveId" clId="{855B09A4-A16D-4E61-8536-667AEA88F25E}" dt="2023-12-30T05:52:15.634" v="1100"/>
          <ac:picMkLst>
            <pc:docMk/>
            <pc:sldMk cId="652505754" sldId="596"/>
            <ac:picMk id="5" creationId="{0A807E02-E1D1-4694-9176-270B537F6727}"/>
          </ac:picMkLst>
        </pc:picChg>
        <pc:picChg chg="mod">
          <ac:chgData name="atheer alomar" userId="ba13cdd37e4bbbd1" providerId="LiveId" clId="{855B09A4-A16D-4E61-8536-667AEA88F25E}" dt="2023-12-30T05:52:21.600" v="1102"/>
          <ac:picMkLst>
            <pc:docMk/>
            <pc:sldMk cId="652505754" sldId="596"/>
            <ac:picMk id="8" creationId="{21E048FD-841A-4135-B421-62853979CF7E}"/>
          </ac:picMkLst>
        </pc:picChg>
        <pc:picChg chg="add mod">
          <ac:chgData name="atheer alomar" userId="ba13cdd37e4bbbd1" providerId="LiveId" clId="{855B09A4-A16D-4E61-8536-667AEA88F25E}" dt="2023-12-30T05:52:34.112" v="1106" actId="1076"/>
          <ac:picMkLst>
            <pc:docMk/>
            <pc:sldMk cId="652505754" sldId="596"/>
            <ac:picMk id="14" creationId="{8705F28F-4FDD-4255-94A9-300FE28E9E36}"/>
          </ac:picMkLst>
        </pc:picChg>
        <pc:picChg chg="add mod">
          <ac:chgData name="atheer alomar" userId="ba13cdd37e4bbbd1" providerId="LiveId" clId="{855B09A4-A16D-4E61-8536-667AEA88F25E}" dt="2023-12-30T05:52:51.334" v="1108" actId="1076"/>
          <ac:picMkLst>
            <pc:docMk/>
            <pc:sldMk cId="652505754" sldId="596"/>
            <ac:picMk id="16" creationId="{AC5D7DE3-EF68-4A4C-9CAA-DE0B26D0A72E}"/>
          </ac:picMkLst>
        </pc:picChg>
        <pc:picChg chg="add mod">
          <ac:chgData name="atheer alomar" userId="ba13cdd37e4bbbd1" providerId="LiveId" clId="{855B09A4-A16D-4E61-8536-667AEA88F25E}" dt="2023-12-30T15:58:14.520" v="1873" actId="1076"/>
          <ac:picMkLst>
            <pc:docMk/>
            <pc:sldMk cId="652505754" sldId="596"/>
            <ac:picMk id="19" creationId="{5D21946E-4CC6-4E27-ADD4-B4EF59E6EDE1}"/>
          </ac:picMkLst>
        </pc:picChg>
        <pc:picChg chg="add mod">
          <ac:chgData name="atheer alomar" userId="ba13cdd37e4bbbd1" providerId="LiveId" clId="{855B09A4-A16D-4E61-8536-667AEA88F25E}" dt="2023-12-30T11:12:26.587" v="1460" actId="1076"/>
          <ac:picMkLst>
            <pc:docMk/>
            <pc:sldMk cId="652505754" sldId="596"/>
            <ac:picMk id="4098" creationId="{A4D3A6AC-3B76-4AE4-B091-804EB2DD9A3B}"/>
          </ac:picMkLst>
        </pc:picChg>
      </pc:sldChg>
      <pc:sldChg chg="addSp delSp modSp new del modAnim">
        <pc:chgData name="atheer alomar" userId="ba13cdd37e4bbbd1" providerId="LiveId" clId="{855B09A4-A16D-4E61-8536-667AEA88F25E}" dt="2023-12-30T05:52:11.282" v="1098" actId="680"/>
        <pc:sldMkLst>
          <pc:docMk/>
          <pc:sldMk cId="973718700" sldId="596"/>
        </pc:sldMkLst>
        <pc:spChg chg="add del mod">
          <ac:chgData name="atheer alomar" userId="ba13cdd37e4bbbd1" providerId="LiveId" clId="{855B09A4-A16D-4E61-8536-667AEA88F25E}" dt="2023-12-30T05:52:10.684" v="1097"/>
          <ac:spMkLst>
            <pc:docMk/>
            <pc:sldMk cId="973718700" sldId="596"/>
            <ac:spMk id="4" creationId="{FCAB335D-70BF-4FAF-87C1-CA4787EE9700}"/>
          </ac:spMkLst>
        </pc:spChg>
        <pc:spChg chg="mod">
          <ac:chgData name="atheer alomar" userId="ba13cdd37e4bbbd1" providerId="LiveId" clId="{855B09A4-A16D-4E61-8536-667AEA88F25E}" dt="2023-12-30T05:51:45.629" v="1090"/>
          <ac:spMkLst>
            <pc:docMk/>
            <pc:sldMk cId="973718700" sldId="596"/>
            <ac:spMk id="6" creationId="{859A6857-1828-4857-9D40-EC5DEA4DDC81}"/>
          </ac:spMkLst>
        </pc:spChg>
        <pc:spChg chg="mod">
          <ac:chgData name="atheer alomar" userId="ba13cdd37e4bbbd1" providerId="LiveId" clId="{855B09A4-A16D-4E61-8536-667AEA88F25E}" dt="2023-12-30T05:51:45.629" v="1090"/>
          <ac:spMkLst>
            <pc:docMk/>
            <pc:sldMk cId="973718700" sldId="596"/>
            <ac:spMk id="7" creationId="{987B6513-D318-4A43-9B90-0DA8E7A1A283}"/>
          </ac:spMkLst>
        </pc:spChg>
        <pc:spChg chg="add del mod">
          <ac:chgData name="atheer alomar" userId="ba13cdd37e4bbbd1" providerId="LiveId" clId="{855B09A4-A16D-4E61-8536-667AEA88F25E}" dt="2023-12-30T05:52:10.684" v="1097"/>
          <ac:spMkLst>
            <pc:docMk/>
            <pc:sldMk cId="973718700" sldId="596"/>
            <ac:spMk id="8" creationId="{09ACC63C-2708-4313-BA07-3D2C56AFEB5F}"/>
          </ac:spMkLst>
        </pc:spChg>
        <pc:grpChg chg="add del mod">
          <ac:chgData name="atheer alomar" userId="ba13cdd37e4bbbd1" providerId="LiveId" clId="{855B09A4-A16D-4E61-8536-667AEA88F25E}" dt="2023-12-30T05:52:10.684" v="1097"/>
          <ac:grpSpMkLst>
            <pc:docMk/>
            <pc:sldMk cId="973718700" sldId="596"/>
            <ac:grpSpMk id="5" creationId="{ED9EA2F9-1C2F-4418-96BF-85FDCD5485BD}"/>
          </ac:grpSpMkLst>
        </pc:grpChg>
        <pc:picChg chg="add del mod">
          <ac:chgData name="atheer alomar" userId="ba13cdd37e4bbbd1" providerId="LiveId" clId="{855B09A4-A16D-4E61-8536-667AEA88F25E}" dt="2023-12-30T05:52:10.684" v="1097"/>
          <ac:picMkLst>
            <pc:docMk/>
            <pc:sldMk cId="973718700" sldId="596"/>
            <ac:picMk id="9" creationId="{739E95A4-CAAD-41DC-BC67-931CAD29C774}"/>
          </ac:picMkLst>
        </pc:picChg>
      </pc:sldChg>
      <pc:sldChg chg="new del">
        <pc:chgData name="atheer alomar" userId="ba13cdd37e4bbbd1" providerId="LiveId" clId="{855B09A4-A16D-4E61-8536-667AEA88F25E}" dt="2023-12-30T06:13:06.597" v="1177" actId="2696"/>
        <pc:sldMkLst>
          <pc:docMk/>
          <pc:sldMk cId="698133006" sldId="597"/>
        </pc:sldMkLst>
      </pc:sldChg>
      <pc:sldChg chg="addSp delSp modSp new mod ord modTransition">
        <pc:chgData name="atheer alomar" userId="ba13cdd37e4bbbd1" providerId="LiveId" clId="{855B09A4-A16D-4E61-8536-667AEA88F25E}" dt="2023-12-30T17:01:30.085" v="2417"/>
        <pc:sldMkLst>
          <pc:docMk/>
          <pc:sldMk cId="2215373480" sldId="598"/>
        </pc:sldMkLst>
        <pc:spChg chg="del">
          <ac:chgData name="atheer alomar" userId="ba13cdd37e4bbbd1" providerId="LiveId" clId="{855B09A4-A16D-4E61-8536-667AEA88F25E}" dt="2023-12-30T06:50:06.448" v="1223" actId="931"/>
          <ac:spMkLst>
            <pc:docMk/>
            <pc:sldMk cId="2215373480" sldId="598"/>
            <ac:spMk id="3" creationId="{F5D825BF-A35E-4FBA-993F-CD546052E482}"/>
          </ac:spMkLst>
        </pc:spChg>
        <pc:spChg chg="add mod">
          <ac:chgData name="atheer alomar" userId="ba13cdd37e4bbbd1" providerId="LiveId" clId="{855B09A4-A16D-4E61-8536-667AEA88F25E}" dt="2023-12-30T06:46:22.811" v="1221" actId="403"/>
          <ac:spMkLst>
            <pc:docMk/>
            <pc:sldMk cId="2215373480" sldId="598"/>
            <ac:spMk id="5" creationId="{104048E3-3A93-4701-827C-413ABE1B108C}"/>
          </ac:spMkLst>
        </pc:spChg>
        <pc:spChg chg="add del mod">
          <ac:chgData name="atheer alomar" userId="ba13cdd37e4bbbd1" providerId="LiveId" clId="{855B09A4-A16D-4E61-8536-667AEA88F25E}" dt="2023-12-30T06:46:05.878" v="1215"/>
          <ac:spMkLst>
            <pc:docMk/>
            <pc:sldMk cId="2215373480" sldId="598"/>
            <ac:spMk id="6" creationId="{47173D3D-8295-4B6B-BBF8-6436F5BDDF51}"/>
          </ac:spMkLst>
        </pc:spChg>
        <pc:picChg chg="add mod">
          <ac:chgData name="atheer alomar" userId="ba13cdd37e4bbbd1" providerId="LiveId" clId="{855B09A4-A16D-4E61-8536-667AEA88F25E}" dt="2023-12-30T06:50:06.448" v="1223" actId="931"/>
          <ac:picMkLst>
            <pc:docMk/>
            <pc:sldMk cId="2215373480" sldId="598"/>
            <ac:picMk id="7" creationId="{5644372D-6C89-44D3-9E83-8DF5BF6E6DA4}"/>
          </ac:picMkLst>
        </pc:picChg>
        <pc:picChg chg="add del mod">
          <ac:chgData name="atheer alomar" userId="ba13cdd37e4bbbd1" providerId="LiveId" clId="{855B09A4-A16D-4E61-8536-667AEA88F25E}" dt="2023-12-30T06:50:16.108" v="1225" actId="21"/>
          <ac:picMkLst>
            <pc:docMk/>
            <pc:sldMk cId="2215373480" sldId="598"/>
            <ac:picMk id="9" creationId="{EBD10DB9-911D-44CE-910D-7CE988D28EF4}"/>
          </ac:picMkLst>
        </pc:picChg>
        <pc:picChg chg="add mod">
          <ac:chgData name="atheer alomar" userId="ba13cdd37e4bbbd1" providerId="LiveId" clId="{855B09A4-A16D-4E61-8536-667AEA88F25E}" dt="2023-12-30T06:07:14.221" v="1166" actId="14100"/>
          <ac:picMkLst>
            <pc:docMk/>
            <pc:sldMk cId="2215373480" sldId="598"/>
            <ac:picMk id="2050" creationId="{D11E8CCF-87B1-407F-B087-68BE02153BCC}"/>
          </ac:picMkLst>
        </pc:picChg>
      </pc:sldChg>
      <pc:sldChg chg="addSp delSp modSp add mod modAnim">
        <pc:chgData name="atheer alomar" userId="ba13cdd37e4bbbd1" providerId="LiveId" clId="{855B09A4-A16D-4E61-8536-667AEA88F25E}" dt="2023-12-30T16:21:48.393" v="2080" actId="1076"/>
        <pc:sldMkLst>
          <pc:docMk/>
          <pc:sldMk cId="3424476097" sldId="599"/>
        </pc:sldMkLst>
        <pc:spChg chg="mod">
          <ac:chgData name="atheer alomar" userId="ba13cdd37e4bbbd1" providerId="LiveId" clId="{855B09A4-A16D-4E61-8536-667AEA88F25E}" dt="2023-12-30T16:20:50.280" v="2070" actId="403"/>
          <ac:spMkLst>
            <pc:docMk/>
            <pc:sldMk cId="3424476097" sldId="599"/>
            <ac:spMk id="5" creationId="{D402FB9A-E245-4A8F-8169-A7FFD2E1EF8B}"/>
          </ac:spMkLst>
        </pc:spChg>
        <pc:spChg chg="del">
          <ac:chgData name="atheer alomar" userId="ba13cdd37e4bbbd1" providerId="LiveId" clId="{855B09A4-A16D-4E61-8536-667AEA88F25E}" dt="2023-12-30T07:00:10.201" v="1287" actId="478"/>
          <ac:spMkLst>
            <pc:docMk/>
            <pc:sldMk cId="3424476097" sldId="599"/>
            <ac:spMk id="6" creationId="{67839ECA-396C-4152-ADD0-8058899432B4}"/>
          </ac:spMkLst>
        </pc:spChg>
        <pc:spChg chg="add mod">
          <ac:chgData name="atheer alomar" userId="ba13cdd37e4bbbd1" providerId="LiveId" clId="{855B09A4-A16D-4E61-8536-667AEA88F25E}" dt="2023-12-30T16:21:11.639" v="2076" actId="403"/>
          <ac:spMkLst>
            <pc:docMk/>
            <pc:sldMk cId="3424476097" sldId="599"/>
            <ac:spMk id="9" creationId="{2CA6AADC-88DC-4CCE-A77E-F1730AFE3F3D}"/>
          </ac:spMkLst>
        </pc:spChg>
        <pc:spChg chg="mod">
          <ac:chgData name="atheer alomar" userId="ba13cdd37e4bbbd1" providerId="LiveId" clId="{855B09A4-A16D-4E61-8536-667AEA88F25E}" dt="2023-12-30T16:16:47.182" v="1982"/>
          <ac:spMkLst>
            <pc:docMk/>
            <pc:sldMk cId="3424476097" sldId="599"/>
            <ac:spMk id="13" creationId="{5F8BD895-A059-4136-A80C-6D93F4B0F273}"/>
          </ac:spMkLst>
        </pc:spChg>
        <pc:grpChg chg="add mod ord">
          <ac:chgData name="atheer alomar" userId="ba13cdd37e4bbbd1" providerId="LiveId" clId="{855B09A4-A16D-4E61-8536-667AEA88F25E}" dt="2023-12-30T16:16:50.777" v="1983" actId="167"/>
          <ac:grpSpMkLst>
            <pc:docMk/>
            <pc:sldMk cId="3424476097" sldId="599"/>
            <ac:grpSpMk id="11" creationId="{B7302B86-1732-455E-B1BC-2A3428530E65}"/>
          </ac:grpSpMkLst>
        </pc:grpChg>
        <pc:picChg chg="del">
          <ac:chgData name="atheer alomar" userId="ba13cdd37e4bbbd1" providerId="LiveId" clId="{855B09A4-A16D-4E61-8536-667AEA88F25E}" dt="2023-12-30T07:01:49.188" v="1306" actId="478"/>
          <ac:picMkLst>
            <pc:docMk/>
            <pc:sldMk cId="3424476097" sldId="599"/>
            <ac:picMk id="3" creationId="{0E215BBF-7723-4EC9-B449-61727F2C7E2D}"/>
          </ac:picMkLst>
        </pc:picChg>
        <pc:picChg chg="del">
          <ac:chgData name="atheer alomar" userId="ba13cdd37e4bbbd1" providerId="LiveId" clId="{855B09A4-A16D-4E61-8536-667AEA88F25E}" dt="2023-12-30T06:59:20.241" v="1276" actId="478"/>
          <ac:picMkLst>
            <pc:docMk/>
            <pc:sldMk cId="3424476097" sldId="599"/>
            <ac:picMk id="4" creationId="{CD6589F5-68EE-4203-B445-F3E83EA0956B}"/>
          </ac:picMkLst>
        </pc:picChg>
        <pc:picChg chg="add mod modCrop">
          <ac:chgData name="atheer alomar" userId="ba13cdd37e4bbbd1" providerId="LiveId" clId="{855B09A4-A16D-4E61-8536-667AEA88F25E}" dt="2023-12-30T16:20:43.416" v="2067" actId="1076"/>
          <ac:picMkLst>
            <pc:docMk/>
            <pc:sldMk cId="3424476097" sldId="599"/>
            <ac:picMk id="7" creationId="{AD5F6CD8-E312-430C-8A55-54B05A824048}"/>
          </ac:picMkLst>
        </pc:picChg>
        <pc:picChg chg="add mod modCrop">
          <ac:chgData name="atheer alomar" userId="ba13cdd37e4bbbd1" providerId="LiveId" clId="{855B09A4-A16D-4E61-8536-667AEA88F25E}" dt="2023-12-30T16:21:06.892" v="2074" actId="14100"/>
          <ac:picMkLst>
            <pc:docMk/>
            <pc:sldMk cId="3424476097" sldId="599"/>
            <ac:picMk id="8" creationId="{6753A814-9EFA-4179-B029-76EDA96496D3}"/>
          </ac:picMkLst>
        </pc:picChg>
        <pc:picChg chg="add mod">
          <ac:chgData name="atheer alomar" userId="ba13cdd37e4bbbd1" providerId="LiveId" clId="{855B09A4-A16D-4E61-8536-667AEA88F25E}" dt="2023-12-30T16:20:10.057" v="2050" actId="14100"/>
          <ac:picMkLst>
            <pc:docMk/>
            <pc:sldMk cId="3424476097" sldId="599"/>
            <ac:picMk id="10" creationId="{38A9F189-96B6-4F28-8FBE-8F45B5991400}"/>
          </ac:picMkLst>
        </pc:picChg>
        <pc:picChg chg="mod">
          <ac:chgData name="atheer alomar" userId="ba13cdd37e4bbbd1" providerId="LiveId" clId="{855B09A4-A16D-4E61-8536-667AEA88F25E}" dt="2023-12-30T16:16:47.182" v="1982"/>
          <ac:picMkLst>
            <pc:docMk/>
            <pc:sldMk cId="3424476097" sldId="599"/>
            <ac:picMk id="12" creationId="{9C35FD9B-7C3D-4F9C-B0CF-6850B03B4BD4}"/>
          </ac:picMkLst>
        </pc:picChg>
        <pc:picChg chg="add mod ord">
          <ac:chgData name="atheer alomar" userId="ba13cdd37e4bbbd1" providerId="LiveId" clId="{855B09A4-A16D-4E61-8536-667AEA88F25E}" dt="2023-12-30T16:16:50.777" v="1983" actId="167"/>
          <ac:picMkLst>
            <pc:docMk/>
            <pc:sldMk cId="3424476097" sldId="599"/>
            <ac:picMk id="14" creationId="{1B433F8D-717F-4B7B-8908-0D09E37327EC}"/>
          </ac:picMkLst>
        </pc:picChg>
        <pc:picChg chg="add mod">
          <ac:chgData name="atheer alomar" userId="ba13cdd37e4bbbd1" providerId="LiveId" clId="{855B09A4-A16D-4E61-8536-667AEA88F25E}" dt="2023-12-30T16:21:48.393" v="2080" actId="1076"/>
          <ac:picMkLst>
            <pc:docMk/>
            <pc:sldMk cId="3424476097" sldId="599"/>
            <ac:picMk id="15" creationId="{2217BB1D-2AAB-4345-92DF-E8E3F80525A1}"/>
          </ac:picMkLst>
        </pc:picChg>
      </pc:sldChg>
      <pc:sldChg chg="addSp delSp modSp add mod modAnim">
        <pc:chgData name="atheer alomar" userId="ba13cdd37e4bbbd1" providerId="LiveId" clId="{855B09A4-A16D-4E61-8536-667AEA88F25E}" dt="2023-12-30T16:21:54.188" v="2082" actId="1076"/>
        <pc:sldMkLst>
          <pc:docMk/>
          <pc:sldMk cId="3366680400" sldId="600"/>
        </pc:sldMkLst>
        <pc:spChg chg="del">
          <ac:chgData name="atheer alomar" userId="ba13cdd37e4bbbd1" providerId="LiveId" clId="{855B09A4-A16D-4E61-8536-667AEA88F25E}" dt="2023-12-30T07:01:08.597" v="1297" actId="478"/>
          <ac:spMkLst>
            <pc:docMk/>
            <pc:sldMk cId="3366680400" sldId="600"/>
            <ac:spMk id="5" creationId="{D402FB9A-E245-4A8F-8169-A7FFD2E1EF8B}"/>
          </ac:spMkLst>
        </pc:spChg>
        <pc:spChg chg="mod">
          <ac:chgData name="atheer alomar" userId="ba13cdd37e4bbbd1" providerId="LiveId" clId="{855B09A4-A16D-4E61-8536-667AEA88F25E}" dt="2023-12-30T16:19:48.755" v="2046" actId="14100"/>
          <ac:spMkLst>
            <pc:docMk/>
            <pc:sldMk cId="3366680400" sldId="600"/>
            <ac:spMk id="6" creationId="{67839ECA-396C-4152-ADD0-8058899432B4}"/>
          </ac:spMkLst>
        </pc:spChg>
        <pc:spChg chg="add mod">
          <ac:chgData name="atheer alomar" userId="ba13cdd37e4bbbd1" providerId="LiveId" clId="{855B09A4-A16D-4E61-8536-667AEA88F25E}" dt="2023-12-30T16:19:41.028" v="2043" actId="1076"/>
          <ac:spMkLst>
            <pc:docMk/>
            <pc:sldMk cId="3366680400" sldId="600"/>
            <ac:spMk id="9" creationId="{2D8476A9-7C79-4C05-A869-0E77BDC9B8A9}"/>
          </ac:spMkLst>
        </pc:spChg>
        <pc:spChg chg="mod">
          <ac:chgData name="atheer alomar" userId="ba13cdd37e4bbbd1" providerId="LiveId" clId="{855B09A4-A16D-4E61-8536-667AEA88F25E}" dt="2023-12-30T16:16:51.868" v="1984"/>
          <ac:spMkLst>
            <pc:docMk/>
            <pc:sldMk cId="3366680400" sldId="600"/>
            <ac:spMk id="13" creationId="{44DA4C3C-FF5F-4E19-BF8A-EE26B959E8CB}"/>
          </ac:spMkLst>
        </pc:spChg>
        <pc:grpChg chg="add mod ord">
          <ac:chgData name="atheer alomar" userId="ba13cdd37e4bbbd1" providerId="LiveId" clId="{855B09A4-A16D-4E61-8536-667AEA88F25E}" dt="2023-12-30T16:16:54.548" v="1985" actId="167"/>
          <ac:grpSpMkLst>
            <pc:docMk/>
            <pc:sldMk cId="3366680400" sldId="600"/>
            <ac:grpSpMk id="11" creationId="{7E582F20-4CF2-4ADE-82EF-9F4E96F08259}"/>
          </ac:grpSpMkLst>
        </pc:grpChg>
        <pc:picChg chg="del">
          <ac:chgData name="atheer alomar" userId="ba13cdd37e4bbbd1" providerId="LiveId" clId="{855B09A4-A16D-4E61-8536-667AEA88F25E}" dt="2023-12-30T07:00:25.157" v="1289" actId="478"/>
          <ac:picMkLst>
            <pc:docMk/>
            <pc:sldMk cId="3366680400" sldId="600"/>
            <ac:picMk id="3" creationId="{0E215BBF-7723-4EC9-B449-61727F2C7E2D}"/>
          </ac:picMkLst>
        </pc:picChg>
        <pc:picChg chg="del">
          <ac:chgData name="atheer alomar" userId="ba13cdd37e4bbbd1" providerId="LiveId" clId="{855B09A4-A16D-4E61-8536-667AEA88F25E}" dt="2023-12-30T07:00:22.634" v="1288" actId="478"/>
          <ac:picMkLst>
            <pc:docMk/>
            <pc:sldMk cId="3366680400" sldId="600"/>
            <ac:picMk id="4" creationId="{CD6589F5-68EE-4203-B445-F3E83EA0956B}"/>
          </ac:picMkLst>
        </pc:picChg>
        <pc:picChg chg="add mod modCrop">
          <ac:chgData name="atheer alomar" userId="ba13cdd37e4bbbd1" providerId="LiveId" clId="{855B09A4-A16D-4E61-8536-667AEA88F25E}" dt="2023-12-30T16:18:58.129" v="2025" actId="14100"/>
          <ac:picMkLst>
            <pc:docMk/>
            <pc:sldMk cId="3366680400" sldId="600"/>
            <ac:picMk id="7" creationId="{036E7BF9-9B96-43EA-8886-14BE9DE488FA}"/>
          </ac:picMkLst>
        </pc:picChg>
        <pc:picChg chg="add mod modCrop">
          <ac:chgData name="atheer alomar" userId="ba13cdd37e4bbbd1" providerId="LiveId" clId="{855B09A4-A16D-4E61-8536-667AEA88F25E}" dt="2023-12-30T16:19:52.229" v="2047" actId="14100"/>
          <ac:picMkLst>
            <pc:docMk/>
            <pc:sldMk cId="3366680400" sldId="600"/>
            <ac:picMk id="8" creationId="{FA37970A-6AAE-43BF-BE63-D4ABF3375FD6}"/>
          </ac:picMkLst>
        </pc:picChg>
        <pc:picChg chg="add mod">
          <ac:chgData name="atheer alomar" userId="ba13cdd37e4bbbd1" providerId="LiveId" clId="{855B09A4-A16D-4E61-8536-667AEA88F25E}" dt="2023-12-30T16:18:37.509" v="2021" actId="14100"/>
          <ac:picMkLst>
            <pc:docMk/>
            <pc:sldMk cId="3366680400" sldId="600"/>
            <ac:picMk id="10" creationId="{C355E332-B0B4-4374-81EE-323984F31BFD}"/>
          </ac:picMkLst>
        </pc:picChg>
        <pc:picChg chg="mod">
          <ac:chgData name="atheer alomar" userId="ba13cdd37e4bbbd1" providerId="LiveId" clId="{855B09A4-A16D-4E61-8536-667AEA88F25E}" dt="2023-12-30T16:16:51.868" v="1984"/>
          <ac:picMkLst>
            <pc:docMk/>
            <pc:sldMk cId="3366680400" sldId="600"/>
            <ac:picMk id="12" creationId="{407B3772-6C34-4A99-A375-0C8938AC927C}"/>
          </ac:picMkLst>
        </pc:picChg>
        <pc:picChg chg="add mod ord">
          <ac:chgData name="atheer alomar" userId="ba13cdd37e4bbbd1" providerId="LiveId" clId="{855B09A4-A16D-4E61-8536-667AEA88F25E}" dt="2023-12-30T16:16:54.548" v="1985" actId="167"/>
          <ac:picMkLst>
            <pc:docMk/>
            <pc:sldMk cId="3366680400" sldId="600"/>
            <ac:picMk id="14" creationId="{75712109-7A9C-4AC7-9261-B1AB77D0E635}"/>
          </ac:picMkLst>
        </pc:picChg>
        <pc:picChg chg="add mod">
          <ac:chgData name="atheer alomar" userId="ba13cdd37e4bbbd1" providerId="LiveId" clId="{855B09A4-A16D-4E61-8536-667AEA88F25E}" dt="2023-12-30T16:21:54.188" v="2082" actId="1076"/>
          <ac:picMkLst>
            <pc:docMk/>
            <pc:sldMk cId="3366680400" sldId="600"/>
            <ac:picMk id="15" creationId="{1D9D210F-6A72-4CE6-80BC-10DB5A48A1D9}"/>
          </ac:picMkLst>
        </pc:picChg>
      </pc:sldChg>
      <pc:sldChg chg="addSp modSp add mod modAnim">
        <pc:chgData name="atheer alomar" userId="ba13cdd37e4bbbd1" providerId="LiveId" clId="{855B09A4-A16D-4E61-8536-667AEA88F25E}" dt="2023-12-30T11:37:07.489" v="1611" actId="1076"/>
        <pc:sldMkLst>
          <pc:docMk/>
          <pc:sldMk cId="4171398038" sldId="601"/>
        </pc:sldMkLst>
        <pc:spChg chg="mod">
          <ac:chgData name="atheer alomar" userId="ba13cdd37e4bbbd1" providerId="LiveId" clId="{855B09A4-A16D-4E61-8536-667AEA88F25E}" dt="2023-12-30T11:36:03.910" v="1593" actId="115"/>
          <ac:spMkLst>
            <pc:docMk/>
            <pc:sldMk cId="4171398038" sldId="601"/>
            <ac:spMk id="17" creationId="{19B74CE9-CDAE-48C3-B7E3-7965642D665E}"/>
          </ac:spMkLst>
        </pc:spChg>
        <pc:spChg chg="mod">
          <ac:chgData name="atheer alomar" userId="ba13cdd37e4bbbd1" providerId="LiveId" clId="{855B09A4-A16D-4E61-8536-667AEA88F25E}" dt="2023-12-30T11:36:15.762" v="1598" actId="113"/>
          <ac:spMkLst>
            <pc:docMk/>
            <pc:sldMk cId="4171398038" sldId="601"/>
            <ac:spMk id="19" creationId="{289D10BD-CAF0-4A75-B3A6-BE2FAE267EC3}"/>
          </ac:spMkLst>
        </pc:spChg>
        <pc:spChg chg="mod">
          <ac:chgData name="atheer alomar" userId="ba13cdd37e4bbbd1" providerId="LiveId" clId="{855B09A4-A16D-4E61-8536-667AEA88F25E}" dt="2023-12-30T11:34:08.240" v="1576" actId="14100"/>
          <ac:spMkLst>
            <pc:docMk/>
            <pc:sldMk cId="4171398038" sldId="601"/>
            <ac:spMk id="26" creationId="{A2B7B6E4-8345-4097-A15B-AE21B107E8FD}"/>
          </ac:spMkLst>
        </pc:spChg>
        <pc:picChg chg="add mod">
          <ac:chgData name="atheer alomar" userId="ba13cdd37e4bbbd1" providerId="LiveId" clId="{855B09A4-A16D-4E61-8536-667AEA88F25E}" dt="2023-12-30T11:37:07.489" v="1611" actId="1076"/>
          <ac:picMkLst>
            <pc:docMk/>
            <pc:sldMk cId="4171398038" sldId="601"/>
            <ac:picMk id="27" creationId="{04506E6F-A818-4FFB-BA47-1850466CE7D7}"/>
          </ac:picMkLst>
        </pc:picChg>
      </pc:sldChg>
      <pc:sldChg chg="addSp delSp modSp add mod modAnim">
        <pc:chgData name="atheer alomar" userId="ba13cdd37e4bbbd1" providerId="LiveId" clId="{855B09A4-A16D-4E61-8536-667AEA88F25E}" dt="2023-12-30T11:39:38.943" v="1628"/>
        <pc:sldMkLst>
          <pc:docMk/>
          <pc:sldMk cId="1467054192" sldId="602"/>
        </pc:sldMkLst>
        <pc:spChg chg="mod">
          <ac:chgData name="atheer alomar" userId="ba13cdd37e4bbbd1" providerId="LiveId" clId="{855B09A4-A16D-4E61-8536-667AEA88F25E}" dt="2023-12-30T11:36:40.034" v="1605" actId="113"/>
          <ac:spMkLst>
            <pc:docMk/>
            <pc:sldMk cId="1467054192" sldId="602"/>
            <ac:spMk id="19" creationId="{289D10BD-CAF0-4A75-B3A6-BE2FAE267EC3}"/>
          </ac:spMkLst>
        </pc:spChg>
        <pc:spChg chg="mod">
          <ac:chgData name="atheer alomar" userId="ba13cdd37e4bbbd1" providerId="LiveId" clId="{855B09A4-A16D-4E61-8536-667AEA88F25E}" dt="2023-12-30T11:36:47.351" v="1607" actId="14100"/>
          <ac:spMkLst>
            <pc:docMk/>
            <pc:sldMk cId="1467054192" sldId="602"/>
            <ac:spMk id="26" creationId="{A2B7B6E4-8345-4097-A15B-AE21B107E8FD}"/>
          </ac:spMkLst>
        </pc:spChg>
        <pc:spChg chg="mod">
          <ac:chgData name="atheer alomar" userId="ba13cdd37e4bbbd1" providerId="LiveId" clId="{855B09A4-A16D-4E61-8536-667AEA88F25E}" dt="2023-12-30T11:39:36.951" v="1627"/>
          <ac:spMkLst>
            <pc:docMk/>
            <pc:sldMk cId="1467054192" sldId="602"/>
            <ac:spMk id="29" creationId="{A8DA56E9-907D-401D-BE0B-42A4890380C9}"/>
          </ac:spMkLst>
        </pc:spChg>
        <pc:spChg chg="mod">
          <ac:chgData name="atheer alomar" userId="ba13cdd37e4bbbd1" providerId="LiveId" clId="{855B09A4-A16D-4E61-8536-667AEA88F25E}" dt="2023-12-30T11:39:36.951" v="1627"/>
          <ac:spMkLst>
            <pc:docMk/>
            <pc:sldMk cId="1467054192" sldId="602"/>
            <ac:spMk id="30" creationId="{5E90DE89-6F5D-4D1E-9D46-D32E7E45F7E7}"/>
          </ac:spMkLst>
        </pc:spChg>
        <pc:grpChg chg="add del mod">
          <ac:chgData name="atheer alomar" userId="ba13cdd37e4bbbd1" providerId="LiveId" clId="{855B09A4-A16D-4E61-8536-667AEA88F25E}" dt="2023-12-30T11:39:38.943" v="1628"/>
          <ac:grpSpMkLst>
            <pc:docMk/>
            <pc:sldMk cId="1467054192" sldId="602"/>
            <ac:grpSpMk id="28" creationId="{63E195D2-44BC-4EB1-B6CB-ED384880D32B}"/>
          </ac:grpSpMkLst>
        </pc:grpChg>
        <pc:picChg chg="add mod">
          <ac:chgData name="atheer alomar" userId="ba13cdd37e4bbbd1" providerId="LiveId" clId="{855B09A4-A16D-4E61-8536-667AEA88F25E}" dt="2023-12-30T11:37:12.139" v="1613" actId="1076"/>
          <ac:picMkLst>
            <pc:docMk/>
            <pc:sldMk cId="1467054192" sldId="602"/>
            <ac:picMk id="27" creationId="{7EE5A396-AC14-49C7-9CF6-FB5BBFFB5C4F}"/>
          </ac:picMkLst>
        </pc:picChg>
      </pc:sldChg>
      <pc:sldChg chg="addSp delSp modSp add mod delAnim modAnim">
        <pc:chgData name="atheer alomar" userId="ba13cdd37e4bbbd1" providerId="LiveId" clId="{855B09A4-A16D-4E61-8536-667AEA88F25E}" dt="2023-12-30T16:24:05.151" v="2095" actId="14100"/>
        <pc:sldMkLst>
          <pc:docMk/>
          <pc:sldMk cId="919629071" sldId="603"/>
        </pc:sldMkLst>
        <pc:spChg chg="mod">
          <ac:chgData name="atheer alomar" userId="ba13cdd37e4bbbd1" providerId="LiveId" clId="{855B09A4-A16D-4E61-8536-667AEA88F25E}" dt="2023-12-30T11:38:38.227" v="1616" actId="164"/>
          <ac:spMkLst>
            <pc:docMk/>
            <pc:sldMk cId="919629071" sldId="603"/>
            <ac:spMk id="9" creationId="{7EB522B7-7E8F-4062-B0A4-F3B61F7D1710}"/>
          </ac:spMkLst>
        </pc:spChg>
        <pc:spChg chg="mod">
          <ac:chgData name="atheer alomar" userId="ba13cdd37e4bbbd1" providerId="LiveId" clId="{855B09A4-A16D-4E61-8536-667AEA88F25E}" dt="2023-12-30T11:38:38.227" v="1616" actId="164"/>
          <ac:spMkLst>
            <pc:docMk/>
            <pc:sldMk cId="919629071" sldId="603"/>
            <ac:spMk id="10" creationId="{736BAF43-E5D3-49D9-A72A-375742F15F60}"/>
          </ac:spMkLst>
        </pc:spChg>
        <pc:spChg chg="mod">
          <ac:chgData name="atheer alomar" userId="ba13cdd37e4bbbd1" providerId="LiveId" clId="{855B09A4-A16D-4E61-8536-667AEA88F25E}" dt="2023-12-30T11:38:38.227" v="1616" actId="164"/>
          <ac:spMkLst>
            <pc:docMk/>
            <pc:sldMk cId="919629071" sldId="603"/>
            <ac:spMk id="11" creationId="{9A243B67-5A70-421C-B81B-5FAEB4BBF04A}"/>
          </ac:spMkLst>
        </pc:spChg>
        <pc:spChg chg="mod">
          <ac:chgData name="atheer alomar" userId="ba13cdd37e4bbbd1" providerId="LiveId" clId="{855B09A4-A16D-4E61-8536-667AEA88F25E}" dt="2023-12-30T11:38:38.227" v="1616" actId="164"/>
          <ac:spMkLst>
            <pc:docMk/>
            <pc:sldMk cId="919629071" sldId="603"/>
            <ac:spMk id="12" creationId="{D4742BFF-8513-479C-8E5D-D025CF80404B}"/>
          </ac:spMkLst>
        </pc:spChg>
        <pc:spChg chg="del">
          <ac:chgData name="atheer alomar" userId="ba13cdd37e4bbbd1" providerId="LiveId" clId="{855B09A4-A16D-4E61-8536-667AEA88F25E}" dt="2023-12-30T11:39:22.889" v="1624" actId="478"/>
          <ac:spMkLst>
            <pc:docMk/>
            <pc:sldMk cId="919629071" sldId="603"/>
            <ac:spMk id="16" creationId="{5C8DE304-4E37-43B5-BA0C-6BD1A80EBBE0}"/>
          </ac:spMkLst>
        </pc:spChg>
        <pc:spChg chg="del">
          <ac:chgData name="atheer alomar" userId="ba13cdd37e4bbbd1" providerId="LiveId" clId="{855B09A4-A16D-4E61-8536-667AEA88F25E}" dt="2023-12-30T11:39:24.667" v="1625" actId="478"/>
          <ac:spMkLst>
            <pc:docMk/>
            <pc:sldMk cId="919629071" sldId="603"/>
            <ac:spMk id="17" creationId="{D7E83DF0-0615-42DA-A777-488442B27D60}"/>
          </ac:spMkLst>
        </pc:spChg>
        <pc:spChg chg="del">
          <ac:chgData name="atheer alomar" userId="ba13cdd37e4bbbd1" providerId="LiveId" clId="{855B09A4-A16D-4E61-8536-667AEA88F25E}" dt="2023-12-30T11:39:21.399" v="1623" actId="478"/>
          <ac:spMkLst>
            <pc:docMk/>
            <pc:sldMk cId="919629071" sldId="603"/>
            <ac:spMk id="18" creationId="{35983BB7-3AFD-4AF0-B390-DE14753532F2}"/>
          </ac:spMkLst>
        </pc:spChg>
        <pc:spChg chg="mod">
          <ac:chgData name="atheer alomar" userId="ba13cdd37e4bbbd1" providerId="LiveId" clId="{855B09A4-A16D-4E61-8536-667AEA88F25E}" dt="2023-12-30T11:38:38.227" v="1616" actId="164"/>
          <ac:spMkLst>
            <pc:docMk/>
            <pc:sldMk cId="919629071" sldId="603"/>
            <ac:spMk id="19" creationId="{6D2380CD-6333-4B39-917B-8BD9DA2F4D0F}"/>
          </ac:spMkLst>
        </pc:spChg>
        <pc:spChg chg="add mod">
          <ac:chgData name="atheer alomar" userId="ba13cdd37e4bbbd1" providerId="LiveId" clId="{855B09A4-A16D-4E61-8536-667AEA88F25E}" dt="2023-12-30T11:39:12.796" v="1620" actId="14100"/>
          <ac:spMkLst>
            <pc:docMk/>
            <pc:sldMk cId="919629071" sldId="603"/>
            <ac:spMk id="20" creationId="{30056818-A172-4003-92F9-7C04E2D3BA24}"/>
          </ac:spMkLst>
        </pc:spChg>
        <pc:spChg chg="add mod">
          <ac:chgData name="atheer alomar" userId="ba13cdd37e4bbbd1" providerId="LiveId" clId="{855B09A4-A16D-4E61-8536-667AEA88F25E}" dt="2023-12-30T11:39:12.796" v="1620" actId="14100"/>
          <ac:spMkLst>
            <pc:docMk/>
            <pc:sldMk cId="919629071" sldId="603"/>
            <ac:spMk id="21" creationId="{C42A97F3-3306-4299-895D-7031769B21A1}"/>
          </ac:spMkLst>
        </pc:spChg>
        <pc:spChg chg="add mod ord">
          <ac:chgData name="atheer alomar" userId="ba13cdd37e4bbbd1" providerId="LiveId" clId="{855B09A4-A16D-4E61-8536-667AEA88F25E}" dt="2023-12-30T11:40:07.179" v="1635" actId="1076"/>
          <ac:spMkLst>
            <pc:docMk/>
            <pc:sldMk cId="919629071" sldId="603"/>
            <ac:spMk id="22" creationId="{20932C9A-CA19-414C-A7D0-83B7B701E647}"/>
          </ac:spMkLst>
        </pc:spChg>
        <pc:spChg chg="mod">
          <ac:chgData name="atheer alomar" userId="ba13cdd37e4bbbd1" providerId="LiveId" clId="{855B09A4-A16D-4E61-8536-667AEA88F25E}" dt="2023-12-30T11:39:08.552" v="1619"/>
          <ac:spMkLst>
            <pc:docMk/>
            <pc:sldMk cId="919629071" sldId="603"/>
            <ac:spMk id="24" creationId="{D372BDF4-11D5-463A-A4FC-8E1ECF74AAAE}"/>
          </ac:spMkLst>
        </pc:spChg>
        <pc:spChg chg="mod">
          <ac:chgData name="atheer alomar" userId="ba13cdd37e4bbbd1" providerId="LiveId" clId="{855B09A4-A16D-4E61-8536-667AEA88F25E}" dt="2023-12-30T16:24:05.151" v="2095" actId="14100"/>
          <ac:spMkLst>
            <pc:docMk/>
            <pc:sldMk cId="919629071" sldId="603"/>
            <ac:spMk id="25" creationId="{0CC09B09-8B48-47BA-8192-D2A954861990}"/>
          </ac:spMkLst>
        </pc:spChg>
        <pc:spChg chg="mod">
          <ac:chgData name="atheer alomar" userId="ba13cdd37e4bbbd1" providerId="LiveId" clId="{855B09A4-A16D-4E61-8536-667AEA88F25E}" dt="2023-12-30T12:40:53.980" v="1704" actId="113"/>
          <ac:spMkLst>
            <pc:docMk/>
            <pc:sldMk cId="919629071" sldId="603"/>
            <ac:spMk id="26" creationId="{CD4C2686-2496-421C-B319-AF32B5477A4E}"/>
          </ac:spMkLst>
        </pc:spChg>
        <pc:spChg chg="mod">
          <ac:chgData name="atheer alomar" userId="ba13cdd37e4bbbd1" providerId="LiveId" clId="{855B09A4-A16D-4E61-8536-667AEA88F25E}" dt="2023-12-30T11:39:51.677" v="1631"/>
          <ac:spMkLst>
            <pc:docMk/>
            <pc:sldMk cId="919629071" sldId="603"/>
            <ac:spMk id="29" creationId="{D2F063FB-2552-4ECE-87A0-5B6681CE5818}"/>
          </ac:spMkLst>
        </pc:spChg>
        <pc:spChg chg="mod">
          <ac:chgData name="atheer alomar" userId="ba13cdd37e4bbbd1" providerId="LiveId" clId="{855B09A4-A16D-4E61-8536-667AEA88F25E}" dt="2023-12-30T11:39:51.677" v="1631"/>
          <ac:spMkLst>
            <pc:docMk/>
            <pc:sldMk cId="919629071" sldId="603"/>
            <ac:spMk id="30" creationId="{6D255E47-1A86-4781-B355-B48D67E585DB}"/>
          </ac:spMkLst>
        </pc:spChg>
        <pc:spChg chg="add mod">
          <ac:chgData name="atheer alomar" userId="ba13cdd37e4bbbd1" providerId="LiveId" clId="{855B09A4-A16D-4E61-8536-667AEA88F25E}" dt="2023-12-30T12:35:46.240" v="1676" actId="14100"/>
          <ac:spMkLst>
            <pc:docMk/>
            <pc:sldMk cId="919629071" sldId="603"/>
            <ac:spMk id="31" creationId="{66D2B7AE-C10C-447D-811A-83A61A2728A9}"/>
          </ac:spMkLst>
        </pc:spChg>
        <pc:grpChg chg="add mod">
          <ac:chgData name="atheer alomar" userId="ba13cdd37e4bbbd1" providerId="LiveId" clId="{855B09A4-A16D-4E61-8536-667AEA88F25E}" dt="2023-12-30T11:39:55.327" v="1632" actId="1076"/>
          <ac:grpSpMkLst>
            <pc:docMk/>
            <pc:sldMk cId="919629071" sldId="603"/>
            <ac:grpSpMk id="2" creationId="{94FC1CE2-AFB6-4E61-AE3A-28F9EBCF0AD0}"/>
          </ac:grpSpMkLst>
        </pc:grpChg>
        <pc:grpChg chg="del">
          <ac:chgData name="atheer alomar" userId="ba13cdd37e4bbbd1" providerId="LiveId" clId="{855B09A4-A16D-4E61-8536-667AEA88F25E}" dt="2023-12-30T11:39:14.844" v="1621" actId="478"/>
          <ac:grpSpMkLst>
            <pc:docMk/>
            <pc:sldMk cId="919629071" sldId="603"/>
            <ac:grpSpMk id="13" creationId="{E5FC781E-A196-4ECE-ADA4-D7DEA3C4411F}"/>
          </ac:grpSpMkLst>
        </pc:grpChg>
        <pc:grpChg chg="add mod">
          <ac:chgData name="atheer alomar" userId="ba13cdd37e4bbbd1" providerId="LiveId" clId="{855B09A4-A16D-4E61-8536-667AEA88F25E}" dt="2023-12-30T11:39:12.796" v="1620" actId="14100"/>
          <ac:grpSpMkLst>
            <pc:docMk/>
            <pc:sldMk cId="919629071" sldId="603"/>
            <ac:grpSpMk id="23" creationId="{D24BA2EF-9A15-48A9-A738-D586846B4BFD}"/>
          </ac:grpSpMkLst>
        </pc:grpChg>
        <pc:grpChg chg="add mod">
          <ac:chgData name="atheer alomar" userId="ba13cdd37e4bbbd1" providerId="LiveId" clId="{855B09A4-A16D-4E61-8536-667AEA88F25E}" dt="2023-12-30T11:39:51.677" v="1631"/>
          <ac:grpSpMkLst>
            <pc:docMk/>
            <pc:sldMk cId="919629071" sldId="603"/>
            <ac:grpSpMk id="28" creationId="{98D671AC-AB73-4E4F-89E4-A258D23891EA}"/>
          </ac:grpSpMkLst>
        </pc:grpChg>
        <pc:picChg chg="mod">
          <ac:chgData name="atheer alomar" userId="ba13cdd37e4bbbd1" providerId="LiveId" clId="{855B09A4-A16D-4E61-8536-667AEA88F25E}" dt="2023-12-30T11:38:38.227" v="1616" actId="164"/>
          <ac:picMkLst>
            <pc:docMk/>
            <pc:sldMk cId="919629071" sldId="603"/>
            <ac:picMk id="3" creationId="{868DE0E7-B0BC-4F2D-9481-3B0924CD7681}"/>
          </ac:picMkLst>
        </pc:picChg>
        <pc:picChg chg="del">
          <ac:chgData name="atheer alomar" userId="ba13cdd37e4bbbd1" providerId="LiveId" clId="{855B09A4-A16D-4E61-8536-667AEA88F25E}" dt="2023-12-30T11:38:25.334" v="1615" actId="478"/>
          <ac:picMkLst>
            <pc:docMk/>
            <pc:sldMk cId="919629071" sldId="603"/>
            <ac:picMk id="4" creationId="{6D065C77-194F-47DB-AE1E-FA4094606ABA}"/>
          </ac:picMkLst>
        </pc:picChg>
        <pc:picChg chg="add mod">
          <ac:chgData name="atheer alomar" userId="ba13cdd37e4bbbd1" providerId="LiveId" clId="{855B09A4-A16D-4E61-8536-667AEA88F25E}" dt="2023-12-30T12:40:56.790" v="1705" actId="1076"/>
          <ac:picMkLst>
            <pc:docMk/>
            <pc:sldMk cId="919629071" sldId="603"/>
            <ac:picMk id="27" creationId="{DFCCF435-57DC-4B6C-BF9D-250584D49F14}"/>
          </ac:picMkLst>
        </pc:picChg>
      </pc:sldChg>
      <pc:sldChg chg="addSp modSp add mod modAnim">
        <pc:chgData name="atheer alomar" userId="ba13cdd37e4bbbd1" providerId="LiveId" clId="{855B09A4-A16D-4E61-8536-667AEA88F25E}" dt="2023-12-30T16:24:11.565" v="2096" actId="14100"/>
        <pc:sldMkLst>
          <pc:docMk/>
          <pc:sldMk cId="1515840838" sldId="604"/>
        </pc:sldMkLst>
        <pc:spChg chg="mod">
          <ac:chgData name="atheer alomar" userId="ba13cdd37e4bbbd1" providerId="LiveId" clId="{855B09A4-A16D-4E61-8536-667AEA88F25E}" dt="2023-12-30T12:48:13.382" v="1840" actId="164"/>
          <ac:spMkLst>
            <pc:docMk/>
            <pc:sldMk cId="1515840838" sldId="604"/>
            <ac:spMk id="22" creationId="{20932C9A-CA19-414C-A7D0-83B7B701E647}"/>
          </ac:spMkLst>
        </pc:spChg>
        <pc:spChg chg="mod">
          <ac:chgData name="atheer alomar" userId="ba13cdd37e4bbbd1" providerId="LiveId" clId="{855B09A4-A16D-4E61-8536-667AEA88F25E}" dt="2023-12-30T16:24:11.565" v="2096" actId="14100"/>
          <ac:spMkLst>
            <pc:docMk/>
            <pc:sldMk cId="1515840838" sldId="604"/>
            <ac:spMk id="25" creationId="{0CC09B09-8B48-47BA-8192-D2A954861990}"/>
          </ac:spMkLst>
        </pc:spChg>
        <pc:spChg chg="mod">
          <ac:chgData name="atheer alomar" userId="ba13cdd37e4bbbd1" providerId="LiveId" clId="{855B09A4-A16D-4E61-8536-667AEA88F25E}" dt="2023-12-30T12:41:07.798" v="1707" actId="113"/>
          <ac:spMkLst>
            <pc:docMk/>
            <pc:sldMk cId="1515840838" sldId="604"/>
            <ac:spMk id="26" creationId="{CD4C2686-2496-421C-B319-AF32B5477A4E}"/>
          </ac:spMkLst>
        </pc:spChg>
        <pc:spChg chg="add mod">
          <ac:chgData name="atheer alomar" userId="ba13cdd37e4bbbd1" providerId="LiveId" clId="{855B09A4-A16D-4E61-8536-667AEA88F25E}" dt="2023-12-30T12:35:55.794" v="1678" actId="1076"/>
          <ac:spMkLst>
            <pc:docMk/>
            <pc:sldMk cId="1515840838" sldId="604"/>
            <ac:spMk id="31" creationId="{E9EC9F43-2387-4437-BDDA-FF73B9FF4506}"/>
          </ac:spMkLst>
        </pc:spChg>
        <pc:grpChg chg="add mod">
          <ac:chgData name="atheer alomar" userId="ba13cdd37e4bbbd1" providerId="LiveId" clId="{855B09A4-A16D-4E61-8536-667AEA88F25E}" dt="2023-12-30T12:48:19.124" v="1841" actId="1076"/>
          <ac:grpSpMkLst>
            <pc:docMk/>
            <pc:sldMk cId="1515840838" sldId="604"/>
            <ac:grpSpMk id="4" creationId="{297D2A87-AC54-49B3-A0F7-34DAD5C34FF5}"/>
          </ac:grpSpMkLst>
        </pc:grpChg>
        <pc:grpChg chg="mod">
          <ac:chgData name="atheer alomar" userId="ba13cdd37e4bbbd1" providerId="LiveId" clId="{855B09A4-A16D-4E61-8536-667AEA88F25E}" dt="2023-12-30T12:48:13.382" v="1840" actId="164"/>
          <ac:grpSpMkLst>
            <pc:docMk/>
            <pc:sldMk cId="1515840838" sldId="604"/>
            <ac:grpSpMk id="28" creationId="{98D671AC-AB73-4E4F-89E4-A258D23891EA}"/>
          </ac:grpSpMkLst>
        </pc:grpChg>
        <pc:picChg chg="mod">
          <ac:chgData name="atheer alomar" userId="ba13cdd37e4bbbd1" providerId="LiveId" clId="{855B09A4-A16D-4E61-8536-667AEA88F25E}" dt="2023-12-30T12:34:38.779" v="1665" actId="1076"/>
          <ac:picMkLst>
            <pc:docMk/>
            <pc:sldMk cId="1515840838" sldId="604"/>
            <ac:picMk id="27" creationId="{DFCCF435-57DC-4B6C-BF9D-250584D49F14}"/>
          </ac:picMkLst>
        </pc:picChg>
      </pc:sldChg>
      <pc:sldChg chg="add del">
        <pc:chgData name="atheer alomar" userId="ba13cdd37e4bbbd1" providerId="LiveId" clId="{855B09A4-A16D-4E61-8536-667AEA88F25E}" dt="2023-12-30T11:39:44.086" v="1630"/>
        <pc:sldMkLst>
          <pc:docMk/>
          <pc:sldMk cId="4145028879" sldId="604"/>
        </pc:sldMkLst>
      </pc:sldChg>
      <pc:sldChg chg="addSp delSp modSp add mod delAnim modAnim">
        <pc:chgData name="atheer alomar" userId="ba13cdd37e4bbbd1" providerId="LiveId" clId="{855B09A4-A16D-4E61-8536-667AEA88F25E}" dt="2023-12-30T17:00:15.267" v="2403" actId="1076"/>
        <pc:sldMkLst>
          <pc:docMk/>
          <pc:sldMk cId="1463880086" sldId="605"/>
        </pc:sldMkLst>
        <pc:spChg chg="mod">
          <ac:chgData name="atheer alomar" userId="ba13cdd37e4bbbd1" providerId="LiveId" clId="{855B09A4-A16D-4E61-8536-667AEA88F25E}" dt="2023-12-30T16:58:55.289" v="2379" actId="207"/>
          <ac:spMkLst>
            <pc:docMk/>
            <pc:sldMk cId="1463880086" sldId="605"/>
            <ac:spMk id="5" creationId="{2B773680-2289-480B-A798-07188AEC6601}"/>
          </ac:spMkLst>
        </pc:spChg>
        <pc:spChg chg="del">
          <ac:chgData name="atheer alomar" userId="ba13cdd37e4bbbd1" providerId="LiveId" clId="{855B09A4-A16D-4E61-8536-667AEA88F25E}" dt="2023-12-30T16:57:48.608" v="2371" actId="478"/>
          <ac:spMkLst>
            <pc:docMk/>
            <pc:sldMk cId="1463880086" sldId="605"/>
            <ac:spMk id="9" creationId="{9D42DACB-53FC-463A-9657-A7D9184F9DE8}"/>
          </ac:spMkLst>
        </pc:spChg>
        <pc:spChg chg="del mod">
          <ac:chgData name="atheer alomar" userId="ba13cdd37e4bbbd1" providerId="LiveId" clId="{855B09A4-A16D-4E61-8536-667AEA88F25E}" dt="2023-12-30T16:55:50.929" v="2337" actId="478"/>
          <ac:spMkLst>
            <pc:docMk/>
            <pc:sldMk cId="1463880086" sldId="605"/>
            <ac:spMk id="11" creationId="{1FC4CDBB-958A-4460-832A-49EA95DD39CE}"/>
          </ac:spMkLst>
        </pc:spChg>
        <pc:spChg chg="del mod">
          <ac:chgData name="atheer alomar" userId="ba13cdd37e4bbbd1" providerId="LiveId" clId="{855B09A4-A16D-4E61-8536-667AEA88F25E}" dt="2023-12-30T16:57:47.023" v="2370" actId="478"/>
          <ac:spMkLst>
            <pc:docMk/>
            <pc:sldMk cId="1463880086" sldId="605"/>
            <ac:spMk id="13" creationId="{5F8EBE83-B903-44F2-B1DE-6FB39B2611FA}"/>
          </ac:spMkLst>
        </pc:spChg>
        <pc:spChg chg="del mod">
          <ac:chgData name="atheer alomar" userId="ba13cdd37e4bbbd1" providerId="LiveId" clId="{855B09A4-A16D-4E61-8536-667AEA88F25E}" dt="2023-12-30T16:56:11.957" v="2343" actId="478"/>
          <ac:spMkLst>
            <pc:docMk/>
            <pc:sldMk cId="1463880086" sldId="605"/>
            <ac:spMk id="17" creationId="{E0DD47CA-F931-49F7-A3A5-DA035201BE8D}"/>
          </ac:spMkLst>
        </pc:spChg>
        <pc:spChg chg="mod">
          <ac:chgData name="atheer alomar" userId="ba13cdd37e4bbbd1" providerId="LiveId" clId="{855B09A4-A16D-4E61-8536-667AEA88F25E}" dt="2023-12-30T16:56:34.291" v="2351" actId="1076"/>
          <ac:spMkLst>
            <pc:docMk/>
            <pc:sldMk cId="1463880086" sldId="605"/>
            <ac:spMk id="20" creationId="{89B2127C-2A49-4243-94F7-4CD53753CCC9}"/>
          </ac:spMkLst>
        </pc:spChg>
        <pc:spChg chg="mod">
          <ac:chgData name="atheer alomar" userId="ba13cdd37e4bbbd1" providerId="LiveId" clId="{855B09A4-A16D-4E61-8536-667AEA88F25E}" dt="2023-12-30T16:56:37.151" v="2352" actId="14100"/>
          <ac:spMkLst>
            <pc:docMk/>
            <pc:sldMk cId="1463880086" sldId="605"/>
            <ac:spMk id="21" creationId="{5CB96836-914A-483B-B77D-4757E9A1F536}"/>
          </ac:spMkLst>
        </pc:spChg>
        <pc:spChg chg="mod">
          <ac:chgData name="atheer alomar" userId="ba13cdd37e4bbbd1" providerId="LiveId" clId="{855B09A4-A16D-4E61-8536-667AEA88F25E}" dt="2023-12-30T16:55:41.628" v="2335" actId="1076"/>
          <ac:spMkLst>
            <pc:docMk/>
            <pc:sldMk cId="1463880086" sldId="605"/>
            <ac:spMk id="22" creationId="{C673FB40-ED08-4D11-BB53-D05F2AD541EE}"/>
          </ac:spMkLst>
        </pc:spChg>
        <pc:spChg chg="mod">
          <ac:chgData name="atheer alomar" userId="ba13cdd37e4bbbd1" providerId="LiveId" clId="{855B09A4-A16D-4E61-8536-667AEA88F25E}" dt="2023-12-30T16:55:17.264" v="2327" actId="20577"/>
          <ac:spMkLst>
            <pc:docMk/>
            <pc:sldMk cId="1463880086" sldId="605"/>
            <ac:spMk id="25" creationId="{9091E7AF-C806-4A0E-9EE6-627769D0B278}"/>
          </ac:spMkLst>
        </pc:spChg>
        <pc:picChg chg="add mod">
          <ac:chgData name="atheer alomar" userId="ba13cdd37e4bbbd1" providerId="LiveId" clId="{855B09A4-A16D-4E61-8536-667AEA88F25E}" dt="2023-12-30T16:58:48.198" v="2378"/>
          <ac:picMkLst>
            <pc:docMk/>
            <pc:sldMk cId="1463880086" sldId="605"/>
            <ac:picMk id="14" creationId="{1954F5D5-C0CA-4D9F-86B9-0CAAE5BAA7C7}"/>
          </ac:picMkLst>
        </pc:picChg>
        <pc:picChg chg="add mod">
          <ac:chgData name="atheer alomar" userId="ba13cdd37e4bbbd1" providerId="LiveId" clId="{855B09A4-A16D-4E61-8536-667AEA88F25E}" dt="2023-12-30T17:00:15.267" v="2403" actId="1076"/>
          <ac:picMkLst>
            <pc:docMk/>
            <pc:sldMk cId="1463880086" sldId="605"/>
            <ac:picMk id="15" creationId="{50336A37-C968-4627-97AD-9AA09629362F}"/>
          </ac:picMkLst>
        </pc:picChg>
      </pc:sldChg>
      <pc:sldChg chg="add del">
        <pc:chgData name="atheer alomar" userId="ba13cdd37e4bbbd1" providerId="LiveId" clId="{855B09A4-A16D-4E61-8536-667AEA88F25E}" dt="2023-12-30T15:57:38.725" v="1869"/>
        <pc:sldMkLst>
          <pc:docMk/>
          <pc:sldMk cId="3612962384" sldId="605"/>
        </pc:sldMkLst>
      </pc:sldChg>
      <pc:sldChg chg="addSp delSp modSp add mod modAnim">
        <pc:chgData name="atheer alomar" userId="ba13cdd37e4bbbd1" providerId="LiveId" clId="{855B09A4-A16D-4E61-8536-667AEA88F25E}" dt="2023-12-30T17:00:20.743" v="2405" actId="1076"/>
        <pc:sldMkLst>
          <pc:docMk/>
          <pc:sldMk cId="2301950027" sldId="606"/>
        </pc:sldMkLst>
        <pc:spChg chg="mod">
          <ac:chgData name="atheer alomar" userId="ba13cdd37e4bbbd1" providerId="LiveId" clId="{855B09A4-A16D-4E61-8536-667AEA88F25E}" dt="2023-12-30T16:59:09.091" v="2386" actId="207"/>
          <ac:spMkLst>
            <pc:docMk/>
            <pc:sldMk cId="2301950027" sldId="606"/>
            <ac:spMk id="5" creationId="{2B773680-2289-480B-A798-07188AEC6601}"/>
          </ac:spMkLst>
        </pc:spChg>
        <pc:spChg chg="del">
          <ac:chgData name="atheer alomar" userId="ba13cdd37e4bbbd1" providerId="LiveId" clId="{855B09A4-A16D-4E61-8536-667AEA88F25E}" dt="2023-12-30T16:57:08.115" v="2361" actId="478"/>
          <ac:spMkLst>
            <pc:docMk/>
            <pc:sldMk cId="2301950027" sldId="606"/>
            <ac:spMk id="9" creationId="{9D42DACB-53FC-463A-9657-A7D9184F9DE8}"/>
          </ac:spMkLst>
        </pc:spChg>
        <pc:spChg chg="del">
          <ac:chgData name="atheer alomar" userId="ba13cdd37e4bbbd1" providerId="LiveId" clId="{855B09A4-A16D-4E61-8536-667AEA88F25E}" dt="2023-12-30T16:57:05.933" v="2360" actId="478"/>
          <ac:spMkLst>
            <pc:docMk/>
            <pc:sldMk cId="2301950027" sldId="606"/>
            <ac:spMk id="13" creationId="{5F8EBE83-B903-44F2-B1DE-6FB39B2611FA}"/>
          </ac:spMkLst>
        </pc:spChg>
        <pc:spChg chg="mod">
          <ac:chgData name="atheer alomar" userId="ba13cdd37e4bbbd1" providerId="LiveId" clId="{855B09A4-A16D-4E61-8536-667AEA88F25E}" dt="2023-12-30T16:57:42.185" v="2369" actId="14100"/>
          <ac:spMkLst>
            <pc:docMk/>
            <pc:sldMk cId="2301950027" sldId="606"/>
            <ac:spMk id="20" creationId="{89B2127C-2A49-4243-94F7-4CD53753CCC9}"/>
          </ac:spMkLst>
        </pc:spChg>
        <pc:spChg chg="mod">
          <ac:chgData name="atheer alomar" userId="ba13cdd37e4bbbd1" providerId="LiveId" clId="{855B09A4-A16D-4E61-8536-667AEA88F25E}" dt="2023-12-30T16:57:35.572" v="2367" actId="1076"/>
          <ac:spMkLst>
            <pc:docMk/>
            <pc:sldMk cId="2301950027" sldId="606"/>
            <ac:spMk id="21" creationId="{5CB96836-914A-483B-B77D-4757E9A1F536}"/>
          </ac:spMkLst>
        </pc:spChg>
        <pc:spChg chg="mod">
          <ac:chgData name="atheer alomar" userId="ba13cdd37e4bbbd1" providerId="LiveId" clId="{855B09A4-A16D-4E61-8536-667AEA88F25E}" dt="2023-12-30T16:57:38.128" v="2368" actId="1076"/>
          <ac:spMkLst>
            <pc:docMk/>
            <pc:sldMk cId="2301950027" sldId="606"/>
            <ac:spMk id="22" creationId="{C673FB40-ED08-4D11-BB53-D05F2AD541EE}"/>
          </ac:spMkLst>
        </pc:spChg>
        <pc:spChg chg="mod">
          <ac:chgData name="atheer alomar" userId="ba13cdd37e4bbbd1" providerId="LiveId" clId="{855B09A4-A16D-4E61-8536-667AEA88F25E}" dt="2023-12-30T16:59:04.861" v="2385" actId="20577"/>
          <ac:spMkLst>
            <pc:docMk/>
            <pc:sldMk cId="2301950027" sldId="606"/>
            <ac:spMk id="25" creationId="{9091E7AF-C806-4A0E-9EE6-627769D0B278}"/>
          </ac:spMkLst>
        </pc:spChg>
        <pc:picChg chg="add mod">
          <ac:chgData name="atheer alomar" userId="ba13cdd37e4bbbd1" providerId="LiveId" clId="{855B09A4-A16D-4E61-8536-667AEA88F25E}" dt="2023-12-30T16:59:24.203" v="2390" actId="1076"/>
          <ac:picMkLst>
            <pc:docMk/>
            <pc:sldMk cId="2301950027" sldId="606"/>
            <ac:picMk id="11" creationId="{500475C4-A275-4E8F-8C01-6BDCD5573B49}"/>
          </ac:picMkLst>
        </pc:picChg>
        <pc:picChg chg="add mod">
          <ac:chgData name="atheer alomar" userId="ba13cdd37e4bbbd1" providerId="LiveId" clId="{855B09A4-A16D-4E61-8536-667AEA88F25E}" dt="2023-12-30T17:00:20.743" v="2405" actId="1076"/>
          <ac:picMkLst>
            <pc:docMk/>
            <pc:sldMk cId="2301950027" sldId="606"/>
            <ac:picMk id="12" creationId="{4FEB8323-EDC3-4F16-9764-D2263281F56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2B8DE96-C007-417A-A355-DB36FFB271D3}" type="datetimeFigureOut">
              <a:rPr lang="ar-SA" smtClean="0"/>
              <a:t>10/07/45</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09918FF-BB51-4A38-8319-9721B3C8A9D5}" type="slidenum">
              <a:rPr lang="ar-SA" smtClean="0"/>
              <a:t>‹#›</a:t>
            </a:fld>
            <a:endParaRPr lang="ar-SA"/>
          </a:p>
        </p:txBody>
      </p:sp>
    </p:spTree>
    <p:extLst>
      <p:ext uri="{BB962C8B-B14F-4D97-AF65-F5344CB8AC3E}">
        <p14:creationId xmlns:p14="http://schemas.microsoft.com/office/powerpoint/2010/main" val="304444157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t>8</a:t>
            </a:fld>
            <a:endParaRPr lang="zh-CN" altLang="en-US"/>
          </a:p>
        </p:txBody>
      </p:sp>
    </p:spTree>
    <p:extLst>
      <p:ext uri="{BB962C8B-B14F-4D97-AF65-F5344CB8AC3E}">
        <p14:creationId xmlns:p14="http://schemas.microsoft.com/office/powerpoint/2010/main" val="155318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5DD8BC-D6FC-4DC7-95EE-0B21F35818F6}" type="slidenum">
              <a:rPr lang="zh-CN" altLang="en-US" smtClean="0"/>
              <a:t>20</a:t>
            </a:fld>
            <a:endParaRPr lang="zh-CN" altLang="en-US"/>
          </a:p>
        </p:txBody>
      </p:sp>
    </p:spTree>
    <p:extLst>
      <p:ext uri="{BB962C8B-B14F-4D97-AF65-F5344CB8AC3E}">
        <p14:creationId xmlns:p14="http://schemas.microsoft.com/office/powerpoint/2010/main" val="2189404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5DD8BC-D6FC-4DC7-95EE-0B21F35818F6}" type="slidenum">
              <a:rPr lang="zh-CN" altLang="en-US" smtClean="0"/>
              <a:t>25</a:t>
            </a:fld>
            <a:endParaRPr lang="zh-CN" altLang="en-US"/>
          </a:p>
        </p:txBody>
      </p:sp>
    </p:spTree>
    <p:extLst>
      <p:ext uri="{BB962C8B-B14F-4D97-AF65-F5344CB8AC3E}">
        <p14:creationId xmlns:p14="http://schemas.microsoft.com/office/powerpoint/2010/main" val="3443958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27DE7FE-93C2-4DEB-94C5-265E2AD2E2F9}"/>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447459A9-14F3-4A58-9659-50142DEB2D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96791C6-39FB-443D-A287-99CDDFED4D66}"/>
              </a:ext>
            </a:extLst>
          </p:cNvPr>
          <p:cNvSpPr>
            <a:spLocks noGrp="1"/>
          </p:cNvSpPr>
          <p:nvPr>
            <p:ph type="dt" sz="half" idx="10"/>
          </p:nvPr>
        </p:nvSpPr>
        <p:spPr/>
        <p:txBody>
          <a:bodyPr/>
          <a:lstStyle/>
          <a:p>
            <a:fld id="{49DA78A9-D75D-4EB4-97F6-02E977DF7F02}" type="datetimeFigureOut">
              <a:rPr lang="ar-SA" smtClean="0"/>
              <a:t>10/07/45</a:t>
            </a:fld>
            <a:endParaRPr lang="ar-SA"/>
          </a:p>
        </p:txBody>
      </p:sp>
      <p:sp>
        <p:nvSpPr>
          <p:cNvPr id="5" name="عنصر نائب للتذييل 4">
            <a:extLst>
              <a:ext uri="{FF2B5EF4-FFF2-40B4-BE49-F238E27FC236}">
                <a16:creationId xmlns:a16="http://schemas.microsoft.com/office/drawing/2014/main" id="{A1209337-8ECD-42E2-9682-459170F18E1E}"/>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74BB9A5-41EF-40DE-9713-1AA2733571B1}"/>
              </a:ext>
            </a:extLst>
          </p:cNvPr>
          <p:cNvSpPr>
            <a:spLocks noGrp="1"/>
          </p:cNvSpPr>
          <p:nvPr>
            <p:ph type="sldNum" sz="quarter" idx="12"/>
          </p:nvPr>
        </p:nvSpPr>
        <p:spPr/>
        <p:txBody>
          <a:bodyPr/>
          <a:lstStyle/>
          <a:p>
            <a:fld id="{36B15CE6-B47A-42BB-933F-6024FA9E4742}" type="slidenum">
              <a:rPr lang="ar-SA" smtClean="0"/>
              <a:t>‹#›</a:t>
            </a:fld>
            <a:endParaRPr lang="ar-SA"/>
          </a:p>
        </p:txBody>
      </p:sp>
    </p:spTree>
    <p:extLst>
      <p:ext uri="{BB962C8B-B14F-4D97-AF65-F5344CB8AC3E}">
        <p14:creationId xmlns:p14="http://schemas.microsoft.com/office/powerpoint/2010/main" val="458170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5DAEFC6-BE76-4B1E-B9D5-187A0BA96721}"/>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2C31831A-1A85-4127-B5B6-CAFD18F87F68}"/>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72C3EBF-6111-4D42-83B2-A20D1E5C0B40}"/>
              </a:ext>
            </a:extLst>
          </p:cNvPr>
          <p:cNvSpPr>
            <a:spLocks noGrp="1"/>
          </p:cNvSpPr>
          <p:nvPr>
            <p:ph type="dt" sz="half" idx="10"/>
          </p:nvPr>
        </p:nvSpPr>
        <p:spPr/>
        <p:txBody>
          <a:bodyPr/>
          <a:lstStyle/>
          <a:p>
            <a:fld id="{49DA78A9-D75D-4EB4-97F6-02E977DF7F02}" type="datetimeFigureOut">
              <a:rPr lang="ar-SA" smtClean="0"/>
              <a:t>10/07/45</a:t>
            </a:fld>
            <a:endParaRPr lang="ar-SA"/>
          </a:p>
        </p:txBody>
      </p:sp>
      <p:sp>
        <p:nvSpPr>
          <p:cNvPr id="5" name="عنصر نائب للتذييل 4">
            <a:extLst>
              <a:ext uri="{FF2B5EF4-FFF2-40B4-BE49-F238E27FC236}">
                <a16:creationId xmlns:a16="http://schemas.microsoft.com/office/drawing/2014/main" id="{4EC0C754-D9CB-45EF-A623-2602F1B1E1E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156BC98-E49A-421B-AE40-7C0CAE9811E6}"/>
              </a:ext>
            </a:extLst>
          </p:cNvPr>
          <p:cNvSpPr>
            <a:spLocks noGrp="1"/>
          </p:cNvSpPr>
          <p:nvPr>
            <p:ph type="sldNum" sz="quarter" idx="12"/>
          </p:nvPr>
        </p:nvSpPr>
        <p:spPr/>
        <p:txBody>
          <a:bodyPr/>
          <a:lstStyle/>
          <a:p>
            <a:fld id="{36B15CE6-B47A-42BB-933F-6024FA9E4742}" type="slidenum">
              <a:rPr lang="ar-SA" smtClean="0"/>
              <a:t>‹#›</a:t>
            </a:fld>
            <a:endParaRPr lang="ar-SA"/>
          </a:p>
        </p:txBody>
      </p:sp>
    </p:spTree>
    <p:extLst>
      <p:ext uri="{BB962C8B-B14F-4D97-AF65-F5344CB8AC3E}">
        <p14:creationId xmlns:p14="http://schemas.microsoft.com/office/powerpoint/2010/main" val="2380811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8B6E19CA-8680-4E95-B2CE-4F07BACDE352}"/>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994E411B-A2E7-410C-88DF-0F15A3C32B72}"/>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9406406-1840-4D3B-8CF2-C6E2490FBCFF}"/>
              </a:ext>
            </a:extLst>
          </p:cNvPr>
          <p:cNvSpPr>
            <a:spLocks noGrp="1"/>
          </p:cNvSpPr>
          <p:nvPr>
            <p:ph type="dt" sz="half" idx="10"/>
          </p:nvPr>
        </p:nvSpPr>
        <p:spPr/>
        <p:txBody>
          <a:bodyPr/>
          <a:lstStyle/>
          <a:p>
            <a:fld id="{49DA78A9-D75D-4EB4-97F6-02E977DF7F02}" type="datetimeFigureOut">
              <a:rPr lang="ar-SA" smtClean="0"/>
              <a:t>10/07/45</a:t>
            </a:fld>
            <a:endParaRPr lang="ar-SA"/>
          </a:p>
        </p:txBody>
      </p:sp>
      <p:sp>
        <p:nvSpPr>
          <p:cNvPr id="5" name="عنصر نائب للتذييل 4">
            <a:extLst>
              <a:ext uri="{FF2B5EF4-FFF2-40B4-BE49-F238E27FC236}">
                <a16:creationId xmlns:a16="http://schemas.microsoft.com/office/drawing/2014/main" id="{26E68EE8-B3C2-49D5-B8F8-8EAB623042A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41AC7AA-3249-4FC0-B01C-CDFC7517D4B9}"/>
              </a:ext>
            </a:extLst>
          </p:cNvPr>
          <p:cNvSpPr>
            <a:spLocks noGrp="1"/>
          </p:cNvSpPr>
          <p:nvPr>
            <p:ph type="sldNum" sz="quarter" idx="12"/>
          </p:nvPr>
        </p:nvSpPr>
        <p:spPr/>
        <p:txBody>
          <a:bodyPr/>
          <a:lstStyle/>
          <a:p>
            <a:fld id="{36B15CE6-B47A-42BB-933F-6024FA9E4742}" type="slidenum">
              <a:rPr lang="ar-SA" smtClean="0"/>
              <a:t>‹#›</a:t>
            </a:fld>
            <a:endParaRPr lang="ar-SA"/>
          </a:p>
        </p:txBody>
      </p:sp>
    </p:spTree>
    <p:extLst>
      <p:ext uri="{BB962C8B-B14F-4D97-AF65-F5344CB8AC3E}">
        <p14:creationId xmlns:p14="http://schemas.microsoft.com/office/powerpoint/2010/main" val="3214535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40DECDB-AA21-4E0C-8812-8EC131F8507E}"/>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67F7A842-F56A-44DD-BFF9-8D845274CA33}"/>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4C722B2D-AD51-4FB6-BAF7-1FDBE260C698}"/>
              </a:ext>
            </a:extLst>
          </p:cNvPr>
          <p:cNvSpPr>
            <a:spLocks noGrp="1"/>
          </p:cNvSpPr>
          <p:nvPr>
            <p:ph type="dt" sz="half" idx="10"/>
          </p:nvPr>
        </p:nvSpPr>
        <p:spPr/>
        <p:txBody>
          <a:bodyPr/>
          <a:lstStyle/>
          <a:p>
            <a:fld id="{49DA78A9-D75D-4EB4-97F6-02E977DF7F02}" type="datetimeFigureOut">
              <a:rPr lang="ar-SA" smtClean="0"/>
              <a:t>10/07/45</a:t>
            </a:fld>
            <a:endParaRPr lang="ar-SA"/>
          </a:p>
        </p:txBody>
      </p:sp>
      <p:sp>
        <p:nvSpPr>
          <p:cNvPr id="5" name="عنصر نائب للتذييل 4">
            <a:extLst>
              <a:ext uri="{FF2B5EF4-FFF2-40B4-BE49-F238E27FC236}">
                <a16:creationId xmlns:a16="http://schemas.microsoft.com/office/drawing/2014/main" id="{CACC39CC-848C-4B8A-A81B-100B2C578E4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90D47F07-C8F6-45F3-A549-B8272295756E}"/>
              </a:ext>
            </a:extLst>
          </p:cNvPr>
          <p:cNvSpPr>
            <a:spLocks noGrp="1"/>
          </p:cNvSpPr>
          <p:nvPr>
            <p:ph type="sldNum" sz="quarter" idx="12"/>
          </p:nvPr>
        </p:nvSpPr>
        <p:spPr/>
        <p:txBody>
          <a:bodyPr/>
          <a:lstStyle/>
          <a:p>
            <a:fld id="{36B15CE6-B47A-42BB-933F-6024FA9E4742}" type="slidenum">
              <a:rPr lang="ar-SA" smtClean="0"/>
              <a:t>‹#›</a:t>
            </a:fld>
            <a:endParaRPr lang="ar-SA"/>
          </a:p>
        </p:txBody>
      </p:sp>
    </p:spTree>
    <p:extLst>
      <p:ext uri="{BB962C8B-B14F-4D97-AF65-F5344CB8AC3E}">
        <p14:creationId xmlns:p14="http://schemas.microsoft.com/office/powerpoint/2010/main" val="1786214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0871D56-7DF3-4EEF-B4AD-A1612948F2F3}"/>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C98A92E-BF10-47D1-BFB5-A3B9B81DA4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7E251E30-FA40-468A-B456-74B03BB7D802}"/>
              </a:ext>
            </a:extLst>
          </p:cNvPr>
          <p:cNvSpPr>
            <a:spLocks noGrp="1"/>
          </p:cNvSpPr>
          <p:nvPr>
            <p:ph type="dt" sz="half" idx="10"/>
          </p:nvPr>
        </p:nvSpPr>
        <p:spPr/>
        <p:txBody>
          <a:bodyPr/>
          <a:lstStyle/>
          <a:p>
            <a:fld id="{49DA78A9-D75D-4EB4-97F6-02E977DF7F02}" type="datetimeFigureOut">
              <a:rPr lang="ar-SA" smtClean="0"/>
              <a:t>10/07/45</a:t>
            </a:fld>
            <a:endParaRPr lang="ar-SA"/>
          </a:p>
        </p:txBody>
      </p:sp>
      <p:sp>
        <p:nvSpPr>
          <p:cNvPr id="5" name="عنصر نائب للتذييل 4">
            <a:extLst>
              <a:ext uri="{FF2B5EF4-FFF2-40B4-BE49-F238E27FC236}">
                <a16:creationId xmlns:a16="http://schemas.microsoft.com/office/drawing/2014/main" id="{1CB0DB6E-C703-4CB6-91A4-A4EEEB8CA974}"/>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F328BD7-4748-432B-95AA-5CE61A48E565}"/>
              </a:ext>
            </a:extLst>
          </p:cNvPr>
          <p:cNvSpPr>
            <a:spLocks noGrp="1"/>
          </p:cNvSpPr>
          <p:nvPr>
            <p:ph type="sldNum" sz="quarter" idx="12"/>
          </p:nvPr>
        </p:nvSpPr>
        <p:spPr/>
        <p:txBody>
          <a:bodyPr/>
          <a:lstStyle/>
          <a:p>
            <a:fld id="{36B15CE6-B47A-42BB-933F-6024FA9E4742}" type="slidenum">
              <a:rPr lang="ar-SA" smtClean="0"/>
              <a:t>‹#›</a:t>
            </a:fld>
            <a:endParaRPr lang="ar-SA"/>
          </a:p>
        </p:txBody>
      </p:sp>
    </p:spTree>
    <p:extLst>
      <p:ext uri="{BB962C8B-B14F-4D97-AF65-F5344CB8AC3E}">
        <p14:creationId xmlns:p14="http://schemas.microsoft.com/office/powerpoint/2010/main" val="2764571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0F87AEE-0A4F-4BF4-9B96-58BC16E40B6D}"/>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7C57B96A-D6E0-4F04-9CC8-AAE2C03CCF7F}"/>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9645779F-37BF-47EE-A7B6-531DD0C42D09}"/>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E4800BC2-A2B0-4AAA-8DA9-B6E0B43CD2FF}"/>
              </a:ext>
            </a:extLst>
          </p:cNvPr>
          <p:cNvSpPr>
            <a:spLocks noGrp="1"/>
          </p:cNvSpPr>
          <p:nvPr>
            <p:ph type="dt" sz="half" idx="10"/>
          </p:nvPr>
        </p:nvSpPr>
        <p:spPr/>
        <p:txBody>
          <a:bodyPr/>
          <a:lstStyle/>
          <a:p>
            <a:fld id="{49DA78A9-D75D-4EB4-97F6-02E977DF7F02}" type="datetimeFigureOut">
              <a:rPr lang="ar-SA" smtClean="0"/>
              <a:t>10/07/45</a:t>
            </a:fld>
            <a:endParaRPr lang="ar-SA"/>
          </a:p>
        </p:txBody>
      </p:sp>
      <p:sp>
        <p:nvSpPr>
          <p:cNvPr id="6" name="عنصر نائب للتذييل 5">
            <a:extLst>
              <a:ext uri="{FF2B5EF4-FFF2-40B4-BE49-F238E27FC236}">
                <a16:creationId xmlns:a16="http://schemas.microsoft.com/office/drawing/2014/main" id="{C5FB1AD1-F4EE-492C-A41E-B0C36AFF6498}"/>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C0AFBC8C-E28B-4EA3-B113-202E606D6BB1}"/>
              </a:ext>
            </a:extLst>
          </p:cNvPr>
          <p:cNvSpPr>
            <a:spLocks noGrp="1"/>
          </p:cNvSpPr>
          <p:nvPr>
            <p:ph type="sldNum" sz="quarter" idx="12"/>
          </p:nvPr>
        </p:nvSpPr>
        <p:spPr/>
        <p:txBody>
          <a:bodyPr/>
          <a:lstStyle/>
          <a:p>
            <a:fld id="{36B15CE6-B47A-42BB-933F-6024FA9E4742}" type="slidenum">
              <a:rPr lang="ar-SA" smtClean="0"/>
              <a:t>‹#›</a:t>
            </a:fld>
            <a:endParaRPr lang="ar-SA"/>
          </a:p>
        </p:txBody>
      </p:sp>
    </p:spTree>
    <p:extLst>
      <p:ext uri="{BB962C8B-B14F-4D97-AF65-F5344CB8AC3E}">
        <p14:creationId xmlns:p14="http://schemas.microsoft.com/office/powerpoint/2010/main" val="255234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C944835-2F61-4DE4-8FDF-B3C0276444A0}"/>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B7E167FE-6D25-4B2F-BCCD-0DAE7EB3E6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41AC2EB3-12C3-46AC-9AD4-E78D2F6B5FD8}"/>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A66AB98C-ACCD-4E6E-8297-18EA30C904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A29A851C-D1EB-4C04-9F5F-153390390CEA}"/>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EC313D57-2402-4E95-8576-20B664C9226D}"/>
              </a:ext>
            </a:extLst>
          </p:cNvPr>
          <p:cNvSpPr>
            <a:spLocks noGrp="1"/>
          </p:cNvSpPr>
          <p:nvPr>
            <p:ph type="dt" sz="half" idx="10"/>
          </p:nvPr>
        </p:nvSpPr>
        <p:spPr/>
        <p:txBody>
          <a:bodyPr/>
          <a:lstStyle/>
          <a:p>
            <a:fld id="{49DA78A9-D75D-4EB4-97F6-02E977DF7F02}" type="datetimeFigureOut">
              <a:rPr lang="ar-SA" smtClean="0"/>
              <a:t>10/07/45</a:t>
            </a:fld>
            <a:endParaRPr lang="ar-SA"/>
          </a:p>
        </p:txBody>
      </p:sp>
      <p:sp>
        <p:nvSpPr>
          <p:cNvPr id="8" name="عنصر نائب للتذييل 7">
            <a:extLst>
              <a:ext uri="{FF2B5EF4-FFF2-40B4-BE49-F238E27FC236}">
                <a16:creationId xmlns:a16="http://schemas.microsoft.com/office/drawing/2014/main" id="{3056739F-7D14-4436-8B63-D4589E5911F6}"/>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B0CB6570-6772-42D0-950D-32EA6127D1E5}"/>
              </a:ext>
            </a:extLst>
          </p:cNvPr>
          <p:cNvSpPr>
            <a:spLocks noGrp="1"/>
          </p:cNvSpPr>
          <p:nvPr>
            <p:ph type="sldNum" sz="quarter" idx="12"/>
          </p:nvPr>
        </p:nvSpPr>
        <p:spPr/>
        <p:txBody>
          <a:bodyPr/>
          <a:lstStyle/>
          <a:p>
            <a:fld id="{36B15CE6-B47A-42BB-933F-6024FA9E4742}" type="slidenum">
              <a:rPr lang="ar-SA" smtClean="0"/>
              <a:t>‹#›</a:t>
            </a:fld>
            <a:endParaRPr lang="ar-SA"/>
          </a:p>
        </p:txBody>
      </p:sp>
    </p:spTree>
    <p:extLst>
      <p:ext uri="{BB962C8B-B14F-4D97-AF65-F5344CB8AC3E}">
        <p14:creationId xmlns:p14="http://schemas.microsoft.com/office/powerpoint/2010/main" val="417715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463469D-2D5C-4D09-A089-00252BDCDDC5}"/>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DF34E8A6-A315-46DE-9616-6A39FA61E591}"/>
              </a:ext>
            </a:extLst>
          </p:cNvPr>
          <p:cNvSpPr>
            <a:spLocks noGrp="1"/>
          </p:cNvSpPr>
          <p:nvPr>
            <p:ph type="dt" sz="half" idx="10"/>
          </p:nvPr>
        </p:nvSpPr>
        <p:spPr/>
        <p:txBody>
          <a:bodyPr/>
          <a:lstStyle/>
          <a:p>
            <a:fld id="{49DA78A9-D75D-4EB4-97F6-02E977DF7F02}" type="datetimeFigureOut">
              <a:rPr lang="ar-SA" smtClean="0"/>
              <a:t>10/07/45</a:t>
            </a:fld>
            <a:endParaRPr lang="ar-SA"/>
          </a:p>
        </p:txBody>
      </p:sp>
      <p:sp>
        <p:nvSpPr>
          <p:cNvPr id="4" name="عنصر نائب للتذييل 3">
            <a:extLst>
              <a:ext uri="{FF2B5EF4-FFF2-40B4-BE49-F238E27FC236}">
                <a16:creationId xmlns:a16="http://schemas.microsoft.com/office/drawing/2014/main" id="{5456CAB5-D817-4DFE-BE08-26D87AF5343A}"/>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27B18837-1B18-4B5B-B022-B458549F61B4}"/>
              </a:ext>
            </a:extLst>
          </p:cNvPr>
          <p:cNvSpPr>
            <a:spLocks noGrp="1"/>
          </p:cNvSpPr>
          <p:nvPr>
            <p:ph type="sldNum" sz="quarter" idx="12"/>
          </p:nvPr>
        </p:nvSpPr>
        <p:spPr/>
        <p:txBody>
          <a:bodyPr/>
          <a:lstStyle/>
          <a:p>
            <a:fld id="{36B15CE6-B47A-42BB-933F-6024FA9E4742}" type="slidenum">
              <a:rPr lang="ar-SA" smtClean="0"/>
              <a:t>‹#›</a:t>
            </a:fld>
            <a:endParaRPr lang="ar-SA"/>
          </a:p>
        </p:txBody>
      </p:sp>
    </p:spTree>
    <p:extLst>
      <p:ext uri="{BB962C8B-B14F-4D97-AF65-F5344CB8AC3E}">
        <p14:creationId xmlns:p14="http://schemas.microsoft.com/office/powerpoint/2010/main" val="3208815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03274736-D7E7-4CDA-A76B-1EC54B0690DC}"/>
              </a:ext>
            </a:extLst>
          </p:cNvPr>
          <p:cNvSpPr>
            <a:spLocks noGrp="1"/>
          </p:cNvSpPr>
          <p:nvPr>
            <p:ph type="dt" sz="half" idx="10"/>
          </p:nvPr>
        </p:nvSpPr>
        <p:spPr/>
        <p:txBody>
          <a:bodyPr/>
          <a:lstStyle/>
          <a:p>
            <a:fld id="{49DA78A9-D75D-4EB4-97F6-02E977DF7F02}" type="datetimeFigureOut">
              <a:rPr lang="ar-SA" smtClean="0"/>
              <a:t>10/07/45</a:t>
            </a:fld>
            <a:endParaRPr lang="ar-SA"/>
          </a:p>
        </p:txBody>
      </p:sp>
      <p:sp>
        <p:nvSpPr>
          <p:cNvPr id="3" name="عنصر نائب للتذييل 2">
            <a:extLst>
              <a:ext uri="{FF2B5EF4-FFF2-40B4-BE49-F238E27FC236}">
                <a16:creationId xmlns:a16="http://schemas.microsoft.com/office/drawing/2014/main" id="{93B36B1D-EB95-4482-9D67-4F4885E92FE9}"/>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BE1A09D3-9D39-4FB8-B864-97B28305A079}"/>
              </a:ext>
            </a:extLst>
          </p:cNvPr>
          <p:cNvSpPr>
            <a:spLocks noGrp="1"/>
          </p:cNvSpPr>
          <p:nvPr>
            <p:ph type="sldNum" sz="quarter" idx="12"/>
          </p:nvPr>
        </p:nvSpPr>
        <p:spPr/>
        <p:txBody>
          <a:bodyPr/>
          <a:lstStyle/>
          <a:p>
            <a:fld id="{36B15CE6-B47A-42BB-933F-6024FA9E4742}" type="slidenum">
              <a:rPr lang="ar-SA" smtClean="0"/>
              <a:t>‹#›</a:t>
            </a:fld>
            <a:endParaRPr lang="ar-SA"/>
          </a:p>
        </p:txBody>
      </p:sp>
    </p:spTree>
    <p:extLst>
      <p:ext uri="{BB962C8B-B14F-4D97-AF65-F5344CB8AC3E}">
        <p14:creationId xmlns:p14="http://schemas.microsoft.com/office/powerpoint/2010/main" val="218115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FB6A44F-84BC-42E7-8DFF-0FF76D926F98}"/>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CC063FC1-ED28-4122-AE74-A1DC58BD18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7BBFA946-44C9-49F7-AD4E-04A5004C3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7ED364D6-27C4-40CB-AEAD-4CEC51DBB8D8}"/>
              </a:ext>
            </a:extLst>
          </p:cNvPr>
          <p:cNvSpPr>
            <a:spLocks noGrp="1"/>
          </p:cNvSpPr>
          <p:nvPr>
            <p:ph type="dt" sz="half" idx="10"/>
          </p:nvPr>
        </p:nvSpPr>
        <p:spPr/>
        <p:txBody>
          <a:bodyPr/>
          <a:lstStyle/>
          <a:p>
            <a:fld id="{49DA78A9-D75D-4EB4-97F6-02E977DF7F02}" type="datetimeFigureOut">
              <a:rPr lang="ar-SA" smtClean="0"/>
              <a:t>10/07/45</a:t>
            </a:fld>
            <a:endParaRPr lang="ar-SA"/>
          </a:p>
        </p:txBody>
      </p:sp>
      <p:sp>
        <p:nvSpPr>
          <p:cNvPr id="6" name="عنصر نائب للتذييل 5">
            <a:extLst>
              <a:ext uri="{FF2B5EF4-FFF2-40B4-BE49-F238E27FC236}">
                <a16:creationId xmlns:a16="http://schemas.microsoft.com/office/drawing/2014/main" id="{734EBFCB-1B94-478D-B147-94B708714B1E}"/>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AEA77F6A-437D-4824-913C-58A6C537609F}"/>
              </a:ext>
            </a:extLst>
          </p:cNvPr>
          <p:cNvSpPr>
            <a:spLocks noGrp="1"/>
          </p:cNvSpPr>
          <p:nvPr>
            <p:ph type="sldNum" sz="quarter" idx="12"/>
          </p:nvPr>
        </p:nvSpPr>
        <p:spPr/>
        <p:txBody>
          <a:bodyPr/>
          <a:lstStyle/>
          <a:p>
            <a:fld id="{36B15CE6-B47A-42BB-933F-6024FA9E4742}" type="slidenum">
              <a:rPr lang="ar-SA" smtClean="0"/>
              <a:t>‹#›</a:t>
            </a:fld>
            <a:endParaRPr lang="ar-SA"/>
          </a:p>
        </p:txBody>
      </p:sp>
    </p:spTree>
    <p:extLst>
      <p:ext uri="{BB962C8B-B14F-4D97-AF65-F5344CB8AC3E}">
        <p14:creationId xmlns:p14="http://schemas.microsoft.com/office/powerpoint/2010/main" val="4273009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80C0153-A7DF-4B9A-A953-2B89A3783AAC}"/>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06F7B279-2157-4391-B9D7-E982CFA423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6F383904-CE30-4A2C-BEEE-9F202B992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60B27695-3FAD-4305-AC2F-E52649449690}"/>
              </a:ext>
            </a:extLst>
          </p:cNvPr>
          <p:cNvSpPr>
            <a:spLocks noGrp="1"/>
          </p:cNvSpPr>
          <p:nvPr>
            <p:ph type="dt" sz="half" idx="10"/>
          </p:nvPr>
        </p:nvSpPr>
        <p:spPr/>
        <p:txBody>
          <a:bodyPr/>
          <a:lstStyle/>
          <a:p>
            <a:fld id="{49DA78A9-D75D-4EB4-97F6-02E977DF7F02}" type="datetimeFigureOut">
              <a:rPr lang="ar-SA" smtClean="0"/>
              <a:t>10/07/45</a:t>
            </a:fld>
            <a:endParaRPr lang="ar-SA"/>
          </a:p>
        </p:txBody>
      </p:sp>
      <p:sp>
        <p:nvSpPr>
          <p:cNvPr id="6" name="عنصر نائب للتذييل 5">
            <a:extLst>
              <a:ext uri="{FF2B5EF4-FFF2-40B4-BE49-F238E27FC236}">
                <a16:creationId xmlns:a16="http://schemas.microsoft.com/office/drawing/2014/main" id="{C0138E36-9503-4B91-8798-195CFA18EACF}"/>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816C7009-287A-4563-B4E5-A2C8EEE7E5F5}"/>
              </a:ext>
            </a:extLst>
          </p:cNvPr>
          <p:cNvSpPr>
            <a:spLocks noGrp="1"/>
          </p:cNvSpPr>
          <p:nvPr>
            <p:ph type="sldNum" sz="quarter" idx="12"/>
          </p:nvPr>
        </p:nvSpPr>
        <p:spPr/>
        <p:txBody>
          <a:bodyPr/>
          <a:lstStyle/>
          <a:p>
            <a:fld id="{36B15CE6-B47A-42BB-933F-6024FA9E4742}" type="slidenum">
              <a:rPr lang="ar-SA" smtClean="0"/>
              <a:t>‹#›</a:t>
            </a:fld>
            <a:endParaRPr lang="ar-SA"/>
          </a:p>
        </p:txBody>
      </p:sp>
    </p:spTree>
    <p:extLst>
      <p:ext uri="{BB962C8B-B14F-4D97-AF65-F5344CB8AC3E}">
        <p14:creationId xmlns:p14="http://schemas.microsoft.com/office/powerpoint/2010/main" val="3146120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5EF351C5-02CF-428B-9110-568EAD87EE2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1FF53DD9-5A8E-479F-A813-D35B54BF69E8}"/>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01B463F5-2399-4313-92B3-106EE078D1D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9DA78A9-D75D-4EB4-97F6-02E977DF7F02}" type="datetimeFigureOut">
              <a:rPr lang="ar-SA" smtClean="0"/>
              <a:t>10/07/45</a:t>
            </a:fld>
            <a:endParaRPr lang="ar-SA"/>
          </a:p>
        </p:txBody>
      </p:sp>
      <p:sp>
        <p:nvSpPr>
          <p:cNvPr id="5" name="عنصر نائب للتذييل 4">
            <a:extLst>
              <a:ext uri="{FF2B5EF4-FFF2-40B4-BE49-F238E27FC236}">
                <a16:creationId xmlns:a16="http://schemas.microsoft.com/office/drawing/2014/main" id="{081AAD92-5F78-4C3B-80F9-064897E3E0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8AB5E437-030B-4B3D-B1AE-D642549C3104}"/>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6B15CE6-B47A-42BB-933F-6024FA9E4742}" type="slidenum">
              <a:rPr lang="ar-SA" smtClean="0"/>
              <a:t>‹#›</a:t>
            </a:fld>
            <a:endParaRPr lang="ar-SA"/>
          </a:p>
        </p:txBody>
      </p:sp>
    </p:spTree>
    <p:extLst>
      <p:ext uri="{BB962C8B-B14F-4D97-AF65-F5344CB8AC3E}">
        <p14:creationId xmlns:p14="http://schemas.microsoft.com/office/powerpoint/2010/main" val="150788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mp"/><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22.tm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hyperlink" Target="https://www.liveworksheets.com/to1592901sc"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image" Target="../media/image64.tmp"/><Relationship Id="rId1" Type="http://schemas.openxmlformats.org/officeDocument/2006/relationships/slideLayout" Target="../slideLayouts/slideLayout2.xml"/><Relationship Id="rId5" Type="http://schemas.openxmlformats.org/officeDocument/2006/relationships/image" Target="../media/image67.tmp"/><Relationship Id="rId4" Type="http://schemas.openxmlformats.org/officeDocument/2006/relationships/image" Target="../media/image66.tmp"/></Relationships>
</file>

<file path=ppt/slides/_rels/slide25.xml.rels><?xml version="1.0" encoding="UTF-8" standalone="yes"?>
<Relationships xmlns="http://schemas.openxmlformats.org/package/2006/relationships"><Relationship Id="rId8" Type="http://schemas.openxmlformats.org/officeDocument/2006/relationships/image" Target="../media/image68.tmp"/><Relationship Id="rId3" Type="http://schemas.microsoft.com/office/2007/relationships/media" Target="../media/media4.mp3"/><Relationship Id="rId7" Type="http://schemas.openxmlformats.org/officeDocument/2006/relationships/image" Target="../media/image55.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8.png"/><Relationship Id="rId11" Type="http://schemas.openxmlformats.org/officeDocument/2006/relationships/image" Target="../media/image18.png"/><Relationship Id="rId5" Type="http://schemas.openxmlformats.org/officeDocument/2006/relationships/notesSlide" Target="../notesSlides/notesSlide3.xml"/><Relationship Id="rId10" Type="http://schemas.openxmlformats.org/officeDocument/2006/relationships/image" Target="../media/image70.jpeg"/><Relationship Id="rId4" Type="http://schemas.openxmlformats.org/officeDocument/2006/relationships/slideLayout" Target="../slideLayouts/slideLayout1.xml"/><Relationship Id="rId9" Type="http://schemas.openxmlformats.org/officeDocument/2006/relationships/image" Target="../media/image69.tmp"/></Relationships>
</file>

<file path=ppt/slides/_rels/slide26.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0.jpeg"/><Relationship Id="rId4" Type="http://schemas.openxmlformats.org/officeDocument/2006/relationships/image" Target="../media/image69.tmp"/></Relationships>
</file>

<file path=ppt/slides/_rels/slide27.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73.tmp"/><Relationship Id="rId5" Type="http://schemas.openxmlformats.org/officeDocument/2006/relationships/image" Target="../media/image55.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3.tm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3.tmp"/></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3.tmp"/></Relationships>
</file>

<file path=ppt/slides/_rels/slide32.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75.tmp"/><Relationship Id="rId5" Type="http://schemas.openxmlformats.org/officeDocument/2006/relationships/image" Target="../media/image55.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5.tmp"/></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9.tmp"/><Relationship Id="rId5" Type="http://schemas.openxmlformats.org/officeDocument/2006/relationships/image" Target="../media/image78.tmp"/><Relationship Id="rId4" Type="http://schemas.openxmlformats.org/officeDocument/2006/relationships/image" Target="../media/image77.tmp"/></Relationships>
</file>

<file path=ppt/slides/_rels/slide36.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slideLayout" Target="../slideLayouts/slideLayout2.xml"/><Relationship Id="rId7" Type="http://schemas.openxmlformats.org/officeDocument/2006/relationships/image" Target="../media/image18.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81.tmp"/><Relationship Id="rId5" Type="http://schemas.openxmlformats.org/officeDocument/2006/relationships/image" Target="../media/image55.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83.tmp"/><Relationship Id="rId5" Type="http://schemas.openxmlformats.org/officeDocument/2006/relationships/image" Target="../media/image55.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3.tmp"/></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3.tm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84.tmp"/></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2.xml"/><Relationship Id="rId7" Type="http://schemas.openxmlformats.org/officeDocument/2006/relationships/image" Target="../media/image8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85.tmp"/><Relationship Id="rId5" Type="http://schemas.openxmlformats.org/officeDocument/2006/relationships/image" Target="../media/image55.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5.png"/><Relationship Id="rId7" Type="http://schemas.openxmlformats.org/officeDocument/2006/relationships/image" Target="../media/image90.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5.png"/><Relationship Id="rId7" Type="http://schemas.openxmlformats.org/officeDocument/2006/relationships/image" Target="../media/image9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1.png"/><Relationship Id="rId5" Type="http://schemas.microsoft.com/office/2007/relationships/hdphoto" Target="../media/hdphoto2.wdp"/><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2.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0.png"/><Relationship Id="rId5" Type="http://schemas.microsoft.com/office/2007/relationships/hdphoto" Target="../media/hdphoto2.wdp"/><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ordwall.net/ar/resource/10575916"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microsoft.com/office/2017/06/relationships/model3d" Target="../media/model3d2.glb"/><Relationship Id="rId3" Type="http://schemas.microsoft.com/office/2007/relationships/hdphoto" Target="../media/hdphoto3.wdp"/><Relationship Id="rId7"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7.xml"/><Relationship Id="rId6" Type="http://schemas.microsoft.com/office/2017/06/relationships/model3d" Target="../media/model3d1.glb"/><Relationship Id="rId5" Type="http://schemas.microsoft.com/office/2007/relationships/hdphoto" Target="../media/hdphoto4.wdp"/><Relationship Id="rId4" Type="http://schemas.openxmlformats.org/officeDocument/2006/relationships/image" Target="../media/image98.png"/><Relationship Id="rId9" Type="http://schemas.openxmlformats.org/officeDocument/2006/relationships/image" Target="../media/image100.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24B032A-4618-496D-97FE-DBCF4FF1C6D6}"/>
              </a:ext>
            </a:extLst>
          </p:cNvPr>
          <p:cNvSpPr>
            <a:spLocks noGrp="1"/>
          </p:cNvSpPr>
          <p:nvPr>
            <p:ph type="title"/>
          </p:nvPr>
        </p:nvSpPr>
        <p:spPr/>
        <p:txBody>
          <a:bodyPr/>
          <a:lstStyle/>
          <a:p>
            <a:endParaRPr lang="ar-SA"/>
          </a:p>
        </p:txBody>
      </p:sp>
      <p:pic>
        <p:nvPicPr>
          <p:cNvPr id="7" name="عنصر نائب للمحتوى 6">
            <a:extLst>
              <a:ext uri="{FF2B5EF4-FFF2-40B4-BE49-F238E27FC236}">
                <a16:creationId xmlns:a16="http://schemas.microsoft.com/office/drawing/2014/main" id="{5644372D-6C89-44D3-9E83-8DF5BF6E6D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2050" name="Picture 2">
            <a:extLst>
              <a:ext uri="{FF2B5EF4-FFF2-40B4-BE49-F238E27FC236}">
                <a16:creationId xmlns:a16="http://schemas.microsoft.com/office/drawing/2014/main" id="{D11E8CCF-87B1-407F-B087-68BE02153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0"/>
            <a:ext cx="12268201" cy="6947452"/>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a:extLst>
              <a:ext uri="{FF2B5EF4-FFF2-40B4-BE49-F238E27FC236}">
                <a16:creationId xmlns:a16="http://schemas.microsoft.com/office/drawing/2014/main" id="{104048E3-3A93-4701-827C-413ABE1B108C}"/>
              </a:ext>
            </a:extLst>
          </p:cNvPr>
          <p:cNvSpPr txBox="1"/>
          <p:nvPr/>
        </p:nvSpPr>
        <p:spPr>
          <a:xfrm>
            <a:off x="-495979" y="230188"/>
            <a:ext cx="7183224" cy="1200329"/>
          </a:xfrm>
          <a:prstGeom prst="rect">
            <a:avLst/>
          </a:prstGeom>
          <a:noFill/>
          <a:ln>
            <a:noFill/>
          </a:ln>
          <a:effectLst>
            <a:outerShdw blurRad="184150" dist="241300" dir="11520000" sx="110000" sy="110000" algn="ctr">
              <a:srgbClr val="000000">
                <a:alpha val="18000"/>
              </a:srgbClr>
            </a:outerShdw>
          </a:effectLst>
        </p:spPr>
        <p:txBody>
          <a:bodyPr wrap="square" rtlCol="1">
            <a:spAutoFit/>
          </a:bodyPr>
          <a:lstStyle/>
          <a:p>
            <a:pPr algn="ctr" rtl="0"/>
            <a:r>
              <a:rPr lang="en-US" sz="7200" b="1" dirty="0">
                <a:solidFill>
                  <a:schemeClr val="bg1"/>
                </a:solidFill>
                <a:effectLst>
                  <a:outerShdw blurRad="38100" dist="38100" dir="2700000" algn="tl">
                    <a:srgbClr val="000000">
                      <a:alpha val="43137"/>
                    </a:srgbClr>
                  </a:outerShdw>
                </a:effectLst>
                <a:highlight>
                  <a:srgbClr val="808000"/>
                </a:highlight>
              </a:rPr>
              <a:t>Good morning</a:t>
            </a:r>
            <a:endParaRPr lang="ar-SA" sz="7200" b="1" dirty="0">
              <a:solidFill>
                <a:schemeClr val="bg1"/>
              </a:solidFill>
              <a:effectLst>
                <a:outerShdw blurRad="38100" dist="38100" dir="2700000" algn="tl">
                  <a:srgbClr val="000000">
                    <a:alpha val="43137"/>
                  </a:srgbClr>
                </a:outerShdw>
              </a:effectLst>
              <a:highlight>
                <a:srgbClr val="808000"/>
              </a:highlight>
            </a:endParaRPr>
          </a:p>
        </p:txBody>
      </p:sp>
    </p:spTree>
    <p:extLst>
      <p:ext uri="{BB962C8B-B14F-4D97-AF65-F5344CB8AC3E}">
        <p14:creationId xmlns:p14="http://schemas.microsoft.com/office/powerpoint/2010/main" val="2215373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مقطع جديد">
            <a:hlinkClick r:id="" action="ppaction://media"/>
            <a:extLst>
              <a:ext uri="{FF2B5EF4-FFF2-40B4-BE49-F238E27FC236}">
                <a16:creationId xmlns:a16="http://schemas.microsoft.com/office/drawing/2014/main" id="{BB57145E-10DF-4F02-A8F8-59DDE6CE15D4}"/>
              </a:ext>
            </a:extLst>
          </p:cNvPr>
          <p:cNvPicPr>
            <a:picLocks noChangeAspect="1"/>
          </p:cNvPicPr>
          <p:nvPr>
            <a:audioFile r:link="rId1"/>
            <p:extLst>
              <p:ext uri="{DAA4B4D4-6D71-4841-9C94-3DE7FCFB9230}">
                <p14:media xmlns:p14="http://schemas.microsoft.com/office/powerpoint/2010/main" r:embed="rId2">
                  <p14:trim st="1137"/>
                </p14:media>
              </p:ext>
            </p:extLst>
          </p:nvPr>
        </p:nvPicPr>
        <p:blipFill>
          <a:blip r:embed="rId4"/>
          <a:stretch>
            <a:fillRect/>
          </a:stretch>
        </p:blipFill>
        <p:spPr>
          <a:xfrm>
            <a:off x="98425" y="79571"/>
            <a:ext cx="1928338" cy="1928338"/>
          </a:xfrm>
          <a:prstGeom prst="rect">
            <a:avLst/>
          </a:prstGeom>
        </p:spPr>
      </p:pic>
      <p:pic>
        <p:nvPicPr>
          <p:cNvPr id="9" name="صورة 8">
            <a:extLst>
              <a:ext uri="{FF2B5EF4-FFF2-40B4-BE49-F238E27FC236}">
                <a16:creationId xmlns:a16="http://schemas.microsoft.com/office/drawing/2014/main" id="{C6231754-9571-4296-AF59-48C1965679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66"/>
            <a:ext cx="12313920" cy="6856467"/>
          </a:xfrm>
          <a:prstGeom prst="rect">
            <a:avLst/>
          </a:prstGeom>
        </p:spPr>
      </p:pic>
      <p:grpSp>
        <p:nvGrpSpPr>
          <p:cNvPr id="5" name="مجموعة 4">
            <a:extLst>
              <a:ext uri="{FF2B5EF4-FFF2-40B4-BE49-F238E27FC236}">
                <a16:creationId xmlns:a16="http://schemas.microsoft.com/office/drawing/2014/main" id="{20E395BF-40BA-4115-A441-11C42AC5931B}"/>
              </a:ext>
            </a:extLst>
          </p:cNvPr>
          <p:cNvGrpSpPr/>
          <p:nvPr/>
        </p:nvGrpSpPr>
        <p:grpSpPr>
          <a:xfrm>
            <a:off x="8685452" y="838200"/>
            <a:ext cx="3506548" cy="6545380"/>
            <a:chOff x="8685452" y="1043740"/>
            <a:chExt cx="3506548" cy="6339840"/>
          </a:xfrm>
        </p:grpSpPr>
        <p:pic>
          <p:nvPicPr>
            <p:cNvPr id="6" name="صورة 5">
              <a:extLst>
                <a:ext uri="{FF2B5EF4-FFF2-40B4-BE49-F238E27FC236}">
                  <a16:creationId xmlns:a16="http://schemas.microsoft.com/office/drawing/2014/main" id="{0701685D-0061-4ADC-91AB-E7C52308D3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5452" y="1043740"/>
              <a:ext cx="3167180" cy="6339840"/>
            </a:xfrm>
            <a:prstGeom prst="rect">
              <a:avLst/>
            </a:prstGeom>
          </p:spPr>
        </p:pic>
        <p:pic>
          <p:nvPicPr>
            <p:cNvPr id="4" name="صورة 3">
              <a:extLst>
                <a:ext uri="{FF2B5EF4-FFF2-40B4-BE49-F238E27FC236}">
                  <a16:creationId xmlns:a16="http://schemas.microsoft.com/office/drawing/2014/main" id="{FFB03150-1309-4D44-A7C8-DAA4D729674A}"/>
                </a:ext>
              </a:extLst>
            </p:cNvPr>
            <p:cNvPicPr>
              <a:picLocks noChangeAspect="1"/>
            </p:cNvPicPr>
            <p:nvPr/>
          </p:nvPicPr>
          <p:blipFill rotWithShape="1">
            <a:blip r:embed="rId7">
              <a:extLst>
                <a:ext uri="{28A0092B-C50C-407E-A947-70E740481C1C}">
                  <a14:useLocalDpi xmlns:a14="http://schemas.microsoft.com/office/drawing/2010/main" val="0"/>
                </a:ext>
              </a:extLst>
            </a:blip>
            <a:srcRect l="66468" t="94330"/>
            <a:stretch/>
          </p:blipFill>
          <p:spPr>
            <a:xfrm>
              <a:off x="9281160" y="6533710"/>
              <a:ext cx="2910840" cy="388259"/>
            </a:xfrm>
            <a:prstGeom prst="rect">
              <a:avLst/>
            </a:prstGeom>
          </p:spPr>
        </p:pic>
      </p:grpSp>
      <p:sp>
        <p:nvSpPr>
          <p:cNvPr id="3" name="فقاعة التفكير: على شكل سحابة 2">
            <a:extLst>
              <a:ext uri="{FF2B5EF4-FFF2-40B4-BE49-F238E27FC236}">
                <a16:creationId xmlns:a16="http://schemas.microsoft.com/office/drawing/2014/main" id="{1C734759-D957-4A20-A912-3028EEE393EC}"/>
              </a:ext>
            </a:extLst>
          </p:cNvPr>
          <p:cNvSpPr/>
          <p:nvPr/>
        </p:nvSpPr>
        <p:spPr>
          <a:xfrm>
            <a:off x="3848381" y="178904"/>
            <a:ext cx="5044440" cy="2619957"/>
          </a:xfrm>
          <a:prstGeom prst="cloudCallout">
            <a:avLst>
              <a:gd name="adj1" fmla="val 63300"/>
              <a:gd name="adj2" fmla="val 2911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2400" b="1" dirty="0">
                <a:solidFill>
                  <a:schemeClr val="tx1"/>
                </a:solidFill>
              </a:rPr>
              <a:t>Welcome to our class!</a:t>
            </a:r>
          </a:p>
          <a:p>
            <a:pPr algn="ctr" rtl="0"/>
            <a:r>
              <a:rPr lang="en-US" sz="2400" b="1" dirty="0">
                <a:solidFill>
                  <a:schemeClr val="tx1"/>
                </a:solidFill>
              </a:rPr>
              <a:t>are you ready to fly with us?</a:t>
            </a:r>
          </a:p>
          <a:p>
            <a:pPr algn="ctr"/>
            <a:endParaRPr lang="ar-SA" dirty="0"/>
          </a:p>
        </p:txBody>
      </p:sp>
      <p:sp>
        <p:nvSpPr>
          <p:cNvPr id="11" name="فقاعة التفكير: على شكل سحابة 10">
            <a:extLst>
              <a:ext uri="{FF2B5EF4-FFF2-40B4-BE49-F238E27FC236}">
                <a16:creationId xmlns:a16="http://schemas.microsoft.com/office/drawing/2014/main" id="{FEB2AEA5-AD2A-4BAE-8FAB-FB8298B155B0}"/>
              </a:ext>
            </a:extLst>
          </p:cNvPr>
          <p:cNvSpPr/>
          <p:nvPr/>
        </p:nvSpPr>
        <p:spPr>
          <a:xfrm>
            <a:off x="1820506" y="1883694"/>
            <a:ext cx="5812746" cy="2619957"/>
          </a:xfrm>
          <a:prstGeom prst="cloudCallout">
            <a:avLst>
              <a:gd name="adj1" fmla="val 75213"/>
              <a:gd name="adj2" fmla="val -2544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en-US" sz="2400" b="1" dirty="0">
              <a:solidFill>
                <a:schemeClr val="tx1"/>
              </a:solidFill>
            </a:endParaRPr>
          </a:p>
          <a:p>
            <a:pPr algn="ctr" rtl="0"/>
            <a:r>
              <a:rPr lang="en-US" sz="2400" b="1" dirty="0">
                <a:solidFill>
                  <a:schemeClr val="tx1"/>
                </a:solidFill>
              </a:rPr>
              <a:t>Our  destination: </a:t>
            </a:r>
          </a:p>
          <a:p>
            <a:pPr algn="ctr" rtl="0"/>
            <a:r>
              <a:rPr lang="en-US" sz="2400" b="1" i="0" dirty="0" err="1">
                <a:solidFill>
                  <a:srgbClr val="C00000"/>
                </a:solidFill>
                <a:effectLst/>
                <a:latin typeface="HelveticaNeue-Medium"/>
              </a:rPr>
              <a:t>Ithra</a:t>
            </a:r>
            <a:r>
              <a:rPr lang="en-US" sz="2400" b="1" i="0" dirty="0">
                <a:solidFill>
                  <a:srgbClr val="C00000"/>
                </a:solidFill>
                <a:effectLst/>
                <a:latin typeface="HelveticaNeue-Medium"/>
              </a:rPr>
              <a:t> Library</a:t>
            </a:r>
            <a:r>
              <a:rPr lang="en-US" sz="2400" b="1" dirty="0">
                <a:solidFill>
                  <a:srgbClr val="C00000"/>
                </a:solidFill>
              </a:rPr>
              <a:t> in Al Khobar</a:t>
            </a:r>
            <a:r>
              <a:rPr lang="en-US" sz="2400" b="1" dirty="0">
                <a:solidFill>
                  <a:schemeClr val="tx1"/>
                </a:solidFill>
              </a:rPr>
              <a:t>, where we'll uncover the transformations in line with Vision 2030</a:t>
            </a:r>
            <a:endParaRPr lang="ar-SA" sz="2400" b="1" dirty="0"/>
          </a:p>
          <a:p>
            <a:pPr algn="ctr"/>
            <a:endParaRPr lang="ar-SA" sz="2400" b="1" dirty="0"/>
          </a:p>
        </p:txBody>
      </p:sp>
    </p:spTree>
    <p:extLst>
      <p:ext uri="{BB962C8B-B14F-4D97-AF65-F5344CB8AC3E}">
        <p14:creationId xmlns:p14="http://schemas.microsoft.com/office/powerpoint/2010/main" val="1024844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irplane Sound Effect">
            <a:hlinkClick r:id="" action="ppaction://media"/>
            <a:extLst>
              <a:ext uri="{FF2B5EF4-FFF2-40B4-BE49-F238E27FC236}">
                <a16:creationId xmlns:a16="http://schemas.microsoft.com/office/drawing/2014/main" id="{77E365CA-E8AA-413B-BB18-C7E29E6F8BD5}"/>
              </a:ext>
            </a:extLst>
          </p:cNvPr>
          <p:cNvPicPr>
            <a:picLocks noChangeAspect="1"/>
          </p:cNvPicPr>
          <p:nvPr>
            <a:audioFile r:link="rId1"/>
            <p:extLst>
              <p:ext uri="{DAA4B4D4-6D71-4841-9C94-3DE7FCFB9230}">
                <p14:media xmlns:p14="http://schemas.microsoft.com/office/powerpoint/2010/main" r:embed="rId2">
                  <p14:trim end="4382"/>
                </p14:media>
              </p:ext>
            </p:extLst>
          </p:nvPr>
        </p:nvPicPr>
        <p:blipFill>
          <a:blip r:embed="rId4"/>
          <a:stretch>
            <a:fillRect/>
          </a:stretch>
        </p:blipFill>
        <p:spPr>
          <a:xfrm>
            <a:off x="98425" y="98425"/>
            <a:ext cx="1623371" cy="1623371"/>
          </a:xfrm>
          <a:prstGeom prst="rect">
            <a:avLst/>
          </a:prstGeom>
        </p:spPr>
      </p:pic>
      <p:sp>
        <p:nvSpPr>
          <p:cNvPr id="8" name="مستطيل 7">
            <a:extLst>
              <a:ext uri="{FF2B5EF4-FFF2-40B4-BE49-F238E27FC236}">
                <a16:creationId xmlns:a16="http://schemas.microsoft.com/office/drawing/2014/main" id="{E32DD149-16CD-4B47-A065-4B9F1BC4490C}"/>
              </a:ext>
            </a:extLst>
          </p:cNvPr>
          <p:cNvSpPr/>
          <p:nvPr/>
        </p:nvSpPr>
        <p:spPr>
          <a:xfrm>
            <a:off x="2711" y="0"/>
            <a:ext cx="12192000" cy="4863830"/>
          </a:xfrm>
          <a:prstGeom prst="rect">
            <a:avLst/>
          </a:prstGeom>
          <a:solidFill>
            <a:srgbClr val="99B1D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صورة 2">
            <a:extLst>
              <a:ext uri="{FF2B5EF4-FFF2-40B4-BE49-F238E27FC236}">
                <a16:creationId xmlns:a16="http://schemas.microsoft.com/office/drawing/2014/main" id="{B00C5A01-6679-4593-8B2E-313D1B6FA7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11" y="4072461"/>
            <a:ext cx="12561120" cy="3476202"/>
          </a:xfrm>
          <a:prstGeom prst="rect">
            <a:avLst/>
          </a:prstGeom>
        </p:spPr>
      </p:pic>
      <p:pic>
        <p:nvPicPr>
          <p:cNvPr id="6" name="صورة 5">
            <a:extLst>
              <a:ext uri="{FF2B5EF4-FFF2-40B4-BE49-F238E27FC236}">
                <a16:creationId xmlns:a16="http://schemas.microsoft.com/office/drawing/2014/main" id="{DD9B56B9-1C8D-4600-BD98-1CF6972BA1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28789">
            <a:off x="-1139858" y="2437679"/>
            <a:ext cx="6519154" cy="4834844"/>
          </a:xfrm>
          <a:prstGeom prst="rect">
            <a:avLst/>
          </a:prstGeom>
        </p:spPr>
      </p:pic>
    </p:spTree>
    <p:extLst>
      <p:ext uri="{BB962C8B-B14F-4D97-AF65-F5344CB8AC3E}">
        <p14:creationId xmlns:p14="http://schemas.microsoft.com/office/powerpoint/2010/main" val="3868177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875E-6 -3.7037E-7 L 1.06107 -0.81759 " pathEditMode="relative" rAng="0" ptsTypes="AA">
                                      <p:cBhvr>
                                        <p:cTn id="6" dur="5000" fill="hold"/>
                                        <p:tgtEl>
                                          <p:spTgt spid="6"/>
                                        </p:tgtEl>
                                        <p:attrNameLst>
                                          <p:attrName>ppt_x</p:attrName>
                                          <p:attrName>ppt_y</p:attrName>
                                        </p:attrNameLst>
                                      </p:cBhvr>
                                      <p:rCtr x="53047" y="-40880"/>
                                    </p:animMotion>
                                  </p:childTnLst>
                                </p:cTn>
                              </p:par>
                              <p:par>
                                <p:cTn id="7" presetID="1" presetClass="mediacall" presetSubtype="0" fill="hold" nodeType="withEffect">
                                  <p:stCondLst>
                                    <p:cond delay="0"/>
                                  </p:stCondLst>
                                  <p:childTnLst>
                                    <p:cmd type="call" cmd="playFrom(0.0)">
                                      <p:cBhvr>
                                        <p:cTn id="8" dur="58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IME chooses Ithra among world's top 100 must-visit sites">
            <a:extLst>
              <a:ext uri="{FF2B5EF4-FFF2-40B4-BE49-F238E27FC236}">
                <a16:creationId xmlns:a16="http://schemas.microsoft.com/office/drawing/2014/main" id="{DEAABAE2-0DAA-47C7-A060-3EACD5C6A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مجموعة 2">
            <a:extLst>
              <a:ext uri="{FF2B5EF4-FFF2-40B4-BE49-F238E27FC236}">
                <a16:creationId xmlns:a16="http://schemas.microsoft.com/office/drawing/2014/main" id="{694E609C-C807-4A63-83A5-8409CC3A3547}"/>
              </a:ext>
            </a:extLst>
          </p:cNvPr>
          <p:cNvGrpSpPr/>
          <p:nvPr/>
        </p:nvGrpSpPr>
        <p:grpSpPr>
          <a:xfrm>
            <a:off x="166292" y="1325880"/>
            <a:ext cx="3506548" cy="6545380"/>
            <a:chOff x="8685452" y="1043740"/>
            <a:chExt cx="3506548" cy="6339840"/>
          </a:xfrm>
        </p:grpSpPr>
        <p:pic>
          <p:nvPicPr>
            <p:cNvPr id="4" name="صورة 3">
              <a:extLst>
                <a:ext uri="{FF2B5EF4-FFF2-40B4-BE49-F238E27FC236}">
                  <a16:creationId xmlns:a16="http://schemas.microsoft.com/office/drawing/2014/main" id="{B3DB7AE2-55EF-4EB3-B9AD-AC1FF2AE9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5452" y="1043740"/>
              <a:ext cx="3167180" cy="6339840"/>
            </a:xfrm>
            <a:prstGeom prst="rect">
              <a:avLst/>
            </a:prstGeom>
          </p:spPr>
        </p:pic>
        <p:pic>
          <p:nvPicPr>
            <p:cNvPr id="5" name="صورة 4">
              <a:extLst>
                <a:ext uri="{FF2B5EF4-FFF2-40B4-BE49-F238E27FC236}">
                  <a16:creationId xmlns:a16="http://schemas.microsoft.com/office/drawing/2014/main" id="{5F487697-DA2D-4C42-B356-DA6ED28C0B70}"/>
                </a:ext>
              </a:extLst>
            </p:cNvPr>
            <p:cNvPicPr>
              <a:picLocks noChangeAspect="1"/>
            </p:cNvPicPr>
            <p:nvPr/>
          </p:nvPicPr>
          <p:blipFill rotWithShape="1">
            <a:blip r:embed="rId4">
              <a:extLst>
                <a:ext uri="{28A0092B-C50C-407E-A947-70E740481C1C}">
                  <a14:useLocalDpi xmlns:a14="http://schemas.microsoft.com/office/drawing/2010/main" val="0"/>
                </a:ext>
              </a:extLst>
            </a:blip>
            <a:srcRect l="66468" t="94330"/>
            <a:stretch/>
          </p:blipFill>
          <p:spPr>
            <a:xfrm>
              <a:off x="9281160" y="6533710"/>
              <a:ext cx="2910840" cy="388259"/>
            </a:xfrm>
            <a:prstGeom prst="rect">
              <a:avLst/>
            </a:prstGeom>
          </p:spPr>
        </p:pic>
      </p:grpSp>
      <p:sp>
        <p:nvSpPr>
          <p:cNvPr id="6" name="فقاعة الكلام: بيضاوية 5">
            <a:extLst>
              <a:ext uri="{FF2B5EF4-FFF2-40B4-BE49-F238E27FC236}">
                <a16:creationId xmlns:a16="http://schemas.microsoft.com/office/drawing/2014/main" id="{2E06C23F-2133-4EF4-9E06-816F5E4E9E9E}"/>
              </a:ext>
            </a:extLst>
          </p:cNvPr>
          <p:cNvSpPr/>
          <p:nvPr/>
        </p:nvSpPr>
        <p:spPr>
          <a:xfrm>
            <a:off x="166292" y="0"/>
            <a:ext cx="6628030" cy="1928338"/>
          </a:xfrm>
          <a:prstGeom prst="wedgeEllipseCallout">
            <a:avLst>
              <a:gd name="adj1" fmla="val -12624"/>
              <a:gd name="adj2" fmla="val 7218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a:solidFill>
                  <a:schemeClr val="tx1"/>
                </a:solidFill>
              </a:rPr>
              <a:t>Hello, explorers!</a:t>
            </a:r>
          </a:p>
          <a:p>
            <a:pPr algn="ctr"/>
            <a:r>
              <a:rPr lang="en-US" sz="2000" b="1" dirty="0">
                <a:solidFill>
                  <a:schemeClr val="tx1"/>
                </a:solidFill>
              </a:rPr>
              <a:t> Welcome to </a:t>
            </a:r>
            <a:r>
              <a:rPr lang="en-US" sz="2000" b="1" u="sng" dirty="0" err="1">
                <a:solidFill>
                  <a:srgbClr val="C00000"/>
                </a:solidFill>
              </a:rPr>
              <a:t>Ithra</a:t>
            </a:r>
            <a:r>
              <a:rPr lang="en-US" sz="2000" b="1" u="sng" dirty="0">
                <a:solidFill>
                  <a:srgbClr val="C00000"/>
                </a:solidFill>
              </a:rPr>
              <a:t> Library</a:t>
            </a:r>
            <a:r>
              <a:rPr lang="en-US" sz="2000" b="1" dirty="0">
                <a:solidFill>
                  <a:schemeClr val="tx1"/>
                </a:solidFill>
              </a:rPr>
              <a:t>.</a:t>
            </a:r>
          </a:p>
          <a:p>
            <a:pPr algn="ctr"/>
            <a:r>
              <a:rPr lang="en-US" sz="2000" b="1" dirty="0">
                <a:solidFill>
                  <a:schemeClr val="tx1"/>
                </a:solidFill>
              </a:rPr>
              <a:t> I'm your guide on this exciting journey. Are you ready to explore the wonders of this place together?</a:t>
            </a:r>
            <a:endParaRPr lang="ar-SA" sz="2000" b="1" dirty="0">
              <a:solidFill>
                <a:schemeClr val="tx1"/>
              </a:solidFill>
            </a:endParaRPr>
          </a:p>
        </p:txBody>
      </p:sp>
    </p:spTree>
    <p:extLst>
      <p:ext uri="{BB962C8B-B14F-4D97-AF65-F5344CB8AC3E}">
        <p14:creationId xmlns:p14="http://schemas.microsoft.com/office/powerpoint/2010/main" val="228665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4668">
            <a:hlinkClick r:id="" action="ppaction://media"/>
            <a:extLst>
              <a:ext uri="{FF2B5EF4-FFF2-40B4-BE49-F238E27FC236}">
                <a16:creationId xmlns:a16="http://schemas.microsoft.com/office/drawing/2014/main" id="{AA4ED906-F77F-4561-9A56-7839BFA382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7313"/>
            <a:ext cx="12359640" cy="6952298"/>
          </a:xfrm>
          <a:prstGeom prst="rect">
            <a:avLst/>
          </a:prstGeom>
        </p:spPr>
      </p:pic>
    </p:spTree>
    <p:extLst>
      <p:ext uri="{BB962C8B-B14F-4D97-AF65-F5344CB8AC3E}">
        <p14:creationId xmlns:p14="http://schemas.microsoft.com/office/powerpoint/2010/main" val="277870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Ithra explores cutting-edge digital library systems | Arab News">
            <a:extLst>
              <a:ext uri="{FF2B5EF4-FFF2-40B4-BE49-F238E27FC236}">
                <a16:creationId xmlns:a16="http://schemas.microsoft.com/office/drawing/2014/main" id="{417AD96C-9448-4C76-9CB3-24C1F5BA2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16" y="2395229"/>
            <a:ext cx="4360575" cy="33282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Discover ITHRA - A center for world culture | Aramco">
            <a:extLst>
              <a:ext uri="{FF2B5EF4-FFF2-40B4-BE49-F238E27FC236}">
                <a16:creationId xmlns:a16="http://schemas.microsoft.com/office/drawing/2014/main" id="{4D3D3E5D-21BE-4363-9B3F-A875ACE65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6522" y="2133618"/>
            <a:ext cx="6006226" cy="35575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tories from Ithra's Library | Ithra">
            <a:extLst>
              <a:ext uri="{FF2B5EF4-FFF2-40B4-BE49-F238E27FC236}">
                <a16:creationId xmlns:a16="http://schemas.microsoft.com/office/drawing/2014/main" id="{7755DBD3-E74E-4E43-837F-44F0B4BB3D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1698" y="1907015"/>
            <a:ext cx="3548918" cy="2817368"/>
          </a:xfrm>
          <a:prstGeom prst="rect">
            <a:avLst/>
          </a:prstGeom>
          <a:noFill/>
          <a:extLst>
            <a:ext uri="{909E8E84-426E-40DD-AFC4-6F175D3DCCD1}">
              <a14:hiddenFill xmlns:a14="http://schemas.microsoft.com/office/drawing/2010/main">
                <a:solidFill>
                  <a:srgbClr val="FFFFFF"/>
                </a:solidFill>
              </a14:hiddenFill>
            </a:ext>
          </a:extLst>
        </p:spPr>
      </p:pic>
      <p:sp>
        <p:nvSpPr>
          <p:cNvPr id="36" name="شكل بيضاوي 35">
            <a:extLst>
              <a:ext uri="{FF2B5EF4-FFF2-40B4-BE49-F238E27FC236}">
                <a16:creationId xmlns:a16="http://schemas.microsoft.com/office/drawing/2014/main" id="{D07E0622-0C8C-434C-961C-E80397313994}"/>
              </a:ext>
            </a:extLst>
          </p:cNvPr>
          <p:cNvSpPr/>
          <p:nvPr/>
        </p:nvSpPr>
        <p:spPr>
          <a:xfrm>
            <a:off x="-6012180" y="-813362"/>
            <a:ext cx="23119080" cy="3291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ربع نص 7">
            <a:extLst>
              <a:ext uri="{FF2B5EF4-FFF2-40B4-BE49-F238E27FC236}">
                <a16:creationId xmlns:a16="http://schemas.microsoft.com/office/drawing/2014/main" id="{E9B1CFF6-50AB-4FE9-8175-D848B7348E87}"/>
              </a:ext>
            </a:extLst>
          </p:cNvPr>
          <p:cNvSpPr txBox="1"/>
          <p:nvPr/>
        </p:nvSpPr>
        <p:spPr>
          <a:xfrm>
            <a:off x="1531620" y="185379"/>
            <a:ext cx="9128760" cy="1200329"/>
          </a:xfrm>
          <a:prstGeom prst="rect">
            <a:avLst/>
          </a:prstGeom>
          <a:noFill/>
        </p:spPr>
        <p:txBody>
          <a:bodyPr wrap="square">
            <a:spAutoFit/>
          </a:bodyPr>
          <a:lstStyle/>
          <a:p>
            <a:pPr algn="ctr" rtl="0"/>
            <a:r>
              <a:rPr lang="ar-SA" sz="2400" b="1" dirty="0" err="1">
                <a:solidFill>
                  <a:srgbClr val="C00000"/>
                </a:solidFill>
              </a:rPr>
              <a:t>Ithra</a:t>
            </a:r>
            <a:r>
              <a:rPr lang="ar-SA" sz="2400" b="1" dirty="0">
                <a:solidFill>
                  <a:srgbClr val="C00000"/>
                </a:solidFill>
              </a:rPr>
              <a:t> </a:t>
            </a:r>
            <a:r>
              <a:rPr lang="ar-SA" sz="2400" b="1" dirty="0" err="1">
                <a:solidFill>
                  <a:srgbClr val="C00000"/>
                </a:solidFill>
              </a:rPr>
              <a:t>Library</a:t>
            </a:r>
            <a:r>
              <a:rPr lang="ar-SA" sz="2400" b="1" dirty="0">
                <a:solidFill>
                  <a:srgbClr val="C00000"/>
                </a:solidFill>
              </a:rPr>
              <a:t> </a:t>
            </a:r>
            <a:r>
              <a:rPr lang="ar-SA" sz="2400" b="1" dirty="0" err="1">
                <a:solidFill>
                  <a:srgbClr val="C00000"/>
                </a:solidFill>
              </a:rPr>
              <a:t>in</a:t>
            </a:r>
            <a:r>
              <a:rPr lang="ar-SA" sz="2400" b="1" dirty="0">
                <a:solidFill>
                  <a:srgbClr val="C00000"/>
                </a:solidFill>
              </a:rPr>
              <a:t> </a:t>
            </a:r>
            <a:r>
              <a:rPr lang="ar-SA" sz="2400" b="1" dirty="0" err="1">
                <a:solidFill>
                  <a:srgbClr val="C00000"/>
                </a:solidFill>
              </a:rPr>
              <a:t>Al</a:t>
            </a:r>
            <a:r>
              <a:rPr lang="ar-SA" sz="2400" b="1" dirty="0">
                <a:solidFill>
                  <a:srgbClr val="C00000"/>
                </a:solidFill>
              </a:rPr>
              <a:t> </a:t>
            </a:r>
            <a:r>
              <a:rPr lang="ar-SA" sz="2400" b="1" dirty="0" err="1">
                <a:solidFill>
                  <a:srgbClr val="C00000"/>
                </a:solidFill>
              </a:rPr>
              <a:t>Khobar</a:t>
            </a:r>
            <a:r>
              <a:rPr lang="ar-SA" sz="2400" b="1" dirty="0">
                <a:solidFill>
                  <a:srgbClr val="C00000"/>
                </a:solidFill>
              </a:rPr>
              <a:t> </a:t>
            </a:r>
            <a:r>
              <a:rPr lang="ar-SA" sz="2400" b="1" dirty="0" err="1">
                <a:solidFill>
                  <a:srgbClr val="C00000"/>
                </a:solidFill>
              </a:rPr>
              <a:t>plays</a:t>
            </a:r>
            <a:r>
              <a:rPr lang="ar-SA" sz="2400" b="1" dirty="0">
                <a:solidFill>
                  <a:srgbClr val="C00000"/>
                </a:solidFill>
              </a:rPr>
              <a:t> a </a:t>
            </a:r>
            <a:r>
              <a:rPr lang="ar-SA" sz="2400" b="1" dirty="0" err="1">
                <a:solidFill>
                  <a:srgbClr val="C00000"/>
                </a:solidFill>
              </a:rPr>
              <a:t>significant</a:t>
            </a:r>
            <a:r>
              <a:rPr lang="ar-SA" sz="2400" b="1" dirty="0">
                <a:solidFill>
                  <a:srgbClr val="C00000"/>
                </a:solidFill>
              </a:rPr>
              <a:t> </a:t>
            </a:r>
            <a:r>
              <a:rPr lang="ar-SA" sz="2400" b="1" dirty="0" err="1">
                <a:solidFill>
                  <a:srgbClr val="C00000"/>
                </a:solidFill>
              </a:rPr>
              <a:t>role</a:t>
            </a:r>
            <a:r>
              <a:rPr lang="ar-SA" sz="2400" b="1" dirty="0">
                <a:solidFill>
                  <a:srgbClr val="C00000"/>
                </a:solidFill>
              </a:rPr>
              <a:t> </a:t>
            </a:r>
            <a:r>
              <a:rPr lang="ar-SA" sz="2400" b="1" dirty="0" err="1">
                <a:solidFill>
                  <a:srgbClr val="C00000"/>
                </a:solidFill>
              </a:rPr>
              <a:t>in</a:t>
            </a:r>
            <a:r>
              <a:rPr lang="ar-SA" sz="2400" b="1" dirty="0">
                <a:solidFill>
                  <a:srgbClr val="C00000"/>
                </a:solidFill>
              </a:rPr>
              <a:t> </a:t>
            </a:r>
            <a:r>
              <a:rPr lang="ar-SA" sz="2400" b="1" dirty="0" err="1">
                <a:solidFill>
                  <a:srgbClr val="C00000"/>
                </a:solidFill>
              </a:rPr>
              <a:t>reflecting</a:t>
            </a:r>
            <a:r>
              <a:rPr lang="ar-SA" sz="2400" b="1" dirty="0">
                <a:solidFill>
                  <a:srgbClr val="C00000"/>
                </a:solidFill>
              </a:rPr>
              <a:t> </a:t>
            </a:r>
            <a:r>
              <a:rPr lang="ar-SA" sz="2400" b="1" dirty="0" err="1">
                <a:solidFill>
                  <a:srgbClr val="C00000"/>
                </a:solidFill>
              </a:rPr>
              <a:t>Saudi</a:t>
            </a:r>
            <a:r>
              <a:rPr lang="ar-SA" sz="2400" b="1" dirty="0">
                <a:solidFill>
                  <a:srgbClr val="C00000"/>
                </a:solidFill>
              </a:rPr>
              <a:t> </a:t>
            </a:r>
            <a:r>
              <a:rPr lang="ar-SA" sz="2400" b="1" dirty="0" err="1">
                <a:solidFill>
                  <a:srgbClr val="C00000"/>
                </a:solidFill>
              </a:rPr>
              <a:t>Arabia's</a:t>
            </a:r>
            <a:r>
              <a:rPr lang="ar-SA" sz="2400" b="1" dirty="0">
                <a:solidFill>
                  <a:srgbClr val="C00000"/>
                </a:solidFill>
              </a:rPr>
              <a:t> </a:t>
            </a:r>
            <a:r>
              <a:rPr lang="ar-SA" sz="2400" b="1" dirty="0" err="1">
                <a:solidFill>
                  <a:srgbClr val="C00000"/>
                </a:solidFill>
              </a:rPr>
              <a:t>Vision</a:t>
            </a:r>
            <a:r>
              <a:rPr lang="ar-SA" sz="2400" b="1" dirty="0">
                <a:solidFill>
                  <a:srgbClr val="C00000"/>
                </a:solidFill>
              </a:rPr>
              <a:t> 2030 </a:t>
            </a:r>
            <a:r>
              <a:rPr lang="ar-SA" sz="2400" b="1" dirty="0" err="1">
                <a:solidFill>
                  <a:srgbClr val="C00000"/>
                </a:solidFill>
              </a:rPr>
              <a:t>by</a:t>
            </a:r>
            <a:r>
              <a:rPr lang="ar-SA" sz="2400" b="1" dirty="0">
                <a:solidFill>
                  <a:srgbClr val="C00000"/>
                </a:solidFill>
              </a:rPr>
              <a:t> </a:t>
            </a:r>
            <a:r>
              <a:rPr lang="ar-SA" sz="2400" b="1" dirty="0" err="1">
                <a:solidFill>
                  <a:srgbClr val="C00000"/>
                </a:solidFill>
              </a:rPr>
              <a:t>embodying</a:t>
            </a:r>
            <a:r>
              <a:rPr lang="ar-SA" sz="2400" b="1" dirty="0">
                <a:solidFill>
                  <a:srgbClr val="C00000"/>
                </a:solidFill>
              </a:rPr>
              <a:t> </a:t>
            </a:r>
            <a:r>
              <a:rPr lang="ar-SA" sz="2400" b="1" dirty="0" err="1">
                <a:solidFill>
                  <a:srgbClr val="C00000"/>
                </a:solidFill>
              </a:rPr>
              <a:t>the</a:t>
            </a:r>
            <a:r>
              <a:rPr lang="ar-SA" sz="2400" b="1" dirty="0">
                <a:solidFill>
                  <a:srgbClr val="C00000"/>
                </a:solidFill>
              </a:rPr>
              <a:t> </a:t>
            </a:r>
            <a:r>
              <a:rPr lang="ar-SA" sz="2400" b="1" dirty="0" err="1">
                <a:solidFill>
                  <a:srgbClr val="C00000"/>
                </a:solidFill>
              </a:rPr>
              <a:t>key</a:t>
            </a:r>
            <a:r>
              <a:rPr lang="ar-SA" sz="2400" b="1" dirty="0">
                <a:solidFill>
                  <a:srgbClr val="C00000"/>
                </a:solidFill>
              </a:rPr>
              <a:t> </a:t>
            </a:r>
            <a:r>
              <a:rPr lang="ar-SA" sz="2400" b="1" dirty="0" err="1">
                <a:solidFill>
                  <a:srgbClr val="C00000"/>
                </a:solidFill>
              </a:rPr>
              <a:t>principles</a:t>
            </a:r>
            <a:r>
              <a:rPr lang="ar-SA" sz="2400" b="1" dirty="0">
                <a:solidFill>
                  <a:srgbClr val="C00000"/>
                </a:solidFill>
              </a:rPr>
              <a:t> </a:t>
            </a:r>
            <a:r>
              <a:rPr lang="ar-SA" sz="2400" b="1" dirty="0" err="1">
                <a:solidFill>
                  <a:srgbClr val="C00000"/>
                </a:solidFill>
              </a:rPr>
              <a:t>and</a:t>
            </a:r>
            <a:r>
              <a:rPr lang="ar-SA" sz="2400" b="1" dirty="0">
                <a:solidFill>
                  <a:srgbClr val="C00000"/>
                </a:solidFill>
              </a:rPr>
              <a:t> </a:t>
            </a:r>
            <a:r>
              <a:rPr lang="ar-SA" sz="2400" b="1" dirty="0" err="1">
                <a:solidFill>
                  <a:srgbClr val="C00000"/>
                </a:solidFill>
              </a:rPr>
              <a:t>goals</a:t>
            </a:r>
            <a:r>
              <a:rPr lang="ar-SA" sz="2400" b="1" dirty="0">
                <a:solidFill>
                  <a:srgbClr val="C00000"/>
                </a:solidFill>
              </a:rPr>
              <a:t> </a:t>
            </a:r>
            <a:r>
              <a:rPr lang="ar-SA" sz="2400" b="1" dirty="0" err="1">
                <a:solidFill>
                  <a:srgbClr val="C00000"/>
                </a:solidFill>
              </a:rPr>
              <a:t>outlined</a:t>
            </a:r>
            <a:r>
              <a:rPr lang="ar-SA" sz="2400" b="1" dirty="0">
                <a:solidFill>
                  <a:srgbClr val="C00000"/>
                </a:solidFill>
              </a:rPr>
              <a:t> </a:t>
            </a:r>
            <a:r>
              <a:rPr lang="ar-SA" sz="2400" b="1" dirty="0" err="1">
                <a:solidFill>
                  <a:srgbClr val="C00000"/>
                </a:solidFill>
              </a:rPr>
              <a:t>in</a:t>
            </a:r>
            <a:r>
              <a:rPr lang="ar-SA" sz="2400" b="1" dirty="0">
                <a:solidFill>
                  <a:srgbClr val="C00000"/>
                </a:solidFill>
              </a:rPr>
              <a:t> </a:t>
            </a:r>
            <a:r>
              <a:rPr lang="ar-SA" sz="2400" b="1" dirty="0" err="1">
                <a:solidFill>
                  <a:srgbClr val="C00000"/>
                </a:solidFill>
              </a:rPr>
              <a:t>the</a:t>
            </a:r>
            <a:r>
              <a:rPr lang="ar-SA" sz="2400" b="1" dirty="0">
                <a:solidFill>
                  <a:srgbClr val="C00000"/>
                </a:solidFill>
              </a:rPr>
              <a:t> </a:t>
            </a:r>
            <a:r>
              <a:rPr lang="ar-SA" sz="2400" b="1" dirty="0" err="1">
                <a:solidFill>
                  <a:srgbClr val="C00000"/>
                </a:solidFill>
              </a:rPr>
              <a:t>vision</a:t>
            </a:r>
            <a:r>
              <a:rPr lang="ar-SA" sz="2400" b="1" dirty="0">
                <a:solidFill>
                  <a:srgbClr val="C00000"/>
                </a:solidFill>
              </a:rPr>
              <a:t>.</a:t>
            </a:r>
          </a:p>
        </p:txBody>
      </p:sp>
      <p:sp>
        <p:nvSpPr>
          <p:cNvPr id="17" name="مربع نص 16">
            <a:extLst>
              <a:ext uri="{FF2B5EF4-FFF2-40B4-BE49-F238E27FC236}">
                <a16:creationId xmlns:a16="http://schemas.microsoft.com/office/drawing/2014/main" id="{FD8B06EE-427F-4E77-A5A9-3E599259F7CC}"/>
              </a:ext>
            </a:extLst>
          </p:cNvPr>
          <p:cNvSpPr txBox="1"/>
          <p:nvPr/>
        </p:nvSpPr>
        <p:spPr>
          <a:xfrm>
            <a:off x="1131570" y="1789422"/>
            <a:ext cx="9928860" cy="523220"/>
          </a:xfrm>
          <a:prstGeom prst="rect">
            <a:avLst/>
          </a:prstGeom>
          <a:noFill/>
        </p:spPr>
        <p:txBody>
          <a:bodyPr wrap="square">
            <a:spAutoFit/>
          </a:bodyPr>
          <a:lstStyle/>
          <a:p>
            <a:pPr algn="ctr" rtl="0"/>
            <a:r>
              <a:rPr lang="ar-SA" sz="2800" b="1" dirty="0" err="1"/>
              <a:t>is</a:t>
            </a:r>
            <a:r>
              <a:rPr lang="ar-SA" sz="2800" b="1" dirty="0"/>
              <a:t> a </a:t>
            </a:r>
            <a:r>
              <a:rPr lang="ar-SA" sz="2800" b="1" dirty="0" err="1"/>
              <a:t>place</a:t>
            </a:r>
            <a:r>
              <a:rPr lang="ar-SA" sz="2800" b="1" dirty="0"/>
              <a:t> </a:t>
            </a:r>
            <a:r>
              <a:rPr lang="ar-SA" sz="2800" b="1" dirty="0" err="1"/>
              <a:t>where</a:t>
            </a:r>
            <a:r>
              <a:rPr lang="ar-SA" sz="2800" b="1" dirty="0"/>
              <a:t> </a:t>
            </a:r>
            <a:r>
              <a:rPr lang="ar-SA" sz="2800" b="1" dirty="0" err="1"/>
              <a:t>anyone</a:t>
            </a:r>
            <a:r>
              <a:rPr lang="ar-SA" sz="2800" b="1" dirty="0"/>
              <a:t>, </a:t>
            </a:r>
            <a:r>
              <a:rPr lang="ar-SA" sz="2800" b="1" dirty="0" err="1"/>
              <a:t>young</a:t>
            </a:r>
            <a:r>
              <a:rPr lang="ar-SA" sz="2800" b="1" dirty="0"/>
              <a:t> </a:t>
            </a:r>
            <a:r>
              <a:rPr lang="ar-SA" sz="2800" b="1" dirty="0" err="1"/>
              <a:t>or</a:t>
            </a:r>
            <a:r>
              <a:rPr lang="ar-SA" sz="2800" b="1" dirty="0"/>
              <a:t> </a:t>
            </a:r>
            <a:r>
              <a:rPr lang="ar-SA" sz="2800" b="1" dirty="0" err="1"/>
              <a:t>old</a:t>
            </a:r>
            <a:r>
              <a:rPr lang="ar-SA" sz="2800" b="1" dirty="0"/>
              <a:t>, </a:t>
            </a:r>
            <a:r>
              <a:rPr lang="ar-SA" sz="2800" b="1" dirty="0" err="1"/>
              <a:t>can</a:t>
            </a:r>
            <a:r>
              <a:rPr lang="ar-SA" sz="2800" b="1" dirty="0"/>
              <a:t> </a:t>
            </a:r>
            <a:r>
              <a:rPr lang="ar-SA" sz="2800" b="1" dirty="0" err="1"/>
              <a:t>learn</a:t>
            </a:r>
            <a:r>
              <a:rPr lang="ar-SA" sz="2800" b="1" dirty="0"/>
              <a:t> </a:t>
            </a:r>
            <a:r>
              <a:rPr lang="ar-SA" sz="2800" b="1" dirty="0" err="1"/>
              <a:t>new</a:t>
            </a:r>
            <a:r>
              <a:rPr lang="ar-SA" sz="2800" b="1" dirty="0"/>
              <a:t> </a:t>
            </a:r>
            <a:r>
              <a:rPr lang="ar-SA" sz="2800" b="1" dirty="0" err="1"/>
              <a:t>thing</a:t>
            </a:r>
            <a:r>
              <a:rPr lang="ar-SA" sz="2800" b="1" dirty="0"/>
              <a:t>.</a:t>
            </a:r>
          </a:p>
        </p:txBody>
      </p:sp>
      <p:pic>
        <p:nvPicPr>
          <p:cNvPr id="7178" name="Picture 10" descr="Library | Ithra">
            <a:extLst>
              <a:ext uri="{FF2B5EF4-FFF2-40B4-BE49-F238E27FC236}">
                <a16:creationId xmlns:a16="http://schemas.microsoft.com/office/drawing/2014/main" id="{5956B956-E3BD-4070-B267-2E6AE2850B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7647" y="4724382"/>
            <a:ext cx="3167180" cy="213361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thra explores cutting-edge digital library systems | Arab News">
            <a:extLst>
              <a:ext uri="{FF2B5EF4-FFF2-40B4-BE49-F238E27FC236}">
                <a16:creationId xmlns:a16="http://schemas.microsoft.com/office/drawing/2014/main" id="{783DFFEA-2B2F-4260-A0CB-D727C54C03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8702" y="4950986"/>
            <a:ext cx="34290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thra points way to future of creativity | The Buzz Business">
            <a:extLst>
              <a:ext uri="{FF2B5EF4-FFF2-40B4-BE49-F238E27FC236}">
                <a16:creationId xmlns:a16="http://schemas.microsoft.com/office/drawing/2014/main" id="{511824F8-5F44-4DE0-B497-FAC67F936A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65" y="5207308"/>
            <a:ext cx="6188197" cy="24155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مجموعة 1">
            <a:extLst>
              <a:ext uri="{FF2B5EF4-FFF2-40B4-BE49-F238E27FC236}">
                <a16:creationId xmlns:a16="http://schemas.microsoft.com/office/drawing/2014/main" id="{DEAC4EC6-D764-4AA9-8EA6-455F1C878AC0}"/>
              </a:ext>
            </a:extLst>
          </p:cNvPr>
          <p:cNvGrpSpPr/>
          <p:nvPr/>
        </p:nvGrpSpPr>
        <p:grpSpPr>
          <a:xfrm>
            <a:off x="-1033184" y="1002714"/>
            <a:ext cx="3506548" cy="6545380"/>
            <a:chOff x="8685452" y="1043740"/>
            <a:chExt cx="3506548" cy="6339840"/>
          </a:xfrm>
        </p:grpSpPr>
        <p:pic>
          <p:nvPicPr>
            <p:cNvPr id="3" name="صورة 2">
              <a:extLst>
                <a:ext uri="{FF2B5EF4-FFF2-40B4-BE49-F238E27FC236}">
                  <a16:creationId xmlns:a16="http://schemas.microsoft.com/office/drawing/2014/main" id="{586941B5-8A9B-488D-A44D-397A0F127F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5452" y="1043740"/>
              <a:ext cx="3167180" cy="6339840"/>
            </a:xfrm>
            <a:prstGeom prst="rect">
              <a:avLst/>
            </a:prstGeom>
          </p:spPr>
        </p:pic>
        <p:pic>
          <p:nvPicPr>
            <p:cNvPr id="4" name="صورة 3">
              <a:extLst>
                <a:ext uri="{FF2B5EF4-FFF2-40B4-BE49-F238E27FC236}">
                  <a16:creationId xmlns:a16="http://schemas.microsoft.com/office/drawing/2014/main" id="{9F66966D-3B44-44DA-92FF-02E50BB5EB36}"/>
                </a:ext>
              </a:extLst>
            </p:cNvPr>
            <p:cNvPicPr>
              <a:picLocks noChangeAspect="1"/>
            </p:cNvPicPr>
            <p:nvPr/>
          </p:nvPicPr>
          <p:blipFill rotWithShape="1">
            <a:blip r:embed="rId9">
              <a:extLst>
                <a:ext uri="{28A0092B-C50C-407E-A947-70E740481C1C}">
                  <a14:useLocalDpi xmlns:a14="http://schemas.microsoft.com/office/drawing/2010/main" val="0"/>
                </a:ext>
              </a:extLst>
            </a:blip>
            <a:srcRect l="66468" t="94330"/>
            <a:stretch/>
          </p:blipFill>
          <p:spPr>
            <a:xfrm>
              <a:off x="9281160" y="6533710"/>
              <a:ext cx="2910840" cy="388259"/>
            </a:xfrm>
            <a:prstGeom prst="rect">
              <a:avLst/>
            </a:prstGeom>
          </p:spPr>
        </p:pic>
      </p:grpSp>
    </p:spTree>
    <p:extLst>
      <p:ext uri="{BB962C8B-B14F-4D97-AF65-F5344CB8AC3E}">
        <p14:creationId xmlns:p14="http://schemas.microsoft.com/office/powerpoint/2010/main" val="396434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BBBB3A2-DDB4-4AE7-B77B-ECA22697F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3391" y="0"/>
            <a:ext cx="4868609" cy="3429000"/>
          </a:xfrm>
          <a:prstGeom prst="rect">
            <a:avLst/>
          </a:prstGeom>
        </p:spPr>
      </p:pic>
      <p:pic>
        <p:nvPicPr>
          <p:cNvPr id="6" name="صورة 5">
            <a:extLst>
              <a:ext uri="{FF2B5EF4-FFF2-40B4-BE49-F238E27FC236}">
                <a16:creationId xmlns:a16="http://schemas.microsoft.com/office/drawing/2014/main" id="{D5B90B75-2D71-4D63-8D3C-53E5EFE47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450" y="0"/>
            <a:ext cx="4868609" cy="3566160"/>
          </a:xfrm>
          <a:prstGeom prst="rect">
            <a:avLst/>
          </a:prstGeom>
        </p:spPr>
      </p:pic>
      <p:pic>
        <p:nvPicPr>
          <p:cNvPr id="8" name="صورة 7">
            <a:extLst>
              <a:ext uri="{FF2B5EF4-FFF2-40B4-BE49-F238E27FC236}">
                <a16:creationId xmlns:a16="http://schemas.microsoft.com/office/drawing/2014/main" id="{E5979EC1-E6D0-4B93-BC9A-33696C1F4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0280" y="3429000"/>
            <a:ext cx="5137330" cy="3566160"/>
          </a:xfrm>
          <a:prstGeom prst="rect">
            <a:avLst/>
          </a:prstGeom>
        </p:spPr>
      </p:pic>
      <p:pic>
        <p:nvPicPr>
          <p:cNvPr id="10" name="صورة 9">
            <a:extLst>
              <a:ext uri="{FF2B5EF4-FFF2-40B4-BE49-F238E27FC236}">
                <a16:creationId xmlns:a16="http://schemas.microsoft.com/office/drawing/2014/main" id="{CD44C61C-4F64-4D10-9CFE-DCF4941225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3390" y="3429000"/>
            <a:ext cx="4868609" cy="3429000"/>
          </a:xfrm>
          <a:prstGeom prst="rect">
            <a:avLst/>
          </a:prstGeom>
        </p:spPr>
      </p:pic>
      <p:sp>
        <p:nvSpPr>
          <p:cNvPr id="11" name="شكل بيضاوي 10">
            <a:extLst>
              <a:ext uri="{FF2B5EF4-FFF2-40B4-BE49-F238E27FC236}">
                <a16:creationId xmlns:a16="http://schemas.microsoft.com/office/drawing/2014/main" id="{1E66F2CB-7D08-403C-9824-70EE57066406}"/>
              </a:ext>
            </a:extLst>
          </p:cNvPr>
          <p:cNvSpPr/>
          <p:nvPr/>
        </p:nvSpPr>
        <p:spPr>
          <a:xfrm>
            <a:off x="-2971800" y="-3093720"/>
            <a:ext cx="6217920" cy="11628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ربع نص 1">
            <a:extLst>
              <a:ext uri="{FF2B5EF4-FFF2-40B4-BE49-F238E27FC236}">
                <a16:creationId xmlns:a16="http://schemas.microsoft.com/office/drawing/2014/main" id="{C4D9F07F-C45F-472F-A688-CD935194D36E}"/>
              </a:ext>
            </a:extLst>
          </p:cNvPr>
          <p:cNvSpPr txBox="1"/>
          <p:nvPr/>
        </p:nvSpPr>
        <p:spPr>
          <a:xfrm>
            <a:off x="0" y="1326862"/>
            <a:ext cx="3249860" cy="3539430"/>
          </a:xfrm>
          <a:prstGeom prst="rect">
            <a:avLst/>
          </a:prstGeom>
          <a:noFill/>
        </p:spPr>
        <p:txBody>
          <a:bodyPr wrap="square">
            <a:spAutoFit/>
          </a:bodyPr>
          <a:lstStyle/>
          <a:p>
            <a:pPr algn="ctr" rtl="0"/>
            <a:r>
              <a:rPr lang="ar-SA" sz="3200" b="1" dirty="0" err="1"/>
              <a:t>serves</a:t>
            </a:r>
            <a:r>
              <a:rPr lang="ar-SA" sz="3200" b="1" dirty="0"/>
              <a:t> </a:t>
            </a:r>
            <a:r>
              <a:rPr lang="ar-SA" sz="3200" b="1" dirty="0" err="1"/>
              <a:t>as</a:t>
            </a:r>
            <a:r>
              <a:rPr lang="ar-SA" sz="3200" b="1" dirty="0"/>
              <a:t> a </a:t>
            </a:r>
            <a:r>
              <a:rPr lang="ar-SA" sz="3200" b="1" dirty="0" err="1"/>
              <a:t>space</a:t>
            </a:r>
            <a:r>
              <a:rPr lang="ar-SA" sz="3200" b="1" dirty="0"/>
              <a:t> </a:t>
            </a:r>
            <a:r>
              <a:rPr lang="ar-SA" sz="3200" b="1" dirty="0" err="1"/>
              <a:t>for</a:t>
            </a:r>
            <a:r>
              <a:rPr lang="ar-SA" sz="3200" b="1" dirty="0"/>
              <a:t> </a:t>
            </a:r>
            <a:r>
              <a:rPr lang="ar-SA" sz="3200" b="1" dirty="0" err="1"/>
              <a:t>innovation</a:t>
            </a:r>
            <a:r>
              <a:rPr lang="ar-SA" sz="3200" b="1" dirty="0"/>
              <a:t> </a:t>
            </a:r>
            <a:r>
              <a:rPr lang="ar-SA" sz="3200" b="1" dirty="0" err="1"/>
              <a:t>and</a:t>
            </a:r>
            <a:r>
              <a:rPr lang="ar-SA" sz="3200" b="1" dirty="0"/>
              <a:t> </a:t>
            </a:r>
            <a:r>
              <a:rPr lang="ar-SA" sz="3200" b="1" dirty="0" err="1"/>
              <a:t>creativity</a:t>
            </a:r>
            <a:r>
              <a:rPr lang="ar-SA" sz="3200" b="1" dirty="0"/>
              <a:t>, </a:t>
            </a:r>
            <a:r>
              <a:rPr lang="ar-SA" sz="3200" b="1" dirty="0" err="1"/>
              <a:t>supporting</a:t>
            </a:r>
            <a:r>
              <a:rPr lang="ar-SA" sz="3200" b="1" dirty="0"/>
              <a:t> </a:t>
            </a:r>
            <a:r>
              <a:rPr lang="ar-SA" sz="3200" b="1" dirty="0" err="1"/>
              <a:t>the</a:t>
            </a:r>
            <a:r>
              <a:rPr lang="ar-SA" sz="3200" b="1" dirty="0"/>
              <a:t> </a:t>
            </a:r>
            <a:r>
              <a:rPr lang="ar-SA" sz="3200" b="1" dirty="0" err="1"/>
              <a:t>development</a:t>
            </a:r>
            <a:r>
              <a:rPr lang="ar-SA" sz="3200" b="1" dirty="0"/>
              <a:t> </a:t>
            </a:r>
            <a:r>
              <a:rPr lang="ar-SA" sz="3200" b="1" dirty="0" err="1"/>
              <a:t>of</a:t>
            </a:r>
            <a:r>
              <a:rPr lang="ar-SA" sz="3200" b="1" dirty="0"/>
              <a:t> </a:t>
            </a:r>
            <a:r>
              <a:rPr lang="ar-SA" sz="3200" b="1" dirty="0" err="1"/>
              <a:t>new</a:t>
            </a:r>
            <a:r>
              <a:rPr lang="ar-SA" sz="3200" b="1" dirty="0"/>
              <a:t> </a:t>
            </a:r>
            <a:r>
              <a:rPr lang="ar-SA" sz="3200" b="1" dirty="0" err="1"/>
              <a:t>ideas</a:t>
            </a:r>
            <a:r>
              <a:rPr lang="ar-SA" sz="3200" b="1" dirty="0"/>
              <a:t> </a:t>
            </a:r>
            <a:r>
              <a:rPr lang="ar-SA" sz="3200" b="1" dirty="0" err="1"/>
              <a:t>and</a:t>
            </a:r>
            <a:r>
              <a:rPr lang="ar-SA" sz="3200" b="1" dirty="0"/>
              <a:t> </a:t>
            </a:r>
            <a:r>
              <a:rPr lang="ar-SA" sz="3200" b="1" dirty="0" err="1"/>
              <a:t>perspectives</a:t>
            </a:r>
            <a:r>
              <a:rPr lang="ar-SA" sz="3200" b="1" dirty="0"/>
              <a:t>.</a:t>
            </a:r>
          </a:p>
        </p:txBody>
      </p:sp>
    </p:spTree>
    <p:extLst>
      <p:ext uri="{BB962C8B-B14F-4D97-AF65-F5344CB8AC3E}">
        <p14:creationId xmlns:p14="http://schemas.microsoft.com/office/powerpoint/2010/main" val="1819485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D7054A4-962E-4D3C-AB5A-932C180B4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3032" y="1176698"/>
            <a:ext cx="5059692" cy="3071391"/>
          </a:xfrm>
          <a:prstGeom prst="rect">
            <a:avLst/>
          </a:prstGeom>
        </p:spPr>
      </p:pic>
      <p:pic>
        <p:nvPicPr>
          <p:cNvPr id="10" name="صورة 9">
            <a:extLst>
              <a:ext uri="{FF2B5EF4-FFF2-40B4-BE49-F238E27FC236}">
                <a16:creationId xmlns:a16="http://schemas.microsoft.com/office/drawing/2014/main" id="{35857B97-E2B5-4317-912A-6C7464411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567" y="1317749"/>
            <a:ext cx="3615560" cy="2930340"/>
          </a:xfrm>
          <a:prstGeom prst="rect">
            <a:avLst/>
          </a:prstGeom>
        </p:spPr>
      </p:pic>
      <p:pic>
        <p:nvPicPr>
          <p:cNvPr id="12" name="صورة 11">
            <a:extLst>
              <a:ext uri="{FF2B5EF4-FFF2-40B4-BE49-F238E27FC236}">
                <a16:creationId xmlns:a16="http://schemas.microsoft.com/office/drawing/2014/main" id="{D18F1681-A908-4FA2-A7DB-1B9E86F28C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8127" y="4044159"/>
            <a:ext cx="4904597" cy="3017771"/>
          </a:xfrm>
          <a:prstGeom prst="rect">
            <a:avLst/>
          </a:prstGeom>
        </p:spPr>
      </p:pic>
      <p:pic>
        <p:nvPicPr>
          <p:cNvPr id="14" name="صورة 13">
            <a:extLst>
              <a:ext uri="{FF2B5EF4-FFF2-40B4-BE49-F238E27FC236}">
                <a16:creationId xmlns:a16="http://schemas.microsoft.com/office/drawing/2014/main" id="{6809F013-24F2-42A3-9E57-973510BD6F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695" y="1176698"/>
            <a:ext cx="3980455" cy="3234771"/>
          </a:xfrm>
          <a:prstGeom prst="rect">
            <a:avLst/>
          </a:prstGeom>
        </p:spPr>
      </p:pic>
      <p:pic>
        <p:nvPicPr>
          <p:cNvPr id="8" name="صورة 7">
            <a:extLst>
              <a:ext uri="{FF2B5EF4-FFF2-40B4-BE49-F238E27FC236}">
                <a16:creationId xmlns:a16="http://schemas.microsoft.com/office/drawing/2014/main" id="{0BFCEBF7-81EC-4302-A4E4-0F91837423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05" y="4248089"/>
            <a:ext cx="3211426" cy="2719252"/>
          </a:xfrm>
          <a:prstGeom prst="rect">
            <a:avLst/>
          </a:prstGeom>
        </p:spPr>
      </p:pic>
      <p:pic>
        <p:nvPicPr>
          <p:cNvPr id="16" name="صورة 15">
            <a:extLst>
              <a:ext uri="{FF2B5EF4-FFF2-40B4-BE49-F238E27FC236}">
                <a16:creationId xmlns:a16="http://schemas.microsoft.com/office/drawing/2014/main" id="{E4629339-7175-4C52-809E-31912C9BD531}"/>
              </a:ext>
            </a:extLst>
          </p:cNvPr>
          <p:cNvPicPr>
            <a:picLocks noChangeAspect="1"/>
          </p:cNvPicPr>
          <p:nvPr/>
        </p:nvPicPr>
        <p:blipFill rotWithShape="1">
          <a:blip r:embed="rId7">
            <a:extLst>
              <a:ext uri="{28A0092B-C50C-407E-A947-70E740481C1C}">
                <a14:useLocalDpi xmlns:a14="http://schemas.microsoft.com/office/drawing/2010/main" val="0"/>
              </a:ext>
            </a:extLst>
          </a:blip>
          <a:srcRect r="25547"/>
          <a:stretch/>
        </p:blipFill>
        <p:spPr>
          <a:xfrm>
            <a:off x="2982241" y="4248089"/>
            <a:ext cx="2458439" cy="2609911"/>
          </a:xfrm>
          <a:prstGeom prst="rect">
            <a:avLst/>
          </a:prstGeom>
        </p:spPr>
      </p:pic>
      <p:pic>
        <p:nvPicPr>
          <p:cNvPr id="6" name="صورة 5">
            <a:extLst>
              <a:ext uri="{FF2B5EF4-FFF2-40B4-BE49-F238E27FC236}">
                <a16:creationId xmlns:a16="http://schemas.microsoft.com/office/drawing/2014/main" id="{E082F619-91B5-4B8D-BF54-D38B6EFE96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2080" y="4044160"/>
            <a:ext cx="2718693" cy="2878302"/>
          </a:xfrm>
          <a:prstGeom prst="rect">
            <a:avLst/>
          </a:prstGeom>
        </p:spPr>
      </p:pic>
      <p:sp>
        <p:nvSpPr>
          <p:cNvPr id="17" name="شكل بيضاوي 16">
            <a:extLst>
              <a:ext uri="{FF2B5EF4-FFF2-40B4-BE49-F238E27FC236}">
                <a16:creationId xmlns:a16="http://schemas.microsoft.com/office/drawing/2014/main" id="{4701319E-E0B3-468B-B38F-48AFB2AA514A}"/>
              </a:ext>
            </a:extLst>
          </p:cNvPr>
          <p:cNvSpPr/>
          <p:nvPr/>
        </p:nvSpPr>
        <p:spPr>
          <a:xfrm>
            <a:off x="-5227320" y="-1599623"/>
            <a:ext cx="23119080" cy="3291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ربع نص 17">
            <a:extLst>
              <a:ext uri="{FF2B5EF4-FFF2-40B4-BE49-F238E27FC236}">
                <a16:creationId xmlns:a16="http://schemas.microsoft.com/office/drawing/2014/main" id="{E4A2FFAF-629B-4983-89B6-F4A68CA435D4}"/>
              </a:ext>
            </a:extLst>
          </p:cNvPr>
          <p:cNvSpPr txBox="1"/>
          <p:nvPr/>
        </p:nvSpPr>
        <p:spPr>
          <a:xfrm>
            <a:off x="1127806" y="99480"/>
            <a:ext cx="9223812" cy="1077218"/>
          </a:xfrm>
          <a:prstGeom prst="rect">
            <a:avLst/>
          </a:prstGeom>
          <a:noFill/>
        </p:spPr>
        <p:txBody>
          <a:bodyPr wrap="square">
            <a:spAutoFit/>
          </a:bodyPr>
          <a:lstStyle/>
          <a:p>
            <a:pPr algn="ctr"/>
            <a:r>
              <a:rPr lang="en-US" sz="3200" b="1" i="0" dirty="0">
                <a:effectLst/>
                <a:latin typeface="Söhne"/>
              </a:rPr>
              <a:t>makes our culture better by having lots of different things like stories, art, and old stuff from the past</a:t>
            </a:r>
            <a:endParaRPr lang="ar-SA" sz="3200" b="1" dirty="0"/>
          </a:p>
        </p:txBody>
      </p:sp>
    </p:spTree>
    <p:extLst>
      <p:ext uri="{BB962C8B-B14F-4D97-AF65-F5344CB8AC3E}">
        <p14:creationId xmlns:p14="http://schemas.microsoft.com/office/powerpoint/2010/main" val="3867097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Saudi Arabia's Ithra spreads its message through Frankfurt Book Fair">
            <a:extLst>
              <a:ext uri="{FF2B5EF4-FFF2-40B4-BE49-F238E27FC236}">
                <a16:creationId xmlns:a16="http://schemas.microsoft.com/office/drawing/2014/main" id="{0A0204FB-A819-442E-8C7B-3C6086353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3818" y="4419600"/>
            <a:ext cx="3810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رة 2">
            <a:extLst>
              <a:ext uri="{FF2B5EF4-FFF2-40B4-BE49-F238E27FC236}">
                <a16:creationId xmlns:a16="http://schemas.microsoft.com/office/drawing/2014/main" id="{47614FF2-29FA-4CCA-B39D-B46C7603C995}"/>
              </a:ext>
            </a:extLst>
          </p:cNvPr>
          <p:cNvPicPr>
            <a:picLocks noChangeAspect="1"/>
          </p:cNvPicPr>
          <p:nvPr/>
        </p:nvPicPr>
        <p:blipFill>
          <a:blip r:embed="rId3"/>
          <a:stretch>
            <a:fillRect/>
          </a:stretch>
        </p:blipFill>
        <p:spPr>
          <a:xfrm>
            <a:off x="-4798" y="4329649"/>
            <a:ext cx="5009162" cy="3149947"/>
          </a:xfrm>
          <a:prstGeom prst="rect">
            <a:avLst/>
          </a:prstGeom>
        </p:spPr>
      </p:pic>
      <p:pic>
        <p:nvPicPr>
          <p:cNvPr id="10242" name="Picture 2" descr="A Look At The Ithra Library At The King Abdul Aziz Center For World Culture  | About Her">
            <a:extLst>
              <a:ext uri="{FF2B5EF4-FFF2-40B4-BE49-F238E27FC236}">
                <a16:creationId xmlns:a16="http://schemas.microsoft.com/office/drawing/2014/main" id="{7585E340-5669-4748-9103-78936F56D2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20" y="1361093"/>
            <a:ext cx="5918840" cy="374430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Library | Ithra">
            <a:extLst>
              <a:ext uri="{FF2B5EF4-FFF2-40B4-BE49-F238E27FC236}">
                <a16:creationId xmlns:a16="http://schemas.microsoft.com/office/drawing/2014/main" id="{D6633A6D-D954-4938-A59B-33A4E6C782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3271" y="4419600"/>
            <a:ext cx="3658729"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56321DCA-C1DE-4C54-AFAD-C6D469DAE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0720" y="1256763"/>
            <a:ext cx="6614160" cy="3520145"/>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5A7A3535-0F6F-448E-9930-F15764AE029A}"/>
              </a:ext>
            </a:extLst>
          </p:cNvPr>
          <p:cNvSpPr txBox="1"/>
          <p:nvPr/>
        </p:nvSpPr>
        <p:spPr>
          <a:xfrm>
            <a:off x="4312920" y="782656"/>
            <a:ext cx="5570220" cy="369332"/>
          </a:xfrm>
          <a:prstGeom prst="rect">
            <a:avLst/>
          </a:prstGeom>
          <a:noFill/>
        </p:spPr>
        <p:txBody>
          <a:bodyPr wrap="square">
            <a:spAutoFit/>
          </a:bodyPr>
          <a:lstStyle/>
          <a:p>
            <a:pPr algn="ctr" rtl="0"/>
            <a:r>
              <a:rPr lang="ar-SA" dirty="0" err="1"/>
              <a:t>incorporates</a:t>
            </a:r>
            <a:r>
              <a:rPr lang="ar-SA" dirty="0"/>
              <a:t> </a:t>
            </a:r>
            <a:r>
              <a:rPr lang="ar-SA" dirty="0" err="1"/>
              <a:t>technology</a:t>
            </a:r>
            <a:r>
              <a:rPr lang="ar-SA" dirty="0"/>
              <a:t> </a:t>
            </a:r>
            <a:r>
              <a:rPr lang="ar-SA" dirty="0" err="1"/>
              <a:t>in</a:t>
            </a:r>
            <a:r>
              <a:rPr lang="ar-SA" dirty="0"/>
              <a:t> </a:t>
            </a:r>
            <a:r>
              <a:rPr lang="ar-SA" dirty="0" err="1"/>
              <a:t>its</a:t>
            </a:r>
            <a:r>
              <a:rPr lang="ar-SA" dirty="0"/>
              <a:t> </a:t>
            </a:r>
            <a:r>
              <a:rPr lang="ar-SA" dirty="0" err="1"/>
              <a:t>services</a:t>
            </a:r>
            <a:endParaRPr lang="ar-SA" dirty="0"/>
          </a:p>
        </p:txBody>
      </p:sp>
      <p:sp>
        <p:nvSpPr>
          <p:cNvPr id="9" name="شكل بيضاوي 8">
            <a:extLst>
              <a:ext uri="{FF2B5EF4-FFF2-40B4-BE49-F238E27FC236}">
                <a16:creationId xmlns:a16="http://schemas.microsoft.com/office/drawing/2014/main" id="{095B42F0-46E6-45E4-ABA6-8FF435AD0FD4}"/>
              </a:ext>
            </a:extLst>
          </p:cNvPr>
          <p:cNvSpPr/>
          <p:nvPr/>
        </p:nvSpPr>
        <p:spPr>
          <a:xfrm>
            <a:off x="-5646420" y="-1645920"/>
            <a:ext cx="23119080" cy="3291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ربع نص 9">
            <a:extLst>
              <a:ext uri="{FF2B5EF4-FFF2-40B4-BE49-F238E27FC236}">
                <a16:creationId xmlns:a16="http://schemas.microsoft.com/office/drawing/2014/main" id="{BB394254-F2EC-402B-9A3C-4BCC11079A88}"/>
              </a:ext>
            </a:extLst>
          </p:cNvPr>
          <p:cNvSpPr txBox="1"/>
          <p:nvPr/>
        </p:nvSpPr>
        <p:spPr>
          <a:xfrm>
            <a:off x="1950720" y="444325"/>
            <a:ext cx="9113520" cy="707886"/>
          </a:xfrm>
          <a:prstGeom prst="rect">
            <a:avLst/>
          </a:prstGeom>
          <a:noFill/>
        </p:spPr>
        <p:txBody>
          <a:bodyPr wrap="square">
            <a:spAutoFit/>
          </a:bodyPr>
          <a:lstStyle/>
          <a:p>
            <a:pPr algn="ctr" rtl="0"/>
            <a:r>
              <a:rPr lang="ar-SA" sz="4000" b="1" dirty="0" err="1"/>
              <a:t>incorporates</a:t>
            </a:r>
            <a:r>
              <a:rPr lang="ar-SA" sz="4000" b="1" dirty="0"/>
              <a:t> </a:t>
            </a:r>
            <a:r>
              <a:rPr lang="ar-SA" sz="4000" b="1" dirty="0" err="1"/>
              <a:t>technology</a:t>
            </a:r>
            <a:r>
              <a:rPr lang="ar-SA" sz="4000" b="1" dirty="0"/>
              <a:t> </a:t>
            </a:r>
            <a:r>
              <a:rPr lang="ar-SA" sz="4000" b="1" dirty="0" err="1"/>
              <a:t>in</a:t>
            </a:r>
            <a:r>
              <a:rPr lang="ar-SA" sz="4000" b="1" dirty="0"/>
              <a:t> </a:t>
            </a:r>
            <a:r>
              <a:rPr lang="ar-SA" sz="4000" b="1" dirty="0" err="1"/>
              <a:t>its</a:t>
            </a:r>
            <a:r>
              <a:rPr lang="ar-SA" sz="4000" b="1" dirty="0"/>
              <a:t> </a:t>
            </a:r>
            <a:r>
              <a:rPr lang="ar-SA" sz="4000" b="1" dirty="0" err="1"/>
              <a:t>services</a:t>
            </a:r>
            <a:endParaRPr lang="ar-SA" sz="4000" b="1" dirty="0"/>
          </a:p>
        </p:txBody>
      </p:sp>
    </p:spTree>
    <p:extLst>
      <p:ext uri="{BB962C8B-B14F-4D97-AF65-F5344CB8AC3E}">
        <p14:creationId xmlns:p14="http://schemas.microsoft.com/office/powerpoint/2010/main" val="1982326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464AE71D-AD4C-4272-8AAA-968296602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0396" y="762001"/>
            <a:ext cx="3537563" cy="3613426"/>
          </a:xfrm>
          <a:prstGeom prst="rect">
            <a:avLst/>
          </a:prstGeom>
        </p:spPr>
      </p:pic>
      <p:pic>
        <p:nvPicPr>
          <p:cNvPr id="7" name="صورة 6">
            <a:extLst>
              <a:ext uri="{FF2B5EF4-FFF2-40B4-BE49-F238E27FC236}">
                <a16:creationId xmlns:a16="http://schemas.microsoft.com/office/drawing/2014/main" id="{5BD47470-59EA-4D80-BEA6-C39C9CC40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6225" y="1225075"/>
            <a:ext cx="4814172" cy="2778256"/>
          </a:xfrm>
          <a:prstGeom prst="rect">
            <a:avLst/>
          </a:prstGeom>
        </p:spPr>
      </p:pic>
      <p:pic>
        <p:nvPicPr>
          <p:cNvPr id="9" name="صورة 8">
            <a:extLst>
              <a:ext uri="{FF2B5EF4-FFF2-40B4-BE49-F238E27FC236}">
                <a16:creationId xmlns:a16="http://schemas.microsoft.com/office/drawing/2014/main" id="{29E6FA5E-76F2-43D1-B987-69253194E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033" y="4003331"/>
            <a:ext cx="4559504" cy="3096640"/>
          </a:xfrm>
          <a:prstGeom prst="rect">
            <a:avLst/>
          </a:prstGeom>
        </p:spPr>
      </p:pic>
      <p:pic>
        <p:nvPicPr>
          <p:cNvPr id="11" name="صورة 10">
            <a:extLst>
              <a:ext uri="{FF2B5EF4-FFF2-40B4-BE49-F238E27FC236}">
                <a16:creationId xmlns:a16="http://schemas.microsoft.com/office/drawing/2014/main" id="{6BE17D94-827F-420C-84DD-A2F975BF5E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397" y="4003331"/>
            <a:ext cx="3537562" cy="2883203"/>
          </a:xfrm>
          <a:prstGeom prst="rect">
            <a:avLst/>
          </a:prstGeom>
        </p:spPr>
      </p:pic>
      <p:pic>
        <p:nvPicPr>
          <p:cNvPr id="13" name="صورة 12">
            <a:extLst>
              <a:ext uri="{FF2B5EF4-FFF2-40B4-BE49-F238E27FC236}">
                <a16:creationId xmlns:a16="http://schemas.microsoft.com/office/drawing/2014/main" id="{AC40330C-4DFD-4389-8F05-8D94EFF286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673" y="3761358"/>
            <a:ext cx="4688705" cy="3096641"/>
          </a:xfrm>
          <a:prstGeom prst="rect">
            <a:avLst/>
          </a:prstGeom>
        </p:spPr>
      </p:pic>
      <p:pic>
        <p:nvPicPr>
          <p:cNvPr id="15" name="صورة 14">
            <a:extLst>
              <a:ext uri="{FF2B5EF4-FFF2-40B4-BE49-F238E27FC236}">
                <a16:creationId xmlns:a16="http://schemas.microsoft.com/office/drawing/2014/main" id="{67EB4C36-7CE0-41A0-B637-C1F9678E10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282" y="711491"/>
            <a:ext cx="4491314" cy="3291840"/>
          </a:xfrm>
          <a:prstGeom prst="rect">
            <a:avLst/>
          </a:prstGeom>
        </p:spPr>
      </p:pic>
      <p:sp>
        <p:nvSpPr>
          <p:cNvPr id="16" name="شكل بيضاوي 15">
            <a:extLst>
              <a:ext uri="{FF2B5EF4-FFF2-40B4-BE49-F238E27FC236}">
                <a16:creationId xmlns:a16="http://schemas.microsoft.com/office/drawing/2014/main" id="{0F9E3A84-9129-487C-9887-910F174E947E}"/>
              </a:ext>
            </a:extLst>
          </p:cNvPr>
          <p:cNvSpPr/>
          <p:nvPr/>
        </p:nvSpPr>
        <p:spPr>
          <a:xfrm>
            <a:off x="-5463540" y="-2036965"/>
            <a:ext cx="23119080" cy="3291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ربع نص 16">
            <a:extLst>
              <a:ext uri="{FF2B5EF4-FFF2-40B4-BE49-F238E27FC236}">
                <a16:creationId xmlns:a16="http://schemas.microsoft.com/office/drawing/2014/main" id="{06A99537-0711-4605-A95E-E6325D7705F2}"/>
              </a:ext>
            </a:extLst>
          </p:cNvPr>
          <p:cNvSpPr txBox="1"/>
          <p:nvPr/>
        </p:nvSpPr>
        <p:spPr>
          <a:xfrm>
            <a:off x="1852395" y="226926"/>
            <a:ext cx="6858000" cy="584775"/>
          </a:xfrm>
          <a:prstGeom prst="rect">
            <a:avLst/>
          </a:prstGeom>
          <a:noFill/>
        </p:spPr>
        <p:txBody>
          <a:bodyPr wrap="square">
            <a:spAutoFit/>
          </a:bodyPr>
          <a:lstStyle/>
          <a:p>
            <a:r>
              <a:rPr lang="ar-SA" sz="3200" b="1" dirty="0" err="1"/>
              <a:t>Fun</a:t>
            </a:r>
            <a:r>
              <a:rPr lang="ar-SA" sz="3200" b="1" dirty="0"/>
              <a:t> </a:t>
            </a:r>
            <a:r>
              <a:rPr lang="ar-SA" sz="3200" b="1" dirty="0" err="1"/>
              <a:t>Events</a:t>
            </a:r>
            <a:r>
              <a:rPr lang="ar-SA" sz="3200" b="1" dirty="0"/>
              <a:t> </a:t>
            </a:r>
            <a:r>
              <a:rPr lang="ar-SA" sz="3200" b="1" dirty="0" err="1"/>
              <a:t>and</a:t>
            </a:r>
            <a:r>
              <a:rPr lang="ar-SA" sz="3200" b="1" dirty="0"/>
              <a:t> </a:t>
            </a:r>
            <a:r>
              <a:rPr lang="ar-SA" sz="3200" b="1" dirty="0" err="1"/>
              <a:t>Workshops</a:t>
            </a:r>
            <a:endParaRPr lang="ar-SA" sz="3200" b="1" dirty="0"/>
          </a:p>
        </p:txBody>
      </p:sp>
    </p:spTree>
    <p:extLst>
      <p:ext uri="{BB962C8B-B14F-4D97-AF65-F5344CB8AC3E}">
        <p14:creationId xmlns:p14="http://schemas.microsoft.com/office/powerpoint/2010/main" val="4147111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thra Readers Club | Ithra">
            <a:extLst>
              <a:ext uri="{FF2B5EF4-FFF2-40B4-BE49-F238E27FC236}">
                <a16:creationId xmlns:a16="http://schemas.microsoft.com/office/drawing/2014/main" id="{0AF3B394-7DA5-4CD8-A031-C4349610D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6044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0AFEEA5B-0449-4C92-93F9-78415F06CFA7}"/>
              </a:ext>
            </a:extLst>
          </p:cNvPr>
          <p:cNvSpPr txBox="1"/>
          <p:nvPr/>
        </p:nvSpPr>
        <p:spPr>
          <a:xfrm>
            <a:off x="2603322" y="3423672"/>
            <a:ext cx="8382000" cy="369332"/>
          </a:xfrm>
          <a:prstGeom prst="rect">
            <a:avLst/>
          </a:prstGeom>
          <a:noFill/>
        </p:spPr>
        <p:txBody>
          <a:bodyPr wrap="square">
            <a:spAutoFit/>
          </a:bodyPr>
          <a:lstStyle/>
          <a:p>
            <a:pPr algn="ctr" rtl="0"/>
            <a:r>
              <a:rPr lang="ar-SA" dirty="0"/>
              <a:t>!</a:t>
            </a:r>
          </a:p>
        </p:txBody>
      </p:sp>
      <p:grpSp>
        <p:nvGrpSpPr>
          <p:cNvPr id="4" name="مجموعة 3">
            <a:extLst>
              <a:ext uri="{FF2B5EF4-FFF2-40B4-BE49-F238E27FC236}">
                <a16:creationId xmlns:a16="http://schemas.microsoft.com/office/drawing/2014/main" id="{A7E95BCE-FE43-40FF-A27A-D24C97164B1A}"/>
              </a:ext>
            </a:extLst>
          </p:cNvPr>
          <p:cNvGrpSpPr/>
          <p:nvPr/>
        </p:nvGrpSpPr>
        <p:grpSpPr>
          <a:xfrm>
            <a:off x="6467759" y="1650544"/>
            <a:ext cx="3120919" cy="5737521"/>
            <a:chOff x="8685452" y="1043740"/>
            <a:chExt cx="3506548" cy="6339840"/>
          </a:xfrm>
        </p:grpSpPr>
        <p:pic>
          <p:nvPicPr>
            <p:cNvPr id="5" name="صورة 4">
              <a:extLst>
                <a:ext uri="{FF2B5EF4-FFF2-40B4-BE49-F238E27FC236}">
                  <a16:creationId xmlns:a16="http://schemas.microsoft.com/office/drawing/2014/main" id="{991ADFF4-C0B7-4A62-B7E1-DF7794B33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5452" y="1043740"/>
              <a:ext cx="3167180" cy="6339840"/>
            </a:xfrm>
            <a:prstGeom prst="rect">
              <a:avLst/>
            </a:prstGeom>
          </p:spPr>
        </p:pic>
        <p:pic>
          <p:nvPicPr>
            <p:cNvPr id="6" name="صورة 5">
              <a:extLst>
                <a:ext uri="{FF2B5EF4-FFF2-40B4-BE49-F238E27FC236}">
                  <a16:creationId xmlns:a16="http://schemas.microsoft.com/office/drawing/2014/main" id="{0AC2155C-0D1B-4997-8505-936F758C6D15}"/>
                </a:ext>
              </a:extLst>
            </p:cNvPr>
            <p:cNvPicPr>
              <a:picLocks noChangeAspect="1"/>
            </p:cNvPicPr>
            <p:nvPr/>
          </p:nvPicPr>
          <p:blipFill rotWithShape="1">
            <a:blip r:embed="rId4">
              <a:extLst>
                <a:ext uri="{28A0092B-C50C-407E-A947-70E740481C1C}">
                  <a14:useLocalDpi xmlns:a14="http://schemas.microsoft.com/office/drawing/2010/main" val="0"/>
                </a:ext>
              </a:extLst>
            </a:blip>
            <a:srcRect l="66468" t="94330"/>
            <a:stretch/>
          </p:blipFill>
          <p:spPr>
            <a:xfrm>
              <a:off x="9281160" y="6533710"/>
              <a:ext cx="2910840" cy="388259"/>
            </a:xfrm>
            <a:prstGeom prst="rect">
              <a:avLst/>
            </a:prstGeom>
          </p:spPr>
        </p:pic>
      </p:grpSp>
      <p:sp>
        <p:nvSpPr>
          <p:cNvPr id="7" name="فقاعة الكلام: بيضاوية 6">
            <a:extLst>
              <a:ext uri="{FF2B5EF4-FFF2-40B4-BE49-F238E27FC236}">
                <a16:creationId xmlns:a16="http://schemas.microsoft.com/office/drawing/2014/main" id="{8FCDC6AA-5628-435C-9A2F-8EDDE83A434C}"/>
              </a:ext>
            </a:extLst>
          </p:cNvPr>
          <p:cNvSpPr/>
          <p:nvPr/>
        </p:nvSpPr>
        <p:spPr>
          <a:xfrm>
            <a:off x="1749881" y="0"/>
            <a:ext cx="10623455" cy="1928338"/>
          </a:xfrm>
          <a:prstGeom prst="wedgeEllipseCallout">
            <a:avLst>
              <a:gd name="adj1" fmla="val -12624"/>
              <a:gd name="adj2" fmla="val 7218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ar-SA" sz="2800" b="1" dirty="0" err="1">
                <a:solidFill>
                  <a:schemeClr val="tx1"/>
                </a:solidFill>
              </a:rPr>
              <a:t>So</a:t>
            </a:r>
            <a:r>
              <a:rPr lang="ar-SA" sz="2800" b="1" dirty="0">
                <a:solidFill>
                  <a:schemeClr val="tx1"/>
                </a:solidFill>
              </a:rPr>
              <a:t>, </a:t>
            </a:r>
            <a:r>
              <a:rPr lang="ar-SA" sz="2800" b="1" dirty="0" err="1">
                <a:solidFill>
                  <a:schemeClr val="tx1"/>
                </a:solidFill>
              </a:rPr>
              <a:t>Ithra</a:t>
            </a:r>
            <a:r>
              <a:rPr lang="ar-SA" sz="2800" b="1" dirty="0">
                <a:solidFill>
                  <a:schemeClr val="tx1"/>
                </a:solidFill>
              </a:rPr>
              <a:t> </a:t>
            </a:r>
            <a:r>
              <a:rPr lang="ar-SA" sz="2800" b="1" dirty="0" err="1">
                <a:solidFill>
                  <a:schemeClr val="tx1"/>
                </a:solidFill>
              </a:rPr>
              <a:t>Library</a:t>
            </a:r>
            <a:r>
              <a:rPr lang="ar-SA" sz="2800" b="1" dirty="0">
                <a:solidFill>
                  <a:schemeClr val="tx1"/>
                </a:solidFill>
              </a:rPr>
              <a:t> </a:t>
            </a:r>
            <a:r>
              <a:rPr lang="ar-SA" sz="2800" b="1" dirty="0" err="1">
                <a:solidFill>
                  <a:schemeClr val="tx1"/>
                </a:solidFill>
              </a:rPr>
              <a:t>is</a:t>
            </a:r>
            <a:r>
              <a:rPr lang="ar-SA" sz="2800" b="1" dirty="0">
                <a:solidFill>
                  <a:schemeClr val="tx1"/>
                </a:solidFill>
              </a:rPr>
              <a:t> </a:t>
            </a:r>
            <a:r>
              <a:rPr lang="ar-SA" sz="2800" b="1" dirty="0" err="1">
                <a:solidFill>
                  <a:schemeClr val="tx1"/>
                </a:solidFill>
              </a:rPr>
              <a:t>like</a:t>
            </a:r>
            <a:r>
              <a:rPr lang="ar-SA" sz="2800" b="1" dirty="0">
                <a:solidFill>
                  <a:schemeClr val="tx1"/>
                </a:solidFill>
              </a:rPr>
              <a:t> a </a:t>
            </a:r>
            <a:r>
              <a:rPr lang="ar-SA" sz="2800" b="1" dirty="0" err="1">
                <a:solidFill>
                  <a:schemeClr val="tx1"/>
                </a:solidFill>
              </a:rPr>
              <a:t>big</a:t>
            </a:r>
            <a:r>
              <a:rPr lang="ar-SA" sz="2800" b="1" dirty="0">
                <a:solidFill>
                  <a:schemeClr val="tx1"/>
                </a:solidFill>
              </a:rPr>
              <a:t> </a:t>
            </a:r>
            <a:r>
              <a:rPr lang="ar-SA" sz="2800" b="1" dirty="0" err="1">
                <a:solidFill>
                  <a:schemeClr val="tx1"/>
                </a:solidFill>
              </a:rPr>
              <a:t>friend</a:t>
            </a:r>
            <a:r>
              <a:rPr lang="ar-SA" sz="2800" b="1" dirty="0">
                <a:solidFill>
                  <a:schemeClr val="tx1"/>
                </a:solidFill>
              </a:rPr>
              <a:t> </a:t>
            </a:r>
            <a:r>
              <a:rPr lang="ar-SA" sz="2800" b="1" dirty="0" err="1">
                <a:solidFill>
                  <a:schemeClr val="tx1"/>
                </a:solidFill>
              </a:rPr>
              <a:t>helping</a:t>
            </a:r>
            <a:r>
              <a:rPr lang="ar-SA" sz="2800" b="1" dirty="0">
                <a:solidFill>
                  <a:schemeClr val="tx1"/>
                </a:solidFill>
              </a:rPr>
              <a:t> </a:t>
            </a:r>
            <a:r>
              <a:rPr lang="ar-SA" sz="2800" b="1" dirty="0" err="1">
                <a:solidFill>
                  <a:schemeClr val="tx1"/>
                </a:solidFill>
              </a:rPr>
              <a:t>Saudi</a:t>
            </a:r>
            <a:r>
              <a:rPr lang="ar-SA" sz="2800" b="1" dirty="0">
                <a:solidFill>
                  <a:schemeClr val="tx1"/>
                </a:solidFill>
              </a:rPr>
              <a:t> </a:t>
            </a:r>
            <a:r>
              <a:rPr lang="ar-SA" sz="2800" b="1" dirty="0" err="1">
                <a:solidFill>
                  <a:schemeClr val="tx1"/>
                </a:solidFill>
              </a:rPr>
              <a:t>Arabia</a:t>
            </a:r>
            <a:r>
              <a:rPr lang="ar-SA" sz="2800" b="1" dirty="0">
                <a:solidFill>
                  <a:schemeClr val="tx1"/>
                </a:solidFill>
              </a:rPr>
              <a:t> </a:t>
            </a:r>
            <a:r>
              <a:rPr lang="ar-SA" sz="2800" b="1" dirty="0" err="1">
                <a:solidFill>
                  <a:schemeClr val="tx1"/>
                </a:solidFill>
              </a:rPr>
              <a:t>become</a:t>
            </a:r>
            <a:r>
              <a:rPr lang="ar-SA" sz="2800" b="1" dirty="0">
                <a:solidFill>
                  <a:schemeClr val="tx1"/>
                </a:solidFill>
              </a:rPr>
              <a:t> a </a:t>
            </a:r>
            <a:r>
              <a:rPr lang="ar-SA" sz="2800" b="1" dirty="0" err="1">
                <a:solidFill>
                  <a:schemeClr val="tx1"/>
                </a:solidFill>
              </a:rPr>
              <a:t>smarter</a:t>
            </a:r>
            <a:r>
              <a:rPr lang="ar-SA" sz="2800" b="1" dirty="0">
                <a:solidFill>
                  <a:schemeClr val="tx1"/>
                </a:solidFill>
              </a:rPr>
              <a:t>, </a:t>
            </a:r>
            <a:r>
              <a:rPr lang="ar-SA" sz="2800" b="1" dirty="0" err="1">
                <a:solidFill>
                  <a:schemeClr val="tx1"/>
                </a:solidFill>
              </a:rPr>
              <a:t>happier</a:t>
            </a:r>
            <a:r>
              <a:rPr lang="ar-SA" sz="2800" b="1" dirty="0">
                <a:solidFill>
                  <a:schemeClr val="tx1"/>
                </a:solidFill>
              </a:rPr>
              <a:t>, </a:t>
            </a:r>
            <a:r>
              <a:rPr lang="ar-SA" sz="2800" b="1" dirty="0" err="1">
                <a:solidFill>
                  <a:schemeClr val="tx1"/>
                </a:solidFill>
              </a:rPr>
              <a:t>and</a:t>
            </a:r>
            <a:r>
              <a:rPr lang="ar-SA" sz="2800" b="1" dirty="0">
                <a:solidFill>
                  <a:schemeClr val="tx1"/>
                </a:solidFill>
              </a:rPr>
              <a:t> </a:t>
            </a:r>
            <a:r>
              <a:rPr lang="ar-SA" sz="2800" b="1" dirty="0" err="1">
                <a:solidFill>
                  <a:schemeClr val="tx1"/>
                </a:solidFill>
              </a:rPr>
              <a:t>more</a:t>
            </a:r>
            <a:r>
              <a:rPr lang="ar-SA" sz="2800" b="1" dirty="0">
                <a:solidFill>
                  <a:schemeClr val="tx1"/>
                </a:solidFill>
              </a:rPr>
              <a:t> </a:t>
            </a:r>
            <a:r>
              <a:rPr lang="ar-SA" sz="2800" b="1" dirty="0" err="1">
                <a:solidFill>
                  <a:schemeClr val="tx1"/>
                </a:solidFill>
              </a:rPr>
              <a:t>creative</a:t>
            </a:r>
            <a:r>
              <a:rPr lang="ar-SA" sz="2800" b="1" dirty="0">
                <a:solidFill>
                  <a:schemeClr val="tx1"/>
                </a:solidFill>
              </a:rPr>
              <a:t> </a:t>
            </a:r>
            <a:r>
              <a:rPr lang="ar-SA" sz="2800" b="1" dirty="0" err="1">
                <a:solidFill>
                  <a:schemeClr val="tx1"/>
                </a:solidFill>
              </a:rPr>
              <a:t>place</a:t>
            </a:r>
            <a:r>
              <a:rPr lang="ar-SA" sz="2800" b="1" dirty="0">
                <a:solidFill>
                  <a:schemeClr val="tx1"/>
                </a:solidFill>
              </a:rPr>
              <a:t> – </a:t>
            </a:r>
            <a:r>
              <a:rPr lang="ar-SA" sz="2800" b="1" dirty="0" err="1">
                <a:solidFill>
                  <a:schemeClr val="tx1"/>
                </a:solidFill>
              </a:rPr>
              <a:t>just</a:t>
            </a:r>
            <a:r>
              <a:rPr lang="ar-SA" sz="2800" b="1" dirty="0">
                <a:solidFill>
                  <a:schemeClr val="tx1"/>
                </a:solidFill>
              </a:rPr>
              <a:t> </a:t>
            </a:r>
            <a:r>
              <a:rPr lang="ar-SA" sz="2800" b="1" dirty="0" err="1">
                <a:solidFill>
                  <a:schemeClr val="tx1"/>
                </a:solidFill>
              </a:rPr>
              <a:t>like</a:t>
            </a:r>
            <a:r>
              <a:rPr lang="ar-SA" sz="2800" b="1" dirty="0">
                <a:solidFill>
                  <a:schemeClr val="tx1"/>
                </a:solidFill>
              </a:rPr>
              <a:t> </a:t>
            </a:r>
            <a:r>
              <a:rPr lang="ar-SA" sz="2800" b="1" dirty="0" err="1">
                <a:solidFill>
                  <a:schemeClr val="tx1"/>
                </a:solidFill>
              </a:rPr>
              <a:t>Vision</a:t>
            </a:r>
            <a:r>
              <a:rPr lang="ar-SA" sz="2800" b="1" dirty="0">
                <a:solidFill>
                  <a:schemeClr val="tx1"/>
                </a:solidFill>
              </a:rPr>
              <a:t> 2030 </a:t>
            </a:r>
            <a:r>
              <a:rPr lang="ar-SA" sz="2800" b="1" dirty="0" err="1">
                <a:solidFill>
                  <a:schemeClr val="tx1"/>
                </a:solidFill>
              </a:rPr>
              <a:t>wants</a:t>
            </a:r>
            <a:endParaRPr lang="ar-SA" sz="2800" b="1" dirty="0">
              <a:solidFill>
                <a:schemeClr val="tx1"/>
              </a:solidFill>
            </a:endParaRPr>
          </a:p>
        </p:txBody>
      </p:sp>
    </p:spTree>
    <p:extLst>
      <p:ext uri="{BB962C8B-B14F-4D97-AF65-F5344CB8AC3E}">
        <p14:creationId xmlns:p14="http://schemas.microsoft.com/office/powerpoint/2010/main" val="2106664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814A6961-6D90-4011-AE85-5D4A78770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60170"/>
            <a:ext cx="12268201" cy="6947452"/>
          </a:xfrm>
          <a:prstGeom prst="rect">
            <a:avLst/>
          </a:prstGeom>
          <a:noFill/>
          <a:extLst>
            <a:ext uri="{909E8E84-426E-40DD-AFC4-6F175D3DCCD1}">
              <a14:hiddenFill xmlns:a14="http://schemas.microsoft.com/office/drawing/2010/main">
                <a:solidFill>
                  <a:srgbClr val="FFFFFF"/>
                </a:solidFill>
              </a14:hiddenFill>
            </a:ext>
          </a:extLst>
        </p:spPr>
      </p:pic>
      <p:sp>
        <p:nvSpPr>
          <p:cNvPr id="18" name="圆角矩形 112">
            <a:extLst>
              <a:ext uri="{FF2B5EF4-FFF2-40B4-BE49-F238E27FC236}">
                <a16:creationId xmlns:a16="http://schemas.microsoft.com/office/drawing/2014/main" id="{375F0C70-635C-4846-B15F-961B309692FF}"/>
              </a:ext>
            </a:extLst>
          </p:cNvPr>
          <p:cNvSpPr/>
          <p:nvPr/>
        </p:nvSpPr>
        <p:spPr>
          <a:xfrm>
            <a:off x="961022" y="665694"/>
            <a:ext cx="10058400" cy="5448693"/>
          </a:xfrm>
          <a:prstGeom prst="roundRect">
            <a:avLst>
              <a:gd name="adj" fmla="val 7352"/>
            </a:avLst>
          </a:prstGeom>
          <a:solidFill>
            <a:srgbClr val="FCF9F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مربع نص 3">
            <a:extLst>
              <a:ext uri="{FF2B5EF4-FFF2-40B4-BE49-F238E27FC236}">
                <a16:creationId xmlns:a16="http://schemas.microsoft.com/office/drawing/2014/main" id="{CC355D2F-56FB-47AD-B82D-66B14BD89CC9}"/>
              </a:ext>
            </a:extLst>
          </p:cNvPr>
          <p:cNvSpPr txBox="1"/>
          <p:nvPr/>
        </p:nvSpPr>
        <p:spPr>
          <a:xfrm>
            <a:off x="3921550" y="1371929"/>
            <a:ext cx="5901180" cy="584775"/>
          </a:xfrm>
          <a:prstGeom prst="rect">
            <a:avLst/>
          </a:prstGeom>
          <a:noFill/>
        </p:spPr>
        <p:txBody>
          <a:bodyPr wrap="square">
            <a:spAutoFit/>
          </a:bodyPr>
          <a:lstStyle/>
          <a:p>
            <a:pPr algn="l" rtl="0"/>
            <a:r>
              <a:rPr lang="en-US" sz="3200" b="1" dirty="0">
                <a:latin typeface="Arial Rounded MT Bold" panose="020F0704030504030204" pitchFamily="34" charset="0"/>
              </a:rPr>
              <a:t>How are you doing today?</a:t>
            </a:r>
            <a:endParaRPr lang="ar-SA" sz="3200" dirty="0"/>
          </a:p>
        </p:txBody>
      </p:sp>
      <p:sp>
        <p:nvSpPr>
          <p:cNvPr id="5" name="مربع نص 4">
            <a:extLst>
              <a:ext uri="{FF2B5EF4-FFF2-40B4-BE49-F238E27FC236}">
                <a16:creationId xmlns:a16="http://schemas.microsoft.com/office/drawing/2014/main" id="{C649E738-A5D9-47D0-8A6B-9BC3EF826CBB}"/>
              </a:ext>
            </a:extLst>
          </p:cNvPr>
          <p:cNvSpPr txBox="1"/>
          <p:nvPr/>
        </p:nvSpPr>
        <p:spPr>
          <a:xfrm>
            <a:off x="3261261" y="2654595"/>
            <a:ext cx="6312068" cy="954107"/>
          </a:xfrm>
          <a:prstGeom prst="rect">
            <a:avLst/>
          </a:prstGeom>
          <a:noFill/>
        </p:spPr>
        <p:txBody>
          <a:bodyPr wrap="square">
            <a:spAutoFit/>
          </a:bodyPr>
          <a:lstStyle/>
          <a:p>
            <a:pPr algn="ctr" rtl="0"/>
            <a:r>
              <a:rPr lang="en-US" sz="2800" b="1" dirty="0">
                <a:latin typeface="Arial Rounded MT Bold" panose="020F0704030504030204" pitchFamily="34" charset="0"/>
              </a:rPr>
              <a:t>I  hope you are excited to start a new lesson…</a:t>
            </a:r>
            <a:endParaRPr lang="ar-SA" sz="2800" dirty="0"/>
          </a:p>
        </p:txBody>
      </p:sp>
      <p:sp>
        <p:nvSpPr>
          <p:cNvPr id="6" name="مربع نص 5">
            <a:extLst>
              <a:ext uri="{FF2B5EF4-FFF2-40B4-BE49-F238E27FC236}">
                <a16:creationId xmlns:a16="http://schemas.microsoft.com/office/drawing/2014/main" id="{3E6F1D0A-9397-4BE0-ADBF-ACA51AF017D8}"/>
              </a:ext>
            </a:extLst>
          </p:cNvPr>
          <p:cNvSpPr txBox="1"/>
          <p:nvPr/>
        </p:nvSpPr>
        <p:spPr>
          <a:xfrm>
            <a:off x="3759347" y="4106234"/>
            <a:ext cx="5813982" cy="1077218"/>
          </a:xfrm>
          <a:prstGeom prst="rect">
            <a:avLst/>
          </a:prstGeom>
          <a:noFill/>
        </p:spPr>
        <p:txBody>
          <a:bodyPr wrap="square">
            <a:spAutoFit/>
          </a:bodyPr>
          <a:lstStyle/>
          <a:p>
            <a:pPr algn="ctr"/>
            <a:r>
              <a:rPr lang="en-US" sz="3200" b="1" i="0" dirty="0">
                <a:solidFill>
                  <a:srgbClr val="C00000"/>
                </a:solidFill>
                <a:effectLst/>
                <a:latin typeface="Söhne"/>
              </a:rPr>
              <a:t>Ready for a quick quiz to refresh our </a:t>
            </a:r>
            <a:r>
              <a:rPr lang="en-US" sz="3200" b="1" i="0" u="sng" dirty="0">
                <a:solidFill>
                  <a:srgbClr val="C00000"/>
                </a:solidFill>
                <a:effectLst/>
                <a:latin typeface="Söhne"/>
              </a:rPr>
              <a:t>last lesson</a:t>
            </a:r>
            <a:r>
              <a:rPr lang="en-US" sz="3200" b="1" i="0" dirty="0">
                <a:solidFill>
                  <a:srgbClr val="C00000"/>
                </a:solidFill>
                <a:effectLst/>
                <a:latin typeface="Söhne"/>
              </a:rPr>
              <a:t>?</a:t>
            </a:r>
            <a:endParaRPr lang="ar-SA" sz="3200" b="1" dirty="0">
              <a:solidFill>
                <a:srgbClr val="C00000"/>
              </a:solidFill>
            </a:endParaRPr>
          </a:p>
        </p:txBody>
      </p:sp>
      <p:sp>
        <p:nvSpPr>
          <p:cNvPr id="10" name="椭圆 106">
            <a:extLst>
              <a:ext uri="{FF2B5EF4-FFF2-40B4-BE49-F238E27FC236}">
                <a16:creationId xmlns:a16="http://schemas.microsoft.com/office/drawing/2014/main" id="{E6DF5301-1BC4-4AF3-90B2-2E59325B0035}"/>
              </a:ext>
            </a:extLst>
          </p:cNvPr>
          <p:cNvSpPr/>
          <p:nvPr/>
        </p:nvSpPr>
        <p:spPr>
          <a:xfrm>
            <a:off x="10595694" y="977490"/>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7">
            <a:extLst>
              <a:ext uri="{FF2B5EF4-FFF2-40B4-BE49-F238E27FC236}">
                <a16:creationId xmlns:a16="http://schemas.microsoft.com/office/drawing/2014/main" id="{8CC50715-82CF-44FE-A424-4FF9ECFB7759}"/>
              </a:ext>
            </a:extLst>
          </p:cNvPr>
          <p:cNvSpPr/>
          <p:nvPr/>
        </p:nvSpPr>
        <p:spPr>
          <a:xfrm>
            <a:off x="1241426" y="5665272"/>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09">
            <a:extLst>
              <a:ext uri="{FF2B5EF4-FFF2-40B4-BE49-F238E27FC236}">
                <a16:creationId xmlns:a16="http://schemas.microsoft.com/office/drawing/2014/main" id="{720B06D0-180F-42C2-B832-6016A8291637}"/>
              </a:ext>
            </a:extLst>
          </p:cNvPr>
          <p:cNvSpPr/>
          <p:nvPr/>
        </p:nvSpPr>
        <p:spPr>
          <a:xfrm>
            <a:off x="1196030" y="977489"/>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06">
            <a:extLst>
              <a:ext uri="{FF2B5EF4-FFF2-40B4-BE49-F238E27FC236}">
                <a16:creationId xmlns:a16="http://schemas.microsoft.com/office/drawing/2014/main" id="{9357683C-1A07-4FBD-9887-0910088E9E34}"/>
              </a:ext>
            </a:extLst>
          </p:cNvPr>
          <p:cNvSpPr/>
          <p:nvPr/>
        </p:nvSpPr>
        <p:spPr>
          <a:xfrm>
            <a:off x="10654046" y="5773612"/>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صورة 19">
            <a:extLst>
              <a:ext uri="{FF2B5EF4-FFF2-40B4-BE49-F238E27FC236}">
                <a16:creationId xmlns:a16="http://schemas.microsoft.com/office/drawing/2014/main" id="{850E34DE-AE8B-446E-BE91-959F42F2CED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37617"/>
          <a:stretch/>
        </p:blipFill>
        <p:spPr>
          <a:xfrm>
            <a:off x="1172578" y="3347975"/>
            <a:ext cx="2541055" cy="2763306"/>
          </a:xfrm>
          <a:prstGeom prst="rect">
            <a:avLst/>
          </a:prstGeom>
        </p:spPr>
      </p:pic>
    </p:spTree>
    <p:extLst>
      <p:ext uri="{BB962C8B-B14F-4D97-AF65-F5344CB8AC3E}">
        <p14:creationId xmlns:p14="http://schemas.microsoft.com/office/powerpoint/2010/main" val="85598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组合 114"/>
          <p:cNvGrpSpPr/>
          <p:nvPr/>
        </p:nvGrpSpPr>
        <p:grpSpPr>
          <a:xfrm>
            <a:off x="139067" y="-3243"/>
            <a:ext cx="12217003" cy="6870068"/>
            <a:chOff x="8585502" y="2839257"/>
            <a:chExt cx="12217003" cy="6870068"/>
          </a:xfrm>
        </p:grpSpPr>
        <p:pic>
          <p:nvPicPr>
            <p:cNvPr id="116" name="图片 115"/>
            <p:cNvPicPr>
              <a:picLocks noChangeAspect="1"/>
            </p:cNvPicPr>
            <p:nvPr/>
          </p:nvPicPr>
          <p:blipFill>
            <a:blip r:embed="rId4"/>
            <a:stretch>
              <a:fillRect/>
            </a:stretch>
          </p:blipFill>
          <p:spPr>
            <a:xfrm>
              <a:off x="8585502" y="2839257"/>
              <a:ext cx="12192000" cy="6866415"/>
            </a:xfrm>
            <a:prstGeom prst="rect">
              <a:avLst/>
            </a:prstGeom>
          </p:spPr>
        </p:pic>
        <p:sp>
          <p:nvSpPr>
            <p:cNvPr id="117" name="流程图: 过程 116"/>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pic>
        <p:nvPicPr>
          <p:cNvPr id="3" name="صورة 2">
            <a:extLst>
              <a:ext uri="{FF2B5EF4-FFF2-40B4-BE49-F238E27FC236}">
                <a16:creationId xmlns:a16="http://schemas.microsoft.com/office/drawing/2014/main" id="{99E591C3-5011-4F9E-A45D-CEE52172E9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5725" y="86047"/>
            <a:ext cx="6215205" cy="6234546"/>
          </a:xfrm>
          <a:prstGeom prst="rect">
            <a:avLst/>
          </a:prstGeom>
        </p:spPr>
      </p:pic>
      <p:sp>
        <p:nvSpPr>
          <p:cNvPr id="113" name="圆角矩形 112"/>
          <p:cNvSpPr/>
          <p:nvPr/>
        </p:nvSpPr>
        <p:spPr>
          <a:xfrm>
            <a:off x="1484055" y="1696761"/>
            <a:ext cx="9223890" cy="3013121"/>
          </a:xfrm>
          <a:prstGeom prst="roundRect">
            <a:avLst>
              <a:gd name="adj" fmla="val 7352"/>
            </a:avLst>
          </a:prstGeom>
          <a:solidFill>
            <a:srgbClr val="F2F2F2">
              <a:alpha val="87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0304354" y="1965235"/>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1684146" y="4338918"/>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10325741" y="4324352"/>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a:off x="1672409" y="1857616"/>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副标题 2"/>
          <p:cNvSpPr txBox="1">
            <a:spLocks/>
          </p:cNvSpPr>
          <p:nvPr/>
        </p:nvSpPr>
        <p:spPr>
          <a:xfrm>
            <a:off x="1782271" y="2661931"/>
            <a:ext cx="8677084" cy="11703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4000" b="1" dirty="0">
                <a:solidFill>
                  <a:srgbClr val="C00000"/>
                </a:solidFill>
                <a:ea typeface="黑体" panose="02010609060101010101" pitchFamily="49" charset="-122"/>
              </a:rPr>
              <a:t>Books Open 95</a:t>
            </a:r>
            <a:endParaRPr lang="zh-CN" altLang="en-US" sz="4000" b="1" dirty="0">
              <a:solidFill>
                <a:srgbClr val="C00000"/>
              </a:solidFill>
              <a:ea typeface="黑体" panose="02010609060101010101" pitchFamily="49" charset="-122"/>
            </a:endParaRPr>
          </a:p>
        </p:txBody>
      </p:sp>
      <p:pic>
        <p:nvPicPr>
          <p:cNvPr id="14" name="Picture 2" descr="Icon Reading #201906 - Free Icons Library">
            <a:extLst>
              <a:ext uri="{FF2B5EF4-FFF2-40B4-BE49-F238E27FC236}">
                <a16:creationId xmlns:a16="http://schemas.microsoft.com/office/drawing/2014/main" id="{D693A691-787D-4E99-A2FF-6EABF7FD058E}"/>
              </a:ext>
            </a:extLst>
          </p:cNvPr>
          <p:cNvPicPr>
            <a:picLocks noChangeAspect="1" noChangeArrowheads="1"/>
          </p:cNvPicPr>
          <p:nvPr/>
        </p:nvPicPr>
        <p:blipFill>
          <a:blip r:embed="rId6" cstate="print">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5270267" y="3276258"/>
            <a:ext cx="1284214" cy="1284214"/>
          </a:xfrm>
          <a:prstGeom prst="rect">
            <a:avLst/>
          </a:prstGeom>
          <a:noFill/>
          <a:extLst>
            <a:ext uri="{909E8E84-426E-40DD-AFC4-6F175D3DCCD1}">
              <a14:hiddenFill xmlns:a14="http://schemas.microsoft.com/office/drawing/2010/main">
                <a:solidFill>
                  <a:srgbClr val="FFFFFF"/>
                </a:solidFill>
              </a14:hiddenFill>
            </a:ext>
          </a:extLst>
        </p:spPr>
      </p:pic>
      <p:sp>
        <p:nvSpPr>
          <p:cNvPr id="15" name="مربع نص 14">
            <a:extLst>
              <a:ext uri="{FF2B5EF4-FFF2-40B4-BE49-F238E27FC236}">
                <a16:creationId xmlns:a16="http://schemas.microsoft.com/office/drawing/2014/main" id="{946B5E86-4518-411B-9655-BA5349FC3C7F}"/>
              </a:ext>
            </a:extLst>
          </p:cNvPr>
          <p:cNvSpPr txBox="1"/>
          <p:nvPr/>
        </p:nvSpPr>
        <p:spPr>
          <a:xfrm>
            <a:off x="1921620" y="2072853"/>
            <a:ext cx="8677084" cy="523220"/>
          </a:xfrm>
          <a:prstGeom prst="rect">
            <a:avLst/>
          </a:prstGeom>
          <a:noFill/>
        </p:spPr>
        <p:txBody>
          <a:bodyPr wrap="square">
            <a:spAutoFit/>
          </a:bodyPr>
          <a:lstStyle/>
          <a:p>
            <a:pPr algn="ctr"/>
            <a:r>
              <a:rPr lang="en-US" sz="2800" b="1" i="0" dirty="0">
                <a:solidFill>
                  <a:srgbClr val="374151"/>
                </a:solidFill>
                <a:effectLst/>
                <a:latin typeface="Söhne"/>
              </a:rPr>
              <a:t>Now, let's dive into the core of our reading lesson</a:t>
            </a:r>
            <a:endParaRPr lang="ar-SA" sz="2800" b="1" dirty="0"/>
          </a:p>
        </p:txBody>
      </p:sp>
    </p:spTree>
    <p:custDataLst>
      <p:tags r:id="rId1"/>
    </p:custDataLst>
    <p:extLst>
      <p:ext uri="{BB962C8B-B14F-4D97-AF65-F5344CB8AC3E}">
        <p14:creationId xmlns:p14="http://schemas.microsoft.com/office/powerpoint/2010/main" val="101009813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26"/>
          <p:cNvPicPr>
            <a:picLocks noChangeAspect="1"/>
          </p:cNvPicPr>
          <p:nvPr/>
        </p:nvPicPr>
        <p:blipFill>
          <a:blip r:embed="rId2"/>
          <a:stretch>
            <a:fillRect/>
          </a:stretch>
        </p:blipFill>
        <p:spPr>
          <a:xfrm>
            <a:off x="0" y="0"/>
            <a:ext cx="12192000" cy="6866415"/>
          </a:xfrm>
          <a:prstGeom prst="rect">
            <a:avLst/>
          </a:prstGeom>
        </p:spPr>
      </p:pic>
      <p:sp>
        <p:nvSpPr>
          <p:cNvPr id="17" name="流程图: 过程 23"/>
          <p:cNvSpPr/>
          <p:nvPr/>
        </p:nvSpPr>
        <p:spPr>
          <a:xfrm>
            <a:off x="0" y="-427382"/>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zh-CN" sz="2000" dirty="0">
              <a:latin typeface="Calibri" panose="020F0502020204030204" pitchFamily="34" charset="0"/>
            </a:endParaRPr>
          </a:p>
          <a:p>
            <a:pPr algn="ctr"/>
            <a:endParaRPr lang="en-GB" altLang="zh-CN" sz="2000" dirty="0">
              <a:latin typeface="Calibri" panose="020F0502020204030204" pitchFamily="34" charset="0"/>
            </a:endParaRPr>
          </a:p>
          <a:p>
            <a:pPr algn="ctr"/>
            <a:endParaRPr lang="en-GB" altLang="zh-CN" sz="2000" dirty="0">
              <a:latin typeface="Calibri" panose="020F0502020204030204" pitchFamily="34" charset="0"/>
            </a:endParaRPr>
          </a:p>
          <a:p>
            <a:pPr algn="ctr"/>
            <a:endParaRPr lang="en-GB" altLang="zh-CN" sz="2000" dirty="0">
              <a:latin typeface="Calibri" panose="020F0502020204030204" pitchFamily="34" charset="0"/>
            </a:endParaRPr>
          </a:p>
          <a:p>
            <a:pPr algn="ctr"/>
            <a:endParaRPr lang="en-GB" altLang="zh-CN" sz="2000" dirty="0">
              <a:latin typeface="Calibri" panose="020F0502020204030204" pitchFamily="34" charset="0"/>
            </a:endParaRPr>
          </a:p>
          <a:p>
            <a:pPr algn="ctr"/>
            <a:endParaRPr lang="en-GB" altLang="zh-CN" sz="2000" dirty="0">
              <a:latin typeface="Calibri" panose="020F0502020204030204" pitchFamily="34" charset="0"/>
            </a:endParaRPr>
          </a:p>
          <a:p>
            <a:pPr algn="ctr"/>
            <a:endParaRPr lang="en-GB" altLang="zh-CN" sz="2000" dirty="0">
              <a:latin typeface="Calibri" panose="020F0502020204030204" pitchFamily="34" charset="0"/>
            </a:endParaRPr>
          </a:p>
          <a:p>
            <a:pPr algn="ctr"/>
            <a:endParaRPr lang="en-GB" altLang="zh-CN" sz="2000" dirty="0">
              <a:latin typeface="Calibri" panose="020F0502020204030204" pitchFamily="34" charset="0"/>
            </a:endParaRPr>
          </a:p>
          <a:p>
            <a:pPr algn="ctr"/>
            <a:endParaRPr lang="en-GB" altLang="zh-CN" sz="2000" dirty="0">
              <a:latin typeface="Calibri" panose="020F0502020204030204" pitchFamily="34" charset="0"/>
            </a:endParaRPr>
          </a:p>
          <a:p>
            <a:pPr algn="ctr"/>
            <a:endParaRPr lang="en-GB" altLang="zh-CN" sz="2000" dirty="0">
              <a:latin typeface="Calibri" panose="020F0502020204030204" pitchFamily="34" charset="0"/>
            </a:endParaRPr>
          </a:p>
          <a:p>
            <a:pPr algn="ctr"/>
            <a:endParaRPr lang="en-GB" altLang="zh-CN" sz="2000" dirty="0">
              <a:latin typeface="Calibri" panose="020F0502020204030204" pitchFamily="34" charset="0"/>
            </a:endParaRPr>
          </a:p>
          <a:p>
            <a:pPr algn="ctr"/>
            <a:endParaRPr lang="en-GB" altLang="zh-CN" sz="2000" dirty="0">
              <a:latin typeface="Calibri" panose="020F0502020204030204" pitchFamily="34" charset="0"/>
            </a:endParaRPr>
          </a:p>
          <a:p>
            <a:pPr algn="ctr"/>
            <a:endParaRPr lang="en-GB" altLang="zh-CN" sz="2000" dirty="0">
              <a:latin typeface="Calibri" panose="020F0502020204030204" pitchFamily="34" charset="0"/>
            </a:endParaRPr>
          </a:p>
          <a:p>
            <a:pPr algn="r"/>
            <a:endParaRPr lang="en-GB" altLang="zh-CN" sz="2000" dirty="0">
              <a:latin typeface="Calibri" panose="020F0502020204030204" pitchFamily="34" charset="0"/>
              <a:hlinkClick r:id="rId3"/>
            </a:endParaRPr>
          </a:p>
          <a:p>
            <a:pPr algn="r"/>
            <a:endParaRPr lang="en-GB" altLang="zh-CN" sz="2000" dirty="0">
              <a:latin typeface="Calibri" panose="020F0502020204030204" pitchFamily="34" charset="0"/>
              <a:hlinkClick r:id="rId3"/>
            </a:endParaRPr>
          </a:p>
          <a:p>
            <a:pPr algn="r"/>
            <a:endParaRPr lang="en-GB" altLang="zh-CN" sz="2000" dirty="0">
              <a:latin typeface="Calibri" panose="020F0502020204030204" pitchFamily="34" charset="0"/>
              <a:hlinkClick r:id="rId3"/>
            </a:endParaRPr>
          </a:p>
          <a:p>
            <a:pPr algn="ctr"/>
            <a:endParaRPr lang="zh-CN" altLang="en-US" sz="2000" dirty="0">
              <a:latin typeface="Calibri" panose="020F0502020204030204" pitchFamily="34" charset="0"/>
            </a:endParaRPr>
          </a:p>
        </p:txBody>
      </p:sp>
      <p:grpSp>
        <p:nvGrpSpPr>
          <p:cNvPr id="10" name="11">
            <a:extLst>
              <a:ext uri="{FF2B5EF4-FFF2-40B4-BE49-F238E27FC236}">
                <a16:creationId xmlns:a16="http://schemas.microsoft.com/office/drawing/2014/main" id="{D3018322-D146-47DA-B1EF-F21B61D91360}"/>
              </a:ext>
            </a:extLst>
          </p:cNvPr>
          <p:cNvGrpSpPr/>
          <p:nvPr/>
        </p:nvGrpSpPr>
        <p:grpSpPr>
          <a:xfrm>
            <a:off x="6239" y="149331"/>
            <a:ext cx="3114922" cy="455119"/>
            <a:chOff x="3562350" y="-2391420"/>
            <a:chExt cx="4033224" cy="1060705"/>
          </a:xfrm>
          <a:solidFill>
            <a:srgbClr val="2F5879"/>
          </a:solidFill>
        </p:grpSpPr>
        <p:sp>
          <p:nvSpPr>
            <p:cNvPr id="11" name="流程图: 过程 35">
              <a:extLst>
                <a:ext uri="{FF2B5EF4-FFF2-40B4-BE49-F238E27FC236}">
                  <a16:creationId xmlns:a16="http://schemas.microsoft.com/office/drawing/2014/main" id="{BEC82BE7-4600-4167-9235-6E142A6D0F2B}"/>
                </a:ext>
              </a:extLst>
            </p:cNvPr>
            <p:cNvSpPr/>
            <p:nvPr/>
          </p:nvSpPr>
          <p:spPr>
            <a:xfrm>
              <a:off x="3562350" y="-2391373"/>
              <a:ext cx="3813259" cy="1060617"/>
            </a:xfrm>
            <a:prstGeom prst="flowChartProcess">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12" name="等腰三角形 36">
              <a:extLst>
                <a:ext uri="{FF2B5EF4-FFF2-40B4-BE49-F238E27FC236}">
                  <a16:creationId xmlns:a16="http://schemas.microsoft.com/office/drawing/2014/main" id="{E62ECA73-DD9F-4A79-9ADE-6BFDFBF2CF31}"/>
                </a:ext>
              </a:extLst>
            </p:cNvPr>
            <p:cNvSpPr/>
            <p:nvPr/>
          </p:nvSpPr>
          <p:spPr>
            <a:xfrm rot="5400000">
              <a:off x="6955239" y="-1971049"/>
              <a:ext cx="1060705" cy="219964"/>
            </a:xfrm>
            <a:prstGeom prst="triangle">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15" name="1">
            <a:extLst>
              <a:ext uri="{FF2B5EF4-FFF2-40B4-BE49-F238E27FC236}">
                <a16:creationId xmlns:a16="http://schemas.microsoft.com/office/drawing/2014/main" id="{2CD8DE87-22E8-4831-9C9B-ED9F42970EF4}"/>
              </a:ext>
            </a:extLst>
          </p:cNvPr>
          <p:cNvSpPr txBox="1">
            <a:spLocks/>
          </p:cNvSpPr>
          <p:nvPr/>
        </p:nvSpPr>
        <p:spPr>
          <a:xfrm>
            <a:off x="208720" y="194727"/>
            <a:ext cx="2499623" cy="41348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rPr>
              <a:t>Warm Up</a:t>
            </a:r>
            <a:endParaRPr lang="zh-CN" altLang="en-US" sz="2000"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endParaRPr>
          </a:p>
        </p:txBody>
      </p:sp>
      <p:pic>
        <p:nvPicPr>
          <p:cNvPr id="4" name="صورة 3">
            <a:extLst>
              <a:ext uri="{FF2B5EF4-FFF2-40B4-BE49-F238E27FC236}">
                <a16:creationId xmlns:a16="http://schemas.microsoft.com/office/drawing/2014/main" id="{72565DC5-F96F-48F0-AE53-BE2E77FBA1E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76121" y="1958095"/>
            <a:ext cx="4399048" cy="2443915"/>
          </a:xfrm>
          <a:prstGeom prst="rect">
            <a:avLst/>
          </a:prstGeom>
        </p:spPr>
      </p:pic>
      <p:sp>
        <p:nvSpPr>
          <p:cNvPr id="20" name="Freeform: Shape 443">
            <a:extLst>
              <a:ext uri="{FF2B5EF4-FFF2-40B4-BE49-F238E27FC236}">
                <a16:creationId xmlns:a16="http://schemas.microsoft.com/office/drawing/2014/main" id="{270C003D-0B2F-4CD6-952E-24ED21BC3050}"/>
              </a:ext>
            </a:extLst>
          </p:cNvPr>
          <p:cNvSpPr/>
          <p:nvPr/>
        </p:nvSpPr>
        <p:spPr>
          <a:xfrm rot="10417065" flipH="1" flipV="1">
            <a:off x="3863548" y="451794"/>
            <a:ext cx="1786719" cy="1197422"/>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1"/>
          </a:solidFill>
          <a:ln w="7945" cap="flat">
            <a:noFill/>
            <a:prstDash val="solid"/>
            <a:miter/>
          </a:ln>
        </p:spPr>
        <p:txBody>
          <a:bodyPr rtlCol="0" anchor="ctr"/>
          <a:lstStyle/>
          <a:p>
            <a:pPr algn="l" rtl="0"/>
            <a:endParaRPr lang="en-US" dirty="0"/>
          </a:p>
        </p:txBody>
      </p:sp>
      <p:sp>
        <p:nvSpPr>
          <p:cNvPr id="25" name="Freeform: Shape 443">
            <a:extLst>
              <a:ext uri="{FF2B5EF4-FFF2-40B4-BE49-F238E27FC236}">
                <a16:creationId xmlns:a16="http://schemas.microsoft.com/office/drawing/2014/main" id="{789D9413-3D21-424D-9E06-F1F2B9E74E3C}"/>
              </a:ext>
            </a:extLst>
          </p:cNvPr>
          <p:cNvSpPr/>
          <p:nvPr/>
        </p:nvSpPr>
        <p:spPr>
          <a:xfrm rot="10417065" flipH="1" flipV="1">
            <a:off x="4218658" y="465260"/>
            <a:ext cx="2365079" cy="892111"/>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1"/>
          </a:solidFill>
          <a:ln w="7945" cap="flat">
            <a:noFill/>
            <a:prstDash val="solid"/>
            <a:miter/>
          </a:ln>
        </p:spPr>
        <p:txBody>
          <a:bodyPr rtlCol="0" anchor="ctr"/>
          <a:lstStyle/>
          <a:p>
            <a:pPr algn="l" rtl="0"/>
            <a:endParaRPr lang="en-US" dirty="0"/>
          </a:p>
        </p:txBody>
      </p:sp>
      <p:sp>
        <p:nvSpPr>
          <p:cNvPr id="21" name="TextBox 416">
            <a:extLst>
              <a:ext uri="{FF2B5EF4-FFF2-40B4-BE49-F238E27FC236}">
                <a16:creationId xmlns:a16="http://schemas.microsoft.com/office/drawing/2014/main" id="{E8D06709-84AC-41F7-8B3E-3347B74FF97B}"/>
              </a:ext>
            </a:extLst>
          </p:cNvPr>
          <p:cNvSpPr txBox="1"/>
          <p:nvPr/>
        </p:nvSpPr>
        <p:spPr>
          <a:xfrm>
            <a:off x="3780312" y="527826"/>
            <a:ext cx="7598016" cy="707886"/>
          </a:xfrm>
          <a:prstGeom prst="rect">
            <a:avLst/>
          </a:prstGeom>
          <a:noFill/>
        </p:spPr>
        <p:txBody>
          <a:bodyPr wrap="square" lIns="108000" rIns="108000" rtlCol="0">
            <a:spAutoFit/>
          </a:bodyPr>
          <a:lstStyle/>
          <a:p>
            <a:pPr algn="l" rtl="0"/>
            <a:r>
              <a:rPr lang="en-US" altLang="ko-KR" sz="4000" b="1" dirty="0">
                <a:solidFill>
                  <a:schemeClr val="bg1"/>
                </a:solidFill>
                <a:cs typeface="MV Boli" pitchFamily="2" charset="0"/>
              </a:rPr>
              <a:t>WHOSE</a:t>
            </a:r>
            <a:r>
              <a:rPr lang="en-US" altLang="ko-KR" sz="3200" b="1" dirty="0">
                <a:cs typeface="MV Boli" pitchFamily="2" charset="0"/>
              </a:rPr>
              <a:t>      i</a:t>
            </a:r>
            <a:r>
              <a:rPr lang="en-US" sz="3200" b="1" dirty="0">
                <a:cs typeface="MV Boli" pitchFamily="2" charset="0"/>
              </a:rPr>
              <a:t>dea is 2030</a:t>
            </a:r>
            <a:r>
              <a:rPr lang="ar-SA" sz="3200" b="1" dirty="0">
                <a:cs typeface="MV Boli" pitchFamily="2" charset="0"/>
              </a:rPr>
              <a:t> </a:t>
            </a:r>
            <a:r>
              <a:rPr lang="en-US" sz="3200" b="1" dirty="0">
                <a:cs typeface="MV Boli" pitchFamily="2" charset="0"/>
              </a:rPr>
              <a:t>Vision?</a:t>
            </a:r>
            <a:endParaRPr lang="ko-KR" altLang="en-US" sz="3200" b="1" dirty="0">
              <a:cs typeface="MV Boli" pitchFamily="2" charset="0"/>
            </a:endParaRPr>
          </a:p>
        </p:txBody>
      </p:sp>
      <p:pic>
        <p:nvPicPr>
          <p:cNvPr id="6" name="صورة 5">
            <a:extLst>
              <a:ext uri="{FF2B5EF4-FFF2-40B4-BE49-F238E27FC236}">
                <a16:creationId xmlns:a16="http://schemas.microsoft.com/office/drawing/2014/main" id="{51225270-3B53-4D22-A453-3E83BAEF97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3773" y="1763538"/>
            <a:ext cx="3513079" cy="3330921"/>
          </a:xfrm>
          <a:prstGeom prst="rect">
            <a:avLst/>
          </a:prstGeom>
          <a:ln>
            <a:noFill/>
          </a:ln>
          <a:effectLst>
            <a:outerShdw blurRad="292100" dist="139700" dir="2700000" algn="tl" rotWithShape="0">
              <a:srgbClr val="333333">
                <a:alpha val="65000"/>
              </a:srgbClr>
            </a:outerShdw>
          </a:effectLst>
        </p:spPr>
      </p:pic>
      <p:grpSp>
        <p:nvGrpSpPr>
          <p:cNvPr id="28" name="مجموعة 27">
            <a:extLst>
              <a:ext uri="{FF2B5EF4-FFF2-40B4-BE49-F238E27FC236}">
                <a16:creationId xmlns:a16="http://schemas.microsoft.com/office/drawing/2014/main" id="{6B783F38-8A42-4C56-B673-7620B2D9DA99}"/>
              </a:ext>
            </a:extLst>
          </p:cNvPr>
          <p:cNvGrpSpPr/>
          <p:nvPr/>
        </p:nvGrpSpPr>
        <p:grpSpPr>
          <a:xfrm>
            <a:off x="2023773" y="1782394"/>
            <a:ext cx="3513079" cy="3330919"/>
            <a:chOff x="2023773" y="1763540"/>
            <a:chExt cx="3513079" cy="3330919"/>
          </a:xfrm>
        </p:grpSpPr>
        <p:pic>
          <p:nvPicPr>
            <p:cNvPr id="26" name="صورة 25">
              <a:extLst>
                <a:ext uri="{FF2B5EF4-FFF2-40B4-BE49-F238E27FC236}">
                  <a16:creationId xmlns:a16="http://schemas.microsoft.com/office/drawing/2014/main" id="{00FD96A2-8D83-487A-9E0E-ACC4D38AEF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3773" y="1763540"/>
              <a:ext cx="3513079" cy="3330919"/>
            </a:xfrm>
            <a:prstGeom prst="rect">
              <a:avLst/>
            </a:prstGeom>
          </p:spPr>
        </p:pic>
        <p:sp>
          <p:nvSpPr>
            <p:cNvPr id="29" name="مربع نص 28">
              <a:extLst>
                <a:ext uri="{FF2B5EF4-FFF2-40B4-BE49-F238E27FC236}">
                  <a16:creationId xmlns:a16="http://schemas.microsoft.com/office/drawing/2014/main" id="{E53F9DC9-B576-4F81-8AB8-0C2FAC5DF83A}"/>
                </a:ext>
              </a:extLst>
            </p:cNvPr>
            <p:cNvSpPr txBox="1"/>
            <p:nvPr/>
          </p:nvSpPr>
          <p:spPr>
            <a:xfrm>
              <a:off x="2422583" y="2207042"/>
              <a:ext cx="1436914" cy="2215991"/>
            </a:xfrm>
            <a:prstGeom prst="rect">
              <a:avLst/>
            </a:prstGeom>
            <a:noFill/>
          </p:spPr>
          <p:txBody>
            <a:bodyPr wrap="square">
              <a:spAutoFit/>
            </a:bodyPr>
            <a:lstStyle/>
            <a:p>
              <a:r>
                <a:rPr lang="en-US" sz="13800" b="1" dirty="0">
                  <a:solidFill>
                    <a:srgbClr val="FF0000"/>
                  </a:solidFill>
                </a:rPr>
                <a:t>?</a:t>
              </a:r>
              <a:endParaRPr lang="ar-SA" sz="13800" dirty="0"/>
            </a:p>
          </p:txBody>
        </p:sp>
      </p:grpSp>
    </p:spTree>
    <p:extLst>
      <p:ext uri="{BB962C8B-B14F-4D97-AF65-F5344CB8AC3E}">
        <p14:creationId xmlns:p14="http://schemas.microsoft.com/office/powerpoint/2010/main" val="1519349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8"/>
                                        </p:tgtEl>
                                      </p:cBhvr>
                                    </p:animEffect>
                                    <p:set>
                                      <p:cBhvr>
                                        <p:cTn id="16"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5729BC4-D701-4FD1-A843-CE588159C3DC}"/>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594F512A-5AD5-4C3B-93D0-7FA2D17582E3}"/>
              </a:ext>
            </a:extLst>
          </p:cNvPr>
          <p:cNvSpPr>
            <a:spLocks noGrp="1"/>
          </p:cNvSpPr>
          <p:nvPr>
            <p:ph idx="1"/>
          </p:nvPr>
        </p:nvSpPr>
        <p:spPr/>
        <p:txBody>
          <a:bodyPr/>
          <a:lstStyle/>
          <a:p>
            <a:endParaRPr lang="ar-SA"/>
          </a:p>
        </p:txBody>
      </p:sp>
      <p:grpSp>
        <p:nvGrpSpPr>
          <p:cNvPr id="7" name="组合 114">
            <a:extLst>
              <a:ext uri="{FF2B5EF4-FFF2-40B4-BE49-F238E27FC236}">
                <a16:creationId xmlns:a16="http://schemas.microsoft.com/office/drawing/2014/main" id="{181B3F2C-C600-4C30-976D-CB8A7E1C1707}"/>
              </a:ext>
            </a:extLst>
          </p:cNvPr>
          <p:cNvGrpSpPr/>
          <p:nvPr/>
        </p:nvGrpSpPr>
        <p:grpSpPr>
          <a:xfrm>
            <a:off x="139067" y="-3243"/>
            <a:ext cx="12217003" cy="6870068"/>
            <a:chOff x="8585502" y="2839257"/>
            <a:chExt cx="12217003" cy="6870068"/>
          </a:xfrm>
        </p:grpSpPr>
        <p:pic>
          <p:nvPicPr>
            <p:cNvPr id="8" name="图片 115">
              <a:extLst>
                <a:ext uri="{FF2B5EF4-FFF2-40B4-BE49-F238E27FC236}">
                  <a16:creationId xmlns:a16="http://schemas.microsoft.com/office/drawing/2014/main" id="{21E048FD-841A-4135-B421-62853979CF7E}"/>
                </a:ext>
              </a:extLst>
            </p:cNvPr>
            <p:cNvPicPr>
              <a:picLocks noChangeAspect="1"/>
            </p:cNvPicPr>
            <p:nvPr/>
          </p:nvPicPr>
          <p:blipFill>
            <a:blip r:embed="rId2"/>
            <a:stretch>
              <a:fillRect/>
            </a:stretch>
          </p:blipFill>
          <p:spPr>
            <a:xfrm>
              <a:off x="8585502" y="2839257"/>
              <a:ext cx="12192000" cy="6866415"/>
            </a:xfrm>
            <a:prstGeom prst="rect">
              <a:avLst/>
            </a:prstGeom>
          </p:spPr>
        </p:pic>
        <p:sp>
          <p:nvSpPr>
            <p:cNvPr id="9" name="流程图: 过程 116">
              <a:extLst>
                <a:ext uri="{FF2B5EF4-FFF2-40B4-BE49-F238E27FC236}">
                  <a16:creationId xmlns:a16="http://schemas.microsoft.com/office/drawing/2014/main" id="{7D089161-D276-4792-88C1-3A2C91E7D784}"/>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grpSp>
        <p:nvGrpSpPr>
          <p:cNvPr id="10" name="11">
            <a:extLst>
              <a:ext uri="{FF2B5EF4-FFF2-40B4-BE49-F238E27FC236}">
                <a16:creationId xmlns:a16="http://schemas.microsoft.com/office/drawing/2014/main" id="{6B38EEAC-2922-4525-B106-EB68317787E9}"/>
              </a:ext>
            </a:extLst>
          </p:cNvPr>
          <p:cNvGrpSpPr/>
          <p:nvPr/>
        </p:nvGrpSpPr>
        <p:grpSpPr>
          <a:xfrm>
            <a:off x="6239" y="149331"/>
            <a:ext cx="3114922" cy="455119"/>
            <a:chOff x="3562350" y="-2391420"/>
            <a:chExt cx="4033224" cy="1060705"/>
          </a:xfrm>
          <a:solidFill>
            <a:srgbClr val="2F5879"/>
          </a:solidFill>
        </p:grpSpPr>
        <p:sp>
          <p:nvSpPr>
            <p:cNvPr id="11" name="流程图: 过程 35">
              <a:extLst>
                <a:ext uri="{FF2B5EF4-FFF2-40B4-BE49-F238E27FC236}">
                  <a16:creationId xmlns:a16="http://schemas.microsoft.com/office/drawing/2014/main" id="{E4E5EE60-FF33-437F-9615-D4F0EDEC928D}"/>
                </a:ext>
              </a:extLst>
            </p:cNvPr>
            <p:cNvSpPr/>
            <p:nvPr/>
          </p:nvSpPr>
          <p:spPr>
            <a:xfrm>
              <a:off x="3562350" y="-2391373"/>
              <a:ext cx="3813259" cy="1060617"/>
            </a:xfrm>
            <a:prstGeom prst="flowChartProcess">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12" name="等腰三角形 36">
              <a:extLst>
                <a:ext uri="{FF2B5EF4-FFF2-40B4-BE49-F238E27FC236}">
                  <a16:creationId xmlns:a16="http://schemas.microsoft.com/office/drawing/2014/main" id="{0E562BB4-F92A-4C4A-9897-609088850722}"/>
                </a:ext>
              </a:extLst>
            </p:cNvPr>
            <p:cNvSpPr/>
            <p:nvPr/>
          </p:nvSpPr>
          <p:spPr>
            <a:xfrm rot="5400000">
              <a:off x="6955239" y="-1971049"/>
              <a:ext cx="1060705" cy="219964"/>
            </a:xfrm>
            <a:prstGeom prst="triangle">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13" name="1">
            <a:extLst>
              <a:ext uri="{FF2B5EF4-FFF2-40B4-BE49-F238E27FC236}">
                <a16:creationId xmlns:a16="http://schemas.microsoft.com/office/drawing/2014/main" id="{D1A58155-CE61-4FF3-8FDE-42C8A5A892BD}"/>
              </a:ext>
            </a:extLst>
          </p:cNvPr>
          <p:cNvSpPr txBox="1">
            <a:spLocks/>
          </p:cNvSpPr>
          <p:nvPr/>
        </p:nvSpPr>
        <p:spPr>
          <a:xfrm>
            <a:off x="208720" y="194727"/>
            <a:ext cx="2499623" cy="41348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rPr>
              <a:t>Warm Up</a:t>
            </a:r>
            <a:endParaRPr lang="zh-CN" altLang="en-US" sz="2000"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endParaRPr>
          </a:p>
        </p:txBody>
      </p:sp>
      <p:pic>
        <p:nvPicPr>
          <p:cNvPr id="14" name="صورة 13">
            <a:extLst>
              <a:ext uri="{FF2B5EF4-FFF2-40B4-BE49-F238E27FC236}">
                <a16:creationId xmlns:a16="http://schemas.microsoft.com/office/drawing/2014/main" id="{8705F28F-4FDD-4255-94A9-300FE28E9E3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86713" y="365125"/>
            <a:ext cx="4399048" cy="2443915"/>
          </a:xfrm>
          <a:prstGeom prst="rect">
            <a:avLst/>
          </a:prstGeom>
        </p:spPr>
      </p:pic>
      <p:pic>
        <p:nvPicPr>
          <p:cNvPr id="16" name="صورة 15">
            <a:extLst>
              <a:ext uri="{FF2B5EF4-FFF2-40B4-BE49-F238E27FC236}">
                <a16:creationId xmlns:a16="http://schemas.microsoft.com/office/drawing/2014/main" id="{AC5D7DE3-EF68-4A4C-9CAA-DE0B26D0A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6713" y="3622989"/>
            <a:ext cx="3851920" cy="3001789"/>
          </a:xfrm>
          <a:prstGeom prst="rect">
            <a:avLst/>
          </a:prstGeom>
        </p:spPr>
      </p:pic>
      <p:sp>
        <p:nvSpPr>
          <p:cNvPr id="17" name="مستطيل 16">
            <a:extLst>
              <a:ext uri="{FF2B5EF4-FFF2-40B4-BE49-F238E27FC236}">
                <a16:creationId xmlns:a16="http://schemas.microsoft.com/office/drawing/2014/main" id="{5869FD8F-EE25-473C-9C02-91D54A7EE8A8}"/>
              </a:ext>
            </a:extLst>
          </p:cNvPr>
          <p:cNvSpPr/>
          <p:nvPr/>
        </p:nvSpPr>
        <p:spPr>
          <a:xfrm>
            <a:off x="2371386" y="3507541"/>
            <a:ext cx="4067803" cy="523220"/>
          </a:xfrm>
          <a:prstGeom prst="rect">
            <a:avLst/>
          </a:prstGeom>
        </p:spPr>
        <p:txBody>
          <a:bodyPr wrap="square">
            <a:spAutoFit/>
          </a:bodyPr>
          <a:lstStyle/>
          <a:p>
            <a:pPr algn="l" rtl="0"/>
            <a:r>
              <a:rPr lang="en-US" sz="2800" b="1" dirty="0">
                <a:solidFill>
                  <a:srgbClr val="002060"/>
                </a:solidFill>
                <a:latin typeface="MyriadPro-Light"/>
              </a:rPr>
              <a:t>(a picture of the future)</a:t>
            </a:r>
            <a:endParaRPr lang="ar-SA" sz="2800" b="1" dirty="0">
              <a:solidFill>
                <a:srgbClr val="002060"/>
              </a:solidFill>
            </a:endParaRPr>
          </a:p>
        </p:txBody>
      </p:sp>
      <p:pic>
        <p:nvPicPr>
          <p:cNvPr id="4098" name="Picture 2" descr="Vision Mission - KKPFG">
            <a:extLst>
              <a:ext uri="{FF2B5EF4-FFF2-40B4-BE49-F238E27FC236}">
                <a16:creationId xmlns:a16="http://schemas.microsoft.com/office/drawing/2014/main" id="{A4D3A6AC-3B76-4AE4-B091-804EB2DD9A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11"/>
          <a:stretch/>
        </p:blipFill>
        <p:spPr bwMode="auto">
          <a:xfrm>
            <a:off x="2328397" y="4303199"/>
            <a:ext cx="3710269" cy="2335605"/>
          </a:xfrm>
          <a:prstGeom prst="rect">
            <a:avLst/>
          </a:prstGeom>
          <a:noFill/>
          <a:extLst>
            <a:ext uri="{909E8E84-426E-40DD-AFC4-6F175D3DCCD1}">
              <a14:hiddenFill xmlns:a14="http://schemas.microsoft.com/office/drawing/2010/main">
                <a:solidFill>
                  <a:srgbClr val="FFFFFF"/>
                </a:solidFill>
              </a14:hiddenFill>
            </a:ext>
          </a:extLst>
        </p:spPr>
      </p:pic>
      <p:sp>
        <p:nvSpPr>
          <p:cNvPr id="18" name="فقاعة الكلام: بيضاوية 17">
            <a:extLst>
              <a:ext uri="{FF2B5EF4-FFF2-40B4-BE49-F238E27FC236}">
                <a16:creationId xmlns:a16="http://schemas.microsoft.com/office/drawing/2014/main" id="{026546E4-7B78-4F9F-B4D3-70104AA24DC0}"/>
              </a:ext>
            </a:extLst>
          </p:cNvPr>
          <p:cNvSpPr/>
          <p:nvPr/>
        </p:nvSpPr>
        <p:spPr>
          <a:xfrm>
            <a:off x="824197" y="1306617"/>
            <a:ext cx="6937513" cy="1868557"/>
          </a:xfrm>
          <a:prstGeom prst="wedgeEllipseCallout">
            <a:avLst>
              <a:gd name="adj1" fmla="val 34898"/>
              <a:gd name="adj2" fmla="val -715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3600" b="1" dirty="0">
              <a:solidFill>
                <a:schemeClr val="tx1"/>
              </a:solidFill>
              <a:latin typeface="MyriadPro-SemiboldIt"/>
            </a:endParaRPr>
          </a:p>
          <a:p>
            <a:pPr algn="ctr"/>
            <a:r>
              <a:rPr lang="en-US" sz="3600" b="1" dirty="0">
                <a:solidFill>
                  <a:schemeClr val="tx1"/>
                </a:solidFill>
                <a:latin typeface="MyriadPro-SemiboldIt"/>
              </a:rPr>
              <a:t>What does the word </a:t>
            </a:r>
            <a:r>
              <a:rPr lang="en-US" sz="3600" b="1" u="sng" dirty="0">
                <a:solidFill>
                  <a:srgbClr val="C00000"/>
                </a:solidFill>
                <a:latin typeface="MyriadPro-SemiboldIt"/>
              </a:rPr>
              <a:t>Vision</a:t>
            </a:r>
            <a:r>
              <a:rPr lang="en-US" sz="3600" b="1" dirty="0">
                <a:solidFill>
                  <a:schemeClr val="tx1"/>
                </a:solidFill>
                <a:latin typeface="MyriadPro-SemiboldIt"/>
              </a:rPr>
              <a:t> refer to? </a:t>
            </a:r>
          </a:p>
          <a:p>
            <a:pPr algn="ctr"/>
            <a:endParaRPr lang="ar-SA" sz="3600" dirty="0">
              <a:solidFill>
                <a:schemeClr val="tx1"/>
              </a:solidFill>
            </a:endParaRPr>
          </a:p>
        </p:txBody>
      </p:sp>
      <p:pic>
        <p:nvPicPr>
          <p:cNvPr id="19" name="Picture 2" descr="الصورة التي تم تحميلها">
            <a:extLst>
              <a:ext uri="{FF2B5EF4-FFF2-40B4-BE49-F238E27FC236}">
                <a16:creationId xmlns:a16="http://schemas.microsoft.com/office/drawing/2014/main" id="{5D21946E-4CC6-4E27-ADD4-B4EF59E6ED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884" r="40610" b="29008"/>
          <a:stretch/>
        </p:blipFill>
        <p:spPr bwMode="auto">
          <a:xfrm>
            <a:off x="6754478" y="30753"/>
            <a:ext cx="1578598" cy="15680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505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14">
            <a:extLst>
              <a:ext uri="{FF2B5EF4-FFF2-40B4-BE49-F238E27FC236}">
                <a16:creationId xmlns:a16="http://schemas.microsoft.com/office/drawing/2014/main" id="{DB3B4E6D-36F1-4B43-B867-7FBA728D62E0}"/>
              </a:ext>
            </a:extLst>
          </p:cNvPr>
          <p:cNvGrpSpPr/>
          <p:nvPr/>
        </p:nvGrpSpPr>
        <p:grpSpPr>
          <a:xfrm>
            <a:off x="140574" y="-12068"/>
            <a:ext cx="12217003" cy="6870068"/>
            <a:chOff x="8585502" y="2839257"/>
            <a:chExt cx="12217003" cy="6870068"/>
          </a:xfrm>
        </p:grpSpPr>
        <p:pic>
          <p:nvPicPr>
            <p:cNvPr id="11" name="图片 115">
              <a:extLst>
                <a:ext uri="{FF2B5EF4-FFF2-40B4-BE49-F238E27FC236}">
                  <a16:creationId xmlns:a16="http://schemas.microsoft.com/office/drawing/2014/main" id="{6A898D63-94DC-46C1-A9DA-DCED89AFA18D}"/>
                </a:ext>
              </a:extLst>
            </p:cNvPr>
            <p:cNvPicPr>
              <a:picLocks noChangeAspect="1"/>
            </p:cNvPicPr>
            <p:nvPr/>
          </p:nvPicPr>
          <p:blipFill>
            <a:blip r:embed="rId2"/>
            <a:stretch>
              <a:fillRect/>
            </a:stretch>
          </p:blipFill>
          <p:spPr>
            <a:xfrm>
              <a:off x="8585502" y="2839257"/>
              <a:ext cx="12192000" cy="6866415"/>
            </a:xfrm>
            <a:prstGeom prst="rect">
              <a:avLst/>
            </a:prstGeom>
          </p:spPr>
        </p:pic>
        <p:sp>
          <p:nvSpPr>
            <p:cNvPr id="12" name="流程图: 过程 116">
              <a:extLst>
                <a:ext uri="{FF2B5EF4-FFF2-40B4-BE49-F238E27FC236}">
                  <a16:creationId xmlns:a16="http://schemas.microsoft.com/office/drawing/2014/main" id="{49154E22-DB28-4200-B948-A4171D641C77}"/>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sp>
        <p:nvSpPr>
          <p:cNvPr id="8" name="مربع نص 7">
            <a:extLst>
              <a:ext uri="{FF2B5EF4-FFF2-40B4-BE49-F238E27FC236}">
                <a16:creationId xmlns:a16="http://schemas.microsoft.com/office/drawing/2014/main" id="{D03D9A35-61D7-4854-A153-6128325596ED}"/>
              </a:ext>
            </a:extLst>
          </p:cNvPr>
          <p:cNvSpPr txBox="1"/>
          <p:nvPr/>
        </p:nvSpPr>
        <p:spPr>
          <a:xfrm>
            <a:off x="2765086" y="4327469"/>
            <a:ext cx="6094378" cy="369332"/>
          </a:xfrm>
          <a:prstGeom prst="rect">
            <a:avLst/>
          </a:prstGeom>
          <a:noFill/>
        </p:spPr>
        <p:txBody>
          <a:bodyPr wrap="square">
            <a:spAutoFit/>
          </a:bodyPr>
          <a:lstStyle/>
          <a:p>
            <a:pPr algn="l" rtl="0"/>
            <a:endParaRPr lang="ar-SA" sz="1800" dirty="0"/>
          </a:p>
        </p:txBody>
      </p:sp>
      <p:grpSp>
        <p:nvGrpSpPr>
          <p:cNvPr id="13" name="11">
            <a:extLst>
              <a:ext uri="{FF2B5EF4-FFF2-40B4-BE49-F238E27FC236}">
                <a16:creationId xmlns:a16="http://schemas.microsoft.com/office/drawing/2014/main" id="{E52E46CA-F154-4672-AD41-30DB2EBC1F2C}"/>
              </a:ext>
            </a:extLst>
          </p:cNvPr>
          <p:cNvGrpSpPr/>
          <p:nvPr/>
        </p:nvGrpSpPr>
        <p:grpSpPr>
          <a:xfrm>
            <a:off x="6239" y="149331"/>
            <a:ext cx="3114922" cy="455119"/>
            <a:chOff x="3562350" y="-2391420"/>
            <a:chExt cx="4033224" cy="1060705"/>
          </a:xfrm>
          <a:solidFill>
            <a:srgbClr val="2F5879"/>
          </a:solidFill>
        </p:grpSpPr>
        <p:sp>
          <p:nvSpPr>
            <p:cNvPr id="14" name="流程图: 过程 35">
              <a:extLst>
                <a:ext uri="{FF2B5EF4-FFF2-40B4-BE49-F238E27FC236}">
                  <a16:creationId xmlns:a16="http://schemas.microsoft.com/office/drawing/2014/main" id="{8496CFBB-EF06-4359-808F-B8C26CBFA8DA}"/>
                </a:ext>
              </a:extLst>
            </p:cNvPr>
            <p:cNvSpPr/>
            <p:nvPr/>
          </p:nvSpPr>
          <p:spPr>
            <a:xfrm>
              <a:off x="3562350" y="-2391373"/>
              <a:ext cx="3813259" cy="1060617"/>
            </a:xfrm>
            <a:prstGeom prst="flowChartProcess">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15" name="等腰三角形 36">
              <a:extLst>
                <a:ext uri="{FF2B5EF4-FFF2-40B4-BE49-F238E27FC236}">
                  <a16:creationId xmlns:a16="http://schemas.microsoft.com/office/drawing/2014/main" id="{644B67D6-5DBA-4174-9988-60BBBE175902}"/>
                </a:ext>
              </a:extLst>
            </p:cNvPr>
            <p:cNvSpPr/>
            <p:nvPr/>
          </p:nvSpPr>
          <p:spPr>
            <a:xfrm rot="5400000">
              <a:off x="6955239" y="-1971049"/>
              <a:ext cx="1060705" cy="219964"/>
            </a:xfrm>
            <a:prstGeom prst="triangle">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16" name="1">
            <a:extLst>
              <a:ext uri="{FF2B5EF4-FFF2-40B4-BE49-F238E27FC236}">
                <a16:creationId xmlns:a16="http://schemas.microsoft.com/office/drawing/2014/main" id="{C621CA8C-EA0F-4A9D-8DA3-67B1CC72A894}"/>
              </a:ext>
            </a:extLst>
          </p:cNvPr>
          <p:cNvSpPr txBox="1">
            <a:spLocks/>
          </p:cNvSpPr>
          <p:nvPr/>
        </p:nvSpPr>
        <p:spPr>
          <a:xfrm>
            <a:off x="208720" y="194727"/>
            <a:ext cx="2499623" cy="41348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rPr>
              <a:t>Warm Up</a:t>
            </a:r>
            <a:endParaRPr lang="zh-CN" altLang="en-US" sz="2000"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endParaRPr>
          </a:p>
        </p:txBody>
      </p:sp>
      <p:pic>
        <p:nvPicPr>
          <p:cNvPr id="17" name="صورة 16">
            <a:extLst>
              <a:ext uri="{FF2B5EF4-FFF2-40B4-BE49-F238E27FC236}">
                <a16:creationId xmlns:a16="http://schemas.microsoft.com/office/drawing/2014/main" id="{474B2E2C-501F-4241-B8CA-9367D0313A0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43552" y="251128"/>
            <a:ext cx="3489022" cy="1938345"/>
          </a:xfrm>
          <a:prstGeom prst="rect">
            <a:avLst/>
          </a:prstGeom>
        </p:spPr>
      </p:pic>
      <p:sp>
        <p:nvSpPr>
          <p:cNvPr id="19" name="فقاعة الكلام: بيضاوية 18">
            <a:extLst>
              <a:ext uri="{FF2B5EF4-FFF2-40B4-BE49-F238E27FC236}">
                <a16:creationId xmlns:a16="http://schemas.microsoft.com/office/drawing/2014/main" id="{6F19D37A-4940-41A4-A959-99430BA8A088}"/>
              </a:ext>
            </a:extLst>
          </p:cNvPr>
          <p:cNvSpPr/>
          <p:nvPr/>
        </p:nvSpPr>
        <p:spPr>
          <a:xfrm>
            <a:off x="1278106" y="1453313"/>
            <a:ext cx="6937513" cy="1868557"/>
          </a:xfrm>
          <a:prstGeom prst="wedgeEllipseCallout">
            <a:avLst>
              <a:gd name="adj1" fmla="val 40404"/>
              <a:gd name="adj2" fmla="val -715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3600" b="1" dirty="0">
              <a:solidFill>
                <a:schemeClr val="tx1"/>
              </a:solidFill>
              <a:latin typeface="MyriadPro-SemiboldIt"/>
            </a:endParaRPr>
          </a:p>
          <a:p>
            <a:pPr algn="ctr" rtl="0"/>
            <a:r>
              <a:rPr lang="en-US" sz="3600" b="1" i="1" dirty="0">
                <a:solidFill>
                  <a:schemeClr val="tx1"/>
                </a:solidFill>
              </a:rPr>
              <a:t>How </a:t>
            </a:r>
            <a:r>
              <a:rPr lang="en-US" sz="3600" b="1" i="1" dirty="0">
                <a:solidFill>
                  <a:srgbClr val="FF0000"/>
                </a:solidFill>
              </a:rPr>
              <a:t>old </a:t>
            </a:r>
            <a:r>
              <a:rPr lang="en-US" sz="3600" b="1" i="1" dirty="0">
                <a:solidFill>
                  <a:schemeClr val="tx1"/>
                </a:solidFill>
              </a:rPr>
              <a:t>will you be then?  (2030)</a:t>
            </a:r>
          </a:p>
          <a:p>
            <a:pPr algn="ctr"/>
            <a:endParaRPr lang="ar-SA" sz="3600" dirty="0">
              <a:solidFill>
                <a:schemeClr val="tx1"/>
              </a:solidFill>
            </a:endParaRPr>
          </a:p>
        </p:txBody>
      </p:sp>
      <p:sp>
        <p:nvSpPr>
          <p:cNvPr id="20" name="فقاعة الكلام: بيضاوية 19">
            <a:extLst>
              <a:ext uri="{FF2B5EF4-FFF2-40B4-BE49-F238E27FC236}">
                <a16:creationId xmlns:a16="http://schemas.microsoft.com/office/drawing/2014/main" id="{F882349A-3D55-4F11-8A9B-1219D19EFB5A}"/>
              </a:ext>
            </a:extLst>
          </p:cNvPr>
          <p:cNvSpPr/>
          <p:nvPr/>
        </p:nvSpPr>
        <p:spPr>
          <a:xfrm>
            <a:off x="1140748" y="4189794"/>
            <a:ext cx="6937513" cy="1868557"/>
          </a:xfrm>
          <a:prstGeom prst="wedgeEllipseCallout">
            <a:avLst>
              <a:gd name="adj1" fmla="val 53084"/>
              <a:gd name="adj2" fmla="val -1260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3600" b="1" dirty="0">
              <a:solidFill>
                <a:schemeClr val="tx1"/>
              </a:solidFill>
              <a:latin typeface="MyriadPro-SemiboldIt"/>
            </a:endParaRPr>
          </a:p>
          <a:p>
            <a:pPr algn="ctr" rtl="0"/>
            <a:r>
              <a:rPr lang="en-US" sz="3600" b="1" i="1" dirty="0">
                <a:solidFill>
                  <a:schemeClr val="tx1"/>
                </a:solidFill>
              </a:rPr>
              <a:t>Where do you think you will be? </a:t>
            </a:r>
            <a:endParaRPr lang="ar-SA" sz="3600" dirty="0">
              <a:solidFill>
                <a:schemeClr val="tx1"/>
              </a:solidFill>
            </a:endParaRPr>
          </a:p>
          <a:p>
            <a:pPr algn="ctr"/>
            <a:endParaRPr lang="ar-SA" sz="3600" dirty="0">
              <a:solidFill>
                <a:schemeClr val="tx1"/>
              </a:solidFill>
            </a:endParaRPr>
          </a:p>
        </p:txBody>
      </p:sp>
      <p:pic>
        <p:nvPicPr>
          <p:cNvPr id="28" name="صورة 27">
            <a:extLst>
              <a:ext uri="{FF2B5EF4-FFF2-40B4-BE49-F238E27FC236}">
                <a16:creationId xmlns:a16="http://schemas.microsoft.com/office/drawing/2014/main" id="{9588C979-5E9B-4675-BD9E-D05461ABE3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619" y="4062420"/>
            <a:ext cx="2422589" cy="2476424"/>
          </a:xfrm>
          <a:prstGeom prst="rect">
            <a:avLst/>
          </a:prstGeom>
        </p:spPr>
      </p:pic>
      <p:pic>
        <p:nvPicPr>
          <p:cNvPr id="18" name="Picture 2" descr="الصورة التي تم تحميلها">
            <a:extLst>
              <a:ext uri="{FF2B5EF4-FFF2-40B4-BE49-F238E27FC236}">
                <a16:creationId xmlns:a16="http://schemas.microsoft.com/office/drawing/2014/main" id="{9327A105-7A78-4626-AF94-9C89DE7137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884" r="40610" b="29008"/>
          <a:stretch/>
        </p:blipFill>
        <p:spPr bwMode="auto">
          <a:xfrm>
            <a:off x="7280866" y="166468"/>
            <a:ext cx="1578598" cy="15680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430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17003D3-5A3A-4BB5-9BA6-582F6508D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4129" y="151853"/>
            <a:ext cx="2998802" cy="2504882"/>
          </a:xfrm>
          <a:prstGeom prst="rect">
            <a:avLst/>
          </a:prstGeom>
        </p:spPr>
      </p:pic>
      <p:pic>
        <p:nvPicPr>
          <p:cNvPr id="5" name="صورة 4">
            <a:extLst>
              <a:ext uri="{FF2B5EF4-FFF2-40B4-BE49-F238E27FC236}">
                <a16:creationId xmlns:a16="http://schemas.microsoft.com/office/drawing/2014/main" id="{DD505673-C9A0-42D7-8CD7-490CF136A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981" y="144761"/>
            <a:ext cx="3041798" cy="724616"/>
          </a:xfrm>
          <a:prstGeom prst="rect">
            <a:avLst/>
          </a:prstGeom>
        </p:spPr>
      </p:pic>
      <p:pic>
        <p:nvPicPr>
          <p:cNvPr id="7" name="صورة 6">
            <a:extLst>
              <a:ext uri="{FF2B5EF4-FFF2-40B4-BE49-F238E27FC236}">
                <a16:creationId xmlns:a16="http://schemas.microsoft.com/office/drawing/2014/main" id="{5414F294-EF8B-4007-B0A0-CABAFAF11877}"/>
              </a:ext>
            </a:extLst>
          </p:cNvPr>
          <p:cNvPicPr>
            <a:picLocks noChangeAspect="1"/>
          </p:cNvPicPr>
          <p:nvPr/>
        </p:nvPicPr>
        <p:blipFill rotWithShape="1">
          <a:blip r:embed="rId4">
            <a:extLst>
              <a:ext uri="{28A0092B-C50C-407E-A947-70E740481C1C}">
                <a14:useLocalDpi xmlns:a14="http://schemas.microsoft.com/office/drawing/2010/main" val="0"/>
              </a:ext>
            </a:extLst>
          </a:blip>
          <a:srcRect t="27445"/>
          <a:stretch/>
        </p:blipFill>
        <p:spPr>
          <a:xfrm>
            <a:off x="399069" y="1905614"/>
            <a:ext cx="7791620" cy="1724374"/>
          </a:xfrm>
          <a:prstGeom prst="rect">
            <a:avLst/>
          </a:prstGeom>
        </p:spPr>
      </p:pic>
      <p:pic>
        <p:nvPicPr>
          <p:cNvPr id="8" name="صورة 7">
            <a:extLst>
              <a:ext uri="{FF2B5EF4-FFF2-40B4-BE49-F238E27FC236}">
                <a16:creationId xmlns:a16="http://schemas.microsoft.com/office/drawing/2014/main" id="{DBF2ADF9-849B-4CCE-9587-11E4486305EA}"/>
              </a:ext>
            </a:extLst>
          </p:cNvPr>
          <p:cNvPicPr>
            <a:picLocks noChangeAspect="1"/>
          </p:cNvPicPr>
          <p:nvPr/>
        </p:nvPicPr>
        <p:blipFill rotWithShape="1">
          <a:blip r:embed="rId4">
            <a:extLst>
              <a:ext uri="{28A0092B-C50C-407E-A947-70E740481C1C}">
                <a14:useLocalDpi xmlns:a14="http://schemas.microsoft.com/office/drawing/2010/main" val="0"/>
              </a:ext>
            </a:extLst>
          </a:blip>
          <a:srcRect r="55239" b="72903"/>
          <a:stretch/>
        </p:blipFill>
        <p:spPr>
          <a:xfrm>
            <a:off x="576636" y="973414"/>
            <a:ext cx="2781876" cy="562868"/>
          </a:xfrm>
          <a:prstGeom prst="rect">
            <a:avLst/>
          </a:prstGeom>
        </p:spPr>
      </p:pic>
      <p:sp>
        <p:nvSpPr>
          <p:cNvPr id="10" name="مستطيل 9">
            <a:extLst>
              <a:ext uri="{FF2B5EF4-FFF2-40B4-BE49-F238E27FC236}">
                <a16:creationId xmlns:a16="http://schemas.microsoft.com/office/drawing/2014/main" id="{68240260-E3D6-49C0-ACF1-DB6C75E6B54F}"/>
              </a:ext>
            </a:extLst>
          </p:cNvPr>
          <p:cNvSpPr/>
          <p:nvPr/>
        </p:nvSpPr>
        <p:spPr>
          <a:xfrm>
            <a:off x="537312" y="4026554"/>
            <a:ext cx="7321898" cy="954107"/>
          </a:xfrm>
          <a:prstGeom prst="rect">
            <a:avLst/>
          </a:prstGeom>
        </p:spPr>
        <p:txBody>
          <a:bodyPr wrap="square">
            <a:spAutoFit/>
          </a:bodyPr>
          <a:lstStyle/>
          <a:p>
            <a:pPr algn="l" rtl="0"/>
            <a:r>
              <a:rPr lang="en-US" sz="2800" b="1" dirty="0">
                <a:solidFill>
                  <a:srgbClr val="C00000"/>
                </a:solidFill>
                <a:latin typeface="SRASerifUnicode1.1-Book"/>
              </a:rPr>
              <a:t>There will be more libraries, galleries, and museums in different areas.</a:t>
            </a:r>
            <a:endParaRPr lang="ar-SA" sz="2800" b="1" dirty="0">
              <a:solidFill>
                <a:srgbClr val="C00000"/>
              </a:solidFill>
            </a:endParaRPr>
          </a:p>
        </p:txBody>
      </p:sp>
      <p:sp>
        <p:nvSpPr>
          <p:cNvPr id="11" name="مستطيل 10">
            <a:extLst>
              <a:ext uri="{FF2B5EF4-FFF2-40B4-BE49-F238E27FC236}">
                <a16:creationId xmlns:a16="http://schemas.microsoft.com/office/drawing/2014/main" id="{2EA0D621-147D-4502-9091-4B75A810809E}"/>
              </a:ext>
            </a:extLst>
          </p:cNvPr>
          <p:cNvSpPr/>
          <p:nvPr/>
        </p:nvSpPr>
        <p:spPr>
          <a:xfrm>
            <a:off x="399069" y="5340564"/>
            <a:ext cx="6927706" cy="954107"/>
          </a:xfrm>
          <a:prstGeom prst="rect">
            <a:avLst/>
          </a:prstGeom>
        </p:spPr>
        <p:txBody>
          <a:bodyPr wrap="square">
            <a:spAutoFit/>
          </a:bodyPr>
          <a:lstStyle/>
          <a:p>
            <a:pPr algn="l" rtl="0"/>
            <a:r>
              <a:rPr lang="en-US" sz="2800" b="1" dirty="0">
                <a:solidFill>
                  <a:srgbClr val="C00000"/>
                </a:solidFill>
                <a:latin typeface="SRASerifUnicode1.1-Book"/>
              </a:rPr>
              <a:t>Technology will be developed in and around cities.</a:t>
            </a:r>
            <a:endParaRPr lang="ar-SA" sz="2800" b="1" dirty="0">
              <a:solidFill>
                <a:srgbClr val="C00000"/>
              </a:solidFill>
            </a:endParaRPr>
          </a:p>
        </p:txBody>
      </p:sp>
      <p:pic>
        <p:nvPicPr>
          <p:cNvPr id="9" name="صورة 8">
            <a:extLst>
              <a:ext uri="{FF2B5EF4-FFF2-40B4-BE49-F238E27FC236}">
                <a16:creationId xmlns:a16="http://schemas.microsoft.com/office/drawing/2014/main" id="{C503FD3D-36BF-4518-A4C4-D19DB198EC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9052" y="2859925"/>
            <a:ext cx="3681387" cy="3431094"/>
          </a:xfrm>
          <a:prstGeom prst="rect">
            <a:avLst/>
          </a:prstGeom>
        </p:spPr>
      </p:pic>
    </p:spTree>
    <p:extLst>
      <p:ext uri="{BB962C8B-B14F-4D97-AF65-F5344CB8AC3E}">
        <p14:creationId xmlns:p14="http://schemas.microsoft.com/office/powerpoint/2010/main" val="39899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组合 114"/>
          <p:cNvGrpSpPr/>
          <p:nvPr/>
        </p:nvGrpSpPr>
        <p:grpSpPr>
          <a:xfrm>
            <a:off x="-20487" y="-12068"/>
            <a:ext cx="12217003" cy="6870068"/>
            <a:chOff x="8585502" y="2839257"/>
            <a:chExt cx="12217003" cy="6870068"/>
          </a:xfrm>
        </p:grpSpPr>
        <p:pic>
          <p:nvPicPr>
            <p:cNvPr id="116" name="图片 115"/>
            <p:cNvPicPr>
              <a:picLocks noChangeAspect="1"/>
            </p:cNvPicPr>
            <p:nvPr/>
          </p:nvPicPr>
          <p:blipFill>
            <a:blip r:embed="rId6"/>
            <a:stretch>
              <a:fillRect/>
            </a:stretch>
          </p:blipFill>
          <p:spPr>
            <a:xfrm>
              <a:off x="8585502" y="2839257"/>
              <a:ext cx="12192000" cy="6866415"/>
            </a:xfrm>
            <a:prstGeom prst="rect">
              <a:avLst/>
            </a:prstGeom>
          </p:spPr>
        </p:pic>
        <p:sp>
          <p:nvSpPr>
            <p:cNvPr id="117" name="流程图: 过程 116"/>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صورة 2">
            <a:extLst>
              <a:ext uri="{FF2B5EF4-FFF2-40B4-BE49-F238E27FC236}">
                <a16:creationId xmlns:a16="http://schemas.microsoft.com/office/drawing/2014/main" id="{99E591C3-5011-4F9E-A45D-CEE52172E9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7823" y="3653"/>
            <a:ext cx="1305702" cy="1089856"/>
          </a:xfrm>
          <a:prstGeom prst="rect">
            <a:avLst/>
          </a:prstGeom>
        </p:spPr>
      </p:pic>
      <p:sp>
        <p:nvSpPr>
          <p:cNvPr id="14" name="副标题 2"/>
          <p:cNvSpPr txBox="1">
            <a:spLocks/>
          </p:cNvSpPr>
          <p:nvPr/>
        </p:nvSpPr>
        <p:spPr>
          <a:xfrm>
            <a:off x="3745078" y="3619675"/>
            <a:ext cx="4751469" cy="10193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tLang="zh-CN" sz="1900" dirty="0">
              <a:solidFill>
                <a:schemeClr val="tx1">
                  <a:lumMod val="65000"/>
                  <a:lumOff val="35000"/>
                </a:schemeClr>
              </a:solidFill>
              <a:latin typeface="+mj-lt"/>
              <a:ea typeface="黑体" panose="02010609060101010101" pitchFamily="49" charset="-122"/>
            </a:endParaRPr>
          </a:p>
        </p:txBody>
      </p:sp>
      <p:grpSp>
        <p:nvGrpSpPr>
          <p:cNvPr id="19" name="组合 34">
            <a:extLst>
              <a:ext uri="{FF2B5EF4-FFF2-40B4-BE49-F238E27FC236}">
                <a16:creationId xmlns:a16="http://schemas.microsoft.com/office/drawing/2014/main" id="{1D665A40-639A-4609-AE9F-6FB1CBF8BE3E}"/>
              </a:ext>
            </a:extLst>
          </p:cNvPr>
          <p:cNvGrpSpPr/>
          <p:nvPr/>
        </p:nvGrpSpPr>
        <p:grpSpPr>
          <a:xfrm>
            <a:off x="58475" y="107092"/>
            <a:ext cx="3114922" cy="455119"/>
            <a:chOff x="3562350" y="-2391420"/>
            <a:chExt cx="4033224" cy="1060705"/>
          </a:xfrm>
          <a:solidFill>
            <a:srgbClr val="2F5879"/>
          </a:solidFill>
        </p:grpSpPr>
        <p:sp>
          <p:nvSpPr>
            <p:cNvPr id="20" name="流程图: 过程 35">
              <a:extLst>
                <a:ext uri="{FF2B5EF4-FFF2-40B4-BE49-F238E27FC236}">
                  <a16:creationId xmlns:a16="http://schemas.microsoft.com/office/drawing/2014/main" id="{58E7EAFB-1387-4E67-A98D-B863F3458ABE}"/>
                </a:ext>
              </a:extLst>
            </p:cNvPr>
            <p:cNvSpPr/>
            <p:nvPr/>
          </p:nvSpPr>
          <p:spPr>
            <a:xfrm>
              <a:off x="3562350" y="-2391373"/>
              <a:ext cx="3813259" cy="1060617"/>
            </a:xfrm>
            <a:prstGeom prst="flowChartProcess">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22" name="等腰三角形 36">
              <a:extLst>
                <a:ext uri="{FF2B5EF4-FFF2-40B4-BE49-F238E27FC236}">
                  <a16:creationId xmlns:a16="http://schemas.microsoft.com/office/drawing/2014/main" id="{CF3348E8-5A51-4C86-9138-365B9F8413B9}"/>
                </a:ext>
              </a:extLst>
            </p:cNvPr>
            <p:cNvSpPr/>
            <p:nvPr/>
          </p:nvSpPr>
          <p:spPr>
            <a:xfrm rot="5400000">
              <a:off x="6955239" y="-1971049"/>
              <a:ext cx="1060705" cy="219964"/>
            </a:xfrm>
            <a:prstGeom prst="triangle">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23" name="燕尾形 37">
            <a:extLst>
              <a:ext uri="{FF2B5EF4-FFF2-40B4-BE49-F238E27FC236}">
                <a16:creationId xmlns:a16="http://schemas.microsoft.com/office/drawing/2014/main" id="{3616D2F0-BA9B-4615-81DA-9DA99C93F629}"/>
              </a:ext>
            </a:extLst>
          </p:cNvPr>
          <p:cNvSpPr/>
          <p:nvPr/>
        </p:nvSpPr>
        <p:spPr>
          <a:xfrm>
            <a:off x="3165266" y="136477"/>
            <a:ext cx="362041"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Calibri" panose="020F0502020204030204" pitchFamily="34" charset="0"/>
            </a:endParaRPr>
          </a:p>
        </p:txBody>
      </p:sp>
      <p:sp>
        <p:nvSpPr>
          <p:cNvPr id="24" name="燕尾形 38">
            <a:extLst>
              <a:ext uri="{FF2B5EF4-FFF2-40B4-BE49-F238E27FC236}">
                <a16:creationId xmlns:a16="http://schemas.microsoft.com/office/drawing/2014/main" id="{F74673D7-3565-4C1B-AB1F-92E8BA2AF20D}"/>
              </a:ext>
            </a:extLst>
          </p:cNvPr>
          <p:cNvSpPr/>
          <p:nvPr/>
        </p:nvSpPr>
        <p:spPr>
          <a:xfrm>
            <a:off x="3408201" y="141473"/>
            <a:ext cx="362041"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Calibri" panose="020F0502020204030204" pitchFamily="34" charset="0"/>
            </a:endParaRPr>
          </a:p>
        </p:txBody>
      </p:sp>
      <p:sp>
        <p:nvSpPr>
          <p:cNvPr id="25" name="副标题 1">
            <a:extLst>
              <a:ext uri="{FF2B5EF4-FFF2-40B4-BE49-F238E27FC236}">
                <a16:creationId xmlns:a16="http://schemas.microsoft.com/office/drawing/2014/main" id="{4CA3252A-3DC6-4024-B0B9-D0369D25997E}"/>
              </a:ext>
            </a:extLst>
          </p:cNvPr>
          <p:cNvSpPr txBox="1">
            <a:spLocks/>
          </p:cNvSpPr>
          <p:nvPr/>
        </p:nvSpPr>
        <p:spPr>
          <a:xfrm>
            <a:off x="198365" y="196062"/>
            <a:ext cx="2499623" cy="41348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latin typeface="Calibri" panose="020F0502020204030204" pitchFamily="34" charset="0"/>
                <a:ea typeface="微软雅黑 Light" panose="020B0502040204020203" pitchFamily="34" charset="-122"/>
                <a:cs typeface="Segoe UI Black" panose="020B0A02040204020203" pitchFamily="34" charset="0"/>
              </a:rPr>
              <a:t>Reading</a:t>
            </a:r>
            <a:endParaRPr lang="zh-CN" altLang="en-US" sz="2000" dirty="0">
              <a:latin typeface="Calibri" panose="020F0502020204030204" pitchFamily="34" charset="0"/>
              <a:ea typeface="微软雅黑 Light" panose="020B0502040204020203" pitchFamily="34" charset="-122"/>
              <a:cs typeface="Segoe UI Black" panose="020B0A02040204020203" pitchFamily="34" charset="0"/>
            </a:endParaRPr>
          </a:p>
        </p:txBody>
      </p:sp>
      <p:grpSp>
        <p:nvGrpSpPr>
          <p:cNvPr id="2" name="مجموعة 1">
            <a:extLst>
              <a:ext uri="{FF2B5EF4-FFF2-40B4-BE49-F238E27FC236}">
                <a16:creationId xmlns:a16="http://schemas.microsoft.com/office/drawing/2014/main" id="{736AE4A3-6C0A-4C3F-960D-F271765C90C7}"/>
              </a:ext>
            </a:extLst>
          </p:cNvPr>
          <p:cNvGrpSpPr/>
          <p:nvPr/>
        </p:nvGrpSpPr>
        <p:grpSpPr>
          <a:xfrm>
            <a:off x="970961" y="725864"/>
            <a:ext cx="10058400" cy="5448693"/>
            <a:chOff x="970961" y="725864"/>
            <a:chExt cx="10058400" cy="5448693"/>
          </a:xfrm>
        </p:grpSpPr>
        <p:sp>
          <p:nvSpPr>
            <p:cNvPr id="113" name="圆角矩形 112"/>
            <p:cNvSpPr/>
            <p:nvPr/>
          </p:nvSpPr>
          <p:spPr>
            <a:xfrm>
              <a:off x="970961" y="725864"/>
              <a:ext cx="10058400" cy="5448693"/>
            </a:xfrm>
            <a:prstGeom prst="roundRect">
              <a:avLst>
                <a:gd name="adj" fmla="val 7352"/>
              </a:avLst>
            </a:prstGeom>
            <a:solidFill>
              <a:srgbClr val="FCF9F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0595694" y="977490"/>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1241426" y="5665272"/>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a:off x="1196030" y="977489"/>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صورة 27">
              <a:extLst>
                <a:ext uri="{FF2B5EF4-FFF2-40B4-BE49-F238E27FC236}">
                  <a16:creationId xmlns:a16="http://schemas.microsoft.com/office/drawing/2014/main" id="{91E6C345-0CDE-404F-A413-B6DB958F91D6}"/>
                </a:ext>
              </a:extLst>
            </p:cNvPr>
            <p:cNvPicPr>
              <a:picLocks noChangeAspect="1"/>
            </p:cNvPicPr>
            <p:nvPr/>
          </p:nvPicPr>
          <p:blipFill rotWithShape="1">
            <a:blip r:embed="rId8">
              <a:extLst>
                <a:ext uri="{28A0092B-C50C-407E-A947-70E740481C1C}">
                  <a14:useLocalDpi xmlns:a14="http://schemas.microsoft.com/office/drawing/2010/main" val="0"/>
                </a:ext>
              </a:extLst>
            </a:blip>
            <a:srcRect l="15198" t="67052"/>
            <a:stretch/>
          </p:blipFill>
          <p:spPr>
            <a:xfrm>
              <a:off x="1961554" y="4050499"/>
              <a:ext cx="8966114" cy="1988436"/>
            </a:xfrm>
            <a:prstGeom prst="rect">
              <a:avLst/>
            </a:prstGeom>
          </p:spPr>
        </p:pic>
        <p:pic>
          <p:nvPicPr>
            <p:cNvPr id="26" name="صورة 25">
              <a:extLst>
                <a:ext uri="{FF2B5EF4-FFF2-40B4-BE49-F238E27FC236}">
                  <a16:creationId xmlns:a16="http://schemas.microsoft.com/office/drawing/2014/main" id="{3F1F4723-5090-4EA7-9128-5876FB15AA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6366" y="802440"/>
              <a:ext cx="8785098" cy="555942"/>
            </a:xfrm>
            <a:prstGeom prst="rect">
              <a:avLst/>
            </a:prstGeom>
          </p:spPr>
        </p:pic>
        <p:pic>
          <p:nvPicPr>
            <p:cNvPr id="27" name="صورة 26">
              <a:extLst>
                <a:ext uri="{FF2B5EF4-FFF2-40B4-BE49-F238E27FC236}">
                  <a16:creationId xmlns:a16="http://schemas.microsoft.com/office/drawing/2014/main" id="{67F44E5D-60B2-4336-8B87-9BC8F088C862}"/>
                </a:ext>
              </a:extLst>
            </p:cNvPr>
            <p:cNvPicPr>
              <a:picLocks noChangeAspect="1"/>
            </p:cNvPicPr>
            <p:nvPr/>
          </p:nvPicPr>
          <p:blipFill rotWithShape="1">
            <a:blip r:embed="rId8">
              <a:extLst>
                <a:ext uri="{28A0092B-C50C-407E-A947-70E740481C1C}">
                  <a14:useLocalDpi xmlns:a14="http://schemas.microsoft.com/office/drawing/2010/main" val="0"/>
                </a:ext>
              </a:extLst>
            </a:blip>
            <a:srcRect l="56995" t="19352" r="1" b="33407"/>
            <a:stretch/>
          </p:blipFill>
          <p:spPr>
            <a:xfrm>
              <a:off x="6777469" y="1550338"/>
              <a:ext cx="4007093" cy="2483798"/>
            </a:xfrm>
            <a:prstGeom prst="rect">
              <a:avLst/>
            </a:prstGeom>
          </p:spPr>
        </p:pic>
        <p:pic>
          <p:nvPicPr>
            <p:cNvPr id="3076" name="Picture 4" descr="Download wallpapers Saudi Arabia flag, green silk flag, national symbols,  Saudi Arabia | Saudi arabia flag, Saudi flag, Saudi arabia">
              <a:extLst>
                <a:ext uri="{FF2B5EF4-FFF2-40B4-BE49-F238E27FC236}">
                  <a16:creationId xmlns:a16="http://schemas.microsoft.com/office/drawing/2014/main" id="{9D14A72C-DC39-4EA9-9F0A-32C30545DD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0543" y="1362766"/>
              <a:ext cx="4863165" cy="2715909"/>
            </a:xfrm>
            <a:prstGeom prst="rect">
              <a:avLst/>
            </a:prstGeom>
            <a:noFill/>
            <a:extLst>
              <a:ext uri="{909E8E84-426E-40DD-AFC4-6F175D3DCCD1}">
                <a14:hiddenFill xmlns:a14="http://schemas.microsoft.com/office/drawing/2010/main">
                  <a:solidFill>
                    <a:srgbClr val="FFFFFF"/>
                  </a:solidFill>
                </a14:hiddenFill>
              </a:ext>
            </a:extLst>
          </p:spPr>
        </p:pic>
        <p:sp>
          <p:nvSpPr>
            <p:cNvPr id="32" name="椭圆 106">
              <a:extLst>
                <a:ext uri="{FF2B5EF4-FFF2-40B4-BE49-F238E27FC236}">
                  <a16:creationId xmlns:a16="http://schemas.microsoft.com/office/drawing/2014/main" id="{895B2448-7FFD-4B23-90D0-50F78C372984}"/>
                </a:ext>
              </a:extLst>
            </p:cNvPr>
            <p:cNvSpPr/>
            <p:nvPr/>
          </p:nvSpPr>
          <p:spPr>
            <a:xfrm>
              <a:off x="10654046" y="5773612"/>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Reading">
            <a:hlinkClick r:id="" action="ppaction://media"/>
            <a:extLst>
              <a:ext uri="{FF2B5EF4-FFF2-40B4-BE49-F238E27FC236}">
                <a16:creationId xmlns:a16="http://schemas.microsoft.com/office/drawing/2014/main" id="{7DFB3C8B-DCEF-4B9A-9062-DE42D3D4CC3B}"/>
              </a:ext>
            </a:extLst>
          </p:cNvPr>
          <p:cNvPicPr>
            <a:picLocks noChangeAspect="1"/>
          </p:cNvPicPr>
          <p:nvPr>
            <a:audioFile r:link="rId2"/>
            <p:extLst>
              <p:ext uri="{DAA4B4D4-6D71-4841-9C94-3DE7FCFB9230}">
                <p14:media xmlns:p14="http://schemas.microsoft.com/office/powerpoint/2010/main" r:embed="rId3">
                  <p14:trim end="83543.375"/>
                </p14:media>
              </p:ext>
            </p:extLst>
          </p:nvPr>
        </p:nvPicPr>
        <p:blipFill>
          <a:blip r:embed="rId11"/>
          <a:stretch>
            <a:fillRect/>
          </a:stretch>
        </p:blipFill>
        <p:spPr>
          <a:xfrm>
            <a:off x="426416" y="1444351"/>
            <a:ext cx="1309328" cy="1309328"/>
          </a:xfrm>
          <a:prstGeom prst="rect">
            <a:avLst/>
          </a:prstGeom>
        </p:spPr>
      </p:pic>
    </p:spTree>
    <p:custDataLst>
      <p:tags r:id="rId1"/>
    </p:custDataLst>
    <p:extLst>
      <p:ext uri="{BB962C8B-B14F-4D97-AF65-F5344CB8AC3E}">
        <p14:creationId xmlns:p14="http://schemas.microsoft.com/office/powerpoint/2010/main" val="182070709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1+#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1705"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0"/>
                </p:tgtEl>
              </p:cMediaNode>
            </p:audio>
          </p:childTnLst>
        </p:cTn>
      </p:par>
    </p:tnLst>
    <p:bldLst>
      <p:bldP spid="23" grpId="0" animBg="1"/>
      <p:bldP spid="24" grpId="0" animBg="1"/>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34">
            <a:extLst>
              <a:ext uri="{FF2B5EF4-FFF2-40B4-BE49-F238E27FC236}">
                <a16:creationId xmlns:a16="http://schemas.microsoft.com/office/drawing/2014/main" id="{819A9783-E9F8-4671-8F3D-1BD85756B10D}"/>
              </a:ext>
            </a:extLst>
          </p:cNvPr>
          <p:cNvGrpSpPr/>
          <p:nvPr/>
        </p:nvGrpSpPr>
        <p:grpSpPr>
          <a:xfrm>
            <a:off x="58474" y="107092"/>
            <a:ext cx="5458713" cy="455119"/>
            <a:chOff x="3562350" y="-2391420"/>
            <a:chExt cx="4033224" cy="1060705"/>
          </a:xfrm>
          <a:solidFill>
            <a:srgbClr val="FFFF00"/>
          </a:solidFill>
        </p:grpSpPr>
        <p:sp>
          <p:nvSpPr>
            <p:cNvPr id="29" name="流程图: 过程 35">
              <a:extLst>
                <a:ext uri="{FF2B5EF4-FFF2-40B4-BE49-F238E27FC236}">
                  <a16:creationId xmlns:a16="http://schemas.microsoft.com/office/drawing/2014/main" id="{E69D539A-5E6B-42DE-A3A6-93C2E70C2B55}"/>
                </a:ext>
              </a:extLst>
            </p:cNvPr>
            <p:cNvSpPr/>
            <p:nvPr/>
          </p:nvSpPr>
          <p:spPr>
            <a:xfrm>
              <a:off x="3562350" y="-2391373"/>
              <a:ext cx="3813259" cy="106061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30" name="等腰三角形 36">
              <a:extLst>
                <a:ext uri="{FF2B5EF4-FFF2-40B4-BE49-F238E27FC236}">
                  <a16:creationId xmlns:a16="http://schemas.microsoft.com/office/drawing/2014/main" id="{32912A4E-F2CE-4611-9073-0DC5D2D3228C}"/>
                </a:ext>
              </a:extLst>
            </p:cNvPr>
            <p:cNvSpPr/>
            <p:nvPr/>
          </p:nvSpPr>
          <p:spPr>
            <a:xfrm rot="5400000">
              <a:off x="6955239" y="-1971049"/>
              <a:ext cx="1060705" cy="21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31" name="燕尾形 37">
            <a:extLst>
              <a:ext uri="{FF2B5EF4-FFF2-40B4-BE49-F238E27FC236}">
                <a16:creationId xmlns:a16="http://schemas.microsoft.com/office/drawing/2014/main" id="{88B2B853-B1AA-4839-B31F-5D583C1BB238}"/>
              </a:ext>
            </a:extLst>
          </p:cNvPr>
          <p:cNvSpPr/>
          <p:nvPr/>
        </p:nvSpPr>
        <p:spPr>
          <a:xfrm>
            <a:off x="5700656" y="127121"/>
            <a:ext cx="416520"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sp>
        <p:nvSpPr>
          <p:cNvPr id="32" name="燕尾形 38">
            <a:extLst>
              <a:ext uri="{FF2B5EF4-FFF2-40B4-BE49-F238E27FC236}">
                <a16:creationId xmlns:a16="http://schemas.microsoft.com/office/drawing/2014/main" id="{E8F527DB-0714-4E48-9E06-26777601697B}"/>
              </a:ext>
            </a:extLst>
          </p:cNvPr>
          <p:cNvSpPr/>
          <p:nvPr/>
        </p:nvSpPr>
        <p:spPr>
          <a:xfrm>
            <a:off x="5461545" y="145139"/>
            <a:ext cx="395347"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Calibri" panose="020F0502020204030204" pitchFamily="34" charset="0"/>
            </a:endParaRPr>
          </a:p>
        </p:txBody>
      </p:sp>
      <p:pic>
        <p:nvPicPr>
          <p:cNvPr id="4" name="صورة 2">
            <a:extLst>
              <a:ext uri="{FF2B5EF4-FFF2-40B4-BE49-F238E27FC236}">
                <a16:creationId xmlns:a16="http://schemas.microsoft.com/office/drawing/2014/main" id="{C544C930-4699-4C61-BD62-0A5F7B49C4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0948" y="4906246"/>
            <a:ext cx="1949582" cy="1955648"/>
          </a:xfrm>
          <a:prstGeom prst="rect">
            <a:avLst/>
          </a:prstGeom>
        </p:spPr>
      </p:pic>
      <p:sp>
        <p:nvSpPr>
          <p:cNvPr id="17" name="圆角矩形 112">
            <a:extLst>
              <a:ext uri="{FF2B5EF4-FFF2-40B4-BE49-F238E27FC236}">
                <a16:creationId xmlns:a16="http://schemas.microsoft.com/office/drawing/2014/main" id="{0929D5F0-7A09-4C3B-895B-8307D4EA1AEA}"/>
              </a:ext>
            </a:extLst>
          </p:cNvPr>
          <p:cNvSpPr/>
          <p:nvPr/>
        </p:nvSpPr>
        <p:spPr>
          <a:xfrm>
            <a:off x="206612" y="745263"/>
            <a:ext cx="8100209" cy="5448693"/>
          </a:xfrm>
          <a:prstGeom prst="roundRect">
            <a:avLst>
              <a:gd name="adj" fmla="val 7352"/>
            </a:avLst>
          </a:prstGeom>
          <a:solidFill>
            <a:srgbClr val="FCF9F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07">
            <a:extLst>
              <a:ext uri="{FF2B5EF4-FFF2-40B4-BE49-F238E27FC236}">
                <a16:creationId xmlns:a16="http://schemas.microsoft.com/office/drawing/2014/main" id="{EE5C2FBA-A5E6-4AD9-8B8A-25889A7D45A3}"/>
              </a:ext>
            </a:extLst>
          </p:cNvPr>
          <p:cNvSpPr/>
          <p:nvPr/>
        </p:nvSpPr>
        <p:spPr>
          <a:xfrm>
            <a:off x="477078" y="5684671"/>
            <a:ext cx="173334"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صورة 20">
            <a:extLst>
              <a:ext uri="{FF2B5EF4-FFF2-40B4-BE49-F238E27FC236}">
                <a16:creationId xmlns:a16="http://schemas.microsoft.com/office/drawing/2014/main" id="{A384458F-C325-487E-8FF6-BEDE6289C5D7}"/>
              </a:ext>
            </a:extLst>
          </p:cNvPr>
          <p:cNvPicPr>
            <a:picLocks noChangeAspect="1"/>
          </p:cNvPicPr>
          <p:nvPr/>
        </p:nvPicPr>
        <p:blipFill rotWithShape="1">
          <a:blip r:embed="rId3">
            <a:extLst>
              <a:ext uri="{28A0092B-C50C-407E-A947-70E740481C1C}">
                <a14:useLocalDpi xmlns:a14="http://schemas.microsoft.com/office/drawing/2010/main" val="0"/>
              </a:ext>
            </a:extLst>
          </a:blip>
          <a:srcRect l="15198" t="67052" r="1256"/>
          <a:stretch/>
        </p:blipFill>
        <p:spPr>
          <a:xfrm>
            <a:off x="299436" y="4117032"/>
            <a:ext cx="7685441" cy="1930873"/>
          </a:xfrm>
          <a:prstGeom prst="rect">
            <a:avLst/>
          </a:prstGeom>
        </p:spPr>
      </p:pic>
      <p:pic>
        <p:nvPicPr>
          <p:cNvPr id="22" name="صورة 21">
            <a:extLst>
              <a:ext uri="{FF2B5EF4-FFF2-40B4-BE49-F238E27FC236}">
                <a16:creationId xmlns:a16="http://schemas.microsoft.com/office/drawing/2014/main" id="{91CAF63E-5DD2-4566-8063-486E21941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319" y="810095"/>
            <a:ext cx="7074796" cy="555942"/>
          </a:xfrm>
          <a:prstGeom prst="rect">
            <a:avLst/>
          </a:prstGeom>
        </p:spPr>
      </p:pic>
      <p:pic>
        <p:nvPicPr>
          <p:cNvPr id="23" name="صورة 22">
            <a:extLst>
              <a:ext uri="{FF2B5EF4-FFF2-40B4-BE49-F238E27FC236}">
                <a16:creationId xmlns:a16="http://schemas.microsoft.com/office/drawing/2014/main" id="{0A5B6071-37A2-4046-B897-53DBEC99C851}"/>
              </a:ext>
            </a:extLst>
          </p:cNvPr>
          <p:cNvPicPr>
            <a:picLocks noChangeAspect="1"/>
          </p:cNvPicPr>
          <p:nvPr/>
        </p:nvPicPr>
        <p:blipFill rotWithShape="1">
          <a:blip r:embed="rId3">
            <a:extLst>
              <a:ext uri="{28A0092B-C50C-407E-A947-70E740481C1C}">
                <a14:useLocalDpi xmlns:a14="http://schemas.microsoft.com/office/drawing/2010/main" val="0"/>
              </a:ext>
            </a:extLst>
          </a:blip>
          <a:srcRect l="56995" t="19352" r="1250" b="33407"/>
          <a:stretch/>
        </p:blipFill>
        <p:spPr>
          <a:xfrm>
            <a:off x="4042656" y="1481940"/>
            <a:ext cx="4264166" cy="2483798"/>
          </a:xfrm>
          <a:prstGeom prst="rect">
            <a:avLst/>
          </a:prstGeom>
        </p:spPr>
      </p:pic>
      <p:pic>
        <p:nvPicPr>
          <p:cNvPr id="24" name="Picture 4" descr="Download wallpapers Saudi Arabia flag, green silk flag, national symbols,  Saudi Arabia | Saudi arabia flag, Saudi flag, Saudi arabia">
            <a:extLst>
              <a:ext uri="{FF2B5EF4-FFF2-40B4-BE49-F238E27FC236}">
                <a16:creationId xmlns:a16="http://schemas.microsoft.com/office/drawing/2014/main" id="{C038F379-DB63-4F98-B21F-C5E8FD5C5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436" y="1337626"/>
            <a:ext cx="3650395" cy="2829021"/>
          </a:xfrm>
          <a:prstGeom prst="rect">
            <a:avLst/>
          </a:prstGeom>
          <a:noFill/>
          <a:extLst>
            <a:ext uri="{909E8E84-426E-40DD-AFC4-6F175D3DCCD1}">
              <a14:hiddenFill xmlns:a14="http://schemas.microsoft.com/office/drawing/2010/main">
                <a:solidFill>
                  <a:srgbClr val="FFFFFF"/>
                </a:solidFill>
              </a14:hiddenFill>
            </a:ext>
          </a:extLst>
        </p:spPr>
      </p:pic>
      <p:sp>
        <p:nvSpPr>
          <p:cNvPr id="27" name="مربع نص 26">
            <a:extLst>
              <a:ext uri="{FF2B5EF4-FFF2-40B4-BE49-F238E27FC236}">
                <a16:creationId xmlns:a16="http://schemas.microsoft.com/office/drawing/2014/main" id="{873BCCCE-36DE-4493-BC67-5FA1855921EE}"/>
              </a:ext>
            </a:extLst>
          </p:cNvPr>
          <p:cNvSpPr txBox="1"/>
          <p:nvPr/>
        </p:nvSpPr>
        <p:spPr>
          <a:xfrm>
            <a:off x="477078" y="94596"/>
            <a:ext cx="5040108" cy="461665"/>
          </a:xfrm>
          <a:prstGeom prst="rect">
            <a:avLst/>
          </a:prstGeom>
          <a:noFill/>
        </p:spPr>
        <p:txBody>
          <a:bodyPr wrap="square">
            <a:spAutoFit/>
          </a:bodyPr>
          <a:lstStyle/>
          <a:p>
            <a:pPr algn="ctr" rtl="0"/>
            <a:r>
              <a:rPr lang="en-US" sz="2400" b="1" dirty="0">
                <a:cs typeface="MV Boli" panose="02000500030200090000" pitchFamily="2" charset="0"/>
              </a:rPr>
              <a:t>N</a:t>
            </a:r>
            <a:r>
              <a:rPr lang="en-US" sz="2400" b="1" dirty="0">
                <a:latin typeface="+mn-lt"/>
                <a:cs typeface="MV Boli" panose="02000500030200090000" pitchFamily="2" charset="0"/>
              </a:rPr>
              <a:t>ew words with their meanings</a:t>
            </a:r>
            <a:endParaRPr lang="ar-SA" sz="2400" dirty="0"/>
          </a:p>
        </p:txBody>
      </p:sp>
      <p:grpSp>
        <p:nvGrpSpPr>
          <p:cNvPr id="33" name="Group 466">
            <a:extLst>
              <a:ext uri="{FF2B5EF4-FFF2-40B4-BE49-F238E27FC236}">
                <a16:creationId xmlns:a16="http://schemas.microsoft.com/office/drawing/2014/main" id="{8C73E3DC-F5DE-41B1-98C0-DA8B1154FD13}"/>
              </a:ext>
            </a:extLst>
          </p:cNvPr>
          <p:cNvGrpSpPr/>
          <p:nvPr/>
        </p:nvGrpSpPr>
        <p:grpSpPr>
          <a:xfrm>
            <a:off x="8399644" y="661609"/>
            <a:ext cx="3492919" cy="4688893"/>
            <a:chOff x="8309487" y="2213619"/>
            <a:chExt cx="3095639" cy="4688893"/>
          </a:xfrm>
        </p:grpSpPr>
        <p:sp>
          <p:nvSpPr>
            <p:cNvPr id="34" name="Freeform: Shape 447">
              <a:extLst>
                <a:ext uri="{FF2B5EF4-FFF2-40B4-BE49-F238E27FC236}">
                  <a16:creationId xmlns:a16="http://schemas.microsoft.com/office/drawing/2014/main" id="{773AAFBE-099D-4EB2-BC4F-8DBAA6191FBA}"/>
                </a:ext>
              </a:extLst>
            </p:cNvPr>
            <p:cNvSpPr/>
            <p:nvPr/>
          </p:nvSpPr>
          <p:spPr>
            <a:xfrm rot="10411499" flipH="1" flipV="1">
              <a:off x="9100778" y="2213619"/>
              <a:ext cx="2275888" cy="811010"/>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2"/>
            </a:solidFill>
            <a:ln w="7945" cap="flat">
              <a:noFill/>
              <a:prstDash val="solid"/>
              <a:miter/>
            </a:ln>
          </p:spPr>
          <p:txBody>
            <a:bodyPr rtlCol="0" anchor="ctr"/>
            <a:lstStyle/>
            <a:p>
              <a:pPr algn="l" rtl="0"/>
              <a:endParaRPr lang="en-US" b="1"/>
            </a:p>
          </p:txBody>
        </p:sp>
        <p:sp>
          <p:nvSpPr>
            <p:cNvPr id="35" name="TextBox 449">
              <a:extLst>
                <a:ext uri="{FF2B5EF4-FFF2-40B4-BE49-F238E27FC236}">
                  <a16:creationId xmlns:a16="http://schemas.microsoft.com/office/drawing/2014/main" id="{7CCACF1F-C41D-4AE9-9BF4-D908BEE85319}"/>
                </a:ext>
              </a:extLst>
            </p:cNvPr>
            <p:cNvSpPr txBox="1"/>
            <p:nvPr/>
          </p:nvSpPr>
          <p:spPr>
            <a:xfrm>
              <a:off x="9378353" y="2290978"/>
              <a:ext cx="1201419" cy="523220"/>
            </a:xfrm>
            <a:prstGeom prst="rect">
              <a:avLst/>
            </a:prstGeom>
            <a:noFill/>
          </p:spPr>
          <p:txBody>
            <a:bodyPr wrap="square" lIns="108000" rIns="108000" rtlCol="0">
              <a:spAutoFit/>
            </a:bodyPr>
            <a:lstStyle/>
            <a:p>
              <a:pPr algn="ctr" rtl="0"/>
              <a:r>
                <a:rPr lang="en-US" altLang="ko-KR" sz="2800" b="1" dirty="0">
                  <a:solidFill>
                    <a:schemeClr val="tx1">
                      <a:lumMod val="85000"/>
                      <a:lumOff val="15000"/>
                    </a:schemeClr>
                  </a:solidFill>
                  <a:cs typeface="Arial" pitchFamily="34" charset="0"/>
                </a:rPr>
                <a:t>Choose</a:t>
              </a:r>
              <a:endParaRPr lang="ko-KR" altLang="en-US" sz="2800" b="1" dirty="0">
                <a:solidFill>
                  <a:schemeClr val="tx1">
                    <a:lumMod val="85000"/>
                    <a:lumOff val="15000"/>
                  </a:schemeClr>
                </a:solidFill>
                <a:cs typeface="Arial" pitchFamily="34" charset="0"/>
              </a:endParaRPr>
            </a:p>
          </p:txBody>
        </p:sp>
        <p:sp>
          <p:nvSpPr>
            <p:cNvPr id="36" name="TextBox 451">
              <a:extLst>
                <a:ext uri="{FF2B5EF4-FFF2-40B4-BE49-F238E27FC236}">
                  <a16:creationId xmlns:a16="http://schemas.microsoft.com/office/drawing/2014/main" id="{1DF4624E-FCC8-4417-92FF-7647FBB1D99F}"/>
                </a:ext>
              </a:extLst>
            </p:cNvPr>
            <p:cNvSpPr txBox="1"/>
            <p:nvPr/>
          </p:nvSpPr>
          <p:spPr>
            <a:xfrm>
              <a:off x="8309487" y="3424637"/>
              <a:ext cx="3095639" cy="3477875"/>
            </a:xfrm>
            <a:prstGeom prst="rect">
              <a:avLst/>
            </a:prstGeom>
            <a:noFill/>
          </p:spPr>
          <p:txBody>
            <a:bodyPr wrap="square" lIns="108000" rIns="108000" rtlCol="0">
              <a:spAutoFit/>
            </a:bodyPr>
            <a:lstStyle/>
            <a:p>
              <a:pPr algn="l" rtl="0"/>
              <a:r>
                <a:rPr lang="en-US" altLang="zh-CN" sz="2400" b="1" dirty="0">
                  <a:solidFill>
                    <a:srgbClr val="00B050"/>
                  </a:solidFill>
                  <a:cs typeface="MV Boli" pitchFamily="2" charset="0"/>
                </a:rPr>
                <a:t>The meaning of </a:t>
              </a:r>
              <a:r>
                <a:rPr lang="en-US" altLang="zh-CN" sz="2400" b="1" u="sng" dirty="0">
                  <a:solidFill>
                    <a:srgbClr val="FF0000"/>
                  </a:solidFill>
                  <a:cs typeface="MV Boli" pitchFamily="2" charset="0"/>
                </a:rPr>
                <a:t>valuable</a:t>
              </a:r>
            </a:p>
            <a:p>
              <a:pPr algn="l" rtl="0"/>
              <a:endParaRPr lang="en-US" altLang="zh-CN" sz="2800" b="1" dirty="0">
                <a:solidFill>
                  <a:schemeClr val="tx1">
                    <a:lumMod val="85000"/>
                    <a:lumOff val="15000"/>
                  </a:schemeClr>
                </a:solidFill>
                <a:cs typeface="MV Boli" pitchFamily="2" charset="0"/>
              </a:endParaRPr>
            </a:p>
            <a:p>
              <a:pPr marL="514350" indent="-514350" algn="l" rtl="0">
                <a:buAutoNum type="arabicPeriod"/>
              </a:pPr>
              <a:r>
                <a:rPr lang="en-GB" sz="2800" b="1" dirty="0">
                  <a:solidFill>
                    <a:schemeClr val="tx1">
                      <a:lumMod val="85000"/>
                      <a:lumOff val="15000"/>
                    </a:schemeClr>
                  </a:solidFill>
                  <a:cs typeface="MV Boli" pitchFamily="2" charset="0"/>
                </a:rPr>
                <a:t>worth a great deal of money</a:t>
              </a:r>
            </a:p>
            <a:p>
              <a:pPr algn="l" rtl="0"/>
              <a:endParaRPr lang="en-GB" sz="2800" b="1" dirty="0">
                <a:solidFill>
                  <a:schemeClr val="tx1">
                    <a:lumMod val="85000"/>
                    <a:lumOff val="15000"/>
                  </a:schemeClr>
                </a:solidFill>
                <a:cs typeface="MV Boli" pitchFamily="2" charset="0"/>
              </a:endParaRPr>
            </a:p>
            <a:p>
              <a:pPr algn="l" rtl="0"/>
              <a:r>
                <a:rPr lang="en-GB" altLang="zh-CN" sz="2800" b="1" dirty="0">
                  <a:solidFill>
                    <a:schemeClr val="tx1">
                      <a:lumMod val="85000"/>
                      <a:lumOff val="15000"/>
                    </a:schemeClr>
                  </a:solidFill>
                  <a:cs typeface="MV Boli" pitchFamily="2" charset="0"/>
                </a:rPr>
                <a:t>2. has many disadvantages</a:t>
              </a:r>
              <a:endParaRPr lang="en-US" altLang="zh-CN" sz="2800" b="1" dirty="0">
                <a:solidFill>
                  <a:schemeClr val="tx1">
                    <a:lumMod val="85000"/>
                    <a:lumOff val="15000"/>
                  </a:schemeClr>
                </a:solidFill>
                <a:cs typeface="MV Boli" pitchFamily="2" charset="0"/>
              </a:endParaRPr>
            </a:p>
            <a:p>
              <a:pPr algn="l" rtl="0"/>
              <a:endParaRPr lang="en-US" altLang="zh-CN" sz="2800" b="1" dirty="0">
                <a:solidFill>
                  <a:schemeClr val="tx1">
                    <a:lumMod val="85000"/>
                    <a:lumOff val="15000"/>
                  </a:schemeClr>
                </a:solidFill>
                <a:cs typeface="MV Boli" pitchFamily="2" charset="0"/>
              </a:endParaRPr>
            </a:p>
          </p:txBody>
        </p:sp>
      </p:grpSp>
      <p:pic>
        <p:nvPicPr>
          <p:cNvPr id="37" name="Picture 4">
            <a:extLst>
              <a:ext uri="{FF2B5EF4-FFF2-40B4-BE49-F238E27FC236}">
                <a16:creationId xmlns:a16="http://schemas.microsoft.com/office/drawing/2014/main" id="{7506917A-6F66-4305-9F74-65E3AE415B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7594" b="43815"/>
          <a:stretch/>
        </p:blipFill>
        <p:spPr>
          <a:xfrm>
            <a:off x="10283485" y="2817839"/>
            <a:ext cx="1053349" cy="793725"/>
          </a:xfrm>
          <a:prstGeom prst="rect">
            <a:avLst/>
          </a:prstGeom>
        </p:spPr>
      </p:pic>
      <p:sp>
        <p:nvSpPr>
          <p:cNvPr id="38" name="Oval 26">
            <a:extLst>
              <a:ext uri="{FF2B5EF4-FFF2-40B4-BE49-F238E27FC236}">
                <a16:creationId xmlns:a16="http://schemas.microsoft.com/office/drawing/2014/main" id="{D773A734-AB68-41BE-8A0D-801AAA5BBBDE}"/>
              </a:ext>
            </a:extLst>
          </p:cNvPr>
          <p:cNvSpPr/>
          <p:nvPr/>
        </p:nvSpPr>
        <p:spPr>
          <a:xfrm>
            <a:off x="4100111" y="3520562"/>
            <a:ext cx="1489984" cy="6329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0121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1+#ppt_w/2"/>
                                          </p:val>
                                        </p:tav>
                                        <p:tav tm="100000">
                                          <p:val>
                                            <p:strVal val="#ppt_x"/>
                                          </p:val>
                                        </p:tav>
                                      </p:tavLst>
                                    </p:anim>
                                    <p:anim calcmode="lin" valueType="num">
                                      <p:cBhvr additive="base">
                                        <p:cTn id="17"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9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42F7DD8-C7B7-406E-902E-D05F8ED676CE}"/>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id="{6A323C1D-4FDD-4EC8-8151-E94C839193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008" y="0"/>
            <a:ext cx="12277007" cy="6858000"/>
          </a:xfrm>
        </p:spPr>
      </p:pic>
      <p:sp>
        <p:nvSpPr>
          <p:cNvPr id="6" name="مربع نص 5">
            <a:extLst>
              <a:ext uri="{FF2B5EF4-FFF2-40B4-BE49-F238E27FC236}">
                <a16:creationId xmlns:a16="http://schemas.microsoft.com/office/drawing/2014/main" id="{31CBB8F6-F8EA-40A0-9269-95BF79C756A2}"/>
              </a:ext>
            </a:extLst>
          </p:cNvPr>
          <p:cNvSpPr txBox="1"/>
          <p:nvPr/>
        </p:nvSpPr>
        <p:spPr>
          <a:xfrm>
            <a:off x="-435210" y="1044357"/>
            <a:ext cx="6094428" cy="646331"/>
          </a:xfrm>
          <a:prstGeom prst="rect">
            <a:avLst/>
          </a:prstGeom>
          <a:noFill/>
        </p:spPr>
        <p:txBody>
          <a:bodyPr wrap="square">
            <a:spAutoFit/>
          </a:bodyPr>
          <a:lstStyle/>
          <a:p>
            <a:r>
              <a:rPr lang="ar-SA" sz="3600" b="1" u="sng" dirty="0" err="1">
                <a:solidFill>
                  <a:srgbClr val="C00000"/>
                </a:solidFill>
              </a:rPr>
              <a:t>The</a:t>
            </a:r>
            <a:r>
              <a:rPr lang="ar-SA" sz="3600" b="1" u="sng" dirty="0">
                <a:solidFill>
                  <a:srgbClr val="C00000"/>
                </a:solidFill>
              </a:rPr>
              <a:t> </a:t>
            </a:r>
            <a:r>
              <a:rPr lang="ar-SA" sz="3600" b="1" u="sng" dirty="0" err="1">
                <a:solidFill>
                  <a:srgbClr val="C00000"/>
                </a:solidFill>
              </a:rPr>
              <a:t>Force</a:t>
            </a:r>
            <a:r>
              <a:rPr lang="ar-SA" sz="3600" b="1" u="sng" dirty="0">
                <a:solidFill>
                  <a:srgbClr val="C00000"/>
                </a:solidFill>
              </a:rPr>
              <a:t> </a:t>
            </a:r>
            <a:r>
              <a:rPr lang="ar-SA" sz="3600" b="1" u="sng" dirty="0" err="1">
                <a:solidFill>
                  <a:srgbClr val="C00000"/>
                </a:solidFill>
              </a:rPr>
              <a:t>of</a:t>
            </a:r>
            <a:r>
              <a:rPr lang="ar-SA" sz="3600" b="1" u="sng" dirty="0">
                <a:solidFill>
                  <a:srgbClr val="C00000"/>
                </a:solidFill>
              </a:rPr>
              <a:t> </a:t>
            </a:r>
            <a:r>
              <a:rPr lang="ar-SA" sz="3600" b="1" u="sng" dirty="0" err="1">
                <a:solidFill>
                  <a:srgbClr val="C00000"/>
                </a:solidFill>
              </a:rPr>
              <a:t>the</a:t>
            </a:r>
            <a:r>
              <a:rPr lang="ar-SA" sz="3600" b="1" u="sng" dirty="0">
                <a:solidFill>
                  <a:srgbClr val="C00000"/>
                </a:solidFill>
              </a:rPr>
              <a:t> </a:t>
            </a:r>
            <a:r>
              <a:rPr lang="ar-SA" sz="3600" b="1" u="sng" dirty="0" err="1">
                <a:solidFill>
                  <a:srgbClr val="C00000"/>
                </a:solidFill>
              </a:rPr>
              <a:t>Future</a:t>
            </a:r>
            <a:endParaRPr lang="ar-SA" sz="3600" b="1" u="sng" dirty="0">
              <a:solidFill>
                <a:srgbClr val="C00000"/>
              </a:solidFill>
            </a:endParaRPr>
          </a:p>
        </p:txBody>
      </p:sp>
      <p:sp>
        <p:nvSpPr>
          <p:cNvPr id="7" name="燕尾形 37">
            <a:extLst>
              <a:ext uri="{FF2B5EF4-FFF2-40B4-BE49-F238E27FC236}">
                <a16:creationId xmlns:a16="http://schemas.microsoft.com/office/drawing/2014/main" id="{9E909EB9-D030-48E4-BF03-F1F571D744CA}"/>
              </a:ext>
            </a:extLst>
          </p:cNvPr>
          <p:cNvSpPr/>
          <p:nvPr/>
        </p:nvSpPr>
        <p:spPr>
          <a:xfrm>
            <a:off x="5700656" y="127121"/>
            <a:ext cx="416520"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sp>
        <p:nvSpPr>
          <p:cNvPr id="8" name="燕尾形 38">
            <a:extLst>
              <a:ext uri="{FF2B5EF4-FFF2-40B4-BE49-F238E27FC236}">
                <a16:creationId xmlns:a16="http://schemas.microsoft.com/office/drawing/2014/main" id="{B271ED13-E43D-49D2-8628-D9CAFDBF2169}"/>
              </a:ext>
            </a:extLst>
          </p:cNvPr>
          <p:cNvSpPr/>
          <p:nvPr/>
        </p:nvSpPr>
        <p:spPr>
          <a:xfrm>
            <a:off x="5461545" y="145139"/>
            <a:ext cx="395347"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Calibri" panose="020F0502020204030204" pitchFamily="34" charset="0"/>
            </a:endParaRPr>
          </a:p>
        </p:txBody>
      </p:sp>
      <p:grpSp>
        <p:nvGrpSpPr>
          <p:cNvPr id="10" name="组合 34">
            <a:extLst>
              <a:ext uri="{FF2B5EF4-FFF2-40B4-BE49-F238E27FC236}">
                <a16:creationId xmlns:a16="http://schemas.microsoft.com/office/drawing/2014/main" id="{4539E242-DCB6-4384-ADCD-C1D2E5831CAB}"/>
              </a:ext>
            </a:extLst>
          </p:cNvPr>
          <p:cNvGrpSpPr/>
          <p:nvPr/>
        </p:nvGrpSpPr>
        <p:grpSpPr>
          <a:xfrm>
            <a:off x="58474" y="107092"/>
            <a:ext cx="5458713" cy="455119"/>
            <a:chOff x="3562350" y="-2391420"/>
            <a:chExt cx="4033224" cy="1060705"/>
          </a:xfrm>
          <a:solidFill>
            <a:srgbClr val="FFFF00"/>
          </a:solidFill>
        </p:grpSpPr>
        <p:sp>
          <p:nvSpPr>
            <p:cNvPr id="11" name="流程图: 过程 35">
              <a:extLst>
                <a:ext uri="{FF2B5EF4-FFF2-40B4-BE49-F238E27FC236}">
                  <a16:creationId xmlns:a16="http://schemas.microsoft.com/office/drawing/2014/main" id="{9CB1A91A-97EF-411A-A5B8-FCF49C419E99}"/>
                </a:ext>
              </a:extLst>
            </p:cNvPr>
            <p:cNvSpPr/>
            <p:nvPr/>
          </p:nvSpPr>
          <p:spPr>
            <a:xfrm>
              <a:off x="3562350" y="-2391373"/>
              <a:ext cx="3813259" cy="106061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12" name="等腰三角形 36">
              <a:extLst>
                <a:ext uri="{FF2B5EF4-FFF2-40B4-BE49-F238E27FC236}">
                  <a16:creationId xmlns:a16="http://schemas.microsoft.com/office/drawing/2014/main" id="{8E8F5B10-99B2-4EDB-90A3-5B954BBBA842}"/>
                </a:ext>
              </a:extLst>
            </p:cNvPr>
            <p:cNvSpPr/>
            <p:nvPr/>
          </p:nvSpPr>
          <p:spPr>
            <a:xfrm rot="5400000">
              <a:off x="6955239" y="-1971049"/>
              <a:ext cx="1060705" cy="21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9" name="مربع نص 8">
            <a:extLst>
              <a:ext uri="{FF2B5EF4-FFF2-40B4-BE49-F238E27FC236}">
                <a16:creationId xmlns:a16="http://schemas.microsoft.com/office/drawing/2014/main" id="{3ECBB0C7-9EDF-413C-817D-83B1871DE581}"/>
              </a:ext>
            </a:extLst>
          </p:cNvPr>
          <p:cNvSpPr txBox="1"/>
          <p:nvPr/>
        </p:nvSpPr>
        <p:spPr>
          <a:xfrm>
            <a:off x="137372" y="94596"/>
            <a:ext cx="5379814" cy="461665"/>
          </a:xfrm>
          <a:prstGeom prst="rect">
            <a:avLst/>
          </a:prstGeom>
          <a:noFill/>
        </p:spPr>
        <p:txBody>
          <a:bodyPr wrap="square">
            <a:spAutoFit/>
          </a:bodyPr>
          <a:lstStyle/>
          <a:p>
            <a:pPr algn="ctr" rtl="0"/>
            <a:r>
              <a:rPr lang="en-US" sz="2400" b="1" dirty="0">
                <a:cs typeface="MV Boli" panose="02000500030200090000" pitchFamily="2" charset="0"/>
              </a:rPr>
              <a:t>N</a:t>
            </a:r>
            <a:r>
              <a:rPr lang="en-US" sz="2400" b="1" dirty="0">
                <a:latin typeface="+mn-lt"/>
                <a:cs typeface="MV Boli" panose="02000500030200090000" pitchFamily="2" charset="0"/>
              </a:rPr>
              <a:t>ew words with their meanings</a:t>
            </a:r>
            <a:endParaRPr lang="ar-SA" sz="2400" dirty="0"/>
          </a:p>
        </p:txBody>
      </p:sp>
      <p:sp>
        <p:nvSpPr>
          <p:cNvPr id="13" name="مربع نص 12">
            <a:extLst>
              <a:ext uri="{FF2B5EF4-FFF2-40B4-BE49-F238E27FC236}">
                <a16:creationId xmlns:a16="http://schemas.microsoft.com/office/drawing/2014/main" id="{A5B88B47-C284-4593-AA93-4BCA4D28E600}"/>
              </a:ext>
            </a:extLst>
          </p:cNvPr>
          <p:cNvSpPr txBox="1"/>
          <p:nvPr/>
        </p:nvSpPr>
        <p:spPr>
          <a:xfrm>
            <a:off x="218730" y="2284075"/>
            <a:ext cx="6266912" cy="923330"/>
          </a:xfrm>
          <a:prstGeom prst="rect">
            <a:avLst/>
          </a:prstGeom>
          <a:noFill/>
        </p:spPr>
        <p:txBody>
          <a:bodyPr wrap="square">
            <a:spAutoFit/>
          </a:bodyPr>
          <a:lstStyle/>
          <a:p>
            <a:pPr algn="l" rtl="0"/>
            <a:r>
              <a:rPr lang="ar-SA" b="1" dirty="0" err="1"/>
              <a:t>Saudi</a:t>
            </a:r>
            <a:r>
              <a:rPr lang="ar-SA" b="1" dirty="0"/>
              <a:t> </a:t>
            </a:r>
            <a:r>
              <a:rPr lang="ar-SA" b="1" u="sng" dirty="0" err="1"/>
              <a:t>Arabia</a:t>
            </a:r>
            <a:r>
              <a:rPr lang="ar-SA" b="1" u="sng" dirty="0"/>
              <a:t> </a:t>
            </a:r>
            <a:r>
              <a:rPr lang="ar-SA" b="1" u="sng" dirty="0" err="1"/>
              <a:t>isn't</a:t>
            </a:r>
            <a:r>
              <a:rPr lang="ar-SA" b="1" u="sng" dirty="0"/>
              <a:t> </a:t>
            </a:r>
            <a:r>
              <a:rPr lang="ar-SA" b="1" u="sng" dirty="0" err="1"/>
              <a:t>just</a:t>
            </a:r>
            <a:r>
              <a:rPr lang="ar-SA" b="1" u="sng" dirty="0"/>
              <a:t> </a:t>
            </a:r>
            <a:r>
              <a:rPr lang="ar-SA" b="1" u="sng" dirty="0" err="1"/>
              <a:t>about</a:t>
            </a:r>
            <a:r>
              <a:rPr lang="ar-SA" b="1" u="sng" dirty="0"/>
              <a:t> </a:t>
            </a:r>
            <a:r>
              <a:rPr lang="ar-SA" b="1" u="sng" dirty="0" err="1"/>
              <a:t>valuable</a:t>
            </a:r>
            <a:r>
              <a:rPr lang="ar-SA" b="1" u="sng" dirty="0"/>
              <a:t> </a:t>
            </a:r>
            <a:r>
              <a:rPr lang="ar-SA" b="1" u="sng" dirty="0" err="1"/>
              <a:t>things</a:t>
            </a:r>
            <a:r>
              <a:rPr lang="ar-SA" b="1" u="sng" dirty="0"/>
              <a:t> </a:t>
            </a:r>
            <a:r>
              <a:rPr lang="ar-SA" b="1" u="sng" dirty="0" err="1"/>
              <a:t>in</a:t>
            </a:r>
            <a:r>
              <a:rPr lang="ar-SA" b="1" u="sng" dirty="0"/>
              <a:t> </a:t>
            </a:r>
            <a:r>
              <a:rPr lang="ar-SA" b="1" u="sng" dirty="0" err="1"/>
              <a:t>the</a:t>
            </a:r>
            <a:r>
              <a:rPr lang="ar-SA" b="1" u="sng" dirty="0"/>
              <a:t> </a:t>
            </a:r>
            <a:r>
              <a:rPr lang="ar-SA" b="1" u="sng" dirty="0" err="1"/>
              <a:t>ground</a:t>
            </a:r>
            <a:r>
              <a:rPr lang="ar-SA" b="1" dirty="0"/>
              <a:t>. </a:t>
            </a:r>
            <a:r>
              <a:rPr lang="ar-SA" b="1" dirty="0" err="1"/>
              <a:t>It's</a:t>
            </a:r>
            <a:r>
              <a:rPr lang="ar-SA" b="1" dirty="0"/>
              <a:t> </a:t>
            </a:r>
            <a:r>
              <a:rPr lang="ar-SA" b="1" dirty="0" err="1"/>
              <a:t>also</a:t>
            </a:r>
            <a:r>
              <a:rPr lang="ar-SA" b="1" dirty="0"/>
              <a:t> </a:t>
            </a:r>
            <a:r>
              <a:rPr lang="ar-SA" b="1" dirty="0" err="1">
                <a:solidFill>
                  <a:srgbClr val="C00000"/>
                </a:solidFill>
              </a:rPr>
              <a:t>about</a:t>
            </a:r>
            <a:r>
              <a:rPr lang="ar-SA" b="1" dirty="0">
                <a:solidFill>
                  <a:srgbClr val="C00000"/>
                </a:solidFill>
              </a:rPr>
              <a:t> </a:t>
            </a:r>
            <a:r>
              <a:rPr lang="ar-SA" b="1" dirty="0" err="1">
                <a:solidFill>
                  <a:srgbClr val="C00000"/>
                </a:solidFill>
              </a:rPr>
              <a:t>amazing</a:t>
            </a:r>
            <a:r>
              <a:rPr lang="ar-SA" b="1" dirty="0">
                <a:solidFill>
                  <a:srgbClr val="C00000"/>
                </a:solidFill>
              </a:rPr>
              <a:t> </a:t>
            </a:r>
            <a:r>
              <a:rPr lang="ar-SA" b="1" dirty="0" err="1">
                <a:solidFill>
                  <a:srgbClr val="C00000"/>
                </a:solidFill>
              </a:rPr>
              <a:t>people</a:t>
            </a:r>
            <a:r>
              <a:rPr lang="ar-SA" b="1" dirty="0">
                <a:solidFill>
                  <a:srgbClr val="C00000"/>
                </a:solidFill>
              </a:rPr>
              <a:t>, </a:t>
            </a:r>
            <a:r>
              <a:rPr lang="ar-SA" b="1" dirty="0" err="1">
                <a:solidFill>
                  <a:srgbClr val="C00000"/>
                </a:solidFill>
              </a:rPr>
              <a:t>like</a:t>
            </a:r>
            <a:r>
              <a:rPr lang="ar-SA" b="1" dirty="0">
                <a:solidFill>
                  <a:srgbClr val="C00000"/>
                </a:solidFill>
              </a:rPr>
              <a:t> </a:t>
            </a:r>
            <a:r>
              <a:rPr lang="ar-SA" b="1" dirty="0" err="1">
                <a:solidFill>
                  <a:srgbClr val="C00000"/>
                </a:solidFill>
              </a:rPr>
              <a:t>families</a:t>
            </a:r>
            <a:r>
              <a:rPr lang="ar-SA" b="1" dirty="0">
                <a:solidFill>
                  <a:srgbClr val="C00000"/>
                </a:solidFill>
              </a:rPr>
              <a:t> </a:t>
            </a:r>
            <a:r>
              <a:rPr lang="ar-SA" b="1" dirty="0" err="1">
                <a:solidFill>
                  <a:srgbClr val="C00000"/>
                </a:solidFill>
              </a:rPr>
              <a:t>and</a:t>
            </a:r>
            <a:r>
              <a:rPr lang="ar-SA" b="1" dirty="0">
                <a:solidFill>
                  <a:srgbClr val="C00000"/>
                </a:solidFill>
              </a:rPr>
              <a:t> </a:t>
            </a:r>
            <a:r>
              <a:rPr lang="ar-SA" b="1" dirty="0" err="1">
                <a:solidFill>
                  <a:srgbClr val="C00000"/>
                </a:solidFill>
              </a:rPr>
              <a:t>kids</a:t>
            </a:r>
            <a:endParaRPr lang="en-US" b="1" dirty="0">
              <a:solidFill>
                <a:srgbClr val="C00000"/>
              </a:solidFill>
            </a:endParaRPr>
          </a:p>
          <a:p>
            <a:pPr algn="l" rtl="0"/>
            <a:endParaRPr lang="ar-SA" b="1" dirty="0">
              <a:solidFill>
                <a:srgbClr val="C00000"/>
              </a:solidFill>
            </a:endParaRPr>
          </a:p>
        </p:txBody>
      </p:sp>
      <p:sp>
        <p:nvSpPr>
          <p:cNvPr id="14" name="مربع نص 13">
            <a:extLst>
              <a:ext uri="{FF2B5EF4-FFF2-40B4-BE49-F238E27FC236}">
                <a16:creationId xmlns:a16="http://schemas.microsoft.com/office/drawing/2014/main" id="{BC8A038C-383C-49C1-AF6F-5D9DECACA6D7}"/>
              </a:ext>
            </a:extLst>
          </p:cNvPr>
          <p:cNvSpPr txBox="1"/>
          <p:nvPr/>
        </p:nvSpPr>
        <p:spPr>
          <a:xfrm>
            <a:off x="539686" y="3739236"/>
            <a:ext cx="6094428" cy="1015663"/>
          </a:xfrm>
          <a:prstGeom prst="rect">
            <a:avLst/>
          </a:prstGeom>
          <a:noFill/>
        </p:spPr>
        <p:txBody>
          <a:bodyPr wrap="square">
            <a:spAutoFit/>
          </a:bodyPr>
          <a:lstStyle/>
          <a:p>
            <a:pPr algn="ctr" rtl="0"/>
            <a:r>
              <a:rPr lang="ar-SA" sz="2000" b="1" dirty="0" err="1"/>
              <a:t>These</a:t>
            </a:r>
            <a:r>
              <a:rPr lang="ar-SA" sz="2000" b="1" dirty="0"/>
              <a:t> </a:t>
            </a:r>
            <a:r>
              <a:rPr lang="ar-SA" sz="2000" b="1" dirty="0" err="1"/>
              <a:t>children</a:t>
            </a:r>
            <a:r>
              <a:rPr lang="ar-SA" sz="2000" b="1" dirty="0"/>
              <a:t> </a:t>
            </a:r>
            <a:r>
              <a:rPr lang="ar-SA" sz="2000" b="1" dirty="0" err="1"/>
              <a:t>will</a:t>
            </a:r>
            <a:r>
              <a:rPr lang="ar-SA" sz="2000" b="1" dirty="0"/>
              <a:t> </a:t>
            </a:r>
            <a:r>
              <a:rPr lang="ar-SA" sz="2000" b="1" dirty="0" err="1"/>
              <a:t>grow</a:t>
            </a:r>
            <a:r>
              <a:rPr lang="ar-SA" sz="2000" b="1" dirty="0"/>
              <a:t> </a:t>
            </a:r>
            <a:r>
              <a:rPr lang="ar-SA" sz="2000" b="1" dirty="0" err="1"/>
              <a:t>up</a:t>
            </a:r>
            <a:r>
              <a:rPr lang="ar-SA" sz="2000" b="1" dirty="0"/>
              <a:t> </a:t>
            </a:r>
            <a:r>
              <a:rPr lang="ar-SA" sz="2000" b="1" dirty="0" err="1"/>
              <a:t>to</a:t>
            </a:r>
            <a:r>
              <a:rPr lang="ar-SA" sz="2000" b="1" dirty="0"/>
              <a:t> </a:t>
            </a:r>
            <a:r>
              <a:rPr lang="ar-SA" sz="2000" b="1" dirty="0" err="1"/>
              <a:t>be</a:t>
            </a:r>
            <a:r>
              <a:rPr lang="ar-SA" sz="2000" b="1" dirty="0"/>
              <a:t> </a:t>
            </a:r>
            <a:r>
              <a:rPr lang="ar-SA" sz="2000" b="1" dirty="0" err="1"/>
              <a:t>the</a:t>
            </a:r>
            <a:r>
              <a:rPr lang="ar-SA" sz="2000" b="1" dirty="0"/>
              <a:t> </a:t>
            </a:r>
            <a:r>
              <a:rPr lang="ar-SA" sz="2000" b="1" dirty="0" err="1"/>
              <a:t>force</a:t>
            </a:r>
            <a:r>
              <a:rPr lang="ar-SA" sz="2000" b="1" dirty="0"/>
              <a:t> </a:t>
            </a:r>
            <a:r>
              <a:rPr lang="ar-SA" sz="2000" b="1" dirty="0" err="1"/>
              <a:t>that</a:t>
            </a:r>
            <a:r>
              <a:rPr lang="ar-SA" sz="2000" b="1" dirty="0"/>
              <a:t> </a:t>
            </a:r>
            <a:r>
              <a:rPr lang="ar-SA" sz="2000" b="1" dirty="0" err="1"/>
              <a:t>makes</a:t>
            </a:r>
            <a:r>
              <a:rPr lang="ar-SA" sz="2000" b="1" dirty="0"/>
              <a:t> </a:t>
            </a:r>
            <a:r>
              <a:rPr lang="ar-SA" sz="2000" b="1" dirty="0" err="1"/>
              <a:t>Saudi</a:t>
            </a:r>
            <a:r>
              <a:rPr lang="ar-SA" sz="2000" b="1" dirty="0"/>
              <a:t> </a:t>
            </a:r>
            <a:r>
              <a:rPr lang="ar-SA" sz="2000" b="1" dirty="0" err="1"/>
              <a:t>Arabia</a:t>
            </a:r>
            <a:r>
              <a:rPr lang="ar-SA" sz="2000" b="1" dirty="0"/>
              <a:t> </a:t>
            </a:r>
            <a:r>
              <a:rPr lang="ar-SA" sz="2000" b="1" dirty="0" err="1"/>
              <a:t>even</a:t>
            </a:r>
            <a:r>
              <a:rPr lang="ar-SA" sz="2000" b="1" dirty="0"/>
              <a:t> </a:t>
            </a:r>
            <a:r>
              <a:rPr lang="ar-SA" sz="2000" b="1" dirty="0" err="1"/>
              <a:t>better</a:t>
            </a:r>
            <a:r>
              <a:rPr lang="ar-SA" sz="2000" b="1" dirty="0"/>
              <a:t>. </a:t>
            </a:r>
            <a:r>
              <a:rPr lang="ar-SA" sz="2000" b="1" dirty="0" err="1"/>
              <a:t>They</a:t>
            </a:r>
            <a:r>
              <a:rPr lang="ar-SA" sz="2000" b="1" dirty="0"/>
              <a:t> </a:t>
            </a:r>
            <a:r>
              <a:rPr lang="ar-SA" sz="2000" b="1" dirty="0" err="1"/>
              <a:t>will</a:t>
            </a:r>
            <a:r>
              <a:rPr lang="ar-SA" sz="2000" b="1" dirty="0"/>
              <a:t> </a:t>
            </a:r>
            <a:r>
              <a:rPr lang="ar-SA" sz="2000" b="1" dirty="0" err="1"/>
              <a:t>learn</a:t>
            </a:r>
            <a:r>
              <a:rPr lang="ar-SA" sz="2000" b="1" dirty="0"/>
              <a:t>, </a:t>
            </a:r>
            <a:r>
              <a:rPr lang="ar-SA" sz="2000" b="1" dirty="0" err="1"/>
              <a:t>dream</a:t>
            </a:r>
            <a:r>
              <a:rPr lang="ar-SA" sz="2000" b="1" dirty="0"/>
              <a:t>, </a:t>
            </a:r>
            <a:r>
              <a:rPr lang="ar-SA" sz="2000" b="1" dirty="0" err="1"/>
              <a:t>and</a:t>
            </a:r>
            <a:r>
              <a:rPr lang="ar-SA" sz="2000" b="1" dirty="0"/>
              <a:t> </a:t>
            </a:r>
            <a:r>
              <a:rPr lang="ar-SA" sz="2000" b="1" dirty="0" err="1"/>
              <a:t>build</a:t>
            </a:r>
            <a:r>
              <a:rPr lang="ar-SA" sz="2000" b="1" dirty="0"/>
              <a:t> a </a:t>
            </a:r>
            <a:r>
              <a:rPr lang="ar-SA" sz="2000" b="1" dirty="0" err="1"/>
              <a:t>bright</a:t>
            </a:r>
            <a:r>
              <a:rPr lang="ar-SA" sz="2000" b="1" dirty="0"/>
              <a:t> </a:t>
            </a:r>
            <a:r>
              <a:rPr lang="ar-SA" sz="2000" b="1" dirty="0" err="1"/>
              <a:t>future</a:t>
            </a:r>
            <a:r>
              <a:rPr lang="ar-SA" sz="2000" b="1" dirty="0"/>
              <a:t> </a:t>
            </a:r>
            <a:r>
              <a:rPr lang="ar-SA" sz="2000" b="1" dirty="0" err="1"/>
              <a:t>for</a:t>
            </a:r>
            <a:r>
              <a:rPr lang="ar-SA" sz="2000" b="1" dirty="0"/>
              <a:t> </a:t>
            </a:r>
            <a:r>
              <a:rPr lang="ar-SA" sz="2000" b="1" dirty="0" err="1"/>
              <a:t>our</a:t>
            </a:r>
            <a:r>
              <a:rPr lang="ar-SA" sz="2000" b="1" dirty="0"/>
              <a:t> </a:t>
            </a:r>
            <a:r>
              <a:rPr lang="ar-SA" sz="2000" b="1" dirty="0" err="1"/>
              <a:t>country</a:t>
            </a:r>
            <a:r>
              <a:rPr lang="ar-SA" sz="2000" b="1" dirty="0"/>
              <a:t>!</a:t>
            </a:r>
          </a:p>
        </p:txBody>
      </p:sp>
    </p:spTree>
    <p:extLst>
      <p:ext uri="{BB962C8B-B14F-4D97-AF65-F5344CB8AC3E}">
        <p14:creationId xmlns:p14="http://schemas.microsoft.com/office/powerpoint/2010/main" val="2605942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14">
            <a:extLst>
              <a:ext uri="{FF2B5EF4-FFF2-40B4-BE49-F238E27FC236}">
                <a16:creationId xmlns:a16="http://schemas.microsoft.com/office/drawing/2014/main" id="{47015841-C93B-4379-A229-BE60B4DEFE88}"/>
              </a:ext>
            </a:extLst>
          </p:cNvPr>
          <p:cNvGrpSpPr/>
          <p:nvPr/>
        </p:nvGrpSpPr>
        <p:grpSpPr>
          <a:xfrm>
            <a:off x="-20487" y="-12068"/>
            <a:ext cx="12217003" cy="6870068"/>
            <a:chOff x="8585502" y="2839257"/>
            <a:chExt cx="12217003" cy="6870068"/>
          </a:xfrm>
        </p:grpSpPr>
        <p:pic>
          <p:nvPicPr>
            <p:cNvPr id="6" name="图片 115">
              <a:extLst>
                <a:ext uri="{FF2B5EF4-FFF2-40B4-BE49-F238E27FC236}">
                  <a16:creationId xmlns:a16="http://schemas.microsoft.com/office/drawing/2014/main" id="{09826F08-4923-4EF8-9A48-8F77BD0C8BAC}"/>
                </a:ext>
              </a:extLst>
            </p:cNvPr>
            <p:cNvPicPr>
              <a:picLocks noChangeAspect="1"/>
            </p:cNvPicPr>
            <p:nvPr/>
          </p:nvPicPr>
          <p:blipFill>
            <a:blip r:embed="rId4"/>
            <a:stretch>
              <a:fillRect/>
            </a:stretch>
          </p:blipFill>
          <p:spPr>
            <a:xfrm>
              <a:off x="8585502" y="2839257"/>
              <a:ext cx="12192000" cy="6866415"/>
            </a:xfrm>
            <a:prstGeom prst="rect">
              <a:avLst/>
            </a:prstGeom>
          </p:spPr>
        </p:pic>
        <p:sp>
          <p:nvSpPr>
            <p:cNvPr id="7" name="流程图: 过程 116">
              <a:extLst>
                <a:ext uri="{FF2B5EF4-FFF2-40B4-BE49-F238E27FC236}">
                  <a16:creationId xmlns:a16="http://schemas.microsoft.com/office/drawing/2014/main" id="{259CBEEC-8013-4B5A-BA60-C4D984DA01F4}"/>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صورة 7">
            <a:extLst>
              <a:ext uri="{FF2B5EF4-FFF2-40B4-BE49-F238E27FC236}">
                <a16:creationId xmlns:a16="http://schemas.microsoft.com/office/drawing/2014/main" id="{7C9D4D0E-77E8-4BB5-B461-18A3761EB1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7823" y="3653"/>
            <a:ext cx="1305702" cy="1089856"/>
          </a:xfrm>
          <a:prstGeom prst="rect">
            <a:avLst/>
          </a:prstGeom>
        </p:spPr>
      </p:pic>
      <p:sp>
        <p:nvSpPr>
          <p:cNvPr id="9" name="圆角矩形 112">
            <a:extLst>
              <a:ext uri="{FF2B5EF4-FFF2-40B4-BE49-F238E27FC236}">
                <a16:creationId xmlns:a16="http://schemas.microsoft.com/office/drawing/2014/main" id="{132961E4-F8D8-4888-8AF8-56F880867C00}"/>
              </a:ext>
            </a:extLst>
          </p:cNvPr>
          <p:cNvSpPr/>
          <p:nvPr/>
        </p:nvSpPr>
        <p:spPr>
          <a:xfrm>
            <a:off x="1012525" y="902510"/>
            <a:ext cx="10058400" cy="5448693"/>
          </a:xfrm>
          <a:prstGeom prst="roundRect">
            <a:avLst>
              <a:gd name="adj" fmla="val 7352"/>
            </a:avLst>
          </a:prstGeom>
          <a:solidFill>
            <a:srgbClr val="FCF9F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椭圆 106">
            <a:extLst>
              <a:ext uri="{FF2B5EF4-FFF2-40B4-BE49-F238E27FC236}">
                <a16:creationId xmlns:a16="http://schemas.microsoft.com/office/drawing/2014/main" id="{C79096DC-4263-42DC-A1E5-31F39D4630C4}"/>
              </a:ext>
            </a:extLst>
          </p:cNvPr>
          <p:cNvSpPr/>
          <p:nvPr/>
        </p:nvSpPr>
        <p:spPr>
          <a:xfrm>
            <a:off x="10595694" y="977490"/>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7">
            <a:extLst>
              <a:ext uri="{FF2B5EF4-FFF2-40B4-BE49-F238E27FC236}">
                <a16:creationId xmlns:a16="http://schemas.microsoft.com/office/drawing/2014/main" id="{24CAB9C3-5645-4BF3-8C4D-3368B87F22D2}"/>
              </a:ext>
            </a:extLst>
          </p:cNvPr>
          <p:cNvSpPr/>
          <p:nvPr/>
        </p:nvSpPr>
        <p:spPr>
          <a:xfrm>
            <a:off x="1241426" y="5665272"/>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09">
            <a:extLst>
              <a:ext uri="{FF2B5EF4-FFF2-40B4-BE49-F238E27FC236}">
                <a16:creationId xmlns:a16="http://schemas.microsoft.com/office/drawing/2014/main" id="{3CD57B0F-006B-4CC6-92EA-D477FC6F2133}"/>
              </a:ext>
            </a:extLst>
          </p:cNvPr>
          <p:cNvSpPr/>
          <p:nvPr/>
        </p:nvSpPr>
        <p:spPr>
          <a:xfrm>
            <a:off x="1196030" y="977489"/>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صورة 2">
            <a:extLst>
              <a:ext uri="{FF2B5EF4-FFF2-40B4-BE49-F238E27FC236}">
                <a16:creationId xmlns:a16="http://schemas.microsoft.com/office/drawing/2014/main" id="{BC5ED3AB-A23E-4918-A026-E82604A431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0344" y="1520024"/>
            <a:ext cx="8451312" cy="3817951"/>
          </a:xfrm>
          <a:prstGeom prst="rect">
            <a:avLst/>
          </a:prstGeom>
        </p:spPr>
      </p:pic>
      <p:pic>
        <p:nvPicPr>
          <p:cNvPr id="4" name="Reading">
            <a:hlinkClick r:id="" action="ppaction://media"/>
            <a:extLst>
              <a:ext uri="{FF2B5EF4-FFF2-40B4-BE49-F238E27FC236}">
                <a16:creationId xmlns:a16="http://schemas.microsoft.com/office/drawing/2014/main" id="{FDF1A364-32B1-4126-8B3E-B19A33DA12EF}"/>
              </a:ext>
            </a:extLst>
          </p:cNvPr>
          <p:cNvPicPr>
            <a:picLocks noChangeAspect="1"/>
          </p:cNvPicPr>
          <p:nvPr>
            <a:audioFile r:link="rId1"/>
            <p:extLst>
              <p:ext uri="{DAA4B4D4-6D71-4841-9C94-3DE7FCFB9230}">
                <p14:media xmlns:p14="http://schemas.microsoft.com/office/powerpoint/2010/main" r:embed="rId2">
                  <p14:trim st="31704" end="58264.375"/>
                </p14:media>
              </p:ext>
            </p:extLst>
          </p:nvPr>
        </p:nvPicPr>
        <p:blipFill>
          <a:blip r:embed="rId7"/>
          <a:stretch>
            <a:fillRect/>
          </a:stretch>
        </p:blipFill>
        <p:spPr>
          <a:xfrm>
            <a:off x="344646" y="1331761"/>
            <a:ext cx="1290474" cy="1290474"/>
          </a:xfrm>
          <a:prstGeom prst="rect">
            <a:avLst/>
          </a:prstGeom>
        </p:spPr>
      </p:pic>
      <p:sp>
        <p:nvSpPr>
          <p:cNvPr id="19" name="椭圆 107">
            <a:extLst>
              <a:ext uri="{FF2B5EF4-FFF2-40B4-BE49-F238E27FC236}">
                <a16:creationId xmlns:a16="http://schemas.microsoft.com/office/drawing/2014/main" id="{1BCDA526-0C02-4380-AED7-A175511244E0}"/>
              </a:ext>
            </a:extLst>
          </p:cNvPr>
          <p:cNvSpPr/>
          <p:nvPr/>
        </p:nvSpPr>
        <p:spPr>
          <a:xfrm>
            <a:off x="10595693" y="5696958"/>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34">
            <a:extLst>
              <a:ext uri="{FF2B5EF4-FFF2-40B4-BE49-F238E27FC236}">
                <a16:creationId xmlns:a16="http://schemas.microsoft.com/office/drawing/2014/main" id="{E20FE761-AA8F-446E-8B67-69B06896581B}"/>
              </a:ext>
            </a:extLst>
          </p:cNvPr>
          <p:cNvGrpSpPr/>
          <p:nvPr/>
        </p:nvGrpSpPr>
        <p:grpSpPr>
          <a:xfrm>
            <a:off x="58475" y="107092"/>
            <a:ext cx="3114922" cy="455119"/>
            <a:chOff x="3562350" y="-2391420"/>
            <a:chExt cx="4033224" cy="1060705"/>
          </a:xfrm>
          <a:solidFill>
            <a:srgbClr val="2F5879"/>
          </a:solidFill>
        </p:grpSpPr>
        <p:sp>
          <p:nvSpPr>
            <p:cNvPr id="21" name="流程图: 过程 35">
              <a:extLst>
                <a:ext uri="{FF2B5EF4-FFF2-40B4-BE49-F238E27FC236}">
                  <a16:creationId xmlns:a16="http://schemas.microsoft.com/office/drawing/2014/main" id="{83E14DB8-4C54-4C7B-A272-8B9155D36A15}"/>
                </a:ext>
              </a:extLst>
            </p:cNvPr>
            <p:cNvSpPr/>
            <p:nvPr/>
          </p:nvSpPr>
          <p:spPr>
            <a:xfrm>
              <a:off x="3562350" y="-2391373"/>
              <a:ext cx="3813259" cy="1060617"/>
            </a:xfrm>
            <a:prstGeom prst="flowChartProcess">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22" name="等腰三角形 36">
              <a:extLst>
                <a:ext uri="{FF2B5EF4-FFF2-40B4-BE49-F238E27FC236}">
                  <a16:creationId xmlns:a16="http://schemas.microsoft.com/office/drawing/2014/main" id="{C7EACC66-4915-4762-9122-B86E97979806}"/>
                </a:ext>
              </a:extLst>
            </p:cNvPr>
            <p:cNvSpPr/>
            <p:nvPr/>
          </p:nvSpPr>
          <p:spPr>
            <a:xfrm rot="5400000">
              <a:off x="6955239" y="-1971049"/>
              <a:ext cx="1060705" cy="219964"/>
            </a:xfrm>
            <a:prstGeom prst="triangle">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23" name="燕尾形 37">
            <a:extLst>
              <a:ext uri="{FF2B5EF4-FFF2-40B4-BE49-F238E27FC236}">
                <a16:creationId xmlns:a16="http://schemas.microsoft.com/office/drawing/2014/main" id="{39B56377-A82C-4F97-ABEA-B8AA2BA07C8B}"/>
              </a:ext>
            </a:extLst>
          </p:cNvPr>
          <p:cNvSpPr/>
          <p:nvPr/>
        </p:nvSpPr>
        <p:spPr>
          <a:xfrm>
            <a:off x="3165266" y="136477"/>
            <a:ext cx="362041"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Calibri" panose="020F0502020204030204" pitchFamily="34" charset="0"/>
            </a:endParaRPr>
          </a:p>
        </p:txBody>
      </p:sp>
      <p:sp>
        <p:nvSpPr>
          <p:cNvPr id="24" name="燕尾形 38">
            <a:extLst>
              <a:ext uri="{FF2B5EF4-FFF2-40B4-BE49-F238E27FC236}">
                <a16:creationId xmlns:a16="http://schemas.microsoft.com/office/drawing/2014/main" id="{B37B916B-EDEC-419D-A9F1-28ECED4B6AB0}"/>
              </a:ext>
            </a:extLst>
          </p:cNvPr>
          <p:cNvSpPr/>
          <p:nvPr/>
        </p:nvSpPr>
        <p:spPr>
          <a:xfrm>
            <a:off x="3408201" y="141473"/>
            <a:ext cx="362041"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Calibri" panose="020F0502020204030204" pitchFamily="34" charset="0"/>
            </a:endParaRPr>
          </a:p>
        </p:txBody>
      </p:sp>
      <p:sp>
        <p:nvSpPr>
          <p:cNvPr id="25" name="副标题 1">
            <a:extLst>
              <a:ext uri="{FF2B5EF4-FFF2-40B4-BE49-F238E27FC236}">
                <a16:creationId xmlns:a16="http://schemas.microsoft.com/office/drawing/2014/main" id="{D9961D5B-AFD9-4AF9-AACD-F86D4A936357}"/>
              </a:ext>
            </a:extLst>
          </p:cNvPr>
          <p:cNvSpPr txBox="1">
            <a:spLocks/>
          </p:cNvSpPr>
          <p:nvPr/>
        </p:nvSpPr>
        <p:spPr>
          <a:xfrm>
            <a:off x="198365" y="196062"/>
            <a:ext cx="2499623" cy="41348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latin typeface="Calibri" panose="020F0502020204030204" pitchFamily="34" charset="0"/>
                <a:ea typeface="微软雅黑 Light" panose="020B0502040204020203" pitchFamily="34" charset="-122"/>
                <a:cs typeface="Segoe UI Black" panose="020B0A02040204020203" pitchFamily="34" charset="0"/>
              </a:rPr>
              <a:t>Reading</a:t>
            </a:r>
            <a:endParaRPr lang="zh-CN" altLang="en-US" sz="2000" dirty="0">
              <a:latin typeface="Calibri" panose="020F0502020204030204" pitchFamily="34" charset="0"/>
              <a:ea typeface="微软雅黑 Light" panose="020B0502040204020203" pitchFamily="34" charset="-122"/>
              <a:cs typeface="Segoe UI Black" panose="020B0A02040204020203" pitchFamily="34" charset="0"/>
            </a:endParaRPr>
          </a:p>
        </p:txBody>
      </p:sp>
    </p:spTree>
    <p:extLst>
      <p:ext uri="{BB962C8B-B14F-4D97-AF65-F5344CB8AC3E}">
        <p14:creationId xmlns:p14="http://schemas.microsoft.com/office/powerpoint/2010/main" val="3234125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14">
            <a:extLst>
              <a:ext uri="{FF2B5EF4-FFF2-40B4-BE49-F238E27FC236}">
                <a16:creationId xmlns:a16="http://schemas.microsoft.com/office/drawing/2014/main" id="{47015841-C93B-4379-A229-BE60B4DEFE88}"/>
              </a:ext>
            </a:extLst>
          </p:cNvPr>
          <p:cNvGrpSpPr/>
          <p:nvPr/>
        </p:nvGrpSpPr>
        <p:grpSpPr>
          <a:xfrm>
            <a:off x="109282" y="-12068"/>
            <a:ext cx="12217003" cy="6870068"/>
            <a:chOff x="8585502" y="2839257"/>
            <a:chExt cx="12217003" cy="6870068"/>
          </a:xfrm>
        </p:grpSpPr>
        <p:pic>
          <p:nvPicPr>
            <p:cNvPr id="6" name="图片 115">
              <a:extLst>
                <a:ext uri="{FF2B5EF4-FFF2-40B4-BE49-F238E27FC236}">
                  <a16:creationId xmlns:a16="http://schemas.microsoft.com/office/drawing/2014/main" id="{09826F08-4923-4EF8-9A48-8F77BD0C8BAC}"/>
                </a:ext>
              </a:extLst>
            </p:cNvPr>
            <p:cNvPicPr>
              <a:picLocks noChangeAspect="1"/>
            </p:cNvPicPr>
            <p:nvPr/>
          </p:nvPicPr>
          <p:blipFill>
            <a:blip r:embed="rId2"/>
            <a:stretch>
              <a:fillRect/>
            </a:stretch>
          </p:blipFill>
          <p:spPr>
            <a:xfrm>
              <a:off x="8585502" y="2839257"/>
              <a:ext cx="12192000" cy="6866415"/>
            </a:xfrm>
            <a:prstGeom prst="rect">
              <a:avLst/>
            </a:prstGeom>
          </p:spPr>
        </p:pic>
        <p:sp>
          <p:nvSpPr>
            <p:cNvPr id="7" name="流程图: 过程 116">
              <a:extLst>
                <a:ext uri="{FF2B5EF4-FFF2-40B4-BE49-F238E27FC236}">
                  <a16:creationId xmlns:a16="http://schemas.microsoft.com/office/drawing/2014/main" id="{259CBEEC-8013-4B5A-BA60-C4D984DA01F4}"/>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p>
          </p:txBody>
        </p:sp>
      </p:grpSp>
      <p:pic>
        <p:nvPicPr>
          <p:cNvPr id="8" name="صورة 7">
            <a:extLst>
              <a:ext uri="{FF2B5EF4-FFF2-40B4-BE49-F238E27FC236}">
                <a16:creationId xmlns:a16="http://schemas.microsoft.com/office/drawing/2014/main" id="{7C9D4D0E-77E8-4BB5-B461-18A3761EB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592" y="-15201"/>
            <a:ext cx="1305702" cy="1089856"/>
          </a:xfrm>
          <a:prstGeom prst="rect">
            <a:avLst/>
          </a:prstGeom>
        </p:spPr>
      </p:pic>
      <p:sp>
        <p:nvSpPr>
          <p:cNvPr id="9" name="圆角矩形 112">
            <a:extLst>
              <a:ext uri="{FF2B5EF4-FFF2-40B4-BE49-F238E27FC236}">
                <a16:creationId xmlns:a16="http://schemas.microsoft.com/office/drawing/2014/main" id="{132961E4-F8D8-4888-8AF8-56F880867C00}"/>
              </a:ext>
            </a:extLst>
          </p:cNvPr>
          <p:cNvSpPr/>
          <p:nvPr/>
        </p:nvSpPr>
        <p:spPr>
          <a:xfrm>
            <a:off x="344645" y="1331760"/>
            <a:ext cx="7805442" cy="4852223"/>
          </a:xfrm>
          <a:prstGeom prst="roundRect">
            <a:avLst>
              <a:gd name="adj" fmla="val 7352"/>
            </a:avLst>
          </a:prstGeom>
          <a:solidFill>
            <a:srgbClr val="FCF9F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صورة 2">
            <a:extLst>
              <a:ext uri="{FF2B5EF4-FFF2-40B4-BE49-F238E27FC236}">
                <a16:creationId xmlns:a16="http://schemas.microsoft.com/office/drawing/2014/main" id="{BC5ED3AB-A23E-4918-A026-E82604A43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493" y="1612669"/>
            <a:ext cx="7632275" cy="4307364"/>
          </a:xfrm>
          <a:prstGeom prst="rect">
            <a:avLst/>
          </a:prstGeom>
        </p:spPr>
      </p:pic>
      <p:sp>
        <p:nvSpPr>
          <p:cNvPr id="20" name="燕尾形 37">
            <a:extLst>
              <a:ext uri="{FF2B5EF4-FFF2-40B4-BE49-F238E27FC236}">
                <a16:creationId xmlns:a16="http://schemas.microsoft.com/office/drawing/2014/main" id="{7AB0B6EF-0A55-4390-A148-07418202C048}"/>
              </a:ext>
            </a:extLst>
          </p:cNvPr>
          <p:cNvSpPr/>
          <p:nvPr/>
        </p:nvSpPr>
        <p:spPr>
          <a:xfrm>
            <a:off x="5700656" y="127121"/>
            <a:ext cx="416520"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grpSp>
        <p:nvGrpSpPr>
          <p:cNvPr id="22" name="组合 34">
            <a:extLst>
              <a:ext uri="{FF2B5EF4-FFF2-40B4-BE49-F238E27FC236}">
                <a16:creationId xmlns:a16="http://schemas.microsoft.com/office/drawing/2014/main" id="{014B315A-C651-4032-91FF-3552B3D6AFFB}"/>
              </a:ext>
            </a:extLst>
          </p:cNvPr>
          <p:cNvGrpSpPr/>
          <p:nvPr/>
        </p:nvGrpSpPr>
        <p:grpSpPr>
          <a:xfrm>
            <a:off x="58474" y="107093"/>
            <a:ext cx="5458713" cy="455119"/>
            <a:chOff x="3562350" y="-2391420"/>
            <a:chExt cx="4033224" cy="1060705"/>
          </a:xfrm>
          <a:solidFill>
            <a:srgbClr val="FFFF00"/>
          </a:solidFill>
        </p:grpSpPr>
        <p:sp>
          <p:nvSpPr>
            <p:cNvPr id="23" name="流程图: 过程 35">
              <a:extLst>
                <a:ext uri="{FF2B5EF4-FFF2-40B4-BE49-F238E27FC236}">
                  <a16:creationId xmlns:a16="http://schemas.microsoft.com/office/drawing/2014/main" id="{14D3B177-2925-45F6-846A-42428576FBA1}"/>
                </a:ext>
              </a:extLst>
            </p:cNvPr>
            <p:cNvSpPr/>
            <p:nvPr/>
          </p:nvSpPr>
          <p:spPr>
            <a:xfrm>
              <a:off x="3562350" y="-2391373"/>
              <a:ext cx="3813259" cy="106061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24" name="等腰三角形 36">
              <a:extLst>
                <a:ext uri="{FF2B5EF4-FFF2-40B4-BE49-F238E27FC236}">
                  <a16:creationId xmlns:a16="http://schemas.microsoft.com/office/drawing/2014/main" id="{A238BB51-3ADA-4E38-A917-3E095EF714B9}"/>
                </a:ext>
              </a:extLst>
            </p:cNvPr>
            <p:cNvSpPr/>
            <p:nvPr/>
          </p:nvSpPr>
          <p:spPr>
            <a:xfrm rot="5400000">
              <a:off x="6955239" y="-1971049"/>
              <a:ext cx="1060705" cy="21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21" name="مربع نص 20">
            <a:extLst>
              <a:ext uri="{FF2B5EF4-FFF2-40B4-BE49-F238E27FC236}">
                <a16:creationId xmlns:a16="http://schemas.microsoft.com/office/drawing/2014/main" id="{D2223A4C-BDC8-4366-95C2-18402C9498D7}"/>
              </a:ext>
            </a:extLst>
          </p:cNvPr>
          <p:cNvSpPr txBox="1"/>
          <p:nvPr/>
        </p:nvSpPr>
        <p:spPr>
          <a:xfrm>
            <a:off x="857838" y="95785"/>
            <a:ext cx="4999053" cy="461665"/>
          </a:xfrm>
          <a:prstGeom prst="rect">
            <a:avLst/>
          </a:prstGeom>
          <a:noFill/>
        </p:spPr>
        <p:txBody>
          <a:bodyPr wrap="square">
            <a:spAutoFit/>
          </a:bodyPr>
          <a:lstStyle/>
          <a:p>
            <a:pPr algn="ctr" rtl="0"/>
            <a:r>
              <a:rPr lang="en-US" sz="2400" b="1" dirty="0">
                <a:cs typeface="MV Boli" panose="02000500030200090000" pitchFamily="2" charset="0"/>
              </a:rPr>
              <a:t>N</a:t>
            </a:r>
            <a:r>
              <a:rPr lang="en-US" sz="2400" b="1" dirty="0">
                <a:latin typeface="+mn-lt"/>
                <a:cs typeface="MV Boli" panose="02000500030200090000" pitchFamily="2" charset="0"/>
              </a:rPr>
              <a:t>ew words with their meanings</a:t>
            </a:r>
            <a:endParaRPr lang="ar-SA" sz="2400" dirty="0"/>
          </a:p>
        </p:txBody>
      </p:sp>
      <p:sp>
        <p:nvSpPr>
          <p:cNvPr id="25" name="燕尾形 37">
            <a:extLst>
              <a:ext uri="{FF2B5EF4-FFF2-40B4-BE49-F238E27FC236}">
                <a16:creationId xmlns:a16="http://schemas.microsoft.com/office/drawing/2014/main" id="{ABA14A1C-B47A-4A28-BD45-BA5AE9830C13}"/>
              </a:ext>
            </a:extLst>
          </p:cNvPr>
          <p:cNvSpPr/>
          <p:nvPr/>
        </p:nvSpPr>
        <p:spPr>
          <a:xfrm>
            <a:off x="5401965" y="107880"/>
            <a:ext cx="416520"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grpSp>
        <p:nvGrpSpPr>
          <p:cNvPr id="16" name="Group 466">
            <a:extLst>
              <a:ext uri="{FF2B5EF4-FFF2-40B4-BE49-F238E27FC236}">
                <a16:creationId xmlns:a16="http://schemas.microsoft.com/office/drawing/2014/main" id="{576B6382-EE3E-4EEA-A4C7-EB051D7B038C}"/>
              </a:ext>
            </a:extLst>
          </p:cNvPr>
          <p:cNvGrpSpPr/>
          <p:nvPr/>
        </p:nvGrpSpPr>
        <p:grpSpPr>
          <a:xfrm>
            <a:off x="8405072" y="661609"/>
            <a:ext cx="3492919" cy="4211830"/>
            <a:chOff x="8314297" y="2213619"/>
            <a:chExt cx="3095639" cy="4211830"/>
          </a:xfrm>
        </p:grpSpPr>
        <p:sp>
          <p:nvSpPr>
            <p:cNvPr id="17" name="Freeform: Shape 447">
              <a:extLst>
                <a:ext uri="{FF2B5EF4-FFF2-40B4-BE49-F238E27FC236}">
                  <a16:creationId xmlns:a16="http://schemas.microsoft.com/office/drawing/2014/main" id="{19B74CE9-CDAE-48C3-B7E3-7965642D665E}"/>
                </a:ext>
              </a:extLst>
            </p:cNvPr>
            <p:cNvSpPr/>
            <p:nvPr/>
          </p:nvSpPr>
          <p:spPr>
            <a:xfrm rot="10411499" flipH="1" flipV="1">
              <a:off x="9100778" y="2213619"/>
              <a:ext cx="2275888" cy="811010"/>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2"/>
            </a:solidFill>
            <a:ln w="7945" cap="flat">
              <a:noFill/>
              <a:prstDash val="solid"/>
              <a:miter/>
            </a:ln>
          </p:spPr>
          <p:txBody>
            <a:bodyPr rtlCol="0" anchor="ctr"/>
            <a:lstStyle/>
            <a:p>
              <a:pPr algn="l" rtl="0"/>
              <a:endParaRPr lang="en-US" b="1"/>
            </a:p>
          </p:txBody>
        </p:sp>
        <p:sp>
          <p:nvSpPr>
            <p:cNvPr id="18" name="TextBox 449">
              <a:extLst>
                <a:ext uri="{FF2B5EF4-FFF2-40B4-BE49-F238E27FC236}">
                  <a16:creationId xmlns:a16="http://schemas.microsoft.com/office/drawing/2014/main" id="{69F8B71C-62F7-4D26-ACF4-90771DBBD177}"/>
                </a:ext>
              </a:extLst>
            </p:cNvPr>
            <p:cNvSpPr txBox="1"/>
            <p:nvPr/>
          </p:nvSpPr>
          <p:spPr>
            <a:xfrm>
              <a:off x="9378353" y="2290978"/>
              <a:ext cx="1201419" cy="523220"/>
            </a:xfrm>
            <a:prstGeom prst="rect">
              <a:avLst/>
            </a:prstGeom>
            <a:noFill/>
          </p:spPr>
          <p:txBody>
            <a:bodyPr wrap="square" lIns="108000" rIns="108000" rtlCol="0">
              <a:spAutoFit/>
            </a:bodyPr>
            <a:lstStyle/>
            <a:p>
              <a:pPr algn="ctr" rtl="0"/>
              <a:r>
                <a:rPr lang="en-US" altLang="ko-KR" sz="2800" b="1" dirty="0">
                  <a:solidFill>
                    <a:schemeClr val="tx1">
                      <a:lumMod val="85000"/>
                      <a:lumOff val="15000"/>
                    </a:schemeClr>
                  </a:solidFill>
                  <a:cs typeface="Arial" pitchFamily="34" charset="0"/>
                </a:rPr>
                <a:t>Choose</a:t>
              </a:r>
              <a:endParaRPr lang="ko-KR" altLang="en-US" sz="2800" b="1" dirty="0">
                <a:solidFill>
                  <a:schemeClr val="tx1">
                    <a:lumMod val="85000"/>
                    <a:lumOff val="15000"/>
                  </a:schemeClr>
                </a:solidFill>
                <a:cs typeface="Arial" pitchFamily="34" charset="0"/>
              </a:endParaRPr>
            </a:p>
          </p:txBody>
        </p:sp>
        <p:sp>
          <p:nvSpPr>
            <p:cNvPr id="19" name="TextBox 451">
              <a:extLst>
                <a:ext uri="{FF2B5EF4-FFF2-40B4-BE49-F238E27FC236}">
                  <a16:creationId xmlns:a16="http://schemas.microsoft.com/office/drawing/2014/main" id="{289D10BD-CAF0-4A75-B3A6-BE2FAE267EC3}"/>
                </a:ext>
              </a:extLst>
            </p:cNvPr>
            <p:cNvSpPr txBox="1"/>
            <p:nvPr/>
          </p:nvSpPr>
          <p:spPr>
            <a:xfrm>
              <a:off x="8314297" y="3686238"/>
              <a:ext cx="3095639" cy="2739211"/>
            </a:xfrm>
            <a:prstGeom prst="rect">
              <a:avLst/>
            </a:prstGeom>
            <a:noFill/>
          </p:spPr>
          <p:txBody>
            <a:bodyPr wrap="square" lIns="108000" rIns="108000" rtlCol="0">
              <a:spAutoFit/>
            </a:bodyPr>
            <a:lstStyle/>
            <a:p>
              <a:pPr algn="l" rtl="0"/>
              <a:r>
                <a:rPr lang="en-US" altLang="zh-CN" sz="2400" b="1" dirty="0">
                  <a:solidFill>
                    <a:srgbClr val="00B050"/>
                  </a:solidFill>
                  <a:cs typeface="MV Boli" pitchFamily="2" charset="0"/>
                </a:rPr>
                <a:t>The meaning of </a:t>
              </a:r>
              <a:r>
                <a:rPr lang="en-US" sz="3200" b="1" i="0" u="sng" dirty="0">
                  <a:solidFill>
                    <a:srgbClr val="C00000"/>
                  </a:solidFill>
                  <a:effectLst/>
                  <a:latin typeface="Söhne"/>
                </a:rPr>
                <a:t>receive</a:t>
              </a:r>
              <a:endParaRPr lang="en-US" altLang="zh-CN" sz="3200" b="1" u="sng" dirty="0">
                <a:solidFill>
                  <a:srgbClr val="C00000"/>
                </a:solidFill>
                <a:cs typeface="MV Boli" pitchFamily="2" charset="0"/>
              </a:endParaRPr>
            </a:p>
            <a:p>
              <a:pPr algn="l" rtl="0"/>
              <a:endParaRPr lang="en-US" altLang="zh-CN" sz="2800" b="1" dirty="0">
                <a:solidFill>
                  <a:schemeClr val="tx1">
                    <a:lumMod val="85000"/>
                    <a:lumOff val="15000"/>
                  </a:schemeClr>
                </a:solidFill>
                <a:cs typeface="MV Boli" pitchFamily="2" charset="0"/>
              </a:endParaRPr>
            </a:p>
            <a:p>
              <a:pPr marL="514350" indent="-514350" algn="l" rtl="0">
                <a:buAutoNum type="arabicPeriod"/>
              </a:pPr>
              <a:r>
                <a:rPr lang="en-US" sz="2800" b="1" i="0" dirty="0">
                  <a:solidFill>
                    <a:srgbClr val="374151"/>
                  </a:solidFill>
                  <a:effectLst/>
                  <a:latin typeface="Söhne"/>
                </a:rPr>
                <a:t>Getting a gift</a:t>
              </a:r>
            </a:p>
            <a:p>
              <a:pPr marL="514350" indent="-514350" algn="l" rtl="0">
                <a:buAutoNum type="arabicPeriod"/>
              </a:pPr>
              <a:endParaRPr lang="en-GB" sz="2800" b="1" dirty="0">
                <a:solidFill>
                  <a:schemeClr val="tx1">
                    <a:lumMod val="85000"/>
                    <a:lumOff val="15000"/>
                  </a:schemeClr>
                </a:solidFill>
                <a:cs typeface="MV Boli" pitchFamily="2" charset="0"/>
              </a:endParaRPr>
            </a:p>
            <a:p>
              <a:pPr algn="l" rtl="0"/>
              <a:r>
                <a:rPr lang="en-GB" altLang="zh-CN" sz="2800" b="1" dirty="0">
                  <a:solidFill>
                    <a:schemeClr val="tx1">
                      <a:lumMod val="85000"/>
                      <a:lumOff val="15000"/>
                    </a:schemeClr>
                  </a:solidFill>
                  <a:cs typeface="MV Boli" pitchFamily="2" charset="0"/>
                </a:rPr>
                <a:t>2. </a:t>
              </a:r>
              <a:r>
                <a:rPr lang="en-US" sz="2800" b="1" i="0" dirty="0">
                  <a:solidFill>
                    <a:srgbClr val="374151"/>
                  </a:solidFill>
                  <a:effectLst/>
                  <a:latin typeface="Söhne"/>
                </a:rPr>
                <a:t>Flying a kite</a:t>
              </a:r>
              <a:endParaRPr lang="en-US" altLang="zh-CN" sz="2800" b="1" dirty="0">
                <a:solidFill>
                  <a:schemeClr val="tx1">
                    <a:lumMod val="85000"/>
                    <a:lumOff val="15000"/>
                  </a:schemeClr>
                </a:solidFill>
                <a:cs typeface="MV Boli" pitchFamily="2" charset="0"/>
              </a:endParaRPr>
            </a:p>
            <a:p>
              <a:pPr algn="l" rtl="0"/>
              <a:endParaRPr lang="en-US" altLang="zh-CN" sz="2800" b="1" dirty="0">
                <a:solidFill>
                  <a:schemeClr val="tx1">
                    <a:lumMod val="85000"/>
                    <a:lumOff val="15000"/>
                  </a:schemeClr>
                </a:solidFill>
                <a:cs typeface="MV Boli" pitchFamily="2" charset="0"/>
              </a:endParaRPr>
            </a:p>
          </p:txBody>
        </p:sp>
      </p:grpSp>
      <p:sp>
        <p:nvSpPr>
          <p:cNvPr id="26" name="Oval 26">
            <a:extLst>
              <a:ext uri="{FF2B5EF4-FFF2-40B4-BE49-F238E27FC236}">
                <a16:creationId xmlns:a16="http://schemas.microsoft.com/office/drawing/2014/main" id="{A2B7B6E4-8345-4097-A15B-AE21B107E8FD}"/>
              </a:ext>
            </a:extLst>
          </p:cNvPr>
          <p:cNvSpPr/>
          <p:nvPr/>
        </p:nvSpPr>
        <p:spPr>
          <a:xfrm>
            <a:off x="2161981" y="1609016"/>
            <a:ext cx="1306776" cy="6329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4">
            <a:extLst>
              <a:ext uri="{FF2B5EF4-FFF2-40B4-BE49-F238E27FC236}">
                <a16:creationId xmlns:a16="http://schemas.microsoft.com/office/drawing/2014/main" id="{93FE4197-5FE3-443B-A4ED-E23CF20BDF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7594" b="43815"/>
          <a:stretch/>
        </p:blipFill>
        <p:spPr>
          <a:xfrm>
            <a:off x="10844641" y="2812020"/>
            <a:ext cx="1053349" cy="793725"/>
          </a:xfrm>
          <a:prstGeom prst="rect">
            <a:avLst/>
          </a:prstGeom>
        </p:spPr>
      </p:pic>
    </p:spTree>
    <p:extLst>
      <p:ext uri="{BB962C8B-B14F-4D97-AF65-F5344CB8AC3E}">
        <p14:creationId xmlns:p14="http://schemas.microsoft.com/office/powerpoint/2010/main" val="245876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1+#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9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319AF5C-7D26-47DE-9000-96337C7FA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44726"/>
            <a:ext cx="12268201" cy="6947452"/>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112">
            <a:extLst>
              <a:ext uri="{FF2B5EF4-FFF2-40B4-BE49-F238E27FC236}">
                <a16:creationId xmlns:a16="http://schemas.microsoft.com/office/drawing/2014/main" id="{2B773680-2289-480B-A798-07188AEC6601}"/>
              </a:ext>
            </a:extLst>
          </p:cNvPr>
          <p:cNvSpPr/>
          <p:nvPr/>
        </p:nvSpPr>
        <p:spPr>
          <a:xfrm>
            <a:off x="273682" y="516316"/>
            <a:ext cx="11873948" cy="6023113"/>
          </a:xfrm>
          <a:prstGeom prst="roundRect">
            <a:avLst>
              <a:gd name="adj" fmla="val 735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مربع نص 1">
            <a:extLst>
              <a:ext uri="{FF2B5EF4-FFF2-40B4-BE49-F238E27FC236}">
                <a16:creationId xmlns:a16="http://schemas.microsoft.com/office/drawing/2014/main" id="{C7B24A76-A76B-42B3-AE37-6A1C3556C7A9}"/>
              </a:ext>
            </a:extLst>
          </p:cNvPr>
          <p:cNvSpPr txBox="1"/>
          <p:nvPr/>
        </p:nvSpPr>
        <p:spPr>
          <a:xfrm>
            <a:off x="5617453" y="665922"/>
            <a:ext cx="1809946" cy="523220"/>
          </a:xfrm>
          <a:prstGeom prst="rect">
            <a:avLst/>
          </a:prstGeom>
          <a:noFill/>
        </p:spPr>
        <p:txBody>
          <a:bodyPr wrap="square" rtlCol="1">
            <a:spAutoFit/>
          </a:bodyPr>
          <a:lstStyle/>
          <a:p>
            <a:pPr algn="l" rtl="0"/>
            <a:r>
              <a:rPr lang="en-US" sz="2800" b="1" u="sng" dirty="0">
                <a:solidFill>
                  <a:srgbClr val="C00000"/>
                </a:solidFill>
              </a:rPr>
              <a:t>Revision:</a:t>
            </a:r>
            <a:endParaRPr lang="ar-SA" sz="2800" b="1" u="sng" dirty="0">
              <a:solidFill>
                <a:srgbClr val="C00000"/>
              </a:solidFill>
            </a:endParaRPr>
          </a:p>
        </p:txBody>
      </p:sp>
      <p:sp>
        <p:nvSpPr>
          <p:cNvPr id="20" name="مستطيل: زوايا مستديرة 19">
            <a:extLst>
              <a:ext uri="{FF2B5EF4-FFF2-40B4-BE49-F238E27FC236}">
                <a16:creationId xmlns:a16="http://schemas.microsoft.com/office/drawing/2014/main" id="{89B2127C-2A49-4243-94F7-4CD53753CCC9}"/>
              </a:ext>
            </a:extLst>
          </p:cNvPr>
          <p:cNvSpPr/>
          <p:nvPr/>
        </p:nvSpPr>
        <p:spPr>
          <a:xfrm>
            <a:off x="8485207" y="3486730"/>
            <a:ext cx="2870521" cy="1156940"/>
          </a:xfrm>
          <a:prstGeom prst="round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3600" b="1" dirty="0">
                <a:solidFill>
                  <a:schemeClr val="tx1"/>
                </a:solidFill>
              </a:rPr>
              <a:t>expensive</a:t>
            </a:r>
            <a:endParaRPr lang="ar-SA" sz="3600" b="1" dirty="0">
              <a:solidFill>
                <a:schemeClr val="tx1"/>
              </a:solidFill>
            </a:endParaRPr>
          </a:p>
        </p:txBody>
      </p:sp>
      <p:sp>
        <p:nvSpPr>
          <p:cNvPr id="21" name="مستطيل: زوايا مستديرة 20">
            <a:extLst>
              <a:ext uri="{FF2B5EF4-FFF2-40B4-BE49-F238E27FC236}">
                <a16:creationId xmlns:a16="http://schemas.microsoft.com/office/drawing/2014/main" id="{5CB96836-914A-483B-B77D-4757E9A1F536}"/>
              </a:ext>
            </a:extLst>
          </p:cNvPr>
          <p:cNvSpPr/>
          <p:nvPr/>
        </p:nvSpPr>
        <p:spPr>
          <a:xfrm>
            <a:off x="4822785" y="3581341"/>
            <a:ext cx="2870521" cy="1156940"/>
          </a:xfrm>
          <a:prstGeom prst="round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3600" b="1" i="0" kern="1200" dirty="0">
              <a:solidFill>
                <a:schemeClr val="tx1"/>
              </a:solidFill>
              <a:effectLst/>
              <a:ea typeface="+mn-ea"/>
              <a:cs typeface="+mn-cs"/>
            </a:endParaRPr>
          </a:p>
          <a:p>
            <a:pPr algn="ctr"/>
            <a:r>
              <a:rPr lang="en-US" sz="3600" b="1" i="0" kern="1200" dirty="0">
                <a:solidFill>
                  <a:schemeClr val="tx1"/>
                </a:solidFill>
                <a:effectLst/>
                <a:ea typeface="+mn-ea"/>
                <a:cs typeface="+mn-cs"/>
              </a:rPr>
              <a:t>screen size is small</a:t>
            </a:r>
            <a:endParaRPr lang="ar-SA" sz="3600" b="1" dirty="0">
              <a:solidFill>
                <a:schemeClr val="tx1"/>
              </a:solidFill>
            </a:endParaRPr>
          </a:p>
          <a:p>
            <a:pPr algn="ctr"/>
            <a:endParaRPr lang="ar-SA" sz="3600" dirty="0">
              <a:solidFill>
                <a:schemeClr val="tx1"/>
              </a:solidFill>
            </a:endParaRPr>
          </a:p>
        </p:txBody>
      </p:sp>
      <p:sp>
        <p:nvSpPr>
          <p:cNvPr id="22" name="مستطيل: زوايا مستديرة 21">
            <a:extLst>
              <a:ext uri="{FF2B5EF4-FFF2-40B4-BE49-F238E27FC236}">
                <a16:creationId xmlns:a16="http://schemas.microsoft.com/office/drawing/2014/main" id="{C673FB40-ED08-4D11-BB53-D05F2AD541EE}"/>
              </a:ext>
            </a:extLst>
          </p:cNvPr>
          <p:cNvSpPr/>
          <p:nvPr/>
        </p:nvSpPr>
        <p:spPr>
          <a:xfrm>
            <a:off x="1271136" y="3527873"/>
            <a:ext cx="2870521" cy="1156940"/>
          </a:xfrm>
          <a:prstGeom prst="round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3600" b="1" i="0" kern="1200" dirty="0">
              <a:solidFill>
                <a:schemeClr val="tx1"/>
              </a:solidFill>
              <a:effectLst/>
              <a:ea typeface="+mn-ea"/>
              <a:cs typeface="+mn-cs"/>
            </a:endParaRPr>
          </a:p>
          <a:p>
            <a:pPr algn="ctr"/>
            <a:r>
              <a:rPr lang="en-US" sz="3600" b="1" i="0" kern="1200" dirty="0">
                <a:solidFill>
                  <a:schemeClr val="tx1"/>
                </a:solidFill>
                <a:effectLst/>
                <a:ea typeface="+mn-ea"/>
                <a:cs typeface="+mn-cs"/>
              </a:rPr>
              <a:t>screen size is big</a:t>
            </a:r>
            <a:endParaRPr lang="ar-SA" sz="3600" b="1" dirty="0">
              <a:solidFill>
                <a:schemeClr val="tx1"/>
              </a:solidFill>
            </a:endParaRPr>
          </a:p>
          <a:p>
            <a:pPr algn="ctr"/>
            <a:endParaRPr lang="ar-SA" sz="3600" dirty="0">
              <a:solidFill>
                <a:schemeClr val="tx1"/>
              </a:solidFill>
            </a:endParaRPr>
          </a:p>
        </p:txBody>
      </p:sp>
      <p:sp>
        <p:nvSpPr>
          <p:cNvPr id="25" name="مربع نص 24">
            <a:extLst>
              <a:ext uri="{FF2B5EF4-FFF2-40B4-BE49-F238E27FC236}">
                <a16:creationId xmlns:a16="http://schemas.microsoft.com/office/drawing/2014/main" id="{9091E7AF-C806-4A0E-9EE6-627769D0B278}"/>
              </a:ext>
            </a:extLst>
          </p:cNvPr>
          <p:cNvSpPr txBox="1"/>
          <p:nvPr/>
        </p:nvSpPr>
        <p:spPr>
          <a:xfrm>
            <a:off x="3961561" y="1936815"/>
            <a:ext cx="7905509" cy="707886"/>
          </a:xfrm>
          <a:prstGeom prst="rect">
            <a:avLst/>
          </a:prstGeom>
          <a:noFill/>
        </p:spPr>
        <p:txBody>
          <a:bodyPr wrap="square" rtlCol="1">
            <a:spAutoFit/>
          </a:bodyPr>
          <a:lstStyle/>
          <a:p>
            <a:pPr algn="l" rtl="0"/>
            <a:r>
              <a:rPr lang="en-US" sz="4000" b="1" dirty="0"/>
              <a:t>(</a:t>
            </a:r>
            <a:r>
              <a:rPr lang="en-US" sz="4000" b="1" dirty="0" err="1"/>
              <a:t>Q.Match</a:t>
            </a:r>
            <a:r>
              <a:rPr lang="en-US" sz="4000" b="1" dirty="0"/>
              <a:t>)\  </a:t>
            </a:r>
            <a:r>
              <a:rPr lang="en-US" sz="4000" b="1" dirty="0">
                <a:solidFill>
                  <a:srgbClr val="C00000"/>
                </a:solidFill>
              </a:rPr>
              <a:t>Laptop:</a:t>
            </a:r>
            <a:endParaRPr lang="ar-SA" sz="4000" b="1" dirty="0">
              <a:solidFill>
                <a:srgbClr val="C00000"/>
              </a:solidFill>
            </a:endParaRPr>
          </a:p>
        </p:txBody>
      </p:sp>
      <p:pic>
        <p:nvPicPr>
          <p:cNvPr id="27" name="صورة 26">
            <a:extLst>
              <a:ext uri="{FF2B5EF4-FFF2-40B4-BE49-F238E27FC236}">
                <a16:creationId xmlns:a16="http://schemas.microsoft.com/office/drawing/2014/main" id="{C61DD052-9793-48AA-BCBC-C541E94AA54E}"/>
              </a:ext>
            </a:extLst>
          </p:cNvPr>
          <p:cNvPicPr>
            <a:picLocks noChangeAspect="1"/>
          </p:cNvPicPr>
          <p:nvPr/>
        </p:nvPicPr>
        <p:blipFill>
          <a:blip r:embed="rId3"/>
          <a:stretch>
            <a:fillRect/>
          </a:stretch>
        </p:blipFill>
        <p:spPr>
          <a:xfrm>
            <a:off x="8731043" y="1322298"/>
            <a:ext cx="1981914" cy="1801135"/>
          </a:xfrm>
          <a:prstGeom prst="rect">
            <a:avLst/>
          </a:prstGeom>
        </p:spPr>
      </p:pic>
      <p:pic>
        <p:nvPicPr>
          <p:cNvPr id="28" name="Picture 4">
            <a:extLst>
              <a:ext uri="{FF2B5EF4-FFF2-40B4-BE49-F238E27FC236}">
                <a16:creationId xmlns:a16="http://schemas.microsoft.com/office/drawing/2014/main" id="{79F82AAF-24CF-48FB-9965-FF474ADABA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7594" b="43815"/>
          <a:stretch/>
        </p:blipFill>
        <p:spPr>
          <a:xfrm>
            <a:off x="5289044" y="4401130"/>
            <a:ext cx="1938002" cy="1460333"/>
          </a:xfrm>
          <a:prstGeom prst="rect">
            <a:avLst/>
          </a:prstGeom>
        </p:spPr>
      </p:pic>
    </p:spTree>
    <p:extLst>
      <p:ext uri="{BB962C8B-B14F-4D97-AF65-F5344CB8AC3E}">
        <p14:creationId xmlns:p14="http://schemas.microsoft.com/office/powerpoint/2010/main" val="297310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14">
            <a:extLst>
              <a:ext uri="{FF2B5EF4-FFF2-40B4-BE49-F238E27FC236}">
                <a16:creationId xmlns:a16="http://schemas.microsoft.com/office/drawing/2014/main" id="{47015841-C93B-4379-A229-BE60B4DEFE88}"/>
              </a:ext>
            </a:extLst>
          </p:cNvPr>
          <p:cNvGrpSpPr/>
          <p:nvPr/>
        </p:nvGrpSpPr>
        <p:grpSpPr>
          <a:xfrm>
            <a:off x="109282" y="-12068"/>
            <a:ext cx="12217003" cy="6870068"/>
            <a:chOff x="8585502" y="2839257"/>
            <a:chExt cx="12217003" cy="6870068"/>
          </a:xfrm>
        </p:grpSpPr>
        <p:pic>
          <p:nvPicPr>
            <p:cNvPr id="6" name="图片 115">
              <a:extLst>
                <a:ext uri="{FF2B5EF4-FFF2-40B4-BE49-F238E27FC236}">
                  <a16:creationId xmlns:a16="http://schemas.microsoft.com/office/drawing/2014/main" id="{09826F08-4923-4EF8-9A48-8F77BD0C8BAC}"/>
                </a:ext>
              </a:extLst>
            </p:cNvPr>
            <p:cNvPicPr>
              <a:picLocks noChangeAspect="1"/>
            </p:cNvPicPr>
            <p:nvPr/>
          </p:nvPicPr>
          <p:blipFill>
            <a:blip r:embed="rId2"/>
            <a:stretch>
              <a:fillRect/>
            </a:stretch>
          </p:blipFill>
          <p:spPr>
            <a:xfrm>
              <a:off x="8585502" y="2839257"/>
              <a:ext cx="12192000" cy="6866415"/>
            </a:xfrm>
            <a:prstGeom prst="rect">
              <a:avLst/>
            </a:prstGeom>
          </p:spPr>
        </p:pic>
        <p:sp>
          <p:nvSpPr>
            <p:cNvPr id="7" name="流程图: 过程 116">
              <a:extLst>
                <a:ext uri="{FF2B5EF4-FFF2-40B4-BE49-F238E27FC236}">
                  <a16:creationId xmlns:a16="http://schemas.microsoft.com/office/drawing/2014/main" id="{259CBEEC-8013-4B5A-BA60-C4D984DA01F4}"/>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p>
          </p:txBody>
        </p:sp>
      </p:grpSp>
      <p:pic>
        <p:nvPicPr>
          <p:cNvPr id="8" name="صورة 7">
            <a:extLst>
              <a:ext uri="{FF2B5EF4-FFF2-40B4-BE49-F238E27FC236}">
                <a16:creationId xmlns:a16="http://schemas.microsoft.com/office/drawing/2014/main" id="{7C9D4D0E-77E8-4BB5-B461-18A3761EB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592" y="-15201"/>
            <a:ext cx="1305702" cy="1089856"/>
          </a:xfrm>
          <a:prstGeom prst="rect">
            <a:avLst/>
          </a:prstGeom>
        </p:spPr>
      </p:pic>
      <p:sp>
        <p:nvSpPr>
          <p:cNvPr id="9" name="圆角矩形 112">
            <a:extLst>
              <a:ext uri="{FF2B5EF4-FFF2-40B4-BE49-F238E27FC236}">
                <a16:creationId xmlns:a16="http://schemas.microsoft.com/office/drawing/2014/main" id="{132961E4-F8D8-4888-8AF8-56F880867C00}"/>
              </a:ext>
            </a:extLst>
          </p:cNvPr>
          <p:cNvSpPr/>
          <p:nvPr/>
        </p:nvSpPr>
        <p:spPr>
          <a:xfrm>
            <a:off x="344645" y="1331760"/>
            <a:ext cx="7805442" cy="4852223"/>
          </a:xfrm>
          <a:prstGeom prst="roundRect">
            <a:avLst>
              <a:gd name="adj" fmla="val 7352"/>
            </a:avLst>
          </a:prstGeom>
          <a:solidFill>
            <a:srgbClr val="FCF9F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صورة 2">
            <a:extLst>
              <a:ext uri="{FF2B5EF4-FFF2-40B4-BE49-F238E27FC236}">
                <a16:creationId xmlns:a16="http://schemas.microsoft.com/office/drawing/2014/main" id="{BC5ED3AB-A23E-4918-A026-E82604A43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493" y="1612669"/>
            <a:ext cx="7632275" cy="4307364"/>
          </a:xfrm>
          <a:prstGeom prst="rect">
            <a:avLst/>
          </a:prstGeom>
        </p:spPr>
      </p:pic>
      <p:sp>
        <p:nvSpPr>
          <p:cNvPr id="20" name="燕尾形 37">
            <a:extLst>
              <a:ext uri="{FF2B5EF4-FFF2-40B4-BE49-F238E27FC236}">
                <a16:creationId xmlns:a16="http://schemas.microsoft.com/office/drawing/2014/main" id="{7AB0B6EF-0A55-4390-A148-07418202C048}"/>
              </a:ext>
            </a:extLst>
          </p:cNvPr>
          <p:cNvSpPr/>
          <p:nvPr/>
        </p:nvSpPr>
        <p:spPr>
          <a:xfrm>
            <a:off x="5700656" y="127121"/>
            <a:ext cx="416520"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grpSp>
        <p:nvGrpSpPr>
          <p:cNvPr id="22" name="组合 34">
            <a:extLst>
              <a:ext uri="{FF2B5EF4-FFF2-40B4-BE49-F238E27FC236}">
                <a16:creationId xmlns:a16="http://schemas.microsoft.com/office/drawing/2014/main" id="{014B315A-C651-4032-91FF-3552B3D6AFFB}"/>
              </a:ext>
            </a:extLst>
          </p:cNvPr>
          <p:cNvGrpSpPr/>
          <p:nvPr/>
        </p:nvGrpSpPr>
        <p:grpSpPr>
          <a:xfrm>
            <a:off x="58474" y="107093"/>
            <a:ext cx="5458713" cy="455119"/>
            <a:chOff x="3562350" y="-2391420"/>
            <a:chExt cx="4033224" cy="1060705"/>
          </a:xfrm>
          <a:solidFill>
            <a:srgbClr val="FFFF00"/>
          </a:solidFill>
        </p:grpSpPr>
        <p:sp>
          <p:nvSpPr>
            <p:cNvPr id="23" name="流程图: 过程 35">
              <a:extLst>
                <a:ext uri="{FF2B5EF4-FFF2-40B4-BE49-F238E27FC236}">
                  <a16:creationId xmlns:a16="http://schemas.microsoft.com/office/drawing/2014/main" id="{14D3B177-2925-45F6-846A-42428576FBA1}"/>
                </a:ext>
              </a:extLst>
            </p:cNvPr>
            <p:cNvSpPr/>
            <p:nvPr/>
          </p:nvSpPr>
          <p:spPr>
            <a:xfrm>
              <a:off x="3562350" y="-2391373"/>
              <a:ext cx="3813259" cy="106061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24" name="等腰三角形 36">
              <a:extLst>
                <a:ext uri="{FF2B5EF4-FFF2-40B4-BE49-F238E27FC236}">
                  <a16:creationId xmlns:a16="http://schemas.microsoft.com/office/drawing/2014/main" id="{A238BB51-3ADA-4E38-A917-3E095EF714B9}"/>
                </a:ext>
              </a:extLst>
            </p:cNvPr>
            <p:cNvSpPr/>
            <p:nvPr/>
          </p:nvSpPr>
          <p:spPr>
            <a:xfrm rot="5400000">
              <a:off x="6955239" y="-1971049"/>
              <a:ext cx="1060705" cy="21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21" name="مربع نص 20">
            <a:extLst>
              <a:ext uri="{FF2B5EF4-FFF2-40B4-BE49-F238E27FC236}">
                <a16:creationId xmlns:a16="http://schemas.microsoft.com/office/drawing/2014/main" id="{D2223A4C-BDC8-4366-95C2-18402C9498D7}"/>
              </a:ext>
            </a:extLst>
          </p:cNvPr>
          <p:cNvSpPr txBox="1"/>
          <p:nvPr/>
        </p:nvSpPr>
        <p:spPr>
          <a:xfrm>
            <a:off x="857838" y="95785"/>
            <a:ext cx="4999053" cy="461665"/>
          </a:xfrm>
          <a:prstGeom prst="rect">
            <a:avLst/>
          </a:prstGeom>
          <a:noFill/>
        </p:spPr>
        <p:txBody>
          <a:bodyPr wrap="square">
            <a:spAutoFit/>
          </a:bodyPr>
          <a:lstStyle/>
          <a:p>
            <a:pPr algn="ctr" rtl="0"/>
            <a:r>
              <a:rPr lang="en-US" sz="2400" b="1" dirty="0">
                <a:cs typeface="MV Boli" panose="02000500030200090000" pitchFamily="2" charset="0"/>
              </a:rPr>
              <a:t>N</a:t>
            </a:r>
            <a:r>
              <a:rPr lang="en-US" sz="2400" b="1" dirty="0">
                <a:latin typeface="+mn-lt"/>
                <a:cs typeface="MV Boli" panose="02000500030200090000" pitchFamily="2" charset="0"/>
              </a:rPr>
              <a:t>ew words with their meanings</a:t>
            </a:r>
            <a:endParaRPr lang="ar-SA" sz="2400" dirty="0"/>
          </a:p>
        </p:txBody>
      </p:sp>
      <p:sp>
        <p:nvSpPr>
          <p:cNvPr id="25" name="燕尾形 37">
            <a:extLst>
              <a:ext uri="{FF2B5EF4-FFF2-40B4-BE49-F238E27FC236}">
                <a16:creationId xmlns:a16="http://schemas.microsoft.com/office/drawing/2014/main" id="{ABA14A1C-B47A-4A28-BD45-BA5AE9830C13}"/>
              </a:ext>
            </a:extLst>
          </p:cNvPr>
          <p:cNvSpPr/>
          <p:nvPr/>
        </p:nvSpPr>
        <p:spPr>
          <a:xfrm>
            <a:off x="5401965" y="107880"/>
            <a:ext cx="416520"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grpSp>
        <p:nvGrpSpPr>
          <p:cNvPr id="16" name="Group 466">
            <a:extLst>
              <a:ext uri="{FF2B5EF4-FFF2-40B4-BE49-F238E27FC236}">
                <a16:creationId xmlns:a16="http://schemas.microsoft.com/office/drawing/2014/main" id="{576B6382-EE3E-4EEA-A4C7-EB051D7B038C}"/>
              </a:ext>
            </a:extLst>
          </p:cNvPr>
          <p:cNvGrpSpPr/>
          <p:nvPr/>
        </p:nvGrpSpPr>
        <p:grpSpPr>
          <a:xfrm>
            <a:off x="8405072" y="661609"/>
            <a:ext cx="3492919" cy="4273386"/>
            <a:chOff x="8314297" y="2213619"/>
            <a:chExt cx="3095639" cy="4273386"/>
          </a:xfrm>
        </p:grpSpPr>
        <p:sp>
          <p:nvSpPr>
            <p:cNvPr id="17" name="Freeform: Shape 447">
              <a:extLst>
                <a:ext uri="{FF2B5EF4-FFF2-40B4-BE49-F238E27FC236}">
                  <a16:creationId xmlns:a16="http://schemas.microsoft.com/office/drawing/2014/main" id="{19B74CE9-CDAE-48C3-B7E3-7965642D665E}"/>
                </a:ext>
              </a:extLst>
            </p:cNvPr>
            <p:cNvSpPr/>
            <p:nvPr/>
          </p:nvSpPr>
          <p:spPr>
            <a:xfrm rot="10411499" flipH="1" flipV="1">
              <a:off x="9100778" y="2213619"/>
              <a:ext cx="2275888" cy="811010"/>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2"/>
            </a:solidFill>
            <a:ln w="7945" cap="flat">
              <a:noFill/>
              <a:prstDash val="solid"/>
              <a:miter/>
            </a:ln>
          </p:spPr>
          <p:txBody>
            <a:bodyPr rtlCol="0" anchor="ctr"/>
            <a:lstStyle/>
            <a:p>
              <a:pPr algn="l" rtl="0"/>
              <a:endParaRPr lang="en-US" b="1" u="sng" dirty="0"/>
            </a:p>
          </p:txBody>
        </p:sp>
        <p:sp>
          <p:nvSpPr>
            <p:cNvPr id="18" name="TextBox 449">
              <a:extLst>
                <a:ext uri="{FF2B5EF4-FFF2-40B4-BE49-F238E27FC236}">
                  <a16:creationId xmlns:a16="http://schemas.microsoft.com/office/drawing/2014/main" id="{69F8B71C-62F7-4D26-ACF4-90771DBBD177}"/>
                </a:ext>
              </a:extLst>
            </p:cNvPr>
            <p:cNvSpPr txBox="1"/>
            <p:nvPr/>
          </p:nvSpPr>
          <p:spPr>
            <a:xfrm>
              <a:off x="9378353" y="2290978"/>
              <a:ext cx="1201419" cy="523220"/>
            </a:xfrm>
            <a:prstGeom prst="rect">
              <a:avLst/>
            </a:prstGeom>
            <a:noFill/>
          </p:spPr>
          <p:txBody>
            <a:bodyPr wrap="square" lIns="108000" rIns="108000" rtlCol="0">
              <a:spAutoFit/>
            </a:bodyPr>
            <a:lstStyle/>
            <a:p>
              <a:pPr algn="ctr" rtl="0"/>
              <a:r>
                <a:rPr lang="en-US" altLang="ko-KR" sz="2800" b="1" dirty="0">
                  <a:solidFill>
                    <a:schemeClr val="tx1">
                      <a:lumMod val="85000"/>
                      <a:lumOff val="15000"/>
                    </a:schemeClr>
                  </a:solidFill>
                  <a:cs typeface="Arial" pitchFamily="34" charset="0"/>
                </a:rPr>
                <a:t>Choose</a:t>
              </a:r>
              <a:endParaRPr lang="ko-KR" altLang="en-US" sz="2800" b="1" dirty="0">
                <a:solidFill>
                  <a:schemeClr val="tx1">
                    <a:lumMod val="85000"/>
                    <a:lumOff val="15000"/>
                  </a:schemeClr>
                </a:solidFill>
                <a:cs typeface="Arial" pitchFamily="34" charset="0"/>
              </a:endParaRPr>
            </a:p>
          </p:txBody>
        </p:sp>
        <p:sp>
          <p:nvSpPr>
            <p:cNvPr id="19" name="TextBox 451">
              <a:extLst>
                <a:ext uri="{FF2B5EF4-FFF2-40B4-BE49-F238E27FC236}">
                  <a16:creationId xmlns:a16="http://schemas.microsoft.com/office/drawing/2014/main" id="{289D10BD-CAF0-4A75-B3A6-BE2FAE267EC3}"/>
                </a:ext>
              </a:extLst>
            </p:cNvPr>
            <p:cNvSpPr txBox="1"/>
            <p:nvPr/>
          </p:nvSpPr>
          <p:spPr>
            <a:xfrm>
              <a:off x="8314297" y="3686238"/>
              <a:ext cx="3095639" cy="2800767"/>
            </a:xfrm>
            <a:prstGeom prst="rect">
              <a:avLst/>
            </a:prstGeom>
            <a:noFill/>
          </p:spPr>
          <p:txBody>
            <a:bodyPr wrap="square" lIns="108000" rIns="108000" rtlCol="0">
              <a:spAutoFit/>
            </a:bodyPr>
            <a:lstStyle/>
            <a:p>
              <a:pPr algn="l" rtl="0"/>
              <a:r>
                <a:rPr lang="en-US" altLang="zh-CN" sz="2400" b="1" dirty="0">
                  <a:solidFill>
                    <a:srgbClr val="00B050"/>
                  </a:solidFill>
                  <a:cs typeface="MV Boli" pitchFamily="2" charset="0"/>
                </a:rPr>
                <a:t>The meaning of </a:t>
              </a:r>
              <a:r>
                <a:rPr lang="en-US" sz="3200" b="0" i="0" dirty="0">
                  <a:solidFill>
                    <a:srgbClr val="374151"/>
                  </a:solidFill>
                  <a:effectLst/>
                  <a:latin typeface="Söhne"/>
                </a:rPr>
                <a:t>'</a:t>
              </a:r>
              <a:r>
                <a:rPr lang="en-US" sz="3600" b="1" i="0" u="sng" dirty="0">
                  <a:solidFill>
                    <a:srgbClr val="C00000"/>
                  </a:solidFill>
                  <a:effectLst/>
                  <a:latin typeface="Söhne"/>
                </a:rPr>
                <a:t>raise</a:t>
              </a:r>
              <a:r>
                <a:rPr lang="en-US" sz="3200" b="0" i="0" dirty="0">
                  <a:solidFill>
                    <a:srgbClr val="374151"/>
                  </a:solidFill>
                  <a:effectLst/>
                  <a:latin typeface="Söhne"/>
                </a:rPr>
                <a:t>'</a:t>
              </a:r>
              <a:endParaRPr lang="en-US" altLang="zh-CN" sz="3200" b="1" u="sng" dirty="0">
                <a:solidFill>
                  <a:srgbClr val="C00000"/>
                </a:solidFill>
                <a:cs typeface="MV Boli" pitchFamily="2" charset="0"/>
              </a:endParaRPr>
            </a:p>
            <a:p>
              <a:pPr algn="l" rtl="0"/>
              <a:endParaRPr lang="en-US" altLang="zh-CN" sz="2800" b="1" dirty="0">
                <a:solidFill>
                  <a:schemeClr val="tx1">
                    <a:lumMod val="85000"/>
                    <a:lumOff val="15000"/>
                  </a:schemeClr>
                </a:solidFill>
                <a:cs typeface="MV Boli" pitchFamily="2" charset="0"/>
              </a:endParaRPr>
            </a:p>
            <a:p>
              <a:pPr marL="514350" indent="-514350" algn="l" rtl="0">
                <a:buAutoNum type="arabicPeriod"/>
              </a:pPr>
              <a:r>
                <a:rPr lang="en-US" sz="2800" b="1" i="0" dirty="0">
                  <a:solidFill>
                    <a:srgbClr val="374151"/>
                  </a:solidFill>
                  <a:effectLst/>
                  <a:latin typeface="Söhne"/>
                </a:rPr>
                <a:t>Taking a nap</a:t>
              </a:r>
              <a:endParaRPr lang="en-GB" altLang="zh-CN" sz="2800" b="1" dirty="0">
                <a:solidFill>
                  <a:schemeClr val="tx1">
                    <a:lumMod val="85000"/>
                    <a:lumOff val="15000"/>
                  </a:schemeClr>
                </a:solidFill>
                <a:cs typeface="MV Boli" pitchFamily="2" charset="0"/>
              </a:endParaRPr>
            </a:p>
            <a:p>
              <a:pPr marL="514350" indent="-514350" algn="l" rtl="0">
                <a:buAutoNum type="arabicPeriod"/>
              </a:pPr>
              <a:endParaRPr lang="en-GB" altLang="zh-CN" sz="2800" b="1" dirty="0">
                <a:solidFill>
                  <a:schemeClr val="tx1">
                    <a:lumMod val="85000"/>
                    <a:lumOff val="15000"/>
                  </a:schemeClr>
                </a:solidFill>
                <a:cs typeface="MV Boli" pitchFamily="2" charset="0"/>
              </a:endParaRPr>
            </a:p>
            <a:p>
              <a:pPr marL="514350" indent="-514350" algn="l" rtl="0">
                <a:buAutoNum type="arabicPeriod"/>
              </a:pPr>
              <a:r>
                <a:rPr lang="en-US" sz="2800" b="1" i="0" dirty="0">
                  <a:solidFill>
                    <a:srgbClr val="374151"/>
                  </a:solidFill>
                  <a:effectLst/>
                  <a:latin typeface="Söhne"/>
                </a:rPr>
                <a:t>Helping someone grow</a:t>
              </a:r>
              <a:endParaRPr lang="en-US" altLang="zh-CN" sz="2800" b="1" dirty="0">
                <a:solidFill>
                  <a:schemeClr val="tx1">
                    <a:lumMod val="85000"/>
                    <a:lumOff val="15000"/>
                  </a:schemeClr>
                </a:solidFill>
                <a:cs typeface="MV Boli" pitchFamily="2" charset="0"/>
              </a:endParaRPr>
            </a:p>
          </p:txBody>
        </p:sp>
      </p:grpSp>
      <p:sp>
        <p:nvSpPr>
          <p:cNvPr id="26" name="Oval 26">
            <a:extLst>
              <a:ext uri="{FF2B5EF4-FFF2-40B4-BE49-F238E27FC236}">
                <a16:creationId xmlns:a16="http://schemas.microsoft.com/office/drawing/2014/main" id="{A2B7B6E4-8345-4097-A15B-AE21B107E8FD}"/>
              </a:ext>
            </a:extLst>
          </p:cNvPr>
          <p:cNvSpPr/>
          <p:nvPr/>
        </p:nvSpPr>
        <p:spPr>
          <a:xfrm>
            <a:off x="319642" y="2134228"/>
            <a:ext cx="972445" cy="6329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4">
            <a:extLst>
              <a:ext uri="{FF2B5EF4-FFF2-40B4-BE49-F238E27FC236}">
                <a16:creationId xmlns:a16="http://schemas.microsoft.com/office/drawing/2014/main" id="{04506E6F-A818-4FFB-BA47-1850466CE7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7594" b="43815"/>
          <a:stretch/>
        </p:blipFill>
        <p:spPr>
          <a:xfrm>
            <a:off x="9756811" y="4153338"/>
            <a:ext cx="1053349" cy="793725"/>
          </a:xfrm>
          <a:prstGeom prst="rect">
            <a:avLst/>
          </a:prstGeom>
        </p:spPr>
      </p:pic>
    </p:spTree>
    <p:extLst>
      <p:ext uri="{BB962C8B-B14F-4D97-AF65-F5344CB8AC3E}">
        <p14:creationId xmlns:p14="http://schemas.microsoft.com/office/powerpoint/2010/main" val="4171398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1+#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9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14">
            <a:extLst>
              <a:ext uri="{FF2B5EF4-FFF2-40B4-BE49-F238E27FC236}">
                <a16:creationId xmlns:a16="http://schemas.microsoft.com/office/drawing/2014/main" id="{47015841-C93B-4379-A229-BE60B4DEFE88}"/>
              </a:ext>
            </a:extLst>
          </p:cNvPr>
          <p:cNvGrpSpPr/>
          <p:nvPr/>
        </p:nvGrpSpPr>
        <p:grpSpPr>
          <a:xfrm>
            <a:off x="109282" y="-12068"/>
            <a:ext cx="12217003" cy="6870068"/>
            <a:chOff x="8585502" y="2839257"/>
            <a:chExt cx="12217003" cy="6870068"/>
          </a:xfrm>
        </p:grpSpPr>
        <p:pic>
          <p:nvPicPr>
            <p:cNvPr id="6" name="图片 115">
              <a:extLst>
                <a:ext uri="{FF2B5EF4-FFF2-40B4-BE49-F238E27FC236}">
                  <a16:creationId xmlns:a16="http://schemas.microsoft.com/office/drawing/2014/main" id="{09826F08-4923-4EF8-9A48-8F77BD0C8BAC}"/>
                </a:ext>
              </a:extLst>
            </p:cNvPr>
            <p:cNvPicPr>
              <a:picLocks noChangeAspect="1"/>
            </p:cNvPicPr>
            <p:nvPr/>
          </p:nvPicPr>
          <p:blipFill>
            <a:blip r:embed="rId2"/>
            <a:stretch>
              <a:fillRect/>
            </a:stretch>
          </p:blipFill>
          <p:spPr>
            <a:xfrm>
              <a:off x="8585502" y="2839257"/>
              <a:ext cx="12192000" cy="6866415"/>
            </a:xfrm>
            <a:prstGeom prst="rect">
              <a:avLst/>
            </a:prstGeom>
          </p:spPr>
        </p:pic>
        <p:sp>
          <p:nvSpPr>
            <p:cNvPr id="7" name="流程图: 过程 116">
              <a:extLst>
                <a:ext uri="{FF2B5EF4-FFF2-40B4-BE49-F238E27FC236}">
                  <a16:creationId xmlns:a16="http://schemas.microsoft.com/office/drawing/2014/main" id="{259CBEEC-8013-4B5A-BA60-C4D984DA01F4}"/>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p>
          </p:txBody>
        </p:sp>
      </p:grpSp>
      <p:pic>
        <p:nvPicPr>
          <p:cNvPr id="8" name="صورة 7">
            <a:extLst>
              <a:ext uri="{FF2B5EF4-FFF2-40B4-BE49-F238E27FC236}">
                <a16:creationId xmlns:a16="http://schemas.microsoft.com/office/drawing/2014/main" id="{7C9D4D0E-77E8-4BB5-B461-18A3761EB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592" y="-15201"/>
            <a:ext cx="1305702" cy="1089856"/>
          </a:xfrm>
          <a:prstGeom prst="rect">
            <a:avLst/>
          </a:prstGeom>
        </p:spPr>
      </p:pic>
      <p:sp>
        <p:nvSpPr>
          <p:cNvPr id="9" name="圆角矩形 112">
            <a:extLst>
              <a:ext uri="{FF2B5EF4-FFF2-40B4-BE49-F238E27FC236}">
                <a16:creationId xmlns:a16="http://schemas.microsoft.com/office/drawing/2014/main" id="{132961E4-F8D8-4888-8AF8-56F880867C00}"/>
              </a:ext>
            </a:extLst>
          </p:cNvPr>
          <p:cNvSpPr/>
          <p:nvPr/>
        </p:nvSpPr>
        <p:spPr>
          <a:xfrm>
            <a:off x="344645" y="1331760"/>
            <a:ext cx="7805442" cy="4852223"/>
          </a:xfrm>
          <a:prstGeom prst="roundRect">
            <a:avLst>
              <a:gd name="adj" fmla="val 7352"/>
            </a:avLst>
          </a:prstGeom>
          <a:solidFill>
            <a:srgbClr val="FCF9F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صورة 2">
            <a:extLst>
              <a:ext uri="{FF2B5EF4-FFF2-40B4-BE49-F238E27FC236}">
                <a16:creationId xmlns:a16="http://schemas.microsoft.com/office/drawing/2014/main" id="{BC5ED3AB-A23E-4918-A026-E82604A43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493" y="1612669"/>
            <a:ext cx="7632275" cy="4307364"/>
          </a:xfrm>
          <a:prstGeom prst="rect">
            <a:avLst/>
          </a:prstGeom>
        </p:spPr>
      </p:pic>
      <p:sp>
        <p:nvSpPr>
          <p:cNvPr id="20" name="燕尾形 37">
            <a:extLst>
              <a:ext uri="{FF2B5EF4-FFF2-40B4-BE49-F238E27FC236}">
                <a16:creationId xmlns:a16="http://schemas.microsoft.com/office/drawing/2014/main" id="{7AB0B6EF-0A55-4390-A148-07418202C048}"/>
              </a:ext>
            </a:extLst>
          </p:cNvPr>
          <p:cNvSpPr/>
          <p:nvPr/>
        </p:nvSpPr>
        <p:spPr>
          <a:xfrm>
            <a:off x="5700656" y="127121"/>
            <a:ext cx="416520"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grpSp>
        <p:nvGrpSpPr>
          <p:cNvPr id="22" name="组合 34">
            <a:extLst>
              <a:ext uri="{FF2B5EF4-FFF2-40B4-BE49-F238E27FC236}">
                <a16:creationId xmlns:a16="http://schemas.microsoft.com/office/drawing/2014/main" id="{014B315A-C651-4032-91FF-3552B3D6AFFB}"/>
              </a:ext>
            </a:extLst>
          </p:cNvPr>
          <p:cNvGrpSpPr/>
          <p:nvPr/>
        </p:nvGrpSpPr>
        <p:grpSpPr>
          <a:xfrm>
            <a:off x="58474" y="107093"/>
            <a:ext cx="5458713" cy="455119"/>
            <a:chOff x="3562350" y="-2391420"/>
            <a:chExt cx="4033224" cy="1060705"/>
          </a:xfrm>
          <a:solidFill>
            <a:srgbClr val="FFFF00"/>
          </a:solidFill>
        </p:grpSpPr>
        <p:sp>
          <p:nvSpPr>
            <p:cNvPr id="23" name="流程图: 过程 35">
              <a:extLst>
                <a:ext uri="{FF2B5EF4-FFF2-40B4-BE49-F238E27FC236}">
                  <a16:creationId xmlns:a16="http://schemas.microsoft.com/office/drawing/2014/main" id="{14D3B177-2925-45F6-846A-42428576FBA1}"/>
                </a:ext>
              </a:extLst>
            </p:cNvPr>
            <p:cNvSpPr/>
            <p:nvPr/>
          </p:nvSpPr>
          <p:spPr>
            <a:xfrm>
              <a:off x="3562350" y="-2391373"/>
              <a:ext cx="3813259" cy="106061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24" name="等腰三角形 36">
              <a:extLst>
                <a:ext uri="{FF2B5EF4-FFF2-40B4-BE49-F238E27FC236}">
                  <a16:creationId xmlns:a16="http://schemas.microsoft.com/office/drawing/2014/main" id="{A238BB51-3ADA-4E38-A917-3E095EF714B9}"/>
                </a:ext>
              </a:extLst>
            </p:cNvPr>
            <p:cNvSpPr/>
            <p:nvPr/>
          </p:nvSpPr>
          <p:spPr>
            <a:xfrm rot="5400000">
              <a:off x="6955239" y="-1971049"/>
              <a:ext cx="1060705" cy="21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21" name="مربع نص 20">
            <a:extLst>
              <a:ext uri="{FF2B5EF4-FFF2-40B4-BE49-F238E27FC236}">
                <a16:creationId xmlns:a16="http://schemas.microsoft.com/office/drawing/2014/main" id="{D2223A4C-BDC8-4366-95C2-18402C9498D7}"/>
              </a:ext>
            </a:extLst>
          </p:cNvPr>
          <p:cNvSpPr txBox="1"/>
          <p:nvPr/>
        </p:nvSpPr>
        <p:spPr>
          <a:xfrm>
            <a:off x="857838" y="95785"/>
            <a:ext cx="4999053" cy="461665"/>
          </a:xfrm>
          <a:prstGeom prst="rect">
            <a:avLst/>
          </a:prstGeom>
          <a:noFill/>
        </p:spPr>
        <p:txBody>
          <a:bodyPr wrap="square">
            <a:spAutoFit/>
          </a:bodyPr>
          <a:lstStyle/>
          <a:p>
            <a:pPr algn="ctr" rtl="0"/>
            <a:r>
              <a:rPr lang="en-US" sz="2400" b="1" dirty="0">
                <a:cs typeface="MV Boli" panose="02000500030200090000" pitchFamily="2" charset="0"/>
              </a:rPr>
              <a:t>N</a:t>
            </a:r>
            <a:r>
              <a:rPr lang="en-US" sz="2400" b="1" dirty="0">
                <a:latin typeface="+mn-lt"/>
                <a:cs typeface="MV Boli" panose="02000500030200090000" pitchFamily="2" charset="0"/>
              </a:rPr>
              <a:t>ew words with their meanings</a:t>
            </a:r>
            <a:endParaRPr lang="ar-SA" sz="2400" dirty="0"/>
          </a:p>
        </p:txBody>
      </p:sp>
      <p:sp>
        <p:nvSpPr>
          <p:cNvPr id="25" name="燕尾形 37">
            <a:extLst>
              <a:ext uri="{FF2B5EF4-FFF2-40B4-BE49-F238E27FC236}">
                <a16:creationId xmlns:a16="http://schemas.microsoft.com/office/drawing/2014/main" id="{ABA14A1C-B47A-4A28-BD45-BA5AE9830C13}"/>
              </a:ext>
            </a:extLst>
          </p:cNvPr>
          <p:cNvSpPr/>
          <p:nvPr/>
        </p:nvSpPr>
        <p:spPr>
          <a:xfrm>
            <a:off x="5401965" y="107880"/>
            <a:ext cx="416520"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grpSp>
        <p:nvGrpSpPr>
          <p:cNvPr id="16" name="Group 466">
            <a:extLst>
              <a:ext uri="{FF2B5EF4-FFF2-40B4-BE49-F238E27FC236}">
                <a16:creationId xmlns:a16="http://schemas.microsoft.com/office/drawing/2014/main" id="{576B6382-EE3E-4EEA-A4C7-EB051D7B038C}"/>
              </a:ext>
            </a:extLst>
          </p:cNvPr>
          <p:cNvGrpSpPr/>
          <p:nvPr/>
        </p:nvGrpSpPr>
        <p:grpSpPr>
          <a:xfrm>
            <a:off x="8360448" y="661609"/>
            <a:ext cx="3500004" cy="4581162"/>
            <a:chOff x="8274748" y="2213619"/>
            <a:chExt cx="3101918" cy="4581162"/>
          </a:xfrm>
        </p:grpSpPr>
        <p:sp>
          <p:nvSpPr>
            <p:cNvPr id="17" name="Freeform: Shape 447">
              <a:extLst>
                <a:ext uri="{FF2B5EF4-FFF2-40B4-BE49-F238E27FC236}">
                  <a16:creationId xmlns:a16="http://schemas.microsoft.com/office/drawing/2014/main" id="{19B74CE9-CDAE-48C3-B7E3-7965642D665E}"/>
                </a:ext>
              </a:extLst>
            </p:cNvPr>
            <p:cNvSpPr/>
            <p:nvPr/>
          </p:nvSpPr>
          <p:spPr>
            <a:xfrm rot="10411499" flipH="1" flipV="1">
              <a:off x="9100778" y="2213619"/>
              <a:ext cx="2275888" cy="811010"/>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2"/>
            </a:solidFill>
            <a:ln w="7945" cap="flat">
              <a:noFill/>
              <a:prstDash val="solid"/>
              <a:miter/>
            </a:ln>
          </p:spPr>
          <p:txBody>
            <a:bodyPr rtlCol="0" anchor="ctr"/>
            <a:lstStyle/>
            <a:p>
              <a:pPr algn="l" rtl="0"/>
              <a:endParaRPr lang="en-US" b="1"/>
            </a:p>
          </p:txBody>
        </p:sp>
        <p:sp>
          <p:nvSpPr>
            <p:cNvPr id="18" name="TextBox 449">
              <a:extLst>
                <a:ext uri="{FF2B5EF4-FFF2-40B4-BE49-F238E27FC236}">
                  <a16:creationId xmlns:a16="http://schemas.microsoft.com/office/drawing/2014/main" id="{69F8B71C-62F7-4D26-ACF4-90771DBBD177}"/>
                </a:ext>
              </a:extLst>
            </p:cNvPr>
            <p:cNvSpPr txBox="1"/>
            <p:nvPr/>
          </p:nvSpPr>
          <p:spPr>
            <a:xfrm>
              <a:off x="9378353" y="2290978"/>
              <a:ext cx="1201419" cy="523220"/>
            </a:xfrm>
            <a:prstGeom prst="rect">
              <a:avLst/>
            </a:prstGeom>
            <a:noFill/>
          </p:spPr>
          <p:txBody>
            <a:bodyPr wrap="square" lIns="108000" rIns="108000" rtlCol="0">
              <a:spAutoFit/>
            </a:bodyPr>
            <a:lstStyle/>
            <a:p>
              <a:pPr algn="ctr" rtl="0"/>
              <a:r>
                <a:rPr lang="en-US" altLang="ko-KR" sz="2800" b="1" dirty="0">
                  <a:solidFill>
                    <a:schemeClr val="tx1">
                      <a:lumMod val="85000"/>
                      <a:lumOff val="15000"/>
                    </a:schemeClr>
                  </a:solidFill>
                  <a:cs typeface="Arial" pitchFamily="34" charset="0"/>
                </a:rPr>
                <a:t>Choose</a:t>
              </a:r>
              <a:endParaRPr lang="ko-KR" altLang="en-US" sz="2800" b="1" dirty="0">
                <a:solidFill>
                  <a:schemeClr val="tx1">
                    <a:lumMod val="85000"/>
                    <a:lumOff val="15000"/>
                  </a:schemeClr>
                </a:solidFill>
                <a:cs typeface="Arial" pitchFamily="34" charset="0"/>
              </a:endParaRPr>
            </a:p>
          </p:txBody>
        </p:sp>
        <p:sp>
          <p:nvSpPr>
            <p:cNvPr id="19" name="TextBox 451">
              <a:extLst>
                <a:ext uri="{FF2B5EF4-FFF2-40B4-BE49-F238E27FC236}">
                  <a16:creationId xmlns:a16="http://schemas.microsoft.com/office/drawing/2014/main" id="{289D10BD-CAF0-4A75-B3A6-BE2FAE267EC3}"/>
                </a:ext>
              </a:extLst>
            </p:cNvPr>
            <p:cNvSpPr txBox="1"/>
            <p:nvPr/>
          </p:nvSpPr>
          <p:spPr>
            <a:xfrm>
              <a:off x="8274748" y="3686238"/>
              <a:ext cx="3095639" cy="3108543"/>
            </a:xfrm>
            <a:prstGeom prst="rect">
              <a:avLst/>
            </a:prstGeom>
            <a:noFill/>
          </p:spPr>
          <p:txBody>
            <a:bodyPr wrap="square" lIns="108000" rIns="108000" rtlCol="0">
              <a:spAutoFit/>
            </a:bodyPr>
            <a:lstStyle/>
            <a:p>
              <a:pPr algn="ctr" rtl="0"/>
              <a:r>
                <a:rPr lang="en-US" altLang="zh-CN" sz="2400" b="1" dirty="0">
                  <a:solidFill>
                    <a:srgbClr val="00B050"/>
                  </a:solidFill>
                  <a:cs typeface="MV Boli" pitchFamily="2" charset="0"/>
                </a:rPr>
                <a:t>The meaning of </a:t>
              </a:r>
              <a:r>
                <a:rPr lang="en-US" sz="3200" b="1" i="0" u="sng" dirty="0">
                  <a:solidFill>
                    <a:srgbClr val="C00000"/>
                  </a:solidFill>
                  <a:effectLst/>
                  <a:latin typeface="Söhne"/>
                </a:rPr>
                <a:t>entertainment</a:t>
              </a:r>
            </a:p>
            <a:p>
              <a:pPr algn="l" rtl="0"/>
              <a:endParaRPr lang="en-US" altLang="zh-CN" sz="2800" b="1" dirty="0">
                <a:solidFill>
                  <a:schemeClr val="tx1">
                    <a:lumMod val="85000"/>
                    <a:lumOff val="15000"/>
                  </a:schemeClr>
                </a:solidFill>
                <a:cs typeface="MV Boli" pitchFamily="2" charset="0"/>
              </a:endParaRPr>
            </a:p>
            <a:p>
              <a:pPr marL="514350" indent="-514350" algn="l" rtl="0">
                <a:buAutoNum type="arabicPeriod"/>
              </a:pPr>
              <a:r>
                <a:rPr lang="en-US" sz="2800" b="1" i="0" dirty="0">
                  <a:solidFill>
                    <a:srgbClr val="374151"/>
                  </a:solidFill>
                  <a:effectLst/>
                  <a:latin typeface="Söhne"/>
                </a:rPr>
                <a:t>Learning new things</a:t>
              </a:r>
            </a:p>
            <a:p>
              <a:pPr marL="514350" indent="-514350" algn="l" rtl="0">
                <a:buAutoNum type="arabicPeriod"/>
              </a:pPr>
              <a:endParaRPr lang="en-GB" altLang="zh-CN" sz="2800" b="1" dirty="0">
                <a:solidFill>
                  <a:schemeClr val="tx1">
                    <a:lumMod val="85000"/>
                    <a:lumOff val="15000"/>
                  </a:schemeClr>
                </a:solidFill>
                <a:cs typeface="MV Boli" pitchFamily="2" charset="0"/>
              </a:endParaRPr>
            </a:p>
            <a:p>
              <a:pPr marL="514350" indent="-514350" algn="l" rtl="0">
                <a:buAutoNum type="arabicPeriod"/>
              </a:pPr>
              <a:r>
                <a:rPr lang="en-US" sz="2800" b="1" i="0" dirty="0">
                  <a:solidFill>
                    <a:srgbClr val="374151"/>
                  </a:solidFill>
                  <a:effectLst/>
                  <a:latin typeface="Söhne"/>
                </a:rPr>
                <a:t>Having fun</a:t>
              </a:r>
              <a:endParaRPr lang="en-US" altLang="zh-CN" sz="2800" b="1" dirty="0">
                <a:solidFill>
                  <a:schemeClr val="tx1">
                    <a:lumMod val="85000"/>
                    <a:lumOff val="15000"/>
                  </a:schemeClr>
                </a:solidFill>
                <a:cs typeface="MV Boli" pitchFamily="2" charset="0"/>
              </a:endParaRPr>
            </a:p>
          </p:txBody>
        </p:sp>
      </p:grpSp>
      <p:sp>
        <p:nvSpPr>
          <p:cNvPr id="26" name="Oval 26">
            <a:extLst>
              <a:ext uri="{FF2B5EF4-FFF2-40B4-BE49-F238E27FC236}">
                <a16:creationId xmlns:a16="http://schemas.microsoft.com/office/drawing/2014/main" id="{A2B7B6E4-8345-4097-A15B-AE21B107E8FD}"/>
              </a:ext>
            </a:extLst>
          </p:cNvPr>
          <p:cNvSpPr/>
          <p:nvPr/>
        </p:nvSpPr>
        <p:spPr>
          <a:xfrm>
            <a:off x="3357364" y="4291019"/>
            <a:ext cx="2159822" cy="6329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4">
            <a:extLst>
              <a:ext uri="{FF2B5EF4-FFF2-40B4-BE49-F238E27FC236}">
                <a16:creationId xmlns:a16="http://schemas.microsoft.com/office/drawing/2014/main" id="{7EE5A396-AC14-49C7-9CF6-FB5BBFFB5C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7594" b="43815"/>
          <a:stretch/>
        </p:blipFill>
        <p:spPr>
          <a:xfrm>
            <a:off x="10285845" y="4607513"/>
            <a:ext cx="1053349" cy="793725"/>
          </a:xfrm>
          <a:prstGeom prst="rect">
            <a:avLst/>
          </a:prstGeom>
        </p:spPr>
      </p:pic>
    </p:spTree>
    <p:extLst>
      <p:ext uri="{BB962C8B-B14F-4D97-AF65-F5344CB8AC3E}">
        <p14:creationId xmlns:p14="http://schemas.microsoft.com/office/powerpoint/2010/main" val="146705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1+#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9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4196134-106A-4D8B-9BD9-BE42C3757F6E}"/>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id="{531A0F85-7009-42A8-8E83-D4AC1CBA87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03297" cy="6858000"/>
          </a:xfrm>
        </p:spPr>
      </p:pic>
      <p:sp>
        <p:nvSpPr>
          <p:cNvPr id="6" name="مربع نص 5">
            <a:extLst>
              <a:ext uri="{FF2B5EF4-FFF2-40B4-BE49-F238E27FC236}">
                <a16:creationId xmlns:a16="http://schemas.microsoft.com/office/drawing/2014/main" id="{B2261898-55AA-4849-AE81-9EE8B26FF06D}"/>
              </a:ext>
            </a:extLst>
          </p:cNvPr>
          <p:cNvSpPr txBox="1"/>
          <p:nvPr/>
        </p:nvSpPr>
        <p:spPr>
          <a:xfrm>
            <a:off x="1785594" y="723054"/>
            <a:ext cx="8385927" cy="707886"/>
          </a:xfrm>
          <a:prstGeom prst="rect">
            <a:avLst/>
          </a:prstGeom>
          <a:noFill/>
        </p:spPr>
        <p:txBody>
          <a:bodyPr wrap="square">
            <a:spAutoFit/>
          </a:bodyPr>
          <a:lstStyle/>
          <a:p>
            <a:pPr algn="ctr" rtl="0"/>
            <a:r>
              <a:rPr lang="ar-SA" sz="2000" b="1" dirty="0">
                <a:solidFill>
                  <a:srgbClr val="C00000"/>
                </a:solidFill>
              </a:rPr>
              <a:t> </a:t>
            </a:r>
            <a:r>
              <a:rPr lang="ar-SA" sz="2000" b="1" dirty="0" err="1">
                <a:solidFill>
                  <a:srgbClr val="C00000"/>
                </a:solidFill>
              </a:rPr>
              <a:t>Saudi</a:t>
            </a:r>
            <a:r>
              <a:rPr lang="ar-SA" sz="2000" b="1" dirty="0">
                <a:solidFill>
                  <a:srgbClr val="C00000"/>
                </a:solidFill>
              </a:rPr>
              <a:t> </a:t>
            </a:r>
            <a:r>
              <a:rPr lang="ar-SA" sz="2000" b="1" dirty="0" err="1">
                <a:solidFill>
                  <a:srgbClr val="C00000"/>
                </a:solidFill>
              </a:rPr>
              <a:t>Arabia</a:t>
            </a:r>
            <a:r>
              <a:rPr lang="ar-SA" sz="2000" b="1" dirty="0">
                <a:solidFill>
                  <a:srgbClr val="C00000"/>
                </a:solidFill>
              </a:rPr>
              <a:t> </a:t>
            </a:r>
            <a:r>
              <a:rPr lang="ar-SA" sz="2000" b="1" dirty="0" err="1">
                <a:solidFill>
                  <a:srgbClr val="C00000"/>
                </a:solidFill>
              </a:rPr>
              <a:t>is</a:t>
            </a:r>
            <a:r>
              <a:rPr lang="ar-SA" sz="2000" b="1" dirty="0">
                <a:solidFill>
                  <a:srgbClr val="C00000"/>
                </a:solidFill>
              </a:rPr>
              <a:t> </a:t>
            </a:r>
            <a:r>
              <a:rPr lang="ar-SA" sz="2000" b="1" dirty="0" err="1">
                <a:solidFill>
                  <a:srgbClr val="C00000"/>
                </a:solidFill>
              </a:rPr>
              <a:t>making</a:t>
            </a:r>
            <a:r>
              <a:rPr lang="ar-SA" sz="2000" b="1" dirty="0">
                <a:solidFill>
                  <a:srgbClr val="C00000"/>
                </a:solidFill>
              </a:rPr>
              <a:t> </a:t>
            </a:r>
            <a:r>
              <a:rPr lang="ar-SA" sz="2000" b="1" dirty="0" err="1">
                <a:solidFill>
                  <a:srgbClr val="C00000"/>
                </a:solidFill>
              </a:rPr>
              <a:t>sure</a:t>
            </a:r>
            <a:r>
              <a:rPr lang="ar-SA" sz="2000" b="1" dirty="0">
                <a:solidFill>
                  <a:srgbClr val="C00000"/>
                </a:solidFill>
              </a:rPr>
              <a:t> </a:t>
            </a:r>
            <a:r>
              <a:rPr lang="ar-SA" sz="2000" b="1" dirty="0" err="1">
                <a:solidFill>
                  <a:srgbClr val="C00000"/>
                </a:solidFill>
              </a:rPr>
              <a:t>everyone</a:t>
            </a:r>
            <a:r>
              <a:rPr lang="ar-SA" sz="2000" b="1" dirty="0">
                <a:solidFill>
                  <a:srgbClr val="C00000"/>
                </a:solidFill>
              </a:rPr>
              <a:t> </a:t>
            </a:r>
            <a:r>
              <a:rPr lang="ar-SA" sz="2000" b="1" dirty="0" err="1">
                <a:solidFill>
                  <a:srgbClr val="C00000"/>
                </a:solidFill>
              </a:rPr>
              <a:t>has</a:t>
            </a:r>
            <a:r>
              <a:rPr lang="ar-SA" sz="2000" b="1" dirty="0">
                <a:solidFill>
                  <a:srgbClr val="C00000"/>
                </a:solidFill>
              </a:rPr>
              <a:t> </a:t>
            </a:r>
            <a:r>
              <a:rPr lang="ar-SA" sz="2000" b="1" dirty="0" err="1">
                <a:solidFill>
                  <a:srgbClr val="C00000"/>
                </a:solidFill>
              </a:rPr>
              <a:t>what</a:t>
            </a:r>
            <a:r>
              <a:rPr lang="ar-SA" sz="2000" b="1" dirty="0">
                <a:solidFill>
                  <a:srgbClr val="C00000"/>
                </a:solidFill>
              </a:rPr>
              <a:t> </a:t>
            </a:r>
            <a:r>
              <a:rPr lang="ar-SA" sz="2000" b="1" dirty="0" err="1">
                <a:solidFill>
                  <a:srgbClr val="C00000"/>
                </a:solidFill>
              </a:rPr>
              <a:t>they</a:t>
            </a:r>
            <a:r>
              <a:rPr lang="ar-SA" sz="2000" b="1" dirty="0">
                <a:solidFill>
                  <a:srgbClr val="C00000"/>
                </a:solidFill>
              </a:rPr>
              <a:t> </a:t>
            </a:r>
            <a:r>
              <a:rPr lang="ar-SA" sz="2000" b="1" dirty="0" err="1">
                <a:solidFill>
                  <a:srgbClr val="C00000"/>
                </a:solidFill>
              </a:rPr>
              <a:t>need</a:t>
            </a:r>
            <a:r>
              <a:rPr lang="ar-SA" sz="2000" b="1" dirty="0">
                <a:solidFill>
                  <a:srgbClr val="C00000"/>
                </a:solidFill>
              </a:rPr>
              <a:t> </a:t>
            </a:r>
            <a:r>
              <a:rPr lang="ar-SA" sz="2000" b="1" dirty="0" err="1">
                <a:solidFill>
                  <a:srgbClr val="C00000"/>
                </a:solidFill>
              </a:rPr>
              <a:t>to</a:t>
            </a:r>
            <a:r>
              <a:rPr lang="ar-SA" sz="2000" b="1" dirty="0">
                <a:solidFill>
                  <a:srgbClr val="C00000"/>
                </a:solidFill>
              </a:rPr>
              <a:t> </a:t>
            </a:r>
            <a:r>
              <a:rPr lang="ar-SA" sz="2000" b="1" dirty="0" err="1">
                <a:solidFill>
                  <a:srgbClr val="C00000"/>
                </a:solidFill>
              </a:rPr>
              <a:t>grow</a:t>
            </a:r>
            <a:r>
              <a:rPr lang="ar-SA" sz="2000" b="1" dirty="0">
                <a:solidFill>
                  <a:srgbClr val="C00000"/>
                </a:solidFill>
              </a:rPr>
              <a:t> </a:t>
            </a:r>
            <a:r>
              <a:rPr lang="ar-SA" sz="2000" b="1" dirty="0" err="1">
                <a:solidFill>
                  <a:srgbClr val="C00000"/>
                </a:solidFill>
              </a:rPr>
              <a:t>up</a:t>
            </a:r>
            <a:r>
              <a:rPr lang="ar-SA" sz="2000" b="1" dirty="0">
                <a:solidFill>
                  <a:srgbClr val="C00000"/>
                </a:solidFill>
              </a:rPr>
              <a:t> </a:t>
            </a:r>
            <a:r>
              <a:rPr lang="ar-SA" sz="2000" b="1" dirty="0" err="1">
                <a:solidFill>
                  <a:srgbClr val="C00000"/>
                </a:solidFill>
              </a:rPr>
              <a:t>happy</a:t>
            </a:r>
            <a:r>
              <a:rPr lang="ar-SA" sz="2000" b="1" dirty="0">
                <a:solidFill>
                  <a:srgbClr val="C00000"/>
                </a:solidFill>
              </a:rPr>
              <a:t> </a:t>
            </a:r>
            <a:r>
              <a:rPr lang="ar-SA" sz="2000" b="1" dirty="0" err="1">
                <a:solidFill>
                  <a:srgbClr val="C00000"/>
                </a:solidFill>
              </a:rPr>
              <a:t>and</a:t>
            </a:r>
            <a:r>
              <a:rPr lang="ar-SA" sz="2000" b="1" dirty="0">
                <a:solidFill>
                  <a:srgbClr val="C00000"/>
                </a:solidFill>
              </a:rPr>
              <a:t> </a:t>
            </a:r>
            <a:r>
              <a:rPr lang="ar-SA" sz="2000" b="1" dirty="0" err="1">
                <a:solidFill>
                  <a:srgbClr val="C00000"/>
                </a:solidFill>
              </a:rPr>
              <a:t>more</a:t>
            </a:r>
            <a:r>
              <a:rPr lang="ar-SA" sz="2000" b="1" dirty="0">
                <a:solidFill>
                  <a:srgbClr val="C00000"/>
                </a:solidFill>
              </a:rPr>
              <a:t> </a:t>
            </a:r>
            <a:r>
              <a:rPr lang="ar-SA" sz="2000" b="1" dirty="0" err="1">
                <a:solidFill>
                  <a:srgbClr val="C00000"/>
                </a:solidFill>
              </a:rPr>
              <a:t>secure</a:t>
            </a:r>
            <a:r>
              <a:rPr lang="ar-SA" sz="2000" b="1" dirty="0">
                <a:solidFill>
                  <a:srgbClr val="C00000"/>
                </a:solidFill>
              </a:rPr>
              <a:t> </a:t>
            </a:r>
            <a:r>
              <a:rPr lang="en-US" sz="2000" b="1" dirty="0">
                <a:solidFill>
                  <a:srgbClr val="C00000"/>
                </a:solidFill>
              </a:rPr>
              <a:t> by:</a:t>
            </a:r>
            <a:endParaRPr lang="ar-SA" sz="2000" b="1" dirty="0">
              <a:solidFill>
                <a:srgbClr val="C00000"/>
              </a:solidFill>
            </a:endParaRPr>
          </a:p>
        </p:txBody>
      </p:sp>
      <p:sp>
        <p:nvSpPr>
          <p:cNvPr id="7" name="مربع نص 6">
            <a:extLst>
              <a:ext uri="{FF2B5EF4-FFF2-40B4-BE49-F238E27FC236}">
                <a16:creationId xmlns:a16="http://schemas.microsoft.com/office/drawing/2014/main" id="{147F5996-55B6-47EB-B2F4-AF1CE3C6EAA4}"/>
              </a:ext>
            </a:extLst>
          </p:cNvPr>
          <p:cNvSpPr txBox="1"/>
          <p:nvPr/>
        </p:nvSpPr>
        <p:spPr>
          <a:xfrm>
            <a:off x="545968" y="1711435"/>
            <a:ext cx="2291499" cy="707886"/>
          </a:xfrm>
          <a:prstGeom prst="rect">
            <a:avLst/>
          </a:prstGeom>
          <a:noFill/>
        </p:spPr>
        <p:txBody>
          <a:bodyPr wrap="square">
            <a:spAutoFit/>
          </a:bodyPr>
          <a:lstStyle/>
          <a:p>
            <a:pPr algn="ctr"/>
            <a:r>
              <a:rPr lang="en-US" sz="2000" b="1" dirty="0"/>
              <a:t>Families get lots of help to raise kids</a:t>
            </a:r>
            <a:endParaRPr lang="ar-SA" sz="2000" b="1" dirty="0"/>
          </a:p>
        </p:txBody>
      </p:sp>
      <p:sp>
        <p:nvSpPr>
          <p:cNvPr id="8" name="مربع نص 7">
            <a:extLst>
              <a:ext uri="{FF2B5EF4-FFF2-40B4-BE49-F238E27FC236}">
                <a16:creationId xmlns:a16="http://schemas.microsoft.com/office/drawing/2014/main" id="{6C1CB61E-7EAE-4E76-87E2-C93ABFE10CC0}"/>
              </a:ext>
            </a:extLst>
          </p:cNvPr>
          <p:cNvSpPr txBox="1"/>
          <p:nvPr/>
        </p:nvSpPr>
        <p:spPr>
          <a:xfrm>
            <a:off x="3445104" y="1495991"/>
            <a:ext cx="2627721" cy="923330"/>
          </a:xfrm>
          <a:prstGeom prst="rect">
            <a:avLst/>
          </a:prstGeom>
          <a:noFill/>
        </p:spPr>
        <p:txBody>
          <a:bodyPr wrap="square">
            <a:spAutoFit/>
          </a:bodyPr>
          <a:lstStyle/>
          <a:p>
            <a:pPr algn="ctr" rtl="0"/>
            <a:r>
              <a:rPr lang="en-US" b="1" dirty="0"/>
              <a:t>Everyone </a:t>
            </a:r>
            <a:r>
              <a:rPr lang="ar-SA" b="1" dirty="0" err="1"/>
              <a:t>gets</a:t>
            </a:r>
            <a:r>
              <a:rPr lang="ar-SA" b="1" dirty="0"/>
              <a:t> </a:t>
            </a:r>
            <a:r>
              <a:rPr lang="ar-SA" b="1" dirty="0" err="1"/>
              <a:t>good</a:t>
            </a:r>
            <a:r>
              <a:rPr lang="ar-SA" b="1" dirty="0"/>
              <a:t> </a:t>
            </a:r>
            <a:r>
              <a:rPr lang="ar-SA" b="1" dirty="0" err="1"/>
              <a:t>care</a:t>
            </a:r>
            <a:r>
              <a:rPr lang="ar-SA" b="1" dirty="0"/>
              <a:t> </a:t>
            </a:r>
            <a:r>
              <a:rPr lang="ar-SA" b="1" dirty="0" err="1"/>
              <a:t>for</a:t>
            </a:r>
            <a:r>
              <a:rPr lang="ar-SA" b="1" dirty="0"/>
              <a:t> </a:t>
            </a:r>
            <a:r>
              <a:rPr lang="ar-SA" b="1" dirty="0" err="1"/>
              <a:t>staying</a:t>
            </a:r>
            <a:r>
              <a:rPr lang="ar-SA" b="1" dirty="0"/>
              <a:t> </a:t>
            </a:r>
            <a:r>
              <a:rPr lang="ar-SA" b="1" dirty="0" err="1"/>
              <a:t>healthy</a:t>
            </a:r>
            <a:r>
              <a:rPr lang="ar-SA" b="1" dirty="0"/>
              <a:t> </a:t>
            </a:r>
            <a:r>
              <a:rPr lang="ar-SA" b="1" dirty="0" err="1"/>
              <a:t>and</a:t>
            </a:r>
            <a:r>
              <a:rPr lang="ar-SA" b="1" dirty="0"/>
              <a:t> </a:t>
            </a:r>
            <a:r>
              <a:rPr lang="ar-SA" b="1" dirty="0" err="1"/>
              <a:t>can</a:t>
            </a:r>
            <a:r>
              <a:rPr lang="ar-SA" b="1" dirty="0"/>
              <a:t> </a:t>
            </a:r>
            <a:r>
              <a:rPr lang="ar-SA" b="1" dirty="0" err="1"/>
              <a:t>go</a:t>
            </a:r>
            <a:r>
              <a:rPr lang="ar-SA" b="1" dirty="0"/>
              <a:t> </a:t>
            </a:r>
            <a:r>
              <a:rPr lang="ar-SA" b="1" dirty="0" err="1"/>
              <a:t>to</a:t>
            </a:r>
            <a:r>
              <a:rPr lang="ar-SA" b="1" dirty="0"/>
              <a:t> </a:t>
            </a:r>
            <a:r>
              <a:rPr lang="ar-SA" b="1" dirty="0" err="1"/>
              <a:t>school</a:t>
            </a:r>
            <a:r>
              <a:rPr lang="ar-SA" b="1" dirty="0"/>
              <a:t> </a:t>
            </a:r>
            <a:r>
              <a:rPr lang="ar-SA" b="1" dirty="0" err="1"/>
              <a:t>to</a:t>
            </a:r>
            <a:r>
              <a:rPr lang="ar-SA" b="1" dirty="0"/>
              <a:t> </a:t>
            </a:r>
            <a:r>
              <a:rPr lang="ar-SA" b="1" dirty="0" err="1"/>
              <a:t>learn</a:t>
            </a:r>
            <a:endParaRPr lang="ar-SA" b="1" dirty="0"/>
          </a:p>
        </p:txBody>
      </p:sp>
      <p:sp>
        <p:nvSpPr>
          <p:cNvPr id="9" name="مربع نص 8">
            <a:extLst>
              <a:ext uri="{FF2B5EF4-FFF2-40B4-BE49-F238E27FC236}">
                <a16:creationId xmlns:a16="http://schemas.microsoft.com/office/drawing/2014/main" id="{26574F2E-38E4-4DE3-8F8A-DBA55675945C}"/>
              </a:ext>
            </a:extLst>
          </p:cNvPr>
          <p:cNvSpPr txBox="1"/>
          <p:nvPr/>
        </p:nvSpPr>
        <p:spPr>
          <a:xfrm>
            <a:off x="6680462" y="1772990"/>
            <a:ext cx="2184661" cy="646331"/>
          </a:xfrm>
          <a:prstGeom prst="rect">
            <a:avLst/>
          </a:prstGeom>
          <a:noFill/>
        </p:spPr>
        <p:txBody>
          <a:bodyPr wrap="square">
            <a:spAutoFit/>
          </a:bodyPr>
          <a:lstStyle/>
          <a:p>
            <a:pPr algn="ctr" rtl="0"/>
            <a:r>
              <a:rPr lang="ar-SA" b="1" dirty="0" err="1"/>
              <a:t>Cultural</a:t>
            </a:r>
            <a:r>
              <a:rPr lang="ar-SA" b="1" dirty="0"/>
              <a:t> </a:t>
            </a:r>
            <a:r>
              <a:rPr lang="ar-SA" b="1" dirty="0" err="1"/>
              <a:t>Events</a:t>
            </a:r>
            <a:r>
              <a:rPr lang="ar-SA" b="1" dirty="0"/>
              <a:t> </a:t>
            </a:r>
            <a:r>
              <a:rPr lang="ar-SA" b="1" dirty="0" err="1"/>
              <a:t>and</a:t>
            </a:r>
            <a:r>
              <a:rPr lang="ar-SA" b="1" dirty="0"/>
              <a:t> </a:t>
            </a:r>
            <a:r>
              <a:rPr lang="ar-SA" b="1" dirty="0" err="1"/>
              <a:t>Activities</a:t>
            </a:r>
            <a:endParaRPr lang="ar-SA" b="1" dirty="0"/>
          </a:p>
        </p:txBody>
      </p:sp>
      <p:sp>
        <p:nvSpPr>
          <p:cNvPr id="10" name="مربع نص 9">
            <a:extLst>
              <a:ext uri="{FF2B5EF4-FFF2-40B4-BE49-F238E27FC236}">
                <a16:creationId xmlns:a16="http://schemas.microsoft.com/office/drawing/2014/main" id="{0B039288-DC6E-4DF3-A812-6427E78035D7}"/>
              </a:ext>
            </a:extLst>
          </p:cNvPr>
          <p:cNvSpPr txBox="1"/>
          <p:nvPr/>
        </p:nvSpPr>
        <p:spPr>
          <a:xfrm>
            <a:off x="9052631" y="1772990"/>
            <a:ext cx="2963158" cy="646331"/>
          </a:xfrm>
          <a:prstGeom prst="rect">
            <a:avLst/>
          </a:prstGeom>
          <a:noFill/>
        </p:spPr>
        <p:txBody>
          <a:bodyPr wrap="square">
            <a:spAutoFit/>
          </a:bodyPr>
          <a:lstStyle/>
          <a:p>
            <a:pPr algn="ctr" rtl="0"/>
            <a:r>
              <a:rPr lang="ar-SA" b="1" dirty="0" err="1"/>
              <a:t>More</a:t>
            </a:r>
            <a:r>
              <a:rPr lang="ar-SA" b="1" dirty="0"/>
              <a:t> </a:t>
            </a:r>
            <a:r>
              <a:rPr lang="ar-SA" b="1" dirty="0" err="1"/>
              <a:t>Libraries</a:t>
            </a:r>
            <a:r>
              <a:rPr lang="ar-SA" b="1" dirty="0"/>
              <a:t>, </a:t>
            </a:r>
            <a:r>
              <a:rPr lang="ar-SA" b="1" dirty="0" err="1"/>
              <a:t>Galleries</a:t>
            </a:r>
            <a:r>
              <a:rPr lang="ar-SA" b="1" dirty="0"/>
              <a:t>, </a:t>
            </a:r>
            <a:r>
              <a:rPr lang="ar-SA" b="1" dirty="0" err="1"/>
              <a:t>and</a:t>
            </a:r>
            <a:r>
              <a:rPr lang="ar-SA" b="1" dirty="0"/>
              <a:t> </a:t>
            </a:r>
            <a:r>
              <a:rPr lang="ar-SA" b="1" dirty="0" err="1"/>
              <a:t>Museums</a:t>
            </a:r>
            <a:endParaRPr lang="ar-SA" b="1" dirty="0"/>
          </a:p>
        </p:txBody>
      </p:sp>
      <p:sp>
        <p:nvSpPr>
          <p:cNvPr id="11" name="燕尾形 37">
            <a:extLst>
              <a:ext uri="{FF2B5EF4-FFF2-40B4-BE49-F238E27FC236}">
                <a16:creationId xmlns:a16="http://schemas.microsoft.com/office/drawing/2014/main" id="{22A2A400-BACB-44CF-8C84-34022E0A69CF}"/>
              </a:ext>
            </a:extLst>
          </p:cNvPr>
          <p:cNvSpPr/>
          <p:nvPr/>
        </p:nvSpPr>
        <p:spPr>
          <a:xfrm>
            <a:off x="5659093" y="43994"/>
            <a:ext cx="416520"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grpSp>
        <p:nvGrpSpPr>
          <p:cNvPr id="12" name="组合 34">
            <a:extLst>
              <a:ext uri="{FF2B5EF4-FFF2-40B4-BE49-F238E27FC236}">
                <a16:creationId xmlns:a16="http://schemas.microsoft.com/office/drawing/2014/main" id="{C551CC06-90A7-4A49-89FC-5510AA2F515E}"/>
              </a:ext>
            </a:extLst>
          </p:cNvPr>
          <p:cNvGrpSpPr/>
          <p:nvPr/>
        </p:nvGrpSpPr>
        <p:grpSpPr>
          <a:xfrm>
            <a:off x="16911" y="34357"/>
            <a:ext cx="5458713" cy="455119"/>
            <a:chOff x="3562350" y="-2391420"/>
            <a:chExt cx="4033224" cy="1060705"/>
          </a:xfrm>
          <a:solidFill>
            <a:srgbClr val="FFFF00"/>
          </a:solidFill>
        </p:grpSpPr>
        <p:sp>
          <p:nvSpPr>
            <p:cNvPr id="13" name="流程图: 过程 35">
              <a:extLst>
                <a:ext uri="{FF2B5EF4-FFF2-40B4-BE49-F238E27FC236}">
                  <a16:creationId xmlns:a16="http://schemas.microsoft.com/office/drawing/2014/main" id="{6313FE56-18AD-45D5-B2EE-1506D977BDBA}"/>
                </a:ext>
              </a:extLst>
            </p:cNvPr>
            <p:cNvSpPr/>
            <p:nvPr/>
          </p:nvSpPr>
          <p:spPr>
            <a:xfrm>
              <a:off x="3562350" y="-2391373"/>
              <a:ext cx="3813259" cy="106061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14" name="等腰三角形 36">
              <a:extLst>
                <a:ext uri="{FF2B5EF4-FFF2-40B4-BE49-F238E27FC236}">
                  <a16:creationId xmlns:a16="http://schemas.microsoft.com/office/drawing/2014/main" id="{61E8D287-975E-4533-9A72-DAB3A0132D36}"/>
                </a:ext>
              </a:extLst>
            </p:cNvPr>
            <p:cNvSpPr/>
            <p:nvPr/>
          </p:nvSpPr>
          <p:spPr>
            <a:xfrm rot="5400000">
              <a:off x="6955239" y="-1971049"/>
              <a:ext cx="1060705" cy="21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15" name="مربع نص 14">
            <a:extLst>
              <a:ext uri="{FF2B5EF4-FFF2-40B4-BE49-F238E27FC236}">
                <a16:creationId xmlns:a16="http://schemas.microsoft.com/office/drawing/2014/main" id="{10750AF6-116B-4AF3-A00A-BE04EE4A3313}"/>
              </a:ext>
            </a:extLst>
          </p:cNvPr>
          <p:cNvSpPr txBox="1"/>
          <p:nvPr/>
        </p:nvSpPr>
        <p:spPr>
          <a:xfrm>
            <a:off x="816275" y="-60078"/>
            <a:ext cx="4999053" cy="461665"/>
          </a:xfrm>
          <a:prstGeom prst="rect">
            <a:avLst/>
          </a:prstGeom>
          <a:noFill/>
        </p:spPr>
        <p:txBody>
          <a:bodyPr wrap="square">
            <a:spAutoFit/>
          </a:bodyPr>
          <a:lstStyle/>
          <a:p>
            <a:pPr algn="ctr" rtl="0"/>
            <a:r>
              <a:rPr lang="en-US" sz="2400" b="1" dirty="0">
                <a:cs typeface="MV Boli" panose="02000500030200090000" pitchFamily="2" charset="0"/>
              </a:rPr>
              <a:t>N</a:t>
            </a:r>
            <a:r>
              <a:rPr lang="en-US" sz="2400" b="1" dirty="0">
                <a:latin typeface="+mn-lt"/>
                <a:cs typeface="MV Boli" panose="02000500030200090000" pitchFamily="2" charset="0"/>
              </a:rPr>
              <a:t>ew words with their meanings</a:t>
            </a:r>
            <a:endParaRPr lang="ar-SA" sz="2400" dirty="0"/>
          </a:p>
        </p:txBody>
      </p:sp>
      <p:sp>
        <p:nvSpPr>
          <p:cNvPr id="16" name="燕尾形 37">
            <a:extLst>
              <a:ext uri="{FF2B5EF4-FFF2-40B4-BE49-F238E27FC236}">
                <a16:creationId xmlns:a16="http://schemas.microsoft.com/office/drawing/2014/main" id="{792441C5-A5EA-4193-BB47-11976B6193E0}"/>
              </a:ext>
            </a:extLst>
          </p:cNvPr>
          <p:cNvSpPr/>
          <p:nvPr/>
        </p:nvSpPr>
        <p:spPr>
          <a:xfrm>
            <a:off x="5360402" y="24753"/>
            <a:ext cx="416520"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spTree>
    <p:extLst>
      <p:ext uri="{BB962C8B-B14F-4D97-AF65-F5344CB8AC3E}">
        <p14:creationId xmlns:p14="http://schemas.microsoft.com/office/powerpoint/2010/main" val="2742299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1+#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14">
            <a:extLst>
              <a:ext uri="{FF2B5EF4-FFF2-40B4-BE49-F238E27FC236}">
                <a16:creationId xmlns:a16="http://schemas.microsoft.com/office/drawing/2014/main" id="{78C6A02F-E9C7-47FA-ABBE-820FC61A83C6}"/>
              </a:ext>
            </a:extLst>
          </p:cNvPr>
          <p:cNvGrpSpPr/>
          <p:nvPr/>
        </p:nvGrpSpPr>
        <p:grpSpPr>
          <a:xfrm>
            <a:off x="109282" y="-12068"/>
            <a:ext cx="12217003" cy="6870068"/>
            <a:chOff x="8585502" y="2839257"/>
            <a:chExt cx="12217003" cy="6870068"/>
          </a:xfrm>
        </p:grpSpPr>
        <p:pic>
          <p:nvPicPr>
            <p:cNvPr id="22" name="图片 115">
              <a:extLst>
                <a:ext uri="{FF2B5EF4-FFF2-40B4-BE49-F238E27FC236}">
                  <a16:creationId xmlns:a16="http://schemas.microsoft.com/office/drawing/2014/main" id="{A0C9A4EF-5ABA-4BB0-8CD8-BDC97731AC9C}"/>
                </a:ext>
              </a:extLst>
            </p:cNvPr>
            <p:cNvPicPr>
              <a:picLocks noChangeAspect="1"/>
            </p:cNvPicPr>
            <p:nvPr/>
          </p:nvPicPr>
          <p:blipFill>
            <a:blip r:embed="rId4"/>
            <a:stretch>
              <a:fillRect/>
            </a:stretch>
          </p:blipFill>
          <p:spPr>
            <a:xfrm>
              <a:off x="8585502" y="2839257"/>
              <a:ext cx="12192000" cy="6866415"/>
            </a:xfrm>
            <a:prstGeom prst="rect">
              <a:avLst/>
            </a:prstGeom>
          </p:spPr>
        </p:pic>
        <p:sp>
          <p:nvSpPr>
            <p:cNvPr id="23" name="流程图: 过程 116">
              <a:extLst>
                <a:ext uri="{FF2B5EF4-FFF2-40B4-BE49-F238E27FC236}">
                  <a16:creationId xmlns:a16="http://schemas.microsoft.com/office/drawing/2014/main" id="{D17720DE-700B-40E8-973F-FF99A292EB3C}"/>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p>
          </p:txBody>
        </p:sp>
      </p:grpSp>
      <p:grpSp>
        <p:nvGrpSpPr>
          <p:cNvPr id="6" name="组合 114">
            <a:extLst>
              <a:ext uri="{FF2B5EF4-FFF2-40B4-BE49-F238E27FC236}">
                <a16:creationId xmlns:a16="http://schemas.microsoft.com/office/drawing/2014/main" id="{7973A741-55B3-480D-B222-7BAA2F681A58}"/>
              </a:ext>
            </a:extLst>
          </p:cNvPr>
          <p:cNvGrpSpPr/>
          <p:nvPr/>
        </p:nvGrpSpPr>
        <p:grpSpPr>
          <a:xfrm>
            <a:off x="-20487" y="-12068"/>
            <a:ext cx="12217003" cy="6870068"/>
            <a:chOff x="8585502" y="2839257"/>
            <a:chExt cx="12217003" cy="6870068"/>
          </a:xfrm>
        </p:grpSpPr>
        <p:pic>
          <p:nvPicPr>
            <p:cNvPr id="7" name="图片 115">
              <a:extLst>
                <a:ext uri="{FF2B5EF4-FFF2-40B4-BE49-F238E27FC236}">
                  <a16:creationId xmlns:a16="http://schemas.microsoft.com/office/drawing/2014/main" id="{F1C1668D-3038-46AE-ADAE-9CCF7A4A2762}"/>
                </a:ext>
              </a:extLst>
            </p:cNvPr>
            <p:cNvPicPr>
              <a:picLocks noChangeAspect="1"/>
            </p:cNvPicPr>
            <p:nvPr/>
          </p:nvPicPr>
          <p:blipFill>
            <a:blip r:embed="rId4"/>
            <a:stretch>
              <a:fillRect/>
            </a:stretch>
          </p:blipFill>
          <p:spPr>
            <a:xfrm>
              <a:off x="8585502" y="2839257"/>
              <a:ext cx="12192000" cy="6866415"/>
            </a:xfrm>
            <a:prstGeom prst="rect">
              <a:avLst/>
            </a:prstGeom>
          </p:spPr>
        </p:pic>
        <p:sp>
          <p:nvSpPr>
            <p:cNvPr id="8" name="流程图: 过程 116">
              <a:extLst>
                <a:ext uri="{FF2B5EF4-FFF2-40B4-BE49-F238E27FC236}">
                  <a16:creationId xmlns:a16="http://schemas.microsoft.com/office/drawing/2014/main" id="{5054A5E7-7E10-4591-B423-B86E0C7BFAAC}"/>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صورة 8">
            <a:extLst>
              <a:ext uri="{FF2B5EF4-FFF2-40B4-BE49-F238E27FC236}">
                <a16:creationId xmlns:a16="http://schemas.microsoft.com/office/drawing/2014/main" id="{CE0FD4F4-A31F-402C-B5C6-2E265A131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7823" y="3653"/>
            <a:ext cx="1305702" cy="1089856"/>
          </a:xfrm>
          <a:prstGeom prst="rect">
            <a:avLst/>
          </a:prstGeom>
        </p:spPr>
      </p:pic>
      <p:sp>
        <p:nvSpPr>
          <p:cNvPr id="10" name="圆角矩形 112">
            <a:extLst>
              <a:ext uri="{FF2B5EF4-FFF2-40B4-BE49-F238E27FC236}">
                <a16:creationId xmlns:a16="http://schemas.microsoft.com/office/drawing/2014/main" id="{2E06BBF7-FD3E-48CF-B179-B449BC9F9369}"/>
              </a:ext>
            </a:extLst>
          </p:cNvPr>
          <p:cNvSpPr/>
          <p:nvPr/>
        </p:nvSpPr>
        <p:spPr>
          <a:xfrm>
            <a:off x="970961" y="725864"/>
            <a:ext cx="10058400" cy="5448693"/>
          </a:xfrm>
          <a:prstGeom prst="roundRect">
            <a:avLst>
              <a:gd name="adj" fmla="val 7352"/>
            </a:avLst>
          </a:prstGeom>
          <a:solidFill>
            <a:srgbClr val="FCF9F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6">
            <a:extLst>
              <a:ext uri="{FF2B5EF4-FFF2-40B4-BE49-F238E27FC236}">
                <a16:creationId xmlns:a16="http://schemas.microsoft.com/office/drawing/2014/main" id="{A1B54A1E-F9DC-4069-9FE8-2444521A99BD}"/>
              </a:ext>
            </a:extLst>
          </p:cNvPr>
          <p:cNvSpPr/>
          <p:nvPr/>
        </p:nvSpPr>
        <p:spPr>
          <a:xfrm>
            <a:off x="10595694" y="977490"/>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07">
            <a:extLst>
              <a:ext uri="{FF2B5EF4-FFF2-40B4-BE49-F238E27FC236}">
                <a16:creationId xmlns:a16="http://schemas.microsoft.com/office/drawing/2014/main" id="{445A3F44-4CB9-4FBC-A966-DB6889D21E0F}"/>
              </a:ext>
            </a:extLst>
          </p:cNvPr>
          <p:cNvSpPr/>
          <p:nvPr/>
        </p:nvSpPr>
        <p:spPr>
          <a:xfrm>
            <a:off x="1241426" y="5665272"/>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09">
            <a:extLst>
              <a:ext uri="{FF2B5EF4-FFF2-40B4-BE49-F238E27FC236}">
                <a16:creationId xmlns:a16="http://schemas.microsoft.com/office/drawing/2014/main" id="{B8E08031-E07A-4FBD-9A07-4A9F131C9E59}"/>
              </a:ext>
            </a:extLst>
          </p:cNvPr>
          <p:cNvSpPr/>
          <p:nvPr/>
        </p:nvSpPr>
        <p:spPr>
          <a:xfrm>
            <a:off x="1196030" y="977489"/>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34">
            <a:extLst>
              <a:ext uri="{FF2B5EF4-FFF2-40B4-BE49-F238E27FC236}">
                <a16:creationId xmlns:a16="http://schemas.microsoft.com/office/drawing/2014/main" id="{6B66E2FE-7E57-4F3B-8640-7C7D8567BBA6}"/>
              </a:ext>
            </a:extLst>
          </p:cNvPr>
          <p:cNvGrpSpPr/>
          <p:nvPr/>
        </p:nvGrpSpPr>
        <p:grpSpPr>
          <a:xfrm>
            <a:off x="58475" y="125946"/>
            <a:ext cx="3114922" cy="455119"/>
            <a:chOff x="3562350" y="-2391420"/>
            <a:chExt cx="4033224" cy="1060705"/>
          </a:xfrm>
          <a:solidFill>
            <a:srgbClr val="2F5879"/>
          </a:solidFill>
        </p:grpSpPr>
        <p:sp>
          <p:nvSpPr>
            <p:cNvPr id="15" name="流程图: 过程 35">
              <a:extLst>
                <a:ext uri="{FF2B5EF4-FFF2-40B4-BE49-F238E27FC236}">
                  <a16:creationId xmlns:a16="http://schemas.microsoft.com/office/drawing/2014/main" id="{E9FBDA71-21A7-4A98-8F02-6D23EFE16825}"/>
                </a:ext>
              </a:extLst>
            </p:cNvPr>
            <p:cNvSpPr/>
            <p:nvPr/>
          </p:nvSpPr>
          <p:spPr>
            <a:xfrm>
              <a:off x="3562350" y="-2391373"/>
              <a:ext cx="3813259" cy="1060617"/>
            </a:xfrm>
            <a:prstGeom prst="flowChartProcess">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16" name="等腰三角形 36">
              <a:extLst>
                <a:ext uri="{FF2B5EF4-FFF2-40B4-BE49-F238E27FC236}">
                  <a16:creationId xmlns:a16="http://schemas.microsoft.com/office/drawing/2014/main" id="{5390D63C-522A-42CE-BC2B-0B4736E0B240}"/>
                </a:ext>
              </a:extLst>
            </p:cNvPr>
            <p:cNvSpPr/>
            <p:nvPr/>
          </p:nvSpPr>
          <p:spPr>
            <a:xfrm rot="5400000">
              <a:off x="6955239" y="-1971049"/>
              <a:ext cx="1060705" cy="219964"/>
            </a:xfrm>
            <a:prstGeom prst="triangle">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17" name="燕尾形 37">
            <a:extLst>
              <a:ext uri="{FF2B5EF4-FFF2-40B4-BE49-F238E27FC236}">
                <a16:creationId xmlns:a16="http://schemas.microsoft.com/office/drawing/2014/main" id="{83D179B0-AF33-4AC0-9931-68631580096A}"/>
              </a:ext>
            </a:extLst>
          </p:cNvPr>
          <p:cNvSpPr/>
          <p:nvPr/>
        </p:nvSpPr>
        <p:spPr>
          <a:xfrm>
            <a:off x="3165266" y="136477"/>
            <a:ext cx="362041"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Calibri" panose="020F0502020204030204" pitchFamily="34" charset="0"/>
            </a:endParaRPr>
          </a:p>
        </p:txBody>
      </p:sp>
      <p:sp>
        <p:nvSpPr>
          <p:cNvPr id="18" name="燕尾形 38">
            <a:extLst>
              <a:ext uri="{FF2B5EF4-FFF2-40B4-BE49-F238E27FC236}">
                <a16:creationId xmlns:a16="http://schemas.microsoft.com/office/drawing/2014/main" id="{B8100659-1865-4734-A604-651AF94A44F9}"/>
              </a:ext>
            </a:extLst>
          </p:cNvPr>
          <p:cNvSpPr/>
          <p:nvPr/>
        </p:nvSpPr>
        <p:spPr>
          <a:xfrm>
            <a:off x="3408201" y="141473"/>
            <a:ext cx="362041"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Calibri" panose="020F0502020204030204" pitchFamily="34" charset="0"/>
            </a:endParaRPr>
          </a:p>
        </p:txBody>
      </p:sp>
      <p:sp>
        <p:nvSpPr>
          <p:cNvPr id="19" name="副标题 1">
            <a:extLst>
              <a:ext uri="{FF2B5EF4-FFF2-40B4-BE49-F238E27FC236}">
                <a16:creationId xmlns:a16="http://schemas.microsoft.com/office/drawing/2014/main" id="{D60BFBED-4A3B-4C13-8AD7-5301598968FE}"/>
              </a:ext>
            </a:extLst>
          </p:cNvPr>
          <p:cNvSpPr txBox="1">
            <a:spLocks/>
          </p:cNvSpPr>
          <p:nvPr/>
        </p:nvSpPr>
        <p:spPr>
          <a:xfrm>
            <a:off x="198365" y="196062"/>
            <a:ext cx="2499623" cy="41348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latin typeface="Calibri" panose="020F0502020204030204" pitchFamily="34" charset="0"/>
                <a:ea typeface="微软雅黑 Light" panose="020B0502040204020203" pitchFamily="34" charset="-122"/>
                <a:cs typeface="Segoe UI Black" panose="020B0A02040204020203" pitchFamily="34" charset="0"/>
              </a:rPr>
              <a:t>Reading</a:t>
            </a:r>
            <a:endParaRPr lang="zh-CN" altLang="en-US" sz="2000" dirty="0">
              <a:latin typeface="Calibri" panose="020F0502020204030204" pitchFamily="34" charset="0"/>
              <a:ea typeface="微软雅黑 Light" panose="020B0502040204020203" pitchFamily="34" charset="-122"/>
              <a:cs typeface="Segoe UI Black" panose="020B0A02040204020203" pitchFamily="34" charset="0"/>
            </a:endParaRPr>
          </a:p>
        </p:txBody>
      </p:sp>
      <p:pic>
        <p:nvPicPr>
          <p:cNvPr id="3" name="صورة 2">
            <a:extLst>
              <a:ext uri="{FF2B5EF4-FFF2-40B4-BE49-F238E27FC236}">
                <a16:creationId xmlns:a16="http://schemas.microsoft.com/office/drawing/2014/main" id="{D9998100-B925-4F52-93A7-08AC995DBC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1724" y="1424766"/>
            <a:ext cx="8908552" cy="4008467"/>
          </a:xfrm>
          <a:prstGeom prst="rect">
            <a:avLst/>
          </a:prstGeom>
        </p:spPr>
      </p:pic>
      <p:pic>
        <p:nvPicPr>
          <p:cNvPr id="4" name="Reading">
            <a:hlinkClick r:id="" action="ppaction://media"/>
            <a:extLst>
              <a:ext uri="{FF2B5EF4-FFF2-40B4-BE49-F238E27FC236}">
                <a16:creationId xmlns:a16="http://schemas.microsoft.com/office/drawing/2014/main" id="{269F2603-4D2B-4FFE-AA07-F7F2E0F744E5}"/>
              </a:ext>
            </a:extLst>
          </p:cNvPr>
          <p:cNvPicPr>
            <a:picLocks noChangeAspect="1"/>
          </p:cNvPicPr>
          <p:nvPr>
            <a:audioFile r:link="rId1"/>
            <p:extLst>
              <p:ext uri="{DAA4B4D4-6D71-4841-9C94-3DE7FCFB9230}">
                <p14:media xmlns:p14="http://schemas.microsoft.com/office/powerpoint/2010/main" r:embed="rId2">
                  <p14:trim st="56983" end="33428.375"/>
                </p14:media>
              </p:ext>
            </p:extLst>
          </p:nvPr>
        </p:nvPicPr>
        <p:blipFill>
          <a:blip r:embed="rId7"/>
          <a:stretch>
            <a:fillRect/>
          </a:stretch>
        </p:blipFill>
        <p:spPr>
          <a:xfrm>
            <a:off x="97290" y="1303258"/>
            <a:ext cx="1150651" cy="1150651"/>
          </a:xfrm>
          <a:prstGeom prst="rect">
            <a:avLst/>
          </a:prstGeom>
        </p:spPr>
      </p:pic>
      <p:sp>
        <p:nvSpPr>
          <p:cNvPr id="21" name="椭圆 106">
            <a:extLst>
              <a:ext uri="{FF2B5EF4-FFF2-40B4-BE49-F238E27FC236}">
                <a16:creationId xmlns:a16="http://schemas.microsoft.com/office/drawing/2014/main" id="{1C83BD6D-4091-4527-8973-13833BA1FED8}"/>
              </a:ext>
            </a:extLst>
          </p:cNvPr>
          <p:cNvSpPr/>
          <p:nvPr/>
        </p:nvSpPr>
        <p:spPr>
          <a:xfrm>
            <a:off x="10550276" y="5696276"/>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4337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14">
            <a:extLst>
              <a:ext uri="{FF2B5EF4-FFF2-40B4-BE49-F238E27FC236}">
                <a16:creationId xmlns:a16="http://schemas.microsoft.com/office/drawing/2014/main" id="{7973A741-55B3-480D-B222-7BAA2F681A58}"/>
              </a:ext>
            </a:extLst>
          </p:cNvPr>
          <p:cNvGrpSpPr/>
          <p:nvPr/>
        </p:nvGrpSpPr>
        <p:grpSpPr>
          <a:xfrm>
            <a:off x="-20487" y="-12068"/>
            <a:ext cx="12217003" cy="6870068"/>
            <a:chOff x="8585502" y="2839257"/>
            <a:chExt cx="12217003" cy="6870068"/>
          </a:xfrm>
        </p:grpSpPr>
        <p:pic>
          <p:nvPicPr>
            <p:cNvPr id="7" name="图片 115">
              <a:extLst>
                <a:ext uri="{FF2B5EF4-FFF2-40B4-BE49-F238E27FC236}">
                  <a16:creationId xmlns:a16="http://schemas.microsoft.com/office/drawing/2014/main" id="{F1C1668D-3038-46AE-ADAE-9CCF7A4A2762}"/>
                </a:ext>
              </a:extLst>
            </p:cNvPr>
            <p:cNvPicPr>
              <a:picLocks noChangeAspect="1"/>
            </p:cNvPicPr>
            <p:nvPr/>
          </p:nvPicPr>
          <p:blipFill>
            <a:blip r:embed="rId2"/>
            <a:stretch>
              <a:fillRect/>
            </a:stretch>
          </p:blipFill>
          <p:spPr>
            <a:xfrm>
              <a:off x="8585502" y="2839257"/>
              <a:ext cx="12192000" cy="6866415"/>
            </a:xfrm>
            <a:prstGeom prst="rect">
              <a:avLst/>
            </a:prstGeom>
          </p:spPr>
        </p:pic>
        <p:sp>
          <p:nvSpPr>
            <p:cNvPr id="8" name="流程图: 过程 116">
              <a:extLst>
                <a:ext uri="{FF2B5EF4-FFF2-40B4-BE49-F238E27FC236}">
                  <a16:creationId xmlns:a16="http://schemas.microsoft.com/office/drawing/2014/main" id="{5054A5E7-7E10-4591-B423-B86E0C7BFAAC}"/>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صورة 8">
            <a:extLst>
              <a:ext uri="{FF2B5EF4-FFF2-40B4-BE49-F238E27FC236}">
                <a16:creationId xmlns:a16="http://schemas.microsoft.com/office/drawing/2014/main" id="{CE0FD4F4-A31F-402C-B5C6-2E265A131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823" y="3653"/>
            <a:ext cx="1305702" cy="1089856"/>
          </a:xfrm>
          <a:prstGeom prst="rect">
            <a:avLst/>
          </a:prstGeom>
        </p:spPr>
      </p:pic>
      <p:sp>
        <p:nvSpPr>
          <p:cNvPr id="10" name="圆角矩形 112">
            <a:extLst>
              <a:ext uri="{FF2B5EF4-FFF2-40B4-BE49-F238E27FC236}">
                <a16:creationId xmlns:a16="http://schemas.microsoft.com/office/drawing/2014/main" id="{2E06BBF7-FD3E-48CF-B179-B449BC9F9369}"/>
              </a:ext>
            </a:extLst>
          </p:cNvPr>
          <p:cNvSpPr/>
          <p:nvPr/>
        </p:nvSpPr>
        <p:spPr>
          <a:xfrm>
            <a:off x="93256" y="847373"/>
            <a:ext cx="7778125" cy="5448693"/>
          </a:xfrm>
          <a:prstGeom prst="roundRect">
            <a:avLst>
              <a:gd name="adj" fmla="val 7352"/>
            </a:avLst>
          </a:prstGeom>
          <a:solidFill>
            <a:srgbClr val="FCF9F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صورة 2">
            <a:extLst>
              <a:ext uri="{FF2B5EF4-FFF2-40B4-BE49-F238E27FC236}">
                <a16:creationId xmlns:a16="http://schemas.microsoft.com/office/drawing/2014/main" id="{D9998100-B925-4F52-93A7-08AC995DB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15" y="1546275"/>
            <a:ext cx="7583366" cy="4008467"/>
          </a:xfrm>
          <a:prstGeom prst="rect">
            <a:avLst/>
          </a:prstGeom>
        </p:spPr>
      </p:pic>
      <p:sp>
        <p:nvSpPr>
          <p:cNvPr id="22" name="Oval 20">
            <a:extLst>
              <a:ext uri="{FF2B5EF4-FFF2-40B4-BE49-F238E27FC236}">
                <a16:creationId xmlns:a16="http://schemas.microsoft.com/office/drawing/2014/main" id="{E156433C-44EA-4E93-BE23-D42692CE83A0}"/>
              </a:ext>
            </a:extLst>
          </p:cNvPr>
          <p:cNvSpPr/>
          <p:nvPr/>
        </p:nvSpPr>
        <p:spPr>
          <a:xfrm>
            <a:off x="4367116" y="1404823"/>
            <a:ext cx="1986550" cy="7800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燕尾形 37">
            <a:extLst>
              <a:ext uri="{FF2B5EF4-FFF2-40B4-BE49-F238E27FC236}">
                <a16:creationId xmlns:a16="http://schemas.microsoft.com/office/drawing/2014/main" id="{BEF5ACDA-7B00-426E-B2E9-7A5FB7595CD4}"/>
              </a:ext>
            </a:extLst>
          </p:cNvPr>
          <p:cNvSpPr/>
          <p:nvPr/>
        </p:nvSpPr>
        <p:spPr>
          <a:xfrm>
            <a:off x="5700656" y="127121"/>
            <a:ext cx="416520"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grpSp>
        <p:nvGrpSpPr>
          <p:cNvPr id="24" name="组合 34">
            <a:extLst>
              <a:ext uri="{FF2B5EF4-FFF2-40B4-BE49-F238E27FC236}">
                <a16:creationId xmlns:a16="http://schemas.microsoft.com/office/drawing/2014/main" id="{4FA13052-7DD1-4781-A2A9-5C02A47365CF}"/>
              </a:ext>
            </a:extLst>
          </p:cNvPr>
          <p:cNvGrpSpPr/>
          <p:nvPr/>
        </p:nvGrpSpPr>
        <p:grpSpPr>
          <a:xfrm>
            <a:off x="58474" y="125946"/>
            <a:ext cx="5458713" cy="455119"/>
            <a:chOff x="3562350" y="-2391420"/>
            <a:chExt cx="4033224" cy="1060705"/>
          </a:xfrm>
          <a:solidFill>
            <a:srgbClr val="FFFF00"/>
          </a:solidFill>
        </p:grpSpPr>
        <p:sp>
          <p:nvSpPr>
            <p:cNvPr id="25" name="流程图: 过程 35">
              <a:extLst>
                <a:ext uri="{FF2B5EF4-FFF2-40B4-BE49-F238E27FC236}">
                  <a16:creationId xmlns:a16="http://schemas.microsoft.com/office/drawing/2014/main" id="{D4FFABF4-7585-40BF-82E9-7955B58739B9}"/>
                </a:ext>
              </a:extLst>
            </p:cNvPr>
            <p:cNvSpPr/>
            <p:nvPr/>
          </p:nvSpPr>
          <p:spPr>
            <a:xfrm>
              <a:off x="3562350" y="-2391373"/>
              <a:ext cx="3813259" cy="106061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highlight>
                  <a:srgbClr val="FFFF00"/>
                </a:highlight>
                <a:latin typeface="Calibri" panose="020F0502020204030204" pitchFamily="34" charset="0"/>
              </a:endParaRPr>
            </a:p>
          </p:txBody>
        </p:sp>
        <p:sp>
          <p:nvSpPr>
            <p:cNvPr id="26" name="等腰三角形 36">
              <a:extLst>
                <a:ext uri="{FF2B5EF4-FFF2-40B4-BE49-F238E27FC236}">
                  <a16:creationId xmlns:a16="http://schemas.microsoft.com/office/drawing/2014/main" id="{2FF63AF5-A542-4FA8-A323-D5BB2875B6E0}"/>
                </a:ext>
              </a:extLst>
            </p:cNvPr>
            <p:cNvSpPr/>
            <p:nvPr/>
          </p:nvSpPr>
          <p:spPr>
            <a:xfrm rot="5400000">
              <a:off x="6955239" y="-1971049"/>
              <a:ext cx="1060705" cy="21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highlight>
                  <a:srgbClr val="FFFF00"/>
                </a:highlight>
                <a:latin typeface="Calibri" panose="020F0502020204030204" pitchFamily="34" charset="0"/>
              </a:endParaRPr>
            </a:p>
          </p:txBody>
        </p:sp>
      </p:grpSp>
      <p:sp>
        <p:nvSpPr>
          <p:cNvPr id="27" name="مربع نص 26">
            <a:extLst>
              <a:ext uri="{FF2B5EF4-FFF2-40B4-BE49-F238E27FC236}">
                <a16:creationId xmlns:a16="http://schemas.microsoft.com/office/drawing/2014/main" id="{BBAD8929-8283-47A2-A798-41E738588C53}"/>
              </a:ext>
            </a:extLst>
          </p:cNvPr>
          <p:cNvSpPr txBox="1"/>
          <p:nvPr/>
        </p:nvSpPr>
        <p:spPr>
          <a:xfrm>
            <a:off x="857838" y="95785"/>
            <a:ext cx="4999053" cy="461665"/>
          </a:xfrm>
          <a:prstGeom prst="rect">
            <a:avLst/>
          </a:prstGeom>
          <a:noFill/>
        </p:spPr>
        <p:txBody>
          <a:bodyPr wrap="square">
            <a:spAutoFit/>
          </a:bodyPr>
          <a:lstStyle/>
          <a:p>
            <a:pPr algn="ctr" rtl="0"/>
            <a:r>
              <a:rPr lang="en-US" sz="2400" b="1" dirty="0">
                <a:cs typeface="MV Boli" panose="02000500030200090000" pitchFamily="2" charset="0"/>
              </a:rPr>
              <a:t>N</a:t>
            </a:r>
            <a:r>
              <a:rPr lang="en-US" sz="2400" b="1" dirty="0">
                <a:latin typeface="+mn-lt"/>
                <a:cs typeface="MV Boli" panose="02000500030200090000" pitchFamily="2" charset="0"/>
              </a:rPr>
              <a:t>ew words with their meanings</a:t>
            </a:r>
            <a:endParaRPr lang="ar-SA" sz="2400" dirty="0"/>
          </a:p>
        </p:txBody>
      </p:sp>
      <p:grpSp>
        <p:nvGrpSpPr>
          <p:cNvPr id="28" name="Group 466">
            <a:extLst>
              <a:ext uri="{FF2B5EF4-FFF2-40B4-BE49-F238E27FC236}">
                <a16:creationId xmlns:a16="http://schemas.microsoft.com/office/drawing/2014/main" id="{42028CCA-2C47-4861-AB0A-26367FA71437}"/>
              </a:ext>
            </a:extLst>
          </p:cNvPr>
          <p:cNvGrpSpPr/>
          <p:nvPr/>
        </p:nvGrpSpPr>
        <p:grpSpPr>
          <a:xfrm>
            <a:off x="7603588" y="1011789"/>
            <a:ext cx="3963178" cy="4319561"/>
            <a:chOff x="8309487" y="2213619"/>
            <a:chExt cx="3095639" cy="4319561"/>
          </a:xfrm>
        </p:grpSpPr>
        <p:sp>
          <p:nvSpPr>
            <p:cNvPr id="29" name="Freeform: Shape 447">
              <a:extLst>
                <a:ext uri="{FF2B5EF4-FFF2-40B4-BE49-F238E27FC236}">
                  <a16:creationId xmlns:a16="http://schemas.microsoft.com/office/drawing/2014/main" id="{68546571-FEE7-40EA-B586-129555A9F4D1}"/>
                </a:ext>
              </a:extLst>
            </p:cNvPr>
            <p:cNvSpPr/>
            <p:nvPr/>
          </p:nvSpPr>
          <p:spPr>
            <a:xfrm rot="10411499" flipH="1" flipV="1">
              <a:off x="9100778" y="2213619"/>
              <a:ext cx="2275888" cy="811010"/>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2"/>
            </a:solidFill>
            <a:ln w="7945" cap="flat">
              <a:noFill/>
              <a:prstDash val="solid"/>
              <a:miter/>
            </a:ln>
          </p:spPr>
          <p:txBody>
            <a:bodyPr rtlCol="0" anchor="ctr"/>
            <a:lstStyle/>
            <a:p>
              <a:pPr algn="l" rtl="0"/>
              <a:endParaRPr lang="en-US" b="1" dirty="0"/>
            </a:p>
          </p:txBody>
        </p:sp>
        <p:sp>
          <p:nvSpPr>
            <p:cNvPr id="30" name="TextBox 449">
              <a:extLst>
                <a:ext uri="{FF2B5EF4-FFF2-40B4-BE49-F238E27FC236}">
                  <a16:creationId xmlns:a16="http://schemas.microsoft.com/office/drawing/2014/main" id="{354BE2D0-65AB-46EC-A650-87D8BCA0E7B3}"/>
                </a:ext>
              </a:extLst>
            </p:cNvPr>
            <p:cNvSpPr txBox="1"/>
            <p:nvPr/>
          </p:nvSpPr>
          <p:spPr>
            <a:xfrm>
              <a:off x="9378353" y="2290978"/>
              <a:ext cx="1201419" cy="523220"/>
            </a:xfrm>
            <a:prstGeom prst="rect">
              <a:avLst/>
            </a:prstGeom>
            <a:noFill/>
          </p:spPr>
          <p:txBody>
            <a:bodyPr wrap="square" lIns="108000" rIns="108000" rtlCol="0">
              <a:spAutoFit/>
            </a:bodyPr>
            <a:lstStyle/>
            <a:p>
              <a:pPr algn="ctr" rtl="0"/>
              <a:r>
                <a:rPr lang="en-US" altLang="ko-KR" sz="2800" b="1" dirty="0">
                  <a:solidFill>
                    <a:schemeClr val="tx1">
                      <a:lumMod val="85000"/>
                      <a:lumOff val="15000"/>
                    </a:schemeClr>
                  </a:solidFill>
                  <a:cs typeface="Arial" pitchFamily="34" charset="0"/>
                </a:rPr>
                <a:t>Choose</a:t>
              </a:r>
              <a:endParaRPr lang="ko-KR" altLang="en-US" sz="2800" b="1" dirty="0">
                <a:solidFill>
                  <a:schemeClr val="tx1">
                    <a:lumMod val="85000"/>
                    <a:lumOff val="15000"/>
                  </a:schemeClr>
                </a:solidFill>
                <a:cs typeface="Arial" pitchFamily="34" charset="0"/>
              </a:endParaRPr>
            </a:p>
          </p:txBody>
        </p:sp>
        <p:sp>
          <p:nvSpPr>
            <p:cNvPr id="31" name="TextBox 451">
              <a:extLst>
                <a:ext uri="{FF2B5EF4-FFF2-40B4-BE49-F238E27FC236}">
                  <a16:creationId xmlns:a16="http://schemas.microsoft.com/office/drawing/2014/main" id="{51378B9E-45DB-456F-9607-752AF88B5DF1}"/>
                </a:ext>
              </a:extLst>
            </p:cNvPr>
            <p:cNvSpPr txBox="1"/>
            <p:nvPr/>
          </p:nvSpPr>
          <p:spPr>
            <a:xfrm>
              <a:off x="8309487" y="3424637"/>
              <a:ext cx="3095639" cy="3108543"/>
            </a:xfrm>
            <a:prstGeom prst="rect">
              <a:avLst/>
            </a:prstGeom>
            <a:noFill/>
          </p:spPr>
          <p:txBody>
            <a:bodyPr wrap="square" lIns="108000" rIns="108000" rtlCol="0">
              <a:spAutoFit/>
            </a:bodyPr>
            <a:lstStyle/>
            <a:p>
              <a:pPr algn="ctr" rtl="0"/>
              <a:r>
                <a:rPr lang="en-US" altLang="zh-CN" sz="2800" b="1" dirty="0">
                  <a:solidFill>
                    <a:srgbClr val="00B050"/>
                  </a:solidFill>
                  <a:cs typeface="MV Boli" pitchFamily="2" charset="0"/>
                </a:rPr>
                <a:t>The meaning of </a:t>
              </a:r>
              <a:r>
                <a:rPr lang="en-US" altLang="zh-CN" sz="2800" b="1" u="sng" dirty="0">
                  <a:solidFill>
                    <a:srgbClr val="FF0000"/>
                  </a:solidFill>
                  <a:cs typeface="MV Boli" pitchFamily="2" charset="0"/>
                </a:rPr>
                <a:t>opportunities</a:t>
              </a:r>
            </a:p>
            <a:p>
              <a:pPr algn="ctr" rtl="0"/>
              <a:endParaRPr lang="en-US" altLang="zh-CN" sz="2800" b="1" dirty="0">
                <a:solidFill>
                  <a:schemeClr val="tx1">
                    <a:lumMod val="85000"/>
                    <a:lumOff val="15000"/>
                  </a:schemeClr>
                </a:solidFill>
                <a:cs typeface="MV Boli" pitchFamily="2" charset="0"/>
              </a:endParaRPr>
            </a:p>
            <a:p>
              <a:pPr marL="514350" indent="-514350" algn="ctr" rtl="0">
                <a:buAutoNum type="arabicPeriod"/>
              </a:pPr>
              <a:r>
                <a:rPr lang="en-GB" sz="2800" b="1" dirty="0">
                  <a:solidFill>
                    <a:schemeClr val="tx1">
                      <a:lumMod val="85000"/>
                      <a:lumOff val="15000"/>
                    </a:schemeClr>
                  </a:solidFill>
                  <a:cs typeface="MV Boli" pitchFamily="2" charset="0"/>
                </a:rPr>
                <a:t>duties</a:t>
              </a:r>
            </a:p>
            <a:p>
              <a:pPr algn="ctr" rtl="0"/>
              <a:endParaRPr lang="en-GB" sz="2800" b="1" dirty="0">
                <a:solidFill>
                  <a:schemeClr val="tx1">
                    <a:lumMod val="85000"/>
                    <a:lumOff val="15000"/>
                  </a:schemeClr>
                </a:solidFill>
                <a:cs typeface="MV Boli" pitchFamily="2" charset="0"/>
              </a:endParaRPr>
            </a:p>
            <a:p>
              <a:pPr algn="ctr" rtl="0"/>
              <a:r>
                <a:rPr lang="en-GB" altLang="zh-CN" sz="2800" b="1" dirty="0">
                  <a:solidFill>
                    <a:schemeClr val="tx1">
                      <a:lumMod val="85000"/>
                      <a:lumOff val="15000"/>
                    </a:schemeClr>
                  </a:solidFill>
                  <a:cs typeface="MV Boli" pitchFamily="2" charset="0"/>
                </a:rPr>
                <a:t>2. chances</a:t>
              </a:r>
              <a:endParaRPr lang="en-US" altLang="zh-CN" sz="2800" b="1" dirty="0">
                <a:solidFill>
                  <a:schemeClr val="tx1">
                    <a:lumMod val="85000"/>
                    <a:lumOff val="15000"/>
                  </a:schemeClr>
                </a:solidFill>
                <a:cs typeface="MV Boli" pitchFamily="2" charset="0"/>
              </a:endParaRPr>
            </a:p>
            <a:p>
              <a:pPr algn="ctr" rtl="0"/>
              <a:endParaRPr lang="en-US" altLang="zh-CN" sz="2800" b="1" dirty="0">
                <a:solidFill>
                  <a:schemeClr val="tx1">
                    <a:lumMod val="85000"/>
                    <a:lumOff val="15000"/>
                  </a:schemeClr>
                </a:solidFill>
                <a:cs typeface="MV Boli" pitchFamily="2" charset="0"/>
              </a:endParaRPr>
            </a:p>
          </p:txBody>
        </p:sp>
      </p:grpSp>
      <p:pic>
        <p:nvPicPr>
          <p:cNvPr id="32" name="Picture 4">
            <a:extLst>
              <a:ext uri="{FF2B5EF4-FFF2-40B4-BE49-F238E27FC236}">
                <a16:creationId xmlns:a16="http://schemas.microsoft.com/office/drawing/2014/main" id="{D080CC38-E320-45FA-A8D5-7BC8188F4D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7594" b="43815"/>
          <a:stretch/>
        </p:blipFill>
        <p:spPr>
          <a:xfrm>
            <a:off x="10289116" y="4207308"/>
            <a:ext cx="1053349" cy="793725"/>
          </a:xfrm>
          <a:prstGeom prst="rect">
            <a:avLst/>
          </a:prstGeom>
        </p:spPr>
      </p:pic>
      <p:sp>
        <p:nvSpPr>
          <p:cNvPr id="33" name="燕尾形 37">
            <a:extLst>
              <a:ext uri="{FF2B5EF4-FFF2-40B4-BE49-F238E27FC236}">
                <a16:creationId xmlns:a16="http://schemas.microsoft.com/office/drawing/2014/main" id="{3E7CDAC4-4863-4834-9B2C-149708F58DBF}"/>
              </a:ext>
            </a:extLst>
          </p:cNvPr>
          <p:cNvSpPr/>
          <p:nvPr/>
        </p:nvSpPr>
        <p:spPr>
          <a:xfrm>
            <a:off x="5415237" y="119099"/>
            <a:ext cx="416520"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spTree>
    <p:extLst>
      <p:ext uri="{BB962C8B-B14F-4D97-AF65-F5344CB8AC3E}">
        <p14:creationId xmlns:p14="http://schemas.microsoft.com/office/powerpoint/2010/main" val="1934158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9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1+#ppt_w/2"/>
                                          </p:val>
                                        </p:tav>
                                        <p:tav tm="100000">
                                          <p:val>
                                            <p:strVal val="#ppt_x"/>
                                          </p:val>
                                        </p:tav>
                                      </p:tavLst>
                                    </p:anim>
                                    <p:anim calcmode="lin" valueType="num">
                                      <p:cBhvr additive="base">
                                        <p:cTn id="31"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114">
            <a:extLst>
              <a:ext uri="{FF2B5EF4-FFF2-40B4-BE49-F238E27FC236}">
                <a16:creationId xmlns:a16="http://schemas.microsoft.com/office/drawing/2014/main" id="{7B4A10BD-1729-4017-9DD2-46D9CF9A4A19}"/>
              </a:ext>
            </a:extLst>
          </p:cNvPr>
          <p:cNvGrpSpPr/>
          <p:nvPr/>
        </p:nvGrpSpPr>
        <p:grpSpPr>
          <a:xfrm>
            <a:off x="109282" y="-12068"/>
            <a:ext cx="12217003" cy="6870068"/>
            <a:chOff x="8585502" y="2839257"/>
            <a:chExt cx="12217003" cy="6870068"/>
          </a:xfrm>
        </p:grpSpPr>
        <p:pic>
          <p:nvPicPr>
            <p:cNvPr id="27" name="图片 115">
              <a:extLst>
                <a:ext uri="{FF2B5EF4-FFF2-40B4-BE49-F238E27FC236}">
                  <a16:creationId xmlns:a16="http://schemas.microsoft.com/office/drawing/2014/main" id="{453EC50F-2506-4D31-AD10-CF0E95500339}"/>
                </a:ext>
              </a:extLst>
            </p:cNvPr>
            <p:cNvPicPr>
              <a:picLocks noChangeAspect="1"/>
            </p:cNvPicPr>
            <p:nvPr/>
          </p:nvPicPr>
          <p:blipFill>
            <a:blip r:embed="rId2"/>
            <a:stretch>
              <a:fillRect/>
            </a:stretch>
          </p:blipFill>
          <p:spPr>
            <a:xfrm>
              <a:off x="8585502" y="2839257"/>
              <a:ext cx="12192000" cy="6866415"/>
            </a:xfrm>
            <a:prstGeom prst="rect">
              <a:avLst/>
            </a:prstGeom>
          </p:spPr>
        </p:pic>
        <p:sp>
          <p:nvSpPr>
            <p:cNvPr id="28" name="流程图: 过程 116">
              <a:extLst>
                <a:ext uri="{FF2B5EF4-FFF2-40B4-BE49-F238E27FC236}">
                  <a16:creationId xmlns:a16="http://schemas.microsoft.com/office/drawing/2014/main" id="{85590F8B-7F71-45BE-AD0B-44330D017A3D}"/>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p>
          </p:txBody>
        </p:sp>
      </p:grpSp>
      <p:pic>
        <p:nvPicPr>
          <p:cNvPr id="13314" name="Picture 2" descr="made in saudi arabia badge vector. sticker with stars and national flag. sign isolated on white background. -  saudi arabia economic opportunities stock illustrations">
            <a:extLst>
              <a:ext uri="{FF2B5EF4-FFF2-40B4-BE49-F238E27FC236}">
                <a16:creationId xmlns:a16="http://schemas.microsoft.com/office/drawing/2014/main" id="{4D80FEF9-F0F4-4B42-BA0D-81A936744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3155" y="37024"/>
            <a:ext cx="1230896" cy="1230896"/>
          </a:xfrm>
          <a:prstGeom prst="rect">
            <a:avLst/>
          </a:prstGeom>
          <a:noFill/>
          <a:extLst>
            <a:ext uri="{909E8E84-426E-40DD-AFC4-6F175D3DCCD1}">
              <a14:hiddenFill xmlns:a14="http://schemas.microsoft.com/office/drawing/2010/main">
                <a:solidFill>
                  <a:srgbClr val="FFFFFF"/>
                </a:solidFill>
              </a14:hiddenFill>
            </a:ext>
          </a:extLst>
        </p:spPr>
      </p:pic>
      <p:sp>
        <p:nvSpPr>
          <p:cNvPr id="9" name="燕尾形 37">
            <a:extLst>
              <a:ext uri="{FF2B5EF4-FFF2-40B4-BE49-F238E27FC236}">
                <a16:creationId xmlns:a16="http://schemas.microsoft.com/office/drawing/2014/main" id="{F4593721-A2AA-4519-B6DD-86687C4C58D4}"/>
              </a:ext>
            </a:extLst>
          </p:cNvPr>
          <p:cNvSpPr/>
          <p:nvPr/>
        </p:nvSpPr>
        <p:spPr>
          <a:xfrm>
            <a:off x="5679480" y="418066"/>
            <a:ext cx="416520"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grpSp>
        <p:nvGrpSpPr>
          <p:cNvPr id="10" name="组合 34">
            <a:extLst>
              <a:ext uri="{FF2B5EF4-FFF2-40B4-BE49-F238E27FC236}">
                <a16:creationId xmlns:a16="http://schemas.microsoft.com/office/drawing/2014/main" id="{CC9F384F-44DF-4753-81EF-1D531D83226D}"/>
              </a:ext>
            </a:extLst>
          </p:cNvPr>
          <p:cNvGrpSpPr/>
          <p:nvPr/>
        </p:nvGrpSpPr>
        <p:grpSpPr>
          <a:xfrm>
            <a:off x="37298" y="408429"/>
            <a:ext cx="5458713" cy="455119"/>
            <a:chOff x="3562350" y="-2391420"/>
            <a:chExt cx="4033224" cy="1060705"/>
          </a:xfrm>
          <a:solidFill>
            <a:srgbClr val="FFFF00"/>
          </a:solidFill>
        </p:grpSpPr>
        <p:sp>
          <p:nvSpPr>
            <p:cNvPr id="11" name="流程图: 过程 35">
              <a:extLst>
                <a:ext uri="{FF2B5EF4-FFF2-40B4-BE49-F238E27FC236}">
                  <a16:creationId xmlns:a16="http://schemas.microsoft.com/office/drawing/2014/main" id="{6EDB7E21-27BC-45FC-9C82-21F28B983C21}"/>
                </a:ext>
              </a:extLst>
            </p:cNvPr>
            <p:cNvSpPr/>
            <p:nvPr/>
          </p:nvSpPr>
          <p:spPr>
            <a:xfrm>
              <a:off x="3562350" y="-2391373"/>
              <a:ext cx="3813259" cy="106061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12" name="等腰三角形 36">
              <a:extLst>
                <a:ext uri="{FF2B5EF4-FFF2-40B4-BE49-F238E27FC236}">
                  <a16:creationId xmlns:a16="http://schemas.microsoft.com/office/drawing/2014/main" id="{5344483A-2B0F-4654-B589-A04B77F425CC}"/>
                </a:ext>
              </a:extLst>
            </p:cNvPr>
            <p:cNvSpPr/>
            <p:nvPr/>
          </p:nvSpPr>
          <p:spPr>
            <a:xfrm rot="5400000">
              <a:off x="6955239" y="-1971049"/>
              <a:ext cx="1060705" cy="21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13" name="مربع نص 12">
            <a:extLst>
              <a:ext uri="{FF2B5EF4-FFF2-40B4-BE49-F238E27FC236}">
                <a16:creationId xmlns:a16="http://schemas.microsoft.com/office/drawing/2014/main" id="{FABDB212-55E8-47C3-ADC8-D194B71189C2}"/>
              </a:ext>
            </a:extLst>
          </p:cNvPr>
          <p:cNvSpPr txBox="1"/>
          <p:nvPr/>
        </p:nvSpPr>
        <p:spPr>
          <a:xfrm>
            <a:off x="636665" y="378236"/>
            <a:ext cx="4999053" cy="461665"/>
          </a:xfrm>
          <a:prstGeom prst="rect">
            <a:avLst/>
          </a:prstGeom>
          <a:noFill/>
        </p:spPr>
        <p:txBody>
          <a:bodyPr wrap="square">
            <a:spAutoFit/>
          </a:bodyPr>
          <a:lstStyle/>
          <a:p>
            <a:pPr algn="ctr" rtl="0"/>
            <a:r>
              <a:rPr lang="en-US" sz="2400" b="1" dirty="0">
                <a:cs typeface="MV Boli" panose="02000500030200090000" pitchFamily="2" charset="0"/>
              </a:rPr>
              <a:t>N</a:t>
            </a:r>
            <a:r>
              <a:rPr lang="en-US" sz="2400" b="1" dirty="0">
                <a:latin typeface="+mn-lt"/>
                <a:cs typeface="MV Boli" panose="02000500030200090000" pitchFamily="2" charset="0"/>
              </a:rPr>
              <a:t>ew words with their meanings</a:t>
            </a:r>
            <a:endParaRPr lang="ar-SA" sz="2400" dirty="0"/>
          </a:p>
        </p:txBody>
      </p:sp>
      <p:sp>
        <p:nvSpPr>
          <p:cNvPr id="14" name="燕尾形 37">
            <a:extLst>
              <a:ext uri="{FF2B5EF4-FFF2-40B4-BE49-F238E27FC236}">
                <a16:creationId xmlns:a16="http://schemas.microsoft.com/office/drawing/2014/main" id="{C62A6BF3-86D2-41E8-9F23-F8415617608D}"/>
              </a:ext>
            </a:extLst>
          </p:cNvPr>
          <p:cNvSpPr/>
          <p:nvPr/>
        </p:nvSpPr>
        <p:spPr>
          <a:xfrm>
            <a:off x="5380789" y="398825"/>
            <a:ext cx="416520"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sp>
        <p:nvSpPr>
          <p:cNvPr id="15" name="مربع نص 14">
            <a:extLst>
              <a:ext uri="{FF2B5EF4-FFF2-40B4-BE49-F238E27FC236}">
                <a16:creationId xmlns:a16="http://schemas.microsoft.com/office/drawing/2014/main" id="{34E96269-A03A-4A75-87B8-62082087340D}"/>
              </a:ext>
            </a:extLst>
          </p:cNvPr>
          <p:cNvSpPr txBox="1"/>
          <p:nvPr/>
        </p:nvSpPr>
        <p:spPr>
          <a:xfrm>
            <a:off x="136890" y="4266585"/>
            <a:ext cx="2247417" cy="1569660"/>
          </a:xfrm>
          <a:prstGeom prst="rect">
            <a:avLst/>
          </a:prstGeom>
          <a:noFill/>
        </p:spPr>
        <p:txBody>
          <a:bodyPr wrap="square">
            <a:spAutoFit/>
          </a:bodyPr>
          <a:lstStyle/>
          <a:p>
            <a:pPr algn="ctr"/>
            <a:r>
              <a:rPr lang="en-US" sz="2400" b="1" i="0" dirty="0">
                <a:solidFill>
                  <a:srgbClr val="374151"/>
                </a:solidFill>
                <a:effectLst/>
              </a:rPr>
              <a:t>A healthy economy helps businesses grow</a:t>
            </a:r>
            <a:endParaRPr lang="ar-SA" sz="2400" b="1" dirty="0"/>
          </a:p>
        </p:txBody>
      </p:sp>
      <p:sp>
        <p:nvSpPr>
          <p:cNvPr id="16" name="مربع نص 15">
            <a:extLst>
              <a:ext uri="{FF2B5EF4-FFF2-40B4-BE49-F238E27FC236}">
                <a16:creationId xmlns:a16="http://schemas.microsoft.com/office/drawing/2014/main" id="{7063A04F-14D3-461F-9434-EF3A13296255}"/>
              </a:ext>
            </a:extLst>
          </p:cNvPr>
          <p:cNvSpPr txBox="1"/>
          <p:nvPr/>
        </p:nvSpPr>
        <p:spPr>
          <a:xfrm>
            <a:off x="3280066" y="4128085"/>
            <a:ext cx="2399414" cy="1569660"/>
          </a:xfrm>
          <a:prstGeom prst="rect">
            <a:avLst/>
          </a:prstGeom>
          <a:noFill/>
        </p:spPr>
        <p:txBody>
          <a:bodyPr wrap="square">
            <a:spAutoFit/>
          </a:bodyPr>
          <a:lstStyle/>
          <a:p>
            <a:pPr algn="ctr"/>
            <a:r>
              <a:rPr lang="en-US" sz="2400" b="1" i="0" dirty="0">
                <a:solidFill>
                  <a:srgbClr val="374151"/>
                </a:solidFill>
                <a:effectLst/>
              </a:rPr>
              <a:t>Good services attract friends from around the world to invest</a:t>
            </a:r>
            <a:endParaRPr lang="ar-SA" sz="2400" b="1" dirty="0"/>
          </a:p>
        </p:txBody>
      </p:sp>
      <p:sp>
        <p:nvSpPr>
          <p:cNvPr id="18" name="مربع نص 17">
            <a:extLst>
              <a:ext uri="{FF2B5EF4-FFF2-40B4-BE49-F238E27FC236}">
                <a16:creationId xmlns:a16="http://schemas.microsoft.com/office/drawing/2014/main" id="{B4423EB6-6AFA-48DB-944A-C602BEDED304}"/>
              </a:ext>
            </a:extLst>
          </p:cNvPr>
          <p:cNvSpPr txBox="1"/>
          <p:nvPr/>
        </p:nvSpPr>
        <p:spPr>
          <a:xfrm>
            <a:off x="9183344" y="4128085"/>
            <a:ext cx="2399414" cy="1200329"/>
          </a:xfrm>
          <a:prstGeom prst="rect">
            <a:avLst/>
          </a:prstGeom>
          <a:noFill/>
        </p:spPr>
        <p:txBody>
          <a:bodyPr wrap="square">
            <a:spAutoFit/>
          </a:bodyPr>
          <a:lstStyle/>
          <a:p>
            <a:pPr algn="ctr"/>
            <a:r>
              <a:rPr lang="en-US" sz="2400" b="1" i="0" dirty="0">
                <a:solidFill>
                  <a:srgbClr val="374151"/>
                </a:solidFill>
                <a:effectLst/>
              </a:rPr>
              <a:t>Schools teach what's needed for great jobs.</a:t>
            </a:r>
            <a:endParaRPr lang="ar-SA" sz="2400" b="1" dirty="0"/>
          </a:p>
        </p:txBody>
      </p:sp>
      <p:sp>
        <p:nvSpPr>
          <p:cNvPr id="19" name="مربع نص 18">
            <a:extLst>
              <a:ext uri="{FF2B5EF4-FFF2-40B4-BE49-F238E27FC236}">
                <a16:creationId xmlns:a16="http://schemas.microsoft.com/office/drawing/2014/main" id="{2C13AFDE-F8E9-4916-9C24-489205E76CF5}"/>
              </a:ext>
            </a:extLst>
          </p:cNvPr>
          <p:cNvSpPr txBox="1"/>
          <p:nvPr/>
        </p:nvSpPr>
        <p:spPr>
          <a:xfrm>
            <a:off x="6096000" y="4246966"/>
            <a:ext cx="2448974" cy="1200329"/>
          </a:xfrm>
          <a:prstGeom prst="rect">
            <a:avLst/>
          </a:prstGeom>
          <a:noFill/>
        </p:spPr>
        <p:txBody>
          <a:bodyPr wrap="square">
            <a:spAutoFit/>
          </a:bodyPr>
          <a:lstStyle/>
          <a:p>
            <a:pPr algn="ctr"/>
            <a:r>
              <a:rPr lang="en-US" sz="2400" b="1" i="0" dirty="0">
                <a:solidFill>
                  <a:srgbClr val="374151"/>
                </a:solidFill>
                <a:effectLst/>
              </a:rPr>
              <a:t>Fresh work opportunities for everyone</a:t>
            </a:r>
            <a:endParaRPr lang="ar-SA" sz="2400" b="1" dirty="0"/>
          </a:p>
        </p:txBody>
      </p:sp>
      <p:pic>
        <p:nvPicPr>
          <p:cNvPr id="7" name="صورة 6">
            <a:extLst>
              <a:ext uri="{FF2B5EF4-FFF2-40B4-BE49-F238E27FC236}">
                <a16:creationId xmlns:a16="http://schemas.microsoft.com/office/drawing/2014/main" id="{EF99439D-6F24-4968-BCFD-E128694BAF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033" y="1643605"/>
            <a:ext cx="2169274" cy="2208574"/>
          </a:xfrm>
          <a:prstGeom prst="rect">
            <a:avLst/>
          </a:prstGeom>
        </p:spPr>
      </p:pic>
      <p:pic>
        <p:nvPicPr>
          <p:cNvPr id="20" name="صورة 19">
            <a:extLst>
              <a:ext uri="{FF2B5EF4-FFF2-40B4-BE49-F238E27FC236}">
                <a16:creationId xmlns:a16="http://schemas.microsoft.com/office/drawing/2014/main" id="{480C41E3-CE9B-4500-A06E-71CDB89E8D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8641" y="1582519"/>
            <a:ext cx="2847369" cy="2269660"/>
          </a:xfrm>
          <a:prstGeom prst="rect">
            <a:avLst/>
          </a:prstGeom>
        </p:spPr>
      </p:pic>
      <p:pic>
        <p:nvPicPr>
          <p:cNvPr id="22" name="صورة 21">
            <a:extLst>
              <a:ext uri="{FF2B5EF4-FFF2-40B4-BE49-F238E27FC236}">
                <a16:creationId xmlns:a16="http://schemas.microsoft.com/office/drawing/2014/main" id="{3C9EAB58-6387-49F7-868D-3739172AE2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3091" y="1497881"/>
            <a:ext cx="2912807" cy="2352588"/>
          </a:xfrm>
          <a:prstGeom prst="rect">
            <a:avLst/>
          </a:prstGeom>
        </p:spPr>
      </p:pic>
      <p:pic>
        <p:nvPicPr>
          <p:cNvPr id="1028" name="Picture 4" descr="Saudi Arabia launches school vocational guidance | Saudi – Gulf News">
            <a:extLst>
              <a:ext uri="{FF2B5EF4-FFF2-40B4-BE49-F238E27FC236}">
                <a16:creationId xmlns:a16="http://schemas.microsoft.com/office/drawing/2014/main" id="{F5012056-6241-4600-AE53-0328A36836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2979" y="1497880"/>
            <a:ext cx="2831421" cy="235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143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14">
            <a:extLst>
              <a:ext uri="{FF2B5EF4-FFF2-40B4-BE49-F238E27FC236}">
                <a16:creationId xmlns:a16="http://schemas.microsoft.com/office/drawing/2014/main" id="{2903D541-662E-44A3-9892-54891198433E}"/>
              </a:ext>
            </a:extLst>
          </p:cNvPr>
          <p:cNvGrpSpPr/>
          <p:nvPr/>
        </p:nvGrpSpPr>
        <p:grpSpPr>
          <a:xfrm>
            <a:off x="-20487" y="-12068"/>
            <a:ext cx="12217003" cy="6870068"/>
            <a:chOff x="8585502" y="2839257"/>
            <a:chExt cx="12217003" cy="6870068"/>
          </a:xfrm>
        </p:grpSpPr>
        <p:pic>
          <p:nvPicPr>
            <p:cNvPr id="6" name="图片 115">
              <a:extLst>
                <a:ext uri="{FF2B5EF4-FFF2-40B4-BE49-F238E27FC236}">
                  <a16:creationId xmlns:a16="http://schemas.microsoft.com/office/drawing/2014/main" id="{231106E1-A3E2-40FC-8C38-FDE9DCE244C6}"/>
                </a:ext>
              </a:extLst>
            </p:cNvPr>
            <p:cNvPicPr>
              <a:picLocks noChangeAspect="1"/>
            </p:cNvPicPr>
            <p:nvPr/>
          </p:nvPicPr>
          <p:blipFill>
            <a:blip r:embed="rId4"/>
            <a:stretch>
              <a:fillRect/>
            </a:stretch>
          </p:blipFill>
          <p:spPr>
            <a:xfrm>
              <a:off x="8585502" y="2839257"/>
              <a:ext cx="12192000" cy="6866415"/>
            </a:xfrm>
            <a:prstGeom prst="rect">
              <a:avLst/>
            </a:prstGeom>
          </p:spPr>
        </p:pic>
        <p:sp>
          <p:nvSpPr>
            <p:cNvPr id="7" name="流程图: 过程 116">
              <a:extLst>
                <a:ext uri="{FF2B5EF4-FFF2-40B4-BE49-F238E27FC236}">
                  <a16:creationId xmlns:a16="http://schemas.microsoft.com/office/drawing/2014/main" id="{58997E43-52F6-4375-A69B-986189FE3536}"/>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صورة 7">
            <a:extLst>
              <a:ext uri="{FF2B5EF4-FFF2-40B4-BE49-F238E27FC236}">
                <a16:creationId xmlns:a16="http://schemas.microsoft.com/office/drawing/2014/main" id="{70645BC7-C04E-42CD-ADEE-EBBD365FF1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7823" y="3653"/>
            <a:ext cx="1305702" cy="1089856"/>
          </a:xfrm>
          <a:prstGeom prst="rect">
            <a:avLst/>
          </a:prstGeom>
        </p:spPr>
      </p:pic>
      <p:sp>
        <p:nvSpPr>
          <p:cNvPr id="9" name="圆角矩形 112">
            <a:extLst>
              <a:ext uri="{FF2B5EF4-FFF2-40B4-BE49-F238E27FC236}">
                <a16:creationId xmlns:a16="http://schemas.microsoft.com/office/drawing/2014/main" id="{E24B5CC6-65C3-43FA-AF40-03D55A3A409F}"/>
              </a:ext>
            </a:extLst>
          </p:cNvPr>
          <p:cNvSpPr/>
          <p:nvPr/>
        </p:nvSpPr>
        <p:spPr>
          <a:xfrm>
            <a:off x="970961" y="725864"/>
            <a:ext cx="10058400" cy="5448693"/>
          </a:xfrm>
          <a:prstGeom prst="roundRect">
            <a:avLst>
              <a:gd name="adj" fmla="val 7352"/>
            </a:avLst>
          </a:prstGeom>
          <a:solidFill>
            <a:srgbClr val="FCF9F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106">
            <a:extLst>
              <a:ext uri="{FF2B5EF4-FFF2-40B4-BE49-F238E27FC236}">
                <a16:creationId xmlns:a16="http://schemas.microsoft.com/office/drawing/2014/main" id="{7B1C1EE0-A01E-4C08-AC8F-39955B86C5BB}"/>
              </a:ext>
            </a:extLst>
          </p:cNvPr>
          <p:cNvSpPr/>
          <p:nvPr/>
        </p:nvSpPr>
        <p:spPr>
          <a:xfrm>
            <a:off x="10595694" y="977490"/>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7">
            <a:extLst>
              <a:ext uri="{FF2B5EF4-FFF2-40B4-BE49-F238E27FC236}">
                <a16:creationId xmlns:a16="http://schemas.microsoft.com/office/drawing/2014/main" id="{034F022F-E5F2-4F3D-95B6-EF46B392D06D}"/>
              </a:ext>
            </a:extLst>
          </p:cNvPr>
          <p:cNvSpPr/>
          <p:nvPr/>
        </p:nvSpPr>
        <p:spPr>
          <a:xfrm>
            <a:off x="1241426" y="5665272"/>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09">
            <a:extLst>
              <a:ext uri="{FF2B5EF4-FFF2-40B4-BE49-F238E27FC236}">
                <a16:creationId xmlns:a16="http://schemas.microsoft.com/office/drawing/2014/main" id="{78E3BADB-0248-433B-8825-28D45CFD488A}"/>
              </a:ext>
            </a:extLst>
          </p:cNvPr>
          <p:cNvSpPr/>
          <p:nvPr/>
        </p:nvSpPr>
        <p:spPr>
          <a:xfrm>
            <a:off x="1196030" y="977489"/>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34">
            <a:extLst>
              <a:ext uri="{FF2B5EF4-FFF2-40B4-BE49-F238E27FC236}">
                <a16:creationId xmlns:a16="http://schemas.microsoft.com/office/drawing/2014/main" id="{75770F8A-81C4-4C31-A828-62C6A6A6BFC5}"/>
              </a:ext>
            </a:extLst>
          </p:cNvPr>
          <p:cNvGrpSpPr/>
          <p:nvPr/>
        </p:nvGrpSpPr>
        <p:grpSpPr>
          <a:xfrm>
            <a:off x="58475" y="125946"/>
            <a:ext cx="3114922" cy="455119"/>
            <a:chOff x="3562350" y="-2391420"/>
            <a:chExt cx="4033224" cy="1060705"/>
          </a:xfrm>
          <a:solidFill>
            <a:srgbClr val="2F5879"/>
          </a:solidFill>
        </p:grpSpPr>
        <p:sp>
          <p:nvSpPr>
            <p:cNvPr id="14" name="流程图: 过程 35">
              <a:extLst>
                <a:ext uri="{FF2B5EF4-FFF2-40B4-BE49-F238E27FC236}">
                  <a16:creationId xmlns:a16="http://schemas.microsoft.com/office/drawing/2014/main" id="{F8E33E24-0C1C-4314-A848-80B23B5D6E9A}"/>
                </a:ext>
              </a:extLst>
            </p:cNvPr>
            <p:cNvSpPr/>
            <p:nvPr/>
          </p:nvSpPr>
          <p:spPr>
            <a:xfrm>
              <a:off x="3562350" y="-2391373"/>
              <a:ext cx="3813259" cy="1060617"/>
            </a:xfrm>
            <a:prstGeom prst="flowChartProcess">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15" name="等腰三角形 36">
              <a:extLst>
                <a:ext uri="{FF2B5EF4-FFF2-40B4-BE49-F238E27FC236}">
                  <a16:creationId xmlns:a16="http://schemas.microsoft.com/office/drawing/2014/main" id="{AC89949C-96D9-427D-AC23-905F16EBFF2E}"/>
                </a:ext>
              </a:extLst>
            </p:cNvPr>
            <p:cNvSpPr/>
            <p:nvPr/>
          </p:nvSpPr>
          <p:spPr>
            <a:xfrm rot="5400000">
              <a:off x="6955239" y="-1971049"/>
              <a:ext cx="1060705" cy="219964"/>
            </a:xfrm>
            <a:prstGeom prst="triangle">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16" name="燕尾形 37">
            <a:extLst>
              <a:ext uri="{FF2B5EF4-FFF2-40B4-BE49-F238E27FC236}">
                <a16:creationId xmlns:a16="http://schemas.microsoft.com/office/drawing/2014/main" id="{108BD578-1A3D-4C4D-8E4E-4E65B47F6F62}"/>
              </a:ext>
            </a:extLst>
          </p:cNvPr>
          <p:cNvSpPr/>
          <p:nvPr/>
        </p:nvSpPr>
        <p:spPr>
          <a:xfrm>
            <a:off x="3165266" y="136477"/>
            <a:ext cx="362041"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Calibri" panose="020F0502020204030204" pitchFamily="34" charset="0"/>
            </a:endParaRPr>
          </a:p>
        </p:txBody>
      </p:sp>
      <p:sp>
        <p:nvSpPr>
          <p:cNvPr id="17" name="燕尾形 38">
            <a:extLst>
              <a:ext uri="{FF2B5EF4-FFF2-40B4-BE49-F238E27FC236}">
                <a16:creationId xmlns:a16="http://schemas.microsoft.com/office/drawing/2014/main" id="{1CD8039F-1F35-4824-88E1-30D695A03375}"/>
              </a:ext>
            </a:extLst>
          </p:cNvPr>
          <p:cNvSpPr/>
          <p:nvPr/>
        </p:nvSpPr>
        <p:spPr>
          <a:xfrm>
            <a:off x="3408201" y="141473"/>
            <a:ext cx="362041"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Calibri" panose="020F0502020204030204" pitchFamily="34" charset="0"/>
            </a:endParaRPr>
          </a:p>
        </p:txBody>
      </p:sp>
      <p:sp>
        <p:nvSpPr>
          <p:cNvPr id="18" name="副标题 1">
            <a:extLst>
              <a:ext uri="{FF2B5EF4-FFF2-40B4-BE49-F238E27FC236}">
                <a16:creationId xmlns:a16="http://schemas.microsoft.com/office/drawing/2014/main" id="{F844C863-00CB-4369-85A4-BD5E79F304CD}"/>
              </a:ext>
            </a:extLst>
          </p:cNvPr>
          <p:cNvSpPr txBox="1">
            <a:spLocks/>
          </p:cNvSpPr>
          <p:nvPr/>
        </p:nvSpPr>
        <p:spPr>
          <a:xfrm>
            <a:off x="198365" y="196062"/>
            <a:ext cx="2499623" cy="41348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latin typeface="Calibri" panose="020F0502020204030204" pitchFamily="34" charset="0"/>
                <a:ea typeface="微软雅黑 Light" panose="020B0502040204020203" pitchFamily="34" charset="-122"/>
                <a:cs typeface="Segoe UI Black" panose="020B0A02040204020203" pitchFamily="34" charset="0"/>
              </a:rPr>
              <a:t>Reading</a:t>
            </a:r>
            <a:endParaRPr lang="zh-CN" altLang="en-US" sz="2000" dirty="0">
              <a:latin typeface="Calibri" panose="020F0502020204030204" pitchFamily="34" charset="0"/>
              <a:ea typeface="微软雅黑 Light" panose="020B0502040204020203" pitchFamily="34" charset="-122"/>
              <a:cs typeface="Segoe UI Black" panose="020B0A02040204020203" pitchFamily="34" charset="0"/>
            </a:endParaRPr>
          </a:p>
        </p:txBody>
      </p:sp>
      <p:sp>
        <p:nvSpPr>
          <p:cNvPr id="19" name="椭圆 106">
            <a:extLst>
              <a:ext uri="{FF2B5EF4-FFF2-40B4-BE49-F238E27FC236}">
                <a16:creationId xmlns:a16="http://schemas.microsoft.com/office/drawing/2014/main" id="{4F80C80A-D630-45BE-BAC9-51DD2E170FF0}"/>
              </a:ext>
            </a:extLst>
          </p:cNvPr>
          <p:cNvSpPr/>
          <p:nvPr/>
        </p:nvSpPr>
        <p:spPr>
          <a:xfrm>
            <a:off x="10550276" y="5696276"/>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صورة 2">
            <a:extLst>
              <a:ext uri="{FF2B5EF4-FFF2-40B4-BE49-F238E27FC236}">
                <a16:creationId xmlns:a16="http://schemas.microsoft.com/office/drawing/2014/main" id="{B8C108E4-1E96-40D7-B5AF-FA60EC0B1F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9290" y="1335414"/>
            <a:ext cx="8588484" cy="2164268"/>
          </a:xfrm>
          <a:prstGeom prst="rect">
            <a:avLst/>
          </a:prstGeom>
        </p:spPr>
      </p:pic>
      <p:pic>
        <p:nvPicPr>
          <p:cNvPr id="4" name="Reading">
            <a:hlinkClick r:id="" action="ppaction://media"/>
            <a:extLst>
              <a:ext uri="{FF2B5EF4-FFF2-40B4-BE49-F238E27FC236}">
                <a16:creationId xmlns:a16="http://schemas.microsoft.com/office/drawing/2014/main" id="{81006674-F96D-41E6-ABF5-D6B7FC8FEFA0}"/>
              </a:ext>
            </a:extLst>
          </p:cNvPr>
          <p:cNvPicPr>
            <a:picLocks noChangeAspect="1"/>
          </p:cNvPicPr>
          <p:nvPr>
            <a:audioFile r:link="rId1"/>
            <p:extLst>
              <p:ext uri="{DAA4B4D4-6D71-4841-9C94-3DE7FCFB9230}">
                <p14:media xmlns:p14="http://schemas.microsoft.com/office/powerpoint/2010/main" r:embed="rId2">
                  <p14:trim st="81819" end="22642.375"/>
                </p14:media>
              </p:ext>
            </p:extLst>
          </p:nvPr>
        </p:nvPicPr>
        <p:blipFill>
          <a:blip r:embed="rId7"/>
          <a:stretch>
            <a:fillRect/>
          </a:stretch>
        </p:blipFill>
        <p:spPr>
          <a:xfrm>
            <a:off x="108206" y="1182008"/>
            <a:ext cx="975290" cy="975290"/>
          </a:xfrm>
          <a:prstGeom prst="rect">
            <a:avLst/>
          </a:prstGeom>
        </p:spPr>
      </p:pic>
      <p:sp>
        <p:nvSpPr>
          <p:cNvPr id="2" name="مستطيل 1">
            <a:extLst>
              <a:ext uri="{FF2B5EF4-FFF2-40B4-BE49-F238E27FC236}">
                <a16:creationId xmlns:a16="http://schemas.microsoft.com/office/drawing/2014/main" id="{1988CE93-BD9C-4467-9497-465E2E0C82CE}"/>
              </a:ext>
            </a:extLst>
          </p:cNvPr>
          <p:cNvSpPr/>
          <p:nvPr/>
        </p:nvSpPr>
        <p:spPr>
          <a:xfrm>
            <a:off x="1889290" y="2417548"/>
            <a:ext cx="8399282" cy="1000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026" name="Picture 2">
            <a:extLst>
              <a:ext uri="{FF2B5EF4-FFF2-40B4-BE49-F238E27FC236}">
                <a16:creationId xmlns:a16="http://schemas.microsoft.com/office/drawing/2014/main" id="{B0780E1E-1A49-4D7C-98E9-5FB732EA43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4068" y="3615261"/>
            <a:ext cx="4440575" cy="2466986"/>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رابط مستقيم 20">
            <a:extLst>
              <a:ext uri="{FF2B5EF4-FFF2-40B4-BE49-F238E27FC236}">
                <a16:creationId xmlns:a16="http://schemas.microsoft.com/office/drawing/2014/main" id="{F56C8CB6-6437-460F-9EC7-EDC3678B2B88}"/>
              </a:ext>
            </a:extLst>
          </p:cNvPr>
          <p:cNvCxnSpPr/>
          <p:nvPr/>
        </p:nvCxnSpPr>
        <p:spPr>
          <a:xfrm>
            <a:off x="3839815" y="2852531"/>
            <a:ext cx="7421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376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87" fill="hold"/>
                                        <p:tgtEl>
                                          <p:spTgt spid="4"/>
                                        </p:tgtEl>
                                      </p:cBhvr>
                                    </p:cmd>
                                  </p:childTnLst>
                                </p:cTn>
                              </p:par>
                            </p:childTnLst>
                          </p:cTn>
                        </p:par>
                        <p:par>
                          <p:cTn id="7" fill="hold">
                            <p:stCondLst>
                              <p:cond delay="10787"/>
                            </p:stCondLst>
                            <p:childTnLst>
                              <p:par>
                                <p:cTn id="8" presetID="22" presetClass="entr" presetSubtype="8"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11287"/>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1787"/>
                            </p:stCondLst>
                            <p:childTnLst>
                              <p:par>
                                <p:cTn id="16" presetID="2" presetClass="entr" presetSubtype="2"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1+#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par>
                          <p:cTn id="20" fill="hold">
                            <p:stCondLst>
                              <p:cond delay="12287"/>
                            </p:stCondLst>
                            <p:childTnLst>
                              <p:par>
                                <p:cTn id="21" presetID="2" presetClass="entr" presetSubtype="2"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16" grpId="0" animBg="1"/>
      <p:bldP spid="17" grpId="0" animBg="1"/>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14">
            <a:extLst>
              <a:ext uri="{FF2B5EF4-FFF2-40B4-BE49-F238E27FC236}">
                <a16:creationId xmlns:a16="http://schemas.microsoft.com/office/drawing/2014/main" id="{0E49723B-7185-4A5F-82C5-51DE1AE06A31}"/>
              </a:ext>
            </a:extLst>
          </p:cNvPr>
          <p:cNvGrpSpPr/>
          <p:nvPr/>
        </p:nvGrpSpPr>
        <p:grpSpPr>
          <a:xfrm>
            <a:off x="-20487" y="-12068"/>
            <a:ext cx="12217003" cy="6870068"/>
            <a:chOff x="8585502" y="2839257"/>
            <a:chExt cx="12217003" cy="6870068"/>
          </a:xfrm>
        </p:grpSpPr>
        <p:pic>
          <p:nvPicPr>
            <p:cNvPr id="6" name="图片 115">
              <a:extLst>
                <a:ext uri="{FF2B5EF4-FFF2-40B4-BE49-F238E27FC236}">
                  <a16:creationId xmlns:a16="http://schemas.microsoft.com/office/drawing/2014/main" id="{6AE40CAB-A884-4BD8-A965-B96F87472F21}"/>
                </a:ext>
              </a:extLst>
            </p:cNvPr>
            <p:cNvPicPr>
              <a:picLocks noChangeAspect="1"/>
            </p:cNvPicPr>
            <p:nvPr/>
          </p:nvPicPr>
          <p:blipFill>
            <a:blip r:embed="rId4"/>
            <a:stretch>
              <a:fillRect/>
            </a:stretch>
          </p:blipFill>
          <p:spPr>
            <a:xfrm>
              <a:off x="8585502" y="2839257"/>
              <a:ext cx="12192000" cy="6866415"/>
            </a:xfrm>
            <a:prstGeom prst="rect">
              <a:avLst/>
            </a:prstGeom>
          </p:spPr>
        </p:pic>
        <p:sp>
          <p:nvSpPr>
            <p:cNvPr id="7" name="流程图: 过程 116">
              <a:extLst>
                <a:ext uri="{FF2B5EF4-FFF2-40B4-BE49-F238E27FC236}">
                  <a16:creationId xmlns:a16="http://schemas.microsoft.com/office/drawing/2014/main" id="{28467578-7CDE-4724-8978-575B6856B25E}"/>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صورة 7">
            <a:extLst>
              <a:ext uri="{FF2B5EF4-FFF2-40B4-BE49-F238E27FC236}">
                <a16:creationId xmlns:a16="http://schemas.microsoft.com/office/drawing/2014/main" id="{B82CD670-B7F8-4C01-BB6A-E497A9D0F4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7823" y="3653"/>
            <a:ext cx="1305702" cy="1089856"/>
          </a:xfrm>
          <a:prstGeom prst="rect">
            <a:avLst/>
          </a:prstGeom>
        </p:spPr>
      </p:pic>
      <p:sp>
        <p:nvSpPr>
          <p:cNvPr id="9" name="圆角矩形 112">
            <a:extLst>
              <a:ext uri="{FF2B5EF4-FFF2-40B4-BE49-F238E27FC236}">
                <a16:creationId xmlns:a16="http://schemas.microsoft.com/office/drawing/2014/main" id="{7EB522B7-7E8F-4062-B0A4-F3B61F7D1710}"/>
              </a:ext>
            </a:extLst>
          </p:cNvPr>
          <p:cNvSpPr/>
          <p:nvPr/>
        </p:nvSpPr>
        <p:spPr>
          <a:xfrm>
            <a:off x="970961" y="725864"/>
            <a:ext cx="10058400" cy="5448693"/>
          </a:xfrm>
          <a:prstGeom prst="roundRect">
            <a:avLst>
              <a:gd name="adj" fmla="val 7352"/>
            </a:avLst>
          </a:prstGeom>
          <a:solidFill>
            <a:srgbClr val="FCF9F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106">
            <a:extLst>
              <a:ext uri="{FF2B5EF4-FFF2-40B4-BE49-F238E27FC236}">
                <a16:creationId xmlns:a16="http://schemas.microsoft.com/office/drawing/2014/main" id="{736BAF43-E5D3-49D9-A72A-375742F15F60}"/>
              </a:ext>
            </a:extLst>
          </p:cNvPr>
          <p:cNvSpPr/>
          <p:nvPr/>
        </p:nvSpPr>
        <p:spPr>
          <a:xfrm>
            <a:off x="10595694" y="977490"/>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7">
            <a:extLst>
              <a:ext uri="{FF2B5EF4-FFF2-40B4-BE49-F238E27FC236}">
                <a16:creationId xmlns:a16="http://schemas.microsoft.com/office/drawing/2014/main" id="{9A243B67-5A70-421C-B81B-5FAEB4BBF04A}"/>
              </a:ext>
            </a:extLst>
          </p:cNvPr>
          <p:cNvSpPr/>
          <p:nvPr/>
        </p:nvSpPr>
        <p:spPr>
          <a:xfrm>
            <a:off x="1241426" y="5665272"/>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09">
            <a:extLst>
              <a:ext uri="{FF2B5EF4-FFF2-40B4-BE49-F238E27FC236}">
                <a16:creationId xmlns:a16="http://schemas.microsoft.com/office/drawing/2014/main" id="{D4742BFF-8513-479C-8E5D-D025CF80404B}"/>
              </a:ext>
            </a:extLst>
          </p:cNvPr>
          <p:cNvSpPr/>
          <p:nvPr/>
        </p:nvSpPr>
        <p:spPr>
          <a:xfrm>
            <a:off x="1196030" y="977489"/>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34">
            <a:extLst>
              <a:ext uri="{FF2B5EF4-FFF2-40B4-BE49-F238E27FC236}">
                <a16:creationId xmlns:a16="http://schemas.microsoft.com/office/drawing/2014/main" id="{E5FC781E-A196-4ECE-ADA4-D7DEA3C4411F}"/>
              </a:ext>
            </a:extLst>
          </p:cNvPr>
          <p:cNvGrpSpPr/>
          <p:nvPr/>
        </p:nvGrpSpPr>
        <p:grpSpPr>
          <a:xfrm>
            <a:off x="58475" y="125946"/>
            <a:ext cx="3114922" cy="455119"/>
            <a:chOff x="3562350" y="-2391420"/>
            <a:chExt cx="4033224" cy="1060705"/>
          </a:xfrm>
          <a:solidFill>
            <a:srgbClr val="2F5879"/>
          </a:solidFill>
        </p:grpSpPr>
        <p:sp>
          <p:nvSpPr>
            <p:cNvPr id="14" name="流程图: 过程 35">
              <a:extLst>
                <a:ext uri="{FF2B5EF4-FFF2-40B4-BE49-F238E27FC236}">
                  <a16:creationId xmlns:a16="http://schemas.microsoft.com/office/drawing/2014/main" id="{8C9A84F8-FC8C-4123-B1EE-F743B91822CB}"/>
                </a:ext>
              </a:extLst>
            </p:cNvPr>
            <p:cNvSpPr/>
            <p:nvPr/>
          </p:nvSpPr>
          <p:spPr>
            <a:xfrm>
              <a:off x="3562350" y="-2391373"/>
              <a:ext cx="3813259" cy="1060617"/>
            </a:xfrm>
            <a:prstGeom prst="flowChartProcess">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15" name="等腰三角形 36">
              <a:extLst>
                <a:ext uri="{FF2B5EF4-FFF2-40B4-BE49-F238E27FC236}">
                  <a16:creationId xmlns:a16="http://schemas.microsoft.com/office/drawing/2014/main" id="{B79B4D25-B824-4A83-8959-F534A9A611B5}"/>
                </a:ext>
              </a:extLst>
            </p:cNvPr>
            <p:cNvSpPr/>
            <p:nvPr/>
          </p:nvSpPr>
          <p:spPr>
            <a:xfrm rot="5400000">
              <a:off x="6955239" y="-1971049"/>
              <a:ext cx="1060705" cy="219964"/>
            </a:xfrm>
            <a:prstGeom prst="triangle">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16" name="燕尾形 37">
            <a:extLst>
              <a:ext uri="{FF2B5EF4-FFF2-40B4-BE49-F238E27FC236}">
                <a16:creationId xmlns:a16="http://schemas.microsoft.com/office/drawing/2014/main" id="{5C8DE304-4E37-43B5-BA0C-6BD1A80EBBE0}"/>
              </a:ext>
            </a:extLst>
          </p:cNvPr>
          <p:cNvSpPr/>
          <p:nvPr/>
        </p:nvSpPr>
        <p:spPr>
          <a:xfrm>
            <a:off x="3165266" y="136477"/>
            <a:ext cx="362041"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Calibri" panose="020F0502020204030204" pitchFamily="34" charset="0"/>
            </a:endParaRPr>
          </a:p>
        </p:txBody>
      </p:sp>
      <p:sp>
        <p:nvSpPr>
          <p:cNvPr id="17" name="燕尾形 38">
            <a:extLst>
              <a:ext uri="{FF2B5EF4-FFF2-40B4-BE49-F238E27FC236}">
                <a16:creationId xmlns:a16="http://schemas.microsoft.com/office/drawing/2014/main" id="{D7E83DF0-0615-42DA-A777-488442B27D60}"/>
              </a:ext>
            </a:extLst>
          </p:cNvPr>
          <p:cNvSpPr/>
          <p:nvPr/>
        </p:nvSpPr>
        <p:spPr>
          <a:xfrm>
            <a:off x="3408201" y="141473"/>
            <a:ext cx="362041"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Calibri" panose="020F0502020204030204" pitchFamily="34" charset="0"/>
            </a:endParaRPr>
          </a:p>
        </p:txBody>
      </p:sp>
      <p:sp>
        <p:nvSpPr>
          <p:cNvPr id="18" name="副标题 1">
            <a:extLst>
              <a:ext uri="{FF2B5EF4-FFF2-40B4-BE49-F238E27FC236}">
                <a16:creationId xmlns:a16="http://schemas.microsoft.com/office/drawing/2014/main" id="{35983BB7-3AFD-4AF0-B390-DE14753532F2}"/>
              </a:ext>
            </a:extLst>
          </p:cNvPr>
          <p:cNvSpPr txBox="1">
            <a:spLocks/>
          </p:cNvSpPr>
          <p:nvPr/>
        </p:nvSpPr>
        <p:spPr>
          <a:xfrm>
            <a:off x="198365" y="196062"/>
            <a:ext cx="2499623" cy="41348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latin typeface="Calibri" panose="020F0502020204030204" pitchFamily="34" charset="0"/>
                <a:ea typeface="微软雅黑 Light" panose="020B0502040204020203" pitchFamily="34" charset="-122"/>
                <a:cs typeface="Segoe UI Black" panose="020B0A02040204020203" pitchFamily="34" charset="0"/>
              </a:rPr>
              <a:t>Reading</a:t>
            </a:r>
            <a:endParaRPr lang="zh-CN" altLang="en-US" sz="2000" dirty="0">
              <a:latin typeface="Calibri" panose="020F0502020204030204" pitchFamily="34" charset="0"/>
              <a:ea typeface="微软雅黑 Light" panose="020B0502040204020203" pitchFamily="34" charset="-122"/>
              <a:cs typeface="Segoe UI Black" panose="020B0A02040204020203" pitchFamily="34" charset="0"/>
            </a:endParaRPr>
          </a:p>
        </p:txBody>
      </p:sp>
      <p:sp>
        <p:nvSpPr>
          <p:cNvPr id="19" name="椭圆 106">
            <a:extLst>
              <a:ext uri="{FF2B5EF4-FFF2-40B4-BE49-F238E27FC236}">
                <a16:creationId xmlns:a16="http://schemas.microsoft.com/office/drawing/2014/main" id="{6D2380CD-6333-4B39-917B-8BD9DA2F4D0F}"/>
              </a:ext>
            </a:extLst>
          </p:cNvPr>
          <p:cNvSpPr/>
          <p:nvPr/>
        </p:nvSpPr>
        <p:spPr>
          <a:xfrm>
            <a:off x="10550276" y="5696276"/>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صورة 2">
            <a:extLst>
              <a:ext uri="{FF2B5EF4-FFF2-40B4-BE49-F238E27FC236}">
                <a16:creationId xmlns:a16="http://schemas.microsoft.com/office/drawing/2014/main" id="{868DE0E7-B0BC-4F2D-9481-3B0924CD76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8300" y="1581408"/>
            <a:ext cx="9249523" cy="3970051"/>
          </a:xfrm>
          <a:prstGeom prst="rect">
            <a:avLst/>
          </a:prstGeom>
        </p:spPr>
      </p:pic>
      <p:pic>
        <p:nvPicPr>
          <p:cNvPr id="4" name="Reading">
            <a:hlinkClick r:id="" action="ppaction://media"/>
            <a:extLst>
              <a:ext uri="{FF2B5EF4-FFF2-40B4-BE49-F238E27FC236}">
                <a16:creationId xmlns:a16="http://schemas.microsoft.com/office/drawing/2014/main" id="{6D065C77-194F-47DB-AE1E-FA4094606ABA}"/>
              </a:ext>
            </a:extLst>
          </p:cNvPr>
          <p:cNvPicPr>
            <a:picLocks noChangeAspect="1"/>
          </p:cNvPicPr>
          <p:nvPr>
            <a:audioFile r:link="rId1"/>
            <p:extLst>
              <p:ext uri="{DAA4B4D4-6D71-4841-9C94-3DE7FCFB9230}">
                <p14:media xmlns:p14="http://schemas.microsoft.com/office/powerpoint/2010/main" r:embed="rId2">
                  <p14:trim st="92605" end="0.375"/>
                </p14:media>
              </p:ext>
            </p:extLst>
          </p:nvPr>
        </p:nvPicPr>
        <p:blipFill>
          <a:blip r:embed="rId7"/>
          <a:stretch>
            <a:fillRect/>
          </a:stretch>
        </p:blipFill>
        <p:spPr>
          <a:xfrm>
            <a:off x="86288" y="1204794"/>
            <a:ext cx="1290474" cy="1290474"/>
          </a:xfrm>
          <a:prstGeom prst="rect">
            <a:avLst/>
          </a:prstGeom>
        </p:spPr>
      </p:pic>
    </p:spTree>
    <p:extLst>
      <p:ext uri="{BB962C8B-B14F-4D97-AF65-F5344CB8AC3E}">
        <p14:creationId xmlns:p14="http://schemas.microsoft.com/office/powerpoint/2010/main" val="386305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14">
            <a:extLst>
              <a:ext uri="{FF2B5EF4-FFF2-40B4-BE49-F238E27FC236}">
                <a16:creationId xmlns:a16="http://schemas.microsoft.com/office/drawing/2014/main" id="{0E49723B-7185-4A5F-82C5-51DE1AE06A31}"/>
              </a:ext>
            </a:extLst>
          </p:cNvPr>
          <p:cNvGrpSpPr/>
          <p:nvPr/>
        </p:nvGrpSpPr>
        <p:grpSpPr>
          <a:xfrm>
            <a:off x="-20487" y="-12068"/>
            <a:ext cx="12217003" cy="6870068"/>
            <a:chOff x="8585502" y="2839257"/>
            <a:chExt cx="12217003" cy="6870068"/>
          </a:xfrm>
        </p:grpSpPr>
        <p:pic>
          <p:nvPicPr>
            <p:cNvPr id="6" name="图片 115">
              <a:extLst>
                <a:ext uri="{FF2B5EF4-FFF2-40B4-BE49-F238E27FC236}">
                  <a16:creationId xmlns:a16="http://schemas.microsoft.com/office/drawing/2014/main" id="{6AE40CAB-A884-4BD8-A965-B96F87472F21}"/>
                </a:ext>
              </a:extLst>
            </p:cNvPr>
            <p:cNvPicPr>
              <a:picLocks noChangeAspect="1"/>
            </p:cNvPicPr>
            <p:nvPr/>
          </p:nvPicPr>
          <p:blipFill>
            <a:blip r:embed="rId2"/>
            <a:stretch>
              <a:fillRect/>
            </a:stretch>
          </p:blipFill>
          <p:spPr>
            <a:xfrm>
              <a:off x="8585502" y="2839257"/>
              <a:ext cx="12192000" cy="6866415"/>
            </a:xfrm>
            <a:prstGeom prst="rect">
              <a:avLst/>
            </a:prstGeom>
          </p:spPr>
        </p:pic>
        <p:sp>
          <p:nvSpPr>
            <p:cNvPr id="7" name="流程图: 过程 116">
              <a:extLst>
                <a:ext uri="{FF2B5EF4-FFF2-40B4-BE49-F238E27FC236}">
                  <a16:creationId xmlns:a16="http://schemas.microsoft.com/office/drawing/2014/main" id="{28467578-7CDE-4724-8978-575B6856B25E}"/>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صورة 7">
            <a:extLst>
              <a:ext uri="{FF2B5EF4-FFF2-40B4-BE49-F238E27FC236}">
                <a16:creationId xmlns:a16="http://schemas.microsoft.com/office/drawing/2014/main" id="{B82CD670-B7F8-4C01-BB6A-E497A9D0F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823" y="3653"/>
            <a:ext cx="1305702" cy="1089856"/>
          </a:xfrm>
          <a:prstGeom prst="rect">
            <a:avLst/>
          </a:prstGeom>
        </p:spPr>
      </p:pic>
      <p:grpSp>
        <p:nvGrpSpPr>
          <p:cNvPr id="2" name="مجموعة 1">
            <a:extLst>
              <a:ext uri="{FF2B5EF4-FFF2-40B4-BE49-F238E27FC236}">
                <a16:creationId xmlns:a16="http://schemas.microsoft.com/office/drawing/2014/main" id="{94FC1CE2-AFB6-4E61-AE3A-28F9EBCF0AD0}"/>
              </a:ext>
            </a:extLst>
          </p:cNvPr>
          <p:cNvGrpSpPr/>
          <p:nvPr/>
        </p:nvGrpSpPr>
        <p:grpSpPr>
          <a:xfrm>
            <a:off x="0" y="1020375"/>
            <a:ext cx="7666143" cy="4971922"/>
            <a:chOff x="970961" y="725864"/>
            <a:chExt cx="10058400" cy="5448693"/>
          </a:xfrm>
        </p:grpSpPr>
        <p:sp>
          <p:nvSpPr>
            <p:cNvPr id="9" name="圆角矩形 112">
              <a:extLst>
                <a:ext uri="{FF2B5EF4-FFF2-40B4-BE49-F238E27FC236}">
                  <a16:creationId xmlns:a16="http://schemas.microsoft.com/office/drawing/2014/main" id="{7EB522B7-7E8F-4062-B0A4-F3B61F7D1710}"/>
                </a:ext>
              </a:extLst>
            </p:cNvPr>
            <p:cNvSpPr/>
            <p:nvPr/>
          </p:nvSpPr>
          <p:spPr>
            <a:xfrm>
              <a:off x="970961" y="725864"/>
              <a:ext cx="10058400" cy="5448693"/>
            </a:xfrm>
            <a:prstGeom prst="roundRect">
              <a:avLst>
                <a:gd name="adj" fmla="val 7352"/>
              </a:avLst>
            </a:prstGeom>
            <a:solidFill>
              <a:srgbClr val="FCF9F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106">
              <a:extLst>
                <a:ext uri="{FF2B5EF4-FFF2-40B4-BE49-F238E27FC236}">
                  <a16:creationId xmlns:a16="http://schemas.microsoft.com/office/drawing/2014/main" id="{736BAF43-E5D3-49D9-A72A-375742F15F60}"/>
                </a:ext>
              </a:extLst>
            </p:cNvPr>
            <p:cNvSpPr/>
            <p:nvPr/>
          </p:nvSpPr>
          <p:spPr>
            <a:xfrm>
              <a:off x="10595694" y="977490"/>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7">
              <a:extLst>
                <a:ext uri="{FF2B5EF4-FFF2-40B4-BE49-F238E27FC236}">
                  <a16:creationId xmlns:a16="http://schemas.microsoft.com/office/drawing/2014/main" id="{9A243B67-5A70-421C-B81B-5FAEB4BBF04A}"/>
                </a:ext>
              </a:extLst>
            </p:cNvPr>
            <p:cNvSpPr/>
            <p:nvPr/>
          </p:nvSpPr>
          <p:spPr>
            <a:xfrm>
              <a:off x="1241426" y="5665272"/>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09">
              <a:extLst>
                <a:ext uri="{FF2B5EF4-FFF2-40B4-BE49-F238E27FC236}">
                  <a16:creationId xmlns:a16="http://schemas.microsoft.com/office/drawing/2014/main" id="{D4742BFF-8513-479C-8E5D-D025CF80404B}"/>
                </a:ext>
              </a:extLst>
            </p:cNvPr>
            <p:cNvSpPr/>
            <p:nvPr/>
          </p:nvSpPr>
          <p:spPr>
            <a:xfrm>
              <a:off x="1196030" y="977489"/>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06">
              <a:extLst>
                <a:ext uri="{FF2B5EF4-FFF2-40B4-BE49-F238E27FC236}">
                  <a16:creationId xmlns:a16="http://schemas.microsoft.com/office/drawing/2014/main" id="{6D2380CD-6333-4B39-917B-8BD9DA2F4D0F}"/>
                </a:ext>
              </a:extLst>
            </p:cNvPr>
            <p:cNvSpPr/>
            <p:nvPr/>
          </p:nvSpPr>
          <p:spPr>
            <a:xfrm>
              <a:off x="10550276" y="5696276"/>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صورة 2">
              <a:extLst>
                <a:ext uri="{FF2B5EF4-FFF2-40B4-BE49-F238E27FC236}">
                  <a16:creationId xmlns:a16="http://schemas.microsoft.com/office/drawing/2014/main" id="{868DE0E7-B0BC-4F2D-9481-3B0924CD76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300" y="1581408"/>
              <a:ext cx="9249523" cy="3970051"/>
            </a:xfrm>
            <a:prstGeom prst="rect">
              <a:avLst/>
            </a:prstGeom>
          </p:spPr>
        </p:pic>
      </p:grpSp>
      <p:sp>
        <p:nvSpPr>
          <p:cNvPr id="20" name="燕尾形 37">
            <a:extLst>
              <a:ext uri="{FF2B5EF4-FFF2-40B4-BE49-F238E27FC236}">
                <a16:creationId xmlns:a16="http://schemas.microsoft.com/office/drawing/2014/main" id="{30056818-A172-4003-92F9-7C04E2D3BA24}"/>
              </a:ext>
            </a:extLst>
          </p:cNvPr>
          <p:cNvSpPr/>
          <p:nvPr/>
        </p:nvSpPr>
        <p:spPr>
          <a:xfrm>
            <a:off x="5720528" y="127121"/>
            <a:ext cx="396647"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sp>
        <p:nvSpPr>
          <p:cNvPr id="21" name="燕尾形 38">
            <a:extLst>
              <a:ext uri="{FF2B5EF4-FFF2-40B4-BE49-F238E27FC236}">
                <a16:creationId xmlns:a16="http://schemas.microsoft.com/office/drawing/2014/main" id="{C42A97F3-3306-4299-895D-7031769B21A1}"/>
              </a:ext>
            </a:extLst>
          </p:cNvPr>
          <p:cNvSpPr/>
          <p:nvPr/>
        </p:nvSpPr>
        <p:spPr>
          <a:xfrm>
            <a:off x="5480408" y="145139"/>
            <a:ext cx="376484"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Calibri" panose="020F0502020204030204" pitchFamily="34" charset="0"/>
            </a:endParaRPr>
          </a:p>
        </p:txBody>
      </p:sp>
      <p:grpSp>
        <p:nvGrpSpPr>
          <p:cNvPr id="23" name="Group 466">
            <a:extLst>
              <a:ext uri="{FF2B5EF4-FFF2-40B4-BE49-F238E27FC236}">
                <a16:creationId xmlns:a16="http://schemas.microsoft.com/office/drawing/2014/main" id="{D24BA2EF-9A15-48A9-A738-D586846B4BFD}"/>
              </a:ext>
            </a:extLst>
          </p:cNvPr>
          <p:cNvGrpSpPr/>
          <p:nvPr/>
        </p:nvGrpSpPr>
        <p:grpSpPr>
          <a:xfrm>
            <a:off x="8124517" y="661609"/>
            <a:ext cx="3768044" cy="5919999"/>
            <a:chOff x="7898334" y="2213619"/>
            <a:chExt cx="3506792" cy="5919999"/>
          </a:xfrm>
        </p:grpSpPr>
        <p:sp>
          <p:nvSpPr>
            <p:cNvPr id="24" name="Freeform: Shape 447">
              <a:extLst>
                <a:ext uri="{FF2B5EF4-FFF2-40B4-BE49-F238E27FC236}">
                  <a16:creationId xmlns:a16="http://schemas.microsoft.com/office/drawing/2014/main" id="{D372BDF4-11D5-463A-A4FC-8E1ECF74AAAE}"/>
                </a:ext>
              </a:extLst>
            </p:cNvPr>
            <p:cNvSpPr/>
            <p:nvPr/>
          </p:nvSpPr>
          <p:spPr>
            <a:xfrm rot="10411499" flipH="1" flipV="1">
              <a:off x="9100778" y="2213619"/>
              <a:ext cx="2275888" cy="811010"/>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2"/>
            </a:solidFill>
            <a:ln w="7945" cap="flat">
              <a:noFill/>
              <a:prstDash val="solid"/>
              <a:miter/>
            </a:ln>
          </p:spPr>
          <p:txBody>
            <a:bodyPr rtlCol="0" anchor="ctr"/>
            <a:lstStyle/>
            <a:p>
              <a:pPr algn="l" rtl="0"/>
              <a:endParaRPr lang="en-US" b="1"/>
            </a:p>
          </p:txBody>
        </p:sp>
        <p:sp>
          <p:nvSpPr>
            <p:cNvPr id="25" name="TextBox 449">
              <a:extLst>
                <a:ext uri="{FF2B5EF4-FFF2-40B4-BE49-F238E27FC236}">
                  <a16:creationId xmlns:a16="http://schemas.microsoft.com/office/drawing/2014/main" id="{0CC09B09-8B48-47BA-8192-D2A954861990}"/>
                </a:ext>
              </a:extLst>
            </p:cNvPr>
            <p:cNvSpPr txBox="1"/>
            <p:nvPr/>
          </p:nvSpPr>
          <p:spPr>
            <a:xfrm>
              <a:off x="9030124" y="2290978"/>
              <a:ext cx="1549648" cy="523220"/>
            </a:xfrm>
            <a:prstGeom prst="rect">
              <a:avLst/>
            </a:prstGeom>
            <a:noFill/>
          </p:spPr>
          <p:txBody>
            <a:bodyPr wrap="square" lIns="108000" rIns="108000" rtlCol="0">
              <a:spAutoFit/>
            </a:bodyPr>
            <a:lstStyle/>
            <a:p>
              <a:pPr algn="ctr" rtl="0"/>
              <a:r>
                <a:rPr lang="en-US" altLang="ko-KR" sz="2800" b="1" dirty="0">
                  <a:solidFill>
                    <a:schemeClr val="tx1">
                      <a:lumMod val="85000"/>
                      <a:lumOff val="15000"/>
                    </a:schemeClr>
                  </a:solidFill>
                  <a:cs typeface="Arial" pitchFamily="34" charset="0"/>
                </a:rPr>
                <a:t>Choose</a:t>
              </a:r>
              <a:endParaRPr lang="ko-KR" altLang="en-US" sz="2800" b="1" dirty="0">
                <a:solidFill>
                  <a:schemeClr val="tx1">
                    <a:lumMod val="85000"/>
                    <a:lumOff val="15000"/>
                  </a:schemeClr>
                </a:solidFill>
                <a:cs typeface="Arial" pitchFamily="34" charset="0"/>
              </a:endParaRPr>
            </a:p>
          </p:txBody>
        </p:sp>
        <p:sp>
          <p:nvSpPr>
            <p:cNvPr id="26" name="TextBox 451">
              <a:extLst>
                <a:ext uri="{FF2B5EF4-FFF2-40B4-BE49-F238E27FC236}">
                  <a16:creationId xmlns:a16="http://schemas.microsoft.com/office/drawing/2014/main" id="{CD4C2686-2496-421C-B319-AF32B5477A4E}"/>
                </a:ext>
              </a:extLst>
            </p:cNvPr>
            <p:cNvSpPr txBox="1"/>
            <p:nvPr/>
          </p:nvSpPr>
          <p:spPr>
            <a:xfrm>
              <a:off x="7898334" y="3424637"/>
              <a:ext cx="3506792" cy="4708981"/>
            </a:xfrm>
            <a:prstGeom prst="rect">
              <a:avLst/>
            </a:prstGeom>
            <a:noFill/>
          </p:spPr>
          <p:txBody>
            <a:bodyPr wrap="square" lIns="108000" rIns="108000" rtlCol="0">
              <a:spAutoFit/>
            </a:bodyPr>
            <a:lstStyle/>
            <a:p>
              <a:pPr algn="l" rtl="0"/>
              <a:r>
                <a:rPr lang="en-US" altLang="zh-CN" sz="2400" b="1" dirty="0">
                  <a:solidFill>
                    <a:srgbClr val="00B050"/>
                  </a:solidFill>
                  <a:cs typeface="MV Boli" pitchFamily="2" charset="0"/>
                </a:rPr>
                <a:t>The meaning of </a:t>
              </a:r>
              <a:r>
                <a:rPr lang="en-US" altLang="zh-CN" sz="2400" b="1" u="sng" dirty="0">
                  <a:solidFill>
                    <a:srgbClr val="FF0000"/>
                  </a:solidFill>
                  <a:cs typeface="MV Boli" pitchFamily="2" charset="0"/>
                </a:rPr>
                <a:t>Telecommunications</a:t>
              </a:r>
            </a:p>
            <a:p>
              <a:pPr algn="l" rtl="0"/>
              <a:endParaRPr lang="en-US" altLang="zh-CN" sz="2800" b="1" dirty="0">
                <a:solidFill>
                  <a:schemeClr val="tx1">
                    <a:lumMod val="85000"/>
                    <a:lumOff val="15000"/>
                  </a:schemeClr>
                </a:solidFill>
                <a:cs typeface="MV Boli" pitchFamily="2" charset="0"/>
              </a:endParaRPr>
            </a:p>
            <a:p>
              <a:pPr marL="514350" indent="-514350" algn="l" rtl="0">
                <a:buAutoNum type="arabicPeriod"/>
              </a:pPr>
              <a:r>
                <a:rPr lang="en-US" sz="2800" b="1" i="0" dirty="0">
                  <a:solidFill>
                    <a:srgbClr val="374151"/>
                  </a:solidFill>
                  <a:effectLst/>
                  <a:latin typeface="Söhne"/>
                </a:rPr>
                <a:t>talking </a:t>
              </a:r>
              <a:r>
                <a:rPr lang="en-US" sz="2800" b="1" i="0" u="sng" dirty="0">
                  <a:solidFill>
                    <a:srgbClr val="374151"/>
                  </a:solidFill>
                  <a:effectLst/>
                  <a:latin typeface="Söhne"/>
                </a:rPr>
                <a:t>nearby </a:t>
              </a:r>
              <a:r>
                <a:rPr lang="en-US" sz="2800" b="1" i="0" dirty="0">
                  <a:solidFill>
                    <a:srgbClr val="374151"/>
                  </a:solidFill>
                  <a:effectLst/>
                  <a:latin typeface="Söhne"/>
                </a:rPr>
                <a:t>using phones or the internet.</a:t>
              </a:r>
            </a:p>
            <a:p>
              <a:pPr marL="514350" indent="-514350" algn="l" rtl="0">
                <a:buAutoNum type="arabicPeriod"/>
              </a:pPr>
              <a:endParaRPr lang="en-GB" sz="2800" b="1" dirty="0">
                <a:solidFill>
                  <a:schemeClr val="tx1">
                    <a:lumMod val="85000"/>
                    <a:lumOff val="15000"/>
                  </a:schemeClr>
                </a:solidFill>
                <a:cs typeface="MV Boli" pitchFamily="2" charset="0"/>
              </a:endParaRPr>
            </a:p>
            <a:p>
              <a:pPr algn="l" rtl="0"/>
              <a:r>
                <a:rPr lang="en-GB" altLang="zh-CN" sz="2800" b="1" dirty="0">
                  <a:solidFill>
                    <a:schemeClr val="tx1">
                      <a:lumMod val="85000"/>
                      <a:lumOff val="15000"/>
                    </a:schemeClr>
                  </a:solidFill>
                  <a:cs typeface="MV Boli" pitchFamily="2" charset="0"/>
                </a:rPr>
                <a:t>2. </a:t>
              </a:r>
              <a:r>
                <a:rPr lang="en-US" sz="2800" b="1" i="0" dirty="0">
                  <a:solidFill>
                    <a:srgbClr val="374151"/>
                  </a:solidFill>
                  <a:effectLst/>
                  <a:latin typeface="Söhne"/>
                </a:rPr>
                <a:t>talking </a:t>
              </a:r>
              <a:r>
                <a:rPr lang="en-US" sz="2800" b="1" i="0" u="sng" dirty="0">
                  <a:solidFill>
                    <a:srgbClr val="374151"/>
                  </a:solidFill>
                  <a:effectLst/>
                  <a:latin typeface="Söhne"/>
                </a:rPr>
                <a:t>far away </a:t>
              </a:r>
              <a:r>
                <a:rPr lang="en-US" sz="2800" b="1" i="0" dirty="0">
                  <a:solidFill>
                    <a:srgbClr val="374151"/>
                  </a:solidFill>
                  <a:effectLst/>
                  <a:latin typeface="Söhne"/>
                </a:rPr>
                <a:t>using phones or the internet</a:t>
              </a:r>
              <a:endParaRPr lang="en-US" altLang="zh-CN" sz="2800" b="1" dirty="0">
                <a:solidFill>
                  <a:schemeClr val="tx1">
                    <a:lumMod val="85000"/>
                    <a:lumOff val="15000"/>
                  </a:schemeClr>
                </a:solidFill>
                <a:cs typeface="MV Boli" pitchFamily="2" charset="0"/>
              </a:endParaRPr>
            </a:p>
            <a:p>
              <a:pPr algn="l" rtl="0"/>
              <a:endParaRPr lang="en-US" altLang="zh-CN" sz="2800" b="1" dirty="0">
                <a:solidFill>
                  <a:schemeClr val="tx1">
                    <a:lumMod val="85000"/>
                    <a:lumOff val="15000"/>
                  </a:schemeClr>
                </a:solidFill>
                <a:cs typeface="MV Boli" pitchFamily="2" charset="0"/>
              </a:endParaRPr>
            </a:p>
          </p:txBody>
        </p:sp>
      </p:grpSp>
      <p:pic>
        <p:nvPicPr>
          <p:cNvPr id="27" name="Picture 4">
            <a:extLst>
              <a:ext uri="{FF2B5EF4-FFF2-40B4-BE49-F238E27FC236}">
                <a16:creationId xmlns:a16="http://schemas.microsoft.com/office/drawing/2014/main" id="{DFCCF435-57DC-4B6C-BF9D-250584D49F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7594" b="43815"/>
          <a:stretch/>
        </p:blipFill>
        <p:spPr>
          <a:xfrm>
            <a:off x="10137716" y="5625776"/>
            <a:ext cx="1003090" cy="793725"/>
          </a:xfrm>
          <a:prstGeom prst="rect">
            <a:avLst/>
          </a:prstGeom>
        </p:spPr>
      </p:pic>
      <p:grpSp>
        <p:nvGrpSpPr>
          <p:cNvPr id="28" name="组合 34">
            <a:extLst>
              <a:ext uri="{FF2B5EF4-FFF2-40B4-BE49-F238E27FC236}">
                <a16:creationId xmlns:a16="http://schemas.microsoft.com/office/drawing/2014/main" id="{98D671AC-AB73-4E4F-89E4-A258D23891EA}"/>
              </a:ext>
            </a:extLst>
          </p:cNvPr>
          <p:cNvGrpSpPr/>
          <p:nvPr/>
        </p:nvGrpSpPr>
        <p:grpSpPr>
          <a:xfrm>
            <a:off x="58474" y="107093"/>
            <a:ext cx="5534930" cy="455119"/>
            <a:chOff x="3562350" y="-2391420"/>
            <a:chExt cx="4033224" cy="1060705"/>
          </a:xfrm>
          <a:solidFill>
            <a:srgbClr val="FFFF00"/>
          </a:solidFill>
        </p:grpSpPr>
        <p:sp>
          <p:nvSpPr>
            <p:cNvPr id="29" name="流程图: 过程 35">
              <a:extLst>
                <a:ext uri="{FF2B5EF4-FFF2-40B4-BE49-F238E27FC236}">
                  <a16:creationId xmlns:a16="http://schemas.microsoft.com/office/drawing/2014/main" id="{D2F063FB-2552-4ECE-87A0-5B6681CE5818}"/>
                </a:ext>
              </a:extLst>
            </p:cNvPr>
            <p:cNvSpPr/>
            <p:nvPr/>
          </p:nvSpPr>
          <p:spPr>
            <a:xfrm>
              <a:off x="3562350" y="-2391373"/>
              <a:ext cx="3813259" cy="106061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30" name="等腰三角形 36">
              <a:extLst>
                <a:ext uri="{FF2B5EF4-FFF2-40B4-BE49-F238E27FC236}">
                  <a16:creationId xmlns:a16="http://schemas.microsoft.com/office/drawing/2014/main" id="{6D255E47-1A86-4781-B355-B48D67E585DB}"/>
                </a:ext>
              </a:extLst>
            </p:cNvPr>
            <p:cNvSpPr/>
            <p:nvPr/>
          </p:nvSpPr>
          <p:spPr>
            <a:xfrm rot="5400000">
              <a:off x="6955239" y="-1971049"/>
              <a:ext cx="1060705" cy="21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22" name="مربع نص 21">
            <a:extLst>
              <a:ext uri="{FF2B5EF4-FFF2-40B4-BE49-F238E27FC236}">
                <a16:creationId xmlns:a16="http://schemas.microsoft.com/office/drawing/2014/main" id="{20932C9A-CA19-414C-A7D0-83B7B701E647}"/>
              </a:ext>
            </a:extLst>
          </p:cNvPr>
          <p:cNvSpPr txBox="1"/>
          <p:nvPr/>
        </p:nvSpPr>
        <p:spPr>
          <a:xfrm>
            <a:off x="96999" y="86916"/>
            <a:ext cx="5123126" cy="461665"/>
          </a:xfrm>
          <a:prstGeom prst="rect">
            <a:avLst/>
          </a:prstGeom>
          <a:noFill/>
        </p:spPr>
        <p:txBody>
          <a:bodyPr wrap="square">
            <a:spAutoFit/>
          </a:bodyPr>
          <a:lstStyle/>
          <a:p>
            <a:pPr algn="ctr" rtl="0"/>
            <a:r>
              <a:rPr lang="en-US" sz="2400" b="1" dirty="0">
                <a:cs typeface="MV Boli" panose="02000500030200090000" pitchFamily="2" charset="0"/>
              </a:rPr>
              <a:t>N</a:t>
            </a:r>
            <a:r>
              <a:rPr lang="en-US" sz="2400" b="1" dirty="0">
                <a:latin typeface="+mn-lt"/>
                <a:cs typeface="MV Boli" panose="02000500030200090000" pitchFamily="2" charset="0"/>
              </a:rPr>
              <a:t>ew words with their meanings</a:t>
            </a:r>
            <a:endParaRPr lang="ar-SA" sz="2400" dirty="0"/>
          </a:p>
        </p:txBody>
      </p:sp>
      <p:sp>
        <p:nvSpPr>
          <p:cNvPr id="31" name="Oval 20">
            <a:extLst>
              <a:ext uri="{FF2B5EF4-FFF2-40B4-BE49-F238E27FC236}">
                <a16:creationId xmlns:a16="http://schemas.microsoft.com/office/drawing/2014/main" id="{66D2B7AE-C10C-447D-811A-83A61A2728A9}"/>
              </a:ext>
            </a:extLst>
          </p:cNvPr>
          <p:cNvSpPr/>
          <p:nvPr/>
        </p:nvSpPr>
        <p:spPr>
          <a:xfrm>
            <a:off x="206138" y="1607918"/>
            <a:ext cx="3088632" cy="9762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96290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9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14">
            <a:extLst>
              <a:ext uri="{FF2B5EF4-FFF2-40B4-BE49-F238E27FC236}">
                <a16:creationId xmlns:a16="http://schemas.microsoft.com/office/drawing/2014/main" id="{0E49723B-7185-4A5F-82C5-51DE1AE06A31}"/>
              </a:ext>
            </a:extLst>
          </p:cNvPr>
          <p:cNvGrpSpPr/>
          <p:nvPr/>
        </p:nvGrpSpPr>
        <p:grpSpPr>
          <a:xfrm>
            <a:off x="-20487" y="-12068"/>
            <a:ext cx="12217003" cy="6870068"/>
            <a:chOff x="8585502" y="2839257"/>
            <a:chExt cx="12217003" cy="6870068"/>
          </a:xfrm>
        </p:grpSpPr>
        <p:pic>
          <p:nvPicPr>
            <p:cNvPr id="6" name="图片 115">
              <a:extLst>
                <a:ext uri="{FF2B5EF4-FFF2-40B4-BE49-F238E27FC236}">
                  <a16:creationId xmlns:a16="http://schemas.microsoft.com/office/drawing/2014/main" id="{6AE40CAB-A884-4BD8-A965-B96F87472F21}"/>
                </a:ext>
              </a:extLst>
            </p:cNvPr>
            <p:cNvPicPr>
              <a:picLocks noChangeAspect="1"/>
            </p:cNvPicPr>
            <p:nvPr/>
          </p:nvPicPr>
          <p:blipFill>
            <a:blip r:embed="rId2"/>
            <a:stretch>
              <a:fillRect/>
            </a:stretch>
          </p:blipFill>
          <p:spPr>
            <a:xfrm>
              <a:off x="8585502" y="2839257"/>
              <a:ext cx="12192000" cy="6866415"/>
            </a:xfrm>
            <a:prstGeom prst="rect">
              <a:avLst/>
            </a:prstGeom>
          </p:spPr>
        </p:pic>
        <p:sp>
          <p:nvSpPr>
            <p:cNvPr id="7" name="流程图: 过程 116">
              <a:extLst>
                <a:ext uri="{FF2B5EF4-FFF2-40B4-BE49-F238E27FC236}">
                  <a16:creationId xmlns:a16="http://schemas.microsoft.com/office/drawing/2014/main" id="{28467578-7CDE-4724-8978-575B6856B25E}"/>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صورة 7">
            <a:extLst>
              <a:ext uri="{FF2B5EF4-FFF2-40B4-BE49-F238E27FC236}">
                <a16:creationId xmlns:a16="http://schemas.microsoft.com/office/drawing/2014/main" id="{B82CD670-B7F8-4C01-BB6A-E497A9D0F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823" y="3653"/>
            <a:ext cx="1305702" cy="1089856"/>
          </a:xfrm>
          <a:prstGeom prst="rect">
            <a:avLst/>
          </a:prstGeom>
        </p:spPr>
      </p:pic>
      <p:grpSp>
        <p:nvGrpSpPr>
          <p:cNvPr id="2" name="مجموعة 1">
            <a:extLst>
              <a:ext uri="{FF2B5EF4-FFF2-40B4-BE49-F238E27FC236}">
                <a16:creationId xmlns:a16="http://schemas.microsoft.com/office/drawing/2014/main" id="{94FC1CE2-AFB6-4E61-AE3A-28F9EBCF0AD0}"/>
              </a:ext>
            </a:extLst>
          </p:cNvPr>
          <p:cNvGrpSpPr/>
          <p:nvPr/>
        </p:nvGrpSpPr>
        <p:grpSpPr>
          <a:xfrm>
            <a:off x="0" y="1020375"/>
            <a:ext cx="7666143" cy="4971922"/>
            <a:chOff x="970961" y="725864"/>
            <a:chExt cx="10058400" cy="5448693"/>
          </a:xfrm>
        </p:grpSpPr>
        <p:sp>
          <p:nvSpPr>
            <p:cNvPr id="9" name="圆角矩形 112">
              <a:extLst>
                <a:ext uri="{FF2B5EF4-FFF2-40B4-BE49-F238E27FC236}">
                  <a16:creationId xmlns:a16="http://schemas.microsoft.com/office/drawing/2014/main" id="{7EB522B7-7E8F-4062-B0A4-F3B61F7D1710}"/>
                </a:ext>
              </a:extLst>
            </p:cNvPr>
            <p:cNvSpPr/>
            <p:nvPr/>
          </p:nvSpPr>
          <p:spPr>
            <a:xfrm>
              <a:off x="970961" y="725864"/>
              <a:ext cx="10058400" cy="5448693"/>
            </a:xfrm>
            <a:prstGeom prst="roundRect">
              <a:avLst>
                <a:gd name="adj" fmla="val 7352"/>
              </a:avLst>
            </a:prstGeom>
            <a:solidFill>
              <a:srgbClr val="FCF9F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106">
              <a:extLst>
                <a:ext uri="{FF2B5EF4-FFF2-40B4-BE49-F238E27FC236}">
                  <a16:creationId xmlns:a16="http://schemas.microsoft.com/office/drawing/2014/main" id="{736BAF43-E5D3-49D9-A72A-375742F15F60}"/>
                </a:ext>
              </a:extLst>
            </p:cNvPr>
            <p:cNvSpPr/>
            <p:nvPr/>
          </p:nvSpPr>
          <p:spPr>
            <a:xfrm>
              <a:off x="10595694" y="977490"/>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7">
              <a:extLst>
                <a:ext uri="{FF2B5EF4-FFF2-40B4-BE49-F238E27FC236}">
                  <a16:creationId xmlns:a16="http://schemas.microsoft.com/office/drawing/2014/main" id="{9A243B67-5A70-421C-B81B-5FAEB4BBF04A}"/>
                </a:ext>
              </a:extLst>
            </p:cNvPr>
            <p:cNvSpPr/>
            <p:nvPr/>
          </p:nvSpPr>
          <p:spPr>
            <a:xfrm>
              <a:off x="1241426" y="5665272"/>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09">
              <a:extLst>
                <a:ext uri="{FF2B5EF4-FFF2-40B4-BE49-F238E27FC236}">
                  <a16:creationId xmlns:a16="http://schemas.microsoft.com/office/drawing/2014/main" id="{D4742BFF-8513-479C-8E5D-D025CF80404B}"/>
                </a:ext>
              </a:extLst>
            </p:cNvPr>
            <p:cNvSpPr/>
            <p:nvPr/>
          </p:nvSpPr>
          <p:spPr>
            <a:xfrm>
              <a:off x="1196030" y="977489"/>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06">
              <a:extLst>
                <a:ext uri="{FF2B5EF4-FFF2-40B4-BE49-F238E27FC236}">
                  <a16:creationId xmlns:a16="http://schemas.microsoft.com/office/drawing/2014/main" id="{6D2380CD-6333-4B39-917B-8BD9DA2F4D0F}"/>
                </a:ext>
              </a:extLst>
            </p:cNvPr>
            <p:cNvSpPr/>
            <p:nvPr/>
          </p:nvSpPr>
          <p:spPr>
            <a:xfrm>
              <a:off x="10550276" y="5696276"/>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صورة 2">
              <a:extLst>
                <a:ext uri="{FF2B5EF4-FFF2-40B4-BE49-F238E27FC236}">
                  <a16:creationId xmlns:a16="http://schemas.microsoft.com/office/drawing/2014/main" id="{868DE0E7-B0BC-4F2D-9481-3B0924CD76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300" y="1581408"/>
              <a:ext cx="9249523" cy="3970051"/>
            </a:xfrm>
            <a:prstGeom prst="rect">
              <a:avLst/>
            </a:prstGeom>
          </p:spPr>
        </p:pic>
      </p:grpSp>
      <p:sp>
        <p:nvSpPr>
          <p:cNvPr id="20" name="燕尾形 37">
            <a:extLst>
              <a:ext uri="{FF2B5EF4-FFF2-40B4-BE49-F238E27FC236}">
                <a16:creationId xmlns:a16="http://schemas.microsoft.com/office/drawing/2014/main" id="{30056818-A172-4003-92F9-7C04E2D3BA24}"/>
              </a:ext>
            </a:extLst>
          </p:cNvPr>
          <p:cNvSpPr/>
          <p:nvPr/>
        </p:nvSpPr>
        <p:spPr>
          <a:xfrm>
            <a:off x="5720528" y="127121"/>
            <a:ext cx="396647"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sp>
        <p:nvSpPr>
          <p:cNvPr id="21" name="燕尾形 38">
            <a:extLst>
              <a:ext uri="{FF2B5EF4-FFF2-40B4-BE49-F238E27FC236}">
                <a16:creationId xmlns:a16="http://schemas.microsoft.com/office/drawing/2014/main" id="{C42A97F3-3306-4299-895D-7031769B21A1}"/>
              </a:ext>
            </a:extLst>
          </p:cNvPr>
          <p:cNvSpPr/>
          <p:nvPr/>
        </p:nvSpPr>
        <p:spPr>
          <a:xfrm>
            <a:off x="5480408" y="145139"/>
            <a:ext cx="376484"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Calibri" panose="020F0502020204030204" pitchFamily="34" charset="0"/>
            </a:endParaRPr>
          </a:p>
        </p:txBody>
      </p:sp>
      <p:grpSp>
        <p:nvGrpSpPr>
          <p:cNvPr id="23" name="Group 466">
            <a:extLst>
              <a:ext uri="{FF2B5EF4-FFF2-40B4-BE49-F238E27FC236}">
                <a16:creationId xmlns:a16="http://schemas.microsoft.com/office/drawing/2014/main" id="{D24BA2EF-9A15-48A9-A738-D586846B4BFD}"/>
              </a:ext>
            </a:extLst>
          </p:cNvPr>
          <p:cNvGrpSpPr/>
          <p:nvPr/>
        </p:nvGrpSpPr>
        <p:grpSpPr>
          <a:xfrm>
            <a:off x="8255696" y="661609"/>
            <a:ext cx="3606286" cy="6086179"/>
            <a:chOff x="8020417" y="2213619"/>
            <a:chExt cx="3356249" cy="6086179"/>
          </a:xfrm>
        </p:grpSpPr>
        <p:sp>
          <p:nvSpPr>
            <p:cNvPr id="24" name="Freeform: Shape 447">
              <a:extLst>
                <a:ext uri="{FF2B5EF4-FFF2-40B4-BE49-F238E27FC236}">
                  <a16:creationId xmlns:a16="http://schemas.microsoft.com/office/drawing/2014/main" id="{D372BDF4-11D5-463A-A4FC-8E1ECF74AAAE}"/>
                </a:ext>
              </a:extLst>
            </p:cNvPr>
            <p:cNvSpPr/>
            <p:nvPr/>
          </p:nvSpPr>
          <p:spPr>
            <a:xfrm rot="10411499" flipH="1" flipV="1">
              <a:off x="9100778" y="2213619"/>
              <a:ext cx="2275888" cy="811010"/>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2"/>
            </a:solidFill>
            <a:ln w="7945" cap="flat">
              <a:noFill/>
              <a:prstDash val="solid"/>
              <a:miter/>
            </a:ln>
          </p:spPr>
          <p:txBody>
            <a:bodyPr rtlCol="0" anchor="ctr"/>
            <a:lstStyle/>
            <a:p>
              <a:pPr algn="l" rtl="0"/>
              <a:endParaRPr lang="en-US" b="1"/>
            </a:p>
          </p:txBody>
        </p:sp>
        <p:sp>
          <p:nvSpPr>
            <p:cNvPr id="25" name="TextBox 449">
              <a:extLst>
                <a:ext uri="{FF2B5EF4-FFF2-40B4-BE49-F238E27FC236}">
                  <a16:creationId xmlns:a16="http://schemas.microsoft.com/office/drawing/2014/main" id="{0CC09B09-8B48-47BA-8192-D2A954861990}"/>
                </a:ext>
              </a:extLst>
            </p:cNvPr>
            <p:cNvSpPr txBox="1"/>
            <p:nvPr/>
          </p:nvSpPr>
          <p:spPr>
            <a:xfrm>
              <a:off x="8910543" y="2290978"/>
              <a:ext cx="1669230" cy="523220"/>
            </a:xfrm>
            <a:prstGeom prst="rect">
              <a:avLst/>
            </a:prstGeom>
            <a:noFill/>
          </p:spPr>
          <p:txBody>
            <a:bodyPr wrap="square" lIns="108000" rIns="108000" rtlCol="0">
              <a:spAutoFit/>
            </a:bodyPr>
            <a:lstStyle/>
            <a:p>
              <a:pPr algn="ctr" rtl="0"/>
              <a:r>
                <a:rPr lang="en-US" altLang="ko-KR" sz="2800" b="1" dirty="0">
                  <a:solidFill>
                    <a:schemeClr val="tx1">
                      <a:lumMod val="85000"/>
                      <a:lumOff val="15000"/>
                    </a:schemeClr>
                  </a:solidFill>
                  <a:cs typeface="Arial" pitchFamily="34" charset="0"/>
                </a:rPr>
                <a:t>Choose</a:t>
              </a:r>
              <a:endParaRPr lang="ko-KR" altLang="en-US" sz="2800" b="1" dirty="0">
                <a:solidFill>
                  <a:schemeClr val="tx1">
                    <a:lumMod val="85000"/>
                    <a:lumOff val="15000"/>
                  </a:schemeClr>
                </a:solidFill>
                <a:cs typeface="Arial" pitchFamily="34" charset="0"/>
              </a:endParaRPr>
            </a:p>
          </p:txBody>
        </p:sp>
        <p:sp>
          <p:nvSpPr>
            <p:cNvPr id="26" name="TextBox 451">
              <a:extLst>
                <a:ext uri="{FF2B5EF4-FFF2-40B4-BE49-F238E27FC236}">
                  <a16:creationId xmlns:a16="http://schemas.microsoft.com/office/drawing/2014/main" id="{CD4C2686-2496-421C-B319-AF32B5477A4E}"/>
                </a:ext>
              </a:extLst>
            </p:cNvPr>
            <p:cNvSpPr txBox="1"/>
            <p:nvPr/>
          </p:nvSpPr>
          <p:spPr>
            <a:xfrm>
              <a:off x="8020417" y="3159929"/>
              <a:ext cx="3095639" cy="5139869"/>
            </a:xfrm>
            <a:prstGeom prst="rect">
              <a:avLst/>
            </a:prstGeom>
            <a:noFill/>
          </p:spPr>
          <p:txBody>
            <a:bodyPr wrap="square" lIns="108000" rIns="108000" rtlCol="0">
              <a:spAutoFit/>
            </a:bodyPr>
            <a:lstStyle/>
            <a:p>
              <a:pPr algn="l" rtl="0"/>
              <a:r>
                <a:rPr lang="en-US" altLang="zh-CN" sz="2400" b="1" dirty="0">
                  <a:solidFill>
                    <a:srgbClr val="00B050"/>
                  </a:solidFill>
                  <a:cs typeface="MV Boli" pitchFamily="2" charset="0"/>
                </a:rPr>
                <a:t>The meaning of </a:t>
              </a:r>
              <a:r>
                <a:rPr lang="en-US" sz="2400" b="1" i="0" u="sng" dirty="0">
                  <a:solidFill>
                    <a:srgbClr val="C00000"/>
                  </a:solidFill>
                  <a:effectLst/>
                  <a:latin typeface="Söhne"/>
                </a:rPr>
                <a:t>Organizations </a:t>
              </a:r>
              <a:endParaRPr lang="en-US" altLang="zh-CN" sz="2400" b="1" u="sng" dirty="0">
                <a:solidFill>
                  <a:srgbClr val="C00000"/>
                </a:solidFill>
                <a:cs typeface="MV Boli" pitchFamily="2" charset="0"/>
              </a:endParaRPr>
            </a:p>
            <a:p>
              <a:pPr algn="l" rtl="0"/>
              <a:endParaRPr lang="en-US" altLang="zh-CN" sz="2800" b="1" dirty="0">
                <a:solidFill>
                  <a:schemeClr val="tx1">
                    <a:lumMod val="85000"/>
                    <a:lumOff val="15000"/>
                  </a:schemeClr>
                </a:solidFill>
                <a:cs typeface="MV Boli" pitchFamily="2" charset="0"/>
              </a:endParaRPr>
            </a:p>
            <a:p>
              <a:pPr marL="514350" indent="-514350" algn="l" rtl="0">
                <a:buAutoNum type="arabicPeriod"/>
              </a:pPr>
              <a:r>
                <a:rPr lang="en-US" sz="2800" b="1" i="0" dirty="0">
                  <a:solidFill>
                    <a:srgbClr val="374151"/>
                  </a:solidFill>
                  <a:effectLst/>
                  <a:latin typeface="Söhne"/>
                </a:rPr>
                <a:t>groups of people working together to do good things.</a:t>
              </a:r>
            </a:p>
            <a:p>
              <a:pPr marL="514350" indent="-514350" algn="l" rtl="0">
                <a:buAutoNum type="arabicPeriod"/>
              </a:pPr>
              <a:endParaRPr lang="en-GB" sz="2800" b="1" dirty="0">
                <a:solidFill>
                  <a:schemeClr val="tx1">
                    <a:lumMod val="85000"/>
                    <a:lumOff val="15000"/>
                  </a:schemeClr>
                </a:solidFill>
                <a:cs typeface="MV Boli" pitchFamily="2" charset="0"/>
              </a:endParaRPr>
            </a:p>
            <a:p>
              <a:pPr algn="l" rtl="0"/>
              <a:r>
                <a:rPr lang="en-GB" altLang="zh-CN" sz="2800" b="1" dirty="0">
                  <a:solidFill>
                    <a:schemeClr val="tx1">
                      <a:lumMod val="85000"/>
                      <a:lumOff val="15000"/>
                    </a:schemeClr>
                  </a:solidFill>
                  <a:cs typeface="MV Boli" pitchFamily="2" charset="0"/>
                </a:rPr>
                <a:t>2. </a:t>
              </a:r>
              <a:r>
                <a:rPr lang="en-US" sz="2800" b="1" i="0" dirty="0">
                  <a:solidFill>
                    <a:srgbClr val="374151"/>
                  </a:solidFill>
                  <a:effectLst/>
                  <a:latin typeface="Söhne"/>
                </a:rPr>
                <a:t>individuals playing games by themselves</a:t>
              </a:r>
              <a:endParaRPr lang="en-US" altLang="zh-CN" sz="2800" b="1" dirty="0">
                <a:solidFill>
                  <a:schemeClr val="tx1">
                    <a:lumMod val="85000"/>
                    <a:lumOff val="15000"/>
                  </a:schemeClr>
                </a:solidFill>
                <a:cs typeface="MV Boli" pitchFamily="2" charset="0"/>
              </a:endParaRPr>
            </a:p>
            <a:p>
              <a:pPr algn="l" rtl="0"/>
              <a:endParaRPr lang="en-US" altLang="zh-CN" sz="2800" b="1" dirty="0">
                <a:solidFill>
                  <a:schemeClr val="tx1">
                    <a:lumMod val="85000"/>
                    <a:lumOff val="15000"/>
                  </a:schemeClr>
                </a:solidFill>
                <a:cs typeface="MV Boli" pitchFamily="2" charset="0"/>
              </a:endParaRPr>
            </a:p>
          </p:txBody>
        </p:sp>
      </p:grpSp>
      <p:pic>
        <p:nvPicPr>
          <p:cNvPr id="27" name="Picture 4">
            <a:extLst>
              <a:ext uri="{FF2B5EF4-FFF2-40B4-BE49-F238E27FC236}">
                <a16:creationId xmlns:a16="http://schemas.microsoft.com/office/drawing/2014/main" id="{DFCCF435-57DC-4B6C-BF9D-250584D49F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7594" b="43815"/>
          <a:stretch/>
        </p:blipFill>
        <p:spPr>
          <a:xfrm>
            <a:off x="11168420" y="3010620"/>
            <a:ext cx="1003090" cy="793725"/>
          </a:xfrm>
          <a:prstGeom prst="rect">
            <a:avLst/>
          </a:prstGeom>
        </p:spPr>
      </p:pic>
      <p:grpSp>
        <p:nvGrpSpPr>
          <p:cNvPr id="4" name="مجموعة 3">
            <a:extLst>
              <a:ext uri="{FF2B5EF4-FFF2-40B4-BE49-F238E27FC236}">
                <a16:creationId xmlns:a16="http://schemas.microsoft.com/office/drawing/2014/main" id="{297D2A87-AC54-49B3-A0F7-34DAD5C34FF5}"/>
              </a:ext>
            </a:extLst>
          </p:cNvPr>
          <p:cNvGrpSpPr/>
          <p:nvPr/>
        </p:nvGrpSpPr>
        <p:grpSpPr>
          <a:xfrm>
            <a:off x="55138" y="104219"/>
            <a:ext cx="5534930" cy="475296"/>
            <a:chOff x="58474" y="24571"/>
            <a:chExt cx="5534930" cy="475296"/>
          </a:xfrm>
        </p:grpSpPr>
        <p:grpSp>
          <p:nvGrpSpPr>
            <p:cNvPr id="28" name="组合 34">
              <a:extLst>
                <a:ext uri="{FF2B5EF4-FFF2-40B4-BE49-F238E27FC236}">
                  <a16:creationId xmlns:a16="http://schemas.microsoft.com/office/drawing/2014/main" id="{98D671AC-AB73-4E4F-89E4-A258D23891EA}"/>
                </a:ext>
              </a:extLst>
            </p:cNvPr>
            <p:cNvGrpSpPr/>
            <p:nvPr/>
          </p:nvGrpSpPr>
          <p:grpSpPr>
            <a:xfrm>
              <a:off x="58474" y="44748"/>
              <a:ext cx="5534930" cy="455119"/>
              <a:chOff x="3562350" y="-2391420"/>
              <a:chExt cx="4033224" cy="1060705"/>
            </a:xfrm>
            <a:solidFill>
              <a:srgbClr val="FFFF00"/>
            </a:solidFill>
          </p:grpSpPr>
          <p:sp>
            <p:nvSpPr>
              <p:cNvPr id="29" name="流程图: 过程 35">
                <a:extLst>
                  <a:ext uri="{FF2B5EF4-FFF2-40B4-BE49-F238E27FC236}">
                    <a16:creationId xmlns:a16="http://schemas.microsoft.com/office/drawing/2014/main" id="{D2F063FB-2552-4ECE-87A0-5B6681CE5818}"/>
                  </a:ext>
                </a:extLst>
              </p:cNvPr>
              <p:cNvSpPr/>
              <p:nvPr/>
            </p:nvSpPr>
            <p:spPr>
              <a:xfrm>
                <a:off x="3562350" y="-2391373"/>
                <a:ext cx="3813259" cy="106061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30" name="等腰三角形 36">
                <a:extLst>
                  <a:ext uri="{FF2B5EF4-FFF2-40B4-BE49-F238E27FC236}">
                    <a16:creationId xmlns:a16="http://schemas.microsoft.com/office/drawing/2014/main" id="{6D255E47-1A86-4781-B355-B48D67E585DB}"/>
                  </a:ext>
                </a:extLst>
              </p:cNvPr>
              <p:cNvSpPr/>
              <p:nvPr/>
            </p:nvSpPr>
            <p:spPr>
              <a:xfrm rot="5400000">
                <a:off x="6955239" y="-1971049"/>
                <a:ext cx="1060705" cy="21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22" name="مربع نص 21">
              <a:extLst>
                <a:ext uri="{FF2B5EF4-FFF2-40B4-BE49-F238E27FC236}">
                  <a16:creationId xmlns:a16="http://schemas.microsoft.com/office/drawing/2014/main" id="{20932C9A-CA19-414C-A7D0-83B7B701E647}"/>
                </a:ext>
              </a:extLst>
            </p:cNvPr>
            <p:cNvSpPr txBox="1"/>
            <p:nvPr/>
          </p:nvSpPr>
          <p:spPr>
            <a:xfrm>
              <a:off x="96999" y="24571"/>
              <a:ext cx="5123126" cy="461665"/>
            </a:xfrm>
            <a:prstGeom prst="rect">
              <a:avLst/>
            </a:prstGeom>
            <a:noFill/>
          </p:spPr>
          <p:txBody>
            <a:bodyPr wrap="square">
              <a:spAutoFit/>
            </a:bodyPr>
            <a:lstStyle/>
            <a:p>
              <a:pPr algn="ctr" rtl="0"/>
              <a:r>
                <a:rPr lang="en-US" sz="2400" b="1" dirty="0">
                  <a:cs typeface="MV Boli" panose="02000500030200090000" pitchFamily="2" charset="0"/>
                </a:rPr>
                <a:t>N</a:t>
              </a:r>
              <a:r>
                <a:rPr lang="en-US" sz="2400" b="1" dirty="0">
                  <a:latin typeface="+mn-lt"/>
                  <a:cs typeface="MV Boli" panose="02000500030200090000" pitchFamily="2" charset="0"/>
                </a:rPr>
                <a:t>ew words with their meanings</a:t>
              </a:r>
              <a:endParaRPr lang="ar-SA" sz="2400" dirty="0"/>
            </a:p>
          </p:txBody>
        </p:sp>
      </p:grpSp>
      <p:sp>
        <p:nvSpPr>
          <p:cNvPr id="31" name="Oval 20">
            <a:extLst>
              <a:ext uri="{FF2B5EF4-FFF2-40B4-BE49-F238E27FC236}">
                <a16:creationId xmlns:a16="http://schemas.microsoft.com/office/drawing/2014/main" id="{E9EC9F43-2387-4437-BDDA-FF73B9FF4506}"/>
              </a:ext>
            </a:extLst>
          </p:cNvPr>
          <p:cNvSpPr/>
          <p:nvPr/>
        </p:nvSpPr>
        <p:spPr>
          <a:xfrm>
            <a:off x="5480408" y="4303783"/>
            <a:ext cx="1986550" cy="7800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5840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9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319AF5C-7D26-47DE-9000-96337C7FA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44726"/>
            <a:ext cx="12268201" cy="6947452"/>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112">
            <a:extLst>
              <a:ext uri="{FF2B5EF4-FFF2-40B4-BE49-F238E27FC236}">
                <a16:creationId xmlns:a16="http://schemas.microsoft.com/office/drawing/2014/main" id="{2B773680-2289-480B-A798-07188AEC6601}"/>
              </a:ext>
            </a:extLst>
          </p:cNvPr>
          <p:cNvSpPr/>
          <p:nvPr/>
        </p:nvSpPr>
        <p:spPr>
          <a:xfrm>
            <a:off x="273682" y="516316"/>
            <a:ext cx="11873948" cy="6023113"/>
          </a:xfrm>
          <a:prstGeom prst="roundRect">
            <a:avLst>
              <a:gd name="adj" fmla="val 735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مربع نص 1">
            <a:extLst>
              <a:ext uri="{FF2B5EF4-FFF2-40B4-BE49-F238E27FC236}">
                <a16:creationId xmlns:a16="http://schemas.microsoft.com/office/drawing/2014/main" id="{C7B24A76-A76B-42B3-AE37-6A1C3556C7A9}"/>
              </a:ext>
            </a:extLst>
          </p:cNvPr>
          <p:cNvSpPr txBox="1"/>
          <p:nvPr/>
        </p:nvSpPr>
        <p:spPr>
          <a:xfrm>
            <a:off x="5617453" y="665922"/>
            <a:ext cx="1809946" cy="523220"/>
          </a:xfrm>
          <a:prstGeom prst="rect">
            <a:avLst/>
          </a:prstGeom>
          <a:noFill/>
        </p:spPr>
        <p:txBody>
          <a:bodyPr wrap="square" rtlCol="1">
            <a:spAutoFit/>
          </a:bodyPr>
          <a:lstStyle/>
          <a:p>
            <a:pPr algn="l" rtl="0"/>
            <a:r>
              <a:rPr lang="en-US" sz="2800" b="1" u="sng" dirty="0">
                <a:solidFill>
                  <a:srgbClr val="C00000"/>
                </a:solidFill>
              </a:rPr>
              <a:t>Revision:</a:t>
            </a:r>
            <a:endParaRPr lang="ar-SA" sz="2800" b="1" u="sng" dirty="0">
              <a:solidFill>
                <a:srgbClr val="C00000"/>
              </a:solidFill>
            </a:endParaRPr>
          </a:p>
        </p:txBody>
      </p:sp>
      <p:sp>
        <p:nvSpPr>
          <p:cNvPr id="20" name="مستطيل: زوايا مستديرة 19">
            <a:extLst>
              <a:ext uri="{FF2B5EF4-FFF2-40B4-BE49-F238E27FC236}">
                <a16:creationId xmlns:a16="http://schemas.microsoft.com/office/drawing/2014/main" id="{89B2127C-2A49-4243-94F7-4CD53753CCC9}"/>
              </a:ext>
            </a:extLst>
          </p:cNvPr>
          <p:cNvSpPr/>
          <p:nvPr/>
        </p:nvSpPr>
        <p:spPr>
          <a:xfrm>
            <a:off x="8506479" y="3557919"/>
            <a:ext cx="3360591" cy="1923781"/>
          </a:xfrm>
          <a:prstGeom prst="round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3600" b="1" dirty="0">
                <a:solidFill>
                  <a:schemeClr val="tx1"/>
                </a:solidFill>
              </a:rPr>
              <a:t>cheap</a:t>
            </a:r>
            <a:endParaRPr lang="ar-SA" sz="3600" b="1" dirty="0">
              <a:solidFill>
                <a:schemeClr val="tx1"/>
              </a:solidFill>
            </a:endParaRPr>
          </a:p>
        </p:txBody>
      </p:sp>
      <p:sp>
        <p:nvSpPr>
          <p:cNvPr id="21" name="مستطيل: زوايا مستديرة 20">
            <a:extLst>
              <a:ext uri="{FF2B5EF4-FFF2-40B4-BE49-F238E27FC236}">
                <a16:creationId xmlns:a16="http://schemas.microsoft.com/office/drawing/2014/main" id="{5CB96836-914A-483B-B77D-4757E9A1F536}"/>
              </a:ext>
            </a:extLst>
          </p:cNvPr>
          <p:cNvSpPr/>
          <p:nvPr/>
        </p:nvSpPr>
        <p:spPr>
          <a:xfrm>
            <a:off x="4822785" y="3429000"/>
            <a:ext cx="3418390" cy="2052700"/>
          </a:xfrm>
          <a:prstGeom prst="round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3600" b="1" i="0" kern="1200" dirty="0">
              <a:solidFill>
                <a:schemeClr val="tx1"/>
              </a:solidFill>
              <a:effectLst/>
              <a:ea typeface="+mn-ea"/>
              <a:cs typeface="+mn-cs"/>
            </a:endParaRPr>
          </a:p>
          <a:p>
            <a:pPr algn="ctr"/>
            <a:r>
              <a:rPr lang="en-US" sz="3600" b="1" i="0" kern="1200" dirty="0">
                <a:solidFill>
                  <a:schemeClr val="tx1"/>
                </a:solidFill>
                <a:effectLst/>
                <a:ea typeface="+mn-ea"/>
                <a:cs typeface="+mn-cs"/>
              </a:rPr>
              <a:t>screen size is small</a:t>
            </a:r>
            <a:endParaRPr lang="ar-SA" sz="3600" b="1" dirty="0">
              <a:solidFill>
                <a:schemeClr val="tx1"/>
              </a:solidFill>
            </a:endParaRPr>
          </a:p>
          <a:p>
            <a:pPr algn="ctr"/>
            <a:endParaRPr lang="ar-SA" sz="3600" dirty="0">
              <a:solidFill>
                <a:schemeClr val="tx1"/>
              </a:solidFill>
            </a:endParaRPr>
          </a:p>
        </p:txBody>
      </p:sp>
      <p:sp>
        <p:nvSpPr>
          <p:cNvPr id="22" name="مستطيل: زوايا مستديرة 21">
            <a:extLst>
              <a:ext uri="{FF2B5EF4-FFF2-40B4-BE49-F238E27FC236}">
                <a16:creationId xmlns:a16="http://schemas.microsoft.com/office/drawing/2014/main" id="{C673FB40-ED08-4D11-BB53-D05F2AD541EE}"/>
              </a:ext>
            </a:extLst>
          </p:cNvPr>
          <p:cNvSpPr/>
          <p:nvPr/>
        </p:nvSpPr>
        <p:spPr>
          <a:xfrm>
            <a:off x="538987" y="3454656"/>
            <a:ext cx="4018494" cy="1998618"/>
          </a:xfrm>
          <a:prstGeom prst="round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en-US" sz="3600" b="1" i="0" kern="1200" dirty="0">
              <a:solidFill>
                <a:schemeClr val="tx1"/>
              </a:solidFill>
              <a:effectLst/>
              <a:ea typeface="+mn-ea"/>
              <a:cs typeface="+mn-cs"/>
            </a:endParaRPr>
          </a:p>
          <a:p>
            <a:pPr algn="ctr" rtl="0"/>
            <a:r>
              <a:rPr lang="en-US" sz="3600" b="1" dirty="0">
                <a:solidFill>
                  <a:schemeClr val="tx1"/>
                </a:solidFill>
              </a:rPr>
              <a:t>easier to use if you have to write and print a lot.</a:t>
            </a:r>
            <a:endParaRPr lang="ar-SA" sz="3600" dirty="0">
              <a:solidFill>
                <a:schemeClr val="tx1"/>
              </a:solidFill>
            </a:endParaRPr>
          </a:p>
          <a:p>
            <a:pPr algn="ctr" rtl="0"/>
            <a:endParaRPr lang="ar-SA" sz="3600" dirty="0">
              <a:solidFill>
                <a:schemeClr val="tx1"/>
              </a:solidFill>
            </a:endParaRPr>
          </a:p>
        </p:txBody>
      </p:sp>
      <p:sp>
        <p:nvSpPr>
          <p:cNvPr id="25" name="مربع نص 24">
            <a:extLst>
              <a:ext uri="{FF2B5EF4-FFF2-40B4-BE49-F238E27FC236}">
                <a16:creationId xmlns:a16="http://schemas.microsoft.com/office/drawing/2014/main" id="{9091E7AF-C806-4A0E-9EE6-627769D0B278}"/>
              </a:ext>
            </a:extLst>
          </p:cNvPr>
          <p:cNvSpPr txBox="1"/>
          <p:nvPr/>
        </p:nvSpPr>
        <p:spPr>
          <a:xfrm>
            <a:off x="3961561" y="1936815"/>
            <a:ext cx="7905509" cy="707886"/>
          </a:xfrm>
          <a:prstGeom prst="rect">
            <a:avLst/>
          </a:prstGeom>
          <a:noFill/>
        </p:spPr>
        <p:txBody>
          <a:bodyPr wrap="square" rtlCol="1">
            <a:spAutoFit/>
          </a:bodyPr>
          <a:lstStyle/>
          <a:p>
            <a:pPr algn="l" rtl="0"/>
            <a:r>
              <a:rPr lang="en-US" sz="4000" b="1" dirty="0"/>
              <a:t>(</a:t>
            </a:r>
            <a:r>
              <a:rPr lang="en-US" sz="4000" b="1" dirty="0" err="1"/>
              <a:t>Q.Match</a:t>
            </a:r>
            <a:r>
              <a:rPr lang="en-US" sz="4000" b="1" dirty="0"/>
              <a:t>)\  </a:t>
            </a:r>
            <a:r>
              <a:rPr lang="en-US" sz="4000" b="1" dirty="0">
                <a:solidFill>
                  <a:srgbClr val="C00000"/>
                </a:solidFill>
              </a:rPr>
              <a:t>desktop:</a:t>
            </a:r>
            <a:endParaRPr lang="ar-SA" sz="4000" b="1" dirty="0">
              <a:solidFill>
                <a:srgbClr val="C00000"/>
              </a:solidFill>
            </a:endParaRPr>
          </a:p>
        </p:txBody>
      </p:sp>
      <p:pic>
        <p:nvPicPr>
          <p:cNvPr id="14" name="صورة 13">
            <a:extLst>
              <a:ext uri="{FF2B5EF4-FFF2-40B4-BE49-F238E27FC236}">
                <a16:creationId xmlns:a16="http://schemas.microsoft.com/office/drawing/2014/main" id="{1954F5D5-C0CA-4D9F-86B9-0CAAE5BAA7C7}"/>
              </a:ext>
            </a:extLst>
          </p:cNvPr>
          <p:cNvPicPr>
            <a:picLocks noChangeAspect="1"/>
          </p:cNvPicPr>
          <p:nvPr/>
        </p:nvPicPr>
        <p:blipFill rotWithShape="1">
          <a:blip r:embed="rId3"/>
          <a:srcRect t="9822" r="21444" b="11223"/>
          <a:stretch/>
        </p:blipFill>
        <p:spPr>
          <a:xfrm>
            <a:off x="8574459" y="1103528"/>
            <a:ext cx="2122035" cy="2019905"/>
          </a:xfrm>
          <a:prstGeom prst="rect">
            <a:avLst/>
          </a:prstGeom>
        </p:spPr>
      </p:pic>
      <p:pic>
        <p:nvPicPr>
          <p:cNvPr id="15" name="Picture 4">
            <a:extLst>
              <a:ext uri="{FF2B5EF4-FFF2-40B4-BE49-F238E27FC236}">
                <a16:creationId xmlns:a16="http://schemas.microsoft.com/office/drawing/2014/main" id="{50336A37-C968-4627-97AD-9AA0962936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7594" b="43815"/>
          <a:stretch/>
        </p:blipFill>
        <p:spPr>
          <a:xfrm>
            <a:off x="1672663" y="5079096"/>
            <a:ext cx="1938002" cy="1460333"/>
          </a:xfrm>
          <a:prstGeom prst="rect">
            <a:avLst/>
          </a:prstGeom>
        </p:spPr>
      </p:pic>
    </p:spTree>
    <p:extLst>
      <p:ext uri="{BB962C8B-B14F-4D97-AF65-F5344CB8AC3E}">
        <p14:creationId xmlns:p14="http://schemas.microsoft.com/office/powerpoint/2010/main" val="1463880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14">
            <a:extLst>
              <a:ext uri="{FF2B5EF4-FFF2-40B4-BE49-F238E27FC236}">
                <a16:creationId xmlns:a16="http://schemas.microsoft.com/office/drawing/2014/main" id="{7371301F-17F6-4104-A458-8A401853D8D7}"/>
              </a:ext>
            </a:extLst>
          </p:cNvPr>
          <p:cNvGrpSpPr/>
          <p:nvPr/>
        </p:nvGrpSpPr>
        <p:grpSpPr>
          <a:xfrm>
            <a:off x="-20487" y="-12068"/>
            <a:ext cx="12217003" cy="6870068"/>
            <a:chOff x="8585502" y="2839257"/>
            <a:chExt cx="12217003" cy="6870068"/>
          </a:xfrm>
        </p:grpSpPr>
        <p:pic>
          <p:nvPicPr>
            <p:cNvPr id="15" name="图片 115">
              <a:extLst>
                <a:ext uri="{FF2B5EF4-FFF2-40B4-BE49-F238E27FC236}">
                  <a16:creationId xmlns:a16="http://schemas.microsoft.com/office/drawing/2014/main" id="{DE759F41-6AD4-4C1D-B01E-6D8EF7C135E7}"/>
                </a:ext>
              </a:extLst>
            </p:cNvPr>
            <p:cNvPicPr>
              <a:picLocks noChangeAspect="1"/>
            </p:cNvPicPr>
            <p:nvPr/>
          </p:nvPicPr>
          <p:blipFill>
            <a:blip r:embed="rId2"/>
            <a:stretch>
              <a:fillRect/>
            </a:stretch>
          </p:blipFill>
          <p:spPr>
            <a:xfrm>
              <a:off x="8585502" y="2839257"/>
              <a:ext cx="12192000" cy="6866415"/>
            </a:xfrm>
            <a:prstGeom prst="rect">
              <a:avLst/>
            </a:prstGeom>
          </p:spPr>
        </p:pic>
        <p:sp>
          <p:nvSpPr>
            <p:cNvPr id="16" name="流程图: 过程 116">
              <a:extLst>
                <a:ext uri="{FF2B5EF4-FFF2-40B4-BE49-F238E27FC236}">
                  <a16:creationId xmlns:a16="http://schemas.microsoft.com/office/drawing/2014/main" id="{7C77D28F-83F8-444F-BD35-8A05F3A3E80D}"/>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صورة 16">
            <a:extLst>
              <a:ext uri="{FF2B5EF4-FFF2-40B4-BE49-F238E27FC236}">
                <a16:creationId xmlns:a16="http://schemas.microsoft.com/office/drawing/2014/main" id="{3BCF5704-B700-42A3-9659-A4A249952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823" y="3653"/>
            <a:ext cx="1305702" cy="1089856"/>
          </a:xfrm>
          <a:prstGeom prst="rect">
            <a:avLst/>
          </a:prstGeom>
        </p:spPr>
      </p:pic>
      <p:sp>
        <p:nvSpPr>
          <p:cNvPr id="2" name="عنوان 1">
            <a:extLst>
              <a:ext uri="{FF2B5EF4-FFF2-40B4-BE49-F238E27FC236}">
                <a16:creationId xmlns:a16="http://schemas.microsoft.com/office/drawing/2014/main" id="{9BA83EAD-EA5E-4970-A4F1-250344B14C7D}"/>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id="{A1648522-E09F-4EFD-A716-126BBD5EEED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73510"/>
            <a:ext cx="12191522" cy="6931510"/>
          </a:xfrm>
        </p:spPr>
      </p:pic>
      <p:sp>
        <p:nvSpPr>
          <p:cNvPr id="6" name="燕尾形 37">
            <a:extLst>
              <a:ext uri="{FF2B5EF4-FFF2-40B4-BE49-F238E27FC236}">
                <a16:creationId xmlns:a16="http://schemas.microsoft.com/office/drawing/2014/main" id="{F18406D0-E972-4905-B899-EAC82CC742A0}"/>
              </a:ext>
            </a:extLst>
          </p:cNvPr>
          <p:cNvSpPr/>
          <p:nvPr/>
        </p:nvSpPr>
        <p:spPr>
          <a:xfrm>
            <a:off x="5700656" y="127121"/>
            <a:ext cx="416520"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grpSp>
        <p:nvGrpSpPr>
          <p:cNvPr id="7" name="组合 34">
            <a:extLst>
              <a:ext uri="{FF2B5EF4-FFF2-40B4-BE49-F238E27FC236}">
                <a16:creationId xmlns:a16="http://schemas.microsoft.com/office/drawing/2014/main" id="{7BC5DE24-11E6-4611-AFB2-189DBAE721B2}"/>
              </a:ext>
            </a:extLst>
          </p:cNvPr>
          <p:cNvGrpSpPr/>
          <p:nvPr/>
        </p:nvGrpSpPr>
        <p:grpSpPr>
          <a:xfrm>
            <a:off x="58474" y="107093"/>
            <a:ext cx="5534930" cy="455119"/>
            <a:chOff x="3562350" y="-2391420"/>
            <a:chExt cx="4033224" cy="1060705"/>
          </a:xfrm>
          <a:solidFill>
            <a:srgbClr val="FFFF00"/>
          </a:solidFill>
        </p:grpSpPr>
        <p:sp>
          <p:nvSpPr>
            <p:cNvPr id="8" name="流程图: 过程 35">
              <a:extLst>
                <a:ext uri="{FF2B5EF4-FFF2-40B4-BE49-F238E27FC236}">
                  <a16:creationId xmlns:a16="http://schemas.microsoft.com/office/drawing/2014/main" id="{3B58B513-6F14-4983-B844-CE2D878D3DDB}"/>
                </a:ext>
              </a:extLst>
            </p:cNvPr>
            <p:cNvSpPr/>
            <p:nvPr/>
          </p:nvSpPr>
          <p:spPr>
            <a:xfrm>
              <a:off x="3562350" y="-2391373"/>
              <a:ext cx="3813259" cy="106061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9" name="等腰三角形 36">
              <a:extLst>
                <a:ext uri="{FF2B5EF4-FFF2-40B4-BE49-F238E27FC236}">
                  <a16:creationId xmlns:a16="http://schemas.microsoft.com/office/drawing/2014/main" id="{B921CC3B-58B6-4EC0-BB22-6D7D0D63D0F2}"/>
                </a:ext>
              </a:extLst>
            </p:cNvPr>
            <p:cNvSpPr/>
            <p:nvPr/>
          </p:nvSpPr>
          <p:spPr>
            <a:xfrm rot="5400000">
              <a:off x="6955239" y="-1971049"/>
              <a:ext cx="1060705" cy="21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10" name="مربع نص 9">
            <a:extLst>
              <a:ext uri="{FF2B5EF4-FFF2-40B4-BE49-F238E27FC236}">
                <a16:creationId xmlns:a16="http://schemas.microsoft.com/office/drawing/2014/main" id="{AE65DC0F-9287-41C4-878B-4FB7A4060460}"/>
              </a:ext>
            </a:extLst>
          </p:cNvPr>
          <p:cNvSpPr txBox="1"/>
          <p:nvPr/>
        </p:nvSpPr>
        <p:spPr>
          <a:xfrm>
            <a:off x="857838" y="95785"/>
            <a:ext cx="5068852" cy="461665"/>
          </a:xfrm>
          <a:prstGeom prst="rect">
            <a:avLst/>
          </a:prstGeom>
          <a:noFill/>
        </p:spPr>
        <p:txBody>
          <a:bodyPr wrap="square">
            <a:spAutoFit/>
          </a:bodyPr>
          <a:lstStyle/>
          <a:p>
            <a:pPr algn="ctr" rtl="0"/>
            <a:r>
              <a:rPr lang="en-US" sz="2400" b="1" dirty="0">
                <a:cs typeface="MV Boli" panose="02000500030200090000" pitchFamily="2" charset="0"/>
              </a:rPr>
              <a:t>N</a:t>
            </a:r>
            <a:r>
              <a:rPr lang="en-US" sz="2400" b="1" dirty="0">
                <a:latin typeface="+mn-lt"/>
                <a:cs typeface="MV Boli" panose="02000500030200090000" pitchFamily="2" charset="0"/>
              </a:rPr>
              <a:t>ew words with their meanings</a:t>
            </a:r>
            <a:endParaRPr lang="ar-SA" sz="2400" dirty="0"/>
          </a:p>
        </p:txBody>
      </p:sp>
      <p:sp>
        <p:nvSpPr>
          <p:cNvPr id="11" name="燕尾形 37">
            <a:extLst>
              <a:ext uri="{FF2B5EF4-FFF2-40B4-BE49-F238E27FC236}">
                <a16:creationId xmlns:a16="http://schemas.microsoft.com/office/drawing/2014/main" id="{7D92FF30-0164-436F-964B-72C4846F4306}"/>
              </a:ext>
            </a:extLst>
          </p:cNvPr>
          <p:cNvSpPr/>
          <p:nvPr/>
        </p:nvSpPr>
        <p:spPr>
          <a:xfrm>
            <a:off x="5438770" y="92764"/>
            <a:ext cx="416520"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2000">
              <a:solidFill>
                <a:schemeClr val="tx1"/>
              </a:solidFill>
              <a:latin typeface="Calibri" panose="020F0502020204030204" pitchFamily="34" charset="0"/>
            </a:endParaRPr>
          </a:p>
        </p:txBody>
      </p:sp>
      <p:sp>
        <p:nvSpPr>
          <p:cNvPr id="12" name="مربع نص 11">
            <a:extLst>
              <a:ext uri="{FF2B5EF4-FFF2-40B4-BE49-F238E27FC236}">
                <a16:creationId xmlns:a16="http://schemas.microsoft.com/office/drawing/2014/main" id="{937C5010-6BFB-4876-89BA-30F24E22490E}"/>
              </a:ext>
            </a:extLst>
          </p:cNvPr>
          <p:cNvSpPr txBox="1"/>
          <p:nvPr/>
        </p:nvSpPr>
        <p:spPr>
          <a:xfrm>
            <a:off x="4048046" y="2129323"/>
            <a:ext cx="3197968" cy="1754326"/>
          </a:xfrm>
          <a:prstGeom prst="rect">
            <a:avLst/>
          </a:prstGeom>
          <a:noFill/>
        </p:spPr>
        <p:txBody>
          <a:bodyPr wrap="square">
            <a:spAutoFit/>
          </a:bodyPr>
          <a:lstStyle/>
          <a:p>
            <a:pPr algn="l" rtl="0"/>
            <a:r>
              <a:rPr lang="ar-SA" b="1" dirty="0" err="1"/>
              <a:t>Vision</a:t>
            </a:r>
            <a:r>
              <a:rPr lang="ar-SA" b="1" dirty="0"/>
              <a:t> 2030 </a:t>
            </a:r>
            <a:r>
              <a:rPr lang="ar-SA" b="1" dirty="0" err="1"/>
              <a:t>transforms</a:t>
            </a:r>
            <a:r>
              <a:rPr lang="ar-SA" b="1" dirty="0"/>
              <a:t> </a:t>
            </a:r>
            <a:r>
              <a:rPr lang="ar-SA" b="1" dirty="0" err="1"/>
              <a:t>Saudi</a:t>
            </a:r>
            <a:r>
              <a:rPr lang="ar-SA" b="1" dirty="0"/>
              <a:t> </a:t>
            </a:r>
            <a:r>
              <a:rPr lang="ar-SA" b="1" dirty="0" err="1"/>
              <a:t>Arabia</a:t>
            </a:r>
            <a:r>
              <a:rPr lang="ar-SA" b="1" dirty="0"/>
              <a:t> </a:t>
            </a:r>
            <a:r>
              <a:rPr lang="ar-SA" b="1" dirty="0" err="1"/>
              <a:t>with</a:t>
            </a:r>
            <a:r>
              <a:rPr lang="ar-SA" b="1" dirty="0"/>
              <a:t> </a:t>
            </a:r>
            <a:r>
              <a:rPr lang="ar-SA" b="1" dirty="0" err="1"/>
              <a:t>advanced</a:t>
            </a:r>
            <a:r>
              <a:rPr lang="ar-SA" b="1" dirty="0"/>
              <a:t> </a:t>
            </a:r>
            <a:r>
              <a:rPr lang="ar-SA" b="1" u="sng" dirty="0" err="1">
                <a:solidFill>
                  <a:srgbClr val="C00000"/>
                </a:solidFill>
              </a:rPr>
              <a:t>Telecommunications</a:t>
            </a:r>
            <a:r>
              <a:rPr lang="ar-SA" b="1" u="sng" dirty="0">
                <a:solidFill>
                  <a:srgbClr val="C00000"/>
                </a:solidFill>
              </a:rPr>
              <a:t> </a:t>
            </a:r>
            <a:r>
              <a:rPr lang="ar-SA" b="1" u="sng" dirty="0" err="1">
                <a:solidFill>
                  <a:srgbClr val="C00000"/>
                </a:solidFill>
              </a:rPr>
              <a:t>and</a:t>
            </a:r>
            <a:r>
              <a:rPr lang="ar-SA" b="1" u="sng" dirty="0">
                <a:solidFill>
                  <a:srgbClr val="C00000"/>
                </a:solidFill>
              </a:rPr>
              <a:t> IT, </a:t>
            </a:r>
            <a:r>
              <a:rPr lang="ar-SA" b="1" u="sng" dirty="0" err="1">
                <a:solidFill>
                  <a:srgbClr val="C00000"/>
                </a:solidFill>
              </a:rPr>
              <a:t>using</a:t>
            </a:r>
            <a:r>
              <a:rPr lang="ar-SA" b="1" u="sng" dirty="0">
                <a:solidFill>
                  <a:srgbClr val="C00000"/>
                </a:solidFill>
              </a:rPr>
              <a:t> </a:t>
            </a:r>
            <a:r>
              <a:rPr lang="ar-SA" b="1" u="sng" dirty="0" err="1">
                <a:solidFill>
                  <a:srgbClr val="C00000"/>
                </a:solidFill>
              </a:rPr>
              <a:t>technology</a:t>
            </a:r>
            <a:r>
              <a:rPr lang="ar-SA" b="1" u="sng" dirty="0">
                <a:solidFill>
                  <a:srgbClr val="C00000"/>
                </a:solidFill>
              </a:rPr>
              <a:t> </a:t>
            </a:r>
            <a:r>
              <a:rPr lang="ar-SA" b="1" dirty="0" err="1"/>
              <a:t>to</a:t>
            </a:r>
            <a:r>
              <a:rPr lang="ar-SA" b="1" dirty="0"/>
              <a:t> </a:t>
            </a:r>
            <a:r>
              <a:rPr lang="ar-SA" b="1" dirty="0" err="1"/>
              <a:t>connect</a:t>
            </a:r>
            <a:r>
              <a:rPr lang="ar-SA" b="1" dirty="0"/>
              <a:t>, </a:t>
            </a:r>
            <a:r>
              <a:rPr lang="ar-SA" b="1" dirty="0" err="1"/>
              <a:t>innovate</a:t>
            </a:r>
            <a:r>
              <a:rPr lang="ar-SA" b="1" dirty="0"/>
              <a:t>, </a:t>
            </a:r>
            <a:r>
              <a:rPr lang="ar-SA" b="1" dirty="0" err="1"/>
              <a:t>and</a:t>
            </a:r>
            <a:r>
              <a:rPr lang="ar-SA" b="1" dirty="0"/>
              <a:t> </a:t>
            </a:r>
            <a:r>
              <a:rPr lang="ar-SA" b="1" dirty="0" err="1"/>
              <a:t>propel</a:t>
            </a:r>
            <a:r>
              <a:rPr lang="ar-SA" b="1" dirty="0"/>
              <a:t> </a:t>
            </a:r>
            <a:r>
              <a:rPr lang="ar-SA" b="1" dirty="0" err="1"/>
              <a:t>the</a:t>
            </a:r>
            <a:r>
              <a:rPr lang="ar-SA" b="1" dirty="0"/>
              <a:t> </a:t>
            </a:r>
            <a:r>
              <a:rPr lang="ar-SA" b="1" dirty="0" err="1"/>
              <a:t>nation</a:t>
            </a:r>
            <a:r>
              <a:rPr lang="ar-SA" b="1" dirty="0"/>
              <a:t> </a:t>
            </a:r>
            <a:r>
              <a:rPr lang="ar-SA" b="1" dirty="0" err="1"/>
              <a:t>into</a:t>
            </a:r>
            <a:r>
              <a:rPr lang="ar-SA" b="1" dirty="0"/>
              <a:t> a </a:t>
            </a:r>
            <a:r>
              <a:rPr lang="ar-SA" b="1" dirty="0" err="1"/>
              <a:t>brighter</a:t>
            </a:r>
            <a:r>
              <a:rPr lang="ar-SA" b="1" dirty="0"/>
              <a:t> </a:t>
            </a:r>
            <a:r>
              <a:rPr lang="ar-SA" b="1" dirty="0" err="1"/>
              <a:t>future</a:t>
            </a:r>
            <a:r>
              <a:rPr lang="ar-SA" b="1" dirty="0"/>
              <a:t>.</a:t>
            </a:r>
          </a:p>
        </p:txBody>
      </p:sp>
      <p:sp>
        <p:nvSpPr>
          <p:cNvPr id="13" name="مربع نص 12">
            <a:extLst>
              <a:ext uri="{FF2B5EF4-FFF2-40B4-BE49-F238E27FC236}">
                <a16:creationId xmlns:a16="http://schemas.microsoft.com/office/drawing/2014/main" id="{D9AA5D62-B4C3-48CC-91AC-D851D75CF586}"/>
              </a:ext>
            </a:extLst>
          </p:cNvPr>
          <p:cNvSpPr txBox="1"/>
          <p:nvPr/>
        </p:nvSpPr>
        <p:spPr>
          <a:xfrm>
            <a:off x="8116764" y="5439809"/>
            <a:ext cx="4075236" cy="1200329"/>
          </a:xfrm>
          <a:prstGeom prst="rect">
            <a:avLst/>
          </a:prstGeom>
          <a:noFill/>
        </p:spPr>
        <p:txBody>
          <a:bodyPr wrap="square">
            <a:spAutoFit/>
          </a:bodyPr>
          <a:lstStyle/>
          <a:p>
            <a:pPr algn="ctr" rtl="0"/>
            <a:r>
              <a:rPr lang="ar-SA" b="1" dirty="0" err="1"/>
              <a:t>The</a:t>
            </a:r>
            <a:r>
              <a:rPr lang="ar-SA" b="1" dirty="0"/>
              <a:t> </a:t>
            </a:r>
            <a:r>
              <a:rPr lang="ar-SA" b="1" dirty="0" err="1"/>
              <a:t>government</a:t>
            </a:r>
            <a:r>
              <a:rPr lang="ar-SA" b="1" dirty="0"/>
              <a:t> </a:t>
            </a:r>
            <a:r>
              <a:rPr lang="ar-SA" b="1" dirty="0" err="1"/>
              <a:t>is</a:t>
            </a:r>
            <a:r>
              <a:rPr lang="ar-SA" b="1" dirty="0"/>
              <a:t> a </a:t>
            </a:r>
            <a:r>
              <a:rPr lang="ar-SA" b="1" dirty="0" err="1"/>
              <a:t>big</a:t>
            </a:r>
            <a:r>
              <a:rPr lang="ar-SA" b="1" dirty="0"/>
              <a:t> </a:t>
            </a:r>
            <a:r>
              <a:rPr lang="ar-SA" b="1" dirty="0" err="1"/>
              <a:t>helper</a:t>
            </a:r>
            <a:r>
              <a:rPr lang="ar-SA" b="1" dirty="0"/>
              <a:t>, </a:t>
            </a:r>
            <a:r>
              <a:rPr lang="ar-SA" b="1" dirty="0" err="1">
                <a:solidFill>
                  <a:srgbClr val="C00000"/>
                </a:solidFill>
              </a:rPr>
              <a:t>supporting</a:t>
            </a:r>
            <a:r>
              <a:rPr lang="ar-SA" b="1" dirty="0">
                <a:solidFill>
                  <a:srgbClr val="C00000"/>
                </a:solidFill>
              </a:rPr>
              <a:t> </a:t>
            </a:r>
            <a:r>
              <a:rPr lang="ar-SA" b="1" dirty="0" err="1">
                <a:solidFill>
                  <a:srgbClr val="C00000"/>
                </a:solidFill>
              </a:rPr>
              <a:t>businesses</a:t>
            </a:r>
            <a:r>
              <a:rPr lang="ar-SA" b="1" dirty="0">
                <a:solidFill>
                  <a:srgbClr val="C00000"/>
                </a:solidFill>
              </a:rPr>
              <a:t> </a:t>
            </a:r>
            <a:r>
              <a:rPr lang="en-US" b="1" dirty="0">
                <a:solidFill>
                  <a:srgbClr val="C00000"/>
                </a:solidFill>
              </a:rPr>
              <a:t>, </a:t>
            </a:r>
            <a:r>
              <a:rPr lang="en-US" b="1" dirty="0"/>
              <a:t>big and small businesses will have lots of chances to do great things and grow</a:t>
            </a:r>
            <a:endParaRPr lang="ar-SA" b="1" dirty="0"/>
          </a:p>
        </p:txBody>
      </p:sp>
    </p:spTree>
    <p:extLst>
      <p:ext uri="{BB962C8B-B14F-4D97-AF65-F5344CB8AC3E}">
        <p14:creationId xmlns:p14="http://schemas.microsoft.com/office/powerpoint/2010/main" val="4201517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14">
            <a:extLst>
              <a:ext uri="{FF2B5EF4-FFF2-40B4-BE49-F238E27FC236}">
                <a16:creationId xmlns:a16="http://schemas.microsoft.com/office/drawing/2014/main" id="{E82F1C5F-79FE-4B68-AB1D-92AE46D672A3}"/>
              </a:ext>
            </a:extLst>
          </p:cNvPr>
          <p:cNvGrpSpPr/>
          <p:nvPr/>
        </p:nvGrpSpPr>
        <p:grpSpPr>
          <a:xfrm>
            <a:off x="-648181" y="-12068"/>
            <a:ext cx="12844698" cy="6908432"/>
            <a:chOff x="8585502" y="2839257"/>
            <a:chExt cx="12217003" cy="6870068"/>
          </a:xfrm>
        </p:grpSpPr>
        <p:pic>
          <p:nvPicPr>
            <p:cNvPr id="16" name="图片 115">
              <a:extLst>
                <a:ext uri="{FF2B5EF4-FFF2-40B4-BE49-F238E27FC236}">
                  <a16:creationId xmlns:a16="http://schemas.microsoft.com/office/drawing/2014/main" id="{8717EEAF-B92D-4209-8170-D0750C9FB657}"/>
                </a:ext>
              </a:extLst>
            </p:cNvPr>
            <p:cNvPicPr>
              <a:picLocks noChangeAspect="1"/>
            </p:cNvPicPr>
            <p:nvPr/>
          </p:nvPicPr>
          <p:blipFill>
            <a:blip r:embed="rId4"/>
            <a:stretch>
              <a:fillRect/>
            </a:stretch>
          </p:blipFill>
          <p:spPr>
            <a:xfrm>
              <a:off x="8585502" y="2839257"/>
              <a:ext cx="12192000" cy="6866415"/>
            </a:xfrm>
            <a:prstGeom prst="rect">
              <a:avLst/>
            </a:prstGeom>
          </p:spPr>
        </p:pic>
        <p:sp>
          <p:nvSpPr>
            <p:cNvPr id="17" name="流程图: 过程 116">
              <a:extLst>
                <a:ext uri="{FF2B5EF4-FFF2-40B4-BE49-F238E27FC236}">
                  <a16:creationId xmlns:a16="http://schemas.microsoft.com/office/drawing/2014/main" id="{AF589E7C-0052-444D-8D7C-6FBEA033B67E}"/>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صورة 17">
            <a:extLst>
              <a:ext uri="{FF2B5EF4-FFF2-40B4-BE49-F238E27FC236}">
                <a16:creationId xmlns:a16="http://schemas.microsoft.com/office/drawing/2014/main" id="{938D585B-C301-4799-BD4A-34FC7C64C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1606" y="5396452"/>
            <a:ext cx="1305702" cy="1095942"/>
          </a:xfrm>
          <a:prstGeom prst="rect">
            <a:avLst/>
          </a:prstGeom>
        </p:spPr>
      </p:pic>
      <p:pic>
        <p:nvPicPr>
          <p:cNvPr id="4" name="صورة 3">
            <a:extLst>
              <a:ext uri="{FF2B5EF4-FFF2-40B4-BE49-F238E27FC236}">
                <a16:creationId xmlns:a16="http://schemas.microsoft.com/office/drawing/2014/main" id="{59EF8207-A7A5-4A08-B36F-E681023125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667" y="0"/>
            <a:ext cx="7811177" cy="6965004"/>
          </a:xfrm>
          <a:prstGeom prst="rect">
            <a:avLst/>
          </a:prstGeom>
        </p:spPr>
      </p:pic>
      <p:sp>
        <p:nvSpPr>
          <p:cNvPr id="5" name="Rectangle 2">
            <a:extLst>
              <a:ext uri="{FF2B5EF4-FFF2-40B4-BE49-F238E27FC236}">
                <a16:creationId xmlns:a16="http://schemas.microsoft.com/office/drawing/2014/main" id="{2EA914CE-8E48-48C8-A7BD-46059923A90D}"/>
              </a:ext>
            </a:extLst>
          </p:cNvPr>
          <p:cNvSpPr/>
          <p:nvPr/>
        </p:nvSpPr>
        <p:spPr>
          <a:xfrm>
            <a:off x="443211" y="3246197"/>
            <a:ext cx="1988704" cy="275216"/>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Rectangle 3">
            <a:extLst>
              <a:ext uri="{FF2B5EF4-FFF2-40B4-BE49-F238E27FC236}">
                <a16:creationId xmlns:a16="http://schemas.microsoft.com/office/drawing/2014/main" id="{1AFF4036-BE05-4D44-AA6E-637A66B59398}"/>
              </a:ext>
            </a:extLst>
          </p:cNvPr>
          <p:cNvSpPr/>
          <p:nvPr/>
        </p:nvSpPr>
        <p:spPr>
          <a:xfrm>
            <a:off x="2431915" y="6315331"/>
            <a:ext cx="791110" cy="275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7" name="Rectangle 27">
            <a:extLst>
              <a:ext uri="{FF2B5EF4-FFF2-40B4-BE49-F238E27FC236}">
                <a16:creationId xmlns:a16="http://schemas.microsoft.com/office/drawing/2014/main" id="{D7280AB1-4E2C-4C7E-9EAF-FA930E3EE2C4}"/>
              </a:ext>
            </a:extLst>
          </p:cNvPr>
          <p:cNvSpPr/>
          <p:nvPr/>
        </p:nvSpPr>
        <p:spPr>
          <a:xfrm>
            <a:off x="316751" y="6492394"/>
            <a:ext cx="791110" cy="275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grpSp>
        <p:nvGrpSpPr>
          <p:cNvPr id="8" name="Group 466">
            <a:extLst>
              <a:ext uri="{FF2B5EF4-FFF2-40B4-BE49-F238E27FC236}">
                <a16:creationId xmlns:a16="http://schemas.microsoft.com/office/drawing/2014/main" id="{EE693C13-B20E-43A5-B969-BB88FCE79FC0}"/>
              </a:ext>
            </a:extLst>
          </p:cNvPr>
          <p:cNvGrpSpPr/>
          <p:nvPr/>
        </p:nvGrpSpPr>
        <p:grpSpPr>
          <a:xfrm>
            <a:off x="7431279" y="1382101"/>
            <a:ext cx="3963178" cy="2596013"/>
            <a:chOff x="8309487" y="2213619"/>
            <a:chExt cx="3095639" cy="2596013"/>
          </a:xfrm>
        </p:grpSpPr>
        <p:sp>
          <p:nvSpPr>
            <p:cNvPr id="9" name="Freeform: Shape 447">
              <a:extLst>
                <a:ext uri="{FF2B5EF4-FFF2-40B4-BE49-F238E27FC236}">
                  <a16:creationId xmlns:a16="http://schemas.microsoft.com/office/drawing/2014/main" id="{F255DA75-E984-4685-B86F-B835EED415E0}"/>
                </a:ext>
              </a:extLst>
            </p:cNvPr>
            <p:cNvSpPr/>
            <p:nvPr/>
          </p:nvSpPr>
          <p:spPr>
            <a:xfrm rot="10411499" flipH="1" flipV="1">
              <a:off x="9100778" y="2213619"/>
              <a:ext cx="2275888" cy="811010"/>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2"/>
            </a:solidFill>
            <a:ln w="7945" cap="flat">
              <a:noFill/>
              <a:prstDash val="solid"/>
              <a:miter/>
            </a:ln>
          </p:spPr>
          <p:txBody>
            <a:bodyPr rtlCol="0" anchor="ctr"/>
            <a:lstStyle/>
            <a:p>
              <a:pPr algn="l" rtl="0"/>
              <a:endParaRPr lang="en-US" b="1"/>
            </a:p>
          </p:txBody>
        </p:sp>
        <p:sp>
          <p:nvSpPr>
            <p:cNvPr id="10" name="TextBox 449">
              <a:extLst>
                <a:ext uri="{FF2B5EF4-FFF2-40B4-BE49-F238E27FC236}">
                  <a16:creationId xmlns:a16="http://schemas.microsoft.com/office/drawing/2014/main" id="{943AA38A-00C7-4A17-9CD6-25C365A7367D}"/>
                </a:ext>
              </a:extLst>
            </p:cNvPr>
            <p:cNvSpPr txBox="1"/>
            <p:nvPr/>
          </p:nvSpPr>
          <p:spPr>
            <a:xfrm>
              <a:off x="9378353" y="2290978"/>
              <a:ext cx="1201419" cy="523220"/>
            </a:xfrm>
            <a:prstGeom prst="rect">
              <a:avLst/>
            </a:prstGeom>
            <a:noFill/>
          </p:spPr>
          <p:txBody>
            <a:bodyPr wrap="square" lIns="108000" rIns="108000" rtlCol="0">
              <a:spAutoFit/>
            </a:bodyPr>
            <a:lstStyle/>
            <a:p>
              <a:pPr algn="ctr" rtl="0"/>
              <a:r>
                <a:rPr lang="en-US" altLang="ko-KR" sz="2800" b="1" dirty="0">
                  <a:solidFill>
                    <a:schemeClr val="tx1">
                      <a:lumMod val="85000"/>
                      <a:lumOff val="15000"/>
                    </a:schemeClr>
                  </a:solidFill>
                  <a:cs typeface="Arial" pitchFamily="34" charset="0"/>
                </a:rPr>
                <a:t>Find out</a:t>
              </a:r>
              <a:endParaRPr lang="ko-KR" altLang="en-US" sz="2800" b="1" dirty="0">
                <a:solidFill>
                  <a:schemeClr val="tx1">
                    <a:lumMod val="85000"/>
                    <a:lumOff val="15000"/>
                  </a:schemeClr>
                </a:solidFill>
                <a:cs typeface="Arial" pitchFamily="34" charset="0"/>
              </a:endParaRPr>
            </a:p>
          </p:txBody>
        </p:sp>
        <p:sp>
          <p:nvSpPr>
            <p:cNvPr id="11" name="TextBox 451">
              <a:extLst>
                <a:ext uri="{FF2B5EF4-FFF2-40B4-BE49-F238E27FC236}">
                  <a16:creationId xmlns:a16="http://schemas.microsoft.com/office/drawing/2014/main" id="{CE5E63C2-A4D1-4B4D-84E8-D53B66FE5AC2}"/>
                </a:ext>
              </a:extLst>
            </p:cNvPr>
            <p:cNvSpPr txBox="1"/>
            <p:nvPr/>
          </p:nvSpPr>
          <p:spPr>
            <a:xfrm>
              <a:off x="8309487" y="3424637"/>
              <a:ext cx="3095639" cy="1384995"/>
            </a:xfrm>
            <a:prstGeom prst="rect">
              <a:avLst/>
            </a:prstGeom>
            <a:noFill/>
          </p:spPr>
          <p:txBody>
            <a:bodyPr wrap="square" lIns="108000" rIns="108000" rtlCol="0">
              <a:spAutoFit/>
            </a:bodyPr>
            <a:lstStyle/>
            <a:p>
              <a:pPr algn="l" rtl="0"/>
              <a:r>
                <a:rPr lang="en-US" altLang="zh-CN" sz="2800" b="1" dirty="0">
                  <a:solidFill>
                    <a:schemeClr val="tx1">
                      <a:lumMod val="85000"/>
                      <a:lumOff val="15000"/>
                    </a:schemeClr>
                  </a:solidFill>
                  <a:cs typeface="MV Boli" pitchFamily="2" charset="0"/>
                </a:rPr>
                <a:t>- Places to visit in Saudi Arabia</a:t>
              </a:r>
            </a:p>
            <a:p>
              <a:pPr algn="l" rtl="0"/>
              <a:endParaRPr lang="en-US" altLang="zh-CN" sz="2800" b="1" dirty="0">
                <a:solidFill>
                  <a:schemeClr val="tx1">
                    <a:lumMod val="85000"/>
                    <a:lumOff val="15000"/>
                  </a:schemeClr>
                </a:solidFill>
                <a:cs typeface="MV Boli" pitchFamily="2" charset="0"/>
              </a:endParaRPr>
            </a:p>
          </p:txBody>
        </p:sp>
      </p:grpSp>
      <p:pic>
        <p:nvPicPr>
          <p:cNvPr id="12" name="2 Minute Countdown Timer">
            <a:hlinkClick r:id="" action="ppaction://media"/>
            <a:extLst>
              <a:ext uri="{FF2B5EF4-FFF2-40B4-BE49-F238E27FC236}">
                <a16:creationId xmlns:a16="http://schemas.microsoft.com/office/drawing/2014/main" id="{2210E256-4D66-4757-B18F-721F7DC9BD4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530658" y="96494"/>
            <a:ext cx="1552218" cy="873123"/>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14" name="مربع نص 13">
            <a:extLst>
              <a:ext uri="{FF2B5EF4-FFF2-40B4-BE49-F238E27FC236}">
                <a16:creationId xmlns:a16="http://schemas.microsoft.com/office/drawing/2014/main" id="{F2506C27-6EBD-4867-9E91-6BF3E2F3CAF1}"/>
              </a:ext>
            </a:extLst>
          </p:cNvPr>
          <p:cNvSpPr txBox="1"/>
          <p:nvPr/>
        </p:nvSpPr>
        <p:spPr>
          <a:xfrm>
            <a:off x="7431279" y="3978114"/>
            <a:ext cx="4883938" cy="523220"/>
          </a:xfrm>
          <a:prstGeom prst="rect">
            <a:avLst/>
          </a:prstGeom>
          <a:noFill/>
        </p:spPr>
        <p:txBody>
          <a:bodyPr wrap="square">
            <a:spAutoFit/>
          </a:bodyPr>
          <a:lstStyle/>
          <a:p>
            <a:pPr algn="l" rtl="0"/>
            <a:r>
              <a:rPr lang="en-US" altLang="zh-CN" sz="2800" b="1" dirty="0">
                <a:solidFill>
                  <a:schemeClr val="tx1">
                    <a:lumMod val="85000"/>
                    <a:lumOff val="15000"/>
                  </a:schemeClr>
                </a:solidFill>
                <a:cs typeface="MV Boli" pitchFamily="2" charset="0"/>
              </a:rPr>
              <a:t>- Names of continents</a:t>
            </a:r>
            <a:endParaRPr lang="zh-CN" altLang="en-US" sz="2800" b="1" dirty="0">
              <a:solidFill>
                <a:schemeClr val="tx1">
                  <a:lumMod val="85000"/>
                  <a:lumOff val="15000"/>
                </a:schemeClr>
              </a:solidFill>
              <a:cs typeface="MV Boli" pitchFamily="2" charset="0"/>
            </a:endParaRPr>
          </a:p>
        </p:txBody>
      </p:sp>
      <p:pic>
        <p:nvPicPr>
          <p:cNvPr id="15" name="Picture 2" descr="Icon Reading #201906 - Free Icons Library">
            <a:extLst>
              <a:ext uri="{FF2B5EF4-FFF2-40B4-BE49-F238E27FC236}">
                <a16:creationId xmlns:a16="http://schemas.microsoft.com/office/drawing/2014/main" id="{B09048C9-C6B3-432A-B17E-83280F7377EF}"/>
              </a:ext>
            </a:extLst>
          </p:cNvPr>
          <p:cNvPicPr>
            <a:picLocks noChangeAspect="1" noChangeArrowheads="1"/>
          </p:cNvPicPr>
          <p:nvPr/>
        </p:nvPicPr>
        <p:blipFill>
          <a:blip r:embed="rId8" cstate="print">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949523" y="119450"/>
            <a:ext cx="850167" cy="850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296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video>
              <p:cMediaNode vol="80000">
                <p:cTn id="21" fill="hold" display="0">
                  <p:stCondLst>
                    <p:cond delay="indefinite"/>
                  </p:stCondLst>
                </p:cTn>
                <p:tgtEl>
                  <p:spTgt spid="12"/>
                </p:tgtEl>
              </p:cMediaNode>
            </p:video>
          </p:childTnLst>
        </p:cTn>
      </p:par>
    </p:tnLst>
    <p:bldLst>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4">
            <a:extLst>
              <a:ext uri="{FF2B5EF4-FFF2-40B4-BE49-F238E27FC236}">
                <a16:creationId xmlns:a16="http://schemas.microsoft.com/office/drawing/2014/main" id="{B459AD1C-4A37-42B9-8D9C-1B4D50DA569B}"/>
              </a:ext>
            </a:extLst>
          </p:cNvPr>
          <p:cNvGrpSpPr/>
          <p:nvPr/>
        </p:nvGrpSpPr>
        <p:grpSpPr>
          <a:xfrm>
            <a:off x="-20487" y="-12068"/>
            <a:ext cx="12217003" cy="6870068"/>
            <a:chOff x="8585502" y="2839257"/>
            <a:chExt cx="12217003" cy="6870068"/>
          </a:xfrm>
        </p:grpSpPr>
        <p:pic>
          <p:nvPicPr>
            <p:cNvPr id="17" name="图片 115">
              <a:extLst>
                <a:ext uri="{FF2B5EF4-FFF2-40B4-BE49-F238E27FC236}">
                  <a16:creationId xmlns:a16="http://schemas.microsoft.com/office/drawing/2014/main" id="{3D24CC94-EBD6-44FE-ADDB-6AFA936C88E1}"/>
                </a:ext>
              </a:extLst>
            </p:cNvPr>
            <p:cNvPicPr>
              <a:picLocks noChangeAspect="1"/>
            </p:cNvPicPr>
            <p:nvPr/>
          </p:nvPicPr>
          <p:blipFill>
            <a:blip r:embed="rId2"/>
            <a:stretch>
              <a:fillRect/>
            </a:stretch>
          </p:blipFill>
          <p:spPr>
            <a:xfrm>
              <a:off x="8585502" y="2839257"/>
              <a:ext cx="12192000" cy="6866415"/>
            </a:xfrm>
            <a:prstGeom prst="rect">
              <a:avLst/>
            </a:prstGeom>
          </p:spPr>
        </p:pic>
        <p:sp>
          <p:nvSpPr>
            <p:cNvPr id="18" name="流程图: 过程 116">
              <a:extLst>
                <a:ext uri="{FF2B5EF4-FFF2-40B4-BE49-F238E27FC236}">
                  <a16:creationId xmlns:a16="http://schemas.microsoft.com/office/drawing/2014/main" id="{A559F27D-A9BC-4599-AD04-2558979A7645}"/>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صورة 13">
            <a:extLst>
              <a:ext uri="{FF2B5EF4-FFF2-40B4-BE49-F238E27FC236}">
                <a16:creationId xmlns:a16="http://schemas.microsoft.com/office/drawing/2014/main" id="{7CD7B4BA-632F-48E2-8394-5FAD9D43C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823" y="3653"/>
            <a:ext cx="1305702" cy="1089856"/>
          </a:xfrm>
          <a:prstGeom prst="rect">
            <a:avLst/>
          </a:prstGeom>
        </p:spPr>
      </p:pic>
      <p:sp>
        <p:nvSpPr>
          <p:cNvPr id="5" name="مستطيل 4">
            <a:extLst>
              <a:ext uri="{FF2B5EF4-FFF2-40B4-BE49-F238E27FC236}">
                <a16:creationId xmlns:a16="http://schemas.microsoft.com/office/drawing/2014/main" id="{D402FB9A-E245-4A8F-8169-A7FFD2E1EF8B}"/>
              </a:ext>
            </a:extLst>
          </p:cNvPr>
          <p:cNvSpPr/>
          <p:nvPr/>
        </p:nvSpPr>
        <p:spPr>
          <a:xfrm>
            <a:off x="630247" y="5055680"/>
            <a:ext cx="9775817" cy="1200329"/>
          </a:xfrm>
          <a:prstGeom prst="rect">
            <a:avLst/>
          </a:prstGeom>
        </p:spPr>
        <p:txBody>
          <a:bodyPr wrap="square">
            <a:spAutoFit/>
          </a:bodyPr>
          <a:lstStyle/>
          <a:p>
            <a:pPr algn="l" rtl="0"/>
            <a:r>
              <a:rPr lang="en-US" sz="3600" b="1" dirty="0">
                <a:solidFill>
                  <a:srgbClr val="002060"/>
                </a:solidFill>
                <a:latin typeface="MyriadPro-Light"/>
              </a:rPr>
              <a:t>The Kingdom has a strong, family oriented, Islamic society.</a:t>
            </a:r>
          </a:p>
        </p:txBody>
      </p:sp>
      <p:pic>
        <p:nvPicPr>
          <p:cNvPr id="7" name="صورة 6">
            <a:extLst>
              <a:ext uri="{FF2B5EF4-FFF2-40B4-BE49-F238E27FC236}">
                <a16:creationId xmlns:a16="http://schemas.microsoft.com/office/drawing/2014/main" id="{3D382FE7-3C25-4F2B-8DD4-9BE0303A0F85}"/>
              </a:ext>
            </a:extLst>
          </p:cNvPr>
          <p:cNvPicPr>
            <a:picLocks noChangeAspect="1"/>
          </p:cNvPicPr>
          <p:nvPr/>
        </p:nvPicPr>
        <p:blipFill rotWithShape="1">
          <a:blip r:embed="rId4"/>
          <a:srcRect t="16420" r="31868" b="65393"/>
          <a:stretch/>
        </p:blipFill>
        <p:spPr>
          <a:xfrm>
            <a:off x="630248" y="1358025"/>
            <a:ext cx="8997235" cy="68146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صورة 7">
            <a:extLst>
              <a:ext uri="{FF2B5EF4-FFF2-40B4-BE49-F238E27FC236}">
                <a16:creationId xmlns:a16="http://schemas.microsoft.com/office/drawing/2014/main" id="{970F193B-3D63-4B6C-94F9-DBDB58631EB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66000"/>
                    </a14:imgEffect>
                  </a14:imgLayer>
                </a14:imgProps>
              </a:ext>
            </a:extLst>
          </a:blip>
          <a:srcRect t="29810" r="38887" b="53876"/>
          <a:stretch/>
        </p:blipFill>
        <p:spPr>
          <a:xfrm>
            <a:off x="371173" y="3956389"/>
            <a:ext cx="9256310" cy="68146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مربع نص 8">
            <a:extLst>
              <a:ext uri="{FF2B5EF4-FFF2-40B4-BE49-F238E27FC236}">
                <a16:creationId xmlns:a16="http://schemas.microsoft.com/office/drawing/2014/main" id="{ACA252B0-0807-4FFA-B45F-176E205CA17F}"/>
              </a:ext>
            </a:extLst>
          </p:cNvPr>
          <p:cNvSpPr txBox="1"/>
          <p:nvPr/>
        </p:nvSpPr>
        <p:spPr>
          <a:xfrm>
            <a:off x="537225" y="2598364"/>
            <a:ext cx="9775817" cy="1077218"/>
          </a:xfrm>
          <a:prstGeom prst="rect">
            <a:avLst/>
          </a:prstGeom>
          <a:noFill/>
        </p:spPr>
        <p:txBody>
          <a:bodyPr wrap="square">
            <a:spAutoFit/>
          </a:bodyPr>
          <a:lstStyle/>
          <a:p>
            <a:pPr algn="l" rtl="0"/>
            <a:r>
              <a:rPr lang="en-US" sz="3200" b="1" dirty="0">
                <a:solidFill>
                  <a:srgbClr val="C00000"/>
                </a:solidFill>
              </a:rPr>
              <a:t>Valuable minerals, for example, oil, gold, phosphate, uranium.</a:t>
            </a:r>
          </a:p>
        </p:txBody>
      </p:sp>
      <p:pic>
        <p:nvPicPr>
          <p:cNvPr id="12" name="صورة 11">
            <a:extLst>
              <a:ext uri="{FF2B5EF4-FFF2-40B4-BE49-F238E27FC236}">
                <a16:creationId xmlns:a16="http://schemas.microsoft.com/office/drawing/2014/main" id="{0946B619-47CF-4E79-8B32-EFAEEB80C575}"/>
              </a:ext>
            </a:extLst>
          </p:cNvPr>
          <p:cNvPicPr>
            <a:picLocks noChangeAspect="1"/>
          </p:cNvPicPr>
          <p:nvPr/>
        </p:nvPicPr>
        <p:blipFill rotWithShape="1">
          <a:blip r:embed="rId7"/>
          <a:srcRect r="73967" b="81108"/>
          <a:stretch/>
        </p:blipFill>
        <p:spPr>
          <a:xfrm>
            <a:off x="4336413" y="292538"/>
            <a:ext cx="2878368" cy="592703"/>
          </a:xfrm>
          <a:prstGeom prst="rect">
            <a:avLst/>
          </a:prstGeom>
          <a:ln>
            <a:solidFill>
              <a:schemeClr val="tx1"/>
            </a:solidFill>
          </a:ln>
        </p:spPr>
      </p:pic>
      <p:pic>
        <p:nvPicPr>
          <p:cNvPr id="15" name="Picture 2" descr="الصورة التي تم تحميلها">
            <a:extLst>
              <a:ext uri="{FF2B5EF4-FFF2-40B4-BE49-F238E27FC236}">
                <a16:creationId xmlns:a16="http://schemas.microsoft.com/office/drawing/2014/main" id="{717967E2-ABC2-4CCB-9C25-41A6EDAE477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884" r="40610" b="29008"/>
          <a:stretch/>
        </p:blipFill>
        <p:spPr bwMode="auto">
          <a:xfrm>
            <a:off x="2444949" y="-15721"/>
            <a:ext cx="1578598" cy="15680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2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4">
            <a:extLst>
              <a:ext uri="{FF2B5EF4-FFF2-40B4-BE49-F238E27FC236}">
                <a16:creationId xmlns:a16="http://schemas.microsoft.com/office/drawing/2014/main" id="{D3B06BA7-182C-4550-8946-3DF4E24339F5}"/>
              </a:ext>
            </a:extLst>
          </p:cNvPr>
          <p:cNvGrpSpPr/>
          <p:nvPr/>
        </p:nvGrpSpPr>
        <p:grpSpPr>
          <a:xfrm>
            <a:off x="-20487" y="-12068"/>
            <a:ext cx="12217003" cy="6870068"/>
            <a:chOff x="8585502" y="2839257"/>
            <a:chExt cx="12217003" cy="6870068"/>
          </a:xfrm>
        </p:grpSpPr>
        <p:pic>
          <p:nvPicPr>
            <p:cNvPr id="17" name="图片 115">
              <a:extLst>
                <a:ext uri="{FF2B5EF4-FFF2-40B4-BE49-F238E27FC236}">
                  <a16:creationId xmlns:a16="http://schemas.microsoft.com/office/drawing/2014/main" id="{879EAE7B-7F1C-4C83-8DDD-6B0D0D05FFDC}"/>
                </a:ext>
              </a:extLst>
            </p:cNvPr>
            <p:cNvPicPr>
              <a:picLocks noChangeAspect="1"/>
            </p:cNvPicPr>
            <p:nvPr/>
          </p:nvPicPr>
          <p:blipFill>
            <a:blip r:embed="rId2"/>
            <a:stretch>
              <a:fillRect/>
            </a:stretch>
          </p:blipFill>
          <p:spPr>
            <a:xfrm>
              <a:off x="8585502" y="2839257"/>
              <a:ext cx="12192000" cy="6866415"/>
            </a:xfrm>
            <a:prstGeom prst="rect">
              <a:avLst/>
            </a:prstGeom>
          </p:spPr>
        </p:pic>
        <p:sp>
          <p:nvSpPr>
            <p:cNvPr id="18" name="流程图: 过程 116">
              <a:extLst>
                <a:ext uri="{FF2B5EF4-FFF2-40B4-BE49-F238E27FC236}">
                  <a16:creationId xmlns:a16="http://schemas.microsoft.com/office/drawing/2014/main" id="{C4E88ECC-97E9-4DB5-8282-C20E9E0D696A}"/>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صورة 13">
            <a:extLst>
              <a:ext uri="{FF2B5EF4-FFF2-40B4-BE49-F238E27FC236}">
                <a16:creationId xmlns:a16="http://schemas.microsoft.com/office/drawing/2014/main" id="{1B433F8D-717F-4B7B-8908-0D09E3732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823" y="3653"/>
            <a:ext cx="1305702" cy="1089856"/>
          </a:xfrm>
          <a:prstGeom prst="rect">
            <a:avLst/>
          </a:prstGeom>
        </p:spPr>
      </p:pic>
      <p:sp>
        <p:nvSpPr>
          <p:cNvPr id="5" name="مستطيل 4">
            <a:extLst>
              <a:ext uri="{FF2B5EF4-FFF2-40B4-BE49-F238E27FC236}">
                <a16:creationId xmlns:a16="http://schemas.microsoft.com/office/drawing/2014/main" id="{D402FB9A-E245-4A8F-8169-A7FFD2E1EF8B}"/>
              </a:ext>
            </a:extLst>
          </p:cNvPr>
          <p:cNvSpPr/>
          <p:nvPr/>
        </p:nvSpPr>
        <p:spPr>
          <a:xfrm>
            <a:off x="685862" y="2595732"/>
            <a:ext cx="10761499" cy="1200329"/>
          </a:xfrm>
          <a:prstGeom prst="rect">
            <a:avLst/>
          </a:prstGeom>
        </p:spPr>
        <p:txBody>
          <a:bodyPr wrap="square">
            <a:spAutoFit/>
          </a:bodyPr>
          <a:lstStyle/>
          <a:p>
            <a:pPr algn="l" rtl="0"/>
            <a:r>
              <a:rPr lang="en-US" sz="2400" b="1" dirty="0">
                <a:solidFill>
                  <a:srgbClr val="C00000"/>
                </a:solidFill>
                <a:latin typeface="MyriadPro-Light"/>
              </a:rPr>
              <a:t>Social services will include health care and high quality education for all the citizens as well as libraries, galleries, and museums. There will also be cultural events and entertainment activities.</a:t>
            </a:r>
          </a:p>
        </p:txBody>
      </p:sp>
      <p:pic>
        <p:nvPicPr>
          <p:cNvPr id="7" name="صورة 6">
            <a:extLst>
              <a:ext uri="{FF2B5EF4-FFF2-40B4-BE49-F238E27FC236}">
                <a16:creationId xmlns:a16="http://schemas.microsoft.com/office/drawing/2014/main" id="{AD5F6CD8-E312-430C-8A55-54B05A82404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66000"/>
                    </a14:imgEffect>
                  </a14:imgLayer>
                </a14:imgProps>
              </a:ext>
            </a:extLst>
          </a:blip>
          <a:srcRect t="46016" b="39849"/>
          <a:stretch/>
        </p:blipFill>
        <p:spPr>
          <a:xfrm>
            <a:off x="174938" y="1478326"/>
            <a:ext cx="10849072" cy="65474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صورة 7">
            <a:extLst>
              <a:ext uri="{FF2B5EF4-FFF2-40B4-BE49-F238E27FC236}">
                <a16:creationId xmlns:a16="http://schemas.microsoft.com/office/drawing/2014/main" id="{6753A814-9EFA-4179-B029-76EDA96496D3}"/>
              </a:ext>
            </a:extLst>
          </p:cNvPr>
          <p:cNvPicPr>
            <a:picLocks noChangeAspect="1"/>
          </p:cNvPicPr>
          <p:nvPr/>
        </p:nvPicPr>
        <p:blipFill rotWithShape="1">
          <a:blip r:embed="rId6">
            <a:extLst>
              <a:ext uri="{BEBA8EAE-BF5A-486C-A8C5-ECC9F3942E4B}">
                <a14:imgProps xmlns:a14="http://schemas.microsoft.com/office/drawing/2010/main">
                  <a14:imgLayer r:embed="rId5">
                    <a14:imgEffect>
                      <a14:sharpenSoften amount="25000"/>
                    </a14:imgEffect>
                  </a14:imgLayer>
                </a14:imgProps>
              </a:ext>
            </a:extLst>
          </a:blip>
          <a:srcRect t="57929" r="30251" b="27805"/>
          <a:stretch/>
        </p:blipFill>
        <p:spPr>
          <a:xfrm>
            <a:off x="314194" y="4528794"/>
            <a:ext cx="10273937" cy="59625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مربع نص 8">
            <a:extLst>
              <a:ext uri="{FF2B5EF4-FFF2-40B4-BE49-F238E27FC236}">
                <a16:creationId xmlns:a16="http://schemas.microsoft.com/office/drawing/2014/main" id="{2CA6AADC-88DC-4CCE-A77E-F1730AFE3F3D}"/>
              </a:ext>
            </a:extLst>
          </p:cNvPr>
          <p:cNvSpPr txBox="1"/>
          <p:nvPr/>
        </p:nvSpPr>
        <p:spPr>
          <a:xfrm>
            <a:off x="685862" y="5579579"/>
            <a:ext cx="9902270" cy="830997"/>
          </a:xfrm>
          <a:prstGeom prst="rect">
            <a:avLst/>
          </a:prstGeom>
          <a:noFill/>
        </p:spPr>
        <p:txBody>
          <a:bodyPr wrap="square">
            <a:spAutoFit/>
          </a:bodyPr>
          <a:lstStyle/>
          <a:p>
            <a:pPr algn="l" rtl="0"/>
            <a:r>
              <a:rPr lang="en-US" sz="2400" b="1" dirty="0">
                <a:solidFill>
                  <a:srgbClr val="002060"/>
                </a:solidFill>
                <a:latin typeface="MyriadPro-Light"/>
              </a:rPr>
              <a:t>There will be opportunities for large and small businesses, new investors from other countries and professional opportunities for all citizens.</a:t>
            </a:r>
            <a:endParaRPr lang="ar-SA" sz="2400" b="1" dirty="0">
              <a:solidFill>
                <a:srgbClr val="002060"/>
              </a:solidFill>
            </a:endParaRPr>
          </a:p>
        </p:txBody>
      </p:sp>
      <p:pic>
        <p:nvPicPr>
          <p:cNvPr id="10" name="صورة 9">
            <a:extLst>
              <a:ext uri="{FF2B5EF4-FFF2-40B4-BE49-F238E27FC236}">
                <a16:creationId xmlns:a16="http://schemas.microsoft.com/office/drawing/2014/main" id="{38A9F189-96B6-4F28-8FBE-8F45B5991400}"/>
              </a:ext>
            </a:extLst>
          </p:cNvPr>
          <p:cNvPicPr>
            <a:picLocks noChangeAspect="1"/>
          </p:cNvPicPr>
          <p:nvPr/>
        </p:nvPicPr>
        <p:blipFill rotWithShape="1">
          <a:blip r:embed="rId7"/>
          <a:srcRect r="70096" b="81813"/>
          <a:stretch/>
        </p:blipFill>
        <p:spPr>
          <a:xfrm>
            <a:off x="4593920" y="375120"/>
            <a:ext cx="3071872" cy="530099"/>
          </a:xfrm>
          <a:prstGeom prst="rect">
            <a:avLst/>
          </a:prstGeom>
          <a:ln>
            <a:solidFill>
              <a:schemeClr val="tx1"/>
            </a:solidFill>
          </a:ln>
        </p:spPr>
      </p:pic>
      <p:pic>
        <p:nvPicPr>
          <p:cNvPr id="15" name="Picture 2" descr="الصورة التي تم تحميلها">
            <a:extLst>
              <a:ext uri="{FF2B5EF4-FFF2-40B4-BE49-F238E27FC236}">
                <a16:creationId xmlns:a16="http://schemas.microsoft.com/office/drawing/2014/main" id="{2217BB1D-2AAB-4345-92DF-E8E3F80525A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884" r="40610" b="29008"/>
          <a:stretch/>
        </p:blipFill>
        <p:spPr bwMode="auto">
          <a:xfrm>
            <a:off x="7836214" y="12263"/>
            <a:ext cx="1578598" cy="15680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476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4">
            <a:extLst>
              <a:ext uri="{FF2B5EF4-FFF2-40B4-BE49-F238E27FC236}">
                <a16:creationId xmlns:a16="http://schemas.microsoft.com/office/drawing/2014/main" id="{EA8ADDFC-DC09-4E77-B9F2-8938A60FE396}"/>
              </a:ext>
            </a:extLst>
          </p:cNvPr>
          <p:cNvGrpSpPr/>
          <p:nvPr/>
        </p:nvGrpSpPr>
        <p:grpSpPr>
          <a:xfrm>
            <a:off x="36769" y="33887"/>
            <a:ext cx="12217003" cy="6870068"/>
            <a:chOff x="8585502" y="2839257"/>
            <a:chExt cx="12217003" cy="6870068"/>
          </a:xfrm>
        </p:grpSpPr>
        <p:pic>
          <p:nvPicPr>
            <p:cNvPr id="17" name="图片 115">
              <a:extLst>
                <a:ext uri="{FF2B5EF4-FFF2-40B4-BE49-F238E27FC236}">
                  <a16:creationId xmlns:a16="http://schemas.microsoft.com/office/drawing/2014/main" id="{5291D80D-587C-4EC5-92F7-F0C2316B6044}"/>
                </a:ext>
              </a:extLst>
            </p:cNvPr>
            <p:cNvPicPr>
              <a:picLocks noChangeAspect="1"/>
            </p:cNvPicPr>
            <p:nvPr/>
          </p:nvPicPr>
          <p:blipFill>
            <a:blip r:embed="rId2"/>
            <a:stretch>
              <a:fillRect/>
            </a:stretch>
          </p:blipFill>
          <p:spPr>
            <a:xfrm>
              <a:off x="8585502" y="2839257"/>
              <a:ext cx="12192000" cy="6866415"/>
            </a:xfrm>
            <a:prstGeom prst="rect">
              <a:avLst/>
            </a:prstGeom>
          </p:spPr>
        </p:pic>
        <p:sp>
          <p:nvSpPr>
            <p:cNvPr id="18" name="流程图: 过程 116">
              <a:extLst>
                <a:ext uri="{FF2B5EF4-FFF2-40B4-BE49-F238E27FC236}">
                  <a16:creationId xmlns:a16="http://schemas.microsoft.com/office/drawing/2014/main" id="{54508CE4-B8EC-48F0-9FDF-0BDD59F4F66F}"/>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صورة 13">
            <a:extLst>
              <a:ext uri="{FF2B5EF4-FFF2-40B4-BE49-F238E27FC236}">
                <a16:creationId xmlns:a16="http://schemas.microsoft.com/office/drawing/2014/main" id="{75712109-7A9C-4AC7-9261-B1AB77D0E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4754" y="0"/>
            <a:ext cx="1305702" cy="1089856"/>
          </a:xfrm>
          <a:prstGeom prst="rect">
            <a:avLst/>
          </a:prstGeom>
        </p:spPr>
      </p:pic>
      <p:sp>
        <p:nvSpPr>
          <p:cNvPr id="6" name="مستطيل 5">
            <a:extLst>
              <a:ext uri="{FF2B5EF4-FFF2-40B4-BE49-F238E27FC236}">
                <a16:creationId xmlns:a16="http://schemas.microsoft.com/office/drawing/2014/main" id="{67839ECA-396C-4152-ADD0-8058899432B4}"/>
              </a:ext>
            </a:extLst>
          </p:cNvPr>
          <p:cNvSpPr/>
          <p:nvPr/>
        </p:nvSpPr>
        <p:spPr>
          <a:xfrm>
            <a:off x="1091268" y="5190925"/>
            <a:ext cx="9469230" cy="954107"/>
          </a:xfrm>
          <a:prstGeom prst="rect">
            <a:avLst/>
          </a:prstGeom>
        </p:spPr>
        <p:txBody>
          <a:bodyPr wrap="square">
            <a:spAutoFit/>
          </a:bodyPr>
          <a:lstStyle/>
          <a:p>
            <a:pPr algn="l" rtl="0"/>
            <a:r>
              <a:rPr lang="en-US" sz="2800" b="1" dirty="0">
                <a:solidFill>
                  <a:srgbClr val="C00000"/>
                </a:solidFill>
                <a:latin typeface="MyriadPro-Light"/>
              </a:rPr>
              <a:t>Quality services and facilities will attract investors from different countries.</a:t>
            </a:r>
            <a:endParaRPr lang="ar-SA" sz="2800" b="1" dirty="0">
              <a:solidFill>
                <a:srgbClr val="C00000"/>
              </a:solidFill>
            </a:endParaRPr>
          </a:p>
        </p:txBody>
      </p:sp>
      <p:pic>
        <p:nvPicPr>
          <p:cNvPr id="7" name="صورة 6">
            <a:extLst>
              <a:ext uri="{FF2B5EF4-FFF2-40B4-BE49-F238E27FC236}">
                <a16:creationId xmlns:a16="http://schemas.microsoft.com/office/drawing/2014/main" id="{036E7BF9-9B96-43EA-8886-14BE9DE488F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71635" r="28324" b="13995"/>
          <a:stretch/>
        </p:blipFill>
        <p:spPr>
          <a:xfrm>
            <a:off x="938865" y="1312707"/>
            <a:ext cx="8958865" cy="50962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صورة 7">
            <a:extLst>
              <a:ext uri="{FF2B5EF4-FFF2-40B4-BE49-F238E27FC236}">
                <a16:creationId xmlns:a16="http://schemas.microsoft.com/office/drawing/2014/main" id="{FA37970A-6AAE-43BF-BE63-D4ABF3375FD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85182" r="42678"/>
          <a:stretch/>
        </p:blipFill>
        <p:spPr>
          <a:xfrm>
            <a:off x="1091267" y="4143107"/>
            <a:ext cx="8806463" cy="58301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مربع نص 8">
            <a:extLst>
              <a:ext uri="{FF2B5EF4-FFF2-40B4-BE49-F238E27FC236}">
                <a16:creationId xmlns:a16="http://schemas.microsoft.com/office/drawing/2014/main" id="{2D8476A9-7C79-4C05-A869-0E77BDC9B8A9}"/>
              </a:ext>
            </a:extLst>
          </p:cNvPr>
          <p:cNvSpPr txBox="1"/>
          <p:nvPr/>
        </p:nvSpPr>
        <p:spPr>
          <a:xfrm>
            <a:off x="1091267" y="2637924"/>
            <a:ext cx="9573487" cy="830997"/>
          </a:xfrm>
          <a:prstGeom prst="rect">
            <a:avLst/>
          </a:prstGeom>
          <a:noFill/>
        </p:spPr>
        <p:txBody>
          <a:bodyPr wrap="square">
            <a:spAutoFit/>
          </a:bodyPr>
          <a:lstStyle/>
          <a:p>
            <a:pPr algn="l" rtl="0"/>
            <a:r>
              <a:rPr lang="en-US" sz="2400" b="1" dirty="0">
                <a:solidFill>
                  <a:srgbClr val="003300"/>
                </a:solidFill>
                <a:latin typeface="MyriadPro-Light"/>
              </a:rPr>
              <a:t>Technological development will improve communication and make it possible for people to access information through the internet.</a:t>
            </a:r>
          </a:p>
        </p:txBody>
      </p:sp>
      <p:pic>
        <p:nvPicPr>
          <p:cNvPr id="10" name="صورة 9">
            <a:extLst>
              <a:ext uri="{FF2B5EF4-FFF2-40B4-BE49-F238E27FC236}">
                <a16:creationId xmlns:a16="http://schemas.microsoft.com/office/drawing/2014/main" id="{C355E332-B0B4-4374-81EE-323984F31BFD}"/>
              </a:ext>
            </a:extLst>
          </p:cNvPr>
          <p:cNvPicPr>
            <a:picLocks noChangeAspect="1"/>
          </p:cNvPicPr>
          <p:nvPr/>
        </p:nvPicPr>
        <p:blipFill rotWithShape="1">
          <a:blip r:embed="rId6"/>
          <a:srcRect r="70096" b="81813"/>
          <a:stretch/>
        </p:blipFill>
        <p:spPr>
          <a:xfrm>
            <a:off x="4214227" y="393823"/>
            <a:ext cx="3862088" cy="666463"/>
          </a:xfrm>
          <a:prstGeom prst="rect">
            <a:avLst/>
          </a:prstGeom>
          <a:ln>
            <a:solidFill>
              <a:schemeClr val="tx1"/>
            </a:solidFill>
          </a:ln>
        </p:spPr>
      </p:pic>
      <p:pic>
        <p:nvPicPr>
          <p:cNvPr id="15" name="Picture 2" descr="الصورة التي تم تحميلها">
            <a:extLst>
              <a:ext uri="{FF2B5EF4-FFF2-40B4-BE49-F238E27FC236}">
                <a16:creationId xmlns:a16="http://schemas.microsoft.com/office/drawing/2014/main" id="{1D9D210F-6A72-4CE6-80BC-10DB5A48A1D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884" r="40610" b="29008"/>
          <a:stretch/>
        </p:blipFill>
        <p:spPr bwMode="auto">
          <a:xfrm>
            <a:off x="1940444" y="-120017"/>
            <a:ext cx="1578598" cy="15680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680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14">
            <a:extLst>
              <a:ext uri="{FF2B5EF4-FFF2-40B4-BE49-F238E27FC236}">
                <a16:creationId xmlns:a16="http://schemas.microsoft.com/office/drawing/2014/main" id="{985FE791-0765-4F84-B17B-30D741F491AB}"/>
              </a:ext>
            </a:extLst>
          </p:cNvPr>
          <p:cNvGrpSpPr/>
          <p:nvPr/>
        </p:nvGrpSpPr>
        <p:grpSpPr>
          <a:xfrm>
            <a:off x="139067" y="-3243"/>
            <a:ext cx="12217003" cy="6870068"/>
            <a:chOff x="8585502" y="2839257"/>
            <a:chExt cx="12217003" cy="6870068"/>
          </a:xfrm>
        </p:grpSpPr>
        <p:pic>
          <p:nvPicPr>
            <p:cNvPr id="6" name="图片 115">
              <a:extLst>
                <a:ext uri="{FF2B5EF4-FFF2-40B4-BE49-F238E27FC236}">
                  <a16:creationId xmlns:a16="http://schemas.microsoft.com/office/drawing/2014/main" id="{F9E44339-E9DE-4920-9195-B8CA862A74A9}"/>
                </a:ext>
              </a:extLst>
            </p:cNvPr>
            <p:cNvPicPr>
              <a:picLocks noChangeAspect="1"/>
            </p:cNvPicPr>
            <p:nvPr/>
          </p:nvPicPr>
          <p:blipFill>
            <a:blip r:embed="rId2"/>
            <a:stretch>
              <a:fillRect/>
            </a:stretch>
          </p:blipFill>
          <p:spPr>
            <a:xfrm>
              <a:off x="8585502" y="2839257"/>
              <a:ext cx="12192000" cy="6866415"/>
            </a:xfrm>
            <a:prstGeom prst="rect">
              <a:avLst/>
            </a:prstGeom>
          </p:spPr>
        </p:pic>
        <p:sp>
          <p:nvSpPr>
            <p:cNvPr id="7" name="流程图: 过程 116">
              <a:extLst>
                <a:ext uri="{FF2B5EF4-FFF2-40B4-BE49-F238E27FC236}">
                  <a16:creationId xmlns:a16="http://schemas.microsoft.com/office/drawing/2014/main" id="{9FC64907-9E31-43F0-B3C0-4662BB97D3BB}"/>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pic>
        <p:nvPicPr>
          <p:cNvPr id="8" name="صورة 7">
            <a:extLst>
              <a:ext uri="{FF2B5EF4-FFF2-40B4-BE49-F238E27FC236}">
                <a16:creationId xmlns:a16="http://schemas.microsoft.com/office/drawing/2014/main" id="{AD47A99D-C423-40C2-AE6C-38E05E30D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725" y="86047"/>
            <a:ext cx="6215205" cy="6234546"/>
          </a:xfrm>
          <a:prstGeom prst="rect">
            <a:avLst/>
          </a:prstGeom>
        </p:spPr>
      </p:pic>
      <p:sp>
        <p:nvSpPr>
          <p:cNvPr id="14" name="圆角矩形 112">
            <a:extLst>
              <a:ext uri="{FF2B5EF4-FFF2-40B4-BE49-F238E27FC236}">
                <a16:creationId xmlns:a16="http://schemas.microsoft.com/office/drawing/2014/main" id="{4B035A29-A56C-4D1D-A00A-3F8A3016C0D6}"/>
              </a:ext>
            </a:extLst>
          </p:cNvPr>
          <p:cNvSpPr/>
          <p:nvPr/>
        </p:nvSpPr>
        <p:spPr>
          <a:xfrm>
            <a:off x="1484055" y="1696761"/>
            <a:ext cx="9223890" cy="3013121"/>
          </a:xfrm>
          <a:prstGeom prst="roundRect">
            <a:avLst>
              <a:gd name="adj" fmla="val 7352"/>
            </a:avLst>
          </a:prstGeom>
          <a:solidFill>
            <a:srgbClr val="F2F2F2">
              <a:alpha val="87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106">
            <a:extLst>
              <a:ext uri="{FF2B5EF4-FFF2-40B4-BE49-F238E27FC236}">
                <a16:creationId xmlns:a16="http://schemas.microsoft.com/office/drawing/2014/main" id="{9D8244D2-D5C4-4322-AE74-AF319EED5F4C}"/>
              </a:ext>
            </a:extLst>
          </p:cNvPr>
          <p:cNvSpPr/>
          <p:nvPr/>
        </p:nvSpPr>
        <p:spPr>
          <a:xfrm>
            <a:off x="10304354" y="1965235"/>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107">
            <a:extLst>
              <a:ext uri="{FF2B5EF4-FFF2-40B4-BE49-F238E27FC236}">
                <a16:creationId xmlns:a16="http://schemas.microsoft.com/office/drawing/2014/main" id="{B963162A-137B-48FE-95D0-E1D4AC099C06}"/>
              </a:ext>
            </a:extLst>
          </p:cNvPr>
          <p:cNvSpPr/>
          <p:nvPr/>
        </p:nvSpPr>
        <p:spPr>
          <a:xfrm>
            <a:off x="1684146" y="4338918"/>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8">
            <a:extLst>
              <a:ext uri="{FF2B5EF4-FFF2-40B4-BE49-F238E27FC236}">
                <a16:creationId xmlns:a16="http://schemas.microsoft.com/office/drawing/2014/main" id="{ED6387A7-851B-40AF-B602-EB3322083F83}"/>
              </a:ext>
            </a:extLst>
          </p:cNvPr>
          <p:cNvSpPr/>
          <p:nvPr/>
        </p:nvSpPr>
        <p:spPr>
          <a:xfrm>
            <a:off x="10325741" y="4324352"/>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09">
            <a:extLst>
              <a:ext uri="{FF2B5EF4-FFF2-40B4-BE49-F238E27FC236}">
                <a16:creationId xmlns:a16="http://schemas.microsoft.com/office/drawing/2014/main" id="{3042E34F-191F-4414-89E3-9C97427E5495}"/>
              </a:ext>
            </a:extLst>
          </p:cNvPr>
          <p:cNvSpPr/>
          <p:nvPr/>
        </p:nvSpPr>
        <p:spPr>
          <a:xfrm>
            <a:off x="1672409" y="1857616"/>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مربع نص 4">
            <a:extLst>
              <a:ext uri="{FF2B5EF4-FFF2-40B4-BE49-F238E27FC236}">
                <a16:creationId xmlns:a16="http://schemas.microsoft.com/office/drawing/2014/main" id="{E0E80B40-1848-421D-B77B-C275B9554B93}"/>
              </a:ext>
            </a:extLst>
          </p:cNvPr>
          <p:cNvSpPr txBox="1"/>
          <p:nvPr/>
        </p:nvSpPr>
        <p:spPr>
          <a:xfrm>
            <a:off x="2980735" y="1868165"/>
            <a:ext cx="5590095" cy="1569660"/>
          </a:xfrm>
          <a:prstGeom prst="rect">
            <a:avLst/>
          </a:prstGeom>
          <a:noFill/>
        </p:spPr>
        <p:txBody>
          <a:bodyPr wrap="square" rtlCol="1">
            <a:spAutoFit/>
          </a:bodyPr>
          <a:lstStyle/>
          <a:p>
            <a:pPr algn="ctr" rtl="0"/>
            <a:r>
              <a:rPr lang="en-US" sz="4800" b="1" dirty="0">
                <a:solidFill>
                  <a:srgbClr val="000000"/>
                </a:solidFill>
              </a:rPr>
              <a:t>Let’s have a break and play a game</a:t>
            </a:r>
            <a:endParaRPr lang="ar-SA" sz="4800" b="1" dirty="0">
              <a:solidFill>
                <a:srgbClr val="000000"/>
              </a:solidFill>
            </a:endParaRPr>
          </a:p>
        </p:txBody>
      </p:sp>
      <p:sp>
        <p:nvSpPr>
          <p:cNvPr id="2" name="مربع نص 1">
            <a:extLst>
              <a:ext uri="{FF2B5EF4-FFF2-40B4-BE49-F238E27FC236}">
                <a16:creationId xmlns:a16="http://schemas.microsoft.com/office/drawing/2014/main" id="{CAC727CA-FB85-430E-9BE3-B6891B213290}"/>
              </a:ext>
            </a:extLst>
          </p:cNvPr>
          <p:cNvSpPr txBox="1"/>
          <p:nvPr/>
        </p:nvSpPr>
        <p:spPr>
          <a:xfrm>
            <a:off x="5239775" y="3515047"/>
            <a:ext cx="2905245" cy="923330"/>
          </a:xfrm>
          <a:prstGeom prst="rect">
            <a:avLst/>
          </a:prstGeom>
          <a:noFill/>
        </p:spPr>
        <p:txBody>
          <a:bodyPr wrap="square" rtlCol="1">
            <a:spAutoFit/>
          </a:bodyPr>
          <a:lstStyle/>
          <a:p>
            <a:pPr algn="l" rtl="0"/>
            <a:r>
              <a:rPr lang="en-US" sz="5400" b="1" dirty="0">
                <a:hlinkClick r:id="rId4"/>
              </a:rPr>
              <a:t>Start</a:t>
            </a:r>
            <a:endParaRPr lang="ar-SA" sz="5400" b="1" dirty="0"/>
          </a:p>
        </p:txBody>
      </p:sp>
    </p:spTree>
    <p:extLst>
      <p:ext uri="{BB962C8B-B14F-4D97-AF65-F5344CB8AC3E}">
        <p14:creationId xmlns:p14="http://schemas.microsoft.com/office/powerpoint/2010/main" val="95726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4">
            <a:extLst>
              <a:ext uri="{FF2B5EF4-FFF2-40B4-BE49-F238E27FC236}">
                <a16:creationId xmlns:a16="http://schemas.microsoft.com/office/drawing/2014/main" id="{1AEA8DDF-F56C-447D-B212-543DAF4A77BE}"/>
              </a:ext>
            </a:extLst>
          </p:cNvPr>
          <p:cNvGrpSpPr/>
          <p:nvPr/>
        </p:nvGrpSpPr>
        <p:grpSpPr>
          <a:xfrm>
            <a:off x="139067" y="-3243"/>
            <a:ext cx="12217003" cy="6870068"/>
            <a:chOff x="8585502" y="2839257"/>
            <a:chExt cx="12217003" cy="6870068"/>
          </a:xfrm>
        </p:grpSpPr>
        <p:pic>
          <p:nvPicPr>
            <p:cNvPr id="4" name="图片 115">
              <a:extLst>
                <a:ext uri="{FF2B5EF4-FFF2-40B4-BE49-F238E27FC236}">
                  <a16:creationId xmlns:a16="http://schemas.microsoft.com/office/drawing/2014/main" id="{8133FDB0-38F2-4C81-87DE-7CF0F6AC12A2}"/>
                </a:ext>
              </a:extLst>
            </p:cNvPr>
            <p:cNvPicPr>
              <a:picLocks noChangeAspect="1"/>
            </p:cNvPicPr>
            <p:nvPr/>
          </p:nvPicPr>
          <p:blipFill>
            <a:blip r:embed="rId2"/>
            <a:stretch>
              <a:fillRect/>
            </a:stretch>
          </p:blipFill>
          <p:spPr>
            <a:xfrm>
              <a:off x="8585502" y="2839257"/>
              <a:ext cx="12192000" cy="6866415"/>
            </a:xfrm>
            <a:prstGeom prst="rect">
              <a:avLst/>
            </a:prstGeom>
          </p:spPr>
        </p:pic>
        <p:sp>
          <p:nvSpPr>
            <p:cNvPr id="6" name="流程图: 过程 116">
              <a:extLst>
                <a:ext uri="{FF2B5EF4-FFF2-40B4-BE49-F238E27FC236}">
                  <a16:creationId xmlns:a16="http://schemas.microsoft.com/office/drawing/2014/main" id="{51FA88C3-2DEA-4B0D-954D-5C80D9F38F9C}"/>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pic>
        <p:nvPicPr>
          <p:cNvPr id="7" name="صورة 6">
            <a:extLst>
              <a:ext uri="{FF2B5EF4-FFF2-40B4-BE49-F238E27FC236}">
                <a16:creationId xmlns:a16="http://schemas.microsoft.com/office/drawing/2014/main" id="{3F409B50-1D54-45FA-BFB9-72D04D1D6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725" y="86047"/>
            <a:ext cx="6215205" cy="6234546"/>
          </a:xfrm>
          <a:prstGeom prst="rect">
            <a:avLst/>
          </a:prstGeom>
        </p:spPr>
      </p:pic>
      <p:sp>
        <p:nvSpPr>
          <p:cNvPr id="8" name="圆角矩形 112">
            <a:extLst>
              <a:ext uri="{FF2B5EF4-FFF2-40B4-BE49-F238E27FC236}">
                <a16:creationId xmlns:a16="http://schemas.microsoft.com/office/drawing/2014/main" id="{E0C84103-0651-4F7E-95CD-EE87547101EA}"/>
              </a:ext>
            </a:extLst>
          </p:cNvPr>
          <p:cNvSpPr/>
          <p:nvPr/>
        </p:nvSpPr>
        <p:spPr>
          <a:xfrm>
            <a:off x="1484055" y="1696761"/>
            <a:ext cx="9223890" cy="3013121"/>
          </a:xfrm>
          <a:prstGeom prst="roundRect">
            <a:avLst>
              <a:gd name="adj" fmla="val 7352"/>
            </a:avLst>
          </a:prstGeom>
          <a:solidFill>
            <a:srgbClr val="F2F2F2">
              <a:alpha val="87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106">
            <a:extLst>
              <a:ext uri="{FF2B5EF4-FFF2-40B4-BE49-F238E27FC236}">
                <a16:creationId xmlns:a16="http://schemas.microsoft.com/office/drawing/2014/main" id="{4798FF88-3ED0-4CF0-84AA-380E4EA98152}"/>
              </a:ext>
            </a:extLst>
          </p:cNvPr>
          <p:cNvSpPr/>
          <p:nvPr/>
        </p:nvSpPr>
        <p:spPr>
          <a:xfrm>
            <a:off x="10304354" y="1965235"/>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107">
            <a:extLst>
              <a:ext uri="{FF2B5EF4-FFF2-40B4-BE49-F238E27FC236}">
                <a16:creationId xmlns:a16="http://schemas.microsoft.com/office/drawing/2014/main" id="{339448DF-2D1F-402D-A23E-50522BF9440B}"/>
              </a:ext>
            </a:extLst>
          </p:cNvPr>
          <p:cNvSpPr/>
          <p:nvPr/>
        </p:nvSpPr>
        <p:spPr>
          <a:xfrm>
            <a:off x="1684146" y="4338918"/>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8">
            <a:extLst>
              <a:ext uri="{FF2B5EF4-FFF2-40B4-BE49-F238E27FC236}">
                <a16:creationId xmlns:a16="http://schemas.microsoft.com/office/drawing/2014/main" id="{5AB7EBE7-F160-4DC8-A11F-331FC92E19B5}"/>
              </a:ext>
            </a:extLst>
          </p:cNvPr>
          <p:cNvSpPr/>
          <p:nvPr/>
        </p:nvSpPr>
        <p:spPr>
          <a:xfrm>
            <a:off x="10325741" y="4324352"/>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09">
            <a:extLst>
              <a:ext uri="{FF2B5EF4-FFF2-40B4-BE49-F238E27FC236}">
                <a16:creationId xmlns:a16="http://schemas.microsoft.com/office/drawing/2014/main" id="{E6CDE6B2-F864-4769-92C1-FA0796241FD9}"/>
              </a:ext>
            </a:extLst>
          </p:cNvPr>
          <p:cNvSpPr/>
          <p:nvPr/>
        </p:nvSpPr>
        <p:spPr>
          <a:xfrm>
            <a:off x="1672409" y="1857616"/>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مربع نص 4">
            <a:extLst>
              <a:ext uri="{FF2B5EF4-FFF2-40B4-BE49-F238E27FC236}">
                <a16:creationId xmlns:a16="http://schemas.microsoft.com/office/drawing/2014/main" id="{8361993E-2E43-4DFB-8F9B-B2F34D56ED9C}"/>
              </a:ext>
            </a:extLst>
          </p:cNvPr>
          <p:cNvSpPr txBox="1"/>
          <p:nvPr/>
        </p:nvSpPr>
        <p:spPr>
          <a:xfrm>
            <a:off x="2988297" y="2771306"/>
            <a:ext cx="7126664" cy="1107996"/>
          </a:xfrm>
          <a:prstGeom prst="rect">
            <a:avLst/>
          </a:prstGeom>
          <a:noFill/>
        </p:spPr>
        <p:txBody>
          <a:bodyPr wrap="square" rtlCol="1">
            <a:spAutoFit/>
          </a:bodyPr>
          <a:lstStyle/>
          <a:p>
            <a:pPr algn="l" rtl="0"/>
            <a:r>
              <a:rPr lang="en-US" sz="6600" b="1" dirty="0"/>
              <a:t>Workbook exercise</a:t>
            </a:r>
            <a:endParaRPr lang="ar-SA" sz="6600" b="1" dirty="0"/>
          </a:p>
        </p:txBody>
      </p:sp>
    </p:spTree>
    <p:extLst>
      <p:ext uri="{BB962C8B-B14F-4D97-AF65-F5344CB8AC3E}">
        <p14:creationId xmlns:p14="http://schemas.microsoft.com/office/powerpoint/2010/main" val="2428877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36B9814-9B87-455C-9A89-602455FDD640}"/>
              </a:ext>
            </a:extLst>
          </p:cNvPr>
          <p:cNvSpPr/>
          <p:nvPr/>
        </p:nvSpPr>
        <p:spPr>
          <a:xfrm>
            <a:off x="9140422" y="422647"/>
            <a:ext cx="1184940" cy="369332"/>
          </a:xfrm>
          <a:prstGeom prst="rect">
            <a:avLst/>
          </a:prstGeom>
          <a:solidFill>
            <a:srgbClr val="FFFF00"/>
          </a:solidFill>
        </p:spPr>
        <p:txBody>
          <a:bodyPr wrap="none" lIns="91440" tIns="45720" rIns="91440" bIns="45720">
            <a:spAutoFit/>
          </a:bodyPr>
          <a:lstStyle/>
          <a:p>
            <a:pPr algn="l" rtl="0"/>
            <a:r>
              <a:rPr lang="en-US" b="1" dirty="0">
                <a:latin typeface="Arial" panose="020B0604020202020204" pitchFamily="34" charset="0"/>
                <a:cs typeface="Arial" panose="020B0604020202020204" pitchFamily="34" charset="0"/>
              </a:rPr>
              <a:t>Page 232</a:t>
            </a:r>
            <a:endParaRPr lang="ar-SA" sz="5400" dirty="0">
              <a:ln w="0"/>
              <a:effectLst>
                <a:outerShdw blurRad="38100" dist="19050" dir="2700000" algn="tl" rotWithShape="0">
                  <a:schemeClr val="dk1">
                    <a:alpha val="40000"/>
                  </a:schemeClr>
                </a:outerShdw>
              </a:effectLst>
            </a:endParaRPr>
          </a:p>
        </p:txBody>
      </p:sp>
      <p:pic>
        <p:nvPicPr>
          <p:cNvPr id="3" name="صورة 2">
            <a:extLst>
              <a:ext uri="{FF2B5EF4-FFF2-40B4-BE49-F238E27FC236}">
                <a16:creationId xmlns:a16="http://schemas.microsoft.com/office/drawing/2014/main" id="{DB458684-AB43-4F3B-9355-51D0D808EC5D}"/>
              </a:ext>
            </a:extLst>
          </p:cNvPr>
          <p:cNvPicPr>
            <a:picLocks noChangeAspect="1"/>
          </p:cNvPicPr>
          <p:nvPr/>
        </p:nvPicPr>
        <p:blipFill>
          <a:blip r:embed="rId2"/>
          <a:stretch>
            <a:fillRect/>
          </a:stretch>
        </p:blipFill>
        <p:spPr>
          <a:xfrm>
            <a:off x="191946" y="321686"/>
            <a:ext cx="1924050" cy="714375"/>
          </a:xfrm>
          <a:prstGeom prst="rect">
            <a:avLst/>
          </a:prstGeom>
        </p:spPr>
      </p:pic>
      <p:pic>
        <p:nvPicPr>
          <p:cNvPr id="4" name="صورة 3">
            <a:extLst>
              <a:ext uri="{FF2B5EF4-FFF2-40B4-BE49-F238E27FC236}">
                <a16:creationId xmlns:a16="http://schemas.microsoft.com/office/drawing/2014/main" id="{5EE4F659-9BA3-430F-B8C8-7A8FB26683D3}"/>
              </a:ext>
            </a:extLst>
          </p:cNvPr>
          <p:cNvPicPr>
            <a:picLocks noChangeAspect="1"/>
          </p:cNvPicPr>
          <p:nvPr/>
        </p:nvPicPr>
        <p:blipFill>
          <a:blip r:embed="rId3"/>
          <a:stretch>
            <a:fillRect/>
          </a:stretch>
        </p:blipFill>
        <p:spPr>
          <a:xfrm>
            <a:off x="2859584" y="321686"/>
            <a:ext cx="6095572" cy="3472906"/>
          </a:xfrm>
          <a:prstGeom prst="rect">
            <a:avLst/>
          </a:prstGeom>
        </p:spPr>
      </p:pic>
      <p:pic>
        <p:nvPicPr>
          <p:cNvPr id="6" name="صورة 5">
            <a:extLst>
              <a:ext uri="{FF2B5EF4-FFF2-40B4-BE49-F238E27FC236}">
                <a16:creationId xmlns:a16="http://schemas.microsoft.com/office/drawing/2014/main" id="{7E5A25C8-7FD0-4C10-8F57-22DA7E4EB406}"/>
              </a:ext>
            </a:extLst>
          </p:cNvPr>
          <p:cNvPicPr>
            <a:picLocks noChangeAspect="1"/>
          </p:cNvPicPr>
          <p:nvPr/>
        </p:nvPicPr>
        <p:blipFill>
          <a:blip r:embed="rId4"/>
          <a:stretch>
            <a:fillRect/>
          </a:stretch>
        </p:blipFill>
        <p:spPr>
          <a:xfrm>
            <a:off x="1668711" y="4065340"/>
            <a:ext cx="1752600" cy="323850"/>
          </a:xfrm>
          <a:prstGeom prst="rect">
            <a:avLst/>
          </a:prstGeom>
        </p:spPr>
      </p:pic>
      <p:pic>
        <p:nvPicPr>
          <p:cNvPr id="7" name="صورة 6">
            <a:extLst>
              <a:ext uri="{FF2B5EF4-FFF2-40B4-BE49-F238E27FC236}">
                <a16:creationId xmlns:a16="http://schemas.microsoft.com/office/drawing/2014/main" id="{A77D4EAD-A4A7-48B2-9531-9A78A11A7A79}"/>
              </a:ext>
            </a:extLst>
          </p:cNvPr>
          <p:cNvPicPr>
            <a:picLocks noChangeAspect="1"/>
          </p:cNvPicPr>
          <p:nvPr/>
        </p:nvPicPr>
        <p:blipFill>
          <a:blip r:embed="rId5"/>
          <a:stretch>
            <a:fillRect/>
          </a:stretch>
        </p:blipFill>
        <p:spPr>
          <a:xfrm>
            <a:off x="4006725" y="4077073"/>
            <a:ext cx="6689826" cy="2649931"/>
          </a:xfrm>
          <a:prstGeom prst="rect">
            <a:avLst/>
          </a:prstGeom>
        </p:spPr>
      </p:pic>
      <p:sp>
        <p:nvSpPr>
          <p:cNvPr id="8" name="مستطيل 7">
            <a:extLst>
              <a:ext uri="{FF2B5EF4-FFF2-40B4-BE49-F238E27FC236}">
                <a16:creationId xmlns:a16="http://schemas.microsoft.com/office/drawing/2014/main" id="{D2391876-7BAA-4691-A637-E21887B3022F}"/>
              </a:ext>
            </a:extLst>
          </p:cNvPr>
          <p:cNvSpPr/>
          <p:nvPr/>
        </p:nvSpPr>
        <p:spPr>
          <a:xfrm>
            <a:off x="4323852" y="3952371"/>
            <a:ext cx="569387" cy="523220"/>
          </a:xfrm>
          <a:prstGeom prst="rect">
            <a:avLst/>
          </a:prstGeom>
          <a:noFill/>
        </p:spPr>
        <p:txBody>
          <a:bodyPr wrap="none" lIns="91440" tIns="45720" rIns="91440" bIns="45720">
            <a:spAutoFit/>
          </a:bodyPr>
          <a:lstStyle/>
          <a:p>
            <a:pPr algn="ctr" rtl="0"/>
            <a:r>
              <a:rPr lang="en-US" sz="2800" b="1" dirty="0">
                <a:ln w="0"/>
                <a:solidFill>
                  <a:srgbClr val="C00000"/>
                </a:solidFill>
              </a:rPr>
              <a:t>no</a:t>
            </a:r>
            <a:endParaRPr lang="ar-SA" sz="2800" b="1" dirty="0">
              <a:ln w="0"/>
              <a:solidFill>
                <a:srgbClr val="C00000"/>
              </a:solidFill>
            </a:endParaRPr>
          </a:p>
        </p:txBody>
      </p:sp>
      <p:sp>
        <p:nvSpPr>
          <p:cNvPr id="10" name="مستطيل 9">
            <a:extLst>
              <a:ext uri="{FF2B5EF4-FFF2-40B4-BE49-F238E27FC236}">
                <a16:creationId xmlns:a16="http://schemas.microsoft.com/office/drawing/2014/main" id="{03D2D288-33D3-4879-89F5-84DE74E60DF4}"/>
              </a:ext>
            </a:extLst>
          </p:cNvPr>
          <p:cNvSpPr/>
          <p:nvPr/>
        </p:nvSpPr>
        <p:spPr>
          <a:xfrm>
            <a:off x="4271369" y="4365625"/>
            <a:ext cx="674352" cy="523220"/>
          </a:xfrm>
          <a:prstGeom prst="rect">
            <a:avLst/>
          </a:prstGeom>
          <a:noFill/>
        </p:spPr>
        <p:txBody>
          <a:bodyPr wrap="none" lIns="91440" tIns="45720" rIns="91440" bIns="45720">
            <a:spAutoFit/>
          </a:bodyPr>
          <a:lstStyle/>
          <a:p>
            <a:pPr algn="ctr" rtl="0"/>
            <a:r>
              <a:rPr lang="en-US" sz="2800" b="1" dirty="0">
                <a:ln w="0"/>
                <a:solidFill>
                  <a:srgbClr val="C00000"/>
                </a:solidFill>
              </a:rPr>
              <a:t>yes</a:t>
            </a:r>
            <a:endParaRPr lang="ar-SA" sz="2800" b="1" dirty="0">
              <a:ln w="0"/>
              <a:solidFill>
                <a:srgbClr val="C00000"/>
              </a:solidFill>
            </a:endParaRPr>
          </a:p>
        </p:txBody>
      </p:sp>
      <p:sp>
        <p:nvSpPr>
          <p:cNvPr id="11" name="مستطيل 10">
            <a:extLst>
              <a:ext uri="{FF2B5EF4-FFF2-40B4-BE49-F238E27FC236}">
                <a16:creationId xmlns:a16="http://schemas.microsoft.com/office/drawing/2014/main" id="{8267B824-885A-484C-9819-3D9F90F69DE7}"/>
              </a:ext>
            </a:extLst>
          </p:cNvPr>
          <p:cNvSpPr/>
          <p:nvPr/>
        </p:nvSpPr>
        <p:spPr>
          <a:xfrm>
            <a:off x="4295800" y="4777988"/>
            <a:ext cx="674352" cy="523220"/>
          </a:xfrm>
          <a:prstGeom prst="rect">
            <a:avLst/>
          </a:prstGeom>
          <a:noFill/>
        </p:spPr>
        <p:txBody>
          <a:bodyPr wrap="none" lIns="91440" tIns="45720" rIns="91440" bIns="45720">
            <a:spAutoFit/>
          </a:bodyPr>
          <a:lstStyle/>
          <a:p>
            <a:pPr algn="ctr" rtl="0"/>
            <a:r>
              <a:rPr lang="en-US" sz="2800" b="1" dirty="0">
                <a:ln w="0"/>
                <a:solidFill>
                  <a:srgbClr val="C00000"/>
                </a:solidFill>
              </a:rPr>
              <a:t>yes</a:t>
            </a:r>
            <a:endParaRPr lang="ar-SA" sz="2800" b="1" dirty="0">
              <a:ln w="0"/>
              <a:solidFill>
                <a:srgbClr val="C00000"/>
              </a:solidFill>
            </a:endParaRPr>
          </a:p>
        </p:txBody>
      </p:sp>
      <p:sp>
        <p:nvSpPr>
          <p:cNvPr id="12" name="مستطيل 11">
            <a:extLst>
              <a:ext uri="{FF2B5EF4-FFF2-40B4-BE49-F238E27FC236}">
                <a16:creationId xmlns:a16="http://schemas.microsoft.com/office/drawing/2014/main" id="{EF8461A3-4104-4D8B-A010-2E226B101BF3}"/>
              </a:ext>
            </a:extLst>
          </p:cNvPr>
          <p:cNvSpPr/>
          <p:nvPr/>
        </p:nvSpPr>
        <p:spPr>
          <a:xfrm>
            <a:off x="4295800" y="5138028"/>
            <a:ext cx="674352" cy="523220"/>
          </a:xfrm>
          <a:prstGeom prst="rect">
            <a:avLst/>
          </a:prstGeom>
          <a:noFill/>
        </p:spPr>
        <p:txBody>
          <a:bodyPr wrap="none" lIns="91440" tIns="45720" rIns="91440" bIns="45720">
            <a:spAutoFit/>
          </a:bodyPr>
          <a:lstStyle/>
          <a:p>
            <a:pPr algn="ctr" rtl="0"/>
            <a:r>
              <a:rPr lang="en-US" sz="2800" b="1" dirty="0">
                <a:ln w="0"/>
                <a:solidFill>
                  <a:srgbClr val="C00000"/>
                </a:solidFill>
              </a:rPr>
              <a:t>yes</a:t>
            </a:r>
            <a:endParaRPr lang="ar-SA" sz="2800" b="1" dirty="0">
              <a:ln w="0"/>
              <a:solidFill>
                <a:srgbClr val="C00000"/>
              </a:solidFill>
            </a:endParaRPr>
          </a:p>
        </p:txBody>
      </p:sp>
      <p:sp>
        <p:nvSpPr>
          <p:cNvPr id="13" name="مستطيل 12">
            <a:extLst>
              <a:ext uri="{FF2B5EF4-FFF2-40B4-BE49-F238E27FC236}">
                <a16:creationId xmlns:a16="http://schemas.microsoft.com/office/drawing/2014/main" id="{BEE5D417-450F-4C4E-A12C-BBEAF097E2F1}"/>
              </a:ext>
            </a:extLst>
          </p:cNvPr>
          <p:cNvSpPr/>
          <p:nvPr/>
        </p:nvSpPr>
        <p:spPr>
          <a:xfrm>
            <a:off x="4295801" y="5498068"/>
            <a:ext cx="569387" cy="523220"/>
          </a:xfrm>
          <a:prstGeom prst="rect">
            <a:avLst/>
          </a:prstGeom>
          <a:noFill/>
        </p:spPr>
        <p:txBody>
          <a:bodyPr wrap="none" lIns="91440" tIns="45720" rIns="91440" bIns="45720">
            <a:spAutoFit/>
          </a:bodyPr>
          <a:lstStyle/>
          <a:p>
            <a:pPr algn="ctr" rtl="0"/>
            <a:r>
              <a:rPr lang="en-US" sz="2800" b="1" dirty="0">
                <a:ln w="0"/>
                <a:solidFill>
                  <a:srgbClr val="C00000"/>
                </a:solidFill>
              </a:rPr>
              <a:t>no</a:t>
            </a:r>
            <a:endParaRPr lang="ar-SA" sz="2800" b="1" dirty="0">
              <a:ln w="0"/>
              <a:solidFill>
                <a:srgbClr val="C00000"/>
              </a:solidFill>
            </a:endParaRPr>
          </a:p>
        </p:txBody>
      </p:sp>
      <p:sp>
        <p:nvSpPr>
          <p:cNvPr id="14" name="مستطيل 13">
            <a:extLst>
              <a:ext uri="{FF2B5EF4-FFF2-40B4-BE49-F238E27FC236}">
                <a16:creationId xmlns:a16="http://schemas.microsoft.com/office/drawing/2014/main" id="{8B38971B-2E01-45D0-BF8A-92F95910F107}"/>
              </a:ext>
            </a:extLst>
          </p:cNvPr>
          <p:cNvSpPr/>
          <p:nvPr/>
        </p:nvSpPr>
        <p:spPr>
          <a:xfrm>
            <a:off x="4223792" y="5858108"/>
            <a:ext cx="674352" cy="523220"/>
          </a:xfrm>
          <a:prstGeom prst="rect">
            <a:avLst/>
          </a:prstGeom>
          <a:noFill/>
        </p:spPr>
        <p:txBody>
          <a:bodyPr wrap="none" lIns="91440" tIns="45720" rIns="91440" bIns="45720">
            <a:spAutoFit/>
          </a:bodyPr>
          <a:lstStyle/>
          <a:p>
            <a:pPr algn="ctr" rtl="0"/>
            <a:r>
              <a:rPr lang="en-US" sz="2800" b="1" dirty="0">
                <a:ln w="0"/>
                <a:solidFill>
                  <a:srgbClr val="C00000"/>
                </a:solidFill>
              </a:rPr>
              <a:t>yes</a:t>
            </a:r>
            <a:endParaRPr lang="ar-SA" sz="2800" b="1" dirty="0">
              <a:ln w="0"/>
              <a:solidFill>
                <a:srgbClr val="C00000"/>
              </a:solidFill>
            </a:endParaRPr>
          </a:p>
        </p:txBody>
      </p:sp>
      <p:sp>
        <p:nvSpPr>
          <p:cNvPr id="15" name="مستطيل 14">
            <a:extLst>
              <a:ext uri="{FF2B5EF4-FFF2-40B4-BE49-F238E27FC236}">
                <a16:creationId xmlns:a16="http://schemas.microsoft.com/office/drawing/2014/main" id="{B9B9EB98-2E9A-41A7-878F-E6D965A3AFCC}"/>
              </a:ext>
            </a:extLst>
          </p:cNvPr>
          <p:cNvSpPr/>
          <p:nvPr/>
        </p:nvSpPr>
        <p:spPr>
          <a:xfrm>
            <a:off x="4223792" y="6218148"/>
            <a:ext cx="674352" cy="523220"/>
          </a:xfrm>
          <a:prstGeom prst="rect">
            <a:avLst/>
          </a:prstGeom>
          <a:noFill/>
        </p:spPr>
        <p:txBody>
          <a:bodyPr wrap="none" lIns="91440" tIns="45720" rIns="91440" bIns="45720">
            <a:spAutoFit/>
          </a:bodyPr>
          <a:lstStyle/>
          <a:p>
            <a:pPr algn="ctr" rtl="0"/>
            <a:r>
              <a:rPr lang="en-US" sz="2800" b="1" dirty="0">
                <a:ln w="0"/>
                <a:solidFill>
                  <a:srgbClr val="C00000"/>
                </a:solidFill>
              </a:rPr>
              <a:t>yes</a:t>
            </a:r>
            <a:endParaRPr lang="ar-SA" sz="2800" b="1" dirty="0">
              <a:ln w="0"/>
              <a:solidFill>
                <a:srgbClr val="C00000"/>
              </a:solidFill>
            </a:endParaRPr>
          </a:p>
        </p:txBody>
      </p:sp>
    </p:spTree>
    <p:extLst>
      <p:ext uri="{BB962C8B-B14F-4D97-AF65-F5344CB8AC3E}">
        <p14:creationId xmlns:p14="http://schemas.microsoft.com/office/powerpoint/2010/main" val="520451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14">
            <a:extLst>
              <a:ext uri="{FF2B5EF4-FFF2-40B4-BE49-F238E27FC236}">
                <a16:creationId xmlns:a16="http://schemas.microsoft.com/office/drawing/2014/main" id="{18F4D677-A568-48A4-B3F3-C0328BC05CD2}"/>
              </a:ext>
            </a:extLst>
          </p:cNvPr>
          <p:cNvGrpSpPr/>
          <p:nvPr/>
        </p:nvGrpSpPr>
        <p:grpSpPr>
          <a:xfrm>
            <a:off x="139067" y="-3243"/>
            <a:ext cx="12217003" cy="6870068"/>
            <a:chOff x="8585502" y="2839257"/>
            <a:chExt cx="12217003" cy="6870068"/>
          </a:xfrm>
        </p:grpSpPr>
        <p:pic>
          <p:nvPicPr>
            <p:cNvPr id="15" name="图片 115">
              <a:extLst>
                <a:ext uri="{FF2B5EF4-FFF2-40B4-BE49-F238E27FC236}">
                  <a16:creationId xmlns:a16="http://schemas.microsoft.com/office/drawing/2014/main" id="{AD838B22-4080-43B5-9BC2-799F238D3768}"/>
                </a:ext>
              </a:extLst>
            </p:cNvPr>
            <p:cNvPicPr>
              <a:picLocks noChangeAspect="1"/>
            </p:cNvPicPr>
            <p:nvPr/>
          </p:nvPicPr>
          <p:blipFill>
            <a:blip r:embed="rId2"/>
            <a:stretch>
              <a:fillRect/>
            </a:stretch>
          </p:blipFill>
          <p:spPr>
            <a:xfrm>
              <a:off x="8585502" y="2839257"/>
              <a:ext cx="12192000" cy="6866415"/>
            </a:xfrm>
            <a:prstGeom prst="rect">
              <a:avLst/>
            </a:prstGeom>
          </p:spPr>
        </p:pic>
        <p:sp>
          <p:nvSpPr>
            <p:cNvPr id="16" name="流程图: 过程 116">
              <a:extLst>
                <a:ext uri="{FF2B5EF4-FFF2-40B4-BE49-F238E27FC236}">
                  <a16:creationId xmlns:a16="http://schemas.microsoft.com/office/drawing/2014/main" id="{29824158-06CC-44AF-B309-2A6AA8FF053A}"/>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pic>
        <p:nvPicPr>
          <p:cNvPr id="17" name="صورة 16">
            <a:extLst>
              <a:ext uri="{FF2B5EF4-FFF2-40B4-BE49-F238E27FC236}">
                <a16:creationId xmlns:a16="http://schemas.microsoft.com/office/drawing/2014/main" id="{1C2986F6-F25E-4395-B9D7-7E5AD7244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725" y="86047"/>
            <a:ext cx="6215205" cy="6234546"/>
          </a:xfrm>
          <a:prstGeom prst="rect">
            <a:avLst/>
          </a:prstGeom>
        </p:spPr>
      </p:pic>
      <p:sp>
        <p:nvSpPr>
          <p:cNvPr id="18" name="圆角矩形 112">
            <a:extLst>
              <a:ext uri="{FF2B5EF4-FFF2-40B4-BE49-F238E27FC236}">
                <a16:creationId xmlns:a16="http://schemas.microsoft.com/office/drawing/2014/main" id="{85877AB1-A246-4A5D-89E6-96812AEC3450}"/>
              </a:ext>
            </a:extLst>
          </p:cNvPr>
          <p:cNvSpPr/>
          <p:nvPr/>
        </p:nvSpPr>
        <p:spPr>
          <a:xfrm>
            <a:off x="1484055" y="537407"/>
            <a:ext cx="9223890" cy="5608750"/>
          </a:xfrm>
          <a:prstGeom prst="roundRect">
            <a:avLst>
              <a:gd name="adj" fmla="val 7352"/>
            </a:avLst>
          </a:prstGeom>
          <a:solidFill>
            <a:srgbClr val="F2F2F2">
              <a:alpha val="87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椭圆 106">
            <a:extLst>
              <a:ext uri="{FF2B5EF4-FFF2-40B4-BE49-F238E27FC236}">
                <a16:creationId xmlns:a16="http://schemas.microsoft.com/office/drawing/2014/main" id="{8738793B-7F52-4426-8C57-A425E2725B1B}"/>
              </a:ext>
            </a:extLst>
          </p:cNvPr>
          <p:cNvSpPr/>
          <p:nvPr/>
        </p:nvSpPr>
        <p:spPr>
          <a:xfrm>
            <a:off x="10288143" y="819341"/>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07">
            <a:extLst>
              <a:ext uri="{FF2B5EF4-FFF2-40B4-BE49-F238E27FC236}">
                <a16:creationId xmlns:a16="http://schemas.microsoft.com/office/drawing/2014/main" id="{54AA8688-466E-4B55-8647-0C59024D6059}"/>
              </a:ext>
            </a:extLst>
          </p:cNvPr>
          <p:cNvSpPr/>
          <p:nvPr/>
        </p:nvSpPr>
        <p:spPr>
          <a:xfrm>
            <a:off x="1651789" y="5584403"/>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108">
            <a:extLst>
              <a:ext uri="{FF2B5EF4-FFF2-40B4-BE49-F238E27FC236}">
                <a16:creationId xmlns:a16="http://schemas.microsoft.com/office/drawing/2014/main" id="{7F5FA998-15DD-47C6-B656-151F146D0178}"/>
              </a:ext>
            </a:extLst>
          </p:cNvPr>
          <p:cNvSpPr/>
          <p:nvPr/>
        </p:nvSpPr>
        <p:spPr>
          <a:xfrm>
            <a:off x="10288143" y="5724889"/>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109">
            <a:extLst>
              <a:ext uri="{FF2B5EF4-FFF2-40B4-BE49-F238E27FC236}">
                <a16:creationId xmlns:a16="http://schemas.microsoft.com/office/drawing/2014/main" id="{42DEB519-147A-4374-9CF2-80F4206E22D9}"/>
              </a:ext>
            </a:extLst>
          </p:cNvPr>
          <p:cNvSpPr/>
          <p:nvPr/>
        </p:nvSpPr>
        <p:spPr>
          <a:xfrm>
            <a:off x="1672464" y="1111580"/>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مجموعة 1">
            <a:extLst>
              <a:ext uri="{FF2B5EF4-FFF2-40B4-BE49-F238E27FC236}">
                <a16:creationId xmlns:a16="http://schemas.microsoft.com/office/drawing/2014/main" id="{8E75D7CF-627F-46A1-8811-3205CDC283B3}"/>
              </a:ext>
            </a:extLst>
          </p:cNvPr>
          <p:cNvGrpSpPr/>
          <p:nvPr/>
        </p:nvGrpSpPr>
        <p:grpSpPr>
          <a:xfrm>
            <a:off x="3137075" y="986440"/>
            <a:ext cx="6340525" cy="649758"/>
            <a:chOff x="794479" y="419703"/>
            <a:chExt cx="5126635" cy="523221"/>
          </a:xfrm>
        </p:grpSpPr>
        <p:sp>
          <p:nvSpPr>
            <p:cNvPr id="3" name="مربع نص 2">
              <a:extLst>
                <a:ext uri="{FF2B5EF4-FFF2-40B4-BE49-F238E27FC236}">
                  <a16:creationId xmlns:a16="http://schemas.microsoft.com/office/drawing/2014/main" id="{D85A421A-A949-460E-9E89-AFA5D2D85FFE}"/>
                </a:ext>
              </a:extLst>
            </p:cNvPr>
            <p:cNvSpPr txBox="1"/>
            <p:nvPr/>
          </p:nvSpPr>
          <p:spPr>
            <a:xfrm>
              <a:off x="794479" y="419704"/>
              <a:ext cx="5126635" cy="277856"/>
            </a:xfrm>
            <a:prstGeom prst="rect">
              <a:avLst/>
            </a:prstGeom>
            <a:noFill/>
          </p:spPr>
          <p:txBody>
            <a:bodyPr wrap="square" rtlCol="1">
              <a:spAutoFit/>
            </a:bodyPr>
            <a:lstStyle/>
            <a:p>
              <a:pPr algn="l" rtl="0"/>
              <a:r>
                <a:rPr lang="en-US" sz="3200" b="1" dirty="0">
                  <a:solidFill>
                    <a:srgbClr val="FF0000"/>
                  </a:solidFill>
                </a:rPr>
                <a:t>Linking this lesson to my religion</a:t>
              </a:r>
              <a:endParaRPr lang="ar-SA" sz="3200" b="1" dirty="0">
                <a:solidFill>
                  <a:srgbClr val="FF0000"/>
                </a:solidFill>
              </a:endParaRPr>
            </a:p>
          </p:txBody>
        </p:sp>
        <p:sp>
          <p:nvSpPr>
            <p:cNvPr id="4" name="مستطيل: زوايا مستديرة 3">
              <a:extLst>
                <a:ext uri="{FF2B5EF4-FFF2-40B4-BE49-F238E27FC236}">
                  <a16:creationId xmlns:a16="http://schemas.microsoft.com/office/drawing/2014/main" id="{DDB54900-96BF-4259-9917-003F49DD574D}"/>
                </a:ext>
              </a:extLst>
            </p:cNvPr>
            <p:cNvSpPr/>
            <p:nvPr/>
          </p:nvSpPr>
          <p:spPr>
            <a:xfrm>
              <a:off x="794479" y="419703"/>
              <a:ext cx="5126635" cy="52322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4" name="مربع نص 23">
            <a:extLst>
              <a:ext uri="{FF2B5EF4-FFF2-40B4-BE49-F238E27FC236}">
                <a16:creationId xmlns:a16="http://schemas.microsoft.com/office/drawing/2014/main" id="{448D489F-A3FA-4298-983B-2AB3B2A755BE}"/>
              </a:ext>
            </a:extLst>
          </p:cNvPr>
          <p:cNvSpPr txBox="1"/>
          <p:nvPr/>
        </p:nvSpPr>
        <p:spPr>
          <a:xfrm>
            <a:off x="1759407" y="2010860"/>
            <a:ext cx="9248893" cy="2246769"/>
          </a:xfrm>
          <a:prstGeom prst="rect">
            <a:avLst/>
          </a:prstGeom>
          <a:noFill/>
        </p:spPr>
        <p:txBody>
          <a:bodyPr wrap="square">
            <a:spAutoFit/>
          </a:bodyPr>
          <a:lstStyle/>
          <a:p>
            <a:pPr algn="l" rtl="0"/>
            <a:r>
              <a:rPr lang="en-US" sz="2800" b="1" i="0" dirty="0">
                <a:effectLst/>
                <a:latin typeface="Söhne"/>
              </a:rPr>
              <a:t>In Islam, the love for one's country is tied to self-love, and the love for one's homeland is connected to the love for one's religion. Both are deeply rooted in our souls and cherished. Today, we've learned to work diligently for the betterment of our country. </a:t>
            </a:r>
            <a:endParaRPr lang="ar-SA" sz="2800" b="1" dirty="0"/>
          </a:p>
        </p:txBody>
      </p:sp>
      <p:sp>
        <p:nvSpPr>
          <p:cNvPr id="31" name="مربع نص 30">
            <a:extLst>
              <a:ext uri="{FF2B5EF4-FFF2-40B4-BE49-F238E27FC236}">
                <a16:creationId xmlns:a16="http://schemas.microsoft.com/office/drawing/2014/main" id="{7F5C3710-1196-4A8D-8219-41E337E695C5}"/>
              </a:ext>
            </a:extLst>
          </p:cNvPr>
          <p:cNvSpPr txBox="1"/>
          <p:nvPr/>
        </p:nvSpPr>
        <p:spPr>
          <a:xfrm>
            <a:off x="2189743" y="4902743"/>
            <a:ext cx="7812514" cy="830997"/>
          </a:xfrm>
          <a:prstGeom prst="rect">
            <a:avLst/>
          </a:prstGeom>
          <a:noFill/>
        </p:spPr>
        <p:txBody>
          <a:bodyPr wrap="square">
            <a:spAutoFit/>
          </a:bodyPr>
          <a:lstStyle/>
          <a:p>
            <a:pPr algn="ctr" rtl="0"/>
            <a:r>
              <a:rPr lang="en-US" sz="2400" b="1" i="0" dirty="0">
                <a:solidFill>
                  <a:srgbClr val="C00000"/>
                </a:solidFill>
                <a:effectLst/>
                <a:latin typeface="Söhne"/>
              </a:rPr>
              <a:t>Let's remember our duty to positively contribute, following the teachings of Islam</a:t>
            </a:r>
            <a:endParaRPr lang="ar-SA" sz="2400" dirty="0">
              <a:solidFill>
                <a:srgbClr val="C00000"/>
              </a:solidFill>
            </a:endParaRPr>
          </a:p>
        </p:txBody>
      </p:sp>
      <p:pic>
        <p:nvPicPr>
          <p:cNvPr id="32" name="Picture 4" descr="Download wallpapers Saudi Arabia flag, green silk flag, national symbols,  Saudi Arabia | Saudi arabia flag, Saudi flag, Saudi arabia">
            <a:extLst>
              <a:ext uri="{FF2B5EF4-FFF2-40B4-BE49-F238E27FC236}">
                <a16:creationId xmlns:a16="http://schemas.microsoft.com/office/drawing/2014/main" id="{36D84CD8-2D6D-459B-9AF3-D01553272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31881">
            <a:off x="9772284" y="191267"/>
            <a:ext cx="2375030" cy="18406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10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14">
            <a:extLst>
              <a:ext uri="{FF2B5EF4-FFF2-40B4-BE49-F238E27FC236}">
                <a16:creationId xmlns:a16="http://schemas.microsoft.com/office/drawing/2014/main" id="{077B1BAC-CC39-45B7-8EAA-8A15FEB8AEAF}"/>
              </a:ext>
            </a:extLst>
          </p:cNvPr>
          <p:cNvGrpSpPr/>
          <p:nvPr/>
        </p:nvGrpSpPr>
        <p:grpSpPr>
          <a:xfrm>
            <a:off x="139067" y="-3243"/>
            <a:ext cx="12217003" cy="6870068"/>
            <a:chOff x="8585502" y="2839257"/>
            <a:chExt cx="12217003" cy="6870068"/>
          </a:xfrm>
        </p:grpSpPr>
        <p:pic>
          <p:nvPicPr>
            <p:cNvPr id="7" name="图片 115">
              <a:extLst>
                <a:ext uri="{FF2B5EF4-FFF2-40B4-BE49-F238E27FC236}">
                  <a16:creationId xmlns:a16="http://schemas.microsoft.com/office/drawing/2014/main" id="{62151592-7230-4881-97ED-E1AB05A5791A}"/>
                </a:ext>
              </a:extLst>
            </p:cNvPr>
            <p:cNvPicPr>
              <a:picLocks noChangeAspect="1"/>
            </p:cNvPicPr>
            <p:nvPr/>
          </p:nvPicPr>
          <p:blipFill>
            <a:blip r:embed="rId2"/>
            <a:stretch>
              <a:fillRect/>
            </a:stretch>
          </p:blipFill>
          <p:spPr>
            <a:xfrm>
              <a:off x="8585502" y="2839257"/>
              <a:ext cx="12192000" cy="6866415"/>
            </a:xfrm>
            <a:prstGeom prst="rect">
              <a:avLst/>
            </a:prstGeom>
          </p:spPr>
        </p:pic>
        <p:sp>
          <p:nvSpPr>
            <p:cNvPr id="8" name="流程图: 过程 116">
              <a:extLst>
                <a:ext uri="{FF2B5EF4-FFF2-40B4-BE49-F238E27FC236}">
                  <a16:creationId xmlns:a16="http://schemas.microsoft.com/office/drawing/2014/main" id="{01C25932-1F41-4F4B-969F-0C20E77787A4}"/>
                </a:ext>
              </a:extLst>
            </p:cNvPr>
            <p:cNvSpPr/>
            <p:nvPr/>
          </p:nvSpPr>
          <p:spPr>
            <a:xfrm>
              <a:off x="8610505" y="2851325"/>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pic>
        <p:nvPicPr>
          <p:cNvPr id="9" name="صورة 8">
            <a:extLst>
              <a:ext uri="{FF2B5EF4-FFF2-40B4-BE49-F238E27FC236}">
                <a16:creationId xmlns:a16="http://schemas.microsoft.com/office/drawing/2014/main" id="{31CA36E9-A837-4E6C-9966-4F6A44271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725" y="86047"/>
            <a:ext cx="6215205" cy="6234546"/>
          </a:xfrm>
          <a:prstGeom prst="rect">
            <a:avLst/>
          </a:prstGeom>
        </p:spPr>
      </p:pic>
      <p:sp>
        <p:nvSpPr>
          <p:cNvPr id="10" name="圆角矩形 112">
            <a:extLst>
              <a:ext uri="{FF2B5EF4-FFF2-40B4-BE49-F238E27FC236}">
                <a16:creationId xmlns:a16="http://schemas.microsoft.com/office/drawing/2014/main" id="{C1D1D793-BB5C-4969-8172-F26767885F45}"/>
              </a:ext>
            </a:extLst>
          </p:cNvPr>
          <p:cNvSpPr/>
          <p:nvPr/>
        </p:nvSpPr>
        <p:spPr>
          <a:xfrm>
            <a:off x="1484055" y="537407"/>
            <a:ext cx="9223890" cy="5608750"/>
          </a:xfrm>
          <a:prstGeom prst="roundRect">
            <a:avLst>
              <a:gd name="adj" fmla="val 7352"/>
            </a:avLst>
          </a:prstGeom>
          <a:solidFill>
            <a:srgbClr val="F2F2F2">
              <a:alpha val="87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6">
            <a:extLst>
              <a:ext uri="{FF2B5EF4-FFF2-40B4-BE49-F238E27FC236}">
                <a16:creationId xmlns:a16="http://schemas.microsoft.com/office/drawing/2014/main" id="{B19968DE-3FB6-432F-A7DB-6565E8E6EB1B}"/>
              </a:ext>
            </a:extLst>
          </p:cNvPr>
          <p:cNvSpPr/>
          <p:nvPr/>
        </p:nvSpPr>
        <p:spPr>
          <a:xfrm>
            <a:off x="10288143" y="819341"/>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07">
            <a:extLst>
              <a:ext uri="{FF2B5EF4-FFF2-40B4-BE49-F238E27FC236}">
                <a16:creationId xmlns:a16="http://schemas.microsoft.com/office/drawing/2014/main" id="{DC28802C-2FCD-43ED-A01D-412B45582568}"/>
              </a:ext>
            </a:extLst>
          </p:cNvPr>
          <p:cNvSpPr/>
          <p:nvPr/>
        </p:nvSpPr>
        <p:spPr>
          <a:xfrm>
            <a:off x="1651789" y="5584403"/>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08">
            <a:extLst>
              <a:ext uri="{FF2B5EF4-FFF2-40B4-BE49-F238E27FC236}">
                <a16:creationId xmlns:a16="http://schemas.microsoft.com/office/drawing/2014/main" id="{D8678232-E784-4965-8F26-1A31B61EDC68}"/>
              </a:ext>
            </a:extLst>
          </p:cNvPr>
          <p:cNvSpPr/>
          <p:nvPr/>
        </p:nvSpPr>
        <p:spPr>
          <a:xfrm>
            <a:off x="10288143" y="5724889"/>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09">
            <a:extLst>
              <a:ext uri="{FF2B5EF4-FFF2-40B4-BE49-F238E27FC236}">
                <a16:creationId xmlns:a16="http://schemas.microsoft.com/office/drawing/2014/main" id="{B69EA433-E765-4F38-B4A9-14C709754C7B}"/>
              </a:ext>
            </a:extLst>
          </p:cNvPr>
          <p:cNvSpPr/>
          <p:nvPr/>
        </p:nvSpPr>
        <p:spPr>
          <a:xfrm>
            <a:off x="1672464" y="1111580"/>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مجموعة 1">
            <a:extLst>
              <a:ext uri="{FF2B5EF4-FFF2-40B4-BE49-F238E27FC236}">
                <a16:creationId xmlns:a16="http://schemas.microsoft.com/office/drawing/2014/main" id="{F52CB5CB-704D-40FF-B495-8437721D9000}"/>
              </a:ext>
            </a:extLst>
          </p:cNvPr>
          <p:cNvGrpSpPr/>
          <p:nvPr/>
        </p:nvGrpSpPr>
        <p:grpSpPr>
          <a:xfrm>
            <a:off x="3061528" y="1219199"/>
            <a:ext cx="6340525" cy="649758"/>
            <a:chOff x="718258" y="17381"/>
            <a:chExt cx="5126635" cy="523221"/>
          </a:xfrm>
        </p:grpSpPr>
        <p:sp>
          <p:nvSpPr>
            <p:cNvPr id="3" name="مربع نص 2">
              <a:extLst>
                <a:ext uri="{FF2B5EF4-FFF2-40B4-BE49-F238E27FC236}">
                  <a16:creationId xmlns:a16="http://schemas.microsoft.com/office/drawing/2014/main" id="{B8781BBD-9024-4E20-A5DC-CE315634D46E}"/>
                </a:ext>
              </a:extLst>
            </p:cNvPr>
            <p:cNvSpPr txBox="1"/>
            <p:nvPr/>
          </p:nvSpPr>
          <p:spPr>
            <a:xfrm>
              <a:off x="718258" y="17381"/>
              <a:ext cx="5126635" cy="470893"/>
            </a:xfrm>
            <a:prstGeom prst="rect">
              <a:avLst/>
            </a:prstGeom>
            <a:noFill/>
          </p:spPr>
          <p:txBody>
            <a:bodyPr wrap="square" rtlCol="1">
              <a:spAutoFit/>
            </a:bodyPr>
            <a:lstStyle/>
            <a:p>
              <a:pPr algn="l" rtl="0"/>
              <a:r>
                <a:rPr lang="en-US" sz="3200" b="1" dirty="0">
                  <a:solidFill>
                    <a:srgbClr val="FF0000"/>
                  </a:solidFill>
                </a:rPr>
                <a:t>Linking this lesson to my country</a:t>
              </a:r>
              <a:endParaRPr lang="ar-SA" sz="3200" b="1" dirty="0">
                <a:solidFill>
                  <a:srgbClr val="FF0000"/>
                </a:solidFill>
              </a:endParaRPr>
            </a:p>
          </p:txBody>
        </p:sp>
        <p:sp>
          <p:nvSpPr>
            <p:cNvPr id="4" name="مستطيل: زوايا مستديرة 3">
              <a:extLst>
                <a:ext uri="{FF2B5EF4-FFF2-40B4-BE49-F238E27FC236}">
                  <a16:creationId xmlns:a16="http://schemas.microsoft.com/office/drawing/2014/main" id="{F9686A53-BAAC-4114-85CD-4D00389FC13D}"/>
                </a:ext>
              </a:extLst>
            </p:cNvPr>
            <p:cNvSpPr/>
            <p:nvPr/>
          </p:nvSpPr>
          <p:spPr>
            <a:xfrm>
              <a:off x="718258" y="17381"/>
              <a:ext cx="5126635" cy="52322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5" name="مربع نص 4">
            <a:extLst>
              <a:ext uri="{FF2B5EF4-FFF2-40B4-BE49-F238E27FC236}">
                <a16:creationId xmlns:a16="http://schemas.microsoft.com/office/drawing/2014/main" id="{8B467874-9CE4-4460-9022-994A62B64232}"/>
              </a:ext>
            </a:extLst>
          </p:cNvPr>
          <p:cNvSpPr txBox="1"/>
          <p:nvPr/>
        </p:nvSpPr>
        <p:spPr>
          <a:xfrm>
            <a:off x="1941671" y="2372286"/>
            <a:ext cx="8454090" cy="1938992"/>
          </a:xfrm>
          <a:prstGeom prst="rect">
            <a:avLst/>
          </a:prstGeom>
          <a:noFill/>
        </p:spPr>
        <p:txBody>
          <a:bodyPr wrap="square">
            <a:spAutoFit/>
          </a:bodyPr>
          <a:lstStyle/>
          <a:p>
            <a:pPr algn="ctr" rtl="0"/>
            <a:endParaRPr lang="ar-SA" sz="4000" b="1" dirty="0"/>
          </a:p>
          <a:p>
            <a:pPr algn="ctr" rtl="0"/>
            <a:r>
              <a:rPr lang="ar-SA" sz="4000" b="1" dirty="0" err="1"/>
              <a:t>Saudi</a:t>
            </a:r>
            <a:r>
              <a:rPr lang="ar-SA" sz="4000" b="1" dirty="0"/>
              <a:t> </a:t>
            </a:r>
            <a:r>
              <a:rPr lang="ar-SA" sz="4000" b="1" dirty="0" err="1"/>
              <a:t>vision</a:t>
            </a:r>
            <a:r>
              <a:rPr lang="ar-SA" sz="4000" b="1" dirty="0"/>
              <a:t> 2030  </a:t>
            </a:r>
            <a:r>
              <a:rPr lang="ar-SA" sz="4000" b="1" dirty="0" err="1"/>
              <a:t>will</a:t>
            </a:r>
            <a:r>
              <a:rPr lang="ar-SA" sz="4000" b="1" dirty="0"/>
              <a:t> </a:t>
            </a:r>
            <a:r>
              <a:rPr lang="ar-SA" sz="4000" b="1" dirty="0" err="1"/>
              <a:t>build</a:t>
            </a:r>
            <a:r>
              <a:rPr lang="ar-SA" sz="4000" b="1" dirty="0"/>
              <a:t> </a:t>
            </a:r>
            <a:r>
              <a:rPr lang="ar-SA" sz="4000" b="1" dirty="0" err="1"/>
              <a:t>the</a:t>
            </a:r>
            <a:r>
              <a:rPr lang="ar-SA" sz="4000" b="1" dirty="0"/>
              <a:t> </a:t>
            </a:r>
            <a:r>
              <a:rPr lang="ar-SA" sz="4000" b="1" dirty="0" err="1"/>
              <a:t>best</a:t>
            </a:r>
            <a:r>
              <a:rPr lang="ar-SA" sz="4000" b="1" dirty="0"/>
              <a:t> </a:t>
            </a:r>
            <a:r>
              <a:rPr lang="ar-SA" sz="4000" b="1" dirty="0" err="1"/>
              <a:t>future</a:t>
            </a:r>
            <a:r>
              <a:rPr lang="ar-SA" sz="4000" b="1" dirty="0"/>
              <a:t> </a:t>
            </a:r>
            <a:r>
              <a:rPr lang="ar-SA" sz="4000" b="1" dirty="0" err="1"/>
              <a:t>for</a:t>
            </a:r>
            <a:r>
              <a:rPr lang="ar-SA" sz="4000" b="1" dirty="0"/>
              <a:t> </a:t>
            </a:r>
            <a:r>
              <a:rPr lang="ar-SA" sz="4000" b="1" dirty="0" err="1"/>
              <a:t>our</a:t>
            </a:r>
            <a:r>
              <a:rPr lang="ar-SA" sz="4000" b="1" dirty="0"/>
              <a:t> </a:t>
            </a:r>
            <a:r>
              <a:rPr lang="ar-SA" sz="4000" b="1" dirty="0" err="1"/>
              <a:t>county</a:t>
            </a:r>
            <a:endParaRPr lang="ar-SA" sz="4000" b="1" dirty="0"/>
          </a:p>
        </p:txBody>
      </p:sp>
    </p:spTree>
    <p:extLst>
      <p:ext uri="{BB962C8B-B14F-4D97-AF65-F5344CB8AC3E}">
        <p14:creationId xmlns:p14="http://schemas.microsoft.com/office/powerpoint/2010/main" val="29535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319AF5C-7D26-47DE-9000-96337C7FA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44726"/>
            <a:ext cx="12268201" cy="6947452"/>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112">
            <a:extLst>
              <a:ext uri="{FF2B5EF4-FFF2-40B4-BE49-F238E27FC236}">
                <a16:creationId xmlns:a16="http://schemas.microsoft.com/office/drawing/2014/main" id="{2B773680-2289-480B-A798-07188AEC6601}"/>
              </a:ext>
            </a:extLst>
          </p:cNvPr>
          <p:cNvSpPr/>
          <p:nvPr/>
        </p:nvSpPr>
        <p:spPr>
          <a:xfrm>
            <a:off x="273682" y="516316"/>
            <a:ext cx="11873948" cy="6023113"/>
          </a:xfrm>
          <a:prstGeom prst="roundRect">
            <a:avLst>
              <a:gd name="adj" fmla="val 735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مربع نص 1">
            <a:extLst>
              <a:ext uri="{FF2B5EF4-FFF2-40B4-BE49-F238E27FC236}">
                <a16:creationId xmlns:a16="http://schemas.microsoft.com/office/drawing/2014/main" id="{C7B24A76-A76B-42B3-AE37-6A1C3556C7A9}"/>
              </a:ext>
            </a:extLst>
          </p:cNvPr>
          <p:cNvSpPr txBox="1"/>
          <p:nvPr/>
        </p:nvSpPr>
        <p:spPr>
          <a:xfrm>
            <a:off x="5617453" y="665922"/>
            <a:ext cx="1809946" cy="523220"/>
          </a:xfrm>
          <a:prstGeom prst="rect">
            <a:avLst/>
          </a:prstGeom>
          <a:noFill/>
        </p:spPr>
        <p:txBody>
          <a:bodyPr wrap="square" rtlCol="1">
            <a:spAutoFit/>
          </a:bodyPr>
          <a:lstStyle/>
          <a:p>
            <a:pPr algn="l" rtl="0"/>
            <a:r>
              <a:rPr lang="en-US" sz="2800" b="1" u="sng" dirty="0">
                <a:solidFill>
                  <a:srgbClr val="C00000"/>
                </a:solidFill>
              </a:rPr>
              <a:t>Revision:</a:t>
            </a:r>
            <a:endParaRPr lang="ar-SA" sz="2800" b="1" u="sng" dirty="0">
              <a:solidFill>
                <a:srgbClr val="C00000"/>
              </a:solidFill>
            </a:endParaRPr>
          </a:p>
        </p:txBody>
      </p:sp>
      <p:sp>
        <p:nvSpPr>
          <p:cNvPr id="20" name="مستطيل: زوايا مستديرة 19">
            <a:extLst>
              <a:ext uri="{FF2B5EF4-FFF2-40B4-BE49-F238E27FC236}">
                <a16:creationId xmlns:a16="http://schemas.microsoft.com/office/drawing/2014/main" id="{89B2127C-2A49-4243-94F7-4CD53753CCC9}"/>
              </a:ext>
            </a:extLst>
          </p:cNvPr>
          <p:cNvSpPr/>
          <p:nvPr/>
        </p:nvSpPr>
        <p:spPr>
          <a:xfrm>
            <a:off x="916330" y="3429000"/>
            <a:ext cx="3360591" cy="2022653"/>
          </a:xfrm>
          <a:prstGeom prst="round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3600" b="1" dirty="0">
                <a:solidFill>
                  <a:schemeClr val="tx1"/>
                </a:solidFill>
              </a:rPr>
              <a:t>expensive</a:t>
            </a:r>
            <a:endParaRPr lang="ar-SA" sz="3600" b="1" dirty="0">
              <a:solidFill>
                <a:schemeClr val="tx1"/>
              </a:solidFill>
            </a:endParaRPr>
          </a:p>
        </p:txBody>
      </p:sp>
      <p:sp>
        <p:nvSpPr>
          <p:cNvPr id="21" name="مستطيل: زوايا مستديرة 20">
            <a:extLst>
              <a:ext uri="{FF2B5EF4-FFF2-40B4-BE49-F238E27FC236}">
                <a16:creationId xmlns:a16="http://schemas.microsoft.com/office/drawing/2014/main" id="{5CB96836-914A-483B-B77D-4757E9A1F536}"/>
              </a:ext>
            </a:extLst>
          </p:cNvPr>
          <p:cNvSpPr/>
          <p:nvPr/>
        </p:nvSpPr>
        <p:spPr>
          <a:xfrm>
            <a:off x="4386805" y="3429000"/>
            <a:ext cx="3418390" cy="2052700"/>
          </a:xfrm>
          <a:prstGeom prst="round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en-US" sz="3200" b="1" i="0" kern="1200" dirty="0">
              <a:solidFill>
                <a:schemeClr val="tx1"/>
              </a:solidFill>
              <a:effectLst/>
              <a:ea typeface="+mn-ea"/>
              <a:cs typeface="+mn-cs"/>
            </a:endParaRPr>
          </a:p>
          <a:p>
            <a:pPr algn="ctr" rtl="0"/>
            <a:r>
              <a:rPr lang="en-US" sz="3200" b="1" dirty="0">
                <a:solidFill>
                  <a:schemeClr val="tx1"/>
                </a:solidFill>
              </a:rPr>
              <a:t>can surf the Net, send emails, and study anywhere</a:t>
            </a:r>
            <a:endParaRPr lang="ar-SA" sz="3200" dirty="0">
              <a:solidFill>
                <a:schemeClr val="tx1"/>
              </a:solidFill>
            </a:endParaRPr>
          </a:p>
          <a:p>
            <a:pPr algn="ctr" rtl="0"/>
            <a:endParaRPr lang="ar-SA" sz="3200" dirty="0">
              <a:solidFill>
                <a:schemeClr val="tx1"/>
              </a:solidFill>
            </a:endParaRPr>
          </a:p>
        </p:txBody>
      </p:sp>
      <p:sp>
        <p:nvSpPr>
          <p:cNvPr id="22" name="مستطيل: زوايا مستديرة 21">
            <a:extLst>
              <a:ext uri="{FF2B5EF4-FFF2-40B4-BE49-F238E27FC236}">
                <a16:creationId xmlns:a16="http://schemas.microsoft.com/office/drawing/2014/main" id="{C673FB40-ED08-4D11-BB53-D05F2AD541EE}"/>
              </a:ext>
            </a:extLst>
          </p:cNvPr>
          <p:cNvSpPr/>
          <p:nvPr/>
        </p:nvSpPr>
        <p:spPr>
          <a:xfrm>
            <a:off x="7967165" y="3429000"/>
            <a:ext cx="4018494" cy="1998618"/>
          </a:xfrm>
          <a:prstGeom prst="round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en-US" sz="3600" b="1" i="0" kern="1200" dirty="0">
              <a:solidFill>
                <a:schemeClr val="tx1"/>
              </a:solidFill>
              <a:effectLst/>
              <a:ea typeface="+mn-ea"/>
              <a:cs typeface="+mn-cs"/>
            </a:endParaRPr>
          </a:p>
          <a:p>
            <a:pPr algn="ctr" rtl="0"/>
            <a:r>
              <a:rPr lang="en-US" sz="3600" b="1" dirty="0">
                <a:solidFill>
                  <a:schemeClr val="tx1"/>
                </a:solidFill>
              </a:rPr>
              <a:t>easier to use if you have to write and print a lot.</a:t>
            </a:r>
            <a:endParaRPr lang="ar-SA" sz="3600" dirty="0">
              <a:solidFill>
                <a:schemeClr val="tx1"/>
              </a:solidFill>
            </a:endParaRPr>
          </a:p>
          <a:p>
            <a:pPr algn="ctr" rtl="0"/>
            <a:endParaRPr lang="ar-SA" sz="3600" dirty="0">
              <a:solidFill>
                <a:schemeClr val="tx1"/>
              </a:solidFill>
            </a:endParaRPr>
          </a:p>
        </p:txBody>
      </p:sp>
      <p:sp>
        <p:nvSpPr>
          <p:cNvPr id="25" name="مربع نص 24">
            <a:extLst>
              <a:ext uri="{FF2B5EF4-FFF2-40B4-BE49-F238E27FC236}">
                <a16:creationId xmlns:a16="http://schemas.microsoft.com/office/drawing/2014/main" id="{9091E7AF-C806-4A0E-9EE6-627769D0B278}"/>
              </a:ext>
            </a:extLst>
          </p:cNvPr>
          <p:cNvSpPr txBox="1"/>
          <p:nvPr/>
        </p:nvSpPr>
        <p:spPr>
          <a:xfrm>
            <a:off x="3961561" y="1936815"/>
            <a:ext cx="7905509" cy="707886"/>
          </a:xfrm>
          <a:prstGeom prst="rect">
            <a:avLst/>
          </a:prstGeom>
          <a:noFill/>
        </p:spPr>
        <p:txBody>
          <a:bodyPr wrap="square" rtlCol="1">
            <a:spAutoFit/>
          </a:bodyPr>
          <a:lstStyle/>
          <a:p>
            <a:pPr algn="l" rtl="0"/>
            <a:r>
              <a:rPr lang="en-US" sz="4000" b="1" dirty="0"/>
              <a:t>(</a:t>
            </a:r>
            <a:r>
              <a:rPr lang="en-US" sz="4000" b="1" dirty="0" err="1"/>
              <a:t>Q.Match</a:t>
            </a:r>
            <a:r>
              <a:rPr lang="en-US" sz="4000" b="1" dirty="0"/>
              <a:t>)\  </a:t>
            </a:r>
            <a:r>
              <a:rPr lang="en-US" sz="4000" b="1" dirty="0">
                <a:solidFill>
                  <a:srgbClr val="C00000"/>
                </a:solidFill>
              </a:rPr>
              <a:t>Laptop:</a:t>
            </a:r>
            <a:endParaRPr lang="ar-SA" sz="4000" b="1" dirty="0">
              <a:solidFill>
                <a:srgbClr val="C00000"/>
              </a:solidFill>
            </a:endParaRPr>
          </a:p>
        </p:txBody>
      </p:sp>
      <p:pic>
        <p:nvPicPr>
          <p:cNvPr id="11" name="صورة 10">
            <a:extLst>
              <a:ext uri="{FF2B5EF4-FFF2-40B4-BE49-F238E27FC236}">
                <a16:creationId xmlns:a16="http://schemas.microsoft.com/office/drawing/2014/main" id="{500475C4-A275-4E8F-8C01-6BDCD5573B49}"/>
              </a:ext>
            </a:extLst>
          </p:cNvPr>
          <p:cNvPicPr>
            <a:picLocks noChangeAspect="1"/>
          </p:cNvPicPr>
          <p:nvPr/>
        </p:nvPicPr>
        <p:blipFill>
          <a:blip r:embed="rId3"/>
          <a:stretch>
            <a:fillRect/>
          </a:stretch>
        </p:blipFill>
        <p:spPr>
          <a:xfrm>
            <a:off x="8459849" y="1189142"/>
            <a:ext cx="2073113" cy="1884015"/>
          </a:xfrm>
          <a:prstGeom prst="rect">
            <a:avLst/>
          </a:prstGeom>
        </p:spPr>
      </p:pic>
      <p:pic>
        <p:nvPicPr>
          <p:cNvPr id="12" name="Picture 4">
            <a:extLst>
              <a:ext uri="{FF2B5EF4-FFF2-40B4-BE49-F238E27FC236}">
                <a16:creationId xmlns:a16="http://schemas.microsoft.com/office/drawing/2014/main" id="{4FEB8323-EDC3-4F16-9764-D2263281F5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7594" b="43815"/>
          <a:stretch/>
        </p:blipFill>
        <p:spPr>
          <a:xfrm>
            <a:off x="5241655" y="5079096"/>
            <a:ext cx="1938002" cy="1460333"/>
          </a:xfrm>
          <a:prstGeom prst="rect">
            <a:avLst/>
          </a:prstGeom>
        </p:spPr>
      </p:pic>
    </p:spTree>
    <p:extLst>
      <p:ext uri="{BB962C8B-B14F-4D97-AF65-F5344CB8AC3E}">
        <p14:creationId xmlns:p14="http://schemas.microsoft.com/office/powerpoint/2010/main" val="2301950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udi Man Vector Images – Browse 14,450 Stock Photos, Vectors, and Video |  Adobe Stock">
            <a:extLst>
              <a:ext uri="{FF2B5EF4-FFF2-40B4-BE49-F238E27FC236}">
                <a16:creationId xmlns:a16="http://schemas.microsoft.com/office/drawing/2014/main" id="{7EC6B764-D502-4ADF-ABA6-40DDD4CA84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5D17662C-3291-432A-9D44-B811BFFAC018}"/>
              </a:ext>
            </a:extLst>
          </p:cNvPr>
          <p:cNvSpPr txBox="1"/>
          <p:nvPr/>
        </p:nvSpPr>
        <p:spPr>
          <a:xfrm>
            <a:off x="2660985" y="316455"/>
            <a:ext cx="5948314" cy="1015663"/>
          </a:xfrm>
          <a:prstGeom prst="rect">
            <a:avLst/>
          </a:prstGeom>
          <a:noFill/>
        </p:spPr>
        <p:txBody>
          <a:bodyPr wrap="square" rtlCol="1">
            <a:spAutoFit/>
          </a:bodyPr>
          <a:lstStyle/>
          <a:p>
            <a:pPr algn="l" rtl="0"/>
            <a:r>
              <a:rPr lang="en-US" sz="6000" b="1" dirty="0"/>
              <a:t>End of the class</a:t>
            </a:r>
          </a:p>
        </p:txBody>
      </p:sp>
    </p:spTree>
    <p:extLst>
      <p:ext uri="{BB962C8B-B14F-4D97-AF65-F5344CB8AC3E}">
        <p14:creationId xmlns:p14="http://schemas.microsoft.com/office/powerpoint/2010/main" val="537705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0D32CDC2-0695-2AD5-81B6-834421A0140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90569" y="493669"/>
            <a:ext cx="3574049" cy="3119969"/>
          </a:xfrm>
          <a:prstGeom prst="rect">
            <a:avLst/>
          </a:prstGeom>
        </p:spPr>
      </p:pic>
      <p:pic>
        <p:nvPicPr>
          <p:cNvPr id="5" name="صورة 4">
            <a:extLst>
              <a:ext uri="{FF2B5EF4-FFF2-40B4-BE49-F238E27FC236}">
                <a16:creationId xmlns:a16="http://schemas.microsoft.com/office/drawing/2014/main" id="{37985209-790F-360B-493F-2077486FBFC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20570"/>
          <a:stretch/>
        </p:blipFill>
        <p:spPr>
          <a:xfrm>
            <a:off x="4777456" y="493669"/>
            <a:ext cx="4116262" cy="3119969"/>
          </a:xfrm>
          <a:prstGeom prst="rect">
            <a:avLst/>
          </a:prstGeom>
        </p:spPr>
      </p:pic>
      <p:sp>
        <p:nvSpPr>
          <p:cNvPr id="6" name="مربع نص 5">
            <a:extLst>
              <a:ext uri="{FF2B5EF4-FFF2-40B4-BE49-F238E27FC236}">
                <a16:creationId xmlns:a16="http://schemas.microsoft.com/office/drawing/2014/main" id="{1F5986D5-A301-55DB-D5CE-B54D8F5CB63E}"/>
              </a:ext>
            </a:extLst>
          </p:cNvPr>
          <p:cNvSpPr txBox="1"/>
          <p:nvPr/>
        </p:nvSpPr>
        <p:spPr>
          <a:xfrm>
            <a:off x="1" y="4092137"/>
            <a:ext cx="12191999" cy="2332177"/>
          </a:xfrm>
          <a:prstGeom prst="rect">
            <a:avLst/>
          </a:prstGeom>
          <a:noFill/>
        </p:spPr>
        <p:txBody>
          <a:bodyPr wrap="square" rtlCol="1">
            <a:spAutoFit/>
          </a:bodyPr>
          <a:lstStyle/>
          <a:p>
            <a:pPr algn="ctr">
              <a:lnSpc>
                <a:spcPct val="150000"/>
              </a:lnSpc>
            </a:pPr>
            <a:r>
              <a:rPr lang="ar-SA" sz="2400" b="1" dirty="0"/>
              <a:t>تم تصميم هذا العرض من قبل: </a:t>
            </a:r>
            <a:r>
              <a:rPr lang="ar-SA" sz="2400" b="1" dirty="0">
                <a:solidFill>
                  <a:srgbClr val="FF0000"/>
                </a:solidFill>
              </a:rPr>
              <a:t>فريق عمل البوابة الإنجليزية </a:t>
            </a:r>
            <a:r>
              <a:rPr lang="ar-SA" sz="2400" b="1" dirty="0"/>
              <a:t>، وهو </a:t>
            </a:r>
            <a:r>
              <a:rPr lang="ar-SA" sz="2400" b="1" dirty="0">
                <a:solidFill>
                  <a:srgbClr val="00B050"/>
                </a:solidFill>
              </a:rPr>
              <a:t>مجاني </a:t>
            </a:r>
            <a:r>
              <a:rPr lang="ar-SA" sz="2400" b="1" dirty="0"/>
              <a:t>لكي يستفيد منه معلمي اللغة الإنجليزية.</a:t>
            </a:r>
          </a:p>
          <a:p>
            <a:pPr algn="ctr">
              <a:lnSpc>
                <a:spcPct val="250000"/>
              </a:lnSpc>
            </a:pPr>
            <a:r>
              <a:rPr lang="ar-SA" sz="2400" b="1" dirty="0"/>
              <a:t>هذه الشريحة تعتبر كـ"حفظ حقوق" نتمنى عدم حذفها حال مشاركة العرض مع معلمين آخرين.</a:t>
            </a:r>
          </a:p>
          <a:p>
            <a:pPr algn="ctr">
              <a:lnSpc>
                <a:spcPct val="250000"/>
              </a:lnSpc>
            </a:pPr>
            <a:r>
              <a:rPr lang="ar-SA" sz="2400" b="1" dirty="0"/>
              <a:t>نسمح بحذف الحقوق في حالة واحدة فقط: اذا أراد معلم الإنجليزي إضافة هذا العرض كـ </a:t>
            </a:r>
            <a:r>
              <a:rPr lang="ar-SA" sz="2400" b="1" dirty="0">
                <a:solidFill>
                  <a:srgbClr val="7030A0"/>
                </a:solidFill>
              </a:rPr>
              <a:t>انتاج معرفي </a:t>
            </a:r>
            <a:r>
              <a:rPr lang="ar-SA" sz="2400" b="1" dirty="0"/>
              <a:t>خاص فيه.</a:t>
            </a:r>
          </a:p>
        </p:txBody>
      </p:sp>
      <p:sp>
        <p:nvSpPr>
          <p:cNvPr id="7" name="مخطط انسيابي: رابط 6">
            <a:extLst>
              <a:ext uri="{FF2B5EF4-FFF2-40B4-BE49-F238E27FC236}">
                <a16:creationId xmlns:a16="http://schemas.microsoft.com/office/drawing/2014/main" id="{2AB47E63-DB79-DF4C-4829-128FEE5C2C62}"/>
              </a:ext>
            </a:extLst>
          </p:cNvPr>
          <p:cNvSpPr/>
          <p:nvPr/>
        </p:nvSpPr>
        <p:spPr>
          <a:xfrm>
            <a:off x="10874829" y="5103102"/>
            <a:ext cx="326571" cy="310244"/>
          </a:xfrm>
          <a:prstGeom prst="flowChartConnector">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خطط انسيابي: رابط 7">
            <a:extLst>
              <a:ext uri="{FF2B5EF4-FFF2-40B4-BE49-F238E27FC236}">
                <a16:creationId xmlns:a16="http://schemas.microsoft.com/office/drawing/2014/main" id="{6B286860-172B-BDFA-C43C-F0A7E5A42B07}"/>
              </a:ext>
            </a:extLst>
          </p:cNvPr>
          <p:cNvSpPr/>
          <p:nvPr/>
        </p:nvSpPr>
        <p:spPr>
          <a:xfrm>
            <a:off x="11680372" y="6054088"/>
            <a:ext cx="326571" cy="310244"/>
          </a:xfrm>
          <a:prstGeom prst="flowChartConnector">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mc:AlternateContent xmlns:mc="http://schemas.openxmlformats.org/markup-compatibility/2006">
        <mc:Choice xmlns:am3d="http://schemas.microsoft.com/office/drawing/2017/model3d" Requires="am3d">
          <p:graphicFrame>
            <p:nvGraphicFramePr>
              <p:cNvPr id="9" name="نموذج ثلاثي الأبعاد 8" descr="Red heart">
                <a:extLst>
                  <a:ext uri="{FF2B5EF4-FFF2-40B4-BE49-F238E27FC236}">
                    <a16:creationId xmlns:a16="http://schemas.microsoft.com/office/drawing/2014/main" id="{E4D7249A-4FCA-07DE-A90A-9CC97F1DA6C8}"/>
                  </a:ext>
                </a:extLst>
              </p:cNvPr>
              <p:cNvGraphicFramePr/>
              <p:nvPr/>
            </p:nvGraphicFramePr>
            <p:xfrm>
              <a:off x="185058" y="5955712"/>
              <a:ext cx="405510" cy="408621"/>
            </p:xfrm>
            <a:graphic>
              <a:graphicData uri="http://schemas.microsoft.com/office/drawing/2017/model3d">
                <am3d:model3d r:embed="rId6">
                  <am3d:spPr>
                    <a:xfrm>
                      <a:off x="0" y="0"/>
                      <a:ext cx="405510" cy="40862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m3d:postTrans dx="0" dy="0" dz="0"/>
                  </am3d:trans>
                  <am3d:raster rName="Office3DRenderer" rVer="16.0.8326">
                    <am3d:blip r:embed="rId7"/>
                  </am3d:raster>
                  <am3d:objViewport viewportSz="5517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نموذج ثلاثي الأبعاد 8" descr="Red heart">
                <a:extLst>
                  <a:ext uri="{FF2B5EF4-FFF2-40B4-BE49-F238E27FC236}">
                    <a16:creationId xmlns:a16="http://schemas.microsoft.com/office/drawing/2014/main" id="{E4D7249A-4FCA-07DE-A90A-9CC97F1DA6C8}"/>
                  </a:ext>
                </a:extLst>
              </p:cNvPr>
              <p:cNvPicPr>
                <a:picLocks noGrp="1" noRot="1" noChangeAspect="1" noMove="1" noResize="1" noEditPoints="1" noAdjustHandles="1" noChangeArrowheads="1" noChangeShapeType="1" noCrop="1"/>
              </p:cNvPicPr>
              <p:nvPr/>
            </p:nvPicPr>
            <p:blipFill>
              <a:blip r:embed="rId7"/>
              <a:stretch>
                <a:fillRect/>
              </a:stretch>
            </p:blipFill>
            <p:spPr>
              <a:xfrm>
                <a:off x="185058" y="5955712"/>
                <a:ext cx="405510" cy="40862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نموذج ثلاثي الأبعاد 9" descr="Smiling Face With Smiling Eyes Emoji">
                <a:extLst>
                  <a:ext uri="{FF2B5EF4-FFF2-40B4-BE49-F238E27FC236}">
                    <a16:creationId xmlns:a16="http://schemas.microsoft.com/office/drawing/2014/main" id="{44E3217B-DA1E-0518-C123-44A61F84494C}"/>
                  </a:ext>
                </a:extLst>
              </p:cNvPr>
              <p:cNvGraphicFramePr/>
              <p:nvPr/>
            </p:nvGraphicFramePr>
            <p:xfrm>
              <a:off x="990601" y="5053946"/>
              <a:ext cx="432464" cy="408557"/>
            </p:xfrm>
            <a:graphic>
              <a:graphicData uri="http://schemas.microsoft.com/office/drawing/2017/model3d">
                <am3d:model3d r:embed="rId8">
                  <am3d:spPr>
                    <a:xfrm>
                      <a:off x="0" y="0"/>
                      <a:ext cx="432464" cy="408557"/>
                    </a:xfrm>
                    <a:prstGeom prst="rect">
                      <a:avLst/>
                    </a:prstGeom>
                  </am3d:spPr>
                  <am3d:camera>
                    <am3d:pos x="0" y="0" z="81358583"/>
                    <am3d:up dx="0" dy="36000000" dz="0"/>
                    <am3d:lookAt x="0" y="0" z="0"/>
                    <am3d:perspective fov="2700000"/>
                  </am3d:camera>
                  <am3d:trans>
                    <am3d:meterPerModelUnit n="95044" d="1000000"/>
                    <am3d:preTrans dx="3" dy="-17963324" dz="-36663"/>
                    <am3d:scale>
                      <am3d:sx n="1000000" d="1000000"/>
                      <am3d:sy n="1000000" d="1000000"/>
                      <am3d:sz n="1000000" d="1000000"/>
                    </am3d:scale>
                    <am3d:rot/>
                    <am3d:postTrans dx="0" dy="0" dz="0"/>
                  </am3d:trans>
                  <am3d:raster rName="Office3DRenderer" rVer="16.0.8326">
                    <am3d:blip r:embed="rId9"/>
                  </am3d:raster>
                  <am3d:objViewport viewportSz="5985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نموذج ثلاثي الأبعاد 9" descr="Smiling Face With Smiling Eyes Emoji">
                <a:extLst>
                  <a:ext uri="{FF2B5EF4-FFF2-40B4-BE49-F238E27FC236}">
                    <a16:creationId xmlns:a16="http://schemas.microsoft.com/office/drawing/2014/main" id="{44E3217B-DA1E-0518-C123-44A61F84494C}"/>
                  </a:ext>
                </a:extLst>
              </p:cNvPr>
              <p:cNvPicPr>
                <a:picLocks noGrp="1" noRot="1" noChangeAspect="1" noMove="1" noResize="1" noEditPoints="1" noAdjustHandles="1" noChangeArrowheads="1" noChangeShapeType="1" noCrop="1"/>
              </p:cNvPicPr>
              <p:nvPr/>
            </p:nvPicPr>
            <p:blipFill>
              <a:blip r:embed="rId9"/>
              <a:stretch>
                <a:fillRect/>
              </a:stretch>
            </p:blipFill>
            <p:spPr>
              <a:xfrm>
                <a:off x="990601" y="5053946"/>
                <a:ext cx="432464" cy="408557"/>
              </a:xfrm>
              <a:prstGeom prst="rect">
                <a:avLst/>
              </a:prstGeom>
            </p:spPr>
          </p:pic>
        </mc:Fallback>
      </mc:AlternateContent>
    </p:spTree>
    <p:extLst>
      <p:ext uri="{BB962C8B-B14F-4D97-AF65-F5344CB8AC3E}">
        <p14:creationId xmlns:p14="http://schemas.microsoft.com/office/powerpoint/2010/main" val="3011655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2A6122-3C0E-4370-855D-33E9857B2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60170"/>
            <a:ext cx="12268201" cy="6947452"/>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112">
            <a:extLst>
              <a:ext uri="{FF2B5EF4-FFF2-40B4-BE49-F238E27FC236}">
                <a16:creationId xmlns:a16="http://schemas.microsoft.com/office/drawing/2014/main" id="{953182D2-4D59-4BB2-9134-E5EAA2AF40F2}"/>
              </a:ext>
            </a:extLst>
          </p:cNvPr>
          <p:cNvSpPr/>
          <p:nvPr/>
        </p:nvSpPr>
        <p:spPr>
          <a:xfrm>
            <a:off x="961022" y="665694"/>
            <a:ext cx="10058400" cy="5448693"/>
          </a:xfrm>
          <a:prstGeom prst="roundRect">
            <a:avLst>
              <a:gd name="adj" fmla="val 7352"/>
            </a:avLst>
          </a:prstGeom>
          <a:solidFill>
            <a:srgbClr val="FCF9F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مربع نص 1">
            <a:extLst>
              <a:ext uri="{FF2B5EF4-FFF2-40B4-BE49-F238E27FC236}">
                <a16:creationId xmlns:a16="http://schemas.microsoft.com/office/drawing/2014/main" id="{726F13DD-CDA4-40D9-A209-1E7C1986E038}"/>
              </a:ext>
            </a:extLst>
          </p:cNvPr>
          <p:cNvSpPr txBox="1"/>
          <p:nvPr/>
        </p:nvSpPr>
        <p:spPr>
          <a:xfrm>
            <a:off x="2689837" y="2333438"/>
            <a:ext cx="7614326" cy="2185214"/>
          </a:xfrm>
          <a:prstGeom prst="rect">
            <a:avLst/>
          </a:prstGeom>
          <a:noFill/>
        </p:spPr>
        <p:txBody>
          <a:bodyPr wrap="square">
            <a:spAutoFit/>
          </a:bodyPr>
          <a:lstStyle/>
          <a:p>
            <a:pPr algn="ctr"/>
            <a:r>
              <a:rPr lang="en-US" sz="4800" b="1" i="0" dirty="0">
                <a:solidFill>
                  <a:srgbClr val="FF0000"/>
                </a:solidFill>
                <a:effectLst/>
                <a:latin typeface="Söhne"/>
              </a:rPr>
              <a:t>Great job everyone! </a:t>
            </a:r>
          </a:p>
          <a:p>
            <a:pPr algn="ctr"/>
            <a:r>
              <a:rPr lang="en-US" sz="4400" b="1" i="0" dirty="0">
                <a:effectLst/>
                <a:latin typeface="Söhne"/>
              </a:rPr>
              <a:t>Now, let's get ready to embark on our lesson for today</a:t>
            </a:r>
            <a:endParaRPr lang="ar-SA" sz="4400" b="1" dirty="0"/>
          </a:p>
        </p:txBody>
      </p:sp>
    </p:spTree>
    <p:extLst>
      <p:ext uri="{BB962C8B-B14F-4D97-AF65-F5344CB8AC3E}">
        <p14:creationId xmlns:p14="http://schemas.microsoft.com/office/powerpoint/2010/main" val="2824135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42C638B-3D64-4E8B-9B9C-C574718FDFF0}"/>
              </a:ext>
            </a:extLst>
          </p:cNvPr>
          <p:cNvSpPr>
            <a:spLocks noGrp="1"/>
          </p:cNvSpPr>
          <p:nvPr>
            <p:ph type="title"/>
          </p:nvPr>
        </p:nvSpPr>
        <p:spPr/>
        <p:txBody>
          <a:bodyPr/>
          <a:lstStyle/>
          <a:p>
            <a:endParaRPr lang="ar-SA" dirty="0"/>
          </a:p>
        </p:txBody>
      </p:sp>
      <p:sp>
        <p:nvSpPr>
          <p:cNvPr id="3" name="عنصر نائب للمحتوى 2">
            <a:extLst>
              <a:ext uri="{FF2B5EF4-FFF2-40B4-BE49-F238E27FC236}">
                <a16:creationId xmlns:a16="http://schemas.microsoft.com/office/drawing/2014/main" id="{31BC21EA-9FF6-458D-B4A5-8FB3AD2C6B66}"/>
              </a:ext>
            </a:extLst>
          </p:cNvPr>
          <p:cNvSpPr>
            <a:spLocks noGrp="1"/>
          </p:cNvSpPr>
          <p:nvPr>
            <p:ph idx="1"/>
          </p:nvPr>
        </p:nvSpPr>
        <p:spPr/>
        <p:txBody>
          <a:bodyPr/>
          <a:lstStyle/>
          <a:p>
            <a:endParaRPr lang="ar-SA"/>
          </a:p>
        </p:txBody>
      </p:sp>
      <p:pic>
        <p:nvPicPr>
          <p:cNvPr id="2050" name="Picture 2" descr="Vision and progress on display as Saudi Arabia celebrates its 93rd National  Day | Al Majalla">
            <a:extLst>
              <a:ext uri="{FF2B5EF4-FFF2-40B4-BE49-F238E27FC236}">
                <a16:creationId xmlns:a16="http://schemas.microsoft.com/office/drawing/2014/main" id="{309C09C0-0C72-48E5-9E3A-8E5DC222B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00" y="-94268"/>
            <a:ext cx="12608350" cy="7060676"/>
          </a:xfrm>
          <a:prstGeom prst="rect">
            <a:avLst/>
          </a:prstGeom>
          <a:noFill/>
          <a:extLst>
            <a:ext uri="{909E8E84-426E-40DD-AFC4-6F175D3DCCD1}">
              <a14:hiddenFill xmlns:a14="http://schemas.microsoft.com/office/drawing/2010/main">
                <a:solidFill>
                  <a:srgbClr val="FFFFFF"/>
                </a:solidFill>
              </a14:hiddenFill>
            </a:ext>
          </a:extLst>
        </p:spPr>
      </p:pic>
      <p:sp>
        <p:nvSpPr>
          <p:cNvPr id="6" name="圆角矩形 112">
            <a:extLst>
              <a:ext uri="{FF2B5EF4-FFF2-40B4-BE49-F238E27FC236}">
                <a16:creationId xmlns:a16="http://schemas.microsoft.com/office/drawing/2014/main" id="{C67584C1-7085-47C8-97A4-5E037A4E309A}"/>
              </a:ext>
            </a:extLst>
          </p:cNvPr>
          <p:cNvSpPr/>
          <p:nvPr/>
        </p:nvSpPr>
        <p:spPr>
          <a:xfrm>
            <a:off x="1295701" y="1507614"/>
            <a:ext cx="9223890" cy="3013121"/>
          </a:xfrm>
          <a:prstGeom prst="roundRect">
            <a:avLst>
              <a:gd name="adj" fmla="val 7352"/>
            </a:avLst>
          </a:prstGeom>
          <a:solidFill>
            <a:srgbClr val="F2F2F2">
              <a:alpha val="87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endParaRPr>
          </a:p>
        </p:txBody>
      </p:sp>
      <p:sp>
        <p:nvSpPr>
          <p:cNvPr id="11" name="椭圆 106">
            <a:extLst>
              <a:ext uri="{FF2B5EF4-FFF2-40B4-BE49-F238E27FC236}">
                <a16:creationId xmlns:a16="http://schemas.microsoft.com/office/drawing/2014/main" id="{7226D64C-946D-4DC6-A30C-8AE304005889}"/>
              </a:ext>
            </a:extLst>
          </p:cNvPr>
          <p:cNvSpPr/>
          <p:nvPr/>
        </p:nvSpPr>
        <p:spPr>
          <a:xfrm>
            <a:off x="10134672" y="1718006"/>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07">
            <a:extLst>
              <a:ext uri="{FF2B5EF4-FFF2-40B4-BE49-F238E27FC236}">
                <a16:creationId xmlns:a16="http://schemas.microsoft.com/office/drawing/2014/main" id="{FC5E4256-BAAF-4EED-86A9-C6067D7B5D4E}"/>
              </a:ext>
            </a:extLst>
          </p:cNvPr>
          <p:cNvSpPr/>
          <p:nvPr/>
        </p:nvSpPr>
        <p:spPr>
          <a:xfrm>
            <a:off x="1514464" y="4091689"/>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08">
            <a:extLst>
              <a:ext uri="{FF2B5EF4-FFF2-40B4-BE49-F238E27FC236}">
                <a16:creationId xmlns:a16="http://schemas.microsoft.com/office/drawing/2014/main" id="{A12B4DFA-0B2A-43B8-AA60-7EE94A9F8C63}"/>
              </a:ext>
            </a:extLst>
          </p:cNvPr>
          <p:cNvSpPr/>
          <p:nvPr/>
        </p:nvSpPr>
        <p:spPr>
          <a:xfrm>
            <a:off x="10156059" y="4077123"/>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09">
            <a:extLst>
              <a:ext uri="{FF2B5EF4-FFF2-40B4-BE49-F238E27FC236}">
                <a16:creationId xmlns:a16="http://schemas.microsoft.com/office/drawing/2014/main" id="{87E02534-A885-4945-B94C-4DB7AE880DCC}"/>
              </a:ext>
            </a:extLst>
          </p:cNvPr>
          <p:cNvSpPr/>
          <p:nvPr/>
        </p:nvSpPr>
        <p:spPr>
          <a:xfrm>
            <a:off x="1502727" y="1610387"/>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副标题 2">
            <a:extLst>
              <a:ext uri="{FF2B5EF4-FFF2-40B4-BE49-F238E27FC236}">
                <a16:creationId xmlns:a16="http://schemas.microsoft.com/office/drawing/2014/main" id="{31C43508-AC7A-4445-97DC-15E9C1CF7BBD}"/>
              </a:ext>
            </a:extLst>
          </p:cNvPr>
          <p:cNvSpPr txBox="1">
            <a:spLocks/>
          </p:cNvSpPr>
          <p:nvPr/>
        </p:nvSpPr>
        <p:spPr>
          <a:xfrm>
            <a:off x="1457588" y="3702263"/>
            <a:ext cx="8677084" cy="11703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latin typeface="+mj-lt"/>
                <a:ea typeface="黑体" panose="02010609060101010101" pitchFamily="49" charset="-122"/>
              </a:rPr>
              <a:t>Reading</a:t>
            </a:r>
            <a:endParaRPr lang="zh-CN" altLang="en-US" sz="4000" dirty="0">
              <a:latin typeface="+mj-lt"/>
              <a:ea typeface="黑体" panose="02010609060101010101" pitchFamily="49" charset="-122"/>
            </a:endParaRPr>
          </a:p>
        </p:txBody>
      </p:sp>
      <p:sp>
        <p:nvSpPr>
          <p:cNvPr id="17" name="مربع نص 16">
            <a:extLst>
              <a:ext uri="{FF2B5EF4-FFF2-40B4-BE49-F238E27FC236}">
                <a16:creationId xmlns:a16="http://schemas.microsoft.com/office/drawing/2014/main" id="{964284E4-D277-45FA-8B00-576C9CC26459}"/>
              </a:ext>
            </a:extLst>
          </p:cNvPr>
          <p:cNvSpPr txBox="1"/>
          <p:nvPr/>
        </p:nvSpPr>
        <p:spPr>
          <a:xfrm>
            <a:off x="-186782" y="1655522"/>
            <a:ext cx="6094428" cy="981551"/>
          </a:xfrm>
          <a:prstGeom prst="rect">
            <a:avLst/>
          </a:prstGeom>
          <a:noFill/>
        </p:spPr>
        <p:txBody>
          <a:bodyPr wrap="square">
            <a:spAutoFit/>
          </a:bodyPr>
          <a:lstStyle/>
          <a:p>
            <a:pPr algn="ctr" rtl="0">
              <a:lnSpc>
                <a:spcPct val="150000"/>
              </a:lnSpc>
            </a:pPr>
            <a:r>
              <a:rPr lang="en-US" sz="4400" b="1" dirty="0">
                <a:solidFill>
                  <a:schemeClr val="accent1">
                    <a:lumMod val="10000"/>
                  </a:schemeClr>
                </a:solidFill>
                <a:latin typeface="Arial Rounded MT Bold" panose="020F0704030504030204" pitchFamily="34" charset="0"/>
              </a:rPr>
              <a:t>Unit 11</a:t>
            </a:r>
            <a:endParaRPr lang="ar-SA" sz="4400" b="1" dirty="0">
              <a:solidFill>
                <a:schemeClr val="accent1">
                  <a:lumMod val="10000"/>
                </a:schemeClr>
              </a:solidFill>
              <a:latin typeface="Arial Rounded MT Bold" panose="020F0704030504030204" pitchFamily="34" charset="0"/>
            </a:endParaRPr>
          </a:p>
        </p:txBody>
      </p:sp>
      <p:sp>
        <p:nvSpPr>
          <p:cNvPr id="18" name="مربع نص 17">
            <a:extLst>
              <a:ext uri="{FF2B5EF4-FFF2-40B4-BE49-F238E27FC236}">
                <a16:creationId xmlns:a16="http://schemas.microsoft.com/office/drawing/2014/main" id="{F57FD60D-6759-41F3-B809-CB0967B127C4}"/>
              </a:ext>
            </a:extLst>
          </p:cNvPr>
          <p:cNvSpPr txBox="1"/>
          <p:nvPr/>
        </p:nvSpPr>
        <p:spPr>
          <a:xfrm>
            <a:off x="1842091" y="2637074"/>
            <a:ext cx="10382060" cy="1107996"/>
          </a:xfrm>
          <a:prstGeom prst="rect">
            <a:avLst/>
          </a:prstGeom>
          <a:noFill/>
        </p:spPr>
        <p:txBody>
          <a:bodyPr wrap="square">
            <a:spAutoFit/>
          </a:bodyPr>
          <a:lstStyle/>
          <a:p>
            <a:pPr algn="l" rtl="0"/>
            <a:r>
              <a:rPr lang="en-US" sz="6600" b="1" dirty="0">
                <a:latin typeface="BRADDON" panose="02000500000000000000" pitchFamily="2" charset="0"/>
              </a:rPr>
              <a:t>There’s No Comparison </a:t>
            </a:r>
          </a:p>
        </p:txBody>
      </p:sp>
    </p:spTree>
    <p:extLst>
      <p:ext uri="{BB962C8B-B14F-4D97-AF65-F5344CB8AC3E}">
        <p14:creationId xmlns:p14="http://schemas.microsoft.com/office/powerpoint/2010/main" val="3281313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图片 126"/>
          <p:cNvPicPr>
            <a:picLocks noChangeAspect="1"/>
          </p:cNvPicPr>
          <p:nvPr/>
        </p:nvPicPr>
        <p:blipFill>
          <a:blip r:embed="rId4"/>
          <a:stretch>
            <a:fillRect/>
          </a:stretch>
        </p:blipFill>
        <p:spPr>
          <a:xfrm>
            <a:off x="0" y="0"/>
            <a:ext cx="12192000" cy="6866415"/>
          </a:xfrm>
          <a:prstGeom prst="rect">
            <a:avLst/>
          </a:prstGeom>
        </p:spPr>
      </p:pic>
      <p:sp>
        <p:nvSpPr>
          <p:cNvPr id="24" name="流程图: 过程 23"/>
          <p:cNvSpPr/>
          <p:nvPr/>
        </p:nvSpPr>
        <p:spPr>
          <a:xfrm>
            <a:off x="0" y="0"/>
            <a:ext cx="12192000" cy="6858000"/>
          </a:xfrm>
          <a:prstGeom prst="flowChartProcess">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Calibri" panose="020F0502020204030204" pitchFamily="34" charset="0"/>
            </a:endParaRPr>
          </a:p>
        </p:txBody>
      </p:sp>
      <p:grpSp>
        <p:nvGrpSpPr>
          <p:cNvPr id="35" name="组合 34"/>
          <p:cNvGrpSpPr/>
          <p:nvPr/>
        </p:nvGrpSpPr>
        <p:grpSpPr>
          <a:xfrm>
            <a:off x="26118" y="377930"/>
            <a:ext cx="3114922" cy="455119"/>
            <a:chOff x="3562350" y="-2391420"/>
            <a:chExt cx="4033224" cy="1060705"/>
          </a:xfrm>
          <a:solidFill>
            <a:srgbClr val="2F5879"/>
          </a:solidFill>
        </p:grpSpPr>
        <p:sp>
          <p:nvSpPr>
            <p:cNvPr id="36" name="流程图: 过程 35"/>
            <p:cNvSpPr/>
            <p:nvPr/>
          </p:nvSpPr>
          <p:spPr>
            <a:xfrm>
              <a:off x="3562350" y="-2391373"/>
              <a:ext cx="3813259" cy="1060617"/>
            </a:xfrm>
            <a:prstGeom prst="flowChartProcess">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37" name="等腰三角形 36"/>
            <p:cNvSpPr/>
            <p:nvPr/>
          </p:nvSpPr>
          <p:spPr>
            <a:xfrm rot="5400000">
              <a:off x="6955239" y="-1971049"/>
              <a:ext cx="1060705" cy="219964"/>
            </a:xfrm>
            <a:prstGeom prst="triangle">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38" name="燕尾形 37"/>
          <p:cNvSpPr/>
          <p:nvPr/>
        </p:nvSpPr>
        <p:spPr>
          <a:xfrm>
            <a:off x="3132702" y="371083"/>
            <a:ext cx="362041"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Calibri" panose="020F0502020204030204" pitchFamily="34" charset="0"/>
            </a:endParaRPr>
          </a:p>
        </p:txBody>
      </p:sp>
      <p:sp>
        <p:nvSpPr>
          <p:cNvPr id="39" name="燕尾形 38"/>
          <p:cNvSpPr/>
          <p:nvPr/>
        </p:nvSpPr>
        <p:spPr>
          <a:xfrm>
            <a:off x="3375637" y="376079"/>
            <a:ext cx="362041" cy="468812"/>
          </a:xfrm>
          <a:prstGeom prst="chevron">
            <a:avLst>
              <a:gd name="adj" fmla="val 63060"/>
            </a:avLst>
          </a:prstGeom>
          <a:solidFill>
            <a:srgbClr val="84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Calibri" panose="020F0502020204030204" pitchFamily="34" charset="0"/>
            </a:endParaRPr>
          </a:p>
        </p:txBody>
      </p:sp>
      <p:sp>
        <p:nvSpPr>
          <p:cNvPr id="41" name="副标题 1"/>
          <p:cNvSpPr txBox="1">
            <a:spLocks/>
          </p:cNvSpPr>
          <p:nvPr/>
        </p:nvSpPr>
        <p:spPr>
          <a:xfrm>
            <a:off x="228599" y="443674"/>
            <a:ext cx="2499623" cy="41348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rPr>
              <a:t>Objectives</a:t>
            </a:r>
            <a:endParaRPr lang="zh-CN" altLang="en-US" sz="2000"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endParaRPr>
          </a:p>
        </p:txBody>
      </p:sp>
      <p:grpSp>
        <p:nvGrpSpPr>
          <p:cNvPr id="23" name="组合 22">
            <a:extLst>
              <a:ext uri="{FF2B5EF4-FFF2-40B4-BE49-F238E27FC236}">
                <a16:creationId xmlns:a16="http://schemas.microsoft.com/office/drawing/2014/main" id="{8C6851E4-1B8B-4CD5-BB02-FBF65F019ED2}"/>
              </a:ext>
            </a:extLst>
          </p:cNvPr>
          <p:cNvGrpSpPr/>
          <p:nvPr/>
        </p:nvGrpSpPr>
        <p:grpSpPr>
          <a:xfrm>
            <a:off x="1069108" y="3602245"/>
            <a:ext cx="10114851" cy="421918"/>
            <a:chOff x="1091836" y="3843299"/>
            <a:chExt cx="10114851" cy="421918"/>
          </a:xfrm>
          <a:solidFill>
            <a:schemeClr val="tx1">
              <a:lumMod val="50000"/>
              <a:lumOff val="50000"/>
            </a:schemeClr>
          </a:solidFill>
        </p:grpSpPr>
        <p:sp>
          <p:nvSpPr>
            <p:cNvPr id="25" name="虚尾箭头 49">
              <a:extLst>
                <a:ext uri="{FF2B5EF4-FFF2-40B4-BE49-F238E27FC236}">
                  <a16:creationId xmlns:a16="http://schemas.microsoft.com/office/drawing/2014/main" id="{320F82AB-8B64-4B81-9888-88DE7C0E93B8}"/>
                </a:ext>
              </a:extLst>
            </p:cNvPr>
            <p:cNvSpPr/>
            <p:nvPr/>
          </p:nvSpPr>
          <p:spPr>
            <a:xfrm>
              <a:off x="10798732" y="3843299"/>
              <a:ext cx="407955" cy="421918"/>
            </a:xfrm>
            <a:prstGeom prst="stripedRightArrow">
              <a:avLst>
                <a:gd name="adj1" fmla="val 37914"/>
                <a:gd name="adj2" fmla="val 843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26" name="矩形 25">
              <a:extLst>
                <a:ext uri="{FF2B5EF4-FFF2-40B4-BE49-F238E27FC236}">
                  <a16:creationId xmlns:a16="http://schemas.microsoft.com/office/drawing/2014/main" id="{00901E0E-6BD2-48E9-ABEF-D843CDF3E62E}"/>
                </a:ext>
              </a:extLst>
            </p:cNvPr>
            <p:cNvSpPr/>
            <p:nvPr/>
          </p:nvSpPr>
          <p:spPr>
            <a:xfrm>
              <a:off x="10689145" y="3974306"/>
              <a:ext cx="88107" cy="1595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27" name="矩形 26">
              <a:extLst>
                <a:ext uri="{FF2B5EF4-FFF2-40B4-BE49-F238E27FC236}">
                  <a16:creationId xmlns:a16="http://schemas.microsoft.com/office/drawing/2014/main" id="{F31FB0E3-8A78-4473-BAF3-EAD04200145A}"/>
                </a:ext>
              </a:extLst>
            </p:cNvPr>
            <p:cNvSpPr/>
            <p:nvPr/>
          </p:nvSpPr>
          <p:spPr>
            <a:xfrm>
              <a:off x="10458164" y="3971925"/>
              <a:ext cx="180975" cy="1547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28" name="矩形 27">
              <a:extLst>
                <a:ext uri="{FF2B5EF4-FFF2-40B4-BE49-F238E27FC236}">
                  <a16:creationId xmlns:a16="http://schemas.microsoft.com/office/drawing/2014/main" id="{261AE54E-35D1-4F42-A4B0-E23603FF37AC}"/>
                </a:ext>
              </a:extLst>
            </p:cNvPr>
            <p:cNvSpPr/>
            <p:nvPr/>
          </p:nvSpPr>
          <p:spPr>
            <a:xfrm>
              <a:off x="1536414" y="3971925"/>
              <a:ext cx="8881269" cy="1547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29" name="矩形 28">
              <a:extLst>
                <a:ext uri="{FF2B5EF4-FFF2-40B4-BE49-F238E27FC236}">
                  <a16:creationId xmlns:a16="http://schemas.microsoft.com/office/drawing/2014/main" id="{767B2F11-0D20-420D-AB3F-E2511E2265E8}"/>
                </a:ext>
              </a:extLst>
            </p:cNvPr>
            <p:cNvSpPr/>
            <p:nvPr/>
          </p:nvSpPr>
          <p:spPr>
            <a:xfrm>
              <a:off x="1316544" y="3974307"/>
              <a:ext cx="179389" cy="1547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30" name="矩形 29">
              <a:extLst>
                <a:ext uri="{FF2B5EF4-FFF2-40B4-BE49-F238E27FC236}">
                  <a16:creationId xmlns:a16="http://schemas.microsoft.com/office/drawing/2014/main" id="{600A6977-E787-4708-BA84-66F8BC866420}"/>
                </a:ext>
              </a:extLst>
            </p:cNvPr>
            <p:cNvSpPr/>
            <p:nvPr/>
          </p:nvSpPr>
          <p:spPr>
            <a:xfrm>
              <a:off x="1180814" y="3971924"/>
              <a:ext cx="92472" cy="1547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31" name="矩形 30">
              <a:extLst>
                <a:ext uri="{FF2B5EF4-FFF2-40B4-BE49-F238E27FC236}">
                  <a16:creationId xmlns:a16="http://schemas.microsoft.com/office/drawing/2014/main" id="{66BEEA9A-42A0-4AE8-9E20-647670811FD1}"/>
                </a:ext>
              </a:extLst>
            </p:cNvPr>
            <p:cNvSpPr/>
            <p:nvPr/>
          </p:nvSpPr>
          <p:spPr>
            <a:xfrm>
              <a:off x="1091836" y="3971923"/>
              <a:ext cx="45719" cy="1547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grpSp>
      <p:sp>
        <p:nvSpPr>
          <p:cNvPr id="32" name="六边形 31">
            <a:extLst>
              <a:ext uri="{FF2B5EF4-FFF2-40B4-BE49-F238E27FC236}">
                <a16:creationId xmlns:a16="http://schemas.microsoft.com/office/drawing/2014/main" id="{9D3398B3-CBD5-4C69-90E8-62872E67D8DD}"/>
              </a:ext>
            </a:extLst>
          </p:cNvPr>
          <p:cNvSpPr/>
          <p:nvPr/>
        </p:nvSpPr>
        <p:spPr>
          <a:xfrm rot="1743839">
            <a:off x="1564130" y="3510132"/>
            <a:ext cx="705125" cy="607866"/>
          </a:xfrm>
          <a:prstGeom prst="hexagon">
            <a:avLst>
              <a:gd name="adj" fmla="val 28823"/>
              <a:gd name="vf" fmla="val 115470"/>
            </a:avLst>
          </a:prstGeom>
          <a:solidFill>
            <a:srgbClr val="FC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Calibri" panose="020F0502020204030204" pitchFamily="34" charset="0"/>
            </a:endParaRPr>
          </a:p>
        </p:txBody>
      </p:sp>
      <p:sp>
        <p:nvSpPr>
          <p:cNvPr id="33" name="矩形 32">
            <a:extLst>
              <a:ext uri="{FF2B5EF4-FFF2-40B4-BE49-F238E27FC236}">
                <a16:creationId xmlns:a16="http://schemas.microsoft.com/office/drawing/2014/main" id="{1D5B838C-A0AE-438C-AEF9-B08543EF3FD5}"/>
              </a:ext>
            </a:extLst>
          </p:cNvPr>
          <p:cNvSpPr/>
          <p:nvPr/>
        </p:nvSpPr>
        <p:spPr>
          <a:xfrm>
            <a:off x="3805777" y="4579972"/>
            <a:ext cx="2079753" cy="1528110"/>
          </a:xfrm>
          <a:prstGeom prst="rect">
            <a:avLst/>
          </a:prstGeom>
          <a:solidFill>
            <a:srgbClr val="C8C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n-lt"/>
                <a:cs typeface="MV Boli" panose="02000500030200090000" pitchFamily="2" charset="0"/>
              </a:rPr>
              <a:t>Answer questions about a text</a:t>
            </a:r>
          </a:p>
          <a:p>
            <a:pPr algn="ctr"/>
            <a:endParaRPr lang="zh-CN" altLang="en-US" sz="2000" dirty="0">
              <a:latin typeface="Calibri" panose="020F0502020204030204" pitchFamily="34" charset="0"/>
            </a:endParaRPr>
          </a:p>
        </p:txBody>
      </p:sp>
      <p:sp>
        <p:nvSpPr>
          <p:cNvPr id="40" name="矩形 39">
            <a:extLst>
              <a:ext uri="{FF2B5EF4-FFF2-40B4-BE49-F238E27FC236}">
                <a16:creationId xmlns:a16="http://schemas.microsoft.com/office/drawing/2014/main" id="{14A754D9-E41A-4BA5-B23A-6FF11237ADBA}"/>
              </a:ext>
            </a:extLst>
          </p:cNvPr>
          <p:cNvSpPr/>
          <p:nvPr/>
        </p:nvSpPr>
        <p:spPr>
          <a:xfrm>
            <a:off x="2155377" y="1692521"/>
            <a:ext cx="2079753" cy="1533889"/>
          </a:xfrm>
          <a:prstGeom prst="rect">
            <a:avLst/>
          </a:prstGeom>
          <a:solidFill>
            <a:srgbClr val="FC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43" name="六边形 42">
            <a:extLst>
              <a:ext uri="{FF2B5EF4-FFF2-40B4-BE49-F238E27FC236}">
                <a16:creationId xmlns:a16="http://schemas.microsoft.com/office/drawing/2014/main" id="{1F276143-43FF-4DC7-ADCD-9DD536850EDE}"/>
              </a:ext>
            </a:extLst>
          </p:cNvPr>
          <p:cNvSpPr/>
          <p:nvPr/>
        </p:nvSpPr>
        <p:spPr>
          <a:xfrm rot="1743839">
            <a:off x="3203204" y="3505300"/>
            <a:ext cx="705125" cy="607866"/>
          </a:xfrm>
          <a:prstGeom prst="hexagon">
            <a:avLst>
              <a:gd name="adj" fmla="val 28823"/>
              <a:gd name="vf" fmla="val 115470"/>
            </a:avLst>
          </a:prstGeom>
          <a:solidFill>
            <a:srgbClr val="C8C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Calibri" panose="020F0502020204030204" pitchFamily="34" charset="0"/>
            </a:endParaRPr>
          </a:p>
        </p:txBody>
      </p:sp>
      <p:sp>
        <p:nvSpPr>
          <p:cNvPr id="44" name="六边形 43">
            <a:extLst>
              <a:ext uri="{FF2B5EF4-FFF2-40B4-BE49-F238E27FC236}">
                <a16:creationId xmlns:a16="http://schemas.microsoft.com/office/drawing/2014/main" id="{BCB647E7-7055-44A9-B8C0-EC67D5A9E1AE}"/>
              </a:ext>
            </a:extLst>
          </p:cNvPr>
          <p:cNvSpPr/>
          <p:nvPr/>
        </p:nvSpPr>
        <p:spPr>
          <a:xfrm rot="1743839">
            <a:off x="4817098" y="3511810"/>
            <a:ext cx="705125" cy="607866"/>
          </a:xfrm>
          <a:prstGeom prst="hexagon">
            <a:avLst>
              <a:gd name="adj" fmla="val 28823"/>
              <a:gd name="vf" fmla="val 115470"/>
            </a:avLst>
          </a:prstGeom>
          <a:solidFill>
            <a:srgbClr val="F8C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48" name="矩形 47">
            <a:extLst>
              <a:ext uri="{FF2B5EF4-FFF2-40B4-BE49-F238E27FC236}">
                <a16:creationId xmlns:a16="http://schemas.microsoft.com/office/drawing/2014/main" id="{77AEA962-E73C-4A7C-989F-EEA89A6C8A33}"/>
              </a:ext>
            </a:extLst>
          </p:cNvPr>
          <p:cNvSpPr/>
          <p:nvPr/>
        </p:nvSpPr>
        <p:spPr>
          <a:xfrm>
            <a:off x="5412912" y="1692521"/>
            <a:ext cx="2079753" cy="1538519"/>
          </a:xfrm>
          <a:prstGeom prst="rect">
            <a:avLst/>
          </a:prstGeom>
          <a:solidFill>
            <a:srgbClr val="F8C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n-lt"/>
                <a:cs typeface="MV Boli" panose="02000500030200090000" pitchFamily="2" charset="0"/>
              </a:rPr>
              <a:t>Match the new words with their meanings</a:t>
            </a:r>
            <a:endParaRPr lang="ar-SA" sz="2000" b="1" dirty="0">
              <a:solidFill>
                <a:schemeClr val="tx1"/>
              </a:solidFill>
              <a:latin typeface="+mn-lt"/>
              <a:cs typeface="MV Boli" panose="02000500030200090000" pitchFamily="2" charset="0"/>
            </a:endParaRPr>
          </a:p>
          <a:p>
            <a:pPr algn="ctr"/>
            <a:endParaRPr lang="zh-CN" altLang="en-US" sz="2000" dirty="0">
              <a:latin typeface="Calibri" panose="020F0502020204030204" pitchFamily="34" charset="0"/>
            </a:endParaRPr>
          </a:p>
        </p:txBody>
      </p:sp>
      <p:sp>
        <p:nvSpPr>
          <p:cNvPr id="49" name="矩形 48">
            <a:extLst>
              <a:ext uri="{FF2B5EF4-FFF2-40B4-BE49-F238E27FC236}">
                <a16:creationId xmlns:a16="http://schemas.microsoft.com/office/drawing/2014/main" id="{A5D83D91-45B4-48E6-B8C9-62776CBD2964}"/>
              </a:ext>
            </a:extLst>
          </p:cNvPr>
          <p:cNvSpPr/>
          <p:nvPr/>
        </p:nvSpPr>
        <p:spPr>
          <a:xfrm>
            <a:off x="1718425" y="3653965"/>
            <a:ext cx="571198" cy="303713"/>
          </a:xfrm>
          <a:prstGeom prst="rect">
            <a:avLst/>
          </a:prstGeom>
        </p:spPr>
        <p:txBody>
          <a:bodyPr vert="horz" lIns="91440" tIns="45720" rIns="91440" bIns="45720" rtlCol="0">
            <a:noAutofit/>
          </a:bodyPr>
          <a:lstStyle/>
          <a:p>
            <a:pPr>
              <a:lnSpc>
                <a:spcPts val="2000"/>
              </a:lnSpc>
            </a:pPr>
            <a:r>
              <a:rPr lang="en-US" altLang="zh-CN" sz="2400" dirty="0">
                <a:solidFill>
                  <a:schemeClr val="bg1"/>
                </a:solidFill>
                <a:latin typeface="Calibri" panose="020F0502020204030204" pitchFamily="34" charset="0"/>
                <a:ea typeface="黑体" panose="02010609060101010101" pitchFamily="49" charset="-122"/>
              </a:rPr>
              <a:t>01</a:t>
            </a:r>
            <a:endParaRPr lang="zh-CN" altLang="zh-CN" sz="2400" dirty="0">
              <a:solidFill>
                <a:schemeClr val="bg1"/>
              </a:solidFill>
              <a:latin typeface="Calibri" panose="020F0502020204030204" pitchFamily="34" charset="0"/>
              <a:ea typeface="黑体" panose="02010609060101010101" pitchFamily="49" charset="-122"/>
            </a:endParaRPr>
          </a:p>
        </p:txBody>
      </p:sp>
      <p:sp>
        <p:nvSpPr>
          <p:cNvPr id="50" name="矩形 49">
            <a:extLst>
              <a:ext uri="{FF2B5EF4-FFF2-40B4-BE49-F238E27FC236}">
                <a16:creationId xmlns:a16="http://schemas.microsoft.com/office/drawing/2014/main" id="{A8E02934-E3B9-47B9-B23E-54D9AE2FFC94}"/>
              </a:ext>
            </a:extLst>
          </p:cNvPr>
          <p:cNvSpPr/>
          <p:nvPr/>
        </p:nvSpPr>
        <p:spPr>
          <a:xfrm>
            <a:off x="4946395" y="3683633"/>
            <a:ext cx="571198" cy="303713"/>
          </a:xfrm>
          <a:prstGeom prst="rect">
            <a:avLst/>
          </a:prstGeom>
        </p:spPr>
        <p:txBody>
          <a:bodyPr vert="horz" lIns="91440" tIns="45720" rIns="91440" bIns="45720" rtlCol="0">
            <a:noAutofit/>
          </a:bodyPr>
          <a:lstStyle/>
          <a:p>
            <a:pPr>
              <a:lnSpc>
                <a:spcPts val="2000"/>
              </a:lnSpc>
            </a:pPr>
            <a:r>
              <a:rPr lang="en-US" altLang="zh-CN" sz="2400" dirty="0">
                <a:solidFill>
                  <a:schemeClr val="bg1"/>
                </a:solidFill>
                <a:latin typeface="Calibri" panose="020F0502020204030204" pitchFamily="34" charset="0"/>
                <a:ea typeface="黑体" panose="02010609060101010101" pitchFamily="49" charset="-122"/>
              </a:rPr>
              <a:t>03</a:t>
            </a:r>
            <a:endParaRPr lang="zh-CN" altLang="zh-CN" sz="2400" dirty="0">
              <a:solidFill>
                <a:schemeClr val="bg1"/>
              </a:solidFill>
              <a:latin typeface="Calibri" panose="020F0502020204030204" pitchFamily="34" charset="0"/>
              <a:ea typeface="黑体" panose="02010609060101010101" pitchFamily="49" charset="-122"/>
            </a:endParaRPr>
          </a:p>
        </p:txBody>
      </p:sp>
      <p:sp>
        <p:nvSpPr>
          <p:cNvPr id="51" name="矩形 50">
            <a:extLst>
              <a:ext uri="{FF2B5EF4-FFF2-40B4-BE49-F238E27FC236}">
                <a16:creationId xmlns:a16="http://schemas.microsoft.com/office/drawing/2014/main" id="{4B3B65CB-EE76-46FB-93C1-FE1C5F11AB7E}"/>
              </a:ext>
            </a:extLst>
          </p:cNvPr>
          <p:cNvSpPr/>
          <p:nvPr/>
        </p:nvSpPr>
        <p:spPr>
          <a:xfrm>
            <a:off x="3336132" y="3654524"/>
            <a:ext cx="571198" cy="303713"/>
          </a:xfrm>
          <a:prstGeom prst="rect">
            <a:avLst/>
          </a:prstGeom>
        </p:spPr>
        <p:txBody>
          <a:bodyPr vert="horz" lIns="91440" tIns="45720" rIns="91440" bIns="45720" rtlCol="0">
            <a:noAutofit/>
          </a:bodyPr>
          <a:lstStyle/>
          <a:p>
            <a:pPr>
              <a:lnSpc>
                <a:spcPts val="2000"/>
              </a:lnSpc>
            </a:pPr>
            <a:r>
              <a:rPr lang="en-US" altLang="zh-CN" sz="2400" dirty="0">
                <a:solidFill>
                  <a:schemeClr val="bg1"/>
                </a:solidFill>
                <a:latin typeface="Calibri" panose="020F0502020204030204" pitchFamily="34" charset="0"/>
                <a:ea typeface="黑体" panose="02010609060101010101" pitchFamily="49" charset="-122"/>
              </a:rPr>
              <a:t>02</a:t>
            </a:r>
            <a:endParaRPr lang="zh-CN" altLang="zh-CN" sz="2400" dirty="0">
              <a:solidFill>
                <a:schemeClr val="bg1"/>
              </a:solidFill>
              <a:latin typeface="Calibri" panose="020F0502020204030204" pitchFamily="34" charset="0"/>
              <a:ea typeface="黑体" panose="02010609060101010101" pitchFamily="49" charset="-122"/>
            </a:endParaRPr>
          </a:p>
        </p:txBody>
      </p:sp>
      <p:cxnSp>
        <p:nvCxnSpPr>
          <p:cNvPr id="54" name="直接连接符 53">
            <a:extLst>
              <a:ext uri="{FF2B5EF4-FFF2-40B4-BE49-F238E27FC236}">
                <a16:creationId xmlns:a16="http://schemas.microsoft.com/office/drawing/2014/main" id="{BFCC6CDC-4AF0-4279-A3D3-B225D22166ED}"/>
              </a:ext>
            </a:extLst>
          </p:cNvPr>
          <p:cNvCxnSpPr>
            <a:stCxn id="32" idx="4"/>
          </p:cNvCxnSpPr>
          <p:nvPr/>
        </p:nvCxnSpPr>
        <p:spPr>
          <a:xfrm flipH="1" flipV="1">
            <a:off x="1907987" y="2576176"/>
            <a:ext cx="1328" cy="893213"/>
          </a:xfrm>
          <a:prstGeom prst="line">
            <a:avLst/>
          </a:prstGeom>
          <a:ln w="38100">
            <a:solidFill>
              <a:srgbClr val="FC9C9C"/>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AE50DE65-95A1-4359-84D5-66C4296A2CE0}"/>
              </a:ext>
            </a:extLst>
          </p:cNvPr>
          <p:cNvCxnSpPr/>
          <p:nvPr/>
        </p:nvCxnSpPr>
        <p:spPr>
          <a:xfrm flipV="1">
            <a:off x="1898939" y="2595223"/>
            <a:ext cx="265962" cy="1"/>
          </a:xfrm>
          <a:prstGeom prst="line">
            <a:avLst/>
          </a:prstGeom>
          <a:ln w="38100">
            <a:solidFill>
              <a:srgbClr val="FC9C9C"/>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D542E66D-2D9B-4E1D-A030-7B63BA33CDE3}"/>
              </a:ext>
            </a:extLst>
          </p:cNvPr>
          <p:cNvCxnSpPr/>
          <p:nvPr/>
        </p:nvCxnSpPr>
        <p:spPr>
          <a:xfrm flipH="1" flipV="1">
            <a:off x="5161090" y="2578570"/>
            <a:ext cx="1328" cy="893213"/>
          </a:xfrm>
          <a:prstGeom prst="line">
            <a:avLst/>
          </a:prstGeom>
          <a:ln w="38100">
            <a:solidFill>
              <a:srgbClr val="F8CBAC"/>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89D7CD73-9120-4F9B-ADCC-8DECB0852C33}"/>
              </a:ext>
            </a:extLst>
          </p:cNvPr>
          <p:cNvCxnSpPr/>
          <p:nvPr/>
        </p:nvCxnSpPr>
        <p:spPr>
          <a:xfrm flipV="1">
            <a:off x="5152042" y="2597622"/>
            <a:ext cx="265962" cy="1"/>
          </a:xfrm>
          <a:prstGeom prst="line">
            <a:avLst/>
          </a:prstGeom>
          <a:ln w="38100">
            <a:solidFill>
              <a:srgbClr val="F8CBAC"/>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A66955FF-D7E2-4A98-A4CE-65355823B76C}"/>
              </a:ext>
            </a:extLst>
          </p:cNvPr>
          <p:cNvCxnSpPr/>
          <p:nvPr/>
        </p:nvCxnSpPr>
        <p:spPr>
          <a:xfrm flipH="1" flipV="1">
            <a:off x="3563502" y="4153965"/>
            <a:ext cx="1328" cy="893213"/>
          </a:xfrm>
          <a:prstGeom prst="line">
            <a:avLst/>
          </a:prstGeom>
          <a:ln w="38100">
            <a:solidFill>
              <a:srgbClr val="C8C7A8"/>
            </a:solidFill>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BE245A90-BEA7-4E0F-BAC8-B857A58806C2}"/>
              </a:ext>
            </a:extLst>
          </p:cNvPr>
          <p:cNvCxnSpPr/>
          <p:nvPr/>
        </p:nvCxnSpPr>
        <p:spPr>
          <a:xfrm flipV="1">
            <a:off x="3557353" y="5026541"/>
            <a:ext cx="265962" cy="1"/>
          </a:xfrm>
          <a:prstGeom prst="line">
            <a:avLst/>
          </a:prstGeom>
          <a:ln w="38100">
            <a:solidFill>
              <a:srgbClr val="C8C7A8"/>
            </a:solidFill>
          </a:ln>
        </p:spPr>
        <p:style>
          <a:lnRef idx="1">
            <a:schemeClr val="accent1"/>
          </a:lnRef>
          <a:fillRef idx="0">
            <a:schemeClr val="accent1"/>
          </a:fillRef>
          <a:effectRef idx="0">
            <a:schemeClr val="accent1"/>
          </a:effectRef>
          <a:fontRef idx="minor">
            <a:schemeClr val="tx1"/>
          </a:fontRef>
        </p:style>
      </p:cxnSp>
      <p:sp>
        <p:nvSpPr>
          <p:cNvPr id="65" name="矩形 64">
            <a:extLst>
              <a:ext uri="{FF2B5EF4-FFF2-40B4-BE49-F238E27FC236}">
                <a16:creationId xmlns:a16="http://schemas.microsoft.com/office/drawing/2014/main" id="{3D61A790-0F98-4BC4-BAC7-9BD0445B0E8D}"/>
              </a:ext>
            </a:extLst>
          </p:cNvPr>
          <p:cNvSpPr/>
          <p:nvPr/>
        </p:nvSpPr>
        <p:spPr>
          <a:xfrm>
            <a:off x="2304259" y="1766797"/>
            <a:ext cx="1885600" cy="348813"/>
          </a:xfrm>
          <a:prstGeom prst="rect">
            <a:avLst/>
          </a:prstGeom>
        </p:spPr>
        <p:txBody>
          <a:bodyPr wrap="square">
            <a:spAutoFit/>
          </a:bodyPr>
          <a:lstStyle/>
          <a:p>
            <a:pPr>
              <a:lnSpc>
                <a:spcPts val="2000"/>
              </a:lnSpc>
            </a:pPr>
            <a:endParaRPr lang="en-US" altLang="zh-CN" dirty="0">
              <a:solidFill>
                <a:schemeClr val="bg1"/>
              </a:solidFill>
              <a:latin typeface="Calibri" panose="020F0502020204030204" pitchFamily="34" charset="0"/>
              <a:ea typeface="黑体" panose="02010609060101010101" pitchFamily="49" charset="-122"/>
            </a:endParaRPr>
          </a:p>
        </p:txBody>
      </p:sp>
      <p:sp>
        <p:nvSpPr>
          <p:cNvPr id="74" name="مربع نص 73">
            <a:extLst>
              <a:ext uri="{FF2B5EF4-FFF2-40B4-BE49-F238E27FC236}">
                <a16:creationId xmlns:a16="http://schemas.microsoft.com/office/drawing/2014/main" id="{33072A73-24A8-430E-BEBC-0E9C19129949}"/>
              </a:ext>
            </a:extLst>
          </p:cNvPr>
          <p:cNvSpPr txBox="1"/>
          <p:nvPr/>
        </p:nvSpPr>
        <p:spPr>
          <a:xfrm>
            <a:off x="2230587" y="1684392"/>
            <a:ext cx="1929332" cy="1631216"/>
          </a:xfrm>
          <a:prstGeom prst="rect">
            <a:avLst/>
          </a:prstGeom>
          <a:noFill/>
        </p:spPr>
        <p:txBody>
          <a:bodyPr wrap="square">
            <a:spAutoFit/>
          </a:bodyPr>
          <a:lstStyle>
            <a:defPPr>
              <a:defRPr lang="zh-CN"/>
            </a:defPPr>
            <a:lvl1pPr algn="ctr">
              <a:defRPr sz="2000" b="0" i="0">
                <a:solidFill>
                  <a:srgbClr val="4F4F4F"/>
                </a:solidFill>
                <a:effectLst/>
                <a:latin typeface="STC-Regular"/>
              </a:defRPr>
            </a:lvl1pPr>
          </a:lstStyle>
          <a:p>
            <a:r>
              <a:rPr lang="en-US" b="1" dirty="0">
                <a:solidFill>
                  <a:schemeClr val="tx1"/>
                </a:solidFill>
                <a:cs typeface="MV Boli" panose="02000500030200090000" pitchFamily="2" charset="0"/>
              </a:rPr>
              <a:t>Read </a:t>
            </a:r>
          </a:p>
          <a:p>
            <a:r>
              <a:rPr lang="en-US" b="1" dirty="0">
                <a:solidFill>
                  <a:schemeClr val="tx1"/>
                </a:solidFill>
                <a:cs typeface="MV Boli" panose="02000500030200090000" pitchFamily="2" charset="0"/>
              </a:rPr>
              <a:t>a text about Saudi Vision 2030</a:t>
            </a:r>
          </a:p>
          <a:p>
            <a:endParaRPr lang="en-US" dirty="0">
              <a:solidFill>
                <a:schemeClr val="tx1"/>
              </a:solidFill>
              <a:latin typeface="MV Boli" panose="02000500030200090000" pitchFamily="2" charset="0"/>
              <a:cs typeface="MV Boli" panose="02000500030200090000" pitchFamily="2" charset="0"/>
            </a:endParaRPr>
          </a:p>
        </p:txBody>
      </p:sp>
      <p:pic>
        <p:nvPicPr>
          <p:cNvPr id="46" name="صورة 2">
            <a:extLst>
              <a:ext uri="{FF2B5EF4-FFF2-40B4-BE49-F238E27FC236}">
                <a16:creationId xmlns:a16="http://schemas.microsoft.com/office/drawing/2014/main" id="{99E591C3-5011-4F9E-A45D-CEE52172E9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1" y="4080154"/>
            <a:ext cx="2602370" cy="2610468"/>
          </a:xfrm>
          <a:prstGeom prst="rect">
            <a:avLst/>
          </a:prstGeom>
        </p:spPr>
      </p:pic>
    </p:spTree>
    <p:custDataLst>
      <p:tags r:id="rId1"/>
    </p:custDataLst>
    <p:extLst>
      <p:ext uri="{BB962C8B-B14F-4D97-AF65-F5344CB8AC3E}">
        <p14:creationId xmlns:p14="http://schemas.microsoft.com/office/powerpoint/2010/main" val="259775300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1+#ppt_w/2"/>
                                          </p:val>
                                        </p:tav>
                                        <p:tav tm="100000">
                                          <p:val>
                                            <p:strVal val="#ppt_x"/>
                                          </p:val>
                                        </p:tav>
                                      </p:tavLst>
                                    </p:anim>
                                    <p:anim calcmode="lin" valueType="num">
                                      <p:cBhvr additive="base">
                                        <p:cTn id="16" dur="500" fill="hold"/>
                                        <p:tgtEl>
                                          <p:spTgt spid="38"/>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additive="base">
                                        <p:cTn id="20" dur="500" fill="hold"/>
                                        <p:tgtEl>
                                          <p:spTgt spid="39"/>
                                        </p:tgtEl>
                                        <p:attrNameLst>
                                          <p:attrName>ppt_x</p:attrName>
                                        </p:attrNameLst>
                                      </p:cBhvr>
                                      <p:tavLst>
                                        <p:tav tm="0">
                                          <p:val>
                                            <p:strVal val="1+#ppt_w/2"/>
                                          </p:val>
                                        </p:tav>
                                        <p:tav tm="100000">
                                          <p:val>
                                            <p:strVal val="#ppt_x"/>
                                          </p:val>
                                        </p:tav>
                                      </p:tavLst>
                                    </p:anim>
                                    <p:anim calcmode="lin" valueType="num">
                                      <p:cBhvr additive="base">
                                        <p:cTn id="21" dur="500" fill="hold"/>
                                        <p:tgtEl>
                                          <p:spTgt spid="3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500"/>
                                        <p:tgtEl>
                                          <p:spTgt spid="7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4">
                                            <p:txEl>
                                              <p:pRg st="0" end="0"/>
                                            </p:txEl>
                                          </p:spTgt>
                                        </p:tgtEl>
                                        <p:attrNameLst>
                                          <p:attrName>style.visibility</p:attrName>
                                        </p:attrNameLst>
                                      </p:cBhvr>
                                      <p:to>
                                        <p:strVal val="visible"/>
                                      </p:to>
                                    </p:set>
                                    <p:animEffect transition="in" filter="wipe(down)">
                                      <p:cBhvr>
                                        <p:cTn id="30" dur="500"/>
                                        <p:tgtEl>
                                          <p:spTgt spid="74">
                                            <p:txEl>
                                              <p:pRg st="0" end="0"/>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74">
                                            <p:txEl>
                                              <p:pRg st="1" end="1"/>
                                            </p:txEl>
                                          </p:spTgt>
                                        </p:tgtEl>
                                        <p:attrNameLst>
                                          <p:attrName>style.visibility</p:attrName>
                                        </p:attrNameLst>
                                      </p:cBhvr>
                                      <p:to>
                                        <p:strVal val="visible"/>
                                      </p:to>
                                    </p:set>
                                    <p:animEffect transition="in" filter="wipe(down)">
                                      <p:cBhvr>
                                        <p:cTn id="33" dur="500"/>
                                        <p:tgtEl>
                                          <p:spTgt spid="7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3">
                                            <p:txEl>
                                              <p:pRg st="0" end="0"/>
                                            </p:txEl>
                                          </p:spTgt>
                                        </p:tgtEl>
                                        <p:attrNameLst>
                                          <p:attrName>style.visibility</p:attrName>
                                        </p:attrNameLst>
                                      </p:cBhvr>
                                      <p:to>
                                        <p:strVal val="visible"/>
                                      </p:to>
                                    </p:set>
                                    <p:animEffect transition="in" filter="wipe(down)">
                                      <p:cBhvr>
                                        <p:cTn id="38" dur="500"/>
                                        <p:tgtEl>
                                          <p:spTgt spid="3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8">
                                            <p:txEl>
                                              <p:pRg st="0" end="0"/>
                                            </p:txEl>
                                          </p:spTgt>
                                        </p:tgtEl>
                                        <p:attrNameLst>
                                          <p:attrName>style.visibility</p:attrName>
                                        </p:attrNameLst>
                                      </p:cBhvr>
                                      <p:to>
                                        <p:strVal val="visible"/>
                                      </p:to>
                                    </p:set>
                                    <p:animEffect transition="in" filter="wipe(down)">
                                      <p:cBhvr>
                                        <p:cTn id="43"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p:bldP spid="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3527EE41-C439-427F-84A4-5A37D91D0259}"/>
              </a:ext>
            </a:extLst>
          </p:cNvPr>
          <p:cNvSpPr txBox="1"/>
          <p:nvPr/>
        </p:nvSpPr>
        <p:spPr>
          <a:xfrm>
            <a:off x="-396607" y="193210"/>
            <a:ext cx="12985213" cy="954107"/>
          </a:xfrm>
          <a:prstGeom prst="rect">
            <a:avLst/>
          </a:prstGeom>
          <a:noFill/>
        </p:spPr>
        <p:txBody>
          <a:bodyPr wrap="square">
            <a:spAutoFit/>
          </a:bodyPr>
          <a:lstStyle/>
          <a:p>
            <a:pPr algn="ctr" rtl="0"/>
            <a:r>
              <a:rPr lang="ar-SA" sz="2800" b="1" dirty="0" err="1"/>
              <a:t>Get</a:t>
            </a:r>
            <a:r>
              <a:rPr lang="ar-SA" sz="2800" b="1" dirty="0"/>
              <a:t> </a:t>
            </a:r>
            <a:r>
              <a:rPr lang="ar-SA" sz="2800" b="1" dirty="0" err="1"/>
              <a:t>ready</a:t>
            </a:r>
            <a:r>
              <a:rPr lang="ar-SA" sz="2800" b="1" dirty="0"/>
              <a:t> </a:t>
            </a:r>
            <a:r>
              <a:rPr lang="ar-SA" sz="2800" b="1" dirty="0" err="1"/>
              <a:t>to</a:t>
            </a:r>
            <a:r>
              <a:rPr lang="ar-SA" sz="2800" b="1" dirty="0"/>
              <a:t> </a:t>
            </a:r>
            <a:r>
              <a:rPr lang="ar-SA" sz="2800" b="1" dirty="0" err="1"/>
              <a:t>flex</a:t>
            </a:r>
            <a:r>
              <a:rPr lang="ar-SA" sz="2800" b="1" dirty="0"/>
              <a:t> </a:t>
            </a:r>
            <a:r>
              <a:rPr lang="ar-SA" sz="2800" b="1" dirty="0" err="1"/>
              <a:t>your</a:t>
            </a:r>
            <a:r>
              <a:rPr lang="ar-SA" sz="2800" b="1" dirty="0"/>
              <a:t> </a:t>
            </a:r>
            <a:r>
              <a:rPr lang="ar-SA" sz="2800" b="1" dirty="0" err="1"/>
              <a:t>historical</a:t>
            </a:r>
            <a:r>
              <a:rPr lang="ar-SA" sz="2800" b="1" dirty="0"/>
              <a:t> </a:t>
            </a:r>
            <a:r>
              <a:rPr lang="ar-SA" sz="2800" b="1" dirty="0" err="1"/>
              <a:t>muscles</a:t>
            </a:r>
            <a:r>
              <a:rPr lang="ar-SA" sz="2800" b="1" dirty="0"/>
              <a:t>! </a:t>
            </a:r>
          </a:p>
          <a:p>
            <a:pPr algn="ctr" rtl="0"/>
            <a:r>
              <a:rPr lang="ar-SA" sz="2800" b="1" dirty="0" err="1"/>
              <a:t>Can</a:t>
            </a:r>
            <a:r>
              <a:rPr lang="ar-SA" sz="2800" b="1" dirty="0"/>
              <a:t> </a:t>
            </a:r>
            <a:r>
              <a:rPr lang="ar-SA" sz="2800" b="1" dirty="0" err="1"/>
              <a:t>you</a:t>
            </a:r>
            <a:r>
              <a:rPr lang="ar-SA" sz="2800" b="1" dirty="0"/>
              <a:t> </a:t>
            </a:r>
            <a:r>
              <a:rPr lang="ar-SA" sz="2800" b="1" u="sng" dirty="0" err="1"/>
              <a:t>arrange</a:t>
            </a:r>
            <a:r>
              <a:rPr lang="ar-SA" sz="2800" b="1" dirty="0"/>
              <a:t> </a:t>
            </a:r>
            <a:r>
              <a:rPr lang="ar-SA" sz="2800" b="1" dirty="0" err="1"/>
              <a:t>the</a:t>
            </a:r>
            <a:r>
              <a:rPr lang="ar-SA" sz="2800" b="1" dirty="0"/>
              <a:t> </a:t>
            </a:r>
            <a:r>
              <a:rPr lang="ar-SA" sz="2800" b="1" dirty="0" err="1"/>
              <a:t>kings</a:t>
            </a:r>
            <a:r>
              <a:rPr lang="ar-SA" sz="2800" b="1" dirty="0"/>
              <a:t> </a:t>
            </a:r>
            <a:r>
              <a:rPr lang="ar-SA" sz="2800" b="1" dirty="0" err="1"/>
              <a:t>of</a:t>
            </a:r>
            <a:r>
              <a:rPr lang="ar-SA" sz="2800" b="1" dirty="0"/>
              <a:t> </a:t>
            </a:r>
            <a:r>
              <a:rPr lang="ar-SA" sz="2800" b="1" dirty="0" err="1"/>
              <a:t>Saudi</a:t>
            </a:r>
            <a:r>
              <a:rPr lang="ar-SA" sz="2800" b="1" dirty="0"/>
              <a:t> </a:t>
            </a:r>
            <a:r>
              <a:rPr lang="ar-SA" sz="2800" b="1" dirty="0" err="1"/>
              <a:t>Arabia</a:t>
            </a:r>
            <a:r>
              <a:rPr lang="ar-SA" sz="2800" b="1" dirty="0"/>
              <a:t> </a:t>
            </a:r>
            <a:r>
              <a:rPr lang="ar-SA" sz="2800" b="1" dirty="0" err="1"/>
              <a:t>in</a:t>
            </a:r>
            <a:r>
              <a:rPr lang="ar-SA" sz="2800" b="1" dirty="0"/>
              <a:t> </a:t>
            </a:r>
            <a:r>
              <a:rPr lang="ar-SA" sz="2800" b="1" dirty="0" err="1"/>
              <a:t>the</a:t>
            </a:r>
            <a:r>
              <a:rPr lang="ar-SA" sz="2800" b="1" dirty="0"/>
              <a:t> </a:t>
            </a:r>
            <a:r>
              <a:rPr lang="en-US" sz="2800" b="1" dirty="0"/>
              <a:t>correct chronological order</a:t>
            </a:r>
            <a:r>
              <a:rPr lang="ar-SA" sz="2800" b="1" dirty="0"/>
              <a:t>?</a:t>
            </a:r>
          </a:p>
        </p:txBody>
      </p:sp>
      <p:pic>
        <p:nvPicPr>
          <p:cNvPr id="1026" name="Picture 2">
            <a:extLst>
              <a:ext uri="{FF2B5EF4-FFF2-40B4-BE49-F238E27FC236}">
                <a16:creationId xmlns:a16="http://schemas.microsoft.com/office/drawing/2014/main" id="{F3BDE9AE-2510-432E-9561-83A6C0F2D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7225" y="4277852"/>
            <a:ext cx="1464607" cy="1987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C9364A0-15A9-42D8-A32F-E3424F47A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3072" y="4265600"/>
            <a:ext cx="1584305" cy="1987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B229AC7-E8D0-4D4C-AA04-A186B2737C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8131" y="4323984"/>
            <a:ext cx="1464607" cy="1985284"/>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a:extLst>
              <a:ext uri="{FF2B5EF4-FFF2-40B4-BE49-F238E27FC236}">
                <a16:creationId xmlns:a16="http://schemas.microsoft.com/office/drawing/2014/main" id="{B9792F82-5A6E-4636-B0A0-111870DF685B}"/>
              </a:ext>
            </a:extLst>
          </p:cNvPr>
          <p:cNvSpPr txBox="1"/>
          <p:nvPr/>
        </p:nvSpPr>
        <p:spPr>
          <a:xfrm>
            <a:off x="7385757" y="6289315"/>
            <a:ext cx="1779309" cy="369332"/>
          </a:xfrm>
          <a:prstGeom prst="rect">
            <a:avLst/>
          </a:prstGeom>
          <a:noFill/>
        </p:spPr>
        <p:txBody>
          <a:bodyPr wrap="square">
            <a:spAutoFit/>
          </a:bodyPr>
          <a:lstStyle/>
          <a:p>
            <a:pPr algn="l"/>
            <a:r>
              <a:rPr lang="en-US" b="1" i="0" dirty="0">
                <a:solidFill>
                  <a:srgbClr val="000000"/>
                </a:solidFill>
                <a:effectLst/>
                <a:latin typeface="__Roboto_Flex_7e91eb"/>
              </a:rPr>
              <a:t>King Fahd </a:t>
            </a:r>
          </a:p>
        </p:txBody>
      </p:sp>
      <p:sp>
        <p:nvSpPr>
          <p:cNvPr id="12" name="مربع نص 11">
            <a:extLst>
              <a:ext uri="{FF2B5EF4-FFF2-40B4-BE49-F238E27FC236}">
                <a16:creationId xmlns:a16="http://schemas.microsoft.com/office/drawing/2014/main" id="{DD1092E2-5EB7-4E4C-B6A0-44681CA451B3}"/>
              </a:ext>
            </a:extLst>
          </p:cNvPr>
          <p:cNvSpPr txBox="1"/>
          <p:nvPr/>
        </p:nvSpPr>
        <p:spPr>
          <a:xfrm>
            <a:off x="10564882" y="6252760"/>
            <a:ext cx="1779308" cy="369332"/>
          </a:xfrm>
          <a:prstGeom prst="rect">
            <a:avLst/>
          </a:prstGeom>
          <a:noFill/>
        </p:spPr>
        <p:txBody>
          <a:bodyPr wrap="square">
            <a:spAutoFit/>
          </a:bodyPr>
          <a:lstStyle/>
          <a:p>
            <a:pPr algn="l"/>
            <a:r>
              <a:rPr lang="en-US" b="1" i="0" dirty="0">
                <a:solidFill>
                  <a:srgbClr val="000000"/>
                </a:solidFill>
                <a:effectLst/>
                <a:latin typeface="__Roboto_Flex_7e91eb"/>
              </a:rPr>
              <a:t>King Salman</a:t>
            </a:r>
          </a:p>
        </p:txBody>
      </p:sp>
      <p:sp>
        <p:nvSpPr>
          <p:cNvPr id="16" name="مربع نص 15">
            <a:extLst>
              <a:ext uri="{FF2B5EF4-FFF2-40B4-BE49-F238E27FC236}">
                <a16:creationId xmlns:a16="http://schemas.microsoft.com/office/drawing/2014/main" id="{A7310C74-E7F2-47AA-B439-C32EBD339BA0}"/>
              </a:ext>
            </a:extLst>
          </p:cNvPr>
          <p:cNvSpPr txBox="1"/>
          <p:nvPr/>
        </p:nvSpPr>
        <p:spPr>
          <a:xfrm>
            <a:off x="5702193" y="6283211"/>
            <a:ext cx="1464607" cy="369332"/>
          </a:xfrm>
          <a:prstGeom prst="rect">
            <a:avLst/>
          </a:prstGeom>
          <a:noFill/>
        </p:spPr>
        <p:txBody>
          <a:bodyPr wrap="square">
            <a:spAutoFit/>
          </a:bodyPr>
          <a:lstStyle/>
          <a:p>
            <a:pPr algn="l"/>
            <a:r>
              <a:rPr lang="en-US" b="1" i="0" dirty="0">
                <a:solidFill>
                  <a:srgbClr val="000000"/>
                </a:solidFill>
                <a:effectLst/>
                <a:latin typeface="__Roboto_Flex_7e91eb"/>
              </a:rPr>
              <a:t>King Khalid</a:t>
            </a:r>
          </a:p>
        </p:txBody>
      </p:sp>
      <p:sp>
        <p:nvSpPr>
          <p:cNvPr id="20" name="مربع نص 19">
            <a:extLst>
              <a:ext uri="{FF2B5EF4-FFF2-40B4-BE49-F238E27FC236}">
                <a16:creationId xmlns:a16="http://schemas.microsoft.com/office/drawing/2014/main" id="{2B83D22F-D20C-405E-8711-DA2065949CDA}"/>
              </a:ext>
            </a:extLst>
          </p:cNvPr>
          <p:cNvSpPr txBox="1"/>
          <p:nvPr/>
        </p:nvSpPr>
        <p:spPr>
          <a:xfrm>
            <a:off x="4108026" y="6265011"/>
            <a:ext cx="1354456" cy="369332"/>
          </a:xfrm>
          <a:prstGeom prst="rect">
            <a:avLst/>
          </a:prstGeom>
          <a:noFill/>
        </p:spPr>
        <p:txBody>
          <a:bodyPr wrap="square">
            <a:spAutoFit/>
          </a:bodyPr>
          <a:lstStyle/>
          <a:p>
            <a:pPr algn="l"/>
            <a:r>
              <a:rPr lang="en-US" b="1" i="0" dirty="0">
                <a:solidFill>
                  <a:srgbClr val="000000"/>
                </a:solidFill>
                <a:effectLst/>
                <a:latin typeface="__Roboto_Flex_7e91eb"/>
              </a:rPr>
              <a:t>King Faisal</a:t>
            </a:r>
          </a:p>
        </p:txBody>
      </p:sp>
      <p:pic>
        <p:nvPicPr>
          <p:cNvPr id="1036" name="Picture 12">
            <a:extLst>
              <a:ext uri="{FF2B5EF4-FFF2-40B4-BE49-F238E27FC236}">
                <a16:creationId xmlns:a16="http://schemas.microsoft.com/office/drawing/2014/main" id="{6AA7ECF1-9871-4C00-A807-23EB3904AA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7772" y="4317685"/>
            <a:ext cx="1608107" cy="1980381"/>
          </a:xfrm>
          <a:prstGeom prst="rect">
            <a:avLst/>
          </a:prstGeom>
          <a:noFill/>
          <a:extLst>
            <a:ext uri="{909E8E84-426E-40DD-AFC4-6F175D3DCCD1}">
              <a14:hiddenFill xmlns:a14="http://schemas.microsoft.com/office/drawing/2010/main">
                <a:solidFill>
                  <a:srgbClr val="FFFFFF"/>
                </a:solidFill>
              </a14:hiddenFill>
            </a:ext>
          </a:extLst>
        </p:spPr>
      </p:pic>
      <p:sp>
        <p:nvSpPr>
          <p:cNvPr id="23" name="مربع نص 22">
            <a:extLst>
              <a:ext uri="{FF2B5EF4-FFF2-40B4-BE49-F238E27FC236}">
                <a16:creationId xmlns:a16="http://schemas.microsoft.com/office/drawing/2014/main" id="{4F3C5F32-2AEF-4119-9EAE-9B3B27E2CE2B}"/>
              </a:ext>
            </a:extLst>
          </p:cNvPr>
          <p:cNvSpPr txBox="1"/>
          <p:nvPr/>
        </p:nvSpPr>
        <p:spPr>
          <a:xfrm>
            <a:off x="2356636" y="6267415"/>
            <a:ext cx="1349243" cy="369332"/>
          </a:xfrm>
          <a:prstGeom prst="rect">
            <a:avLst/>
          </a:prstGeom>
          <a:noFill/>
        </p:spPr>
        <p:txBody>
          <a:bodyPr wrap="square">
            <a:spAutoFit/>
          </a:bodyPr>
          <a:lstStyle/>
          <a:p>
            <a:pPr algn="l"/>
            <a:r>
              <a:rPr lang="en-US" b="1" i="0" dirty="0">
                <a:solidFill>
                  <a:srgbClr val="000000"/>
                </a:solidFill>
                <a:effectLst/>
                <a:latin typeface="__Roboto_Flex_7e91eb"/>
              </a:rPr>
              <a:t>King Saud </a:t>
            </a:r>
          </a:p>
        </p:txBody>
      </p:sp>
      <p:pic>
        <p:nvPicPr>
          <p:cNvPr id="1040" name="Picture 16" descr="Faisal of Saudi Arabia (King) - On This Day">
            <a:extLst>
              <a:ext uri="{FF2B5EF4-FFF2-40B4-BE49-F238E27FC236}">
                <a16:creationId xmlns:a16="http://schemas.microsoft.com/office/drawing/2014/main" id="{42511B95-F8C0-416E-AA2D-D93C5DA623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6572" y="4317685"/>
            <a:ext cx="1618260" cy="19978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ife and times of King Abdulaziz - an early insight | Al Arabiya English">
            <a:extLst>
              <a:ext uri="{FF2B5EF4-FFF2-40B4-BE49-F238E27FC236}">
                <a16:creationId xmlns:a16="http://schemas.microsoft.com/office/drawing/2014/main" id="{25772226-311C-4180-B5E2-DED10BC7084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061" r="19099"/>
          <a:stretch/>
        </p:blipFill>
        <p:spPr bwMode="auto">
          <a:xfrm>
            <a:off x="174623" y="4326903"/>
            <a:ext cx="1779309" cy="1997882"/>
          </a:xfrm>
          <a:prstGeom prst="rect">
            <a:avLst/>
          </a:prstGeom>
          <a:noFill/>
          <a:extLst>
            <a:ext uri="{909E8E84-426E-40DD-AFC4-6F175D3DCCD1}">
              <a14:hiddenFill xmlns:a14="http://schemas.microsoft.com/office/drawing/2010/main">
                <a:solidFill>
                  <a:srgbClr val="FFFFFF"/>
                </a:solidFill>
              </a14:hiddenFill>
            </a:ext>
          </a:extLst>
        </p:spPr>
      </p:pic>
      <p:sp>
        <p:nvSpPr>
          <p:cNvPr id="31" name="مربع نص 30">
            <a:extLst>
              <a:ext uri="{FF2B5EF4-FFF2-40B4-BE49-F238E27FC236}">
                <a16:creationId xmlns:a16="http://schemas.microsoft.com/office/drawing/2014/main" id="{AC261359-8E44-45A2-A6D5-1D7F35FB05DB}"/>
              </a:ext>
            </a:extLst>
          </p:cNvPr>
          <p:cNvSpPr txBox="1"/>
          <p:nvPr/>
        </p:nvSpPr>
        <p:spPr>
          <a:xfrm>
            <a:off x="253823" y="6265011"/>
            <a:ext cx="1913216" cy="369332"/>
          </a:xfrm>
          <a:prstGeom prst="rect">
            <a:avLst/>
          </a:prstGeom>
          <a:noFill/>
        </p:spPr>
        <p:txBody>
          <a:bodyPr wrap="square">
            <a:spAutoFit/>
          </a:bodyPr>
          <a:lstStyle/>
          <a:p>
            <a:pPr algn="l"/>
            <a:r>
              <a:rPr lang="en-US" b="1" i="0" dirty="0">
                <a:solidFill>
                  <a:srgbClr val="000000"/>
                </a:solidFill>
                <a:effectLst/>
                <a:latin typeface="__Roboto_Flex_7e91eb"/>
              </a:rPr>
              <a:t>King Abdul Aziz</a:t>
            </a:r>
          </a:p>
        </p:txBody>
      </p:sp>
      <p:pic>
        <p:nvPicPr>
          <p:cNvPr id="32" name="Picture 8">
            <a:extLst>
              <a:ext uri="{FF2B5EF4-FFF2-40B4-BE49-F238E27FC236}">
                <a16:creationId xmlns:a16="http://schemas.microsoft.com/office/drawing/2014/main" id="{67ACE4B6-A4CD-4ECF-93B5-8FABAFB338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0985" y="4317685"/>
            <a:ext cx="1530139" cy="1997882"/>
          </a:xfrm>
          <a:prstGeom prst="rect">
            <a:avLst/>
          </a:prstGeom>
          <a:noFill/>
          <a:extLst>
            <a:ext uri="{909E8E84-426E-40DD-AFC4-6F175D3DCCD1}">
              <a14:hiddenFill xmlns:a14="http://schemas.microsoft.com/office/drawing/2010/main">
                <a:solidFill>
                  <a:srgbClr val="FFFFFF"/>
                </a:solidFill>
              </a14:hiddenFill>
            </a:ext>
          </a:extLst>
        </p:spPr>
      </p:pic>
      <p:sp>
        <p:nvSpPr>
          <p:cNvPr id="34" name="مربع نص 33">
            <a:extLst>
              <a:ext uri="{FF2B5EF4-FFF2-40B4-BE49-F238E27FC236}">
                <a16:creationId xmlns:a16="http://schemas.microsoft.com/office/drawing/2014/main" id="{A44EEC87-874E-4600-941F-5F0C5D46C011}"/>
              </a:ext>
            </a:extLst>
          </p:cNvPr>
          <p:cNvSpPr txBox="1"/>
          <p:nvPr/>
        </p:nvSpPr>
        <p:spPr>
          <a:xfrm>
            <a:off x="8785573" y="6252760"/>
            <a:ext cx="1598306" cy="369332"/>
          </a:xfrm>
          <a:prstGeom prst="rect">
            <a:avLst/>
          </a:prstGeom>
          <a:noFill/>
        </p:spPr>
        <p:txBody>
          <a:bodyPr wrap="square">
            <a:spAutoFit/>
          </a:bodyPr>
          <a:lstStyle/>
          <a:p>
            <a:pPr algn="l"/>
            <a:r>
              <a:rPr lang="en-US" b="1" i="0" dirty="0">
                <a:solidFill>
                  <a:srgbClr val="000000"/>
                </a:solidFill>
                <a:effectLst/>
                <a:latin typeface="__Roboto_Flex_7e91eb"/>
              </a:rPr>
              <a:t>King Abdullah</a:t>
            </a:r>
          </a:p>
        </p:txBody>
      </p:sp>
      <p:sp>
        <p:nvSpPr>
          <p:cNvPr id="19" name="مستطيل 18">
            <a:extLst>
              <a:ext uri="{FF2B5EF4-FFF2-40B4-BE49-F238E27FC236}">
                <a16:creationId xmlns:a16="http://schemas.microsoft.com/office/drawing/2014/main" id="{17B0FB67-5D18-426E-8827-B63A591D982F}"/>
              </a:ext>
            </a:extLst>
          </p:cNvPr>
          <p:cNvSpPr/>
          <p:nvPr/>
        </p:nvSpPr>
        <p:spPr>
          <a:xfrm>
            <a:off x="174623" y="4317685"/>
            <a:ext cx="1817042" cy="24905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6" name="مستطيل 35">
            <a:extLst>
              <a:ext uri="{FF2B5EF4-FFF2-40B4-BE49-F238E27FC236}">
                <a16:creationId xmlns:a16="http://schemas.microsoft.com/office/drawing/2014/main" id="{13242B69-1E55-40EB-BCFD-D87EECE4166E}"/>
              </a:ext>
            </a:extLst>
          </p:cNvPr>
          <p:cNvSpPr/>
          <p:nvPr/>
        </p:nvSpPr>
        <p:spPr>
          <a:xfrm>
            <a:off x="2089911" y="4315558"/>
            <a:ext cx="1630740" cy="24905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8" name="مستطيل 37">
            <a:extLst>
              <a:ext uri="{FF2B5EF4-FFF2-40B4-BE49-F238E27FC236}">
                <a16:creationId xmlns:a16="http://schemas.microsoft.com/office/drawing/2014/main" id="{C1474D0A-7BCD-467D-A30A-2F49DE3002B7}"/>
              </a:ext>
            </a:extLst>
          </p:cNvPr>
          <p:cNvSpPr/>
          <p:nvPr/>
        </p:nvSpPr>
        <p:spPr>
          <a:xfrm>
            <a:off x="3817212" y="4307221"/>
            <a:ext cx="1630740" cy="24905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9" name="مستطيل 38">
            <a:extLst>
              <a:ext uri="{FF2B5EF4-FFF2-40B4-BE49-F238E27FC236}">
                <a16:creationId xmlns:a16="http://schemas.microsoft.com/office/drawing/2014/main" id="{C602272A-0FD0-42C6-9069-EBAA80733211}"/>
              </a:ext>
            </a:extLst>
          </p:cNvPr>
          <p:cNvSpPr/>
          <p:nvPr/>
        </p:nvSpPr>
        <p:spPr>
          <a:xfrm>
            <a:off x="5516800" y="4305094"/>
            <a:ext cx="1542144" cy="24905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0" name="مستطيل 39">
            <a:extLst>
              <a:ext uri="{FF2B5EF4-FFF2-40B4-BE49-F238E27FC236}">
                <a16:creationId xmlns:a16="http://schemas.microsoft.com/office/drawing/2014/main" id="{CB8A4656-5ABF-41C1-816A-FA02FE1FF0AE}"/>
              </a:ext>
            </a:extLst>
          </p:cNvPr>
          <p:cNvSpPr/>
          <p:nvPr/>
        </p:nvSpPr>
        <p:spPr>
          <a:xfrm>
            <a:off x="7163818" y="4319677"/>
            <a:ext cx="1464607" cy="24905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1" name="مستطيل 40">
            <a:extLst>
              <a:ext uri="{FF2B5EF4-FFF2-40B4-BE49-F238E27FC236}">
                <a16:creationId xmlns:a16="http://schemas.microsoft.com/office/drawing/2014/main" id="{23009645-6B31-4BB5-AB59-0A1BBBCBD3E4}"/>
              </a:ext>
            </a:extLst>
          </p:cNvPr>
          <p:cNvSpPr/>
          <p:nvPr/>
        </p:nvSpPr>
        <p:spPr>
          <a:xfrm>
            <a:off x="8814221" y="4277851"/>
            <a:ext cx="1464607" cy="24905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2" name="مستطيل 41">
            <a:extLst>
              <a:ext uri="{FF2B5EF4-FFF2-40B4-BE49-F238E27FC236}">
                <a16:creationId xmlns:a16="http://schemas.microsoft.com/office/drawing/2014/main" id="{A6B9BA0B-3A0A-4748-AC25-DE260CB3CBF7}"/>
              </a:ext>
            </a:extLst>
          </p:cNvPr>
          <p:cNvSpPr/>
          <p:nvPr/>
        </p:nvSpPr>
        <p:spPr>
          <a:xfrm>
            <a:off x="10448580" y="4277851"/>
            <a:ext cx="1584305" cy="24905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شكل بيضاوي 20">
            <a:extLst>
              <a:ext uri="{FF2B5EF4-FFF2-40B4-BE49-F238E27FC236}">
                <a16:creationId xmlns:a16="http://schemas.microsoft.com/office/drawing/2014/main" id="{222FAFA0-8971-4A7B-8DC1-2AE45A8E7793}"/>
              </a:ext>
            </a:extLst>
          </p:cNvPr>
          <p:cNvSpPr/>
          <p:nvPr/>
        </p:nvSpPr>
        <p:spPr>
          <a:xfrm>
            <a:off x="829559" y="3959257"/>
            <a:ext cx="584462" cy="5184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a:solidFill>
                  <a:schemeClr val="tx1"/>
                </a:solidFill>
              </a:rPr>
              <a:t>1</a:t>
            </a:r>
            <a:endParaRPr lang="ar-SA" sz="3200" b="1" dirty="0">
              <a:solidFill>
                <a:schemeClr val="tx1"/>
              </a:solidFill>
            </a:endParaRPr>
          </a:p>
        </p:txBody>
      </p:sp>
      <p:sp>
        <p:nvSpPr>
          <p:cNvPr id="44" name="شكل بيضاوي 43">
            <a:extLst>
              <a:ext uri="{FF2B5EF4-FFF2-40B4-BE49-F238E27FC236}">
                <a16:creationId xmlns:a16="http://schemas.microsoft.com/office/drawing/2014/main" id="{7D9C9988-4131-4F47-B1E5-B40CFE3E4F18}"/>
              </a:ext>
            </a:extLst>
          </p:cNvPr>
          <p:cNvSpPr/>
          <p:nvPr/>
        </p:nvSpPr>
        <p:spPr>
          <a:xfrm>
            <a:off x="2584836" y="3949830"/>
            <a:ext cx="584462" cy="5184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a:solidFill>
                  <a:schemeClr val="tx1"/>
                </a:solidFill>
              </a:rPr>
              <a:t>2</a:t>
            </a:r>
            <a:endParaRPr lang="ar-SA" sz="3200" b="1" dirty="0">
              <a:solidFill>
                <a:schemeClr val="tx1"/>
              </a:solidFill>
            </a:endParaRPr>
          </a:p>
        </p:txBody>
      </p:sp>
      <p:sp>
        <p:nvSpPr>
          <p:cNvPr id="45" name="شكل بيضاوي 44">
            <a:extLst>
              <a:ext uri="{FF2B5EF4-FFF2-40B4-BE49-F238E27FC236}">
                <a16:creationId xmlns:a16="http://schemas.microsoft.com/office/drawing/2014/main" id="{62CF0C61-256A-4F4C-AE0D-6C5C276DD8AB}"/>
              </a:ext>
            </a:extLst>
          </p:cNvPr>
          <p:cNvSpPr/>
          <p:nvPr/>
        </p:nvSpPr>
        <p:spPr>
          <a:xfrm>
            <a:off x="4347257" y="3949829"/>
            <a:ext cx="584462" cy="5184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a:solidFill>
                  <a:schemeClr val="tx1"/>
                </a:solidFill>
              </a:rPr>
              <a:t>3</a:t>
            </a:r>
            <a:endParaRPr lang="ar-SA" sz="3200" b="1" dirty="0">
              <a:solidFill>
                <a:schemeClr val="tx1"/>
              </a:solidFill>
            </a:endParaRPr>
          </a:p>
        </p:txBody>
      </p:sp>
      <p:sp>
        <p:nvSpPr>
          <p:cNvPr id="46" name="شكل بيضاوي 45">
            <a:extLst>
              <a:ext uri="{FF2B5EF4-FFF2-40B4-BE49-F238E27FC236}">
                <a16:creationId xmlns:a16="http://schemas.microsoft.com/office/drawing/2014/main" id="{1712D81F-991D-4840-92D0-52AB3B7F4BA9}"/>
              </a:ext>
            </a:extLst>
          </p:cNvPr>
          <p:cNvSpPr/>
          <p:nvPr/>
        </p:nvSpPr>
        <p:spPr>
          <a:xfrm>
            <a:off x="5977997" y="3946874"/>
            <a:ext cx="584462" cy="5184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a:solidFill>
                  <a:schemeClr val="tx1"/>
                </a:solidFill>
              </a:rPr>
              <a:t>4</a:t>
            </a:r>
            <a:endParaRPr lang="ar-SA" sz="3200" b="1" dirty="0">
              <a:solidFill>
                <a:schemeClr val="tx1"/>
              </a:solidFill>
            </a:endParaRPr>
          </a:p>
        </p:txBody>
      </p:sp>
      <p:sp>
        <p:nvSpPr>
          <p:cNvPr id="47" name="شكل بيضاوي 46">
            <a:extLst>
              <a:ext uri="{FF2B5EF4-FFF2-40B4-BE49-F238E27FC236}">
                <a16:creationId xmlns:a16="http://schemas.microsoft.com/office/drawing/2014/main" id="{99A68101-C187-44E6-BC4B-84CC8B583043}"/>
              </a:ext>
            </a:extLst>
          </p:cNvPr>
          <p:cNvSpPr/>
          <p:nvPr/>
        </p:nvSpPr>
        <p:spPr>
          <a:xfrm>
            <a:off x="7552690" y="3946874"/>
            <a:ext cx="584462" cy="5184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a:solidFill>
                  <a:schemeClr val="tx1"/>
                </a:solidFill>
              </a:rPr>
              <a:t>5</a:t>
            </a:r>
            <a:endParaRPr lang="ar-SA" sz="3200" b="1" dirty="0">
              <a:solidFill>
                <a:schemeClr val="tx1"/>
              </a:solidFill>
            </a:endParaRPr>
          </a:p>
        </p:txBody>
      </p:sp>
      <p:sp>
        <p:nvSpPr>
          <p:cNvPr id="48" name="شكل بيضاوي 47">
            <a:extLst>
              <a:ext uri="{FF2B5EF4-FFF2-40B4-BE49-F238E27FC236}">
                <a16:creationId xmlns:a16="http://schemas.microsoft.com/office/drawing/2014/main" id="{778F9445-58EC-4A17-A96F-2648D50CAD38}"/>
              </a:ext>
            </a:extLst>
          </p:cNvPr>
          <p:cNvSpPr/>
          <p:nvPr/>
        </p:nvSpPr>
        <p:spPr>
          <a:xfrm>
            <a:off x="9203464" y="3920772"/>
            <a:ext cx="584462" cy="5184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a:solidFill>
                  <a:schemeClr val="tx1"/>
                </a:solidFill>
              </a:rPr>
              <a:t>6</a:t>
            </a:r>
            <a:endParaRPr lang="ar-SA" sz="3200" b="1" dirty="0">
              <a:solidFill>
                <a:schemeClr val="tx1"/>
              </a:solidFill>
            </a:endParaRPr>
          </a:p>
        </p:txBody>
      </p:sp>
      <p:sp>
        <p:nvSpPr>
          <p:cNvPr id="49" name="شكل بيضاوي 48">
            <a:extLst>
              <a:ext uri="{FF2B5EF4-FFF2-40B4-BE49-F238E27FC236}">
                <a16:creationId xmlns:a16="http://schemas.microsoft.com/office/drawing/2014/main" id="{11D260CE-6DED-4DC5-B7BD-186A86DF04F2}"/>
              </a:ext>
            </a:extLst>
          </p:cNvPr>
          <p:cNvSpPr/>
          <p:nvPr/>
        </p:nvSpPr>
        <p:spPr>
          <a:xfrm>
            <a:off x="10948501" y="3934883"/>
            <a:ext cx="584462" cy="5184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a:solidFill>
                  <a:schemeClr val="tx1"/>
                </a:solidFill>
              </a:rPr>
              <a:t>7</a:t>
            </a:r>
            <a:endParaRPr lang="ar-SA" sz="3200" b="1" dirty="0">
              <a:solidFill>
                <a:schemeClr val="tx1"/>
              </a:solidFill>
            </a:endParaRPr>
          </a:p>
        </p:txBody>
      </p:sp>
      <p:sp>
        <p:nvSpPr>
          <p:cNvPr id="51" name="مربع نص 50">
            <a:extLst>
              <a:ext uri="{FF2B5EF4-FFF2-40B4-BE49-F238E27FC236}">
                <a16:creationId xmlns:a16="http://schemas.microsoft.com/office/drawing/2014/main" id="{5EB08D0C-4DE4-4C42-822E-FCF691679D2A}"/>
              </a:ext>
            </a:extLst>
          </p:cNvPr>
          <p:cNvSpPr txBox="1"/>
          <p:nvPr/>
        </p:nvSpPr>
        <p:spPr>
          <a:xfrm>
            <a:off x="466077" y="3378444"/>
            <a:ext cx="1354456" cy="369332"/>
          </a:xfrm>
          <a:prstGeom prst="rect">
            <a:avLst/>
          </a:prstGeom>
          <a:noFill/>
        </p:spPr>
        <p:txBody>
          <a:bodyPr wrap="square">
            <a:spAutoFit/>
          </a:bodyPr>
          <a:lstStyle/>
          <a:p>
            <a:pPr algn="l"/>
            <a:r>
              <a:rPr lang="en-US" b="1" i="0" dirty="0">
                <a:solidFill>
                  <a:srgbClr val="000000"/>
                </a:solidFill>
                <a:effectLst/>
                <a:latin typeface="__Roboto_Flex_7e91eb"/>
              </a:rPr>
              <a:t>King Faisal</a:t>
            </a:r>
          </a:p>
        </p:txBody>
      </p:sp>
      <p:pic>
        <p:nvPicPr>
          <p:cNvPr id="52" name="Picture 16" descr="Faisal of Saudi Arabia (King) - On This Day">
            <a:extLst>
              <a:ext uri="{FF2B5EF4-FFF2-40B4-BE49-F238E27FC236}">
                <a16:creationId xmlns:a16="http://schemas.microsoft.com/office/drawing/2014/main" id="{7E231E07-D2B6-4024-AB40-3E70BFB33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23" y="1431118"/>
            <a:ext cx="1598306" cy="199788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a:extLst>
              <a:ext uri="{FF2B5EF4-FFF2-40B4-BE49-F238E27FC236}">
                <a16:creationId xmlns:a16="http://schemas.microsoft.com/office/drawing/2014/main" id="{2C20C3FC-510F-4613-8E8E-83D8B0943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665" y="1418902"/>
            <a:ext cx="1464607" cy="1985284"/>
          </a:xfrm>
          <a:prstGeom prst="rect">
            <a:avLst/>
          </a:prstGeom>
          <a:noFill/>
          <a:extLst>
            <a:ext uri="{909E8E84-426E-40DD-AFC4-6F175D3DCCD1}">
              <a14:hiddenFill xmlns:a14="http://schemas.microsoft.com/office/drawing/2010/main">
                <a:solidFill>
                  <a:srgbClr val="FFFFFF"/>
                </a:solidFill>
              </a14:hiddenFill>
            </a:ext>
          </a:extLst>
        </p:spPr>
      </p:pic>
      <p:sp>
        <p:nvSpPr>
          <p:cNvPr id="54" name="مربع نص 53">
            <a:extLst>
              <a:ext uri="{FF2B5EF4-FFF2-40B4-BE49-F238E27FC236}">
                <a16:creationId xmlns:a16="http://schemas.microsoft.com/office/drawing/2014/main" id="{26D03F3C-3BDA-49B1-BF24-37C818092BD5}"/>
              </a:ext>
            </a:extLst>
          </p:cNvPr>
          <p:cNvSpPr txBox="1"/>
          <p:nvPr/>
        </p:nvSpPr>
        <p:spPr>
          <a:xfrm>
            <a:off x="2209291" y="3384233"/>
            <a:ext cx="1779309" cy="369332"/>
          </a:xfrm>
          <a:prstGeom prst="rect">
            <a:avLst/>
          </a:prstGeom>
          <a:noFill/>
        </p:spPr>
        <p:txBody>
          <a:bodyPr wrap="square">
            <a:spAutoFit/>
          </a:bodyPr>
          <a:lstStyle/>
          <a:p>
            <a:pPr algn="l"/>
            <a:r>
              <a:rPr lang="en-US" b="1" i="0" dirty="0">
                <a:solidFill>
                  <a:srgbClr val="000000"/>
                </a:solidFill>
                <a:effectLst/>
                <a:latin typeface="__Roboto_Flex_7e91eb"/>
              </a:rPr>
              <a:t>King Fahd </a:t>
            </a:r>
          </a:p>
        </p:txBody>
      </p:sp>
      <p:pic>
        <p:nvPicPr>
          <p:cNvPr id="55" name="Picture 4">
            <a:extLst>
              <a:ext uri="{FF2B5EF4-FFF2-40B4-BE49-F238E27FC236}">
                <a16:creationId xmlns:a16="http://schemas.microsoft.com/office/drawing/2014/main" id="{F1BE5EE8-2608-45F8-8D39-398235808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627" y="1399200"/>
            <a:ext cx="1584305" cy="1987160"/>
          </a:xfrm>
          <a:prstGeom prst="rect">
            <a:avLst/>
          </a:prstGeom>
          <a:noFill/>
          <a:extLst>
            <a:ext uri="{909E8E84-426E-40DD-AFC4-6F175D3DCCD1}">
              <a14:hiddenFill xmlns:a14="http://schemas.microsoft.com/office/drawing/2010/main">
                <a:solidFill>
                  <a:srgbClr val="FFFFFF"/>
                </a:solidFill>
              </a14:hiddenFill>
            </a:ext>
          </a:extLst>
        </p:spPr>
      </p:pic>
      <p:sp>
        <p:nvSpPr>
          <p:cNvPr id="56" name="مربع نص 55">
            <a:extLst>
              <a:ext uri="{FF2B5EF4-FFF2-40B4-BE49-F238E27FC236}">
                <a16:creationId xmlns:a16="http://schemas.microsoft.com/office/drawing/2014/main" id="{B538A9DC-0468-4ABA-B247-AA059D200801}"/>
              </a:ext>
            </a:extLst>
          </p:cNvPr>
          <p:cNvSpPr txBox="1"/>
          <p:nvPr/>
        </p:nvSpPr>
        <p:spPr>
          <a:xfrm>
            <a:off x="3765437" y="3386360"/>
            <a:ext cx="1779308" cy="369332"/>
          </a:xfrm>
          <a:prstGeom prst="rect">
            <a:avLst/>
          </a:prstGeom>
          <a:noFill/>
        </p:spPr>
        <p:txBody>
          <a:bodyPr wrap="square">
            <a:spAutoFit/>
          </a:bodyPr>
          <a:lstStyle/>
          <a:p>
            <a:pPr algn="l"/>
            <a:r>
              <a:rPr lang="en-US" b="1" i="0" dirty="0">
                <a:solidFill>
                  <a:srgbClr val="000000"/>
                </a:solidFill>
                <a:effectLst/>
                <a:latin typeface="__Roboto_Flex_7e91eb"/>
              </a:rPr>
              <a:t>King Salman</a:t>
            </a:r>
          </a:p>
        </p:txBody>
      </p:sp>
      <p:pic>
        <p:nvPicPr>
          <p:cNvPr id="57" name="Picture 18" descr="Life and times of King Abdulaziz - an early insight | Al Arabiya English">
            <a:extLst>
              <a:ext uri="{FF2B5EF4-FFF2-40B4-BE49-F238E27FC236}">
                <a16:creationId xmlns:a16="http://schemas.microsoft.com/office/drawing/2014/main" id="{010CB58E-386D-43C8-83EB-A2D074D6000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061" r="19099"/>
          <a:stretch/>
        </p:blipFill>
        <p:spPr bwMode="auto">
          <a:xfrm>
            <a:off x="5383527" y="1388478"/>
            <a:ext cx="1779309" cy="1997882"/>
          </a:xfrm>
          <a:prstGeom prst="rect">
            <a:avLst/>
          </a:prstGeom>
          <a:noFill/>
          <a:extLst>
            <a:ext uri="{909E8E84-426E-40DD-AFC4-6F175D3DCCD1}">
              <a14:hiddenFill xmlns:a14="http://schemas.microsoft.com/office/drawing/2010/main">
                <a:solidFill>
                  <a:srgbClr val="FFFFFF"/>
                </a:solidFill>
              </a14:hiddenFill>
            </a:ext>
          </a:extLst>
        </p:spPr>
      </p:pic>
      <p:sp>
        <p:nvSpPr>
          <p:cNvPr id="58" name="مربع نص 57">
            <a:extLst>
              <a:ext uri="{FF2B5EF4-FFF2-40B4-BE49-F238E27FC236}">
                <a16:creationId xmlns:a16="http://schemas.microsoft.com/office/drawing/2014/main" id="{5BEAFE98-3F5C-4109-916C-899A225118D8}"/>
              </a:ext>
            </a:extLst>
          </p:cNvPr>
          <p:cNvSpPr txBox="1"/>
          <p:nvPr/>
        </p:nvSpPr>
        <p:spPr>
          <a:xfrm>
            <a:off x="5462727" y="3326586"/>
            <a:ext cx="1913216" cy="369332"/>
          </a:xfrm>
          <a:prstGeom prst="rect">
            <a:avLst/>
          </a:prstGeom>
          <a:noFill/>
        </p:spPr>
        <p:txBody>
          <a:bodyPr wrap="square">
            <a:spAutoFit/>
          </a:bodyPr>
          <a:lstStyle/>
          <a:p>
            <a:pPr algn="l"/>
            <a:r>
              <a:rPr lang="en-US" b="1" i="0" dirty="0">
                <a:solidFill>
                  <a:srgbClr val="000000"/>
                </a:solidFill>
                <a:effectLst/>
                <a:latin typeface="__Roboto_Flex_7e91eb"/>
              </a:rPr>
              <a:t>King Abdul Aziz</a:t>
            </a:r>
          </a:p>
        </p:txBody>
      </p:sp>
      <p:sp>
        <p:nvSpPr>
          <p:cNvPr id="59" name="مربع نص 58">
            <a:extLst>
              <a:ext uri="{FF2B5EF4-FFF2-40B4-BE49-F238E27FC236}">
                <a16:creationId xmlns:a16="http://schemas.microsoft.com/office/drawing/2014/main" id="{3ABB05F6-5540-4776-A339-F0ABDE71A2C0}"/>
              </a:ext>
            </a:extLst>
          </p:cNvPr>
          <p:cNvSpPr txBox="1"/>
          <p:nvPr/>
        </p:nvSpPr>
        <p:spPr>
          <a:xfrm>
            <a:off x="7465290" y="3384260"/>
            <a:ext cx="1464607" cy="369332"/>
          </a:xfrm>
          <a:prstGeom prst="rect">
            <a:avLst/>
          </a:prstGeom>
          <a:noFill/>
        </p:spPr>
        <p:txBody>
          <a:bodyPr wrap="square">
            <a:spAutoFit/>
          </a:bodyPr>
          <a:lstStyle/>
          <a:p>
            <a:pPr algn="l"/>
            <a:r>
              <a:rPr lang="en-US" b="1" i="0" dirty="0">
                <a:solidFill>
                  <a:srgbClr val="000000"/>
                </a:solidFill>
                <a:effectLst/>
                <a:latin typeface="__Roboto_Flex_7e91eb"/>
              </a:rPr>
              <a:t>King Khalid</a:t>
            </a:r>
          </a:p>
        </p:txBody>
      </p:sp>
      <p:pic>
        <p:nvPicPr>
          <p:cNvPr id="60" name="Picture 8">
            <a:extLst>
              <a:ext uri="{FF2B5EF4-FFF2-40B4-BE49-F238E27FC236}">
                <a16:creationId xmlns:a16="http://schemas.microsoft.com/office/drawing/2014/main" id="{6593E472-3EE8-465E-9466-A207708FCD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4082" y="1418734"/>
            <a:ext cx="1530139" cy="199788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a:extLst>
              <a:ext uri="{FF2B5EF4-FFF2-40B4-BE49-F238E27FC236}">
                <a16:creationId xmlns:a16="http://schemas.microsoft.com/office/drawing/2014/main" id="{61CD1407-10DB-4F52-81E8-271E88D5D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9244" y="1417026"/>
            <a:ext cx="1464607" cy="1987160"/>
          </a:xfrm>
          <a:prstGeom prst="rect">
            <a:avLst/>
          </a:prstGeom>
          <a:noFill/>
          <a:extLst>
            <a:ext uri="{909E8E84-426E-40DD-AFC4-6F175D3DCCD1}">
              <a14:hiddenFill xmlns:a14="http://schemas.microsoft.com/office/drawing/2010/main">
                <a:solidFill>
                  <a:srgbClr val="FFFFFF"/>
                </a:solidFill>
              </a14:hiddenFill>
            </a:ext>
          </a:extLst>
        </p:spPr>
      </p:pic>
      <p:sp>
        <p:nvSpPr>
          <p:cNvPr id="62" name="مربع نص 61">
            <a:extLst>
              <a:ext uri="{FF2B5EF4-FFF2-40B4-BE49-F238E27FC236}">
                <a16:creationId xmlns:a16="http://schemas.microsoft.com/office/drawing/2014/main" id="{A65F614A-DE1D-4AEC-BBB3-93192CC4F580}"/>
              </a:ext>
            </a:extLst>
          </p:cNvPr>
          <p:cNvSpPr txBox="1"/>
          <p:nvPr/>
        </p:nvSpPr>
        <p:spPr>
          <a:xfrm>
            <a:off x="8987592" y="3391934"/>
            <a:ext cx="1598306" cy="369332"/>
          </a:xfrm>
          <a:prstGeom prst="rect">
            <a:avLst/>
          </a:prstGeom>
          <a:noFill/>
        </p:spPr>
        <p:txBody>
          <a:bodyPr wrap="square">
            <a:spAutoFit/>
          </a:bodyPr>
          <a:lstStyle/>
          <a:p>
            <a:pPr algn="l"/>
            <a:r>
              <a:rPr lang="en-US" b="1" i="0" dirty="0">
                <a:solidFill>
                  <a:srgbClr val="000000"/>
                </a:solidFill>
                <a:effectLst/>
                <a:latin typeface="__Roboto_Flex_7e91eb"/>
              </a:rPr>
              <a:t>King Abdullah</a:t>
            </a:r>
          </a:p>
        </p:txBody>
      </p:sp>
      <p:pic>
        <p:nvPicPr>
          <p:cNvPr id="65" name="Picture 12">
            <a:extLst>
              <a:ext uri="{FF2B5EF4-FFF2-40B4-BE49-F238E27FC236}">
                <a16:creationId xmlns:a16="http://schemas.microsoft.com/office/drawing/2014/main" id="{42C4904E-C160-4586-B5C0-71A2F708DC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3198" y="1417026"/>
            <a:ext cx="1584305" cy="1980381"/>
          </a:xfrm>
          <a:prstGeom prst="rect">
            <a:avLst/>
          </a:prstGeom>
          <a:noFill/>
          <a:extLst>
            <a:ext uri="{909E8E84-426E-40DD-AFC4-6F175D3DCCD1}">
              <a14:hiddenFill xmlns:a14="http://schemas.microsoft.com/office/drawing/2010/main">
                <a:solidFill>
                  <a:srgbClr val="FFFFFF"/>
                </a:solidFill>
              </a14:hiddenFill>
            </a:ext>
          </a:extLst>
        </p:spPr>
      </p:pic>
      <p:sp>
        <p:nvSpPr>
          <p:cNvPr id="66" name="مربع نص 65">
            <a:extLst>
              <a:ext uri="{FF2B5EF4-FFF2-40B4-BE49-F238E27FC236}">
                <a16:creationId xmlns:a16="http://schemas.microsoft.com/office/drawing/2014/main" id="{24B337FC-D57C-47EB-BB9D-4DF25F131BD6}"/>
              </a:ext>
            </a:extLst>
          </p:cNvPr>
          <p:cNvSpPr txBox="1"/>
          <p:nvPr/>
        </p:nvSpPr>
        <p:spPr>
          <a:xfrm>
            <a:off x="10832062" y="3366756"/>
            <a:ext cx="1349243" cy="369332"/>
          </a:xfrm>
          <a:prstGeom prst="rect">
            <a:avLst/>
          </a:prstGeom>
          <a:noFill/>
        </p:spPr>
        <p:txBody>
          <a:bodyPr wrap="square">
            <a:spAutoFit/>
          </a:bodyPr>
          <a:lstStyle/>
          <a:p>
            <a:pPr algn="l"/>
            <a:r>
              <a:rPr lang="en-US" b="1" i="0" dirty="0">
                <a:solidFill>
                  <a:srgbClr val="000000"/>
                </a:solidFill>
                <a:effectLst/>
                <a:latin typeface="__Roboto_Flex_7e91eb"/>
              </a:rPr>
              <a:t>King Saud </a:t>
            </a:r>
          </a:p>
        </p:txBody>
      </p:sp>
      <p:pic>
        <p:nvPicPr>
          <p:cNvPr id="50" name="صورة 49">
            <a:extLst>
              <a:ext uri="{FF2B5EF4-FFF2-40B4-BE49-F238E27FC236}">
                <a16:creationId xmlns:a16="http://schemas.microsoft.com/office/drawing/2014/main" id="{E15DC080-CC96-4DDB-9F0D-C57E51EA2D2E}"/>
              </a:ext>
            </a:extLst>
          </p:cNvPr>
          <p:cNvPicPr>
            <a:picLocks noChangeAspect="1"/>
          </p:cNvPicPr>
          <p:nvPr/>
        </p:nvPicPr>
        <p:blipFill>
          <a:blip r:embed="rId9"/>
          <a:stretch>
            <a:fillRect/>
          </a:stretch>
        </p:blipFill>
        <p:spPr>
          <a:xfrm rot="21423289">
            <a:off x="738419" y="61624"/>
            <a:ext cx="1663718" cy="602339"/>
          </a:xfrm>
          <a:prstGeom prst="rect">
            <a:avLst/>
          </a:prstGeom>
        </p:spPr>
      </p:pic>
    </p:spTree>
    <p:extLst>
      <p:ext uri="{BB962C8B-B14F-4D97-AF65-F5344CB8AC3E}">
        <p14:creationId xmlns:p14="http://schemas.microsoft.com/office/powerpoint/2010/main" val="1515523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wipe(down)">
                                      <p:cBhvr>
                                        <p:cTn id="7" dur="500"/>
                                        <p:tgtEl>
                                          <p:spTgt spid="104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36"/>
                                        </p:tgtEl>
                                        <p:attrNameLst>
                                          <p:attrName>style.visibility</p:attrName>
                                        </p:attrNameLst>
                                      </p:cBhvr>
                                      <p:to>
                                        <p:strVal val="visible"/>
                                      </p:to>
                                    </p:set>
                                    <p:animEffect transition="in" filter="wipe(down)">
                                      <p:cBhvr>
                                        <p:cTn id="15" dur="500"/>
                                        <p:tgtEl>
                                          <p:spTgt spid="103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40"/>
                                        </p:tgtEl>
                                        <p:attrNameLst>
                                          <p:attrName>style.visibility</p:attrName>
                                        </p:attrNameLst>
                                      </p:cBhvr>
                                      <p:to>
                                        <p:strVal val="visible"/>
                                      </p:to>
                                    </p:set>
                                    <p:animEffect transition="in" filter="wipe(down)">
                                      <p:cBhvr>
                                        <p:cTn id="23" dur="500"/>
                                        <p:tgtEl>
                                          <p:spTgt spid="104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wipe(down)">
                                      <p:cBhvr>
                                        <p:cTn id="39" dur="500"/>
                                        <p:tgtEl>
                                          <p:spTgt spid="103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wipe(down)">
                                      <p:cBhvr>
                                        <p:cTn id="47" dur="500"/>
                                        <p:tgtEl>
                                          <p:spTgt spid="102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028"/>
                                        </p:tgtEl>
                                        <p:attrNameLst>
                                          <p:attrName>style.visibility</p:attrName>
                                        </p:attrNameLst>
                                      </p:cBhvr>
                                      <p:to>
                                        <p:strVal val="visible"/>
                                      </p:to>
                                    </p:set>
                                    <p:animEffect transition="in" filter="wipe(down)">
                                      <p:cBhvr>
                                        <p:cTn id="55" dur="500"/>
                                        <p:tgtEl>
                                          <p:spTgt spid="1028"/>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20" grpId="0"/>
      <p:bldP spid="23" grpId="0"/>
      <p:bldP spid="31" grpId="0"/>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8|0.2"/>
</p:tagLst>
</file>

<file path=ppt/tags/tag2.xml><?xml version="1.0" encoding="utf-8"?>
<p:tagLst xmlns:a="http://schemas.openxmlformats.org/drawingml/2006/main" xmlns:r="http://schemas.openxmlformats.org/officeDocument/2006/relationships" xmlns:p="http://schemas.openxmlformats.org/presentationml/2006/main">
  <p:tag name="TIMING" val="|0.7|0.8|0.2"/>
</p:tagLst>
</file>

<file path=ppt/tags/tag3.xml><?xml version="1.0" encoding="utf-8"?>
<p:tagLst xmlns:a="http://schemas.openxmlformats.org/drawingml/2006/main" xmlns:r="http://schemas.openxmlformats.org/officeDocument/2006/relationships" xmlns:p="http://schemas.openxmlformats.org/presentationml/2006/main">
  <p:tag name="TIMING" val="|0.7|0.8|0.2"/>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1313</TotalTime>
  <Words>1138</Words>
  <Application>Microsoft Office PowerPoint</Application>
  <PresentationFormat>شاشة عريضة</PresentationFormat>
  <Paragraphs>214</Paragraphs>
  <Slides>51</Slides>
  <Notes>3</Notes>
  <HiddenSlides>0</HiddenSlides>
  <MMClips>9</MMClips>
  <ScaleCrop>false</ScaleCrop>
  <HeadingPairs>
    <vt:vector size="6" baseType="variant">
      <vt:variant>
        <vt:lpstr>الخطوط المستخدمة</vt:lpstr>
      </vt:variant>
      <vt:variant>
        <vt:i4>13</vt:i4>
      </vt:variant>
      <vt:variant>
        <vt:lpstr>نسق</vt:lpstr>
      </vt:variant>
      <vt:variant>
        <vt:i4>1</vt:i4>
      </vt:variant>
      <vt:variant>
        <vt:lpstr>عناوين الشرائح</vt:lpstr>
      </vt:variant>
      <vt:variant>
        <vt:i4>51</vt:i4>
      </vt:variant>
    </vt:vector>
  </HeadingPairs>
  <TitlesOfParts>
    <vt:vector size="65" baseType="lpstr">
      <vt:lpstr>黑体</vt:lpstr>
      <vt:lpstr>__Roboto_Flex_7e91eb</vt:lpstr>
      <vt:lpstr>Arial</vt:lpstr>
      <vt:lpstr>Arial Rounded MT Bold</vt:lpstr>
      <vt:lpstr>BRADDON</vt:lpstr>
      <vt:lpstr>Calibri</vt:lpstr>
      <vt:lpstr>Calibri Light</vt:lpstr>
      <vt:lpstr>HelveticaNeue-Medium</vt:lpstr>
      <vt:lpstr>MV Boli</vt:lpstr>
      <vt:lpstr>MyriadPro-Light</vt:lpstr>
      <vt:lpstr>MyriadPro-SemiboldIt</vt:lpstr>
      <vt:lpstr>Söhne</vt:lpstr>
      <vt:lpstr>SRASerifUnicode1.1-Book</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atheer alomar</dc:creator>
  <cp:lastModifiedBy>أمجاد الحربي</cp:lastModifiedBy>
  <cp:revision>44</cp:revision>
  <dcterms:created xsi:type="dcterms:W3CDTF">2023-12-29T14:19:21Z</dcterms:created>
  <dcterms:modified xsi:type="dcterms:W3CDTF">2024-01-20T07:25:50Z</dcterms:modified>
</cp:coreProperties>
</file>