
<file path=[Content_Types].xml><?xml version="1.0" encoding="utf-8"?>
<Types xmlns="http://schemas.openxmlformats.org/package/2006/content-types">
  <Default Extension="emf" ContentType="image/x-emf"/>
  <Default Extension="gif" ContentType="image/gif"/>
  <Default Extension="glb" ContentType="model/gltf.binary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523" r:id="rId2"/>
    <p:sldId id="524" r:id="rId3"/>
    <p:sldId id="544" r:id="rId4"/>
    <p:sldId id="545" r:id="rId5"/>
    <p:sldId id="256" r:id="rId6"/>
    <p:sldId id="525" r:id="rId7"/>
    <p:sldId id="492" r:id="rId8"/>
    <p:sldId id="499" r:id="rId9"/>
    <p:sldId id="494" r:id="rId10"/>
    <p:sldId id="493" r:id="rId11"/>
    <p:sldId id="495" r:id="rId12"/>
    <p:sldId id="498" r:id="rId13"/>
    <p:sldId id="496" r:id="rId14"/>
    <p:sldId id="497" r:id="rId15"/>
    <p:sldId id="264" r:id="rId16"/>
    <p:sldId id="263" r:id="rId17"/>
    <p:sldId id="272" r:id="rId18"/>
    <p:sldId id="500" r:id="rId19"/>
    <p:sldId id="266" r:id="rId20"/>
    <p:sldId id="514" r:id="rId21"/>
    <p:sldId id="505" r:id="rId22"/>
    <p:sldId id="528" r:id="rId23"/>
    <p:sldId id="527" r:id="rId24"/>
    <p:sldId id="526" r:id="rId25"/>
    <p:sldId id="516" r:id="rId26"/>
    <p:sldId id="529" r:id="rId27"/>
    <p:sldId id="517" r:id="rId28"/>
    <p:sldId id="531" r:id="rId29"/>
    <p:sldId id="533" r:id="rId30"/>
    <p:sldId id="260" r:id="rId31"/>
    <p:sldId id="534" r:id="rId32"/>
    <p:sldId id="542" r:id="rId33"/>
    <p:sldId id="543" r:id="rId34"/>
    <p:sldId id="486" r:id="rId35"/>
    <p:sldId id="487" r:id="rId36"/>
    <p:sldId id="519" r:id="rId37"/>
    <p:sldId id="278" r:id="rId38"/>
    <p:sldId id="279" r:id="rId39"/>
    <p:sldId id="280" r:id="rId40"/>
    <p:sldId id="535" r:id="rId41"/>
    <p:sldId id="489" r:id="rId42"/>
    <p:sldId id="490" r:id="rId43"/>
    <p:sldId id="537" r:id="rId44"/>
    <p:sldId id="540" r:id="rId45"/>
    <p:sldId id="536" r:id="rId46"/>
    <p:sldId id="538" r:id="rId47"/>
    <p:sldId id="448" r:id="rId48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1838" autoAdjust="0"/>
    <p:restoredTop sz="0" autoAdjust="0"/>
  </p:normalViewPr>
  <p:slideViewPr>
    <p:cSldViewPr snapToGrid="0">
      <p:cViewPr varScale="1">
        <p:scale>
          <a:sx n="64" d="100"/>
          <a:sy n="64" d="100"/>
        </p:scale>
        <p:origin x="85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theer alomar" userId="ba13cdd37e4bbbd1" providerId="LiveId" clId="{EDA883EE-87AD-4CA5-A04A-FB96BC0D6E8B}"/>
    <pc:docChg chg="undo custSel addSld delSld modSld sldOrd">
      <pc:chgData name="atheer alomar" userId="ba13cdd37e4bbbd1" providerId="LiveId" clId="{EDA883EE-87AD-4CA5-A04A-FB96BC0D6E8B}" dt="2023-12-26T09:58:28.330" v="3166" actId="20577"/>
      <pc:docMkLst>
        <pc:docMk/>
      </pc:docMkLst>
      <pc:sldChg chg="addSp delSp modSp mod ord modTransition delAnim modAnim">
        <pc:chgData name="atheer alomar" userId="ba13cdd37e4bbbd1" providerId="LiveId" clId="{EDA883EE-87AD-4CA5-A04A-FB96BC0D6E8B}" dt="2023-12-25T22:14:23.689" v="1931" actId="1076"/>
        <pc:sldMkLst>
          <pc:docMk/>
          <pc:sldMk cId="2971231231" sldId="256"/>
        </pc:sldMkLst>
        <pc:spChg chg="add mod">
          <ac:chgData name="atheer alomar" userId="ba13cdd37e4bbbd1" providerId="LiveId" clId="{EDA883EE-87AD-4CA5-A04A-FB96BC0D6E8B}" dt="2023-12-25T22:14:17.766" v="1929" actId="1076"/>
          <ac:spMkLst>
            <pc:docMk/>
            <pc:sldMk cId="2971231231" sldId="256"/>
            <ac:spMk id="6" creationId="{D1ECF6CF-789A-44C8-AD12-698F356FA241}"/>
          </ac:spMkLst>
        </pc:spChg>
        <pc:spChg chg="add del mod">
          <ac:chgData name="atheer alomar" userId="ba13cdd37e4bbbd1" providerId="LiveId" clId="{EDA883EE-87AD-4CA5-A04A-FB96BC0D6E8B}" dt="2023-12-25T20:04:43.920" v="749" actId="478"/>
          <ac:spMkLst>
            <pc:docMk/>
            <pc:sldMk cId="2971231231" sldId="256"/>
            <ac:spMk id="7" creationId="{365130D3-E915-4A58-B4F3-6FD6386FC950}"/>
          </ac:spMkLst>
        </pc:spChg>
        <pc:spChg chg="add del mod">
          <ac:chgData name="atheer alomar" userId="ba13cdd37e4bbbd1" providerId="LiveId" clId="{EDA883EE-87AD-4CA5-A04A-FB96BC0D6E8B}" dt="2023-12-25T22:13:11.981" v="1919" actId="478"/>
          <ac:spMkLst>
            <pc:docMk/>
            <pc:sldMk cId="2971231231" sldId="256"/>
            <ac:spMk id="7" creationId="{9C2E603E-652A-4815-A295-CA847FC8C723}"/>
          </ac:spMkLst>
        </pc:spChg>
        <pc:spChg chg="add del mod">
          <ac:chgData name="atheer alomar" userId="ba13cdd37e4bbbd1" providerId="LiveId" clId="{EDA883EE-87AD-4CA5-A04A-FB96BC0D6E8B}" dt="2023-12-25T20:04:46.908" v="750" actId="478"/>
          <ac:spMkLst>
            <pc:docMk/>
            <pc:sldMk cId="2971231231" sldId="256"/>
            <ac:spMk id="8" creationId="{6F8819D1-E0A2-4244-B601-DE1F5AA157E5}"/>
          </ac:spMkLst>
        </pc:spChg>
        <pc:spChg chg="add del mod">
          <ac:chgData name="atheer alomar" userId="ba13cdd37e4bbbd1" providerId="LiveId" clId="{EDA883EE-87AD-4CA5-A04A-FB96BC0D6E8B}" dt="2023-12-25T22:14:20.463" v="1930" actId="1076"/>
          <ac:spMkLst>
            <pc:docMk/>
            <pc:sldMk cId="2971231231" sldId="256"/>
            <ac:spMk id="8" creationId="{917862DC-8607-424D-9E0B-8B7157B297A2}"/>
          </ac:spMkLst>
        </pc:spChg>
        <pc:spChg chg="add del mod">
          <ac:chgData name="atheer alomar" userId="ba13cdd37e4bbbd1" providerId="LiveId" clId="{EDA883EE-87AD-4CA5-A04A-FB96BC0D6E8B}" dt="2023-12-25T22:13:11.981" v="1919" actId="478"/>
          <ac:spMkLst>
            <pc:docMk/>
            <pc:sldMk cId="2971231231" sldId="256"/>
            <ac:spMk id="9" creationId="{BF98F25B-717B-43E3-A74E-E91323BDCC08}"/>
          </ac:spMkLst>
        </pc:spChg>
        <pc:spChg chg="add mod">
          <ac:chgData name="atheer alomar" userId="ba13cdd37e4bbbd1" providerId="LiveId" clId="{EDA883EE-87AD-4CA5-A04A-FB96BC0D6E8B}" dt="2023-12-25T22:14:23.689" v="1931" actId="1076"/>
          <ac:spMkLst>
            <pc:docMk/>
            <pc:sldMk cId="2971231231" sldId="256"/>
            <ac:spMk id="10" creationId="{C9F5C856-574B-4162-9078-01D6DE6EC2CB}"/>
          </ac:spMkLst>
        </pc:spChg>
        <pc:picChg chg="add mod">
          <ac:chgData name="atheer alomar" userId="ba13cdd37e4bbbd1" providerId="LiveId" clId="{EDA883EE-87AD-4CA5-A04A-FB96BC0D6E8B}" dt="2023-12-25T22:13:01.402" v="1917" actId="1076"/>
          <ac:picMkLst>
            <pc:docMk/>
            <pc:sldMk cId="2971231231" sldId="256"/>
            <ac:picMk id="5" creationId="{E8289721-FF2B-4A18-9C53-067AD0EE6E72}"/>
          </ac:picMkLst>
        </pc:picChg>
      </pc:sldChg>
      <pc:sldChg chg="addSp delSp modSp new del mod">
        <pc:chgData name="atheer alomar" userId="ba13cdd37e4bbbd1" providerId="LiveId" clId="{EDA883EE-87AD-4CA5-A04A-FB96BC0D6E8B}" dt="2023-12-25T19:21:08.981" v="352" actId="2696"/>
        <pc:sldMkLst>
          <pc:docMk/>
          <pc:sldMk cId="655061007" sldId="257"/>
        </pc:sldMkLst>
        <pc:spChg chg="del mod">
          <ac:chgData name="atheer alomar" userId="ba13cdd37e4bbbd1" providerId="LiveId" clId="{EDA883EE-87AD-4CA5-A04A-FB96BC0D6E8B}" dt="2023-12-25T15:56:21.333" v="3" actId="478"/>
          <ac:spMkLst>
            <pc:docMk/>
            <pc:sldMk cId="655061007" sldId="257"/>
            <ac:spMk id="2" creationId="{C606DDFA-1E61-4078-B833-21C3A1BD7DF5}"/>
          </ac:spMkLst>
        </pc:spChg>
        <pc:spChg chg="del">
          <ac:chgData name="atheer alomar" userId="ba13cdd37e4bbbd1" providerId="LiveId" clId="{EDA883EE-87AD-4CA5-A04A-FB96BC0D6E8B}" dt="2023-12-25T15:56:18.740" v="1" actId="478"/>
          <ac:spMkLst>
            <pc:docMk/>
            <pc:sldMk cId="655061007" sldId="257"/>
            <ac:spMk id="3" creationId="{B2FB4710-41F9-4F00-A3E9-7590FC3824AE}"/>
          </ac:spMkLst>
        </pc:spChg>
        <pc:spChg chg="add del mod">
          <ac:chgData name="atheer alomar" userId="ba13cdd37e4bbbd1" providerId="LiveId" clId="{EDA883EE-87AD-4CA5-A04A-FB96BC0D6E8B}" dt="2023-12-25T16:08:12.786" v="40" actId="478"/>
          <ac:spMkLst>
            <pc:docMk/>
            <pc:sldMk cId="655061007" sldId="257"/>
            <ac:spMk id="5" creationId="{7CDE9A76-F1E5-4F6C-B3A8-BB4D30EC76E8}"/>
          </ac:spMkLst>
        </pc:spChg>
        <pc:spChg chg="add del mod">
          <ac:chgData name="atheer alomar" userId="ba13cdd37e4bbbd1" providerId="LiveId" clId="{EDA883EE-87AD-4CA5-A04A-FB96BC0D6E8B}" dt="2023-12-25T16:08:12.786" v="40" actId="478"/>
          <ac:spMkLst>
            <pc:docMk/>
            <pc:sldMk cId="655061007" sldId="257"/>
            <ac:spMk id="7" creationId="{435CFAAB-EB11-4C75-98A7-3643BD66AE54}"/>
          </ac:spMkLst>
        </pc:spChg>
        <pc:spChg chg="add del mod">
          <ac:chgData name="atheer alomar" userId="ba13cdd37e4bbbd1" providerId="LiveId" clId="{EDA883EE-87AD-4CA5-A04A-FB96BC0D6E8B}" dt="2023-12-25T16:08:12.786" v="40" actId="478"/>
          <ac:spMkLst>
            <pc:docMk/>
            <pc:sldMk cId="655061007" sldId="257"/>
            <ac:spMk id="9" creationId="{A51A52C3-650E-4AD8-B7EF-BC286FF3DAEF}"/>
          </ac:spMkLst>
        </pc:spChg>
        <pc:spChg chg="add mod">
          <ac:chgData name="atheer alomar" userId="ba13cdd37e4bbbd1" providerId="LiveId" clId="{EDA883EE-87AD-4CA5-A04A-FB96BC0D6E8B}" dt="2023-12-25T16:08:06.107" v="38" actId="120"/>
          <ac:spMkLst>
            <pc:docMk/>
            <pc:sldMk cId="655061007" sldId="257"/>
            <ac:spMk id="11" creationId="{9721066A-7DF8-4570-99CF-5513BD71AE69}"/>
          </ac:spMkLst>
        </pc:spChg>
      </pc:sldChg>
      <pc:sldChg chg="addSp delSp modSp new del mod ord modAnim">
        <pc:chgData name="atheer alomar" userId="ba13cdd37e4bbbd1" providerId="LiveId" clId="{EDA883EE-87AD-4CA5-A04A-FB96BC0D6E8B}" dt="2023-12-25T19:11:43.279" v="296" actId="2696"/>
        <pc:sldMkLst>
          <pc:docMk/>
          <pc:sldMk cId="2244804496" sldId="258"/>
        </pc:sldMkLst>
        <pc:spChg chg="del mod">
          <ac:chgData name="atheer alomar" userId="ba13cdd37e4bbbd1" providerId="LiveId" clId="{EDA883EE-87AD-4CA5-A04A-FB96BC0D6E8B}" dt="2023-12-25T15:59:28.464" v="18" actId="478"/>
          <ac:spMkLst>
            <pc:docMk/>
            <pc:sldMk cId="2244804496" sldId="258"/>
            <ac:spMk id="2" creationId="{576C92A8-840D-4B65-BC46-42B6F454E830}"/>
          </ac:spMkLst>
        </pc:spChg>
        <pc:spChg chg="del">
          <ac:chgData name="atheer alomar" userId="ba13cdd37e4bbbd1" providerId="LiveId" clId="{EDA883EE-87AD-4CA5-A04A-FB96BC0D6E8B}" dt="2023-12-25T15:59:26.641" v="16" actId="478"/>
          <ac:spMkLst>
            <pc:docMk/>
            <pc:sldMk cId="2244804496" sldId="258"/>
            <ac:spMk id="3" creationId="{C540DC00-6AAF-4F44-B3F7-23B833CD24E9}"/>
          </ac:spMkLst>
        </pc:spChg>
        <pc:spChg chg="add mod">
          <ac:chgData name="atheer alomar" userId="ba13cdd37e4bbbd1" providerId="LiveId" clId="{EDA883EE-87AD-4CA5-A04A-FB96BC0D6E8B}" dt="2023-12-25T15:59:30.764" v="20" actId="782"/>
          <ac:spMkLst>
            <pc:docMk/>
            <pc:sldMk cId="2244804496" sldId="258"/>
            <ac:spMk id="5" creationId="{333A02A8-7777-4E87-AAAE-B2C424E539B4}"/>
          </ac:spMkLst>
        </pc:spChg>
        <pc:spChg chg="add mod">
          <ac:chgData name="atheer alomar" userId="ba13cdd37e4bbbd1" providerId="LiveId" clId="{EDA883EE-87AD-4CA5-A04A-FB96BC0D6E8B}" dt="2023-12-25T15:59:47.638" v="23" actId="1076"/>
          <ac:spMkLst>
            <pc:docMk/>
            <pc:sldMk cId="2244804496" sldId="258"/>
            <ac:spMk id="6" creationId="{5D9102E6-E406-4E61-B765-4157077EF43D}"/>
          </ac:spMkLst>
        </pc:spChg>
        <pc:spChg chg="add mod">
          <ac:chgData name="atheer alomar" userId="ba13cdd37e4bbbd1" providerId="LiveId" clId="{EDA883EE-87AD-4CA5-A04A-FB96BC0D6E8B}" dt="2023-12-25T15:59:57.560" v="25" actId="1076"/>
          <ac:spMkLst>
            <pc:docMk/>
            <pc:sldMk cId="2244804496" sldId="258"/>
            <ac:spMk id="7" creationId="{5C949C6F-B36F-41F4-8A5A-E1A35EFFD361}"/>
          </ac:spMkLst>
        </pc:spChg>
      </pc:sldChg>
      <pc:sldChg chg="add del">
        <pc:chgData name="atheer alomar" userId="ba13cdd37e4bbbd1" providerId="LiveId" clId="{EDA883EE-87AD-4CA5-A04A-FB96BC0D6E8B}" dt="2023-12-25T21:53:40.843" v="1784" actId="2696"/>
        <pc:sldMkLst>
          <pc:docMk/>
          <pc:sldMk cId="2438834702" sldId="259"/>
        </pc:sldMkLst>
      </pc:sldChg>
      <pc:sldChg chg="addSp delSp modSp add mod ord modTransition delAnim modAnim">
        <pc:chgData name="atheer alomar" userId="ba13cdd37e4bbbd1" providerId="LiveId" clId="{EDA883EE-87AD-4CA5-A04A-FB96BC0D6E8B}" dt="2023-12-25T22:36:07.507" v="2078" actId="1076"/>
        <pc:sldMkLst>
          <pc:docMk/>
          <pc:sldMk cId="305807970" sldId="260"/>
        </pc:sldMkLst>
        <pc:spChg chg="add del mod">
          <ac:chgData name="atheer alomar" userId="ba13cdd37e4bbbd1" providerId="LiveId" clId="{EDA883EE-87AD-4CA5-A04A-FB96BC0D6E8B}" dt="2023-12-25T22:30:59.699" v="2053" actId="478"/>
          <ac:spMkLst>
            <pc:docMk/>
            <pc:sldMk cId="305807970" sldId="260"/>
            <ac:spMk id="5" creationId="{6BCA745B-E019-4C41-AB44-9CC51B1A1ADA}"/>
          </ac:spMkLst>
        </pc:spChg>
        <pc:picChg chg="mod">
          <ac:chgData name="atheer alomar" userId="ba13cdd37e4bbbd1" providerId="LiveId" clId="{EDA883EE-87AD-4CA5-A04A-FB96BC0D6E8B}" dt="2023-12-25T22:33:04.618" v="2061" actId="1076"/>
          <ac:picMkLst>
            <pc:docMk/>
            <pc:sldMk cId="305807970" sldId="260"/>
            <ac:picMk id="2" creationId="{5CBF3D89-174B-4491-B047-355956F82F4E}"/>
          </ac:picMkLst>
        </pc:picChg>
        <pc:picChg chg="add del">
          <ac:chgData name="atheer alomar" userId="ba13cdd37e4bbbd1" providerId="LiveId" clId="{EDA883EE-87AD-4CA5-A04A-FB96BC0D6E8B}" dt="2023-12-25T22:29:21.493" v="2049" actId="478"/>
          <ac:picMkLst>
            <pc:docMk/>
            <pc:sldMk cId="305807970" sldId="260"/>
            <ac:picMk id="4" creationId="{2B7A2C0E-9935-4DB6-B181-24D99C50EC51}"/>
          </ac:picMkLst>
        </pc:picChg>
        <pc:picChg chg="mod">
          <ac:chgData name="atheer alomar" userId="ba13cdd37e4bbbd1" providerId="LiveId" clId="{EDA883EE-87AD-4CA5-A04A-FB96BC0D6E8B}" dt="2023-12-25T22:28:06.369" v="2045" actId="1076"/>
          <ac:picMkLst>
            <pc:docMk/>
            <pc:sldMk cId="305807970" sldId="260"/>
            <ac:picMk id="6" creationId="{2D107CC6-B16D-443B-8BF0-1D947EDEFD3F}"/>
          </ac:picMkLst>
        </pc:picChg>
        <pc:picChg chg="mod">
          <ac:chgData name="atheer alomar" userId="ba13cdd37e4bbbd1" providerId="LiveId" clId="{EDA883EE-87AD-4CA5-A04A-FB96BC0D6E8B}" dt="2023-12-25T22:36:07.106" v="2077" actId="1076"/>
          <ac:picMkLst>
            <pc:docMk/>
            <pc:sldMk cId="305807970" sldId="260"/>
            <ac:picMk id="7" creationId="{8882DCA0-ADF4-46AF-9E20-15A5DF1D9921}"/>
          </ac:picMkLst>
        </pc:picChg>
        <pc:picChg chg="del">
          <ac:chgData name="atheer alomar" userId="ba13cdd37e4bbbd1" providerId="LiveId" clId="{EDA883EE-87AD-4CA5-A04A-FB96BC0D6E8B}" dt="2023-12-25T21:49:37.087" v="1741" actId="478"/>
          <ac:picMkLst>
            <pc:docMk/>
            <pc:sldMk cId="305807970" sldId="260"/>
            <ac:picMk id="8" creationId="{9BF8949F-A7E3-4AA6-BA8C-606AAFDEE817}"/>
          </ac:picMkLst>
        </pc:picChg>
        <pc:picChg chg="add del mod">
          <ac:chgData name="atheer alomar" userId="ba13cdd37e4bbbd1" providerId="LiveId" clId="{EDA883EE-87AD-4CA5-A04A-FB96BC0D6E8B}" dt="2023-12-25T22:28:15.885" v="2047" actId="478"/>
          <ac:picMkLst>
            <pc:docMk/>
            <pc:sldMk cId="305807970" sldId="260"/>
            <ac:picMk id="9" creationId="{54476E10-770B-4A2B-BC95-F7666B8D64E1}"/>
          </ac:picMkLst>
        </pc:picChg>
        <pc:picChg chg="add mod">
          <ac:chgData name="atheer alomar" userId="ba13cdd37e4bbbd1" providerId="LiveId" clId="{EDA883EE-87AD-4CA5-A04A-FB96BC0D6E8B}" dt="2023-12-25T22:36:06.667" v="2076" actId="1076"/>
          <ac:picMkLst>
            <pc:docMk/>
            <pc:sldMk cId="305807970" sldId="260"/>
            <ac:picMk id="10" creationId="{61F6964C-320E-4508-B9EF-377A610C48E9}"/>
          </ac:picMkLst>
        </pc:picChg>
        <pc:picChg chg="add mod">
          <ac:chgData name="atheer alomar" userId="ba13cdd37e4bbbd1" providerId="LiveId" clId="{EDA883EE-87AD-4CA5-A04A-FB96BC0D6E8B}" dt="2023-12-25T22:36:07.507" v="2078" actId="1076"/>
          <ac:picMkLst>
            <pc:docMk/>
            <pc:sldMk cId="305807970" sldId="260"/>
            <ac:picMk id="1026" creationId="{C58985BA-CE87-48FB-829E-18F858BE871C}"/>
          </ac:picMkLst>
        </pc:picChg>
      </pc:sldChg>
      <pc:sldChg chg="modSp add del mod ord modTransition">
        <pc:chgData name="atheer alomar" userId="ba13cdd37e4bbbd1" providerId="LiveId" clId="{EDA883EE-87AD-4CA5-A04A-FB96BC0D6E8B}" dt="2023-12-26T00:52:58.029" v="2772" actId="2696"/>
        <pc:sldMkLst>
          <pc:docMk/>
          <pc:sldMk cId="357534231" sldId="262"/>
        </pc:sldMkLst>
        <pc:spChg chg="mod">
          <ac:chgData name="atheer alomar" userId="ba13cdd37e4bbbd1" providerId="LiveId" clId="{EDA883EE-87AD-4CA5-A04A-FB96BC0D6E8B}" dt="2023-12-25T21:51:49.648" v="1770" actId="1076"/>
          <ac:spMkLst>
            <pc:docMk/>
            <pc:sldMk cId="357534231" sldId="262"/>
            <ac:spMk id="6" creationId="{D4DE7C3D-9757-4A6B-AE6D-82FF7BB81C21}"/>
          </ac:spMkLst>
        </pc:spChg>
      </pc:sldChg>
      <pc:sldChg chg="delSp modSp add mod ord modTransition modAnim">
        <pc:chgData name="atheer alomar" userId="ba13cdd37e4bbbd1" providerId="LiveId" clId="{EDA883EE-87AD-4CA5-A04A-FB96BC0D6E8B}" dt="2023-12-26T00:33:24.363" v="2682" actId="14100"/>
        <pc:sldMkLst>
          <pc:docMk/>
          <pc:sldMk cId="2601052311" sldId="263"/>
        </pc:sldMkLst>
        <pc:spChg chg="del mod">
          <ac:chgData name="atheer alomar" userId="ba13cdd37e4bbbd1" providerId="LiveId" clId="{EDA883EE-87AD-4CA5-A04A-FB96BC0D6E8B}" dt="2023-12-25T22:16:28.473" v="1959" actId="478"/>
          <ac:spMkLst>
            <pc:docMk/>
            <pc:sldMk cId="2601052311" sldId="263"/>
            <ac:spMk id="2" creationId="{AC25AB8F-2D1F-4C31-883B-78039D0DE7FC}"/>
          </ac:spMkLst>
        </pc:spChg>
        <pc:spChg chg="del">
          <ac:chgData name="atheer alomar" userId="ba13cdd37e4bbbd1" providerId="LiveId" clId="{EDA883EE-87AD-4CA5-A04A-FB96BC0D6E8B}" dt="2023-12-25T22:16:30.619" v="1960" actId="478"/>
          <ac:spMkLst>
            <pc:docMk/>
            <pc:sldMk cId="2601052311" sldId="263"/>
            <ac:spMk id="4" creationId="{6DF521EA-36BB-4352-85EE-912D63B979AF}"/>
          </ac:spMkLst>
        </pc:spChg>
        <pc:spChg chg="del mod">
          <ac:chgData name="atheer alomar" userId="ba13cdd37e4bbbd1" providerId="LiveId" clId="{EDA883EE-87AD-4CA5-A04A-FB96BC0D6E8B}" dt="2023-12-25T22:17:04.806" v="1973" actId="478"/>
          <ac:spMkLst>
            <pc:docMk/>
            <pc:sldMk cId="2601052311" sldId="263"/>
            <ac:spMk id="7" creationId="{AF0F9A87-338A-4BED-8DC1-E0686D29310E}"/>
          </ac:spMkLst>
        </pc:spChg>
        <pc:spChg chg="mod">
          <ac:chgData name="atheer alomar" userId="ba13cdd37e4bbbd1" providerId="LiveId" clId="{EDA883EE-87AD-4CA5-A04A-FB96BC0D6E8B}" dt="2023-12-26T00:33:24.363" v="2682" actId="14100"/>
          <ac:spMkLst>
            <pc:docMk/>
            <pc:sldMk cId="2601052311" sldId="263"/>
            <ac:spMk id="10" creationId="{569B6838-470D-4CA4-862D-69F43E544BBE}"/>
          </ac:spMkLst>
        </pc:spChg>
        <pc:spChg chg="mod">
          <ac:chgData name="atheer alomar" userId="ba13cdd37e4bbbd1" providerId="LiveId" clId="{EDA883EE-87AD-4CA5-A04A-FB96BC0D6E8B}" dt="2023-12-25T22:16:57.056" v="1970" actId="1076"/>
          <ac:spMkLst>
            <pc:docMk/>
            <pc:sldMk cId="2601052311" sldId="263"/>
            <ac:spMk id="12" creationId="{A46CF9F9-2CE3-4655-B429-9E0767E8017B}"/>
          </ac:spMkLst>
        </pc:spChg>
        <pc:picChg chg="mod">
          <ac:chgData name="atheer alomar" userId="ba13cdd37e4bbbd1" providerId="LiveId" clId="{EDA883EE-87AD-4CA5-A04A-FB96BC0D6E8B}" dt="2023-12-25T22:18:22.138" v="1999" actId="1076"/>
          <ac:picMkLst>
            <pc:docMk/>
            <pc:sldMk cId="2601052311" sldId="263"/>
            <ac:picMk id="6" creationId="{D310AB9E-4C46-40AD-9C37-07AEBF5EFB6A}"/>
          </ac:picMkLst>
        </pc:picChg>
        <pc:picChg chg="mod">
          <ac:chgData name="atheer alomar" userId="ba13cdd37e4bbbd1" providerId="LiveId" clId="{EDA883EE-87AD-4CA5-A04A-FB96BC0D6E8B}" dt="2023-12-25T22:16:36.311" v="1962" actId="1076"/>
          <ac:picMkLst>
            <pc:docMk/>
            <pc:sldMk cId="2601052311" sldId="263"/>
            <ac:picMk id="1028" creationId="{29CF4334-950E-425C-A08E-061876350D03}"/>
          </ac:picMkLst>
        </pc:picChg>
      </pc:sldChg>
      <pc:sldChg chg="delSp modSp add mod ord modTransition modAnim">
        <pc:chgData name="atheer alomar" userId="ba13cdd37e4bbbd1" providerId="LiveId" clId="{EDA883EE-87AD-4CA5-A04A-FB96BC0D6E8B}" dt="2023-12-26T00:33:46.767" v="2688" actId="14100"/>
        <pc:sldMkLst>
          <pc:docMk/>
          <pc:sldMk cId="407824589" sldId="264"/>
        </pc:sldMkLst>
        <pc:spChg chg="del">
          <ac:chgData name="atheer alomar" userId="ba13cdd37e4bbbd1" providerId="LiveId" clId="{EDA883EE-87AD-4CA5-A04A-FB96BC0D6E8B}" dt="2023-12-25T22:15:11.951" v="1932" actId="478"/>
          <ac:spMkLst>
            <pc:docMk/>
            <pc:sldMk cId="407824589" sldId="264"/>
            <ac:spMk id="2" creationId="{E64A0529-A578-4F3D-AE42-291B32184D3D}"/>
          </ac:spMkLst>
        </pc:spChg>
        <pc:spChg chg="del">
          <ac:chgData name="atheer alomar" userId="ba13cdd37e4bbbd1" providerId="LiveId" clId="{EDA883EE-87AD-4CA5-A04A-FB96BC0D6E8B}" dt="2023-12-25T22:15:17.553" v="1933" actId="478"/>
          <ac:spMkLst>
            <pc:docMk/>
            <pc:sldMk cId="407824589" sldId="264"/>
            <ac:spMk id="4" creationId="{1B93FDD0-CF1C-4FA9-8FAF-B9890A230AA9}"/>
          </ac:spMkLst>
        </pc:spChg>
        <pc:spChg chg="del mod">
          <ac:chgData name="atheer alomar" userId="ba13cdd37e4bbbd1" providerId="LiveId" clId="{EDA883EE-87AD-4CA5-A04A-FB96BC0D6E8B}" dt="2023-12-26T00:33:35.876" v="2685" actId="478"/>
          <ac:spMkLst>
            <pc:docMk/>
            <pc:sldMk cId="407824589" sldId="264"/>
            <ac:spMk id="5" creationId="{07E73FE9-F9A4-4FF0-9252-4152B7859F40}"/>
          </ac:spMkLst>
        </pc:spChg>
        <pc:spChg chg="mod">
          <ac:chgData name="atheer alomar" userId="ba13cdd37e4bbbd1" providerId="LiveId" clId="{EDA883EE-87AD-4CA5-A04A-FB96BC0D6E8B}" dt="2023-12-26T00:33:46.767" v="2688" actId="14100"/>
          <ac:spMkLst>
            <pc:docMk/>
            <pc:sldMk cId="407824589" sldId="264"/>
            <ac:spMk id="6" creationId="{662F0C8C-34E9-4E2B-B778-777865BC8ED3}"/>
          </ac:spMkLst>
        </pc:spChg>
        <pc:spChg chg="mod">
          <ac:chgData name="atheer alomar" userId="ba13cdd37e4bbbd1" providerId="LiveId" clId="{EDA883EE-87AD-4CA5-A04A-FB96BC0D6E8B}" dt="2023-12-25T22:16:09.465" v="1951" actId="1076"/>
          <ac:spMkLst>
            <pc:docMk/>
            <pc:sldMk cId="407824589" sldId="264"/>
            <ac:spMk id="10" creationId="{7F390127-9E3A-4E99-8A9D-436C50FDC7CA}"/>
          </ac:spMkLst>
        </pc:spChg>
        <pc:picChg chg="mod ord">
          <ac:chgData name="atheer alomar" userId="ba13cdd37e4bbbd1" providerId="LiveId" clId="{EDA883EE-87AD-4CA5-A04A-FB96BC0D6E8B}" dt="2023-12-26T00:33:33.388" v="2684" actId="167"/>
          <ac:picMkLst>
            <pc:docMk/>
            <pc:sldMk cId="407824589" sldId="264"/>
            <ac:picMk id="8" creationId="{BCAD44F6-1B2B-4BCB-97DD-7B3030969725}"/>
          </ac:picMkLst>
        </pc:picChg>
        <pc:picChg chg="mod">
          <ac:chgData name="atheer alomar" userId="ba13cdd37e4bbbd1" providerId="LiveId" clId="{EDA883EE-87AD-4CA5-A04A-FB96BC0D6E8B}" dt="2023-12-25T22:17:56.991" v="1992" actId="1076"/>
          <ac:picMkLst>
            <pc:docMk/>
            <pc:sldMk cId="407824589" sldId="264"/>
            <ac:picMk id="9" creationId="{E8FA96B2-C26C-43F7-BB2F-B2BBEB7BDBEA}"/>
          </ac:picMkLst>
        </pc:picChg>
        <pc:picChg chg="mod">
          <ac:chgData name="atheer alomar" userId="ba13cdd37e4bbbd1" providerId="LiveId" clId="{EDA883EE-87AD-4CA5-A04A-FB96BC0D6E8B}" dt="2023-12-25T22:16:00.397" v="1946" actId="1076"/>
          <ac:picMkLst>
            <pc:docMk/>
            <pc:sldMk cId="407824589" sldId="264"/>
            <ac:picMk id="2050" creationId="{7593DFED-E276-4B4B-BE8C-AC55CB84327A}"/>
          </ac:picMkLst>
        </pc:picChg>
      </pc:sldChg>
      <pc:sldChg chg="addSp delSp modSp add mod ord modTransition delAnim modAnim">
        <pc:chgData name="atheer alomar" userId="ba13cdd37e4bbbd1" providerId="LiveId" clId="{EDA883EE-87AD-4CA5-A04A-FB96BC0D6E8B}" dt="2023-12-26T02:15:46.410" v="3111"/>
        <pc:sldMkLst>
          <pc:docMk/>
          <pc:sldMk cId="3205748348" sldId="266"/>
        </pc:sldMkLst>
        <pc:spChg chg="del mod">
          <ac:chgData name="atheer alomar" userId="ba13cdd37e4bbbd1" providerId="LiveId" clId="{EDA883EE-87AD-4CA5-A04A-FB96BC0D6E8B}" dt="2023-12-25T21:18:26.120" v="1485" actId="478"/>
          <ac:spMkLst>
            <pc:docMk/>
            <pc:sldMk cId="3205748348" sldId="266"/>
            <ac:spMk id="2" creationId="{11BE3836-1CEE-433D-9FBC-6EFDA2F51BD5}"/>
          </ac:spMkLst>
        </pc:spChg>
        <pc:spChg chg="add del mod">
          <ac:chgData name="atheer alomar" userId="ba13cdd37e4bbbd1" providerId="LiveId" clId="{EDA883EE-87AD-4CA5-A04A-FB96BC0D6E8B}" dt="2023-12-26T02:13:46.575" v="3096" actId="478"/>
          <ac:spMkLst>
            <pc:docMk/>
            <pc:sldMk cId="3205748348" sldId="266"/>
            <ac:spMk id="3" creationId="{51B7F746-17EC-40EF-8E0B-78003553570A}"/>
          </ac:spMkLst>
        </pc:spChg>
        <pc:spChg chg="del">
          <ac:chgData name="atheer alomar" userId="ba13cdd37e4bbbd1" providerId="LiveId" clId="{EDA883EE-87AD-4CA5-A04A-FB96BC0D6E8B}" dt="2023-12-25T21:18:29.352" v="1486" actId="478"/>
          <ac:spMkLst>
            <pc:docMk/>
            <pc:sldMk cId="3205748348" sldId="266"/>
            <ac:spMk id="4" creationId="{CBEF70DF-0B41-4522-8904-8A3BBF62F293}"/>
          </ac:spMkLst>
        </pc:spChg>
        <pc:spChg chg="mod ord">
          <ac:chgData name="atheer alomar" userId="ba13cdd37e4bbbd1" providerId="LiveId" clId="{EDA883EE-87AD-4CA5-A04A-FB96BC0D6E8B}" dt="2023-12-26T02:15:34.709" v="3110" actId="14100"/>
          <ac:spMkLst>
            <pc:docMk/>
            <pc:sldMk cId="3205748348" sldId="266"/>
            <ac:spMk id="7" creationId="{DF0E56A0-37B7-4AA5-A19E-3503804EAAED}"/>
          </ac:spMkLst>
        </pc:spChg>
        <pc:picChg chg="mod ord">
          <ac:chgData name="atheer alomar" userId="ba13cdd37e4bbbd1" providerId="LiveId" clId="{EDA883EE-87AD-4CA5-A04A-FB96BC0D6E8B}" dt="2023-12-26T02:15:26.521" v="3107" actId="14100"/>
          <ac:picMkLst>
            <pc:docMk/>
            <pc:sldMk cId="3205748348" sldId="266"/>
            <ac:picMk id="5" creationId="{D999FC3A-217F-4697-90DD-B2DFA660A3AD}"/>
          </ac:picMkLst>
        </pc:picChg>
        <pc:picChg chg="del mod ord modCrop">
          <ac:chgData name="atheer alomar" userId="ba13cdd37e4bbbd1" providerId="LiveId" clId="{EDA883EE-87AD-4CA5-A04A-FB96BC0D6E8B}" dt="2023-12-26T02:13:40.299" v="3093" actId="478"/>
          <ac:picMkLst>
            <pc:docMk/>
            <pc:sldMk cId="3205748348" sldId="266"/>
            <ac:picMk id="6" creationId="{F4353304-A38A-463C-8474-D1B38666A397}"/>
          </ac:picMkLst>
        </pc:picChg>
        <pc:picChg chg="del mod modCrop">
          <ac:chgData name="atheer alomar" userId="ba13cdd37e4bbbd1" providerId="LiveId" clId="{EDA883EE-87AD-4CA5-A04A-FB96BC0D6E8B}" dt="2023-12-26T02:13:42.012" v="3094" actId="478"/>
          <ac:picMkLst>
            <pc:docMk/>
            <pc:sldMk cId="3205748348" sldId="266"/>
            <ac:picMk id="8" creationId="{BF8B3D96-019F-4D79-841B-5CC6020BE2ED}"/>
          </ac:picMkLst>
        </pc:picChg>
        <pc:picChg chg="add mod ord">
          <ac:chgData name="atheer alomar" userId="ba13cdd37e4bbbd1" providerId="LiveId" clId="{EDA883EE-87AD-4CA5-A04A-FB96BC0D6E8B}" dt="2023-12-26T02:15:18.210" v="3103" actId="1076"/>
          <ac:picMkLst>
            <pc:docMk/>
            <pc:sldMk cId="3205748348" sldId="266"/>
            <ac:picMk id="9" creationId="{31178BC6-5B9E-4C5D-9AEC-89945475EAE6}"/>
          </ac:picMkLst>
        </pc:picChg>
        <pc:picChg chg="del">
          <ac:chgData name="atheer alomar" userId="ba13cdd37e4bbbd1" providerId="LiveId" clId="{EDA883EE-87AD-4CA5-A04A-FB96BC0D6E8B}" dt="2023-12-25T21:18:23.619" v="1483" actId="478"/>
          <ac:picMkLst>
            <pc:docMk/>
            <pc:sldMk cId="3205748348" sldId="266"/>
            <ac:picMk id="9" creationId="{B5725302-AFFF-4A2F-8F56-550EA73F9CF3}"/>
          </ac:picMkLst>
        </pc:picChg>
        <pc:picChg chg="add mod">
          <ac:chgData name="atheer alomar" userId="ba13cdd37e4bbbd1" providerId="LiveId" clId="{EDA883EE-87AD-4CA5-A04A-FB96BC0D6E8B}" dt="2023-12-26T02:15:22.215" v="3106" actId="1076"/>
          <ac:picMkLst>
            <pc:docMk/>
            <pc:sldMk cId="3205748348" sldId="266"/>
            <ac:picMk id="11" creationId="{717B40F1-EA50-4CC5-9877-65462CD406BF}"/>
          </ac:picMkLst>
        </pc:picChg>
      </pc:sldChg>
      <pc:sldChg chg="addSp delSp modSp add del mod ord modAnim">
        <pc:chgData name="atheer alomar" userId="ba13cdd37e4bbbd1" providerId="LiveId" clId="{EDA883EE-87AD-4CA5-A04A-FB96BC0D6E8B}" dt="2023-12-25T20:26:31.880" v="1033" actId="2696"/>
        <pc:sldMkLst>
          <pc:docMk/>
          <pc:sldMk cId="2946484766" sldId="267"/>
        </pc:sldMkLst>
        <pc:spChg chg="add del mod">
          <ac:chgData name="atheer alomar" userId="ba13cdd37e4bbbd1" providerId="LiveId" clId="{EDA883EE-87AD-4CA5-A04A-FB96BC0D6E8B}" dt="2023-12-25T20:13:39.114" v="774"/>
          <ac:spMkLst>
            <pc:docMk/>
            <pc:sldMk cId="2946484766" sldId="267"/>
            <ac:spMk id="14" creationId="{62E68492-4783-4A45-A4C7-CF900EB3B717}"/>
          </ac:spMkLst>
        </pc:spChg>
        <pc:spChg chg="add del mod">
          <ac:chgData name="atheer alomar" userId="ba13cdd37e4bbbd1" providerId="LiveId" clId="{EDA883EE-87AD-4CA5-A04A-FB96BC0D6E8B}" dt="2023-12-25T20:13:39.114" v="774"/>
          <ac:spMkLst>
            <pc:docMk/>
            <pc:sldMk cId="2946484766" sldId="267"/>
            <ac:spMk id="16" creationId="{36714467-58EF-44E0-B092-1B8ABAB15539}"/>
          </ac:spMkLst>
        </pc:spChg>
        <pc:spChg chg="add del mod">
          <ac:chgData name="atheer alomar" userId="ba13cdd37e4bbbd1" providerId="LiveId" clId="{EDA883EE-87AD-4CA5-A04A-FB96BC0D6E8B}" dt="2023-12-25T20:13:39.114" v="774"/>
          <ac:spMkLst>
            <pc:docMk/>
            <pc:sldMk cId="2946484766" sldId="267"/>
            <ac:spMk id="18" creationId="{4AC01CF6-0CC3-49A8-9B45-80AEFCD1B856}"/>
          </ac:spMkLst>
        </pc:spChg>
        <pc:spChg chg="add del mod">
          <ac:chgData name="atheer alomar" userId="ba13cdd37e4bbbd1" providerId="LiveId" clId="{EDA883EE-87AD-4CA5-A04A-FB96BC0D6E8B}" dt="2023-12-25T20:13:39.114" v="774"/>
          <ac:spMkLst>
            <pc:docMk/>
            <pc:sldMk cId="2946484766" sldId="267"/>
            <ac:spMk id="19" creationId="{F0F9B96F-8439-4AD1-9025-C55099FF6476}"/>
          </ac:spMkLst>
        </pc:spChg>
        <pc:picChg chg="mod">
          <ac:chgData name="atheer alomar" userId="ba13cdd37e4bbbd1" providerId="LiveId" clId="{EDA883EE-87AD-4CA5-A04A-FB96BC0D6E8B}" dt="2023-12-25T20:12:46.116" v="765" actId="1076"/>
          <ac:picMkLst>
            <pc:docMk/>
            <pc:sldMk cId="2946484766" sldId="267"/>
            <ac:picMk id="6" creationId="{3E2384AB-1BF5-4AC6-86F4-9E628921717C}"/>
          </ac:picMkLst>
        </pc:picChg>
      </pc:sldChg>
      <pc:sldChg chg="add del">
        <pc:chgData name="atheer alomar" userId="ba13cdd37e4bbbd1" providerId="LiveId" clId="{EDA883EE-87AD-4CA5-A04A-FB96BC0D6E8B}" dt="2023-12-25T21:51:08.643" v="1763" actId="2696"/>
        <pc:sldMkLst>
          <pc:docMk/>
          <pc:sldMk cId="3384390342" sldId="268"/>
        </pc:sldMkLst>
      </pc:sldChg>
      <pc:sldChg chg="add del">
        <pc:chgData name="atheer alomar" userId="ba13cdd37e4bbbd1" providerId="LiveId" clId="{EDA883EE-87AD-4CA5-A04A-FB96BC0D6E8B}" dt="2023-12-25T21:51:08.643" v="1763" actId="2696"/>
        <pc:sldMkLst>
          <pc:docMk/>
          <pc:sldMk cId="559366176" sldId="269"/>
        </pc:sldMkLst>
      </pc:sldChg>
      <pc:sldChg chg="delSp add del mod ord modTransition">
        <pc:chgData name="atheer alomar" userId="ba13cdd37e4bbbd1" providerId="LiveId" clId="{EDA883EE-87AD-4CA5-A04A-FB96BC0D6E8B}" dt="2023-12-25T22:10:31.766" v="1913" actId="2696"/>
        <pc:sldMkLst>
          <pc:docMk/>
          <pc:sldMk cId="3693308220" sldId="271"/>
        </pc:sldMkLst>
        <pc:picChg chg="del">
          <ac:chgData name="atheer alomar" userId="ba13cdd37e4bbbd1" providerId="LiveId" clId="{EDA883EE-87AD-4CA5-A04A-FB96BC0D6E8B}" dt="2023-12-25T22:10:22.563" v="1911" actId="478"/>
          <ac:picMkLst>
            <pc:docMk/>
            <pc:sldMk cId="3693308220" sldId="271"/>
            <ac:picMk id="8" creationId="{2AC2D18E-4C67-4AA8-963A-C6EFCC23065B}"/>
          </ac:picMkLst>
        </pc:picChg>
      </pc:sldChg>
      <pc:sldChg chg="delSp modSp add mod ord modTransition modAnim">
        <pc:chgData name="atheer alomar" userId="ba13cdd37e4bbbd1" providerId="LiveId" clId="{EDA883EE-87AD-4CA5-A04A-FB96BC0D6E8B}" dt="2023-12-26T00:33:09.164" v="2677" actId="20577"/>
        <pc:sldMkLst>
          <pc:docMk/>
          <pc:sldMk cId="4060925763" sldId="272"/>
        </pc:sldMkLst>
        <pc:spChg chg="del mod">
          <ac:chgData name="atheer alomar" userId="ba13cdd37e4bbbd1" providerId="LiveId" clId="{EDA883EE-87AD-4CA5-A04A-FB96BC0D6E8B}" dt="2023-12-25T22:17:15.139" v="1977" actId="478"/>
          <ac:spMkLst>
            <pc:docMk/>
            <pc:sldMk cId="4060925763" sldId="272"/>
            <ac:spMk id="2" creationId="{E64A0529-A578-4F3D-AE42-291B32184D3D}"/>
          </ac:spMkLst>
        </pc:spChg>
        <pc:spChg chg="mod">
          <ac:chgData name="atheer alomar" userId="ba13cdd37e4bbbd1" providerId="LiveId" clId="{EDA883EE-87AD-4CA5-A04A-FB96BC0D6E8B}" dt="2023-12-25T22:17:37.449" v="1988" actId="1076"/>
          <ac:spMkLst>
            <pc:docMk/>
            <pc:sldMk cId="4060925763" sldId="272"/>
            <ac:spMk id="3" creationId="{E61BCF57-EA55-4A06-B35A-EAC036AABDF2}"/>
          </ac:spMkLst>
        </pc:spChg>
        <pc:spChg chg="del">
          <ac:chgData name="atheer alomar" userId="ba13cdd37e4bbbd1" providerId="LiveId" clId="{EDA883EE-87AD-4CA5-A04A-FB96BC0D6E8B}" dt="2023-12-25T22:17:43.843" v="1991" actId="478"/>
          <ac:spMkLst>
            <pc:docMk/>
            <pc:sldMk cId="4060925763" sldId="272"/>
            <ac:spMk id="4" creationId="{1B93FDD0-CF1C-4FA9-8FAF-B9890A230AA9}"/>
          </ac:spMkLst>
        </pc:spChg>
        <pc:spChg chg="mod">
          <ac:chgData name="atheer alomar" userId="ba13cdd37e4bbbd1" providerId="LiveId" clId="{EDA883EE-87AD-4CA5-A04A-FB96BC0D6E8B}" dt="2023-12-26T00:33:09.164" v="2677" actId="20577"/>
          <ac:spMkLst>
            <pc:docMk/>
            <pc:sldMk cId="4060925763" sldId="272"/>
            <ac:spMk id="6" creationId="{662F0C8C-34E9-4E2B-B778-777865BC8ED3}"/>
          </ac:spMkLst>
        </pc:spChg>
        <pc:picChg chg="mod">
          <ac:chgData name="atheer alomar" userId="ba13cdd37e4bbbd1" providerId="LiveId" clId="{EDA883EE-87AD-4CA5-A04A-FB96BC0D6E8B}" dt="2023-12-26T00:32:51.374" v="2671" actId="1076"/>
          <ac:picMkLst>
            <pc:docMk/>
            <pc:sldMk cId="4060925763" sldId="272"/>
            <ac:picMk id="8" creationId="{BCAD44F6-1B2B-4BCB-97DD-7B3030969725}"/>
          </ac:picMkLst>
        </pc:picChg>
        <pc:picChg chg="mod">
          <ac:chgData name="atheer alomar" userId="ba13cdd37e4bbbd1" providerId="LiveId" clId="{EDA883EE-87AD-4CA5-A04A-FB96BC0D6E8B}" dt="2023-12-25T22:17:23.772" v="1980" actId="1076"/>
          <ac:picMkLst>
            <pc:docMk/>
            <pc:sldMk cId="4060925763" sldId="272"/>
            <ac:picMk id="9" creationId="{E8FA96B2-C26C-43F7-BB2F-B2BBEB7BDBEA}"/>
          </ac:picMkLst>
        </pc:picChg>
        <pc:picChg chg="mod">
          <ac:chgData name="atheer alomar" userId="ba13cdd37e4bbbd1" providerId="LiveId" clId="{EDA883EE-87AD-4CA5-A04A-FB96BC0D6E8B}" dt="2023-12-26T00:32:53.112" v="2672" actId="1076"/>
          <ac:picMkLst>
            <pc:docMk/>
            <pc:sldMk cId="4060925763" sldId="272"/>
            <ac:picMk id="12" creationId="{489CB9AA-F835-408D-990B-F40F3CED51B9}"/>
          </ac:picMkLst>
        </pc:picChg>
        <pc:picChg chg="mod">
          <ac:chgData name="atheer alomar" userId="ba13cdd37e4bbbd1" providerId="LiveId" clId="{EDA883EE-87AD-4CA5-A04A-FB96BC0D6E8B}" dt="2023-12-25T22:17:41.450" v="1990" actId="1076"/>
          <ac:picMkLst>
            <pc:docMk/>
            <pc:sldMk cId="4060925763" sldId="272"/>
            <ac:picMk id="3074" creationId="{598D1602-6D44-4A0D-95E4-45C49EA02A4C}"/>
          </ac:picMkLst>
        </pc:picChg>
      </pc:sldChg>
      <pc:sldChg chg="add del">
        <pc:chgData name="atheer alomar" userId="ba13cdd37e4bbbd1" providerId="LiveId" clId="{EDA883EE-87AD-4CA5-A04A-FB96BC0D6E8B}" dt="2023-12-25T21:51:39.748" v="1769" actId="2696"/>
        <pc:sldMkLst>
          <pc:docMk/>
          <pc:sldMk cId="1328929088" sldId="275"/>
        </pc:sldMkLst>
      </pc:sldChg>
      <pc:sldChg chg="addSp delSp modSp add del mod modTransition">
        <pc:chgData name="atheer alomar" userId="ba13cdd37e4bbbd1" providerId="LiveId" clId="{EDA883EE-87AD-4CA5-A04A-FB96BC0D6E8B}" dt="2023-12-25T22:08:04.951" v="1897" actId="2696"/>
        <pc:sldMkLst>
          <pc:docMk/>
          <pc:sldMk cId="721791553" sldId="276"/>
        </pc:sldMkLst>
        <pc:spChg chg="add del mod">
          <ac:chgData name="atheer alomar" userId="ba13cdd37e4bbbd1" providerId="LiveId" clId="{EDA883EE-87AD-4CA5-A04A-FB96BC0D6E8B}" dt="2023-12-25T16:32:51.464" v="218" actId="478"/>
          <ac:spMkLst>
            <pc:docMk/>
            <pc:sldMk cId="721791553" sldId="276"/>
            <ac:spMk id="3" creationId="{81CA2EC9-BEDA-4AB8-A09B-9F363DA876F8}"/>
          </ac:spMkLst>
        </pc:spChg>
        <pc:spChg chg="mod">
          <ac:chgData name="atheer alomar" userId="ba13cdd37e4bbbd1" providerId="LiveId" clId="{EDA883EE-87AD-4CA5-A04A-FB96BC0D6E8B}" dt="2023-12-25T16:32:55.342" v="219" actId="1076"/>
          <ac:spMkLst>
            <pc:docMk/>
            <pc:sldMk cId="721791553" sldId="276"/>
            <ac:spMk id="8" creationId="{DA0748F2-8108-4867-9B73-26C7635553D2}"/>
          </ac:spMkLst>
        </pc:spChg>
        <pc:picChg chg="del">
          <ac:chgData name="atheer alomar" userId="ba13cdd37e4bbbd1" providerId="LiveId" clId="{EDA883EE-87AD-4CA5-A04A-FB96BC0D6E8B}" dt="2023-12-25T16:32:49.094" v="217" actId="478"/>
          <ac:picMkLst>
            <pc:docMk/>
            <pc:sldMk cId="721791553" sldId="276"/>
            <ac:picMk id="7" creationId="{866AAADE-9A7C-4A25-92B9-675EE6AF98BC}"/>
          </ac:picMkLst>
        </pc:picChg>
      </pc:sldChg>
      <pc:sldChg chg="addSp delSp modSp add mod ord modTransition modAnim">
        <pc:chgData name="atheer alomar" userId="ba13cdd37e4bbbd1" providerId="LiveId" clId="{EDA883EE-87AD-4CA5-A04A-FB96BC0D6E8B}" dt="2023-12-26T00:49:44.051" v="2733" actId="1076"/>
        <pc:sldMkLst>
          <pc:docMk/>
          <pc:sldMk cId="2228271560" sldId="278"/>
        </pc:sldMkLst>
        <pc:spChg chg="mod">
          <ac:chgData name="atheer alomar" userId="ba13cdd37e4bbbd1" providerId="LiveId" clId="{EDA883EE-87AD-4CA5-A04A-FB96BC0D6E8B}" dt="2023-12-26T00:49:39.700" v="2732" actId="20577"/>
          <ac:spMkLst>
            <pc:docMk/>
            <pc:sldMk cId="2228271560" sldId="278"/>
            <ac:spMk id="2" creationId="{4A0A56C0-8934-4681-B4BC-CE8B8ADD4F9D}"/>
          </ac:spMkLst>
        </pc:spChg>
        <pc:spChg chg="del">
          <ac:chgData name="atheer alomar" userId="ba13cdd37e4bbbd1" providerId="LiveId" clId="{EDA883EE-87AD-4CA5-A04A-FB96BC0D6E8B}" dt="2023-12-25T22:08:34.631" v="1900" actId="478"/>
          <ac:spMkLst>
            <pc:docMk/>
            <pc:sldMk cId="2228271560" sldId="278"/>
            <ac:spMk id="4" creationId="{94C9E3D1-152E-4022-993B-E7C0A8453A1E}"/>
          </ac:spMkLst>
        </pc:spChg>
        <pc:spChg chg="mod">
          <ac:chgData name="atheer alomar" userId="ba13cdd37e4bbbd1" providerId="LiveId" clId="{EDA883EE-87AD-4CA5-A04A-FB96BC0D6E8B}" dt="2023-12-26T00:49:44.051" v="2733" actId="1076"/>
          <ac:spMkLst>
            <pc:docMk/>
            <pc:sldMk cId="2228271560" sldId="278"/>
            <ac:spMk id="5" creationId="{F3FD9634-2556-4E6C-B35C-0A325F47DF05}"/>
          </ac:spMkLst>
        </pc:spChg>
        <pc:spChg chg="mod">
          <ac:chgData name="atheer alomar" userId="ba13cdd37e4bbbd1" providerId="LiveId" clId="{EDA883EE-87AD-4CA5-A04A-FB96BC0D6E8B}" dt="2023-12-26T00:49:19.044" v="2714" actId="1076"/>
          <ac:spMkLst>
            <pc:docMk/>
            <pc:sldMk cId="2228271560" sldId="278"/>
            <ac:spMk id="7" creationId="{C9A28A1A-D224-4244-8387-1FF2B0CD6073}"/>
          </ac:spMkLst>
        </pc:spChg>
        <pc:picChg chg="mod">
          <ac:chgData name="atheer alomar" userId="ba13cdd37e4bbbd1" providerId="LiveId" clId="{EDA883EE-87AD-4CA5-A04A-FB96BC0D6E8B}" dt="2023-12-26T00:49:22.659" v="2715" actId="1076"/>
          <ac:picMkLst>
            <pc:docMk/>
            <pc:sldMk cId="2228271560" sldId="278"/>
            <ac:picMk id="6" creationId="{8C9CD792-AE76-40D3-9222-1F4FC2AD3BE1}"/>
          </ac:picMkLst>
        </pc:picChg>
        <pc:picChg chg="add mod">
          <ac:chgData name="atheer alomar" userId="ba13cdd37e4bbbd1" providerId="LiveId" clId="{EDA883EE-87AD-4CA5-A04A-FB96BC0D6E8B}" dt="2023-12-25T23:09:44.929" v="2337" actId="1076"/>
          <ac:picMkLst>
            <pc:docMk/>
            <pc:sldMk cId="2228271560" sldId="278"/>
            <ac:picMk id="8" creationId="{4B330E5D-3002-474B-BC3B-4A63415CB32E}"/>
          </ac:picMkLst>
        </pc:picChg>
      </pc:sldChg>
      <pc:sldChg chg="addSp delSp modSp add mod ord modTransition modAnim">
        <pc:chgData name="atheer alomar" userId="ba13cdd37e4bbbd1" providerId="LiveId" clId="{EDA883EE-87AD-4CA5-A04A-FB96BC0D6E8B}" dt="2023-12-26T00:49:11.208" v="2713" actId="1076"/>
        <pc:sldMkLst>
          <pc:docMk/>
          <pc:sldMk cId="2931223089" sldId="279"/>
        </pc:sldMkLst>
        <pc:spChg chg="mod">
          <ac:chgData name="atheer alomar" userId="ba13cdd37e4bbbd1" providerId="LiveId" clId="{EDA883EE-87AD-4CA5-A04A-FB96BC0D6E8B}" dt="2023-12-26T00:49:11.208" v="2713" actId="1076"/>
          <ac:spMkLst>
            <pc:docMk/>
            <pc:sldMk cId="2931223089" sldId="279"/>
            <ac:spMk id="2" creationId="{4A0A56C0-8934-4681-B4BC-CE8B8ADD4F9D}"/>
          </ac:spMkLst>
        </pc:spChg>
        <pc:spChg chg="del">
          <ac:chgData name="atheer alomar" userId="ba13cdd37e4bbbd1" providerId="LiveId" clId="{EDA883EE-87AD-4CA5-A04A-FB96BC0D6E8B}" dt="2023-12-25T22:08:37.547" v="1901" actId="478"/>
          <ac:spMkLst>
            <pc:docMk/>
            <pc:sldMk cId="2931223089" sldId="279"/>
            <ac:spMk id="4" creationId="{94C9E3D1-152E-4022-993B-E7C0A8453A1E}"/>
          </ac:spMkLst>
        </pc:spChg>
        <pc:spChg chg="mod">
          <ac:chgData name="atheer alomar" userId="ba13cdd37e4bbbd1" providerId="LiveId" clId="{EDA883EE-87AD-4CA5-A04A-FB96BC0D6E8B}" dt="2023-12-26T00:49:11.208" v="2713" actId="1076"/>
          <ac:spMkLst>
            <pc:docMk/>
            <pc:sldMk cId="2931223089" sldId="279"/>
            <ac:spMk id="7" creationId="{C9A28A1A-D224-4244-8387-1FF2B0CD6073}"/>
          </ac:spMkLst>
        </pc:spChg>
        <pc:spChg chg="mod">
          <ac:chgData name="atheer alomar" userId="ba13cdd37e4bbbd1" providerId="LiveId" clId="{EDA883EE-87AD-4CA5-A04A-FB96BC0D6E8B}" dt="2023-12-26T00:49:11.208" v="2713" actId="1076"/>
          <ac:spMkLst>
            <pc:docMk/>
            <pc:sldMk cId="2931223089" sldId="279"/>
            <ac:spMk id="9" creationId="{8E006194-2CBC-4FDA-B85C-F14EE9FBC159}"/>
          </ac:spMkLst>
        </pc:spChg>
        <pc:picChg chg="mod">
          <ac:chgData name="atheer alomar" userId="ba13cdd37e4bbbd1" providerId="LiveId" clId="{EDA883EE-87AD-4CA5-A04A-FB96BC0D6E8B}" dt="2023-12-26T00:49:03.547" v="2712" actId="1076"/>
          <ac:picMkLst>
            <pc:docMk/>
            <pc:sldMk cId="2931223089" sldId="279"/>
            <ac:picMk id="6" creationId="{8C9CD792-AE76-40D3-9222-1F4FC2AD3BE1}"/>
          </ac:picMkLst>
        </pc:picChg>
        <pc:picChg chg="add mod">
          <ac:chgData name="atheer alomar" userId="ba13cdd37e4bbbd1" providerId="LiveId" clId="{EDA883EE-87AD-4CA5-A04A-FB96BC0D6E8B}" dt="2023-12-26T00:49:11.208" v="2713" actId="1076"/>
          <ac:picMkLst>
            <pc:docMk/>
            <pc:sldMk cId="2931223089" sldId="279"/>
            <ac:picMk id="8" creationId="{389847E8-9751-4B2D-9772-7CA61758AC98}"/>
          </ac:picMkLst>
        </pc:picChg>
      </pc:sldChg>
      <pc:sldChg chg="addSp modSp add mod ord modTransition modAnim">
        <pc:chgData name="atheer alomar" userId="ba13cdd37e4bbbd1" providerId="LiveId" clId="{EDA883EE-87AD-4CA5-A04A-FB96BC0D6E8B}" dt="2023-12-26T00:48:57.429" v="2711" actId="1076"/>
        <pc:sldMkLst>
          <pc:docMk/>
          <pc:sldMk cId="1501642837" sldId="280"/>
        </pc:sldMkLst>
        <pc:spChg chg="mod">
          <ac:chgData name="atheer alomar" userId="ba13cdd37e4bbbd1" providerId="LiveId" clId="{EDA883EE-87AD-4CA5-A04A-FB96BC0D6E8B}" dt="2023-12-26T00:48:53.756" v="2710" actId="1076"/>
          <ac:spMkLst>
            <pc:docMk/>
            <pc:sldMk cId="1501642837" sldId="280"/>
            <ac:spMk id="2" creationId="{4A0A56C0-8934-4681-B4BC-CE8B8ADD4F9D}"/>
          </ac:spMkLst>
        </pc:spChg>
        <pc:spChg chg="mod">
          <ac:chgData name="atheer alomar" userId="ba13cdd37e4bbbd1" providerId="LiveId" clId="{EDA883EE-87AD-4CA5-A04A-FB96BC0D6E8B}" dt="2023-12-26T00:48:53.756" v="2710" actId="1076"/>
          <ac:spMkLst>
            <pc:docMk/>
            <pc:sldMk cId="1501642837" sldId="280"/>
            <ac:spMk id="3" creationId="{EF148B02-A416-41D0-8989-AB7B2B79C958}"/>
          </ac:spMkLst>
        </pc:spChg>
        <pc:spChg chg="mod">
          <ac:chgData name="atheer alomar" userId="ba13cdd37e4bbbd1" providerId="LiveId" clId="{EDA883EE-87AD-4CA5-A04A-FB96BC0D6E8B}" dt="2023-12-26T00:48:53.756" v="2710" actId="1076"/>
          <ac:spMkLst>
            <pc:docMk/>
            <pc:sldMk cId="1501642837" sldId="280"/>
            <ac:spMk id="7" creationId="{C9A28A1A-D224-4244-8387-1FF2B0CD6073}"/>
          </ac:spMkLst>
        </pc:spChg>
        <pc:picChg chg="mod">
          <ac:chgData name="atheer alomar" userId="ba13cdd37e4bbbd1" providerId="LiveId" clId="{EDA883EE-87AD-4CA5-A04A-FB96BC0D6E8B}" dt="2023-12-26T00:48:57.429" v="2711" actId="1076"/>
          <ac:picMkLst>
            <pc:docMk/>
            <pc:sldMk cId="1501642837" sldId="280"/>
            <ac:picMk id="6" creationId="{8C9CD792-AE76-40D3-9222-1F4FC2AD3BE1}"/>
          </ac:picMkLst>
        </pc:picChg>
        <pc:picChg chg="add mod">
          <ac:chgData name="atheer alomar" userId="ba13cdd37e4bbbd1" providerId="LiveId" clId="{EDA883EE-87AD-4CA5-A04A-FB96BC0D6E8B}" dt="2023-12-26T00:48:53.756" v="2710" actId="1076"/>
          <ac:picMkLst>
            <pc:docMk/>
            <pc:sldMk cId="1501642837" sldId="280"/>
            <ac:picMk id="8" creationId="{CDD8D43B-E12E-4EC2-ACF7-249F7B67336D}"/>
          </ac:picMkLst>
        </pc:picChg>
      </pc:sldChg>
      <pc:sldChg chg="addSp delSp modSp new del mod delAnim modAnim">
        <pc:chgData name="atheer alomar" userId="ba13cdd37e4bbbd1" providerId="LiveId" clId="{EDA883EE-87AD-4CA5-A04A-FB96BC0D6E8B}" dt="2023-12-25T20:40:33.149" v="1144" actId="2696"/>
        <pc:sldMkLst>
          <pc:docMk/>
          <pc:sldMk cId="1569294772" sldId="281"/>
        </pc:sldMkLst>
        <pc:spChg chg="del mod">
          <ac:chgData name="atheer alomar" userId="ba13cdd37e4bbbd1" providerId="LiveId" clId="{EDA883EE-87AD-4CA5-A04A-FB96BC0D6E8B}" dt="2023-12-25T16:12:48.898" v="51" actId="478"/>
          <ac:spMkLst>
            <pc:docMk/>
            <pc:sldMk cId="1569294772" sldId="281"/>
            <ac:spMk id="2" creationId="{DEE5BC11-F8F6-4FCD-9DE8-ADA83963E53F}"/>
          </ac:spMkLst>
        </pc:spChg>
        <pc:spChg chg="del">
          <ac:chgData name="atheer alomar" userId="ba13cdd37e4bbbd1" providerId="LiveId" clId="{EDA883EE-87AD-4CA5-A04A-FB96BC0D6E8B}" dt="2023-12-25T16:12:47.321" v="49" actId="478"/>
          <ac:spMkLst>
            <pc:docMk/>
            <pc:sldMk cId="1569294772" sldId="281"/>
            <ac:spMk id="3" creationId="{27993906-96C6-426D-A8DE-725D54C5ED1B}"/>
          </ac:spMkLst>
        </pc:spChg>
        <pc:picChg chg="add mod">
          <ac:chgData name="atheer alomar" userId="ba13cdd37e4bbbd1" providerId="LiveId" clId="{EDA883EE-87AD-4CA5-A04A-FB96BC0D6E8B}" dt="2023-12-25T20:10:36.543" v="759" actId="1076"/>
          <ac:picMkLst>
            <pc:docMk/>
            <pc:sldMk cId="1569294772" sldId="281"/>
            <ac:picMk id="4" creationId="{8C456714-A3E7-40B5-900E-28FB1FE97D57}"/>
          </ac:picMkLst>
        </pc:picChg>
        <pc:picChg chg="add del mod">
          <ac:chgData name="atheer alomar" userId="ba13cdd37e4bbbd1" providerId="LiveId" clId="{EDA883EE-87AD-4CA5-A04A-FB96BC0D6E8B}" dt="2023-12-25T20:40:29.964" v="1143" actId="21"/>
          <ac:picMkLst>
            <pc:docMk/>
            <pc:sldMk cId="1569294772" sldId="281"/>
            <ac:picMk id="5" creationId="{E02942C0-855C-4392-A91E-48092C67A7D1}"/>
          </ac:picMkLst>
        </pc:picChg>
      </pc:sldChg>
      <pc:sldChg chg="add del">
        <pc:chgData name="atheer alomar" userId="ba13cdd37e4bbbd1" providerId="LiveId" clId="{EDA883EE-87AD-4CA5-A04A-FB96BC0D6E8B}" dt="2023-12-25T15:58:53.582" v="15" actId="2696"/>
        <pc:sldMkLst>
          <pc:docMk/>
          <pc:sldMk cId="2098366970" sldId="282"/>
        </pc:sldMkLst>
      </pc:sldChg>
      <pc:sldChg chg="add del">
        <pc:chgData name="atheer alomar" userId="ba13cdd37e4bbbd1" providerId="LiveId" clId="{EDA883EE-87AD-4CA5-A04A-FB96BC0D6E8B}" dt="2023-12-25T21:51:58.688" v="1772" actId="2696"/>
        <pc:sldMkLst>
          <pc:docMk/>
          <pc:sldMk cId="4056333481" sldId="282"/>
        </pc:sldMkLst>
      </pc:sldChg>
      <pc:sldChg chg="add del">
        <pc:chgData name="atheer alomar" userId="ba13cdd37e4bbbd1" providerId="LiveId" clId="{EDA883EE-87AD-4CA5-A04A-FB96BC0D6E8B}" dt="2023-12-25T21:53:38.784" v="1783" actId="2696"/>
        <pc:sldMkLst>
          <pc:docMk/>
          <pc:sldMk cId="3481549720" sldId="283"/>
        </pc:sldMkLst>
      </pc:sldChg>
      <pc:sldChg chg="add del ord">
        <pc:chgData name="atheer alomar" userId="ba13cdd37e4bbbd1" providerId="LiveId" clId="{EDA883EE-87AD-4CA5-A04A-FB96BC0D6E8B}" dt="2023-12-25T21:52:33.762" v="1778" actId="2696"/>
        <pc:sldMkLst>
          <pc:docMk/>
          <pc:sldMk cId="4126864508" sldId="284"/>
        </pc:sldMkLst>
      </pc:sldChg>
      <pc:sldChg chg="add del">
        <pc:chgData name="atheer alomar" userId="ba13cdd37e4bbbd1" providerId="LiveId" clId="{EDA883EE-87AD-4CA5-A04A-FB96BC0D6E8B}" dt="2023-12-25T21:51:54.961" v="1771" actId="2696"/>
        <pc:sldMkLst>
          <pc:docMk/>
          <pc:sldMk cId="2367245449" sldId="285"/>
        </pc:sldMkLst>
      </pc:sldChg>
      <pc:sldChg chg="add del">
        <pc:chgData name="atheer alomar" userId="ba13cdd37e4bbbd1" providerId="LiveId" clId="{EDA883EE-87AD-4CA5-A04A-FB96BC0D6E8B}" dt="2023-12-25T16:06:41.807" v="33" actId="2696"/>
        <pc:sldMkLst>
          <pc:docMk/>
          <pc:sldMk cId="3037673838" sldId="372"/>
        </pc:sldMkLst>
      </pc:sldChg>
      <pc:sldChg chg="add del">
        <pc:chgData name="atheer alomar" userId="ba13cdd37e4bbbd1" providerId="LiveId" clId="{EDA883EE-87AD-4CA5-A04A-FB96BC0D6E8B}" dt="2023-12-25T16:06:11.915" v="28" actId="2696"/>
        <pc:sldMkLst>
          <pc:docMk/>
          <pc:sldMk cId="945531326" sldId="419"/>
        </pc:sldMkLst>
      </pc:sldChg>
      <pc:sldChg chg="add del">
        <pc:chgData name="atheer alomar" userId="ba13cdd37e4bbbd1" providerId="LiveId" clId="{EDA883EE-87AD-4CA5-A04A-FB96BC0D6E8B}" dt="2023-12-25T16:06:19.675" v="29" actId="2696"/>
        <pc:sldMkLst>
          <pc:docMk/>
          <pc:sldMk cId="1727390966" sldId="472"/>
        </pc:sldMkLst>
      </pc:sldChg>
      <pc:sldChg chg="add del">
        <pc:chgData name="atheer alomar" userId="ba13cdd37e4bbbd1" providerId="LiveId" clId="{EDA883EE-87AD-4CA5-A04A-FB96BC0D6E8B}" dt="2023-12-25T21:46:19.845" v="1706" actId="2696"/>
        <pc:sldMkLst>
          <pc:docMk/>
          <pc:sldMk cId="327499643" sldId="477"/>
        </pc:sldMkLst>
      </pc:sldChg>
      <pc:sldChg chg="delSp modSp add del mod">
        <pc:chgData name="atheer alomar" userId="ba13cdd37e4bbbd1" providerId="LiveId" clId="{EDA883EE-87AD-4CA5-A04A-FB96BC0D6E8B}" dt="2023-12-25T21:46:55.410" v="1726" actId="2696"/>
        <pc:sldMkLst>
          <pc:docMk/>
          <pc:sldMk cId="1033075610" sldId="485"/>
        </pc:sldMkLst>
        <pc:spChg chg="del">
          <ac:chgData name="atheer alomar" userId="ba13cdd37e4bbbd1" providerId="LiveId" clId="{EDA883EE-87AD-4CA5-A04A-FB96BC0D6E8B}" dt="2023-12-25T21:46:30.219" v="1707" actId="21"/>
          <ac:spMkLst>
            <pc:docMk/>
            <pc:sldMk cId="1033075610" sldId="485"/>
            <ac:spMk id="3" creationId="{8E4E746E-B5F3-4437-81F0-64E0F5EB8FED}"/>
          </ac:spMkLst>
        </pc:spChg>
        <pc:picChg chg="mod">
          <ac:chgData name="atheer alomar" userId="ba13cdd37e4bbbd1" providerId="LiveId" clId="{EDA883EE-87AD-4CA5-A04A-FB96BC0D6E8B}" dt="2023-12-25T21:46:44.533" v="1711" actId="1076"/>
          <ac:picMkLst>
            <pc:docMk/>
            <pc:sldMk cId="1033075610" sldId="485"/>
            <ac:picMk id="8" creationId="{58E3D843-285A-463D-ACC7-B2DBD9E2E00B}"/>
          </ac:picMkLst>
        </pc:picChg>
        <pc:picChg chg="mod">
          <ac:chgData name="atheer alomar" userId="ba13cdd37e4bbbd1" providerId="LiveId" clId="{EDA883EE-87AD-4CA5-A04A-FB96BC0D6E8B}" dt="2023-12-25T21:46:51.740" v="1725" actId="1036"/>
          <ac:picMkLst>
            <pc:docMk/>
            <pc:sldMk cId="1033075610" sldId="485"/>
            <ac:picMk id="9" creationId="{201BAC9A-21CA-476A-9D35-AC6A5ED3498C}"/>
          </ac:picMkLst>
        </pc:picChg>
      </pc:sldChg>
      <pc:sldChg chg="addSp delSp modSp add mod ord modTransition modAnim">
        <pc:chgData name="atheer alomar" userId="ba13cdd37e4bbbd1" providerId="LiveId" clId="{EDA883EE-87AD-4CA5-A04A-FB96BC0D6E8B}" dt="2023-12-26T02:28:25.499" v="3162" actId="1076"/>
        <pc:sldMkLst>
          <pc:docMk/>
          <pc:sldMk cId="313395883" sldId="486"/>
        </pc:sldMkLst>
        <pc:spChg chg="mod">
          <ac:chgData name="atheer alomar" userId="ba13cdd37e4bbbd1" providerId="LiveId" clId="{EDA883EE-87AD-4CA5-A04A-FB96BC0D6E8B}" dt="2023-12-26T00:52:24.258" v="2764" actId="1076"/>
          <ac:spMkLst>
            <pc:docMk/>
            <pc:sldMk cId="313395883" sldId="486"/>
            <ac:spMk id="2" creationId="{D36B9814-9B87-455C-9A89-602455FDD640}"/>
          </ac:spMkLst>
        </pc:spChg>
        <pc:spChg chg="mod">
          <ac:chgData name="atheer alomar" userId="ba13cdd37e4bbbd1" providerId="LiveId" clId="{EDA883EE-87AD-4CA5-A04A-FB96BC0D6E8B}" dt="2023-12-26T00:54:59.334" v="2867" actId="1076"/>
          <ac:spMkLst>
            <pc:docMk/>
            <pc:sldMk cId="313395883" sldId="486"/>
            <ac:spMk id="6" creationId="{2D899E60-D1C6-4D53-8070-011E02490399}"/>
          </ac:spMkLst>
        </pc:spChg>
        <pc:spChg chg="add mod">
          <ac:chgData name="atheer alomar" userId="ba13cdd37e4bbbd1" providerId="LiveId" clId="{EDA883EE-87AD-4CA5-A04A-FB96BC0D6E8B}" dt="2023-12-26T00:52:43.179" v="2770" actId="1076"/>
          <ac:spMkLst>
            <pc:docMk/>
            <pc:sldMk cId="313395883" sldId="486"/>
            <ac:spMk id="11" creationId="{F4A25309-3F35-452A-8B8D-980E2789C083}"/>
          </ac:spMkLst>
        </pc:spChg>
        <pc:spChg chg="add mod">
          <ac:chgData name="atheer alomar" userId="ba13cdd37e4bbbd1" providerId="LiveId" clId="{EDA883EE-87AD-4CA5-A04A-FB96BC0D6E8B}" dt="2023-12-26T02:28:25.499" v="3162" actId="1076"/>
          <ac:spMkLst>
            <pc:docMk/>
            <pc:sldMk cId="313395883" sldId="486"/>
            <ac:spMk id="12" creationId="{368A276E-A894-4D04-BD8F-79DD532EAC70}"/>
          </ac:spMkLst>
        </pc:spChg>
        <pc:spChg chg="add del mod">
          <ac:chgData name="atheer alomar" userId="ba13cdd37e4bbbd1" providerId="LiveId" clId="{EDA883EE-87AD-4CA5-A04A-FB96BC0D6E8B}" dt="2023-12-26T00:51:50.557" v="2755" actId="478"/>
          <ac:spMkLst>
            <pc:docMk/>
            <pc:sldMk cId="313395883" sldId="486"/>
            <ac:spMk id="13" creationId="{08BBF233-B4F3-46D2-A6F2-523831D69EA8}"/>
          </ac:spMkLst>
        </pc:spChg>
        <pc:spChg chg="add mod">
          <ac:chgData name="atheer alomar" userId="ba13cdd37e4bbbd1" providerId="LiveId" clId="{EDA883EE-87AD-4CA5-A04A-FB96BC0D6E8B}" dt="2023-12-26T00:52:47.348" v="2771" actId="1076"/>
          <ac:spMkLst>
            <pc:docMk/>
            <pc:sldMk cId="313395883" sldId="486"/>
            <ac:spMk id="15" creationId="{35DE22CA-A61D-4E03-9C77-81D10021C690}"/>
          </ac:spMkLst>
        </pc:spChg>
        <pc:spChg chg="add mod">
          <ac:chgData name="atheer alomar" userId="ba13cdd37e4bbbd1" providerId="LiveId" clId="{EDA883EE-87AD-4CA5-A04A-FB96BC0D6E8B}" dt="2023-12-26T00:55:05.746" v="2870" actId="1076"/>
          <ac:spMkLst>
            <pc:docMk/>
            <pc:sldMk cId="313395883" sldId="486"/>
            <ac:spMk id="17" creationId="{656E0E70-D42B-43ED-99A2-A8143B169F83}"/>
          </ac:spMkLst>
        </pc:spChg>
        <pc:picChg chg="del mod">
          <ac:chgData name="atheer alomar" userId="ba13cdd37e4bbbd1" providerId="LiveId" clId="{EDA883EE-87AD-4CA5-A04A-FB96BC0D6E8B}" dt="2023-12-26T00:50:40.219" v="2738" actId="478"/>
          <ac:picMkLst>
            <pc:docMk/>
            <pc:sldMk cId="313395883" sldId="486"/>
            <ac:picMk id="7" creationId="{61C88D62-2510-4FC2-A44E-BB8F752F0EEC}"/>
          </ac:picMkLst>
        </pc:picChg>
        <pc:picChg chg="del mod">
          <ac:chgData name="atheer alomar" userId="ba13cdd37e4bbbd1" providerId="LiveId" clId="{EDA883EE-87AD-4CA5-A04A-FB96BC0D6E8B}" dt="2023-12-26T00:50:41.577" v="2739" actId="478"/>
          <ac:picMkLst>
            <pc:docMk/>
            <pc:sldMk cId="313395883" sldId="486"/>
            <ac:picMk id="10242" creationId="{338C2953-6C2C-4080-909A-E952BD43D0E2}"/>
          </ac:picMkLst>
        </pc:picChg>
        <pc:picChg chg="mod">
          <ac:chgData name="atheer alomar" userId="ba13cdd37e4bbbd1" providerId="LiveId" clId="{EDA883EE-87AD-4CA5-A04A-FB96BC0D6E8B}" dt="2023-12-26T00:52:26.884" v="2765" actId="1076"/>
          <ac:picMkLst>
            <pc:docMk/>
            <pc:sldMk cId="313395883" sldId="486"/>
            <ac:picMk id="10244" creationId="{F193EFB3-2B16-48BF-88BE-499E27E04009}"/>
          </ac:picMkLst>
        </pc:picChg>
      </pc:sldChg>
      <pc:sldChg chg="addSp delSp modSp add mod ord modTransition modAnim">
        <pc:chgData name="atheer alomar" userId="ba13cdd37e4bbbd1" providerId="LiveId" clId="{EDA883EE-87AD-4CA5-A04A-FB96BC0D6E8B}" dt="2023-12-26T02:28:30.415" v="3164" actId="478"/>
        <pc:sldMkLst>
          <pc:docMk/>
          <pc:sldMk cId="2571412373" sldId="487"/>
        </pc:sldMkLst>
        <pc:spChg chg="del">
          <ac:chgData name="atheer alomar" userId="ba13cdd37e4bbbd1" providerId="LiveId" clId="{EDA883EE-87AD-4CA5-A04A-FB96BC0D6E8B}" dt="2023-12-26T02:28:30.415" v="3164" actId="478"/>
          <ac:spMkLst>
            <pc:docMk/>
            <pc:sldMk cId="2571412373" sldId="487"/>
            <ac:spMk id="2" creationId="{D36B9814-9B87-455C-9A89-602455FDD640}"/>
          </ac:spMkLst>
        </pc:spChg>
        <pc:spChg chg="add mod">
          <ac:chgData name="atheer alomar" userId="ba13cdd37e4bbbd1" providerId="LiveId" clId="{EDA883EE-87AD-4CA5-A04A-FB96BC0D6E8B}" dt="2023-12-26T02:28:28.081" v="3163"/>
          <ac:spMkLst>
            <pc:docMk/>
            <pc:sldMk cId="2571412373" sldId="487"/>
            <ac:spMk id="12" creationId="{7A3B3DE1-8DAB-43A9-849A-6D4A8A4E7AAD}"/>
          </ac:spMkLst>
        </pc:spChg>
        <pc:spChg chg="del mod">
          <ac:chgData name="atheer alomar" userId="ba13cdd37e4bbbd1" providerId="LiveId" clId="{EDA883EE-87AD-4CA5-A04A-FB96BC0D6E8B}" dt="2023-12-26T00:55:21.966" v="2872" actId="478"/>
          <ac:spMkLst>
            <pc:docMk/>
            <pc:sldMk cId="2571412373" sldId="487"/>
            <ac:spMk id="12" creationId="{C5F9B7FD-3AF7-4C64-8C2C-6B603C0C914C}"/>
          </ac:spMkLst>
        </pc:spChg>
        <pc:picChg chg="mod">
          <ac:chgData name="atheer alomar" userId="ba13cdd37e4bbbd1" providerId="LiveId" clId="{EDA883EE-87AD-4CA5-A04A-FB96BC0D6E8B}" dt="2023-12-26T00:50:18.065" v="2736" actId="14100"/>
          <ac:picMkLst>
            <pc:docMk/>
            <pc:sldMk cId="2571412373" sldId="487"/>
            <ac:picMk id="6" creationId="{F3AA3044-9A1C-4D08-8C15-5E60C33DA220}"/>
          </ac:picMkLst>
        </pc:picChg>
      </pc:sldChg>
      <pc:sldChg chg="delSp add del mod ord">
        <pc:chgData name="atheer alomar" userId="ba13cdd37e4bbbd1" providerId="LiveId" clId="{EDA883EE-87AD-4CA5-A04A-FB96BC0D6E8B}" dt="2023-12-25T21:50:55.339" v="1762" actId="2696"/>
        <pc:sldMkLst>
          <pc:docMk/>
          <pc:sldMk cId="1010713909" sldId="488"/>
        </pc:sldMkLst>
        <pc:spChg chg="del">
          <ac:chgData name="atheer alomar" userId="ba13cdd37e4bbbd1" providerId="LiveId" clId="{EDA883EE-87AD-4CA5-A04A-FB96BC0D6E8B}" dt="2023-12-25T21:50:48.589" v="1760" actId="21"/>
          <ac:spMkLst>
            <pc:docMk/>
            <pc:sldMk cId="1010713909" sldId="488"/>
            <ac:spMk id="8" creationId="{5E0FD9A5-9404-4ED1-99DD-D5771D847943}"/>
          </ac:spMkLst>
        </pc:spChg>
      </pc:sldChg>
      <pc:sldChg chg="addSp modSp add mod ord modTransition modAnim">
        <pc:chgData name="atheer alomar" userId="ba13cdd37e4bbbd1" providerId="LiveId" clId="{EDA883EE-87AD-4CA5-A04A-FB96BC0D6E8B}" dt="2023-12-26T00:13:52.691" v="2648" actId="1076"/>
        <pc:sldMkLst>
          <pc:docMk/>
          <pc:sldMk cId="4135332877" sldId="489"/>
        </pc:sldMkLst>
        <pc:spChg chg="mod">
          <ac:chgData name="atheer alomar" userId="ba13cdd37e4bbbd1" providerId="LiveId" clId="{EDA883EE-87AD-4CA5-A04A-FB96BC0D6E8B}" dt="2023-12-25T16:14:15.471" v="59" actId="20577"/>
          <ac:spMkLst>
            <pc:docMk/>
            <pc:sldMk cId="4135332877" sldId="489"/>
            <ac:spMk id="2" creationId="{3B70A10D-F2EF-4A52-8A7A-773A0D6F76B3}"/>
          </ac:spMkLst>
        </pc:spChg>
        <pc:spChg chg="mod">
          <ac:chgData name="atheer alomar" userId="ba13cdd37e4bbbd1" providerId="LiveId" clId="{EDA883EE-87AD-4CA5-A04A-FB96BC0D6E8B}" dt="2023-12-26T00:13:52.691" v="2648" actId="1076"/>
          <ac:spMkLst>
            <pc:docMk/>
            <pc:sldMk cId="4135332877" sldId="489"/>
            <ac:spMk id="8" creationId="{180E1638-837A-4757-BE06-EE8460B272E1}"/>
          </ac:spMkLst>
        </pc:spChg>
        <pc:spChg chg="add mod">
          <ac:chgData name="atheer alomar" userId="ba13cdd37e4bbbd1" providerId="LiveId" clId="{EDA883EE-87AD-4CA5-A04A-FB96BC0D6E8B}" dt="2023-12-26T00:13:52.691" v="2648" actId="1076"/>
          <ac:spMkLst>
            <pc:docMk/>
            <pc:sldMk cId="4135332877" sldId="489"/>
            <ac:spMk id="10" creationId="{0545FFED-A0FB-43E9-92A7-5984D23060A8}"/>
          </ac:spMkLst>
        </pc:spChg>
        <pc:picChg chg="mod">
          <ac:chgData name="atheer alomar" userId="ba13cdd37e4bbbd1" providerId="LiveId" clId="{EDA883EE-87AD-4CA5-A04A-FB96BC0D6E8B}" dt="2023-12-26T00:13:52.691" v="2648" actId="1076"/>
          <ac:picMkLst>
            <pc:docMk/>
            <pc:sldMk cId="4135332877" sldId="489"/>
            <ac:picMk id="3" creationId="{B81B1286-7075-477E-9966-0BB11D2531B0}"/>
          </ac:picMkLst>
        </pc:picChg>
        <pc:picChg chg="mod">
          <ac:chgData name="atheer alomar" userId="ba13cdd37e4bbbd1" providerId="LiveId" clId="{EDA883EE-87AD-4CA5-A04A-FB96BC0D6E8B}" dt="2023-12-26T00:13:52.691" v="2648" actId="1076"/>
          <ac:picMkLst>
            <pc:docMk/>
            <pc:sldMk cId="4135332877" sldId="489"/>
            <ac:picMk id="4" creationId="{8A3856CB-AFA4-43CB-8614-6FA034C3075B}"/>
          </ac:picMkLst>
        </pc:picChg>
        <pc:picChg chg="mod">
          <ac:chgData name="atheer alomar" userId="ba13cdd37e4bbbd1" providerId="LiveId" clId="{EDA883EE-87AD-4CA5-A04A-FB96BC0D6E8B}" dt="2023-12-26T00:13:52.691" v="2648" actId="1076"/>
          <ac:picMkLst>
            <pc:docMk/>
            <pc:sldMk cId="4135332877" sldId="489"/>
            <ac:picMk id="5" creationId="{1BAB439A-13D3-432E-A74E-A20447A16630}"/>
          </ac:picMkLst>
        </pc:picChg>
        <pc:picChg chg="mod">
          <ac:chgData name="atheer alomar" userId="ba13cdd37e4bbbd1" providerId="LiveId" clId="{EDA883EE-87AD-4CA5-A04A-FB96BC0D6E8B}" dt="2023-12-26T00:13:52.691" v="2648" actId="1076"/>
          <ac:picMkLst>
            <pc:docMk/>
            <pc:sldMk cId="4135332877" sldId="489"/>
            <ac:picMk id="6" creationId="{FC616CA8-18F9-44AA-A7AC-D4B05BF7546C}"/>
          </ac:picMkLst>
        </pc:picChg>
        <pc:picChg chg="mod">
          <ac:chgData name="atheer alomar" userId="ba13cdd37e4bbbd1" providerId="LiveId" clId="{EDA883EE-87AD-4CA5-A04A-FB96BC0D6E8B}" dt="2023-12-26T00:13:52.691" v="2648" actId="1076"/>
          <ac:picMkLst>
            <pc:docMk/>
            <pc:sldMk cId="4135332877" sldId="489"/>
            <ac:picMk id="7" creationId="{7205EFFE-6623-46E8-A47C-FF32A245C667}"/>
          </ac:picMkLst>
        </pc:picChg>
      </pc:sldChg>
      <pc:sldChg chg="addSp modSp add mod ord modTransition modAnim">
        <pc:chgData name="atheer alomar" userId="ba13cdd37e4bbbd1" providerId="LiveId" clId="{EDA883EE-87AD-4CA5-A04A-FB96BC0D6E8B}" dt="2023-12-25T23:11:54.624" v="2357"/>
        <pc:sldMkLst>
          <pc:docMk/>
          <pc:sldMk cId="752863552" sldId="490"/>
        </pc:sldMkLst>
        <pc:spChg chg="mod">
          <ac:chgData name="atheer alomar" userId="ba13cdd37e4bbbd1" providerId="LiveId" clId="{EDA883EE-87AD-4CA5-A04A-FB96BC0D6E8B}" dt="2023-12-25T16:14:21.058" v="62" actId="20577"/>
          <ac:spMkLst>
            <pc:docMk/>
            <pc:sldMk cId="752863552" sldId="490"/>
            <ac:spMk id="2" creationId="{3B70A10D-F2EF-4A52-8A7A-773A0D6F76B3}"/>
          </ac:spMkLst>
        </pc:spChg>
        <pc:spChg chg="mod">
          <ac:chgData name="atheer alomar" userId="ba13cdd37e4bbbd1" providerId="LiveId" clId="{EDA883EE-87AD-4CA5-A04A-FB96BC0D6E8B}" dt="2023-12-25T23:11:40.549" v="2351" actId="1076"/>
          <ac:spMkLst>
            <pc:docMk/>
            <pc:sldMk cId="752863552" sldId="490"/>
            <ac:spMk id="8" creationId="{B00C3714-61DB-40EC-B693-A556AC21D7AE}"/>
          </ac:spMkLst>
        </pc:spChg>
        <pc:spChg chg="add mod">
          <ac:chgData name="atheer alomar" userId="ba13cdd37e4bbbd1" providerId="LiveId" clId="{EDA883EE-87AD-4CA5-A04A-FB96BC0D6E8B}" dt="2023-12-25T23:11:48.422" v="2355" actId="1076"/>
          <ac:spMkLst>
            <pc:docMk/>
            <pc:sldMk cId="752863552" sldId="490"/>
            <ac:spMk id="10" creationId="{562E67D3-BF87-477F-AFC3-E7D81C221E5C}"/>
          </ac:spMkLst>
        </pc:spChg>
      </pc:sldChg>
      <pc:sldChg chg="addSp delSp modSp add mod ord modTransition">
        <pc:chgData name="atheer alomar" userId="ba13cdd37e4bbbd1" providerId="LiveId" clId="{EDA883EE-87AD-4CA5-A04A-FB96BC0D6E8B}" dt="2023-12-26T02:08:01.931" v="3083" actId="207"/>
        <pc:sldMkLst>
          <pc:docMk/>
          <pc:sldMk cId="2967214979" sldId="492"/>
        </pc:sldMkLst>
        <pc:spChg chg="mod">
          <ac:chgData name="atheer alomar" userId="ba13cdd37e4bbbd1" providerId="LiveId" clId="{EDA883EE-87AD-4CA5-A04A-FB96BC0D6E8B}" dt="2023-12-26T02:08:01.931" v="3083" actId="207"/>
          <ac:spMkLst>
            <pc:docMk/>
            <pc:sldMk cId="2967214979" sldId="492"/>
            <ac:spMk id="5" creationId="{A59DB3F4-299B-4003-93E0-0416169F7F3D}"/>
          </ac:spMkLst>
        </pc:spChg>
        <pc:spChg chg="del">
          <ac:chgData name="atheer alomar" userId="ba13cdd37e4bbbd1" providerId="LiveId" clId="{EDA883EE-87AD-4CA5-A04A-FB96BC0D6E8B}" dt="2023-12-25T23:13:24.227" v="2363" actId="478"/>
          <ac:spMkLst>
            <pc:docMk/>
            <pc:sldMk cId="2967214979" sldId="492"/>
            <ac:spMk id="7" creationId="{97EA9D24-495A-40D7-8E4A-BBB1883EE442}"/>
          </ac:spMkLst>
        </pc:spChg>
        <pc:spChg chg="del mod">
          <ac:chgData name="atheer alomar" userId="ba13cdd37e4bbbd1" providerId="LiveId" clId="{EDA883EE-87AD-4CA5-A04A-FB96BC0D6E8B}" dt="2023-12-25T16:26:07.846" v="169" actId="478"/>
          <ac:spMkLst>
            <pc:docMk/>
            <pc:sldMk cId="2967214979" sldId="492"/>
            <ac:spMk id="8" creationId="{099133EA-D73C-450F-8B76-E146D69ABA3D}"/>
          </ac:spMkLst>
        </pc:spChg>
        <pc:picChg chg="mod">
          <ac:chgData name="atheer alomar" userId="ba13cdd37e4bbbd1" providerId="LiveId" clId="{EDA883EE-87AD-4CA5-A04A-FB96BC0D6E8B}" dt="2023-12-26T00:31:16.388" v="2660" actId="1076"/>
          <ac:picMkLst>
            <pc:docMk/>
            <pc:sldMk cId="2967214979" sldId="492"/>
            <ac:picMk id="2" creationId="{AAAC97A3-90EA-4218-B0DF-A3BDA8544B03}"/>
          </ac:picMkLst>
        </pc:picChg>
        <pc:picChg chg="del mod">
          <ac:chgData name="atheer alomar" userId="ba13cdd37e4bbbd1" providerId="LiveId" clId="{EDA883EE-87AD-4CA5-A04A-FB96BC0D6E8B}" dt="2023-12-26T00:31:11.745" v="2659" actId="478"/>
          <ac:picMkLst>
            <pc:docMk/>
            <pc:sldMk cId="2967214979" sldId="492"/>
            <ac:picMk id="4" creationId="{32958BB2-F6D7-47E0-9573-BC1C65C605B6}"/>
          </ac:picMkLst>
        </pc:picChg>
        <pc:picChg chg="add mod">
          <ac:chgData name="atheer alomar" userId="ba13cdd37e4bbbd1" providerId="LiveId" clId="{EDA883EE-87AD-4CA5-A04A-FB96BC0D6E8B}" dt="2023-12-26T00:31:26.773" v="2663" actId="1076"/>
          <ac:picMkLst>
            <pc:docMk/>
            <pc:sldMk cId="2967214979" sldId="492"/>
            <ac:picMk id="6" creationId="{A56ED022-8F76-4908-B63C-347EA77E0D23}"/>
          </ac:picMkLst>
        </pc:picChg>
        <pc:picChg chg="add mod ord">
          <ac:chgData name="atheer alomar" userId="ba13cdd37e4bbbd1" providerId="LiveId" clId="{EDA883EE-87AD-4CA5-A04A-FB96BC0D6E8B}" dt="2023-12-26T00:32:01.871" v="2669" actId="14100"/>
          <ac:picMkLst>
            <pc:docMk/>
            <pc:sldMk cId="2967214979" sldId="492"/>
            <ac:picMk id="7" creationId="{B1BF99F6-BE20-45AA-8617-12914E7C7C47}"/>
          </ac:picMkLst>
        </pc:picChg>
        <pc:picChg chg="del mod">
          <ac:chgData name="atheer alomar" userId="ba13cdd37e4bbbd1" providerId="LiveId" clId="{EDA883EE-87AD-4CA5-A04A-FB96BC0D6E8B}" dt="2023-12-25T23:14:34.244" v="2370" actId="478"/>
          <ac:picMkLst>
            <pc:docMk/>
            <pc:sldMk cId="2967214979" sldId="492"/>
            <ac:picMk id="9" creationId="{7C6A70F5-407A-4B40-900A-56118AD25173}"/>
          </ac:picMkLst>
        </pc:picChg>
        <pc:picChg chg="del mod">
          <ac:chgData name="atheer alomar" userId="ba13cdd37e4bbbd1" providerId="LiveId" clId="{EDA883EE-87AD-4CA5-A04A-FB96BC0D6E8B}" dt="2023-12-25T23:13:35.391" v="2367" actId="478"/>
          <ac:picMkLst>
            <pc:docMk/>
            <pc:sldMk cId="2967214979" sldId="492"/>
            <ac:picMk id="1028" creationId="{41C004A9-DCDC-4823-8700-5C4E96DD6D86}"/>
          </ac:picMkLst>
        </pc:picChg>
        <pc:picChg chg="del mod">
          <ac:chgData name="atheer alomar" userId="ba13cdd37e4bbbd1" providerId="LiveId" clId="{EDA883EE-87AD-4CA5-A04A-FB96BC0D6E8B}" dt="2023-12-25T23:13:22.320" v="2362" actId="478"/>
          <ac:picMkLst>
            <pc:docMk/>
            <pc:sldMk cId="2967214979" sldId="492"/>
            <ac:picMk id="1030" creationId="{238C1A07-2D18-4A68-9D61-9F551769CE3C}"/>
          </ac:picMkLst>
        </pc:picChg>
      </pc:sldChg>
      <pc:sldChg chg="addSp modSp add mod ord modTransition">
        <pc:chgData name="atheer alomar" userId="ba13cdd37e4bbbd1" providerId="LiveId" clId="{EDA883EE-87AD-4CA5-A04A-FB96BC0D6E8B}" dt="2023-12-25T22:01:15.682" v="1829"/>
        <pc:sldMkLst>
          <pc:docMk/>
          <pc:sldMk cId="270251358" sldId="493"/>
        </pc:sldMkLst>
        <pc:spChg chg="mod ord">
          <ac:chgData name="atheer alomar" userId="ba13cdd37e4bbbd1" providerId="LiveId" clId="{EDA883EE-87AD-4CA5-A04A-FB96BC0D6E8B}" dt="2023-12-25T19:47:23.317" v="541" actId="14100"/>
          <ac:spMkLst>
            <pc:docMk/>
            <pc:sldMk cId="270251358" sldId="493"/>
            <ac:spMk id="3" creationId="{04C69E31-4D7A-43A0-AA7F-4C5A6B299B69}"/>
          </ac:spMkLst>
        </pc:spChg>
        <pc:spChg chg="add mod">
          <ac:chgData name="atheer alomar" userId="ba13cdd37e4bbbd1" providerId="LiveId" clId="{EDA883EE-87AD-4CA5-A04A-FB96BC0D6E8B}" dt="2023-12-25T19:47:03.986" v="536" actId="1076"/>
          <ac:spMkLst>
            <pc:docMk/>
            <pc:sldMk cId="270251358" sldId="493"/>
            <ac:spMk id="6" creationId="{78F365B0-C6D5-4503-9BD1-FC052DEB14C5}"/>
          </ac:spMkLst>
        </pc:spChg>
        <pc:picChg chg="mod">
          <ac:chgData name="atheer alomar" userId="ba13cdd37e4bbbd1" providerId="LiveId" clId="{EDA883EE-87AD-4CA5-A04A-FB96BC0D6E8B}" dt="2023-12-25T19:46:29.145" v="527" actId="14100"/>
          <ac:picMkLst>
            <pc:docMk/>
            <pc:sldMk cId="270251358" sldId="493"/>
            <ac:picMk id="2" creationId="{92344FDE-51A9-473E-8D2A-E510637B2F79}"/>
          </ac:picMkLst>
        </pc:picChg>
        <pc:picChg chg="mod">
          <ac:chgData name="atheer alomar" userId="ba13cdd37e4bbbd1" providerId="LiveId" clId="{EDA883EE-87AD-4CA5-A04A-FB96BC0D6E8B}" dt="2023-12-25T19:47:31.034" v="545" actId="1076"/>
          <ac:picMkLst>
            <pc:docMk/>
            <pc:sldMk cId="270251358" sldId="493"/>
            <ac:picMk id="5" creationId="{803D0402-026F-4AFE-9779-52004C92C076}"/>
          </ac:picMkLst>
        </pc:picChg>
        <pc:picChg chg="mod">
          <ac:chgData name="atheer alomar" userId="ba13cdd37e4bbbd1" providerId="LiveId" clId="{EDA883EE-87AD-4CA5-A04A-FB96BC0D6E8B}" dt="2023-12-25T19:47:38.092" v="546" actId="1076"/>
          <ac:picMkLst>
            <pc:docMk/>
            <pc:sldMk cId="270251358" sldId="493"/>
            <ac:picMk id="7170" creationId="{7191CC64-D1B9-4648-AFB0-7955809F7478}"/>
          </ac:picMkLst>
        </pc:picChg>
      </pc:sldChg>
      <pc:sldChg chg="addSp delSp modSp add mod ord modTransition">
        <pc:chgData name="atheer alomar" userId="ba13cdd37e4bbbd1" providerId="LiveId" clId="{EDA883EE-87AD-4CA5-A04A-FB96BC0D6E8B}" dt="2023-12-25T22:01:14.613" v="1828"/>
        <pc:sldMkLst>
          <pc:docMk/>
          <pc:sldMk cId="2512582428" sldId="494"/>
        </pc:sldMkLst>
        <pc:spChg chg="add mod ord">
          <ac:chgData name="atheer alomar" userId="ba13cdd37e4bbbd1" providerId="LiveId" clId="{EDA883EE-87AD-4CA5-A04A-FB96BC0D6E8B}" dt="2023-12-25T19:39:30.184" v="420" actId="14100"/>
          <ac:spMkLst>
            <pc:docMk/>
            <pc:sldMk cId="2512582428" sldId="494"/>
            <ac:spMk id="2" creationId="{2650505C-A17F-4B2A-84D5-B7987EC62AA5}"/>
          </ac:spMkLst>
        </pc:spChg>
        <pc:spChg chg="mod ord">
          <ac:chgData name="atheer alomar" userId="ba13cdd37e4bbbd1" providerId="LiveId" clId="{EDA883EE-87AD-4CA5-A04A-FB96BC0D6E8B}" dt="2023-12-25T19:41:38.545" v="452" actId="207"/>
          <ac:spMkLst>
            <pc:docMk/>
            <pc:sldMk cId="2512582428" sldId="494"/>
            <ac:spMk id="3" creationId="{6B3FBADB-1DC7-4DED-8EF3-86AD88069050}"/>
          </ac:spMkLst>
        </pc:spChg>
        <pc:picChg chg="mod">
          <ac:chgData name="atheer alomar" userId="ba13cdd37e4bbbd1" providerId="LiveId" clId="{EDA883EE-87AD-4CA5-A04A-FB96BC0D6E8B}" dt="2023-12-25T19:40:38.725" v="444" actId="1076"/>
          <ac:picMkLst>
            <pc:docMk/>
            <pc:sldMk cId="2512582428" sldId="494"/>
            <ac:picMk id="6" creationId="{062A32E9-C7AD-4A2F-819D-8FB0B4B5E1C7}"/>
          </ac:picMkLst>
        </pc:picChg>
        <pc:picChg chg="add mod">
          <ac:chgData name="atheer alomar" userId="ba13cdd37e4bbbd1" providerId="LiveId" clId="{EDA883EE-87AD-4CA5-A04A-FB96BC0D6E8B}" dt="2023-12-25T19:39:50.278" v="428" actId="167"/>
          <ac:picMkLst>
            <pc:docMk/>
            <pc:sldMk cId="2512582428" sldId="494"/>
            <ac:picMk id="7" creationId="{D6627278-A398-40B3-8743-B9EC1E294CA7}"/>
          </ac:picMkLst>
        </pc:picChg>
        <pc:picChg chg="del mod">
          <ac:chgData name="atheer alomar" userId="ba13cdd37e4bbbd1" providerId="LiveId" clId="{EDA883EE-87AD-4CA5-A04A-FB96BC0D6E8B}" dt="2023-12-25T19:39:42.957" v="425" actId="21"/>
          <ac:picMkLst>
            <pc:docMk/>
            <pc:sldMk cId="2512582428" sldId="494"/>
            <ac:picMk id="2050" creationId="{6E79ABB8-D727-4B52-B382-05F5E9DA2413}"/>
          </ac:picMkLst>
        </pc:picChg>
        <pc:picChg chg="mod">
          <ac:chgData name="atheer alomar" userId="ba13cdd37e4bbbd1" providerId="LiveId" clId="{EDA883EE-87AD-4CA5-A04A-FB96BC0D6E8B}" dt="2023-12-25T19:40:55.567" v="447" actId="1076"/>
          <ac:picMkLst>
            <pc:docMk/>
            <pc:sldMk cId="2512582428" sldId="494"/>
            <ac:picMk id="2052" creationId="{90B159F8-2232-4928-B34C-02F70BAED272}"/>
          </ac:picMkLst>
        </pc:picChg>
      </pc:sldChg>
      <pc:sldChg chg="addSp modSp add mod ord modTransition">
        <pc:chgData name="atheer alomar" userId="ba13cdd37e4bbbd1" providerId="LiveId" clId="{EDA883EE-87AD-4CA5-A04A-FB96BC0D6E8B}" dt="2023-12-25T22:01:16.672" v="1830"/>
        <pc:sldMkLst>
          <pc:docMk/>
          <pc:sldMk cId="565254027" sldId="495"/>
        </pc:sldMkLst>
        <pc:spChg chg="mod">
          <ac:chgData name="atheer alomar" userId="ba13cdd37e4bbbd1" providerId="LiveId" clId="{EDA883EE-87AD-4CA5-A04A-FB96BC0D6E8B}" dt="2023-12-25T19:50:16.152" v="581" actId="1076"/>
          <ac:spMkLst>
            <pc:docMk/>
            <pc:sldMk cId="565254027" sldId="495"/>
            <ac:spMk id="2" creationId="{54FBED50-33A3-4CFA-9B5D-3F21D97FB6DC}"/>
          </ac:spMkLst>
        </pc:spChg>
        <pc:spChg chg="add mod ord">
          <ac:chgData name="atheer alomar" userId="ba13cdd37e4bbbd1" providerId="LiveId" clId="{EDA883EE-87AD-4CA5-A04A-FB96BC0D6E8B}" dt="2023-12-25T19:50:07.816" v="580" actId="14100"/>
          <ac:spMkLst>
            <pc:docMk/>
            <pc:sldMk cId="565254027" sldId="495"/>
            <ac:spMk id="7" creationId="{4037AC6D-1C68-4CB0-B80A-1B7A21290280}"/>
          </ac:spMkLst>
        </pc:spChg>
        <pc:picChg chg="mod">
          <ac:chgData name="atheer alomar" userId="ba13cdd37e4bbbd1" providerId="LiveId" clId="{EDA883EE-87AD-4CA5-A04A-FB96BC0D6E8B}" dt="2023-12-25T19:50:21.112" v="583" actId="14100"/>
          <ac:picMkLst>
            <pc:docMk/>
            <pc:sldMk cId="565254027" sldId="495"/>
            <ac:picMk id="6" creationId="{05809496-2542-49EB-AFBE-025DA95A62E9}"/>
          </ac:picMkLst>
        </pc:picChg>
        <pc:picChg chg="mod">
          <ac:chgData name="atheer alomar" userId="ba13cdd37e4bbbd1" providerId="LiveId" clId="{EDA883EE-87AD-4CA5-A04A-FB96BC0D6E8B}" dt="2023-12-25T19:50:41.138" v="596"/>
          <ac:picMkLst>
            <pc:docMk/>
            <pc:sldMk cId="565254027" sldId="495"/>
            <ac:picMk id="3074" creationId="{42272010-38E5-43DD-84C6-BDF1DA79A33F}"/>
          </ac:picMkLst>
        </pc:picChg>
        <pc:picChg chg="mod">
          <ac:chgData name="atheer alomar" userId="ba13cdd37e4bbbd1" providerId="LiveId" clId="{EDA883EE-87AD-4CA5-A04A-FB96BC0D6E8B}" dt="2023-12-25T19:50:27.936" v="595" actId="1037"/>
          <ac:picMkLst>
            <pc:docMk/>
            <pc:sldMk cId="565254027" sldId="495"/>
            <ac:picMk id="3076" creationId="{69F99C9E-EB59-479C-AA58-EC5A5BF97B15}"/>
          </ac:picMkLst>
        </pc:picChg>
      </pc:sldChg>
      <pc:sldChg chg="addSp delSp modSp add mod ord modTransition">
        <pc:chgData name="atheer alomar" userId="ba13cdd37e4bbbd1" providerId="LiveId" clId="{EDA883EE-87AD-4CA5-A04A-FB96BC0D6E8B}" dt="2023-12-26T02:09:32.052" v="3090" actId="1076"/>
        <pc:sldMkLst>
          <pc:docMk/>
          <pc:sldMk cId="14536986" sldId="496"/>
        </pc:sldMkLst>
        <pc:spChg chg="del mod ord">
          <ac:chgData name="atheer alomar" userId="ba13cdd37e4bbbd1" providerId="LiveId" clId="{EDA883EE-87AD-4CA5-A04A-FB96BC0D6E8B}" dt="2023-12-25T19:54:55.345" v="664" actId="21"/>
          <ac:spMkLst>
            <pc:docMk/>
            <pc:sldMk cId="14536986" sldId="496"/>
            <ac:spMk id="2" creationId="{B0C332E4-CE36-41E3-B777-CDFA970ED874}"/>
          </ac:spMkLst>
        </pc:spChg>
        <pc:spChg chg="del mod">
          <ac:chgData name="atheer alomar" userId="ba13cdd37e4bbbd1" providerId="LiveId" clId="{EDA883EE-87AD-4CA5-A04A-FB96BC0D6E8B}" dt="2023-12-25T19:54:55.345" v="664" actId="21"/>
          <ac:spMkLst>
            <pc:docMk/>
            <pc:sldMk cId="14536986" sldId="496"/>
            <ac:spMk id="4" creationId="{FFF77123-D3D2-42DD-B4C2-E6C7FBDB2833}"/>
          </ac:spMkLst>
        </pc:spChg>
        <pc:spChg chg="add del mod ord">
          <ac:chgData name="atheer alomar" userId="ba13cdd37e4bbbd1" providerId="LiveId" clId="{EDA883EE-87AD-4CA5-A04A-FB96BC0D6E8B}" dt="2023-12-25T19:54:35.330" v="657" actId="21"/>
          <ac:spMkLst>
            <pc:docMk/>
            <pc:sldMk cId="14536986" sldId="496"/>
            <ac:spMk id="7" creationId="{62A76ED9-CE45-4EF7-B0B9-346E4AE9A0C7}"/>
          </ac:spMkLst>
        </pc:spChg>
        <pc:spChg chg="add mod ord">
          <ac:chgData name="atheer alomar" userId="ba13cdd37e4bbbd1" providerId="LiveId" clId="{EDA883EE-87AD-4CA5-A04A-FB96BC0D6E8B}" dt="2023-12-25T19:56:00.328" v="685" actId="1076"/>
          <ac:spMkLst>
            <pc:docMk/>
            <pc:sldMk cId="14536986" sldId="496"/>
            <ac:spMk id="8" creationId="{FF9DE286-2764-47BC-9077-F8412E644B8E}"/>
          </ac:spMkLst>
        </pc:spChg>
        <pc:spChg chg="add del mod">
          <ac:chgData name="atheer alomar" userId="ba13cdd37e4bbbd1" providerId="LiveId" clId="{EDA883EE-87AD-4CA5-A04A-FB96BC0D6E8B}" dt="2023-12-25T19:55:37.922" v="676" actId="478"/>
          <ac:spMkLst>
            <pc:docMk/>
            <pc:sldMk cId="14536986" sldId="496"/>
            <ac:spMk id="10" creationId="{5200C7BA-AF3A-4E68-9488-8D3F7600441C}"/>
          </ac:spMkLst>
        </pc:spChg>
        <pc:spChg chg="add mod">
          <ac:chgData name="atheer alomar" userId="ba13cdd37e4bbbd1" providerId="LiveId" clId="{EDA883EE-87AD-4CA5-A04A-FB96BC0D6E8B}" dt="2023-12-25T19:56:38.024" v="700" actId="1076"/>
          <ac:spMkLst>
            <pc:docMk/>
            <pc:sldMk cId="14536986" sldId="496"/>
            <ac:spMk id="13" creationId="{AF0654E9-81BF-48F8-8BB8-9A8A6E8A973A}"/>
          </ac:spMkLst>
        </pc:spChg>
        <pc:picChg chg="del mod">
          <ac:chgData name="atheer alomar" userId="ba13cdd37e4bbbd1" providerId="LiveId" clId="{EDA883EE-87AD-4CA5-A04A-FB96BC0D6E8B}" dt="2023-12-25T19:54:35.330" v="657" actId="21"/>
          <ac:picMkLst>
            <pc:docMk/>
            <pc:sldMk cId="14536986" sldId="496"/>
            <ac:picMk id="3" creationId="{2A72C517-4ACC-4352-ADE3-3861AB455DD3}"/>
          </ac:picMkLst>
        </pc:picChg>
        <pc:picChg chg="add del mod ord">
          <ac:chgData name="atheer alomar" userId="ba13cdd37e4bbbd1" providerId="LiveId" clId="{EDA883EE-87AD-4CA5-A04A-FB96BC0D6E8B}" dt="2023-12-26T02:09:11.487" v="3084" actId="478"/>
          <ac:picMkLst>
            <pc:docMk/>
            <pc:sldMk cId="14536986" sldId="496"/>
            <ac:picMk id="9" creationId="{8E20832B-9D5A-45BD-817B-4FE978428A3F}"/>
          </ac:picMkLst>
        </pc:picChg>
        <pc:picChg chg="add mod">
          <ac:chgData name="atheer alomar" userId="ba13cdd37e4bbbd1" providerId="LiveId" clId="{EDA883EE-87AD-4CA5-A04A-FB96BC0D6E8B}" dt="2023-12-25T19:56:41.795" v="701" actId="1076"/>
          <ac:picMkLst>
            <pc:docMk/>
            <pc:sldMk cId="14536986" sldId="496"/>
            <ac:picMk id="11" creationId="{219B90E2-7E3E-4760-982D-406AB07E9158}"/>
          </ac:picMkLst>
        </pc:picChg>
        <pc:picChg chg="add mod">
          <ac:chgData name="atheer alomar" userId="ba13cdd37e4bbbd1" providerId="LiveId" clId="{EDA883EE-87AD-4CA5-A04A-FB96BC0D6E8B}" dt="2023-12-25T19:55:01.974" v="666"/>
          <ac:picMkLst>
            <pc:docMk/>
            <pc:sldMk cId="14536986" sldId="496"/>
            <ac:picMk id="12" creationId="{D19BE408-25A6-44C2-8EFF-5BD78E2DAB8F}"/>
          </ac:picMkLst>
        </pc:picChg>
        <pc:picChg chg="add mod">
          <ac:chgData name="atheer alomar" userId="ba13cdd37e4bbbd1" providerId="LiveId" clId="{EDA883EE-87AD-4CA5-A04A-FB96BC0D6E8B}" dt="2023-12-26T02:09:32.052" v="3090" actId="1076"/>
          <ac:picMkLst>
            <pc:docMk/>
            <pc:sldMk cId="14536986" sldId="496"/>
            <ac:picMk id="3074" creationId="{B16D280A-0447-4DA2-867F-0D0D75E19D86}"/>
          </ac:picMkLst>
        </pc:picChg>
        <pc:picChg chg="del mod">
          <ac:chgData name="atheer alomar" userId="ba13cdd37e4bbbd1" providerId="LiveId" clId="{EDA883EE-87AD-4CA5-A04A-FB96BC0D6E8B}" dt="2023-12-25T19:54:55.345" v="664" actId="21"/>
          <ac:picMkLst>
            <pc:docMk/>
            <pc:sldMk cId="14536986" sldId="496"/>
            <ac:picMk id="8194" creationId="{44333767-17FA-44AF-8479-B9380EDCA3DE}"/>
          </ac:picMkLst>
        </pc:picChg>
        <pc:picChg chg="del mod">
          <ac:chgData name="atheer alomar" userId="ba13cdd37e4bbbd1" providerId="LiveId" clId="{EDA883EE-87AD-4CA5-A04A-FB96BC0D6E8B}" dt="2023-12-25T19:54:55.345" v="664" actId="21"/>
          <ac:picMkLst>
            <pc:docMk/>
            <pc:sldMk cId="14536986" sldId="496"/>
            <ac:picMk id="8196" creationId="{320F9EC1-E965-4D04-B94F-FC45102A96D2}"/>
          </ac:picMkLst>
        </pc:picChg>
      </pc:sldChg>
      <pc:sldChg chg="addSp modSp add mod ord modTransition">
        <pc:chgData name="atheer alomar" userId="ba13cdd37e4bbbd1" providerId="LiveId" clId="{EDA883EE-87AD-4CA5-A04A-FB96BC0D6E8B}" dt="2023-12-25T22:01:19.369" v="1833"/>
        <pc:sldMkLst>
          <pc:docMk/>
          <pc:sldMk cId="664276632" sldId="497"/>
        </pc:sldMkLst>
        <pc:spChg chg="mod">
          <ac:chgData name="atheer alomar" userId="ba13cdd37e4bbbd1" providerId="LiveId" clId="{EDA883EE-87AD-4CA5-A04A-FB96BC0D6E8B}" dt="2023-12-25T19:58:31.156" v="733" actId="14100"/>
          <ac:spMkLst>
            <pc:docMk/>
            <pc:sldMk cId="664276632" sldId="497"/>
            <ac:spMk id="4" creationId="{C49015A2-9313-4DC1-B068-990BDD518751}"/>
          </ac:spMkLst>
        </pc:spChg>
        <pc:spChg chg="add mod ord">
          <ac:chgData name="atheer alomar" userId="ba13cdd37e4bbbd1" providerId="LiveId" clId="{EDA883EE-87AD-4CA5-A04A-FB96BC0D6E8B}" dt="2023-12-25T19:57:04.427" v="705" actId="171"/>
          <ac:spMkLst>
            <pc:docMk/>
            <pc:sldMk cId="664276632" sldId="497"/>
            <ac:spMk id="7" creationId="{D5AE2916-B4F1-42A5-BC72-AF3EF17EB901}"/>
          </ac:spMkLst>
        </pc:spChg>
        <pc:picChg chg="mod">
          <ac:chgData name="atheer alomar" userId="ba13cdd37e4bbbd1" providerId="LiveId" clId="{EDA883EE-87AD-4CA5-A04A-FB96BC0D6E8B}" dt="2023-12-25T19:57:13.359" v="709" actId="1076"/>
          <ac:picMkLst>
            <pc:docMk/>
            <pc:sldMk cId="664276632" sldId="497"/>
            <ac:picMk id="6" creationId="{A6924383-D90F-456E-B309-08B62646A9A0}"/>
          </ac:picMkLst>
        </pc:picChg>
        <pc:picChg chg="mod">
          <ac:chgData name="atheer alomar" userId="ba13cdd37e4bbbd1" providerId="LiveId" clId="{EDA883EE-87AD-4CA5-A04A-FB96BC0D6E8B}" dt="2023-12-25T19:34:46.761" v="396" actId="14100"/>
          <ac:picMkLst>
            <pc:docMk/>
            <pc:sldMk cId="664276632" sldId="497"/>
            <ac:picMk id="5122" creationId="{95BA7C25-3AD5-4D94-BF8E-39DEA551082A}"/>
          </ac:picMkLst>
        </pc:picChg>
        <pc:picChg chg="mod">
          <ac:chgData name="atheer alomar" userId="ba13cdd37e4bbbd1" providerId="LiveId" clId="{EDA883EE-87AD-4CA5-A04A-FB96BC0D6E8B}" dt="2023-12-25T19:58:34.792" v="735" actId="1076"/>
          <ac:picMkLst>
            <pc:docMk/>
            <pc:sldMk cId="664276632" sldId="497"/>
            <ac:picMk id="5124" creationId="{DADE4951-5F4D-4BC6-BB9D-4E9A9341BBF9}"/>
          </ac:picMkLst>
        </pc:picChg>
      </pc:sldChg>
      <pc:sldChg chg="addSp delSp modSp add mod ord modTransition">
        <pc:chgData name="atheer alomar" userId="ba13cdd37e4bbbd1" providerId="LiveId" clId="{EDA883EE-87AD-4CA5-A04A-FB96BC0D6E8B}" dt="2023-12-25T22:01:17.504" v="1831"/>
        <pc:sldMkLst>
          <pc:docMk/>
          <pc:sldMk cId="3649603586" sldId="498"/>
        </pc:sldMkLst>
        <pc:spChg chg="mod ord">
          <ac:chgData name="atheer alomar" userId="ba13cdd37e4bbbd1" providerId="LiveId" clId="{EDA883EE-87AD-4CA5-A04A-FB96BC0D6E8B}" dt="2023-12-25T19:52:36.170" v="623" actId="207"/>
          <ac:spMkLst>
            <pc:docMk/>
            <pc:sldMk cId="3649603586" sldId="498"/>
            <ac:spMk id="2" creationId="{F45A9013-8195-45F3-8A5A-59B06454AF97}"/>
          </ac:spMkLst>
        </pc:spChg>
        <pc:spChg chg="add mod">
          <ac:chgData name="atheer alomar" userId="ba13cdd37e4bbbd1" providerId="LiveId" clId="{EDA883EE-87AD-4CA5-A04A-FB96BC0D6E8B}" dt="2023-12-25T19:52:15.923" v="618" actId="113"/>
          <ac:spMkLst>
            <pc:docMk/>
            <pc:sldMk cId="3649603586" sldId="498"/>
            <ac:spMk id="3" creationId="{96944A03-85B0-4F0E-A180-B40412DA5BD7}"/>
          </ac:spMkLst>
        </pc:spChg>
        <pc:picChg chg="mod">
          <ac:chgData name="atheer alomar" userId="ba13cdd37e4bbbd1" providerId="LiveId" clId="{EDA883EE-87AD-4CA5-A04A-FB96BC0D6E8B}" dt="2023-12-25T19:53:04.491" v="632" actId="14100"/>
          <ac:picMkLst>
            <pc:docMk/>
            <pc:sldMk cId="3649603586" sldId="498"/>
            <ac:picMk id="6" creationId="{2A396B53-C67E-4422-B4D9-88E8B104FF7E}"/>
          </ac:picMkLst>
        </pc:picChg>
        <pc:picChg chg="del">
          <ac:chgData name="atheer alomar" userId="ba13cdd37e4bbbd1" providerId="LiveId" clId="{EDA883EE-87AD-4CA5-A04A-FB96BC0D6E8B}" dt="2023-12-25T19:35:09.132" v="401" actId="478"/>
          <ac:picMkLst>
            <pc:docMk/>
            <pc:sldMk cId="3649603586" sldId="498"/>
            <ac:picMk id="4098" creationId="{373E616C-202E-4908-A458-CA3487973E1B}"/>
          </ac:picMkLst>
        </pc:picChg>
        <pc:picChg chg="mod">
          <ac:chgData name="atheer alomar" userId="ba13cdd37e4bbbd1" providerId="LiveId" clId="{EDA883EE-87AD-4CA5-A04A-FB96BC0D6E8B}" dt="2023-12-25T19:51:13.249" v="601" actId="14100"/>
          <ac:picMkLst>
            <pc:docMk/>
            <pc:sldMk cId="3649603586" sldId="498"/>
            <ac:picMk id="4100" creationId="{B5F6BF62-4298-4676-A0EC-BBE40168F978}"/>
          </ac:picMkLst>
        </pc:picChg>
        <pc:picChg chg="mod">
          <ac:chgData name="atheer alomar" userId="ba13cdd37e4bbbd1" providerId="LiveId" clId="{EDA883EE-87AD-4CA5-A04A-FB96BC0D6E8B}" dt="2023-12-25T19:53:13.612" v="634" actId="1076"/>
          <ac:picMkLst>
            <pc:docMk/>
            <pc:sldMk cId="3649603586" sldId="498"/>
            <ac:picMk id="4102" creationId="{E5EDABA7-E6C8-4BE9-B19E-6322EB2CECB8}"/>
          </ac:picMkLst>
        </pc:picChg>
      </pc:sldChg>
      <pc:sldChg chg="addSp modSp add mod ord modTransition">
        <pc:chgData name="atheer alomar" userId="ba13cdd37e4bbbd1" providerId="LiveId" clId="{EDA883EE-87AD-4CA5-A04A-FB96BC0D6E8B}" dt="2023-12-25T22:01:13.256" v="1827"/>
        <pc:sldMkLst>
          <pc:docMk/>
          <pc:sldMk cId="2952218836" sldId="499"/>
        </pc:sldMkLst>
        <pc:spChg chg="mod">
          <ac:chgData name="atheer alomar" userId="ba13cdd37e4bbbd1" providerId="LiveId" clId="{EDA883EE-87AD-4CA5-A04A-FB96BC0D6E8B}" dt="2023-12-25T19:43:20.033" v="480" actId="20577"/>
          <ac:spMkLst>
            <pc:docMk/>
            <pc:sldMk cId="2952218836" sldId="499"/>
            <ac:spMk id="6" creationId="{2C6448E8-FDCA-4306-B4B6-10B43C63A2DE}"/>
          </ac:spMkLst>
        </pc:spChg>
        <pc:spChg chg="add mod ord">
          <ac:chgData name="atheer alomar" userId="ba13cdd37e4bbbd1" providerId="LiveId" clId="{EDA883EE-87AD-4CA5-A04A-FB96BC0D6E8B}" dt="2023-12-25T19:42:20.989" v="462" actId="171"/>
          <ac:spMkLst>
            <pc:docMk/>
            <pc:sldMk cId="2952218836" sldId="499"/>
            <ac:spMk id="7" creationId="{75C9CAE2-858F-4C77-8EF9-D9252BEF0677}"/>
          </ac:spMkLst>
        </pc:spChg>
        <pc:picChg chg="mod">
          <ac:chgData name="atheer alomar" userId="ba13cdd37e4bbbd1" providerId="LiveId" clId="{EDA883EE-87AD-4CA5-A04A-FB96BC0D6E8B}" dt="2023-12-25T19:42:35.485" v="467" actId="1076"/>
          <ac:picMkLst>
            <pc:docMk/>
            <pc:sldMk cId="2952218836" sldId="499"/>
            <ac:picMk id="10" creationId="{61D6D779-4647-4E8D-B170-8A6AC4105DBA}"/>
          </ac:picMkLst>
        </pc:picChg>
        <pc:picChg chg="mod">
          <ac:chgData name="atheer alomar" userId="ba13cdd37e4bbbd1" providerId="LiveId" clId="{EDA883EE-87AD-4CA5-A04A-FB96BC0D6E8B}" dt="2023-12-25T19:42:09.313" v="458" actId="14100"/>
          <ac:picMkLst>
            <pc:docMk/>
            <pc:sldMk cId="2952218836" sldId="499"/>
            <ac:picMk id="1026" creationId="{2E1B1984-DD16-4229-8C19-CB36A050EB9A}"/>
          </ac:picMkLst>
        </pc:picChg>
        <pc:picChg chg="mod">
          <ac:chgData name="atheer alomar" userId="ba13cdd37e4bbbd1" providerId="LiveId" clId="{EDA883EE-87AD-4CA5-A04A-FB96BC0D6E8B}" dt="2023-12-25T19:42:30.249" v="465" actId="1076"/>
          <ac:picMkLst>
            <pc:docMk/>
            <pc:sldMk cId="2952218836" sldId="499"/>
            <ac:picMk id="6146" creationId="{7EFB49E8-6A96-415C-816E-0C962A868A49}"/>
          </ac:picMkLst>
        </pc:picChg>
      </pc:sldChg>
      <pc:sldChg chg="delSp modSp add mod ord modTransition modAnim">
        <pc:chgData name="atheer alomar" userId="ba13cdd37e4bbbd1" providerId="LiveId" clId="{EDA883EE-87AD-4CA5-A04A-FB96BC0D6E8B}" dt="2023-12-26T01:06:58.116" v="2945" actId="478"/>
        <pc:sldMkLst>
          <pc:docMk/>
          <pc:sldMk cId="1804821655" sldId="500"/>
        </pc:sldMkLst>
        <pc:graphicFrameChg chg="mod modGraphic">
          <ac:chgData name="atheer alomar" userId="ba13cdd37e4bbbd1" providerId="LiveId" clId="{EDA883EE-87AD-4CA5-A04A-FB96BC0D6E8B}" dt="2023-12-25T22:24:25.125" v="2023" actId="14100"/>
          <ac:graphicFrameMkLst>
            <pc:docMk/>
            <pc:sldMk cId="1804821655" sldId="500"/>
            <ac:graphicFrameMk id="9" creationId="{00000000-0000-0000-0000-000000000000}"/>
          </ac:graphicFrameMkLst>
        </pc:graphicFrameChg>
        <pc:picChg chg="mod modCrop">
          <ac:chgData name="atheer alomar" userId="ba13cdd37e4bbbd1" providerId="LiveId" clId="{EDA883EE-87AD-4CA5-A04A-FB96BC0D6E8B}" dt="2023-12-25T22:23:50.456" v="2011" actId="1076"/>
          <ac:picMkLst>
            <pc:docMk/>
            <pc:sldMk cId="1804821655" sldId="500"/>
            <ac:picMk id="4" creationId="{00000000-0000-0000-0000-000000000000}"/>
          </ac:picMkLst>
        </pc:picChg>
        <pc:picChg chg="mod">
          <ac:chgData name="atheer alomar" userId="ba13cdd37e4bbbd1" providerId="LiveId" clId="{EDA883EE-87AD-4CA5-A04A-FB96BC0D6E8B}" dt="2023-12-25T22:23:53.805" v="2012" actId="14100"/>
          <ac:picMkLst>
            <pc:docMk/>
            <pc:sldMk cId="1804821655" sldId="500"/>
            <ac:picMk id="8" creationId="{00000000-0000-0000-0000-000000000000}"/>
          </ac:picMkLst>
        </pc:picChg>
        <pc:picChg chg="del">
          <ac:chgData name="atheer alomar" userId="ba13cdd37e4bbbd1" providerId="LiveId" clId="{EDA883EE-87AD-4CA5-A04A-FB96BC0D6E8B}" dt="2023-12-26T01:06:58.116" v="2945" actId="478"/>
          <ac:picMkLst>
            <pc:docMk/>
            <pc:sldMk cId="1804821655" sldId="500"/>
            <ac:picMk id="11" creationId="{00000000-0000-0000-0000-000000000000}"/>
          </ac:picMkLst>
        </pc:picChg>
        <pc:picChg chg="del">
          <ac:chgData name="atheer alomar" userId="ba13cdd37e4bbbd1" providerId="LiveId" clId="{EDA883EE-87AD-4CA5-A04A-FB96BC0D6E8B}" dt="2023-12-26T01:06:58.116" v="2945" actId="478"/>
          <ac:picMkLst>
            <pc:docMk/>
            <pc:sldMk cId="1804821655" sldId="500"/>
            <ac:picMk id="12" creationId="{00000000-0000-0000-0000-000000000000}"/>
          </ac:picMkLst>
        </pc:picChg>
        <pc:picChg chg="del">
          <ac:chgData name="atheer alomar" userId="ba13cdd37e4bbbd1" providerId="LiveId" clId="{EDA883EE-87AD-4CA5-A04A-FB96BC0D6E8B}" dt="2023-12-26T01:06:58.116" v="2945" actId="478"/>
          <ac:picMkLst>
            <pc:docMk/>
            <pc:sldMk cId="1804821655" sldId="500"/>
            <ac:picMk id="3074" creationId="{00000000-0000-0000-0000-000000000000}"/>
          </ac:picMkLst>
        </pc:picChg>
        <pc:picChg chg="del">
          <ac:chgData name="atheer alomar" userId="ba13cdd37e4bbbd1" providerId="LiveId" clId="{EDA883EE-87AD-4CA5-A04A-FB96BC0D6E8B}" dt="2023-12-26T01:06:58.116" v="2945" actId="478"/>
          <ac:picMkLst>
            <pc:docMk/>
            <pc:sldMk cId="1804821655" sldId="500"/>
            <ac:picMk id="3076" creationId="{00000000-0000-0000-0000-000000000000}"/>
          </ac:picMkLst>
        </pc:picChg>
      </pc:sldChg>
      <pc:sldChg chg="add del">
        <pc:chgData name="atheer alomar" userId="ba13cdd37e4bbbd1" providerId="LiveId" clId="{EDA883EE-87AD-4CA5-A04A-FB96BC0D6E8B}" dt="2023-12-25T20:40:50.682" v="1148" actId="2696"/>
        <pc:sldMkLst>
          <pc:docMk/>
          <pc:sldMk cId="893496853" sldId="501"/>
        </pc:sldMkLst>
      </pc:sldChg>
      <pc:sldChg chg="addSp delSp modSp add del mod ord">
        <pc:chgData name="atheer alomar" userId="ba13cdd37e4bbbd1" providerId="LiveId" clId="{EDA883EE-87AD-4CA5-A04A-FB96BC0D6E8B}" dt="2023-12-25T21:00:00.509" v="1457" actId="2696"/>
        <pc:sldMkLst>
          <pc:docMk/>
          <pc:sldMk cId="1676244133" sldId="502"/>
        </pc:sldMkLst>
        <pc:spChg chg="add del mod">
          <ac:chgData name="atheer alomar" userId="ba13cdd37e4bbbd1" providerId="LiveId" clId="{EDA883EE-87AD-4CA5-A04A-FB96BC0D6E8B}" dt="2023-12-25T20:42:44.503" v="1181" actId="21"/>
          <ac:spMkLst>
            <pc:docMk/>
            <pc:sldMk cId="1676244133" sldId="502"/>
            <ac:spMk id="11" creationId="{86BDBFD6-0369-4971-B78C-0218A3E8EC2E}"/>
          </ac:spMkLst>
        </pc:spChg>
      </pc:sldChg>
      <pc:sldChg chg="modSp add del mod ord">
        <pc:chgData name="atheer alomar" userId="ba13cdd37e4bbbd1" providerId="LiveId" clId="{EDA883EE-87AD-4CA5-A04A-FB96BC0D6E8B}" dt="2023-12-25T21:42:49.468" v="1705" actId="2696"/>
        <pc:sldMkLst>
          <pc:docMk/>
          <pc:sldMk cId="1877581871" sldId="503"/>
        </pc:sldMkLst>
        <pc:spChg chg="mod">
          <ac:chgData name="atheer alomar" userId="ba13cdd37e4bbbd1" providerId="LiveId" clId="{EDA883EE-87AD-4CA5-A04A-FB96BC0D6E8B}" dt="2023-12-25T21:42:30.640" v="1703" actId="1076"/>
          <ac:spMkLst>
            <pc:docMk/>
            <pc:sldMk cId="1877581871" sldId="503"/>
            <ac:spMk id="2" creationId="{D36B9814-9B87-455C-9A89-602455FDD640}"/>
          </ac:spMkLst>
        </pc:spChg>
      </pc:sldChg>
      <pc:sldChg chg="modSp add del mod ord modTransition">
        <pc:chgData name="atheer alomar" userId="ba13cdd37e4bbbd1" providerId="LiveId" clId="{EDA883EE-87AD-4CA5-A04A-FB96BC0D6E8B}" dt="2023-12-25T23:07:15.735" v="2313" actId="2696"/>
        <pc:sldMkLst>
          <pc:docMk/>
          <pc:sldMk cId="578571966" sldId="504"/>
        </pc:sldMkLst>
        <pc:picChg chg="mod">
          <ac:chgData name="atheer alomar" userId="ba13cdd37e4bbbd1" providerId="LiveId" clId="{EDA883EE-87AD-4CA5-A04A-FB96BC0D6E8B}" dt="2023-12-25T22:35:49.096" v="2070" actId="1076"/>
          <ac:picMkLst>
            <pc:docMk/>
            <pc:sldMk cId="578571966" sldId="504"/>
            <ac:picMk id="8" creationId="{58E3D843-285A-463D-ACC7-B2DBD9E2E00B}"/>
          </ac:picMkLst>
        </pc:picChg>
      </pc:sldChg>
      <pc:sldChg chg="addSp modSp add mod ord modTransition">
        <pc:chgData name="atheer alomar" userId="ba13cdd37e4bbbd1" providerId="LiveId" clId="{EDA883EE-87AD-4CA5-A04A-FB96BC0D6E8B}" dt="2023-12-26T02:26:32.778" v="3137" actId="1076"/>
        <pc:sldMkLst>
          <pc:docMk/>
          <pc:sldMk cId="717793521" sldId="505"/>
        </pc:sldMkLst>
        <pc:spChg chg="add mod">
          <ac:chgData name="atheer alomar" userId="ba13cdd37e4bbbd1" providerId="LiveId" clId="{EDA883EE-87AD-4CA5-A04A-FB96BC0D6E8B}" dt="2023-12-26T02:26:32.778" v="3137" actId="1076"/>
          <ac:spMkLst>
            <pc:docMk/>
            <pc:sldMk cId="717793521" sldId="505"/>
            <ac:spMk id="6" creationId="{D797B329-A063-4F91-B7BA-9392CD29A19A}"/>
          </ac:spMkLst>
        </pc:spChg>
        <pc:picChg chg="mod">
          <ac:chgData name="atheer alomar" userId="ba13cdd37e4bbbd1" providerId="LiveId" clId="{EDA883EE-87AD-4CA5-A04A-FB96BC0D6E8B}" dt="2023-12-25T21:12:38.257" v="1480" actId="1076"/>
          <ac:picMkLst>
            <pc:docMk/>
            <pc:sldMk cId="717793521" sldId="505"/>
            <ac:picMk id="2" creationId="{BB578462-AF2A-4B94-9ACC-922EEB5A16EA}"/>
          </ac:picMkLst>
        </pc:picChg>
        <pc:picChg chg="mod">
          <ac:chgData name="atheer alomar" userId="ba13cdd37e4bbbd1" providerId="LiveId" clId="{EDA883EE-87AD-4CA5-A04A-FB96BC0D6E8B}" dt="2023-12-26T02:20:53.087" v="3131" actId="14100"/>
          <ac:picMkLst>
            <pc:docMk/>
            <pc:sldMk cId="717793521" sldId="505"/>
            <ac:picMk id="3" creationId="{9D7A4403-4BC5-4C2F-851E-8831318E799A}"/>
          </ac:picMkLst>
        </pc:picChg>
        <pc:picChg chg="mod">
          <ac:chgData name="atheer alomar" userId="ba13cdd37e4bbbd1" providerId="LiveId" clId="{EDA883EE-87AD-4CA5-A04A-FB96BC0D6E8B}" dt="2023-12-26T02:20:43.631" v="3126" actId="1076"/>
          <ac:picMkLst>
            <pc:docMk/>
            <pc:sldMk cId="717793521" sldId="505"/>
            <ac:picMk id="9218" creationId="{4B18F621-517E-44D7-9240-D061845F7D2C}"/>
          </ac:picMkLst>
        </pc:picChg>
      </pc:sldChg>
      <pc:sldChg chg="add del">
        <pc:chgData name="atheer alomar" userId="ba13cdd37e4bbbd1" providerId="LiveId" clId="{EDA883EE-87AD-4CA5-A04A-FB96BC0D6E8B}" dt="2023-12-25T16:06:27.116" v="31" actId="2696"/>
        <pc:sldMkLst>
          <pc:docMk/>
          <pc:sldMk cId="1531321427" sldId="506"/>
        </pc:sldMkLst>
      </pc:sldChg>
      <pc:sldChg chg="add del">
        <pc:chgData name="atheer alomar" userId="ba13cdd37e4bbbd1" providerId="LiveId" clId="{EDA883EE-87AD-4CA5-A04A-FB96BC0D6E8B}" dt="2023-12-25T16:06:38.939" v="32" actId="2696"/>
        <pc:sldMkLst>
          <pc:docMk/>
          <pc:sldMk cId="3974799895" sldId="507"/>
        </pc:sldMkLst>
      </pc:sldChg>
      <pc:sldChg chg="add del ord modTransition">
        <pc:chgData name="atheer alomar" userId="ba13cdd37e4bbbd1" providerId="LiveId" clId="{EDA883EE-87AD-4CA5-A04A-FB96BC0D6E8B}" dt="2023-12-26T00:53:01.294" v="2773" actId="2696"/>
        <pc:sldMkLst>
          <pc:docMk/>
          <pc:sldMk cId="1608026946" sldId="508"/>
        </pc:sldMkLst>
      </pc:sldChg>
      <pc:sldChg chg="add del">
        <pc:chgData name="atheer alomar" userId="ba13cdd37e4bbbd1" providerId="LiveId" clId="{EDA883EE-87AD-4CA5-A04A-FB96BC0D6E8B}" dt="2023-12-25T16:06:23.812" v="30" actId="2696"/>
        <pc:sldMkLst>
          <pc:docMk/>
          <pc:sldMk cId="638477515" sldId="509"/>
        </pc:sldMkLst>
      </pc:sldChg>
      <pc:sldChg chg="new del">
        <pc:chgData name="atheer alomar" userId="ba13cdd37e4bbbd1" providerId="LiveId" clId="{EDA883EE-87AD-4CA5-A04A-FB96BC0D6E8B}" dt="2023-12-25T21:53:43.485" v="1785" actId="2696"/>
        <pc:sldMkLst>
          <pc:docMk/>
          <pc:sldMk cId="2727232768" sldId="509"/>
        </pc:sldMkLst>
      </pc:sldChg>
      <pc:sldChg chg="addSp delSp modSp new del mod modAnim">
        <pc:chgData name="atheer alomar" userId="ba13cdd37e4bbbd1" providerId="LiveId" clId="{EDA883EE-87AD-4CA5-A04A-FB96BC0D6E8B}" dt="2023-12-25T21:58:07.745" v="1796" actId="47"/>
        <pc:sldMkLst>
          <pc:docMk/>
          <pc:sldMk cId="151640553" sldId="510"/>
        </pc:sldMkLst>
        <pc:spChg chg="del">
          <ac:chgData name="atheer alomar" userId="ba13cdd37e4bbbd1" providerId="LiveId" clId="{EDA883EE-87AD-4CA5-A04A-FB96BC0D6E8B}" dt="2023-12-25T16:32:39.817" v="213"/>
          <ac:spMkLst>
            <pc:docMk/>
            <pc:sldMk cId="151640553" sldId="510"/>
            <ac:spMk id="3" creationId="{1D60C5CF-B088-4AD5-9A46-A15165A22DC2}"/>
          </ac:spMkLst>
        </pc:spChg>
        <pc:picChg chg="add mod">
          <ac:chgData name="atheer alomar" userId="ba13cdd37e4bbbd1" providerId="LiveId" clId="{EDA883EE-87AD-4CA5-A04A-FB96BC0D6E8B}" dt="2023-12-25T16:32:45.713" v="216" actId="14100"/>
          <ac:picMkLst>
            <pc:docMk/>
            <pc:sldMk cId="151640553" sldId="510"/>
            <ac:picMk id="4" creationId="{E6940536-4304-469B-BAA9-6A7C4066FEE0}"/>
          </ac:picMkLst>
        </pc:picChg>
      </pc:sldChg>
      <pc:sldChg chg="new del">
        <pc:chgData name="atheer alomar" userId="ba13cdd37e4bbbd1" providerId="LiveId" clId="{EDA883EE-87AD-4CA5-A04A-FB96BC0D6E8B}" dt="2023-12-25T21:51:32.874" v="1768" actId="2696"/>
        <pc:sldMkLst>
          <pc:docMk/>
          <pc:sldMk cId="3855281627" sldId="511"/>
        </pc:sldMkLst>
      </pc:sldChg>
      <pc:sldChg chg="add del">
        <pc:chgData name="atheer alomar" userId="ba13cdd37e4bbbd1" providerId="LiveId" clId="{EDA883EE-87AD-4CA5-A04A-FB96BC0D6E8B}" dt="2023-12-25T21:53:36.265" v="1782" actId="2696"/>
        <pc:sldMkLst>
          <pc:docMk/>
          <pc:sldMk cId="59383506" sldId="512"/>
        </pc:sldMkLst>
      </pc:sldChg>
      <pc:sldChg chg="addSp delSp modSp new mod modTransition">
        <pc:chgData name="atheer alomar" userId="ba13cdd37e4bbbd1" providerId="LiveId" clId="{EDA883EE-87AD-4CA5-A04A-FB96BC0D6E8B}" dt="2023-12-26T00:46:28.238" v="2699" actId="1076"/>
        <pc:sldMkLst>
          <pc:docMk/>
          <pc:sldMk cId="1807438790" sldId="513"/>
        </pc:sldMkLst>
        <pc:spChg chg="del mod">
          <ac:chgData name="atheer alomar" userId="ba13cdd37e4bbbd1" providerId="LiveId" clId="{EDA883EE-87AD-4CA5-A04A-FB96BC0D6E8B}" dt="2023-12-25T16:11:15.355" v="47" actId="478"/>
          <ac:spMkLst>
            <pc:docMk/>
            <pc:sldMk cId="1807438790" sldId="513"/>
            <ac:spMk id="2" creationId="{214E283D-1E51-4CD5-B7D8-0D1316B501CE}"/>
          </ac:spMkLst>
        </pc:spChg>
        <pc:spChg chg="add mod">
          <ac:chgData name="atheer alomar" userId="ba13cdd37e4bbbd1" providerId="LiveId" clId="{EDA883EE-87AD-4CA5-A04A-FB96BC0D6E8B}" dt="2023-12-26T00:46:28.238" v="2699" actId="1076"/>
          <ac:spMkLst>
            <pc:docMk/>
            <pc:sldMk cId="1807438790" sldId="513"/>
            <ac:spMk id="2" creationId="{C95B7E5A-2EEE-4B4A-A7AC-896950C5399A}"/>
          </ac:spMkLst>
        </pc:spChg>
        <pc:spChg chg="add mod">
          <ac:chgData name="atheer alomar" userId="ba13cdd37e4bbbd1" providerId="LiveId" clId="{EDA883EE-87AD-4CA5-A04A-FB96BC0D6E8B}" dt="2023-12-26T00:46:24.314" v="2698" actId="1076"/>
          <ac:spMkLst>
            <pc:docMk/>
            <pc:sldMk cId="1807438790" sldId="513"/>
            <ac:spMk id="3" creationId="{105E8238-E3D6-439A-A969-F0149E8834C0}"/>
          </ac:spMkLst>
        </pc:spChg>
        <pc:spChg chg="del">
          <ac:chgData name="atheer alomar" userId="ba13cdd37e4bbbd1" providerId="LiveId" clId="{EDA883EE-87AD-4CA5-A04A-FB96BC0D6E8B}" dt="2023-12-25T16:11:13.400" v="45" actId="478"/>
          <ac:spMkLst>
            <pc:docMk/>
            <pc:sldMk cId="1807438790" sldId="513"/>
            <ac:spMk id="3" creationId="{25FF8656-1893-45E7-8599-8D0B55190E05}"/>
          </ac:spMkLst>
        </pc:spChg>
        <pc:spChg chg="add del mod">
          <ac:chgData name="atheer alomar" userId="ba13cdd37e4bbbd1" providerId="LiveId" clId="{EDA883EE-87AD-4CA5-A04A-FB96BC0D6E8B}" dt="2023-12-26T00:19:53.527" v="2650" actId="478"/>
          <ac:spMkLst>
            <pc:docMk/>
            <pc:sldMk cId="1807438790" sldId="513"/>
            <ac:spMk id="5" creationId="{A91C90C5-F2F2-4815-B2A2-B067ABDC7252}"/>
          </ac:spMkLst>
        </pc:spChg>
        <pc:picChg chg="add mod ord">
          <ac:chgData name="atheer alomar" userId="ba13cdd37e4bbbd1" providerId="LiveId" clId="{EDA883EE-87AD-4CA5-A04A-FB96BC0D6E8B}" dt="2023-12-26T00:46:10.277" v="2693" actId="1076"/>
          <ac:picMkLst>
            <pc:docMk/>
            <pc:sldMk cId="1807438790" sldId="513"/>
            <ac:picMk id="5" creationId="{D66CB3A9-1E12-4EC1-A1F4-2AD88A92EC80}"/>
          </ac:picMkLst>
        </pc:picChg>
      </pc:sldChg>
      <pc:sldChg chg="addSp delSp modSp add mod modTransition modAnim">
        <pc:chgData name="atheer alomar" userId="ba13cdd37e4bbbd1" providerId="LiveId" clId="{EDA883EE-87AD-4CA5-A04A-FB96BC0D6E8B}" dt="2023-12-26T02:26:22.746" v="3135" actId="20577"/>
        <pc:sldMkLst>
          <pc:docMk/>
          <pc:sldMk cId="3484587016" sldId="514"/>
        </pc:sldMkLst>
        <pc:spChg chg="add mod">
          <ac:chgData name="atheer alomar" userId="ba13cdd37e4bbbd1" providerId="LiveId" clId="{EDA883EE-87AD-4CA5-A04A-FB96BC0D6E8B}" dt="2023-12-26T02:19:46.999" v="3118" actId="113"/>
          <ac:spMkLst>
            <pc:docMk/>
            <pc:sldMk cId="3484587016" sldId="514"/>
            <ac:spMk id="10" creationId="{9B2FB6F3-BA35-4A1C-96DA-5BB9EC3E12F3}"/>
          </ac:spMkLst>
        </pc:spChg>
        <pc:spChg chg="add mod">
          <ac:chgData name="atheer alomar" userId="ba13cdd37e4bbbd1" providerId="LiveId" clId="{EDA883EE-87AD-4CA5-A04A-FB96BC0D6E8B}" dt="2023-12-26T02:26:22.746" v="3135" actId="20577"/>
          <ac:spMkLst>
            <pc:docMk/>
            <pc:sldMk cId="3484587016" sldId="514"/>
            <ac:spMk id="11" creationId="{A937D282-C8CE-4425-ADAB-5C3281288AD8}"/>
          </ac:spMkLst>
        </pc:spChg>
        <pc:picChg chg="add mod">
          <ac:chgData name="atheer alomar" userId="ba13cdd37e4bbbd1" providerId="LiveId" clId="{EDA883EE-87AD-4CA5-A04A-FB96BC0D6E8B}" dt="2023-12-25T20:31:13.188" v="1073" actId="1076"/>
          <ac:picMkLst>
            <pc:docMk/>
            <pc:sldMk cId="3484587016" sldId="514"/>
            <ac:picMk id="3" creationId="{5A854DE7-EBD9-4EA5-A9B6-E95630FE5842}"/>
          </ac:picMkLst>
        </pc:picChg>
        <pc:picChg chg="add mod">
          <ac:chgData name="atheer alomar" userId="ba13cdd37e4bbbd1" providerId="LiveId" clId="{EDA883EE-87AD-4CA5-A04A-FB96BC0D6E8B}" dt="2023-12-25T21:09:34.854" v="1465" actId="1076"/>
          <ac:picMkLst>
            <pc:docMk/>
            <pc:sldMk cId="3484587016" sldId="514"/>
            <ac:picMk id="4" creationId="{CC00F912-04AC-4FF8-BE3F-980EE24C5B9D}"/>
          </ac:picMkLst>
        </pc:picChg>
        <pc:picChg chg="add mod">
          <ac:chgData name="atheer alomar" userId="ba13cdd37e4bbbd1" providerId="LiveId" clId="{EDA883EE-87AD-4CA5-A04A-FB96BC0D6E8B}" dt="2023-12-26T02:19:40.764" v="3116" actId="1076"/>
          <ac:picMkLst>
            <pc:docMk/>
            <pc:sldMk cId="3484587016" sldId="514"/>
            <ac:picMk id="5" creationId="{5B288A0E-3D93-4BDB-BC19-AD0AECE27B98}"/>
          </ac:picMkLst>
        </pc:picChg>
        <pc:picChg chg="add mod">
          <ac:chgData name="atheer alomar" userId="ba13cdd37e4bbbd1" providerId="LiveId" clId="{EDA883EE-87AD-4CA5-A04A-FB96BC0D6E8B}" dt="2023-12-25T20:31:24.759" v="1080" actId="1076"/>
          <ac:picMkLst>
            <pc:docMk/>
            <pc:sldMk cId="3484587016" sldId="514"/>
            <ac:picMk id="6" creationId="{642CEB39-14EB-4FB1-805F-700F480D8E94}"/>
          </ac:picMkLst>
        </pc:picChg>
        <pc:picChg chg="add mod">
          <ac:chgData name="atheer alomar" userId="ba13cdd37e4bbbd1" providerId="LiveId" clId="{EDA883EE-87AD-4CA5-A04A-FB96BC0D6E8B}" dt="2023-12-25T20:31:23.308" v="1079" actId="1076"/>
          <ac:picMkLst>
            <pc:docMk/>
            <pc:sldMk cId="3484587016" sldId="514"/>
            <ac:picMk id="7" creationId="{12F0627E-C29A-4539-9838-F9CEA824CD59}"/>
          </ac:picMkLst>
        </pc:picChg>
        <pc:picChg chg="add del mod">
          <ac:chgData name="atheer alomar" userId="ba13cdd37e4bbbd1" providerId="LiveId" clId="{EDA883EE-87AD-4CA5-A04A-FB96BC0D6E8B}" dt="2023-12-25T16:15:50.862" v="77" actId="931"/>
          <ac:picMkLst>
            <pc:docMk/>
            <pc:sldMk cId="3484587016" sldId="514"/>
            <ac:picMk id="7" creationId="{B45C270A-C6B0-44AD-9DAF-DC3AD3EBF720}"/>
          </ac:picMkLst>
        </pc:picChg>
        <pc:picChg chg="add mod">
          <ac:chgData name="atheer alomar" userId="ba13cdd37e4bbbd1" providerId="LiveId" clId="{EDA883EE-87AD-4CA5-A04A-FB96BC0D6E8B}" dt="2023-12-25T20:31:28.441" v="1081" actId="1076"/>
          <ac:picMkLst>
            <pc:docMk/>
            <pc:sldMk cId="3484587016" sldId="514"/>
            <ac:picMk id="8" creationId="{1EB06867-E652-4CE1-8A28-351CEE5C2063}"/>
          </ac:picMkLst>
        </pc:picChg>
        <pc:picChg chg="add mod">
          <ac:chgData name="atheer alomar" userId="ba13cdd37e4bbbd1" providerId="LiveId" clId="{EDA883EE-87AD-4CA5-A04A-FB96BC0D6E8B}" dt="2023-12-26T02:19:37.018" v="3114" actId="1076"/>
          <ac:picMkLst>
            <pc:docMk/>
            <pc:sldMk cId="3484587016" sldId="514"/>
            <ac:picMk id="9" creationId="{23A477AB-3143-4C62-A2A0-76F43FB794F3}"/>
          </ac:picMkLst>
        </pc:picChg>
        <pc:picChg chg="add del mod">
          <ac:chgData name="atheer alomar" userId="ba13cdd37e4bbbd1" providerId="LiveId" clId="{EDA883EE-87AD-4CA5-A04A-FB96BC0D6E8B}" dt="2023-12-25T21:09:23.596" v="1461" actId="478"/>
          <ac:picMkLst>
            <pc:docMk/>
            <pc:sldMk cId="3484587016" sldId="514"/>
            <ac:picMk id="10" creationId="{716F9CE8-D97B-4CE5-8C95-09C0A0F3E4F6}"/>
          </ac:picMkLst>
        </pc:picChg>
        <pc:picChg chg="add del mod">
          <ac:chgData name="atheer alomar" userId="ba13cdd37e4bbbd1" providerId="LiveId" clId="{EDA883EE-87AD-4CA5-A04A-FB96BC0D6E8B}" dt="2023-12-25T20:38:19.455" v="1134"/>
          <ac:picMkLst>
            <pc:docMk/>
            <pc:sldMk cId="3484587016" sldId="514"/>
            <ac:picMk id="11" creationId="{4AC71886-B850-46F8-B964-172606D62B59}"/>
          </ac:picMkLst>
        </pc:picChg>
        <pc:cxnChg chg="add mod">
          <ac:chgData name="atheer alomar" userId="ba13cdd37e4bbbd1" providerId="LiveId" clId="{EDA883EE-87AD-4CA5-A04A-FB96BC0D6E8B}" dt="2023-12-26T02:20:14.427" v="3123" actId="14100"/>
          <ac:cxnSpMkLst>
            <pc:docMk/>
            <pc:sldMk cId="3484587016" sldId="514"/>
            <ac:cxnSpMk id="12" creationId="{855930E9-63EB-4465-A6E5-68B9326E33A0}"/>
          </ac:cxnSpMkLst>
        </pc:cxnChg>
      </pc:sldChg>
      <pc:sldChg chg="addSp modSp add del mod">
        <pc:chgData name="atheer alomar" userId="ba13cdd37e4bbbd1" providerId="LiveId" clId="{EDA883EE-87AD-4CA5-A04A-FB96BC0D6E8B}" dt="2023-12-25T20:36:58.161" v="1124" actId="2696"/>
        <pc:sldMkLst>
          <pc:docMk/>
          <pc:sldMk cId="3966936786" sldId="515"/>
        </pc:sldMkLst>
        <pc:picChg chg="add mod">
          <ac:chgData name="atheer alomar" userId="ba13cdd37e4bbbd1" providerId="LiveId" clId="{EDA883EE-87AD-4CA5-A04A-FB96BC0D6E8B}" dt="2023-12-25T20:30:12.907" v="1057" actId="1076"/>
          <ac:picMkLst>
            <pc:docMk/>
            <pc:sldMk cId="3966936786" sldId="515"/>
            <ac:picMk id="3" creationId="{0A5F9C4E-3DE5-4E4A-960E-55E9CD85C948}"/>
          </ac:picMkLst>
        </pc:picChg>
      </pc:sldChg>
      <pc:sldChg chg="addSp delSp modSp new mod modTransition modAnim">
        <pc:chgData name="atheer alomar" userId="ba13cdd37e4bbbd1" providerId="LiveId" clId="{EDA883EE-87AD-4CA5-A04A-FB96BC0D6E8B}" dt="2023-12-26T02:26:52.340" v="3142" actId="1076"/>
        <pc:sldMkLst>
          <pc:docMk/>
          <pc:sldMk cId="912205997" sldId="516"/>
        </pc:sldMkLst>
        <pc:spChg chg="del mod">
          <ac:chgData name="atheer alomar" userId="ba13cdd37e4bbbd1" providerId="LiveId" clId="{EDA883EE-87AD-4CA5-A04A-FB96BC0D6E8B}" dt="2023-12-25T16:16:55.176" v="88" actId="478"/>
          <ac:spMkLst>
            <pc:docMk/>
            <pc:sldMk cId="912205997" sldId="516"/>
            <ac:spMk id="2" creationId="{2C81C686-68C9-4613-A378-00CB4462E14C}"/>
          </ac:spMkLst>
        </pc:spChg>
        <pc:spChg chg="del mod">
          <ac:chgData name="atheer alomar" userId="ba13cdd37e4bbbd1" providerId="LiveId" clId="{EDA883EE-87AD-4CA5-A04A-FB96BC0D6E8B}" dt="2023-12-25T16:16:53.142" v="86" actId="478"/>
          <ac:spMkLst>
            <pc:docMk/>
            <pc:sldMk cId="912205997" sldId="516"/>
            <ac:spMk id="3" creationId="{DBE02487-5997-4EAF-8707-C9DCE0E1EEEB}"/>
          </ac:spMkLst>
        </pc:spChg>
        <pc:spChg chg="add mod">
          <ac:chgData name="atheer alomar" userId="ba13cdd37e4bbbd1" providerId="LiveId" clId="{EDA883EE-87AD-4CA5-A04A-FB96BC0D6E8B}" dt="2023-12-26T02:26:52.340" v="3142" actId="1076"/>
          <ac:spMkLst>
            <pc:docMk/>
            <pc:sldMk cId="912205997" sldId="516"/>
            <ac:spMk id="8" creationId="{901B18E4-2C69-45A5-8E61-6F928EF50711}"/>
          </ac:spMkLst>
        </pc:spChg>
        <pc:picChg chg="add mod modCrop">
          <ac:chgData name="atheer alomar" userId="ba13cdd37e4bbbd1" providerId="LiveId" clId="{EDA883EE-87AD-4CA5-A04A-FB96BC0D6E8B}" dt="2023-12-25T20:38:35.319" v="1139" actId="732"/>
          <ac:picMkLst>
            <pc:docMk/>
            <pc:sldMk cId="912205997" sldId="516"/>
            <ac:picMk id="5" creationId="{4675767D-2E14-4FA0-B049-3E311DC146AA}"/>
          </ac:picMkLst>
        </pc:picChg>
        <pc:picChg chg="add mod">
          <ac:chgData name="atheer alomar" userId="ba13cdd37e4bbbd1" providerId="LiveId" clId="{EDA883EE-87AD-4CA5-A04A-FB96BC0D6E8B}" dt="2023-12-25T20:38:27.407" v="1138" actId="1076"/>
          <ac:picMkLst>
            <pc:docMk/>
            <pc:sldMk cId="912205997" sldId="516"/>
            <ac:picMk id="6" creationId="{7EA6BDB4-705F-406B-9C84-8DB9163EBC08}"/>
          </ac:picMkLst>
        </pc:picChg>
        <pc:picChg chg="add mod">
          <ac:chgData name="atheer alomar" userId="ba13cdd37e4bbbd1" providerId="LiveId" clId="{EDA883EE-87AD-4CA5-A04A-FB96BC0D6E8B}" dt="2023-12-25T20:40:13.895" v="1142" actId="14100"/>
          <ac:picMkLst>
            <pc:docMk/>
            <pc:sldMk cId="912205997" sldId="516"/>
            <ac:picMk id="7" creationId="{98AA967E-D8F3-4E08-9FD5-02D9A174E533}"/>
          </ac:picMkLst>
        </pc:picChg>
        <pc:picChg chg="add del mod">
          <ac:chgData name="atheer alomar" userId="ba13cdd37e4bbbd1" providerId="LiveId" clId="{EDA883EE-87AD-4CA5-A04A-FB96BC0D6E8B}" dt="2023-12-25T16:17:36.225" v="92" actId="478"/>
          <ac:picMkLst>
            <pc:docMk/>
            <pc:sldMk cId="912205997" sldId="516"/>
            <ac:picMk id="7" creationId="{AB0765E3-65D3-4BF5-9649-C43B7AEB8919}"/>
          </ac:picMkLst>
        </pc:picChg>
        <pc:picChg chg="add mod">
          <ac:chgData name="atheer alomar" userId="ba13cdd37e4bbbd1" providerId="LiveId" clId="{EDA883EE-87AD-4CA5-A04A-FB96BC0D6E8B}" dt="2023-12-25T21:52:19.761" v="1775" actId="688"/>
          <ac:picMkLst>
            <pc:docMk/>
            <pc:sldMk cId="912205997" sldId="516"/>
            <ac:picMk id="9" creationId="{C98D425B-6177-4EC8-AC6B-37FBEE4E127A}"/>
          </ac:picMkLst>
        </pc:picChg>
        <pc:picChg chg="add mod">
          <ac:chgData name="atheer alomar" userId="ba13cdd37e4bbbd1" providerId="LiveId" clId="{EDA883EE-87AD-4CA5-A04A-FB96BC0D6E8B}" dt="2023-12-25T21:52:28.149" v="1777" actId="1076"/>
          <ac:picMkLst>
            <pc:docMk/>
            <pc:sldMk cId="912205997" sldId="516"/>
            <ac:picMk id="10" creationId="{B5BA9A92-23FE-4F00-AF00-DE640238AB95}"/>
          </ac:picMkLst>
        </pc:picChg>
      </pc:sldChg>
      <pc:sldChg chg="addSp delSp modSp new add del mod modTransition modAnim">
        <pc:chgData name="atheer alomar" userId="ba13cdd37e4bbbd1" providerId="LiveId" clId="{EDA883EE-87AD-4CA5-A04A-FB96BC0D6E8B}" dt="2023-12-26T02:27:47.776" v="3149" actId="1076"/>
        <pc:sldMkLst>
          <pc:docMk/>
          <pc:sldMk cId="1322147491" sldId="517"/>
        </pc:sldMkLst>
        <pc:spChg chg="del mod">
          <ac:chgData name="atheer alomar" userId="ba13cdd37e4bbbd1" providerId="LiveId" clId="{EDA883EE-87AD-4CA5-A04A-FB96BC0D6E8B}" dt="2023-12-25T16:18:31.278" v="102" actId="478"/>
          <ac:spMkLst>
            <pc:docMk/>
            <pc:sldMk cId="1322147491" sldId="517"/>
            <ac:spMk id="2" creationId="{EB96C6CD-DD7B-409D-A0BE-EF4FEF687C90}"/>
          </ac:spMkLst>
        </pc:spChg>
        <pc:spChg chg="del">
          <ac:chgData name="atheer alomar" userId="ba13cdd37e4bbbd1" providerId="LiveId" clId="{EDA883EE-87AD-4CA5-A04A-FB96BC0D6E8B}" dt="2023-12-25T16:18:28.947" v="100" actId="478"/>
          <ac:spMkLst>
            <pc:docMk/>
            <pc:sldMk cId="1322147491" sldId="517"/>
            <ac:spMk id="3" creationId="{90178428-EE31-4F1E-A961-77A6757987A7}"/>
          </ac:spMkLst>
        </pc:spChg>
        <pc:spChg chg="add mod">
          <ac:chgData name="atheer alomar" userId="ba13cdd37e4bbbd1" providerId="LiveId" clId="{EDA883EE-87AD-4CA5-A04A-FB96BC0D6E8B}" dt="2023-12-26T02:27:47.776" v="3149" actId="1076"/>
          <ac:spMkLst>
            <pc:docMk/>
            <pc:sldMk cId="1322147491" sldId="517"/>
            <ac:spMk id="8" creationId="{5F4C3EC8-8588-4E2E-8589-D163E837BD7B}"/>
          </ac:spMkLst>
        </pc:spChg>
        <pc:picChg chg="add mod">
          <ac:chgData name="atheer alomar" userId="ba13cdd37e4bbbd1" providerId="LiveId" clId="{EDA883EE-87AD-4CA5-A04A-FB96BC0D6E8B}" dt="2023-12-25T21:09:19.476" v="1460" actId="1076"/>
          <ac:picMkLst>
            <pc:docMk/>
            <pc:sldMk cId="1322147491" sldId="517"/>
            <ac:picMk id="3" creationId="{B9DE6D20-1F25-46B7-8201-3025F35A7885}"/>
          </ac:picMkLst>
        </pc:picChg>
        <pc:picChg chg="add mod">
          <ac:chgData name="atheer alomar" userId="ba13cdd37e4bbbd1" providerId="LiveId" clId="{EDA883EE-87AD-4CA5-A04A-FB96BC0D6E8B}" dt="2023-12-25T21:09:44.450" v="1466" actId="1076"/>
          <ac:picMkLst>
            <pc:docMk/>
            <pc:sldMk cId="1322147491" sldId="517"/>
            <ac:picMk id="5" creationId="{FC769EB1-0782-459B-8616-892186E7CE17}"/>
          </ac:picMkLst>
        </pc:picChg>
        <pc:picChg chg="add mod">
          <ac:chgData name="atheer alomar" userId="ba13cdd37e4bbbd1" providerId="LiveId" clId="{EDA883EE-87AD-4CA5-A04A-FB96BC0D6E8B}" dt="2023-12-25T21:10:28.804" v="1472" actId="14100"/>
          <ac:picMkLst>
            <pc:docMk/>
            <pc:sldMk cId="1322147491" sldId="517"/>
            <ac:picMk id="6" creationId="{E6A4A699-6F95-4358-917A-DF7361C3FC89}"/>
          </ac:picMkLst>
        </pc:picChg>
        <pc:picChg chg="add mod">
          <ac:chgData name="atheer alomar" userId="ba13cdd37e4bbbd1" providerId="LiveId" clId="{EDA883EE-87AD-4CA5-A04A-FB96BC0D6E8B}" dt="2023-12-25T21:10:44.023" v="1474" actId="1076"/>
          <ac:picMkLst>
            <pc:docMk/>
            <pc:sldMk cId="1322147491" sldId="517"/>
            <ac:picMk id="7" creationId="{86AE56B2-9258-4A77-ADDB-BAB3D56C9118}"/>
          </ac:picMkLst>
        </pc:picChg>
        <pc:picChg chg="add del mod">
          <ac:chgData name="atheer alomar" userId="ba13cdd37e4bbbd1" providerId="LiveId" clId="{EDA883EE-87AD-4CA5-A04A-FB96BC0D6E8B}" dt="2023-12-25T16:19:17.270" v="106" actId="478"/>
          <ac:picMkLst>
            <pc:docMk/>
            <pc:sldMk cId="1322147491" sldId="517"/>
            <ac:picMk id="7" creationId="{EA1CBB36-31FC-4CDB-BE36-833D0FDDB0D2}"/>
          </ac:picMkLst>
        </pc:picChg>
        <pc:picChg chg="add del mod">
          <ac:chgData name="atheer alomar" userId="ba13cdd37e4bbbd1" providerId="LiveId" clId="{EDA883EE-87AD-4CA5-A04A-FB96BC0D6E8B}" dt="2023-12-25T16:19:25.771" v="108" actId="478"/>
          <ac:picMkLst>
            <pc:docMk/>
            <pc:sldMk cId="1322147491" sldId="517"/>
            <ac:picMk id="9" creationId="{8DBDB293-023A-461B-B227-0CA57B708714}"/>
          </ac:picMkLst>
        </pc:picChg>
        <pc:picChg chg="add del mod">
          <ac:chgData name="atheer alomar" userId="ba13cdd37e4bbbd1" providerId="LiveId" clId="{EDA883EE-87AD-4CA5-A04A-FB96BC0D6E8B}" dt="2023-12-25T21:09:16.711" v="1458" actId="478"/>
          <ac:picMkLst>
            <pc:docMk/>
            <pc:sldMk cId="1322147491" sldId="517"/>
            <ac:picMk id="11" creationId="{15801C91-A26E-4C69-BAC6-825318F1DFB8}"/>
          </ac:picMkLst>
        </pc:picChg>
      </pc:sldChg>
      <pc:sldChg chg="addSp delSp modSp new del mod">
        <pc:chgData name="atheer alomar" userId="ba13cdd37e4bbbd1" providerId="LiveId" clId="{EDA883EE-87AD-4CA5-A04A-FB96BC0D6E8B}" dt="2023-12-25T21:49:56.823" v="1748" actId="2696"/>
        <pc:sldMkLst>
          <pc:docMk/>
          <pc:sldMk cId="2877127050" sldId="518"/>
        </pc:sldMkLst>
        <pc:spChg chg="del mod">
          <ac:chgData name="atheer alomar" userId="ba13cdd37e4bbbd1" providerId="LiveId" clId="{EDA883EE-87AD-4CA5-A04A-FB96BC0D6E8B}" dt="2023-12-25T16:19:49.302" v="115" actId="478"/>
          <ac:spMkLst>
            <pc:docMk/>
            <pc:sldMk cId="2877127050" sldId="518"/>
            <ac:spMk id="2" creationId="{F5F029D5-061E-45A5-913A-322FC839D3A4}"/>
          </ac:spMkLst>
        </pc:spChg>
        <pc:spChg chg="del">
          <ac:chgData name="atheer alomar" userId="ba13cdd37e4bbbd1" providerId="LiveId" clId="{EDA883EE-87AD-4CA5-A04A-FB96BC0D6E8B}" dt="2023-12-25T16:19:46.700" v="113" actId="478"/>
          <ac:spMkLst>
            <pc:docMk/>
            <pc:sldMk cId="2877127050" sldId="518"/>
            <ac:spMk id="3" creationId="{75321F50-EB32-4AE8-AEBB-38C5CAF492A0}"/>
          </ac:spMkLst>
        </pc:spChg>
        <pc:picChg chg="add mod">
          <ac:chgData name="atheer alomar" userId="ba13cdd37e4bbbd1" providerId="LiveId" clId="{EDA883EE-87AD-4CA5-A04A-FB96BC0D6E8B}" dt="2023-12-25T16:20:18.979" v="116" actId="931"/>
          <ac:picMkLst>
            <pc:docMk/>
            <pc:sldMk cId="2877127050" sldId="518"/>
            <ac:picMk id="5" creationId="{7DB55E5B-66CF-4AF3-96F0-912478E1716C}"/>
          </ac:picMkLst>
        </pc:picChg>
      </pc:sldChg>
      <pc:sldChg chg="addSp delSp modSp new mod ord modTransition modAnim">
        <pc:chgData name="atheer alomar" userId="ba13cdd37e4bbbd1" providerId="LiveId" clId="{EDA883EE-87AD-4CA5-A04A-FB96BC0D6E8B}" dt="2023-12-26T02:28:32.696" v="3165"/>
        <pc:sldMkLst>
          <pc:docMk/>
          <pc:sldMk cId="1282535397" sldId="519"/>
        </pc:sldMkLst>
        <pc:spChg chg="del mod">
          <ac:chgData name="atheer alomar" userId="ba13cdd37e4bbbd1" providerId="LiveId" clId="{EDA883EE-87AD-4CA5-A04A-FB96BC0D6E8B}" dt="2023-12-25T16:20:28.096" v="120" actId="478"/>
          <ac:spMkLst>
            <pc:docMk/>
            <pc:sldMk cId="1282535397" sldId="519"/>
            <ac:spMk id="2" creationId="{71585F8C-2644-419A-960A-C4B2F80A3B6F}"/>
          </ac:spMkLst>
        </pc:spChg>
        <pc:spChg chg="del">
          <ac:chgData name="atheer alomar" userId="ba13cdd37e4bbbd1" providerId="LiveId" clId="{EDA883EE-87AD-4CA5-A04A-FB96BC0D6E8B}" dt="2023-12-25T16:20:26.109" v="118" actId="478"/>
          <ac:spMkLst>
            <pc:docMk/>
            <pc:sldMk cId="1282535397" sldId="519"/>
            <ac:spMk id="3" creationId="{F5F624C2-3A70-4B84-9A04-15080854224E}"/>
          </ac:spMkLst>
        </pc:spChg>
        <pc:spChg chg="add mod">
          <ac:chgData name="atheer alomar" userId="ba13cdd37e4bbbd1" providerId="LiveId" clId="{EDA883EE-87AD-4CA5-A04A-FB96BC0D6E8B}" dt="2023-12-26T02:28:32.696" v="3165"/>
          <ac:spMkLst>
            <pc:docMk/>
            <pc:sldMk cId="1282535397" sldId="519"/>
            <ac:spMk id="4" creationId="{77033C7C-F42E-41FB-BB88-A64894520B76}"/>
          </ac:spMkLst>
        </pc:spChg>
        <pc:picChg chg="add mod">
          <ac:chgData name="atheer alomar" userId="ba13cdd37e4bbbd1" providerId="LiveId" clId="{EDA883EE-87AD-4CA5-A04A-FB96BC0D6E8B}" dt="2023-12-25T20:40:41.423" v="1147" actId="1076"/>
          <ac:picMkLst>
            <pc:docMk/>
            <pc:sldMk cId="1282535397" sldId="519"/>
            <ac:picMk id="3" creationId="{BD02CB83-5867-4B59-9415-37877DADEB1D}"/>
          </ac:picMkLst>
        </pc:picChg>
        <pc:picChg chg="add mod">
          <ac:chgData name="atheer alomar" userId="ba13cdd37e4bbbd1" providerId="LiveId" clId="{EDA883EE-87AD-4CA5-A04A-FB96BC0D6E8B}" dt="2023-12-26T00:49:51.532" v="2734" actId="14100"/>
          <ac:picMkLst>
            <pc:docMk/>
            <pc:sldMk cId="1282535397" sldId="519"/>
            <ac:picMk id="5" creationId="{E73E4998-B91E-4775-A9F2-4552849E5200}"/>
          </ac:picMkLst>
        </pc:picChg>
      </pc:sldChg>
      <pc:sldChg chg="addSp delSp modSp new del mod ord modTransition modAnim">
        <pc:chgData name="atheer alomar" userId="ba13cdd37e4bbbd1" providerId="LiveId" clId="{EDA883EE-87AD-4CA5-A04A-FB96BC0D6E8B}" dt="2023-12-26T00:35:07.956" v="2689" actId="2696"/>
        <pc:sldMkLst>
          <pc:docMk/>
          <pc:sldMk cId="2975074883" sldId="520"/>
        </pc:sldMkLst>
        <pc:spChg chg="del mod">
          <ac:chgData name="atheer alomar" userId="ba13cdd37e4bbbd1" providerId="LiveId" clId="{EDA883EE-87AD-4CA5-A04A-FB96BC0D6E8B}" dt="2023-12-25T16:20:55.844" v="125" actId="478"/>
          <ac:spMkLst>
            <pc:docMk/>
            <pc:sldMk cId="2975074883" sldId="520"/>
            <ac:spMk id="2" creationId="{F05EF1F9-6F4B-4536-8384-78B31EA55129}"/>
          </ac:spMkLst>
        </pc:spChg>
        <pc:spChg chg="del">
          <ac:chgData name="atheer alomar" userId="ba13cdd37e4bbbd1" providerId="LiveId" clId="{EDA883EE-87AD-4CA5-A04A-FB96BC0D6E8B}" dt="2023-12-25T16:20:54.542" v="123" actId="478"/>
          <ac:spMkLst>
            <pc:docMk/>
            <pc:sldMk cId="2975074883" sldId="520"/>
            <ac:spMk id="3" creationId="{0E8B83A0-6158-44E1-A238-260E344F66A7}"/>
          </ac:spMkLst>
        </pc:spChg>
        <pc:picChg chg="add mod">
          <ac:chgData name="atheer alomar" userId="ba13cdd37e4bbbd1" providerId="LiveId" clId="{EDA883EE-87AD-4CA5-A04A-FB96BC0D6E8B}" dt="2023-12-25T22:10:28.157" v="1912"/>
          <ac:picMkLst>
            <pc:docMk/>
            <pc:sldMk cId="2975074883" sldId="520"/>
            <ac:picMk id="3" creationId="{B216618E-3DCD-4942-80A5-2C6943414503}"/>
          </ac:picMkLst>
        </pc:picChg>
        <pc:picChg chg="add mod">
          <ac:chgData name="atheer alomar" userId="ba13cdd37e4bbbd1" providerId="LiveId" clId="{EDA883EE-87AD-4CA5-A04A-FB96BC0D6E8B}" dt="2023-12-25T22:10:28.157" v="1912"/>
          <ac:picMkLst>
            <pc:docMk/>
            <pc:sldMk cId="2975074883" sldId="520"/>
            <ac:picMk id="4" creationId="{0251AA90-A5A7-4396-9C4A-C8A761A2442A}"/>
          </ac:picMkLst>
        </pc:picChg>
        <pc:picChg chg="add mod">
          <ac:chgData name="atheer alomar" userId="ba13cdd37e4bbbd1" providerId="LiveId" clId="{EDA883EE-87AD-4CA5-A04A-FB96BC0D6E8B}" dt="2023-12-25T16:21:18.055" v="128" actId="14100"/>
          <ac:picMkLst>
            <pc:docMk/>
            <pc:sldMk cId="2975074883" sldId="520"/>
            <ac:picMk id="5" creationId="{32A3D7F4-BF4A-4238-B002-4ED193822612}"/>
          </ac:picMkLst>
        </pc:picChg>
      </pc:sldChg>
      <pc:sldChg chg="addSp delSp modSp new del mod">
        <pc:chgData name="atheer alomar" userId="ba13cdd37e4bbbd1" providerId="LiveId" clId="{EDA883EE-87AD-4CA5-A04A-FB96BC0D6E8B}" dt="2023-12-25T20:10:23.442" v="757" actId="2696"/>
        <pc:sldMkLst>
          <pc:docMk/>
          <pc:sldMk cId="2852125465" sldId="521"/>
        </pc:sldMkLst>
        <pc:spChg chg="del">
          <ac:chgData name="atheer alomar" userId="ba13cdd37e4bbbd1" providerId="LiveId" clId="{EDA883EE-87AD-4CA5-A04A-FB96BC0D6E8B}" dt="2023-12-25T16:29:13.885" v="204" actId="478"/>
          <ac:spMkLst>
            <pc:docMk/>
            <pc:sldMk cId="2852125465" sldId="521"/>
            <ac:spMk id="2" creationId="{819EAA02-1CAF-4B3D-AEC4-2A884B1FC9CA}"/>
          </ac:spMkLst>
        </pc:spChg>
        <pc:spChg chg="del">
          <ac:chgData name="atheer alomar" userId="ba13cdd37e4bbbd1" providerId="LiveId" clId="{EDA883EE-87AD-4CA5-A04A-FB96BC0D6E8B}" dt="2023-12-25T16:29:10.850" v="203" actId="478"/>
          <ac:spMkLst>
            <pc:docMk/>
            <pc:sldMk cId="2852125465" sldId="521"/>
            <ac:spMk id="3" creationId="{254B20A4-869A-4367-834D-306E10D254F6}"/>
          </ac:spMkLst>
        </pc:spChg>
        <pc:spChg chg="add mod">
          <ac:chgData name="atheer alomar" userId="ba13cdd37e4bbbd1" providerId="LiveId" clId="{EDA883EE-87AD-4CA5-A04A-FB96BC0D6E8B}" dt="2023-12-25T16:29:08.837" v="202" actId="14100"/>
          <ac:spMkLst>
            <pc:docMk/>
            <pc:sldMk cId="2852125465" sldId="521"/>
            <ac:spMk id="4" creationId="{E2FF60B0-56F7-4E26-AA42-CE59FEF35FAA}"/>
          </ac:spMkLst>
        </pc:spChg>
      </pc:sldChg>
      <pc:sldChg chg="addSp delSp modSp new del mod modTransition">
        <pc:chgData name="atheer alomar" userId="ba13cdd37e4bbbd1" providerId="LiveId" clId="{EDA883EE-87AD-4CA5-A04A-FB96BC0D6E8B}" dt="2023-12-25T23:09:23.719" v="2334" actId="2696"/>
        <pc:sldMkLst>
          <pc:docMk/>
          <pc:sldMk cId="232329989" sldId="522"/>
        </pc:sldMkLst>
        <pc:spChg chg="add del mod">
          <ac:chgData name="atheer alomar" userId="ba13cdd37e4bbbd1" providerId="LiveId" clId="{EDA883EE-87AD-4CA5-A04A-FB96BC0D6E8B}" dt="2023-12-25T21:46:36.668" v="1709" actId="478"/>
          <ac:spMkLst>
            <pc:docMk/>
            <pc:sldMk cId="232329989" sldId="522"/>
            <ac:spMk id="2" creationId="{AAD68A17-01A7-4543-B750-51DD7530DEB7}"/>
          </ac:spMkLst>
        </pc:spChg>
        <pc:spChg chg="add mod">
          <ac:chgData name="atheer alomar" userId="ba13cdd37e4bbbd1" providerId="LiveId" clId="{EDA883EE-87AD-4CA5-A04A-FB96BC0D6E8B}" dt="2023-12-25T22:08:19.346" v="1898" actId="20577"/>
          <ac:spMkLst>
            <pc:docMk/>
            <pc:sldMk cId="232329989" sldId="522"/>
            <ac:spMk id="3" creationId="{7755B7E7-C09A-4152-AC5F-EE25EBE70385}"/>
          </ac:spMkLst>
        </pc:spChg>
        <pc:spChg chg="add del mod">
          <ac:chgData name="atheer alomar" userId="ba13cdd37e4bbbd1" providerId="LiveId" clId="{EDA883EE-87AD-4CA5-A04A-FB96BC0D6E8B}" dt="2023-12-25T22:08:25.716" v="1899" actId="478"/>
          <ac:spMkLst>
            <pc:docMk/>
            <pc:sldMk cId="232329989" sldId="522"/>
            <ac:spMk id="4" creationId="{96F5A547-36F2-478B-8DDD-5BAFA1DA9AE0}"/>
          </ac:spMkLst>
        </pc:spChg>
      </pc:sldChg>
      <pc:sldChg chg="addSp delSp modSp new mod modTransition">
        <pc:chgData name="atheer alomar" userId="ba13cdd37e4bbbd1" providerId="LiveId" clId="{EDA883EE-87AD-4CA5-A04A-FB96BC0D6E8B}" dt="2023-12-25T19:22:05.631" v="370"/>
        <pc:sldMkLst>
          <pc:docMk/>
          <pc:sldMk cId="2932799251" sldId="523"/>
        </pc:sldMkLst>
        <pc:spChg chg="del">
          <ac:chgData name="atheer alomar" userId="ba13cdd37e4bbbd1" providerId="LiveId" clId="{EDA883EE-87AD-4CA5-A04A-FB96BC0D6E8B}" dt="2023-12-25T18:47:23.418" v="240" actId="931"/>
          <ac:spMkLst>
            <pc:docMk/>
            <pc:sldMk cId="2932799251" sldId="523"/>
            <ac:spMk id="3" creationId="{B428116F-0942-4185-9DDD-564B81866773}"/>
          </ac:spMkLst>
        </pc:spChg>
        <pc:spChg chg="add mod">
          <ac:chgData name="atheer alomar" userId="ba13cdd37e4bbbd1" providerId="LiveId" clId="{EDA883EE-87AD-4CA5-A04A-FB96BC0D6E8B}" dt="2023-12-25T19:21:37.996" v="357" actId="1076"/>
          <ac:spMkLst>
            <pc:docMk/>
            <pc:sldMk cId="2932799251" sldId="523"/>
            <ac:spMk id="6" creationId="{B33E8304-5F7F-4F87-B085-C3E873485075}"/>
          </ac:spMkLst>
        </pc:spChg>
        <pc:picChg chg="add mod">
          <ac:chgData name="atheer alomar" userId="ba13cdd37e4bbbd1" providerId="LiveId" clId="{EDA883EE-87AD-4CA5-A04A-FB96BC0D6E8B}" dt="2023-12-25T18:48:34.616" v="288" actId="1076"/>
          <ac:picMkLst>
            <pc:docMk/>
            <pc:sldMk cId="2932799251" sldId="523"/>
            <ac:picMk id="5" creationId="{2594BF65-BF36-41D6-9BEE-AC034335D2C2}"/>
          </ac:picMkLst>
        </pc:picChg>
      </pc:sldChg>
      <pc:sldChg chg="addSp delSp modSp new mod modTransition">
        <pc:chgData name="atheer alomar" userId="ba13cdd37e4bbbd1" providerId="LiveId" clId="{EDA883EE-87AD-4CA5-A04A-FB96BC0D6E8B}" dt="2023-12-26T01:35:32.176" v="3070" actId="1076"/>
        <pc:sldMkLst>
          <pc:docMk/>
          <pc:sldMk cId="903847586" sldId="524"/>
        </pc:sldMkLst>
        <pc:spChg chg="del">
          <ac:chgData name="atheer alomar" userId="ba13cdd37e4bbbd1" providerId="LiveId" clId="{EDA883EE-87AD-4CA5-A04A-FB96BC0D6E8B}" dt="2023-12-25T18:57:28.873" v="291" actId="931"/>
          <ac:spMkLst>
            <pc:docMk/>
            <pc:sldMk cId="903847586" sldId="524"/>
            <ac:spMk id="3" creationId="{1D59F648-7C7B-41B3-A444-FB14561EA3FF}"/>
          </ac:spMkLst>
        </pc:spChg>
        <pc:spChg chg="mod">
          <ac:chgData name="atheer alomar" userId="ba13cdd37e4bbbd1" providerId="LiveId" clId="{EDA883EE-87AD-4CA5-A04A-FB96BC0D6E8B}" dt="2023-12-26T01:35:20.763" v="3067"/>
          <ac:spMkLst>
            <pc:docMk/>
            <pc:sldMk cId="903847586" sldId="524"/>
            <ac:spMk id="7" creationId="{804C27D8-4AF8-4925-8EAA-276E8DE5B4E6}"/>
          </ac:spMkLst>
        </pc:spChg>
        <pc:spChg chg="mod">
          <ac:chgData name="atheer alomar" userId="ba13cdd37e4bbbd1" providerId="LiveId" clId="{EDA883EE-87AD-4CA5-A04A-FB96BC0D6E8B}" dt="2023-12-26T01:35:20.763" v="3067"/>
          <ac:spMkLst>
            <pc:docMk/>
            <pc:sldMk cId="903847586" sldId="524"/>
            <ac:spMk id="8" creationId="{2A06900C-EFBD-4949-B370-5BD5F8D0FD88}"/>
          </ac:spMkLst>
        </pc:spChg>
        <pc:spChg chg="mod">
          <ac:chgData name="atheer alomar" userId="ba13cdd37e4bbbd1" providerId="LiveId" clId="{EDA883EE-87AD-4CA5-A04A-FB96BC0D6E8B}" dt="2023-12-26T01:35:20.763" v="3067"/>
          <ac:spMkLst>
            <pc:docMk/>
            <pc:sldMk cId="903847586" sldId="524"/>
            <ac:spMk id="9" creationId="{A0204A95-7ABE-416C-8FAE-E2BF29AFE5DF}"/>
          </ac:spMkLst>
        </pc:spChg>
        <pc:spChg chg="mod">
          <ac:chgData name="atheer alomar" userId="ba13cdd37e4bbbd1" providerId="LiveId" clId="{EDA883EE-87AD-4CA5-A04A-FB96BC0D6E8B}" dt="2023-12-26T01:35:20.763" v="3067"/>
          <ac:spMkLst>
            <pc:docMk/>
            <pc:sldMk cId="903847586" sldId="524"/>
            <ac:spMk id="10" creationId="{B667CE0D-26FA-4CCC-8AFA-9A49EBB7D95F}"/>
          </ac:spMkLst>
        </pc:spChg>
        <pc:spChg chg="mod">
          <ac:chgData name="atheer alomar" userId="ba13cdd37e4bbbd1" providerId="LiveId" clId="{EDA883EE-87AD-4CA5-A04A-FB96BC0D6E8B}" dt="2023-12-26T01:35:20.763" v="3067"/>
          <ac:spMkLst>
            <pc:docMk/>
            <pc:sldMk cId="903847586" sldId="524"/>
            <ac:spMk id="11" creationId="{95032BA9-A796-4AEB-844D-B27FA561A1D2}"/>
          </ac:spMkLst>
        </pc:spChg>
        <pc:spChg chg="mod">
          <ac:chgData name="atheer alomar" userId="ba13cdd37e4bbbd1" providerId="LiveId" clId="{EDA883EE-87AD-4CA5-A04A-FB96BC0D6E8B}" dt="2023-12-26T01:35:20.763" v="3067"/>
          <ac:spMkLst>
            <pc:docMk/>
            <pc:sldMk cId="903847586" sldId="524"/>
            <ac:spMk id="12" creationId="{045D03EA-FD6B-47A7-9EDE-BA301BCFF344}"/>
          </ac:spMkLst>
        </pc:spChg>
        <pc:grpChg chg="add mod">
          <ac:chgData name="atheer alomar" userId="ba13cdd37e4bbbd1" providerId="LiveId" clId="{EDA883EE-87AD-4CA5-A04A-FB96BC0D6E8B}" dt="2023-12-26T01:35:32.176" v="3070" actId="1076"/>
          <ac:grpSpMkLst>
            <pc:docMk/>
            <pc:sldMk cId="903847586" sldId="524"/>
            <ac:grpSpMk id="4" creationId="{9C39B4D2-4BD4-4827-B172-0EF77D7E0045}"/>
          </ac:grpSpMkLst>
        </pc:grpChg>
        <pc:picChg chg="add mod">
          <ac:chgData name="atheer alomar" userId="ba13cdd37e4bbbd1" providerId="LiveId" clId="{EDA883EE-87AD-4CA5-A04A-FB96BC0D6E8B}" dt="2023-12-25T18:57:42.025" v="295" actId="14100"/>
          <ac:picMkLst>
            <pc:docMk/>
            <pc:sldMk cId="903847586" sldId="524"/>
            <ac:picMk id="5" creationId="{7A48D545-5133-4CF7-B7E3-BEF077162A48}"/>
          </ac:picMkLst>
        </pc:picChg>
        <pc:picChg chg="mod">
          <ac:chgData name="atheer alomar" userId="ba13cdd37e4bbbd1" providerId="LiveId" clId="{EDA883EE-87AD-4CA5-A04A-FB96BC0D6E8B}" dt="2023-12-26T01:35:20.763" v="3067"/>
          <ac:picMkLst>
            <pc:docMk/>
            <pc:sldMk cId="903847586" sldId="524"/>
            <ac:picMk id="6" creationId="{B67E26F5-E502-4568-9B5C-FDDEFA065883}"/>
          </ac:picMkLst>
        </pc:picChg>
      </pc:sldChg>
      <pc:sldChg chg="addSp delSp modSp new mod modTransition modAnim">
        <pc:chgData name="atheer alomar" userId="ba13cdd37e4bbbd1" providerId="LiveId" clId="{EDA883EE-87AD-4CA5-A04A-FB96BC0D6E8B}" dt="2023-12-25T22:13:39.417" v="1925"/>
        <pc:sldMkLst>
          <pc:docMk/>
          <pc:sldMk cId="2036688877" sldId="525"/>
        </pc:sldMkLst>
        <pc:spChg chg="del">
          <ac:chgData name="atheer alomar" userId="ba13cdd37e4bbbd1" providerId="LiveId" clId="{EDA883EE-87AD-4CA5-A04A-FB96BC0D6E8B}" dt="2023-12-25T19:11:56.085" v="302" actId="478"/>
          <ac:spMkLst>
            <pc:docMk/>
            <pc:sldMk cId="2036688877" sldId="525"/>
            <ac:spMk id="2" creationId="{DCD43E3A-4297-470C-B95A-0E30842ABFB0}"/>
          </ac:spMkLst>
        </pc:spChg>
        <pc:spChg chg="del mod">
          <ac:chgData name="atheer alomar" userId="ba13cdd37e4bbbd1" providerId="LiveId" clId="{EDA883EE-87AD-4CA5-A04A-FB96BC0D6E8B}" dt="2023-12-25T19:11:53.982" v="301" actId="478"/>
          <ac:spMkLst>
            <pc:docMk/>
            <pc:sldMk cId="2036688877" sldId="525"/>
            <ac:spMk id="3" creationId="{69F115F8-09F7-4B7C-ACB9-E9995DCE1467}"/>
          </ac:spMkLst>
        </pc:spChg>
        <pc:spChg chg="add mod">
          <ac:chgData name="atheer alomar" userId="ba13cdd37e4bbbd1" providerId="LiveId" clId="{EDA883EE-87AD-4CA5-A04A-FB96BC0D6E8B}" dt="2023-12-25T19:19:24.254" v="325" actId="1076"/>
          <ac:spMkLst>
            <pc:docMk/>
            <pc:sldMk cId="2036688877" sldId="525"/>
            <ac:spMk id="7" creationId="{EC203F22-8E51-4103-AC84-D5CC0590D81B}"/>
          </ac:spMkLst>
        </pc:spChg>
        <pc:spChg chg="add mod">
          <ac:chgData name="atheer alomar" userId="ba13cdd37e4bbbd1" providerId="LiveId" clId="{EDA883EE-87AD-4CA5-A04A-FB96BC0D6E8B}" dt="2023-12-25T19:20:08.388" v="337" actId="1076"/>
          <ac:spMkLst>
            <pc:docMk/>
            <pc:sldMk cId="2036688877" sldId="525"/>
            <ac:spMk id="9" creationId="{B6EA2CC3-904C-4430-987A-9EB1C95A3AFD}"/>
          </ac:spMkLst>
        </pc:spChg>
        <pc:spChg chg="add mod">
          <ac:chgData name="atheer alomar" userId="ba13cdd37e4bbbd1" providerId="LiveId" clId="{EDA883EE-87AD-4CA5-A04A-FB96BC0D6E8B}" dt="2023-12-25T19:21:04.066" v="351" actId="1076"/>
          <ac:spMkLst>
            <pc:docMk/>
            <pc:sldMk cId="2036688877" sldId="525"/>
            <ac:spMk id="11" creationId="{E1484DA1-BCC7-43E4-9E49-7A4E591004B1}"/>
          </ac:spMkLst>
        </pc:spChg>
        <pc:picChg chg="add mod">
          <ac:chgData name="atheer alomar" userId="ba13cdd37e4bbbd1" providerId="LiveId" clId="{EDA883EE-87AD-4CA5-A04A-FB96BC0D6E8B}" dt="2023-12-25T19:19:07.850" v="319" actId="1076"/>
          <ac:picMkLst>
            <pc:docMk/>
            <pc:sldMk cId="2036688877" sldId="525"/>
            <ac:picMk id="5" creationId="{280075B2-8351-4C87-AA8B-3A5EB84149D3}"/>
          </ac:picMkLst>
        </pc:picChg>
      </pc:sldChg>
      <pc:sldChg chg="addSp delSp modSp new mod ord modTransition delAnim modAnim">
        <pc:chgData name="atheer alomar" userId="ba13cdd37e4bbbd1" providerId="LiveId" clId="{EDA883EE-87AD-4CA5-A04A-FB96BC0D6E8B}" dt="2023-12-26T02:26:41.948" v="3140"/>
        <pc:sldMkLst>
          <pc:docMk/>
          <pc:sldMk cId="3235675505" sldId="526"/>
        </pc:sldMkLst>
        <pc:spChg chg="del">
          <ac:chgData name="atheer alomar" userId="ba13cdd37e4bbbd1" providerId="LiveId" clId="{EDA883EE-87AD-4CA5-A04A-FB96BC0D6E8B}" dt="2023-12-25T20:13:03.896" v="768" actId="478"/>
          <ac:spMkLst>
            <pc:docMk/>
            <pc:sldMk cId="3235675505" sldId="526"/>
            <ac:spMk id="2" creationId="{F9E8B275-9C70-4D3C-B81A-A70AB7A4BE97}"/>
          </ac:spMkLst>
        </pc:spChg>
        <pc:spChg chg="del">
          <ac:chgData name="atheer alomar" userId="ba13cdd37e4bbbd1" providerId="LiveId" clId="{EDA883EE-87AD-4CA5-A04A-FB96BC0D6E8B}" dt="2023-12-25T20:13:01.744" v="767" actId="931"/>
          <ac:spMkLst>
            <pc:docMk/>
            <pc:sldMk cId="3235675505" sldId="526"/>
            <ac:spMk id="3" creationId="{66CCC22B-19E1-4D48-91FE-D4476E701E36}"/>
          </ac:spMkLst>
        </pc:spChg>
        <pc:spChg chg="add del mod">
          <ac:chgData name="atheer alomar" userId="ba13cdd37e4bbbd1" providerId="LiveId" clId="{EDA883EE-87AD-4CA5-A04A-FB96BC0D6E8B}" dt="2023-12-25T20:13:55.816" v="780"/>
          <ac:spMkLst>
            <pc:docMk/>
            <pc:sldMk cId="3235675505" sldId="526"/>
            <ac:spMk id="6" creationId="{4719715D-0B01-409A-8058-944C8C620C48}"/>
          </ac:spMkLst>
        </pc:spChg>
        <pc:spChg chg="add del mod">
          <ac:chgData name="atheer alomar" userId="ba13cdd37e4bbbd1" providerId="LiveId" clId="{EDA883EE-87AD-4CA5-A04A-FB96BC0D6E8B}" dt="2023-12-25T20:13:55.816" v="780"/>
          <ac:spMkLst>
            <pc:docMk/>
            <pc:sldMk cId="3235675505" sldId="526"/>
            <ac:spMk id="7" creationId="{773FD25A-AACA-4852-A966-6BB5F0ED8B5A}"/>
          </ac:spMkLst>
        </pc:spChg>
        <pc:spChg chg="add del mod">
          <ac:chgData name="atheer alomar" userId="ba13cdd37e4bbbd1" providerId="LiveId" clId="{EDA883EE-87AD-4CA5-A04A-FB96BC0D6E8B}" dt="2023-12-25T20:13:55.816" v="780"/>
          <ac:spMkLst>
            <pc:docMk/>
            <pc:sldMk cId="3235675505" sldId="526"/>
            <ac:spMk id="8" creationId="{D75300C4-F362-4412-9ADB-F13E9FD87E74}"/>
          </ac:spMkLst>
        </pc:spChg>
        <pc:spChg chg="add del mod">
          <ac:chgData name="atheer alomar" userId="ba13cdd37e4bbbd1" providerId="LiveId" clId="{EDA883EE-87AD-4CA5-A04A-FB96BC0D6E8B}" dt="2023-12-25T20:13:55.816" v="780"/>
          <ac:spMkLst>
            <pc:docMk/>
            <pc:sldMk cId="3235675505" sldId="526"/>
            <ac:spMk id="9" creationId="{6AC0F5AB-DD67-4AC8-8D2B-AD06D7C0DD44}"/>
          </ac:spMkLst>
        </pc:spChg>
        <pc:spChg chg="add del mod">
          <ac:chgData name="atheer alomar" userId="ba13cdd37e4bbbd1" providerId="LiveId" clId="{EDA883EE-87AD-4CA5-A04A-FB96BC0D6E8B}" dt="2023-12-25T20:18:19.903" v="898" actId="478"/>
          <ac:spMkLst>
            <pc:docMk/>
            <pc:sldMk cId="3235675505" sldId="526"/>
            <ac:spMk id="10" creationId="{8CB9AB39-3C9D-4F98-A3CE-73A1B820FADA}"/>
          </ac:spMkLst>
        </pc:spChg>
        <pc:spChg chg="add del mod">
          <ac:chgData name="atheer alomar" userId="ba13cdd37e4bbbd1" providerId="LiveId" clId="{EDA883EE-87AD-4CA5-A04A-FB96BC0D6E8B}" dt="2023-12-25T20:18:19.903" v="898" actId="478"/>
          <ac:spMkLst>
            <pc:docMk/>
            <pc:sldMk cId="3235675505" sldId="526"/>
            <ac:spMk id="11" creationId="{48BB5E53-F6B5-40FF-8284-75DCBD76999A}"/>
          </ac:spMkLst>
        </pc:spChg>
        <pc:spChg chg="add del mod">
          <ac:chgData name="atheer alomar" userId="ba13cdd37e4bbbd1" providerId="LiveId" clId="{EDA883EE-87AD-4CA5-A04A-FB96BC0D6E8B}" dt="2023-12-25T20:18:19.903" v="898" actId="478"/>
          <ac:spMkLst>
            <pc:docMk/>
            <pc:sldMk cId="3235675505" sldId="526"/>
            <ac:spMk id="12" creationId="{9EC8AD0B-5BE2-47D5-9F64-D9AA0ECED953}"/>
          </ac:spMkLst>
        </pc:spChg>
        <pc:spChg chg="add mod">
          <ac:chgData name="atheer alomar" userId="ba13cdd37e4bbbd1" providerId="LiveId" clId="{EDA883EE-87AD-4CA5-A04A-FB96BC0D6E8B}" dt="2023-12-25T20:37:55.641" v="1129" actId="207"/>
          <ac:spMkLst>
            <pc:docMk/>
            <pc:sldMk cId="3235675505" sldId="526"/>
            <ac:spMk id="13" creationId="{EFADF167-B00B-4D75-BCFC-C5618596892F}"/>
          </ac:spMkLst>
        </pc:spChg>
        <pc:spChg chg="add mod">
          <ac:chgData name="atheer alomar" userId="ba13cdd37e4bbbd1" providerId="LiveId" clId="{EDA883EE-87AD-4CA5-A04A-FB96BC0D6E8B}" dt="2023-12-25T20:37:58.324" v="1130" actId="207"/>
          <ac:spMkLst>
            <pc:docMk/>
            <pc:sldMk cId="3235675505" sldId="526"/>
            <ac:spMk id="15" creationId="{EEB6562A-99F2-44D6-9C3B-AB3BCC59F8B8}"/>
          </ac:spMkLst>
        </pc:spChg>
        <pc:spChg chg="add del mod">
          <ac:chgData name="atheer alomar" userId="ba13cdd37e4bbbd1" providerId="LiveId" clId="{EDA883EE-87AD-4CA5-A04A-FB96BC0D6E8B}" dt="2023-12-25T20:18:32.095" v="901" actId="478"/>
          <ac:spMkLst>
            <pc:docMk/>
            <pc:sldMk cId="3235675505" sldId="526"/>
            <ac:spMk id="16" creationId="{37E7D8E5-0EC9-49CD-994D-5212D246FB27}"/>
          </ac:spMkLst>
        </pc:spChg>
        <pc:spChg chg="add mod">
          <ac:chgData name="atheer alomar" userId="ba13cdd37e4bbbd1" providerId="LiveId" clId="{EDA883EE-87AD-4CA5-A04A-FB96BC0D6E8B}" dt="2023-12-26T02:26:41.948" v="3140"/>
          <ac:spMkLst>
            <pc:docMk/>
            <pc:sldMk cId="3235675505" sldId="526"/>
            <ac:spMk id="16" creationId="{B1B554BE-AD38-4DF1-9557-3EF0C1F99465}"/>
          </ac:spMkLst>
        </pc:spChg>
        <pc:spChg chg="add mod">
          <ac:chgData name="atheer alomar" userId="ba13cdd37e4bbbd1" providerId="LiveId" clId="{EDA883EE-87AD-4CA5-A04A-FB96BC0D6E8B}" dt="2023-12-25T20:38:01.829" v="1131" actId="207"/>
          <ac:spMkLst>
            <pc:docMk/>
            <pc:sldMk cId="3235675505" sldId="526"/>
            <ac:spMk id="17" creationId="{2AC23FB0-AD35-4D07-B904-7D70FA32D0ED}"/>
          </ac:spMkLst>
        </pc:spChg>
        <pc:spChg chg="add mod">
          <ac:chgData name="atheer alomar" userId="ba13cdd37e4bbbd1" providerId="LiveId" clId="{EDA883EE-87AD-4CA5-A04A-FB96BC0D6E8B}" dt="2023-12-25T20:23:47.211" v="993" actId="1076"/>
          <ac:spMkLst>
            <pc:docMk/>
            <pc:sldMk cId="3235675505" sldId="526"/>
            <ac:spMk id="19" creationId="{E4DF8310-0AD5-4262-AC38-8D5C566B12FE}"/>
          </ac:spMkLst>
        </pc:spChg>
        <pc:spChg chg="add mod">
          <ac:chgData name="atheer alomar" userId="ba13cdd37e4bbbd1" providerId="LiveId" clId="{EDA883EE-87AD-4CA5-A04A-FB96BC0D6E8B}" dt="2023-12-25T20:24:57.456" v="1016" actId="1076"/>
          <ac:spMkLst>
            <pc:docMk/>
            <pc:sldMk cId="3235675505" sldId="526"/>
            <ac:spMk id="26" creationId="{6C7A4372-1778-4F86-B658-ACC85C6F37C5}"/>
          </ac:spMkLst>
        </pc:spChg>
        <pc:spChg chg="add mod">
          <ac:chgData name="atheer alomar" userId="ba13cdd37e4bbbd1" providerId="LiveId" clId="{EDA883EE-87AD-4CA5-A04A-FB96BC0D6E8B}" dt="2023-12-25T20:25:55.987" v="1023" actId="1076"/>
          <ac:spMkLst>
            <pc:docMk/>
            <pc:sldMk cId="3235675505" sldId="526"/>
            <ac:spMk id="30" creationId="{994CE10B-B925-440A-8422-32EF626A46DF}"/>
          </ac:spMkLst>
        </pc:spChg>
        <pc:picChg chg="add mod modCrop">
          <ac:chgData name="atheer alomar" userId="ba13cdd37e4bbbd1" providerId="LiveId" clId="{EDA883EE-87AD-4CA5-A04A-FB96BC0D6E8B}" dt="2023-12-25T20:14:11.920" v="783" actId="14100"/>
          <ac:picMkLst>
            <pc:docMk/>
            <pc:sldMk cId="3235675505" sldId="526"/>
            <ac:picMk id="5" creationId="{0204A23C-755A-4D8D-ABBC-35C920085474}"/>
          </ac:picMkLst>
        </pc:picChg>
        <pc:picChg chg="add del mod">
          <ac:chgData name="atheer alomar" userId="ba13cdd37e4bbbd1" providerId="LiveId" clId="{EDA883EE-87AD-4CA5-A04A-FB96BC0D6E8B}" dt="2023-12-25T20:34:04.089" v="1099" actId="478"/>
          <ac:picMkLst>
            <pc:docMk/>
            <pc:sldMk cId="3235675505" sldId="526"/>
            <ac:picMk id="14" creationId="{245BFE62-E3D3-4E21-A17D-057DFB5914C6}"/>
          </ac:picMkLst>
        </pc:picChg>
        <pc:picChg chg="add mod">
          <ac:chgData name="atheer alomar" userId="ba13cdd37e4bbbd1" providerId="LiveId" clId="{EDA883EE-87AD-4CA5-A04A-FB96BC0D6E8B}" dt="2023-12-25T20:26:51.225" v="1037" actId="1076"/>
          <ac:picMkLst>
            <pc:docMk/>
            <pc:sldMk cId="3235675505" sldId="526"/>
            <ac:picMk id="35" creationId="{2120BD01-D6EB-4A5D-BA9C-C2D9C931DA73}"/>
          </ac:picMkLst>
        </pc:picChg>
        <pc:cxnChg chg="add mod">
          <ac:chgData name="atheer alomar" userId="ba13cdd37e4bbbd1" providerId="LiveId" clId="{EDA883EE-87AD-4CA5-A04A-FB96BC0D6E8B}" dt="2023-12-25T20:24:03.935" v="997" actId="1076"/>
          <ac:cxnSpMkLst>
            <pc:docMk/>
            <pc:sldMk cId="3235675505" sldId="526"/>
            <ac:cxnSpMk id="20" creationId="{5ADC91DC-C4BA-4E5F-A147-AD0D21B93540}"/>
          </ac:cxnSpMkLst>
        </pc:cxnChg>
        <pc:cxnChg chg="add mod">
          <ac:chgData name="atheer alomar" userId="ba13cdd37e4bbbd1" providerId="LiveId" clId="{EDA883EE-87AD-4CA5-A04A-FB96BC0D6E8B}" dt="2023-12-25T20:24:17.321" v="1007" actId="1035"/>
          <ac:cxnSpMkLst>
            <pc:docMk/>
            <pc:sldMk cId="3235675505" sldId="526"/>
            <ac:cxnSpMk id="22" creationId="{E9D4FC51-6757-4887-B015-1D1664892972}"/>
          </ac:cxnSpMkLst>
        </pc:cxnChg>
        <pc:cxnChg chg="add mod">
          <ac:chgData name="atheer alomar" userId="ba13cdd37e4bbbd1" providerId="LiveId" clId="{EDA883EE-87AD-4CA5-A04A-FB96BC0D6E8B}" dt="2023-12-25T20:25:39.709" v="1020" actId="14100"/>
          <ac:cxnSpMkLst>
            <pc:docMk/>
            <pc:sldMk cId="3235675505" sldId="526"/>
            <ac:cxnSpMk id="27" creationId="{8C1EC791-99D9-4EFD-8750-9EF2923E323C}"/>
          </ac:cxnSpMkLst>
        </pc:cxnChg>
        <pc:cxnChg chg="add mod">
          <ac:chgData name="atheer alomar" userId="ba13cdd37e4bbbd1" providerId="LiveId" clId="{EDA883EE-87AD-4CA5-A04A-FB96BC0D6E8B}" dt="2023-12-25T20:26:04.017" v="1026" actId="14100"/>
          <ac:cxnSpMkLst>
            <pc:docMk/>
            <pc:sldMk cId="3235675505" sldId="526"/>
            <ac:cxnSpMk id="31" creationId="{EE803CB4-6A35-40F0-A6B6-65F55915E87F}"/>
          </ac:cxnSpMkLst>
        </pc:cxnChg>
        <pc:cxnChg chg="add mod">
          <ac:chgData name="atheer alomar" userId="ba13cdd37e4bbbd1" providerId="LiveId" clId="{EDA883EE-87AD-4CA5-A04A-FB96BC0D6E8B}" dt="2023-12-25T20:26:21.562" v="1032" actId="1036"/>
          <ac:cxnSpMkLst>
            <pc:docMk/>
            <pc:sldMk cId="3235675505" sldId="526"/>
            <ac:cxnSpMk id="33" creationId="{4F9FF5E3-E325-46E5-AAB9-4262BC43741D}"/>
          </ac:cxnSpMkLst>
        </pc:cxnChg>
      </pc:sldChg>
      <pc:sldChg chg="addSp delSp modSp add mod ord modTransition delAnim modAnim">
        <pc:chgData name="atheer alomar" userId="ba13cdd37e4bbbd1" providerId="LiveId" clId="{EDA883EE-87AD-4CA5-A04A-FB96BC0D6E8B}" dt="2023-12-26T02:26:37.079" v="3139"/>
        <pc:sldMkLst>
          <pc:docMk/>
          <pc:sldMk cId="3154643866" sldId="527"/>
        </pc:sldMkLst>
        <pc:spChg chg="mod">
          <ac:chgData name="atheer alomar" userId="ba13cdd37e4bbbd1" providerId="LiveId" clId="{EDA883EE-87AD-4CA5-A04A-FB96BC0D6E8B}" dt="2023-12-25T20:37:44.781" v="1126" actId="207"/>
          <ac:spMkLst>
            <pc:docMk/>
            <pc:sldMk cId="3154643866" sldId="527"/>
            <ac:spMk id="10" creationId="{8CB9AB39-3C9D-4F98-A3CE-73A1B820FADA}"/>
          </ac:spMkLst>
        </pc:spChg>
        <pc:spChg chg="mod">
          <ac:chgData name="atheer alomar" userId="ba13cdd37e4bbbd1" providerId="LiveId" clId="{EDA883EE-87AD-4CA5-A04A-FB96BC0D6E8B}" dt="2023-12-25T20:37:47.634" v="1127" actId="207"/>
          <ac:spMkLst>
            <pc:docMk/>
            <pc:sldMk cId="3154643866" sldId="527"/>
            <ac:spMk id="11" creationId="{48BB5E53-F6B5-40FF-8284-75DCBD76999A}"/>
          </ac:spMkLst>
        </pc:spChg>
        <pc:spChg chg="mod">
          <ac:chgData name="atheer alomar" userId="ba13cdd37e4bbbd1" providerId="LiveId" clId="{EDA883EE-87AD-4CA5-A04A-FB96BC0D6E8B}" dt="2023-12-25T20:37:50.841" v="1128" actId="207"/>
          <ac:spMkLst>
            <pc:docMk/>
            <pc:sldMk cId="3154643866" sldId="527"/>
            <ac:spMk id="12" creationId="{9EC8AD0B-5BE2-47D5-9F64-D9AA0ECED953}"/>
          </ac:spMkLst>
        </pc:spChg>
        <pc:spChg chg="del">
          <ac:chgData name="atheer alomar" userId="ba13cdd37e4bbbd1" providerId="LiveId" clId="{EDA883EE-87AD-4CA5-A04A-FB96BC0D6E8B}" dt="2023-12-25T20:17:48.484" v="888" actId="478"/>
          <ac:spMkLst>
            <pc:docMk/>
            <pc:sldMk cId="3154643866" sldId="527"/>
            <ac:spMk id="13" creationId="{EFADF167-B00B-4D75-BCFC-C5618596892F}"/>
          </ac:spMkLst>
        </pc:spChg>
        <pc:spChg chg="add mod">
          <ac:chgData name="atheer alomar" userId="ba13cdd37e4bbbd1" providerId="LiveId" clId="{EDA883EE-87AD-4CA5-A04A-FB96BC0D6E8B}" dt="2023-12-26T02:26:37.079" v="3139"/>
          <ac:spMkLst>
            <pc:docMk/>
            <pc:sldMk cId="3154643866" sldId="527"/>
            <ac:spMk id="14" creationId="{5552C932-0660-432A-9230-0C90F84479B0}"/>
          </ac:spMkLst>
        </pc:spChg>
        <pc:spChg chg="del">
          <ac:chgData name="atheer alomar" userId="ba13cdd37e4bbbd1" providerId="LiveId" clId="{EDA883EE-87AD-4CA5-A04A-FB96BC0D6E8B}" dt="2023-12-25T20:17:50.359" v="889" actId="478"/>
          <ac:spMkLst>
            <pc:docMk/>
            <pc:sldMk cId="3154643866" sldId="527"/>
            <ac:spMk id="15" creationId="{EEB6562A-99F2-44D6-9C3B-AB3BCC59F8B8}"/>
          </ac:spMkLst>
        </pc:spChg>
        <pc:spChg chg="del">
          <ac:chgData name="atheer alomar" userId="ba13cdd37e4bbbd1" providerId="LiveId" clId="{EDA883EE-87AD-4CA5-A04A-FB96BC0D6E8B}" dt="2023-12-25T20:17:52.356" v="890" actId="478"/>
          <ac:spMkLst>
            <pc:docMk/>
            <pc:sldMk cId="3154643866" sldId="527"/>
            <ac:spMk id="16" creationId="{37E7D8E5-0EC9-49CD-994D-5212D246FB27}"/>
          </ac:spMkLst>
        </pc:spChg>
        <pc:spChg chg="add mod">
          <ac:chgData name="atheer alomar" userId="ba13cdd37e4bbbd1" providerId="LiveId" clId="{EDA883EE-87AD-4CA5-A04A-FB96BC0D6E8B}" dt="2023-12-25T20:20:48.331" v="925" actId="1076"/>
          <ac:spMkLst>
            <pc:docMk/>
            <pc:sldMk cId="3154643866" sldId="527"/>
            <ac:spMk id="17" creationId="{F32CF556-972E-45F6-BF8A-6CB72E159133}"/>
          </ac:spMkLst>
        </pc:spChg>
        <pc:spChg chg="add mod">
          <ac:chgData name="atheer alomar" userId="ba13cdd37e4bbbd1" providerId="LiveId" clId="{EDA883EE-87AD-4CA5-A04A-FB96BC0D6E8B}" dt="2023-12-25T20:22:13.926" v="950" actId="1076"/>
          <ac:spMkLst>
            <pc:docMk/>
            <pc:sldMk cId="3154643866" sldId="527"/>
            <ac:spMk id="19" creationId="{557170EF-A6D6-4DB7-98BE-89ADF1110546}"/>
          </ac:spMkLst>
        </pc:spChg>
        <pc:spChg chg="add mod">
          <ac:chgData name="atheer alomar" userId="ba13cdd37e4bbbd1" providerId="LiveId" clId="{EDA883EE-87AD-4CA5-A04A-FB96BC0D6E8B}" dt="2023-12-25T20:22:52.711" v="959" actId="20577"/>
          <ac:spMkLst>
            <pc:docMk/>
            <pc:sldMk cId="3154643866" sldId="527"/>
            <ac:spMk id="23" creationId="{89AD6876-515F-43B4-852B-B8CE6B73DDB0}"/>
          </ac:spMkLst>
        </pc:spChg>
        <pc:picChg chg="mod">
          <ac:chgData name="atheer alomar" userId="ba13cdd37e4bbbd1" providerId="LiveId" clId="{EDA883EE-87AD-4CA5-A04A-FB96BC0D6E8B}" dt="2023-12-25T20:20:29.507" v="914" actId="1076"/>
          <ac:picMkLst>
            <pc:docMk/>
            <pc:sldMk cId="3154643866" sldId="527"/>
            <ac:picMk id="5" creationId="{0204A23C-755A-4D8D-ABBC-35C920085474}"/>
          </ac:picMkLst>
        </pc:picChg>
        <pc:picChg chg="del mod">
          <ac:chgData name="atheer alomar" userId="ba13cdd37e4bbbd1" providerId="LiveId" clId="{EDA883EE-87AD-4CA5-A04A-FB96BC0D6E8B}" dt="2023-12-25T20:36:12.828" v="1114" actId="478"/>
          <ac:picMkLst>
            <pc:docMk/>
            <pc:sldMk cId="3154643866" sldId="527"/>
            <ac:picMk id="14" creationId="{245BFE62-E3D3-4E21-A17D-057DFB5914C6}"/>
          </ac:picMkLst>
        </pc:picChg>
        <pc:picChg chg="add mod">
          <ac:chgData name="atheer alomar" userId="ba13cdd37e4bbbd1" providerId="LiveId" clId="{EDA883EE-87AD-4CA5-A04A-FB96BC0D6E8B}" dt="2023-12-25T20:26:44.835" v="1035" actId="1076"/>
          <ac:picMkLst>
            <pc:docMk/>
            <pc:sldMk cId="3154643866" sldId="527"/>
            <ac:picMk id="26" creationId="{2A32318F-8E7F-4D83-BA8D-222054AB9A60}"/>
          </ac:picMkLst>
        </pc:picChg>
        <pc:picChg chg="add del mod">
          <ac:chgData name="atheer alomar" userId="ba13cdd37e4bbbd1" providerId="LiveId" clId="{EDA883EE-87AD-4CA5-A04A-FB96BC0D6E8B}" dt="2023-12-25T20:27:38.647" v="1044" actId="21"/>
          <ac:picMkLst>
            <pc:docMk/>
            <pc:sldMk cId="3154643866" sldId="527"/>
            <ac:picMk id="27" creationId="{B6B82A03-6736-4E5E-A549-E3B3DBAA7EC0}"/>
          </ac:picMkLst>
        </pc:picChg>
        <pc:cxnChg chg="add mod">
          <ac:chgData name="atheer alomar" userId="ba13cdd37e4bbbd1" providerId="LiveId" clId="{EDA883EE-87AD-4CA5-A04A-FB96BC0D6E8B}" dt="2023-12-25T20:21:24.445" v="930" actId="1582"/>
          <ac:cxnSpMkLst>
            <pc:docMk/>
            <pc:sldMk cId="3154643866" sldId="527"/>
            <ac:cxnSpMk id="4" creationId="{F93F55AA-F56F-4D1F-8B42-DF0DBF1812B8}"/>
          </ac:cxnSpMkLst>
        </pc:cxnChg>
        <pc:cxnChg chg="add mod">
          <ac:chgData name="atheer alomar" userId="ba13cdd37e4bbbd1" providerId="LiveId" clId="{EDA883EE-87AD-4CA5-A04A-FB96BC0D6E8B}" dt="2023-12-25T20:21:36.713" v="941" actId="1035"/>
          <ac:cxnSpMkLst>
            <pc:docMk/>
            <pc:sldMk cId="3154643866" sldId="527"/>
            <ac:cxnSpMk id="18" creationId="{3FABB8A4-0D6D-44CC-9F3C-0C1D9887424F}"/>
          </ac:cxnSpMkLst>
        </pc:cxnChg>
        <pc:cxnChg chg="add mod">
          <ac:chgData name="atheer alomar" userId="ba13cdd37e4bbbd1" providerId="LiveId" clId="{EDA883EE-87AD-4CA5-A04A-FB96BC0D6E8B}" dt="2023-12-25T20:23:03.809" v="963" actId="14100"/>
          <ac:cxnSpMkLst>
            <pc:docMk/>
            <pc:sldMk cId="3154643866" sldId="527"/>
            <ac:cxnSpMk id="20" creationId="{F9481F88-AD07-4751-800D-7E1ADE7EDB04}"/>
          </ac:cxnSpMkLst>
        </pc:cxnChg>
        <pc:cxnChg chg="add mod">
          <ac:chgData name="atheer alomar" userId="ba13cdd37e4bbbd1" providerId="LiveId" clId="{EDA883EE-87AD-4CA5-A04A-FB96BC0D6E8B}" dt="2023-12-25T20:23:08.580" v="982" actId="1037"/>
          <ac:cxnSpMkLst>
            <pc:docMk/>
            <pc:sldMk cId="3154643866" sldId="527"/>
            <ac:cxnSpMk id="24" creationId="{6A9D1F35-0355-444F-AB54-8AB8BA97600B}"/>
          </ac:cxnSpMkLst>
        </pc:cxnChg>
      </pc:sldChg>
      <pc:sldChg chg="addSp delSp modSp new mod modTransition modAnim">
        <pc:chgData name="atheer alomar" userId="ba13cdd37e4bbbd1" providerId="LiveId" clId="{EDA883EE-87AD-4CA5-A04A-FB96BC0D6E8B}" dt="2023-12-26T02:26:34.774" v="3138"/>
        <pc:sldMkLst>
          <pc:docMk/>
          <pc:sldMk cId="3036340146" sldId="528"/>
        </pc:sldMkLst>
        <pc:spChg chg="del">
          <ac:chgData name="atheer alomar" userId="ba13cdd37e4bbbd1" providerId="LiveId" clId="{EDA883EE-87AD-4CA5-A04A-FB96BC0D6E8B}" dt="2023-12-25T20:27:58.072" v="1047" actId="478"/>
          <ac:spMkLst>
            <pc:docMk/>
            <pc:sldMk cId="3036340146" sldId="528"/>
            <ac:spMk id="2" creationId="{60EF3DAE-EF86-49C0-8C70-E2DED5FA20F7}"/>
          </ac:spMkLst>
        </pc:spChg>
        <pc:spChg chg="del">
          <ac:chgData name="atheer alomar" userId="ba13cdd37e4bbbd1" providerId="LiveId" clId="{EDA883EE-87AD-4CA5-A04A-FB96BC0D6E8B}" dt="2023-12-25T20:27:56.109" v="1046" actId="478"/>
          <ac:spMkLst>
            <pc:docMk/>
            <pc:sldMk cId="3036340146" sldId="528"/>
            <ac:spMk id="3" creationId="{570E3419-BA2C-44E7-BECC-BD148D1D9495}"/>
          </ac:spMkLst>
        </pc:spChg>
        <pc:spChg chg="add mod">
          <ac:chgData name="atheer alomar" userId="ba13cdd37e4bbbd1" providerId="LiveId" clId="{EDA883EE-87AD-4CA5-A04A-FB96BC0D6E8B}" dt="2023-12-26T02:26:34.774" v="3138"/>
          <ac:spMkLst>
            <pc:docMk/>
            <pc:sldMk cId="3036340146" sldId="528"/>
            <ac:spMk id="6" creationId="{31AE635E-59B5-4B37-AEA3-C90E39BDF5AA}"/>
          </ac:spMkLst>
        </pc:spChg>
        <pc:picChg chg="add mod">
          <ac:chgData name="atheer alomar" userId="ba13cdd37e4bbbd1" providerId="LiveId" clId="{EDA883EE-87AD-4CA5-A04A-FB96BC0D6E8B}" dt="2023-12-25T20:30:03.417" v="1056" actId="14100"/>
          <ac:picMkLst>
            <pc:docMk/>
            <pc:sldMk cId="3036340146" sldId="528"/>
            <ac:picMk id="4" creationId="{F751010F-B858-4B55-8E44-F25EDA96CA4D}"/>
          </ac:picMkLst>
        </pc:picChg>
        <pc:picChg chg="add mod ord">
          <ac:chgData name="atheer alomar" userId="ba13cdd37e4bbbd1" providerId="LiveId" clId="{EDA883EE-87AD-4CA5-A04A-FB96BC0D6E8B}" dt="2023-12-25T20:28:11.054" v="1052" actId="167"/>
          <ac:picMkLst>
            <pc:docMk/>
            <pc:sldMk cId="3036340146" sldId="528"/>
            <ac:picMk id="5" creationId="{09BE966F-C75F-4D4E-A8F1-CE2883BBEEC7}"/>
          </ac:picMkLst>
        </pc:picChg>
        <pc:picChg chg="add del mod modCrop">
          <ac:chgData name="atheer alomar" userId="ba13cdd37e4bbbd1" providerId="LiveId" clId="{EDA883EE-87AD-4CA5-A04A-FB96BC0D6E8B}" dt="2023-12-25T20:31:03.397" v="1067" actId="21"/>
          <ac:picMkLst>
            <pc:docMk/>
            <pc:sldMk cId="3036340146" sldId="528"/>
            <ac:picMk id="6" creationId="{F69447F8-4D8A-401D-9E73-CDEA3C98133B}"/>
          </ac:picMkLst>
        </pc:picChg>
      </pc:sldChg>
      <pc:sldChg chg="addSp delSp modSp add mod modTransition addAnim delAnim modAnim">
        <pc:chgData name="atheer alomar" userId="ba13cdd37e4bbbd1" providerId="LiveId" clId="{EDA883EE-87AD-4CA5-A04A-FB96BC0D6E8B}" dt="2023-12-26T09:58:28.330" v="3166" actId="20577"/>
        <pc:sldMkLst>
          <pc:docMk/>
          <pc:sldMk cId="1144502665" sldId="529"/>
        </pc:sldMkLst>
        <pc:spChg chg="add mod">
          <ac:chgData name="atheer alomar" userId="ba13cdd37e4bbbd1" providerId="LiveId" clId="{EDA883EE-87AD-4CA5-A04A-FB96BC0D6E8B}" dt="2023-12-25T20:51:46.474" v="1341" actId="1076"/>
          <ac:spMkLst>
            <pc:docMk/>
            <pc:sldMk cId="1144502665" sldId="529"/>
            <ac:spMk id="8" creationId="{5162C150-D5C2-4EE3-8F10-E6207B720058}"/>
          </ac:spMkLst>
        </pc:spChg>
        <pc:spChg chg="add del mod">
          <ac:chgData name="atheer alomar" userId="ba13cdd37e4bbbd1" providerId="LiveId" clId="{EDA883EE-87AD-4CA5-A04A-FB96BC0D6E8B}" dt="2023-12-25T20:52:24.170" v="1348" actId="14100"/>
          <ac:spMkLst>
            <pc:docMk/>
            <pc:sldMk cId="1144502665" sldId="529"/>
            <ac:spMk id="11" creationId="{39704128-03BC-46A0-AA3F-5179B7EA8A08}"/>
          </ac:spMkLst>
        </pc:spChg>
        <pc:spChg chg="add mod">
          <ac:chgData name="atheer alomar" userId="ba13cdd37e4bbbd1" providerId="LiveId" clId="{EDA883EE-87AD-4CA5-A04A-FB96BC0D6E8B}" dt="2023-12-25T20:53:04.667" v="1361" actId="20577"/>
          <ac:spMkLst>
            <pc:docMk/>
            <pc:sldMk cId="1144502665" sldId="529"/>
            <ac:spMk id="12" creationId="{3DF62B89-D0A0-44F2-82F4-3821425A2543}"/>
          </ac:spMkLst>
        </pc:spChg>
        <pc:spChg chg="add mod">
          <ac:chgData name="atheer alomar" userId="ba13cdd37e4bbbd1" providerId="LiveId" clId="{EDA883EE-87AD-4CA5-A04A-FB96BC0D6E8B}" dt="2023-12-25T20:52:29.185" v="1350" actId="1076"/>
          <ac:spMkLst>
            <pc:docMk/>
            <pc:sldMk cId="1144502665" sldId="529"/>
            <ac:spMk id="13" creationId="{9E0D2D1E-E4EA-44D2-98A5-35FD2AFCBECB}"/>
          </ac:spMkLst>
        </pc:spChg>
        <pc:spChg chg="add del mod">
          <ac:chgData name="atheer alomar" userId="ba13cdd37e4bbbd1" providerId="LiveId" clId="{EDA883EE-87AD-4CA5-A04A-FB96BC0D6E8B}" dt="2023-12-25T20:43:59.873" v="1200" actId="478"/>
          <ac:spMkLst>
            <pc:docMk/>
            <pc:sldMk cId="1144502665" sldId="529"/>
            <ac:spMk id="14" creationId="{97AB7EC7-7094-4B71-8AC7-648CB73A7EFC}"/>
          </ac:spMkLst>
        </pc:spChg>
        <pc:spChg chg="add mod">
          <ac:chgData name="atheer alomar" userId="ba13cdd37e4bbbd1" providerId="LiveId" clId="{EDA883EE-87AD-4CA5-A04A-FB96BC0D6E8B}" dt="2023-12-25T20:52:27.486" v="1349" actId="1076"/>
          <ac:spMkLst>
            <pc:docMk/>
            <pc:sldMk cId="1144502665" sldId="529"/>
            <ac:spMk id="15" creationId="{2B653132-92DD-4859-91F9-314A1C938723}"/>
          </ac:spMkLst>
        </pc:spChg>
        <pc:spChg chg="add mod">
          <ac:chgData name="atheer alomar" userId="ba13cdd37e4bbbd1" providerId="LiveId" clId="{EDA883EE-87AD-4CA5-A04A-FB96BC0D6E8B}" dt="2023-12-25T20:51:46.474" v="1341" actId="1076"/>
          <ac:spMkLst>
            <pc:docMk/>
            <pc:sldMk cId="1144502665" sldId="529"/>
            <ac:spMk id="16" creationId="{7B9764ED-C286-4445-979C-04700E7657B5}"/>
          </ac:spMkLst>
        </pc:spChg>
        <pc:spChg chg="add mod">
          <ac:chgData name="atheer alomar" userId="ba13cdd37e4bbbd1" providerId="LiveId" clId="{EDA883EE-87AD-4CA5-A04A-FB96BC0D6E8B}" dt="2023-12-25T20:52:36.106" v="1353" actId="404"/>
          <ac:spMkLst>
            <pc:docMk/>
            <pc:sldMk cId="1144502665" sldId="529"/>
            <ac:spMk id="17" creationId="{4472765E-3F9B-490C-8B30-D58BC839F2EE}"/>
          </ac:spMkLst>
        </pc:spChg>
        <pc:spChg chg="add mod">
          <ac:chgData name="atheer alomar" userId="ba13cdd37e4bbbd1" providerId="LiveId" clId="{EDA883EE-87AD-4CA5-A04A-FB96BC0D6E8B}" dt="2023-12-26T09:58:28.330" v="3166" actId="20577"/>
          <ac:spMkLst>
            <pc:docMk/>
            <pc:sldMk cId="1144502665" sldId="529"/>
            <ac:spMk id="18" creationId="{BF4857BC-8FFF-4D55-B063-C9D4FF347EDF}"/>
          </ac:spMkLst>
        </pc:spChg>
        <pc:spChg chg="add mod">
          <ac:chgData name="atheer alomar" userId="ba13cdd37e4bbbd1" providerId="LiveId" clId="{EDA883EE-87AD-4CA5-A04A-FB96BC0D6E8B}" dt="2023-12-26T02:27:04.462" v="3144" actId="1076"/>
          <ac:spMkLst>
            <pc:docMk/>
            <pc:sldMk cId="1144502665" sldId="529"/>
            <ac:spMk id="27" creationId="{CC183B8E-3695-4709-9CC8-4F379883232E}"/>
          </ac:spMkLst>
        </pc:spChg>
        <pc:spChg chg="add mod">
          <ac:chgData name="atheer alomar" userId="ba13cdd37e4bbbd1" providerId="LiveId" clId="{EDA883EE-87AD-4CA5-A04A-FB96BC0D6E8B}" dt="2023-12-25T20:53:01.629" v="1359" actId="20577"/>
          <ac:spMkLst>
            <pc:docMk/>
            <pc:sldMk cId="1144502665" sldId="529"/>
            <ac:spMk id="32" creationId="{CC0AEB1B-6D3F-4875-840E-EE4A31F5B696}"/>
          </ac:spMkLst>
        </pc:spChg>
        <pc:spChg chg="add mod">
          <ac:chgData name="atheer alomar" userId="ba13cdd37e4bbbd1" providerId="LiveId" clId="{EDA883EE-87AD-4CA5-A04A-FB96BC0D6E8B}" dt="2023-12-25T21:26:35.761" v="1552" actId="313"/>
          <ac:spMkLst>
            <pc:docMk/>
            <pc:sldMk cId="1144502665" sldId="529"/>
            <ac:spMk id="33" creationId="{2EA43A64-F55E-428C-AE9A-9E6DFD3FC918}"/>
          </ac:spMkLst>
        </pc:spChg>
        <pc:picChg chg="mod">
          <ac:chgData name="atheer alomar" userId="ba13cdd37e4bbbd1" providerId="LiveId" clId="{EDA883EE-87AD-4CA5-A04A-FB96BC0D6E8B}" dt="2023-12-25T20:41:19.890" v="1154" actId="1076"/>
          <ac:picMkLst>
            <pc:docMk/>
            <pc:sldMk cId="1144502665" sldId="529"/>
            <ac:picMk id="6" creationId="{7EA6BDB4-705F-406B-9C84-8DB9163EBC08}"/>
          </ac:picMkLst>
        </pc:picChg>
        <pc:picChg chg="del">
          <ac:chgData name="atheer alomar" userId="ba13cdd37e4bbbd1" providerId="LiveId" clId="{EDA883EE-87AD-4CA5-A04A-FB96BC0D6E8B}" dt="2023-12-25T20:41:16.197" v="1152" actId="478"/>
          <ac:picMkLst>
            <pc:docMk/>
            <pc:sldMk cId="1144502665" sldId="529"/>
            <ac:picMk id="7" creationId="{98AA967E-D8F3-4E08-9FD5-02D9A174E533}"/>
          </ac:picMkLst>
        </pc:picChg>
        <pc:picChg chg="mod">
          <ac:chgData name="atheer alomar" userId="ba13cdd37e4bbbd1" providerId="LiveId" clId="{EDA883EE-87AD-4CA5-A04A-FB96BC0D6E8B}" dt="2023-12-25T20:41:35.495" v="1160" actId="1076"/>
          <ac:picMkLst>
            <pc:docMk/>
            <pc:sldMk cId="1144502665" sldId="529"/>
            <ac:picMk id="9" creationId="{C98D425B-6177-4EC8-AC6B-37FBEE4E127A}"/>
          </ac:picMkLst>
        </pc:picChg>
        <pc:picChg chg="mod">
          <ac:chgData name="atheer alomar" userId="ba13cdd37e4bbbd1" providerId="LiveId" clId="{EDA883EE-87AD-4CA5-A04A-FB96BC0D6E8B}" dt="2023-12-25T20:41:39.223" v="1162" actId="14100"/>
          <ac:picMkLst>
            <pc:docMk/>
            <pc:sldMk cId="1144502665" sldId="529"/>
            <ac:picMk id="10" creationId="{B5BA9A92-23FE-4F00-AF00-DE640238AB95}"/>
          </ac:picMkLst>
        </pc:picChg>
        <pc:cxnChg chg="add mod">
          <ac:chgData name="atheer alomar" userId="ba13cdd37e4bbbd1" providerId="LiveId" clId="{EDA883EE-87AD-4CA5-A04A-FB96BC0D6E8B}" dt="2023-12-25T20:50:23.902" v="1319" actId="14100"/>
          <ac:cxnSpMkLst>
            <pc:docMk/>
            <pc:sldMk cId="1144502665" sldId="529"/>
            <ac:cxnSpMk id="19" creationId="{301E47BB-954B-47A3-ABBD-062EA9C474B7}"/>
          </ac:cxnSpMkLst>
        </pc:cxnChg>
        <pc:cxnChg chg="add mod">
          <ac:chgData name="atheer alomar" userId="ba13cdd37e4bbbd1" providerId="LiveId" clId="{EDA883EE-87AD-4CA5-A04A-FB96BC0D6E8B}" dt="2023-12-25T20:50:32.242" v="1322" actId="14100"/>
          <ac:cxnSpMkLst>
            <pc:docMk/>
            <pc:sldMk cId="1144502665" sldId="529"/>
            <ac:cxnSpMk id="20" creationId="{E2471070-D081-407C-BE6E-5211F1E02335}"/>
          </ac:cxnSpMkLst>
        </pc:cxnChg>
        <pc:cxnChg chg="add mod">
          <ac:chgData name="atheer alomar" userId="ba13cdd37e4bbbd1" providerId="LiveId" clId="{EDA883EE-87AD-4CA5-A04A-FB96BC0D6E8B}" dt="2023-12-25T20:50:48.991" v="1327" actId="14100"/>
          <ac:cxnSpMkLst>
            <pc:docMk/>
            <pc:sldMk cId="1144502665" sldId="529"/>
            <ac:cxnSpMk id="22" creationId="{7BFB6043-2DBD-4500-8B0E-7D07C1009020}"/>
          </ac:cxnSpMkLst>
        </pc:cxnChg>
        <pc:cxnChg chg="add mod">
          <ac:chgData name="atheer alomar" userId="ba13cdd37e4bbbd1" providerId="LiveId" clId="{EDA883EE-87AD-4CA5-A04A-FB96BC0D6E8B}" dt="2023-12-25T20:50:57.135" v="1330" actId="14100"/>
          <ac:cxnSpMkLst>
            <pc:docMk/>
            <pc:sldMk cId="1144502665" sldId="529"/>
            <ac:cxnSpMk id="24" creationId="{39BF0B3D-D9DD-416E-A6A4-919F0496E652}"/>
          </ac:cxnSpMkLst>
        </pc:cxnChg>
        <pc:cxnChg chg="add mod">
          <ac:chgData name="atheer alomar" userId="ba13cdd37e4bbbd1" providerId="LiveId" clId="{EDA883EE-87AD-4CA5-A04A-FB96BC0D6E8B}" dt="2023-12-25T20:51:05.139" v="1333" actId="14100"/>
          <ac:cxnSpMkLst>
            <pc:docMk/>
            <pc:sldMk cId="1144502665" sldId="529"/>
            <ac:cxnSpMk id="26" creationId="{3DB79ED7-55DC-4BF2-A4A4-8B9EB7FC3742}"/>
          </ac:cxnSpMkLst>
        </pc:cxnChg>
        <pc:cxnChg chg="add mod">
          <ac:chgData name="atheer alomar" userId="ba13cdd37e4bbbd1" providerId="LiveId" clId="{EDA883EE-87AD-4CA5-A04A-FB96BC0D6E8B}" dt="2023-12-25T20:51:12.158" v="1336" actId="14100"/>
          <ac:cxnSpMkLst>
            <pc:docMk/>
            <pc:sldMk cId="1144502665" sldId="529"/>
            <ac:cxnSpMk id="28" creationId="{A86A0C3D-0056-4EE8-8688-60301E0F3B05}"/>
          </ac:cxnSpMkLst>
        </pc:cxnChg>
        <pc:cxnChg chg="add mod">
          <ac:chgData name="atheer alomar" userId="ba13cdd37e4bbbd1" providerId="LiveId" clId="{EDA883EE-87AD-4CA5-A04A-FB96BC0D6E8B}" dt="2023-12-25T20:51:18.082" v="1339" actId="14100"/>
          <ac:cxnSpMkLst>
            <pc:docMk/>
            <pc:sldMk cId="1144502665" sldId="529"/>
            <ac:cxnSpMk id="30" creationId="{F2EF0B16-75F8-46FD-9073-ECC189964246}"/>
          </ac:cxnSpMkLst>
        </pc:cxnChg>
        <pc:cxnChg chg="add mod">
          <ac:chgData name="atheer alomar" userId="ba13cdd37e4bbbd1" providerId="LiveId" clId="{EDA883EE-87AD-4CA5-A04A-FB96BC0D6E8B}" dt="2023-12-25T20:57:22.444" v="1447" actId="14100"/>
          <ac:cxnSpMkLst>
            <pc:docMk/>
            <pc:sldMk cId="1144502665" sldId="529"/>
            <ac:cxnSpMk id="34" creationId="{D921C5C3-CCE7-4978-8B09-BFD534EAA5C9}"/>
          </ac:cxnSpMkLst>
        </pc:cxnChg>
        <pc:cxnChg chg="add mod">
          <ac:chgData name="atheer alomar" userId="ba13cdd37e4bbbd1" providerId="LiveId" clId="{EDA883EE-87AD-4CA5-A04A-FB96BC0D6E8B}" dt="2023-12-25T20:57:30.658" v="1450" actId="14100"/>
          <ac:cxnSpMkLst>
            <pc:docMk/>
            <pc:sldMk cId="1144502665" sldId="529"/>
            <ac:cxnSpMk id="36" creationId="{782340CC-5DB6-4E90-8E4E-3EA4D84EEE6B}"/>
          </ac:cxnSpMkLst>
        </pc:cxnChg>
        <pc:cxnChg chg="add mod">
          <ac:chgData name="atheer alomar" userId="ba13cdd37e4bbbd1" providerId="LiveId" clId="{EDA883EE-87AD-4CA5-A04A-FB96BC0D6E8B}" dt="2023-12-25T20:57:39.919" v="1453" actId="14100"/>
          <ac:cxnSpMkLst>
            <pc:docMk/>
            <pc:sldMk cId="1144502665" sldId="529"/>
            <ac:cxnSpMk id="38" creationId="{A2B12AE2-405B-42B6-84E4-1C7BBCDF90FE}"/>
          </ac:cxnSpMkLst>
        </pc:cxnChg>
      </pc:sldChg>
      <pc:sldChg chg="addSp delSp modSp new mod modTransition modAnim">
        <pc:chgData name="atheer alomar" userId="ba13cdd37e4bbbd1" providerId="LiveId" clId="{EDA883EE-87AD-4CA5-A04A-FB96BC0D6E8B}" dt="2023-12-25T22:01:33.426" v="1841"/>
        <pc:sldMkLst>
          <pc:docMk/>
          <pc:sldMk cId="3606004544" sldId="530"/>
        </pc:sldMkLst>
        <pc:spChg chg="del">
          <ac:chgData name="atheer alomar" userId="ba13cdd37e4bbbd1" providerId="LiveId" clId="{EDA883EE-87AD-4CA5-A04A-FB96BC0D6E8B}" dt="2023-12-25T21:23:24.224" v="1502"/>
          <ac:spMkLst>
            <pc:docMk/>
            <pc:sldMk cId="3606004544" sldId="530"/>
            <ac:spMk id="3" creationId="{CA8FB566-768A-4257-AB34-8ACB13A19765}"/>
          </ac:spMkLst>
        </pc:spChg>
        <pc:picChg chg="add mod">
          <ac:chgData name="atheer alomar" userId="ba13cdd37e4bbbd1" providerId="LiveId" clId="{EDA883EE-87AD-4CA5-A04A-FB96BC0D6E8B}" dt="2023-12-25T21:23:35.671" v="1505" actId="14100"/>
          <ac:picMkLst>
            <pc:docMk/>
            <pc:sldMk cId="3606004544" sldId="530"/>
            <ac:picMk id="4" creationId="{4316F391-F6E6-4D0D-ABCD-DFC274647D0F}"/>
          </ac:picMkLst>
        </pc:picChg>
      </pc:sldChg>
      <pc:sldChg chg="addSp delSp modSp add mod modTransition delAnim modAnim">
        <pc:chgData name="atheer alomar" userId="ba13cdd37e4bbbd1" providerId="LiveId" clId="{EDA883EE-87AD-4CA5-A04A-FB96BC0D6E8B}" dt="2023-12-26T02:27:50.567" v="3150"/>
        <pc:sldMkLst>
          <pc:docMk/>
          <pc:sldMk cId="3139079892" sldId="531"/>
        </pc:sldMkLst>
        <pc:spChg chg="add mod">
          <ac:chgData name="atheer alomar" userId="ba13cdd37e4bbbd1" providerId="LiveId" clId="{EDA883EE-87AD-4CA5-A04A-FB96BC0D6E8B}" dt="2023-12-25T21:31:32.257" v="1579" actId="404"/>
          <ac:spMkLst>
            <pc:docMk/>
            <pc:sldMk cId="3139079892" sldId="531"/>
            <ac:spMk id="8" creationId="{B37E222C-FE64-4CFF-9587-3BA8A793D3FB}"/>
          </ac:spMkLst>
        </pc:spChg>
        <pc:spChg chg="add mod">
          <ac:chgData name="atheer alomar" userId="ba13cdd37e4bbbd1" providerId="LiveId" clId="{EDA883EE-87AD-4CA5-A04A-FB96BC0D6E8B}" dt="2023-12-25T21:31:48.949" v="1582" actId="404"/>
          <ac:spMkLst>
            <pc:docMk/>
            <pc:sldMk cId="3139079892" sldId="531"/>
            <ac:spMk id="9" creationId="{962F99E8-C9CC-4864-8E68-E50EE154E9FE}"/>
          </ac:spMkLst>
        </pc:spChg>
        <pc:spChg chg="add mod">
          <ac:chgData name="atheer alomar" userId="ba13cdd37e4bbbd1" providerId="LiveId" clId="{EDA883EE-87AD-4CA5-A04A-FB96BC0D6E8B}" dt="2023-12-25T21:32:05.343" v="1584" actId="113"/>
          <ac:spMkLst>
            <pc:docMk/>
            <pc:sldMk cId="3139079892" sldId="531"/>
            <ac:spMk id="10" creationId="{32CD8193-CD08-40A7-91BA-879B32A5CF3B}"/>
          </ac:spMkLst>
        </pc:spChg>
        <pc:spChg chg="add mod">
          <ac:chgData name="atheer alomar" userId="ba13cdd37e4bbbd1" providerId="LiveId" clId="{EDA883EE-87AD-4CA5-A04A-FB96BC0D6E8B}" dt="2023-12-25T21:32:29.032" v="1593" actId="1076"/>
          <ac:spMkLst>
            <pc:docMk/>
            <pc:sldMk cId="3139079892" sldId="531"/>
            <ac:spMk id="11" creationId="{1320A02E-ABAA-428A-A526-15C333F0608F}"/>
          </ac:spMkLst>
        </pc:spChg>
        <pc:spChg chg="add mod">
          <ac:chgData name="atheer alomar" userId="ba13cdd37e4bbbd1" providerId="LiveId" clId="{EDA883EE-87AD-4CA5-A04A-FB96BC0D6E8B}" dt="2023-12-25T21:32:45.263" v="1600" actId="14100"/>
          <ac:spMkLst>
            <pc:docMk/>
            <pc:sldMk cId="3139079892" sldId="531"/>
            <ac:spMk id="12" creationId="{0DC1068C-37D2-4A06-84E7-F0350B0F04DA}"/>
          </ac:spMkLst>
        </pc:spChg>
        <pc:spChg chg="add mod">
          <ac:chgData name="atheer alomar" userId="ba13cdd37e4bbbd1" providerId="LiveId" clId="{EDA883EE-87AD-4CA5-A04A-FB96BC0D6E8B}" dt="2023-12-25T21:33:03.405" v="1603" actId="403"/>
          <ac:spMkLst>
            <pc:docMk/>
            <pc:sldMk cId="3139079892" sldId="531"/>
            <ac:spMk id="13" creationId="{C7F89DDE-3F09-402B-A928-AC190344F153}"/>
          </ac:spMkLst>
        </pc:spChg>
        <pc:spChg chg="add mod">
          <ac:chgData name="atheer alomar" userId="ba13cdd37e4bbbd1" providerId="LiveId" clId="{EDA883EE-87AD-4CA5-A04A-FB96BC0D6E8B}" dt="2023-12-26T02:27:50.567" v="3150"/>
          <ac:spMkLst>
            <pc:docMk/>
            <pc:sldMk cId="3139079892" sldId="531"/>
            <ac:spMk id="17" creationId="{6421DA0F-661F-4BA4-8CF0-6C7F55F96F66}"/>
          </ac:spMkLst>
        </pc:spChg>
        <pc:picChg chg="mod">
          <ac:chgData name="atheer alomar" userId="ba13cdd37e4bbbd1" providerId="LiveId" clId="{EDA883EE-87AD-4CA5-A04A-FB96BC0D6E8B}" dt="2023-12-25T21:31:03.168" v="1572" actId="1076"/>
          <ac:picMkLst>
            <pc:docMk/>
            <pc:sldMk cId="3139079892" sldId="531"/>
            <ac:picMk id="3" creationId="{B9DE6D20-1F25-46B7-8201-3025F35A7885}"/>
          </ac:picMkLst>
        </pc:picChg>
        <pc:picChg chg="mod">
          <ac:chgData name="atheer alomar" userId="ba13cdd37e4bbbd1" providerId="LiveId" clId="{EDA883EE-87AD-4CA5-A04A-FB96BC0D6E8B}" dt="2023-12-25T21:30:42.108" v="1563" actId="1076"/>
          <ac:picMkLst>
            <pc:docMk/>
            <pc:sldMk cId="3139079892" sldId="531"/>
            <ac:picMk id="5" creationId="{FC769EB1-0782-459B-8616-892186E7CE17}"/>
          </ac:picMkLst>
        </pc:picChg>
        <pc:picChg chg="mod">
          <ac:chgData name="atheer alomar" userId="ba13cdd37e4bbbd1" providerId="LiveId" clId="{EDA883EE-87AD-4CA5-A04A-FB96BC0D6E8B}" dt="2023-12-25T21:30:39.322" v="1562" actId="1076"/>
          <ac:picMkLst>
            <pc:docMk/>
            <pc:sldMk cId="3139079892" sldId="531"/>
            <ac:picMk id="6" creationId="{E6A4A699-6F95-4358-917A-DF7361C3FC89}"/>
          </ac:picMkLst>
        </pc:picChg>
        <pc:picChg chg="del">
          <ac:chgData name="atheer alomar" userId="ba13cdd37e4bbbd1" providerId="LiveId" clId="{EDA883EE-87AD-4CA5-A04A-FB96BC0D6E8B}" dt="2023-12-25T21:30:25.662" v="1557" actId="478"/>
          <ac:picMkLst>
            <pc:docMk/>
            <pc:sldMk cId="3139079892" sldId="531"/>
            <ac:picMk id="7" creationId="{86AE56B2-9258-4A77-ADDB-BAB3D56C9118}"/>
          </ac:picMkLst>
        </pc:picChg>
        <pc:cxnChg chg="add mod">
          <ac:chgData name="atheer alomar" userId="ba13cdd37e4bbbd1" providerId="LiveId" clId="{EDA883EE-87AD-4CA5-A04A-FB96BC0D6E8B}" dt="2023-12-25T21:36:26.063" v="1644" actId="14100"/>
          <ac:cxnSpMkLst>
            <pc:docMk/>
            <pc:sldMk cId="3139079892" sldId="531"/>
            <ac:cxnSpMk id="14" creationId="{E16D062C-D9DB-4CCF-8A66-B84BC8FE8178}"/>
          </ac:cxnSpMkLst>
        </pc:cxnChg>
        <pc:cxnChg chg="add mod">
          <ac:chgData name="atheer alomar" userId="ba13cdd37e4bbbd1" providerId="LiveId" clId="{EDA883EE-87AD-4CA5-A04A-FB96BC0D6E8B}" dt="2023-12-25T21:36:33.857" v="1647" actId="14100"/>
          <ac:cxnSpMkLst>
            <pc:docMk/>
            <pc:sldMk cId="3139079892" sldId="531"/>
            <ac:cxnSpMk id="16" creationId="{C45C8A0E-2A44-4860-BC91-CD615E12AE9C}"/>
          </ac:cxnSpMkLst>
        </pc:cxnChg>
        <pc:cxnChg chg="add mod">
          <ac:chgData name="atheer alomar" userId="ba13cdd37e4bbbd1" providerId="LiveId" clId="{EDA883EE-87AD-4CA5-A04A-FB96BC0D6E8B}" dt="2023-12-25T21:37:11.386" v="1654" actId="1036"/>
          <ac:cxnSpMkLst>
            <pc:docMk/>
            <pc:sldMk cId="3139079892" sldId="531"/>
            <ac:cxnSpMk id="18" creationId="{C31EAF98-7F4E-43A2-98D7-6FD8BAE210E9}"/>
          </ac:cxnSpMkLst>
        </pc:cxnChg>
        <pc:cxnChg chg="add mod">
          <ac:chgData name="atheer alomar" userId="ba13cdd37e4bbbd1" providerId="LiveId" clId="{EDA883EE-87AD-4CA5-A04A-FB96BC0D6E8B}" dt="2023-12-25T21:37:41.497" v="1667" actId="1036"/>
          <ac:cxnSpMkLst>
            <pc:docMk/>
            <pc:sldMk cId="3139079892" sldId="531"/>
            <ac:cxnSpMk id="20" creationId="{3F90AF40-9529-4F52-B774-2F26FEFF5A04}"/>
          </ac:cxnSpMkLst>
        </pc:cxnChg>
        <pc:cxnChg chg="add mod">
          <ac:chgData name="atheer alomar" userId="ba13cdd37e4bbbd1" providerId="LiveId" clId="{EDA883EE-87AD-4CA5-A04A-FB96BC0D6E8B}" dt="2023-12-25T21:37:37.965" v="1661" actId="14100"/>
          <ac:cxnSpMkLst>
            <pc:docMk/>
            <pc:sldMk cId="3139079892" sldId="531"/>
            <ac:cxnSpMk id="22" creationId="{27BC2E1B-6723-43D3-915A-1E0FB7A59F18}"/>
          </ac:cxnSpMkLst>
        </pc:cxnChg>
      </pc:sldChg>
      <pc:sldChg chg="add del">
        <pc:chgData name="atheer alomar" userId="ba13cdd37e4bbbd1" providerId="LiveId" clId="{EDA883EE-87AD-4CA5-A04A-FB96BC0D6E8B}" dt="2023-12-25T21:33:11.901" v="1605" actId="2696"/>
        <pc:sldMkLst>
          <pc:docMk/>
          <pc:sldMk cId="1676540768" sldId="532"/>
        </pc:sldMkLst>
      </pc:sldChg>
      <pc:sldChg chg="addSp delSp modSp add mod modTransition modAnim">
        <pc:chgData name="atheer alomar" userId="ba13cdd37e4bbbd1" providerId="LiveId" clId="{EDA883EE-87AD-4CA5-A04A-FB96BC0D6E8B}" dt="2023-12-26T02:27:59.718" v="3152"/>
        <pc:sldMkLst>
          <pc:docMk/>
          <pc:sldMk cId="445616382" sldId="533"/>
        </pc:sldMkLst>
        <pc:spChg chg="mod">
          <ac:chgData name="atheer alomar" userId="ba13cdd37e4bbbd1" providerId="LiveId" clId="{EDA883EE-87AD-4CA5-A04A-FB96BC0D6E8B}" dt="2023-12-25T21:33:50.204" v="1611" actId="122"/>
          <ac:spMkLst>
            <pc:docMk/>
            <pc:sldMk cId="445616382" sldId="533"/>
            <ac:spMk id="8" creationId="{B37E222C-FE64-4CFF-9587-3BA8A793D3FB}"/>
          </ac:spMkLst>
        </pc:spChg>
        <pc:spChg chg="mod">
          <ac:chgData name="atheer alomar" userId="ba13cdd37e4bbbd1" providerId="LiveId" clId="{EDA883EE-87AD-4CA5-A04A-FB96BC0D6E8B}" dt="2023-12-25T21:33:47.759" v="1610" actId="122"/>
          <ac:spMkLst>
            <pc:docMk/>
            <pc:sldMk cId="445616382" sldId="533"/>
            <ac:spMk id="9" creationId="{962F99E8-C9CC-4864-8E68-E50EE154E9FE}"/>
          </ac:spMkLst>
        </pc:spChg>
        <pc:spChg chg="mod">
          <ac:chgData name="atheer alomar" userId="ba13cdd37e4bbbd1" providerId="LiveId" clId="{EDA883EE-87AD-4CA5-A04A-FB96BC0D6E8B}" dt="2023-12-25T21:34:08.790" v="1615" actId="113"/>
          <ac:spMkLst>
            <pc:docMk/>
            <pc:sldMk cId="445616382" sldId="533"/>
            <ac:spMk id="10" creationId="{32CD8193-CD08-40A7-91BA-879B32A5CF3B}"/>
          </ac:spMkLst>
        </pc:spChg>
        <pc:spChg chg="del">
          <ac:chgData name="atheer alomar" userId="ba13cdd37e4bbbd1" providerId="LiveId" clId="{EDA883EE-87AD-4CA5-A04A-FB96BC0D6E8B}" dt="2023-12-25T21:34:17.523" v="1616" actId="478"/>
          <ac:spMkLst>
            <pc:docMk/>
            <pc:sldMk cId="445616382" sldId="533"/>
            <ac:spMk id="11" creationId="{1320A02E-ABAA-428A-A526-15C333F0608F}"/>
          </ac:spMkLst>
        </pc:spChg>
        <pc:spChg chg="del">
          <ac:chgData name="atheer alomar" userId="ba13cdd37e4bbbd1" providerId="LiveId" clId="{EDA883EE-87AD-4CA5-A04A-FB96BC0D6E8B}" dt="2023-12-25T21:34:33.714" v="1622" actId="478"/>
          <ac:spMkLst>
            <pc:docMk/>
            <pc:sldMk cId="445616382" sldId="533"/>
            <ac:spMk id="12" creationId="{0DC1068C-37D2-4A06-84E7-F0350B0F04DA}"/>
          </ac:spMkLst>
        </pc:spChg>
        <pc:spChg chg="del">
          <ac:chgData name="atheer alomar" userId="ba13cdd37e4bbbd1" providerId="LiveId" clId="{EDA883EE-87AD-4CA5-A04A-FB96BC0D6E8B}" dt="2023-12-25T21:34:52.651" v="1632" actId="478"/>
          <ac:spMkLst>
            <pc:docMk/>
            <pc:sldMk cId="445616382" sldId="533"/>
            <ac:spMk id="13" creationId="{C7F89DDE-3F09-402B-A928-AC190344F153}"/>
          </ac:spMkLst>
        </pc:spChg>
        <pc:spChg chg="add mod">
          <ac:chgData name="atheer alomar" userId="ba13cdd37e4bbbd1" providerId="LiveId" clId="{EDA883EE-87AD-4CA5-A04A-FB96BC0D6E8B}" dt="2023-12-25T21:34:23.540" v="1621" actId="403"/>
          <ac:spMkLst>
            <pc:docMk/>
            <pc:sldMk cId="445616382" sldId="533"/>
            <ac:spMk id="14" creationId="{995E56D5-D628-491E-9131-95079C4CEF24}"/>
          </ac:spMkLst>
        </pc:spChg>
        <pc:spChg chg="add mod">
          <ac:chgData name="atheer alomar" userId="ba13cdd37e4bbbd1" providerId="LiveId" clId="{EDA883EE-87AD-4CA5-A04A-FB96BC0D6E8B}" dt="2023-12-25T21:34:44.086" v="1631" actId="1076"/>
          <ac:spMkLst>
            <pc:docMk/>
            <pc:sldMk cId="445616382" sldId="533"/>
            <ac:spMk id="15" creationId="{F7649A85-E35E-4F89-A5CE-2E8D2796E057}"/>
          </ac:spMkLst>
        </pc:spChg>
        <pc:spChg chg="add mod">
          <ac:chgData name="atheer alomar" userId="ba13cdd37e4bbbd1" providerId="LiveId" clId="{EDA883EE-87AD-4CA5-A04A-FB96BC0D6E8B}" dt="2023-12-25T21:35:03.670" v="1638" actId="1076"/>
          <ac:spMkLst>
            <pc:docMk/>
            <pc:sldMk cId="445616382" sldId="533"/>
            <ac:spMk id="16" creationId="{290805D2-783E-4754-A125-485BF2CE47B8}"/>
          </ac:spMkLst>
        </pc:spChg>
        <pc:spChg chg="add mod">
          <ac:chgData name="atheer alomar" userId="ba13cdd37e4bbbd1" providerId="LiveId" clId="{EDA883EE-87AD-4CA5-A04A-FB96BC0D6E8B}" dt="2023-12-26T02:27:59.718" v="3152"/>
          <ac:spMkLst>
            <pc:docMk/>
            <pc:sldMk cId="445616382" sldId="533"/>
            <ac:spMk id="21" creationId="{BD7F4192-11FC-4E57-AC02-D594DEDD5329}"/>
          </ac:spMkLst>
        </pc:spChg>
        <pc:spChg chg="add del mod">
          <ac:chgData name="atheer alomar" userId="ba13cdd37e4bbbd1" providerId="LiveId" clId="{EDA883EE-87AD-4CA5-A04A-FB96BC0D6E8B}" dt="2023-12-26T02:27:58.792" v="3151" actId="478"/>
          <ac:spMkLst>
            <pc:docMk/>
            <pc:sldMk cId="445616382" sldId="533"/>
            <ac:spMk id="23" creationId="{9CD266EC-7468-45D8-9C4E-862B77B4452B}"/>
          </ac:spMkLst>
        </pc:spChg>
        <pc:picChg chg="mod">
          <ac:chgData name="atheer alomar" userId="ba13cdd37e4bbbd1" providerId="LiveId" clId="{EDA883EE-87AD-4CA5-A04A-FB96BC0D6E8B}" dt="2023-12-25T22:35:16.954" v="2068" actId="14100"/>
          <ac:picMkLst>
            <pc:docMk/>
            <pc:sldMk cId="445616382" sldId="533"/>
            <ac:picMk id="5" creationId="{FC769EB1-0782-459B-8616-892186E7CE17}"/>
          </ac:picMkLst>
        </pc:picChg>
        <pc:cxnChg chg="add mod">
          <ac:chgData name="atheer alomar" userId="ba13cdd37e4bbbd1" providerId="LiveId" clId="{EDA883EE-87AD-4CA5-A04A-FB96BC0D6E8B}" dt="2023-12-25T21:40:35.611" v="1685" actId="14100"/>
          <ac:cxnSpMkLst>
            <pc:docMk/>
            <pc:sldMk cId="445616382" sldId="533"/>
            <ac:cxnSpMk id="17" creationId="{D377074F-8E0C-4F72-9D74-F168E896C2E6}"/>
          </ac:cxnSpMkLst>
        </pc:cxnChg>
        <pc:cxnChg chg="add mod">
          <ac:chgData name="atheer alomar" userId="ba13cdd37e4bbbd1" providerId="LiveId" clId="{EDA883EE-87AD-4CA5-A04A-FB96BC0D6E8B}" dt="2023-12-25T21:41:02.763" v="1691" actId="14100"/>
          <ac:cxnSpMkLst>
            <pc:docMk/>
            <pc:sldMk cId="445616382" sldId="533"/>
            <ac:cxnSpMk id="18" creationId="{6B57BC99-2AD0-4651-BE0E-E6E249701098}"/>
          </ac:cxnSpMkLst>
        </pc:cxnChg>
        <pc:cxnChg chg="add mod">
          <ac:chgData name="atheer alomar" userId="ba13cdd37e4bbbd1" providerId="LiveId" clId="{EDA883EE-87AD-4CA5-A04A-FB96BC0D6E8B}" dt="2023-12-25T21:41:44.389" v="1699" actId="14100"/>
          <ac:cxnSpMkLst>
            <pc:docMk/>
            <pc:sldMk cId="445616382" sldId="533"/>
            <ac:cxnSpMk id="19" creationId="{37D1AFBF-2BDC-40BE-892D-47B2BCBC0F95}"/>
          </ac:cxnSpMkLst>
        </pc:cxnChg>
        <pc:cxnChg chg="add mod">
          <ac:chgData name="atheer alomar" userId="ba13cdd37e4bbbd1" providerId="LiveId" clId="{EDA883EE-87AD-4CA5-A04A-FB96BC0D6E8B}" dt="2023-12-25T21:41:39.420" v="1698" actId="14100"/>
          <ac:cxnSpMkLst>
            <pc:docMk/>
            <pc:sldMk cId="445616382" sldId="533"/>
            <ac:cxnSpMk id="20" creationId="{5A8BDF00-3651-4D8F-8120-F27802C0176F}"/>
          </ac:cxnSpMkLst>
        </pc:cxnChg>
      </pc:sldChg>
      <pc:sldChg chg="addSp modSp new mod ord modTransition modAnim">
        <pc:chgData name="atheer alomar" userId="ba13cdd37e4bbbd1" providerId="LiveId" clId="{EDA883EE-87AD-4CA5-A04A-FB96BC0D6E8B}" dt="2023-12-25T22:01:39.495" v="1847"/>
        <pc:sldMkLst>
          <pc:docMk/>
          <pc:sldMk cId="2264085267" sldId="534"/>
        </pc:sldMkLst>
        <pc:picChg chg="add mod">
          <ac:chgData name="atheer alomar" userId="ba13cdd37e4bbbd1" providerId="LiveId" clId="{EDA883EE-87AD-4CA5-A04A-FB96BC0D6E8B}" dt="2023-12-25T21:38:56.941" v="1678" actId="14100"/>
          <ac:picMkLst>
            <pc:docMk/>
            <pc:sldMk cId="2264085267" sldId="534"/>
            <ac:picMk id="2" creationId="{B8804F97-3814-4AA7-B9D9-6CEEC88A4DD9}"/>
          </ac:picMkLst>
        </pc:picChg>
      </pc:sldChg>
      <pc:sldChg chg="addSp delSp modSp new mod ord modTransition">
        <pc:chgData name="atheer alomar" userId="ba13cdd37e4bbbd1" providerId="LiveId" clId="{EDA883EE-87AD-4CA5-A04A-FB96BC0D6E8B}" dt="2023-12-26T00:47:06.527" v="2702" actId="167"/>
        <pc:sldMkLst>
          <pc:docMk/>
          <pc:sldMk cId="2831173932" sldId="535"/>
        </pc:sldMkLst>
        <pc:spChg chg="del mod">
          <ac:chgData name="atheer alomar" userId="ba13cdd37e4bbbd1" providerId="LiveId" clId="{EDA883EE-87AD-4CA5-A04A-FB96BC0D6E8B}" dt="2023-12-25T22:07:19.576" v="1892" actId="478"/>
          <ac:spMkLst>
            <pc:docMk/>
            <pc:sldMk cId="2831173932" sldId="535"/>
            <ac:spMk id="2" creationId="{BC2DB1E7-D4F9-42DA-9B51-3F73A689C5B2}"/>
          </ac:spMkLst>
        </pc:spChg>
        <pc:spChg chg="del">
          <ac:chgData name="atheer alomar" userId="ba13cdd37e4bbbd1" providerId="LiveId" clId="{EDA883EE-87AD-4CA5-A04A-FB96BC0D6E8B}" dt="2023-12-25T22:07:17.737" v="1890" actId="478"/>
          <ac:spMkLst>
            <pc:docMk/>
            <pc:sldMk cId="2831173932" sldId="535"/>
            <ac:spMk id="3" creationId="{3F30D608-7C9C-4A0B-B502-FB287F1F1C74}"/>
          </ac:spMkLst>
        </pc:spChg>
        <pc:spChg chg="add mod">
          <ac:chgData name="atheer alomar" userId="ba13cdd37e4bbbd1" providerId="LiveId" clId="{EDA883EE-87AD-4CA5-A04A-FB96BC0D6E8B}" dt="2023-12-26T00:13:37.078" v="2645" actId="1076"/>
          <ac:spMkLst>
            <pc:docMk/>
            <pc:sldMk cId="2831173932" sldId="535"/>
            <ac:spMk id="4" creationId="{AC148682-F86B-48E7-9078-118D038B052C}"/>
          </ac:spMkLst>
        </pc:spChg>
        <pc:picChg chg="add del mod ord">
          <ac:chgData name="atheer alomar" userId="ba13cdd37e4bbbd1" providerId="LiveId" clId="{EDA883EE-87AD-4CA5-A04A-FB96BC0D6E8B}" dt="2023-12-26T00:46:59.360" v="2700" actId="478"/>
          <ac:picMkLst>
            <pc:docMk/>
            <pc:sldMk cId="2831173932" sldId="535"/>
            <ac:picMk id="3" creationId="{CBBB524D-A5C5-433C-B1A1-DF897F55E723}"/>
          </ac:picMkLst>
        </pc:picChg>
        <pc:picChg chg="add mod ord">
          <ac:chgData name="atheer alomar" userId="ba13cdd37e4bbbd1" providerId="LiveId" clId="{EDA883EE-87AD-4CA5-A04A-FB96BC0D6E8B}" dt="2023-12-26T00:47:06.527" v="2702" actId="167"/>
          <ac:picMkLst>
            <pc:docMk/>
            <pc:sldMk cId="2831173932" sldId="535"/>
            <ac:picMk id="5" creationId="{C56592C9-7E17-4A45-8B9E-840CC3D1757A}"/>
          </ac:picMkLst>
        </pc:picChg>
      </pc:sldChg>
      <pc:sldChg chg="addSp modSp new mod modTransition">
        <pc:chgData name="atheer alomar" userId="ba13cdd37e4bbbd1" providerId="LiveId" clId="{EDA883EE-87AD-4CA5-A04A-FB96BC0D6E8B}" dt="2023-12-26T01:32:09.586" v="3066" actId="1076"/>
        <pc:sldMkLst>
          <pc:docMk/>
          <pc:sldMk cId="2303869464" sldId="536"/>
        </pc:sldMkLst>
        <pc:spChg chg="mod">
          <ac:chgData name="atheer alomar" userId="ba13cdd37e4bbbd1" providerId="LiveId" clId="{EDA883EE-87AD-4CA5-A04A-FB96BC0D6E8B}" dt="2023-12-25T22:07:32.800" v="1893"/>
          <ac:spMkLst>
            <pc:docMk/>
            <pc:sldMk cId="2303869464" sldId="536"/>
            <ac:spMk id="3" creationId="{8CB79369-81B1-4F8D-820B-CC8B54DE4896}"/>
          </ac:spMkLst>
        </pc:spChg>
        <pc:spChg chg="mod">
          <ac:chgData name="atheer alomar" userId="ba13cdd37e4bbbd1" providerId="LiveId" clId="{EDA883EE-87AD-4CA5-A04A-FB96BC0D6E8B}" dt="2023-12-25T22:07:32.800" v="1893"/>
          <ac:spMkLst>
            <pc:docMk/>
            <pc:sldMk cId="2303869464" sldId="536"/>
            <ac:spMk id="4" creationId="{5DC879AC-A64A-4140-845E-A1D2F021CD0B}"/>
          </ac:spMkLst>
        </pc:spChg>
        <pc:spChg chg="add mod">
          <ac:chgData name="atheer alomar" userId="ba13cdd37e4bbbd1" providerId="LiveId" clId="{EDA883EE-87AD-4CA5-A04A-FB96BC0D6E8B}" dt="2023-12-26T01:31:18.570" v="3059" actId="20577"/>
          <ac:spMkLst>
            <pc:docMk/>
            <pc:sldMk cId="2303869464" sldId="536"/>
            <ac:spMk id="8" creationId="{DA1D8BFA-3DAA-4E53-A497-5FB247551B00}"/>
          </ac:spMkLst>
        </pc:spChg>
        <pc:grpChg chg="add mod">
          <ac:chgData name="atheer alomar" userId="ba13cdd37e4bbbd1" providerId="LiveId" clId="{EDA883EE-87AD-4CA5-A04A-FB96BC0D6E8B}" dt="2023-12-26T00:48:25.124" v="2705" actId="1076"/>
          <ac:grpSpMkLst>
            <pc:docMk/>
            <pc:sldMk cId="2303869464" sldId="536"/>
            <ac:grpSpMk id="2" creationId="{583894AD-94F7-4DD6-B666-B5D2AFE749CA}"/>
          </ac:grpSpMkLst>
        </pc:grpChg>
        <pc:picChg chg="add mod ord">
          <ac:chgData name="atheer alomar" userId="ba13cdd37e4bbbd1" providerId="LiveId" clId="{EDA883EE-87AD-4CA5-A04A-FB96BC0D6E8B}" dt="2023-12-26T00:48:21.639" v="2704" actId="167"/>
          <ac:picMkLst>
            <pc:docMk/>
            <pc:sldMk cId="2303869464" sldId="536"/>
            <ac:picMk id="6" creationId="{6D66441D-9083-4CBC-BAE4-138A398097E8}"/>
          </ac:picMkLst>
        </pc:picChg>
        <pc:picChg chg="add mod">
          <ac:chgData name="atheer alomar" userId="ba13cdd37e4bbbd1" providerId="LiveId" clId="{EDA883EE-87AD-4CA5-A04A-FB96BC0D6E8B}" dt="2023-12-26T01:32:09.586" v="3066" actId="1076"/>
          <ac:picMkLst>
            <pc:docMk/>
            <pc:sldMk cId="2303869464" sldId="536"/>
            <ac:picMk id="2050" creationId="{F209E339-020D-4FE3-9DCC-E613F69D89F1}"/>
          </ac:picMkLst>
        </pc:picChg>
      </pc:sldChg>
      <pc:sldChg chg="addSp modSp new mod ord modTransition modAnim">
        <pc:chgData name="atheer alomar" userId="ba13cdd37e4bbbd1" providerId="LiveId" clId="{EDA883EE-87AD-4CA5-A04A-FB96BC0D6E8B}" dt="2023-12-26T01:22:06.942" v="3049"/>
        <pc:sldMkLst>
          <pc:docMk/>
          <pc:sldMk cId="3409581859" sldId="537"/>
        </pc:sldMkLst>
        <pc:spChg chg="mod">
          <ac:chgData name="atheer alomar" userId="ba13cdd37e4bbbd1" providerId="LiveId" clId="{EDA883EE-87AD-4CA5-A04A-FB96BC0D6E8B}" dt="2023-12-25T22:07:41.226" v="1894"/>
          <ac:spMkLst>
            <pc:docMk/>
            <pc:sldMk cId="3409581859" sldId="537"/>
            <ac:spMk id="3" creationId="{261BFF52-980F-41F4-B16F-B0813D133F04}"/>
          </ac:spMkLst>
        </pc:spChg>
        <pc:spChg chg="mod">
          <ac:chgData name="atheer alomar" userId="ba13cdd37e4bbbd1" providerId="LiveId" clId="{EDA883EE-87AD-4CA5-A04A-FB96BC0D6E8B}" dt="2023-12-25T22:07:41.226" v="1894"/>
          <ac:spMkLst>
            <pc:docMk/>
            <pc:sldMk cId="3409581859" sldId="537"/>
            <ac:spMk id="4" creationId="{F43A74F7-17F0-4F22-AAB5-C6BFF63483B8}"/>
          </ac:spMkLst>
        </pc:spChg>
        <pc:spChg chg="add mod">
          <ac:chgData name="atheer alomar" userId="ba13cdd37e4bbbd1" providerId="LiveId" clId="{EDA883EE-87AD-4CA5-A04A-FB96BC0D6E8B}" dt="2023-12-26T01:16:51.619" v="2960" actId="1076"/>
          <ac:spMkLst>
            <pc:docMk/>
            <pc:sldMk cId="3409581859" sldId="537"/>
            <ac:spMk id="7" creationId="{B9764644-013E-4E4D-A7C2-15873A3A35F6}"/>
          </ac:spMkLst>
        </pc:spChg>
        <pc:spChg chg="add mod">
          <ac:chgData name="atheer alomar" userId="ba13cdd37e4bbbd1" providerId="LiveId" clId="{EDA883EE-87AD-4CA5-A04A-FB96BC0D6E8B}" dt="2023-12-26T01:20:31.985" v="3040" actId="113"/>
          <ac:spMkLst>
            <pc:docMk/>
            <pc:sldMk cId="3409581859" sldId="537"/>
            <ac:spMk id="9" creationId="{9DE0F9DE-285F-4E15-BEE9-F12C808373ED}"/>
          </ac:spMkLst>
        </pc:spChg>
        <pc:spChg chg="add mod">
          <ac:chgData name="atheer alomar" userId="ba13cdd37e4bbbd1" providerId="LiveId" clId="{EDA883EE-87AD-4CA5-A04A-FB96BC0D6E8B}" dt="2023-12-26T01:20:14.042" v="3038" actId="20577"/>
          <ac:spMkLst>
            <pc:docMk/>
            <pc:sldMk cId="3409581859" sldId="537"/>
            <ac:spMk id="11" creationId="{371DBDBD-A20E-444E-AC67-DBE4A0351974}"/>
          </ac:spMkLst>
        </pc:spChg>
        <pc:grpChg chg="add mod">
          <ac:chgData name="atheer alomar" userId="ba13cdd37e4bbbd1" providerId="LiveId" clId="{EDA883EE-87AD-4CA5-A04A-FB96BC0D6E8B}" dt="2023-12-26T00:48:34.958" v="2709" actId="1076"/>
          <ac:grpSpMkLst>
            <pc:docMk/>
            <pc:sldMk cId="3409581859" sldId="537"/>
            <ac:grpSpMk id="2" creationId="{6C8FA6A4-EC53-465B-AE4C-8ABD357BFCF0}"/>
          </ac:grpSpMkLst>
        </pc:grpChg>
        <pc:picChg chg="add mod ord">
          <ac:chgData name="atheer alomar" userId="ba13cdd37e4bbbd1" providerId="LiveId" clId="{EDA883EE-87AD-4CA5-A04A-FB96BC0D6E8B}" dt="2023-12-26T00:48:31.788" v="2707" actId="167"/>
          <ac:picMkLst>
            <pc:docMk/>
            <pc:sldMk cId="3409581859" sldId="537"/>
            <ac:picMk id="5" creationId="{BFD789C5-AB44-4E9B-B40A-E1E15F67A263}"/>
          </ac:picMkLst>
        </pc:picChg>
        <pc:picChg chg="add mod">
          <ac:chgData name="atheer alomar" userId="ba13cdd37e4bbbd1" providerId="LiveId" clId="{EDA883EE-87AD-4CA5-A04A-FB96BC0D6E8B}" dt="2023-12-26T01:21:56.706" v="3047" actId="1076"/>
          <ac:picMkLst>
            <pc:docMk/>
            <pc:sldMk cId="3409581859" sldId="537"/>
            <ac:picMk id="1026" creationId="{519EC99B-F7DA-4847-A646-7280C087BA4F}"/>
          </ac:picMkLst>
        </pc:picChg>
      </pc:sldChg>
      <pc:sldChg chg="addSp modSp new mod modTransition">
        <pc:chgData name="atheer alomar" userId="ba13cdd37e4bbbd1" providerId="LiveId" clId="{EDA883EE-87AD-4CA5-A04A-FB96BC0D6E8B}" dt="2023-12-26T01:02:48.590" v="2879" actId="1035"/>
        <pc:sldMkLst>
          <pc:docMk/>
          <pc:sldMk cId="3795169788" sldId="538"/>
        </pc:sldMkLst>
        <pc:spChg chg="add mod">
          <ac:chgData name="atheer alomar" userId="ba13cdd37e4bbbd1" providerId="LiveId" clId="{EDA883EE-87AD-4CA5-A04A-FB96BC0D6E8B}" dt="2023-12-26T01:02:48.590" v="2879" actId="1035"/>
          <ac:spMkLst>
            <pc:docMk/>
            <pc:sldMk cId="3795169788" sldId="538"/>
            <ac:spMk id="2" creationId="{29D55528-1793-411E-A7E8-9A648FC6FFE6}"/>
          </ac:spMkLst>
        </pc:spChg>
        <pc:picChg chg="add mod ord">
          <ac:chgData name="atheer alomar" userId="ba13cdd37e4bbbd1" providerId="LiveId" clId="{EDA883EE-87AD-4CA5-A04A-FB96BC0D6E8B}" dt="2023-12-26T01:02:29.829" v="2876" actId="167"/>
          <ac:picMkLst>
            <pc:docMk/>
            <pc:sldMk cId="3795169788" sldId="538"/>
            <ac:picMk id="4" creationId="{CC0D503E-985D-4BEB-BC91-612B614E150C}"/>
          </ac:picMkLst>
        </pc:picChg>
      </pc:sldChg>
      <pc:sldChg chg="new del modTransition">
        <pc:chgData name="atheer alomar" userId="ba13cdd37e4bbbd1" providerId="LiveId" clId="{EDA883EE-87AD-4CA5-A04A-FB96BC0D6E8B}" dt="2023-12-25T22:08:04.951" v="1897" actId="2696"/>
        <pc:sldMkLst>
          <pc:docMk/>
          <pc:sldMk cId="3272885304" sldId="539"/>
        </pc:sldMkLst>
      </pc:sldChg>
      <pc:sldChg chg="addSp modSp add mod ord modTransition">
        <pc:chgData name="atheer alomar" userId="ba13cdd37e4bbbd1" providerId="LiveId" clId="{EDA883EE-87AD-4CA5-A04A-FB96BC0D6E8B}" dt="2023-12-26T01:15:58.295" v="2951"/>
        <pc:sldMkLst>
          <pc:docMk/>
          <pc:sldMk cId="527374963" sldId="540"/>
        </pc:sldMkLst>
        <pc:spChg chg="add mod">
          <ac:chgData name="atheer alomar" userId="ba13cdd37e4bbbd1" providerId="LiveId" clId="{EDA883EE-87AD-4CA5-A04A-FB96BC0D6E8B}" dt="2023-12-25T22:00:04.948" v="1826" actId="1076"/>
          <ac:spMkLst>
            <pc:docMk/>
            <pc:sldMk cId="527374963" sldId="540"/>
            <ac:spMk id="5" creationId="{6342AA7A-112A-4D2F-96F6-4CB7F2E47EE6}"/>
          </ac:spMkLst>
        </pc:spChg>
        <pc:spChg chg="mod">
          <ac:chgData name="atheer alomar" userId="ba13cdd37e4bbbd1" providerId="LiveId" clId="{EDA883EE-87AD-4CA5-A04A-FB96BC0D6E8B}" dt="2023-12-25T23:12:24.539" v="2361" actId="207"/>
          <ac:spMkLst>
            <pc:docMk/>
            <pc:sldMk cId="527374963" sldId="540"/>
            <ac:spMk id="8" creationId="{DA0748F2-8108-4867-9B73-26C7635553D2}"/>
          </ac:spMkLst>
        </pc:spChg>
        <pc:picChg chg="mod">
          <ac:chgData name="atheer alomar" userId="ba13cdd37e4bbbd1" providerId="LiveId" clId="{EDA883EE-87AD-4CA5-A04A-FB96BC0D6E8B}" dt="2023-12-25T21:59:16.340" v="1801" actId="1076"/>
          <ac:picMkLst>
            <pc:docMk/>
            <pc:sldMk cId="527374963" sldId="540"/>
            <ac:picMk id="7" creationId="{866AAADE-9A7C-4A25-92B9-675EE6AF98BC}"/>
          </ac:picMkLst>
        </pc:picChg>
        <pc:cxnChg chg="add mod">
          <ac:chgData name="atheer alomar" userId="ba13cdd37e4bbbd1" providerId="LiveId" clId="{EDA883EE-87AD-4CA5-A04A-FB96BC0D6E8B}" dt="2023-12-25T22:00:01.778" v="1825" actId="1076"/>
          <ac:cxnSpMkLst>
            <pc:docMk/>
            <pc:sldMk cId="527374963" sldId="540"/>
            <ac:cxnSpMk id="3" creationId="{E726D918-39C1-44EC-ADDF-2E389E372BF7}"/>
          </ac:cxnSpMkLst>
        </pc:cxnChg>
      </pc:sldChg>
      <pc:sldChg chg="addSp modSp new del mod">
        <pc:chgData name="atheer alomar" userId="ba13cdd37e4bbbd1" providerId="LiveId" clId="{EDA883EE-87AD-4CA5-A04A-FB96BC0D6E8B}" dt="2023-12-25T23:07:15.735" v="2313" actId="2696"/>
        <pc:sldMkLst>
          <pc:docMk/>
          <pc:sldMk cId="2797955871" sldId="541"/>
        </pc:sldMkLst>
        <pc:picChg chg="add mod">
          <ac:chgData name="atheer alomar" userId="ba13cdd37e4bbbd1" providerId="LiveId" clId="{EDA883EE-87AD-4CA5-A04A-FB96BC0D6E8B}" dt="2023-12-25T22:36:11.586" v="2079"/>
          <ac:picMkLst>
            <pc:docMk/>
            <pc:sldMk cId="2797955871" sldId="541"/>
            <ac:picMk id="2" creationId="{E1F0F507-B4C1-4ECF-B92C-520D1A9FCC80}"/>
          </ac:picMkLst>
        </pc:picChg>
        <pc:picChg chg="add mod">
          <ac:chgData name="atheer alomar" userId="ba13cdd37e4bbbd1" providerId="LiveId" clId="{EDA883EE-87AD-4CA5-A04A-FB96BC0D6E8B}" dt="2023-12-25T22:36:16.026" v="2080" actId="1076"/>
          <ac:picMkLst>
            <pc:docMk/>
            <pc:sldMk cId="2797955871" sldId="541"/>
            <ac:picMk id="3" creationId="{EF49A513-1943-4B5B-82FE-42EF911824D1}"/>
          </ac:picMkLst>
        </pc:picChg>
        <pc:picChg chg="add mod">
          <ac:chgData name="atheer alomar" userId="ba13cdd37e4bbbd1" providerId="LiveId" clId="{EDA883EE-87AD-4CA5-A04A-FB96BC0D6E8B}" dt="2023-12-25T22:36:28.253" v="2081" actId="1076"/>
          <ac:picMkLst>
            <pc:docMk/>
            <pc:sldMk cId="2797955871" sldId="541"/>
            <ac:picMk id="4" creationId="{C36AB8C2-2619-41E3-A101-337AC5C85302}"/>
          </ac:picMkLst>
        </pc:picChg>
      </pc:sldChg>
      <pc:sldChg chg="addSp delSp modSp new mod modTransition modAnim">
        <pc:chgData name="atheer alomar" userId="ba13cdd37e4bbbd1" providerId="LiveId" clId="{EDA883EE-87AD-4CA5-A04A-FB96BC0D6E8B}" dt="2023-12-26T02:28:17.100" v="3158" actId="1036"/>
        <pc:sldMkLst>
          <pc:docMk/>
          <pc:sldMk cId="1621303330" sldId="542"/>
        </pc:sldMkLst>
        <pc:spChg chg="add mod">
          <ac:chgData name="atheer alomar" userId="ba13cdd37e4bbbd1" providerId="LiveId" clId="{EDA883EE-87AD-4CA5-A04A-FB96BC0D6E8B}" dt="2023-12-25T22:58:19.331" v="2200"/>
          <ac:spMkLst>
            <pc:docMk/>
            <pc:sldMk cId="1621303330" sldId="542"/>
            <ac:spMk id="10" creationId="{BAF72F9A-C04A-4E4D-A5E3-F7E073F8BB10}"/>
          </ac:spMkLst>
        </pc:spChg>
        <pc:spChg chg="add mod">
          <ac:chgData name="atheer alomar" userId="ba13cdd37e4bbbd1" providerId="LiveId" clId="{EDA883EE-87AD-4CA5-A04A-FB96BC0D6E8B}" dt="2023-12-25T22:54:13.571" v="2160" actId="1076"/>
          <ac:spMkLst>
            <pc:docMk/>
            <pc:sldMk cId="1621303330" sldId="542"/>
            <ac:spMk id="11" creationId="{9BF440F0-37C7-411C-B593-2D2A73C1D76A}"/>
          </ac:spMkLst>
        </pc:spChg>
        <pc:spChg chg="add mod">
          <ac:chgData name="atheer alomar" userId="ba13cdd37e4bbbd1" providerId="LiveId" clId="{EDA883EE-87AD-4CA5-A04A-FB96BC0D6E8B}" dt="2023-12-25T23:01:57.484" v="2265" actId="1076"/>
          <ac:spMkLst>
            <pc:docMk/>
            <pc:sldMk cId="1621303330" sldId="542"/>
            <ac:spMk id="12" creationId="{5E851551-F638-4C17-A078-31C6ED3C355A}"/>
          </ac:spMkLst>
        </pc:spChg>
        <pc:spChg chg="add mod">
          <ac:chgData name="atheer alomar" userId="ba13cdd37e4bbbd1" providerId="LiveId" clId="{EDA883EE-87AD-4CA5-A04A-FB96BC0D6E8B}" dt="2023-12-25T22:59:01.319" v="2212" actId="207"/>
          <ac:spMkLst>
            <pc:docMk/>
            <pc:sldMk cId="1621303330" sldId="542"/>
            <ac:spMk id="15" creationId="{7A252CC1-AC01-45CD-97BC-6D9379C4C385}"/>
          </ac:spMkLst>
        </pc:spChg>
        <pc:spChg chg="add mod">
          <ac:chgData name="atheer alomar" userId="ba13cdd37e4bbbd1" providerId="LiveId" clId="{EDA883EE-87AD-4CA5-A04A-FB96BC0D6E8B}" dt="2023-12-26T02:28:17.100" v="3158" actId="1036"/>
          <ac:spMkLst>
            <pc:docMk/>
            <pc:sldMk cId="1621303330" sldId="542"/>
            <ac:spMk id="16" creationId="{6719AF7A-CCBA-40DF-A8BC-D199B313FDD3}"/>
          </ac:spMkLst>
        </pc:spChg>
        <pc:spChg chg="add mod">
          <ac:chgData name="atheer alomar" userId="ba13cdd37e4bbbd1" providerId="LiveId" clId="{EDA883EE-87AD-4CA5-A04A-FB96BC0D6E8B}" dt="2023-12-25T22:58:04.449" v="2196" actId="1076"/>
          <ac:spMkLst>
            <pc:docMk/>
            <pc:sldMk cId="1621303330" sldId="542"/>
            <ac:spMk id="17" creationId="{25D47CA7-A939-4D53-AAD3-D3DD36903F0A}"/>
          </ac:spMkLst>
        </pc:spChg>
        <pc:spChg chg="add mod">
          <ac:chgData name="atheer alomar" userId="ba13cdd37e4bbbd1" providerId="LiveId" clId="{EDA883EE-87AD-4CA5-A04A-FB96BC0D6E8B}" dt="2023-12-25T23:00:40.106" v="2230" actId="20577"/>
          <ac:spMkLst>
            <pc:docMk/>
            <pc:sldMk cId="1621303330" sldId="542"/>
            <ac:spMk id="19" creationId="{8FED4210-92D2-4AF3-A74A-D2070B253E48}"/>
          </ac:spMkLst>
        </pc:spChg>
        <pc:spChg chg="add mod">
          <ac:chgData name="atheer alomar" userId="ba13cdd37e4bbbd1" providerId="LiveId" clId="{EDA883EE-87AD-4CA5-A04A-FB96BC0D6E8B}" dt="2023-12-25T23:00:46.985" v="2232" actId="403"/>
          <ac:spMkLst>
            <pc:docMk/>
            <pc:sldMk cId="1621303330" sldId="542"/>
            <ac:spMk id="21" creationId="{B5316EB1-F4D2-4657-A8EA-6BB9E620AA49}"/>
          </ac:spMkLst>
        </pc:spChg>
        <pc:spChg chg="add mod">
          <ac:chgData name="atheer alomar" userId="ba13cdd37e4bbbd1" providerId="LiveId" clId="{EDA883EE-87AD-4CA5-A04A-FB96BC0D6E8B}" dt="2023-12-25T23:02:11.409" v="2268" actId="207"/>
          <ac:spMkLst>
            <pc:docMk/>
            <pc:sldMk cId="1621303330" sldId="542"/>
            <ac:spMk id="23" creationId="{BDBDAD75-DA8E-4A83-9470-C5885995ECED}"/>
          </ac:spMkLst>
        </pc:spChg>
        <pc:spChg chg="add mod">
          <ac:chgData name="atheer alomar" userId="ba13cdd37e4bbbd1" providerId="LiveId" clId="{EDA883EE-87AD-4CA5-A04A-FB96BC0D6E8B}" dt="2023-12-25T23:01:31.251" v="2252" actId="1076"/>
          <ac:spMkLst>
            <pc:docMk/>
            <pc:sldMk cId="1621303330" sldId="542"/>
            <ac:spMk id="25" creationId="{2FF98B2F-64DF-42CE-B39E-C127A066BC86}"/>
          </ac:spMkLst>
        </pc:spChg>
        <pc:spChg chg="add del">
          <ac:chgData name="atheer alomar" userId="ba13cdd37e4bbbd1" providerId="LiveId" clId="{EDA883EE-87AD-4CA5-A04A-FB96BC0D6E8B}" dt="2023-12-25T23:01:34.971" v="2254" actId="22"/>
          <ac:spMkLst>
            <pc:docMk/>
            <pc:sldMk cId="1621303330" sldId="542"/>
            <ac:spMk id="27" creationId="{0D6A0919-D1A4-4759-ACB3-5A5F9947274A}"/>
          </ac:spMkLst>
        </pc:spChg>
        <pc:picChg chg="add del mod">
          <ac:chgData name="atheer alomar" userId="ba13cdd37e4bbbd1" providerId="LiveId" clId="{EDA883EE-87AD-4CA5-A04A-FB96BC0D6E8B}" dt="2023-12-25T22:43:09.328" v="2101" actId="21"/>
          <ac:picMkLst>
            <pc:docMk/>
            <pc:sldMk cId="1621303330" sldId="542"/>
            <ac:picMk id="3" creationId="{22800F00-58C9-4950-B212-3B5583B6D965}"/>
          </ac:picMkLst>
        </pc:picChg>
        <pc:picChg chg="add mod ord">
          <ac:chgData name="atheer alomar" userId="ba13cdd37e4bbbd1" providerId="LiveId" clId="{EDA883EE-87AD-4CA5-A04A-FB96BC0D6E8B}" dt="2023-12-25T23:01:06.393" v="2239" actId="1076"/>
          <ac:picMkLst>
            <pc:docMk/>
            <pc:sldMk cId="1621303330" sldId="542"/>
            <ac:picMk id="5" creationId="{40C8A1A6-2A1E-485D-A223-F11DCC57C2B3}"/>
          </ac:picMkLst>
        </pc:picChg>
        <pc:picChg chg="add mod ord">
          <ac:chgData name="atheer alomar" userId="ba13cdd37e4bbbd1" providerId="LiveId" clId="{EDA883EE-87AD-4CA5-A04A-FB96BC0D6E8B}" dt="2023-12-25T22:54:13.571" v="2160" actId="1076"/>
          <ac:picMkLst>
            <pc:docMk/>
            <pc:sldMk cId="1621303330" sldId="542"/>
            <ac:picMk id="7" creationId="{C6089071-54A7-47A3-A001-9A25C332CFF9}"/>
          </ac:picMkLst>
        </pc:picChg>
        <pc:picChg chg="add mod ord">
          <ac:chgData name="atheer alomar" userId="ba13cdd37e4bbbd1" providerId="LiveId" clId="{EDA883EE-87AD-4CA5-A04A-FB96BC0D6E8B}" dt="2023-12-25T22:54:13.571" v="2160" actId="1076"/>
          <ac:picMkLst>
            <pc:docMk/>
            <pc:sldMk cId="1621303330" sldId="542"/>
            <ac:picMk id="9" creationId="{4C63AEB8-4FC9-469C-BDAB-172E26BFD8C2}"/>
          </ac:picMkLst>
        </pc:picChg>
        <pc:picChg chg="add mod">
          <ac:chgData name="atheer alomar" userId="ba13cdd37e4bbbd1" providerId="LiveId" clId="{EDA883EE-87AD-4CA5-A04A-FB96BC0D6E8B}" dt="2023-12-26T00:55:47.154" v="2874" actId="1076"/>
          <ac:picMkLst>
            <pc:docMk/>
            <pc:sldMk cId="1621303330" sldId="542"/>
            <ac:picMk id="13" creationId="{87F9EF12-A155-4221-8B6B-42C0F2583E50}"/>
          </ac:picMkLst>
        </pc:picChg>
      </pc:sldChg>
      <pc:sldChg chg="addSp modSp new mod modTransition modAnim">
        <pc:chgData name="atheer alomar" userId="ba13cdd37e4bbbd1" providerId="LiveId" clId="{EDA883EE-87AD-4CA5-A04A-FB96BC0D6E8B}" dt="2023-12-26T02:28:21.737" v="3160" actId="1076"/>
        <pc:sldMkLst>
          <pc:docMk/>
          <pc:sldMk cId="202579537" sldId="543"/>
        </pc:sldMkLst>
        <pc:spChg chg="add mod">
          <ac:chgData name="atheer alomar" userId="ba13cdd37e4bbbd1" providerId="LiveId" clId="{EDA883EE-87AD-4CA5-A04A-FB96BC0D6E8B}" dt="2023-12-25T23:02:38.991" v="2271" actId="1076"/>
          <ac:spMkLst>
            <pc:docMk/>
            <pc:sldMk cId="202579537" sldId="543"/>
            <ac:spMk id="4" creationId="{1A53D13B-8BC8-4264-9541-2C0E2C6AA81A}"/>
          </ac:spMkLst>
        </pc:spChg>
        <pc:spChg chg="add mod">
          <ac:chgData name="atheer alomar" userId="ba13cdd37e4bbbd1" providerId="LiveId" clId="{EDA883EE-87AD-4CA5-A04A-FB96BC0D6E8B}" dt="2023-12-25T23:05:36.965" v="2307" actId="1076"/>
          <ac:spMkLst>
            <pc:docMk/>
            <pc:sldMk cId="202579537" sldId="543"/>
            <ac:spMk id="5" creationId="{37B07ADD-0507-4F19-9F01-4CEED1546B1D}"/>
          </ac:spMkLst>
        </pc:spChg>
        <pc:spChg chg="add mod">
          <ac:chgData name="atheer alomar" userId="ba13cdd37e4bbbd1" providerId="LiveId" clId="{EDA883EE-87AD-4CA5-A04A-FB96BC0D6E8B}" dt="2023-12-25T23:03:47.503" v="2289" actId="207"/>
          <ac:spMkLst>
            <pc:docMk/>
            <pc:sldMk cId="202579537" sldId="543"/>
            <ac:spMk id="8" creationId="{9657168C-8984-49F7-BEBA-93A01BDFD1C7}"/>
          </ac:spMkLst>
        </pc:spChg>
        <pc:spChg chg="add mod">
          <ac:chgData name="atheer alomar" userId="ba13cdd37e4bbbd1" providerId="LiveId" clId="{EDA883EE-87AD-4CA5-A04A-FB96BC0D6E8B}" dt="2023-12-26T02:28:21.737" v="3160" actId="1076"/>
          <ac:spMkLst>
            <pc:docMk/>
            <pc:sldMk cId="202579537" sldId="543"/>
            <ac:spMk id="9" creationId="{38E6F020-D1AB-49C2-B727-2EFA9BA74475}"/>
          </ac:spMkLst>
        </pc:spChg>
        <pc:spChg chg="add mod">
          <ac:chgData name="atheer alomar" userId="ba13cdd37e4bbbd1" providerId="LiveId" clId="{EDA883EE-87AD-4CA5-A04A-FB96BC0D6E8B}" dt="2023-12-25T23:05:36.965" v="2307" actId="1076"/>
          <ac:spMkLst>
            <pc:docMk/>
            <pc:sldMk cId="202579537" sldId="543"/>
            <ac:spMk id="10" creationId="{067CD02C-85F2-4B37-AB46-21FEB1C9648C}"/>
          </ac:spMkLst>
        </pc:spChg>
        <pc:picChg chg="add mod ord">
          <ac:chgData name="atheer alomar" userId="ba13cdd37e4bbbd1" providerId="LiveId" clId="{EDA883EE-87AD-4CA5-A04A-FB96BC0D6E8B}" dt="2023-12-25T23:05:36.965" v="2307" actId="1076"/>
          <ac:picMkLst>
            <pc:docMk/>
            <pc:sldMk cId="202579537" sldId="543"/>
            <ac:picMk id="2" creationId="{B7B2DC1F-BB0F-4F02-9C07-532BD01B6AD6}"/>
          </ac:picMkLst>
        </pc:picChg>
        <pc:picChg chg="add mod">
          <ac:chgData name="atheer alomar" userId="ba13cdd37e4bbbd1" providerId="LiveId" clId="{EDA883EE-87AD-4CA5-A04A-FB96BC0D6E8B}" dt="2023-12-25T23:02:34.690" v="2269" actId="1440"/>
          <ac:picMkLst>
            <pc:docMk/>
            <pc:sldMk cId="202579537" sldId="543"/>
            <ac:picMk id="3" creationId="{810F8AC0-2BD8-49DB-B876-F2FBE25A7643}"/>
          </ac:picMkLst>
        </pc:picChg>
        <pc:picChg chg="add mod">
          <ac:chgData name="atheer alomar" userId="ba13cdd37e4bbbd1" providerId="LiveId" clId="{EDA883EE-87AD-4CA5-A04A-FB96BC0D6E8B}" dt="2023-12-25T22:54:38.781" v="2169" actId="1076"/>
          <ac:picMkLst>
            <pc:docMk/>
            <pc:sldMk cId="202579537" sldId="543"/>
            <ac:picMk id="6" creationId="{744E980B-4ACC-48DD-B5BC-EFBB6DAE3856}"/>
          </ac:picMkLst>
        </pc:picChg>
      </pc:sldChg>
      <pc:sldChg chg="addSp delSp modSp new mod modAnim">
        <pc:chgData name="atheer alomar" userId="ba13cdd37e4bbbd1" providerId="LiveId" clId="{EDA883EE-87AD-4CA5-A04A-FB96BC0D6E8B}" dt="2023-12-26T02:07:20.353" v="3082" actId="115"/>
        <pc:sldMkLst>
          <pc:docMk/>
          <pc:sldMk cId="1833231425" sldId="544"/>
        </pc:sldMkLst>
        <pc:spChg chg="del">
          <ac:chgData name="atheer alomar" userId="ba13cdd37e4bbbd1" providerId="LiveId" clId="{EDA883EE-87AD-4CA5-A04A-FB96BC0D6E8B}" dt="2023-12-25T23:23:13.217" v="2375" actId="478"/>
          <ac:spMkLst>
            <pc:docMk/>
            <pc:sldMk cId="1833231425" sldId="544"/>
            <ac:spMk id="2" creationId="{5CE8BC3E-9C28-47C5-99A2-0EF6A1DA1BB7}"/>
          </ac:spMkLst>
        </pc:spChg>
        <pc:spChg chg="add mod">
          <ac:chgData name="atheer alomar" userId="ba13cdd37e4bbbd1" providerId="LiveId" clId="{EDA883EE-87AD-4CA5-A04A-FB96BC0D6E8B}" dt="2023-12-26T01:05:28.303" v="2927" actId="1582"/>
          <ac:spMkLst>
            <pc:docMk/>
            <pc:sldMk cId="1833231425" sldId="544"/>
            <ac:spMk id="2" creationId="{CCDE9112-60CE-42E3-98DC-FCB1400A1FF1}"/>
          </ac:spMkLst>
        </pc:spChg>
        <pc:spChg chg="add mod">
          <ac:chgData name="atheer alomar" userId="ba13cdd37e4bbbd1" providerId="LiveId" clId="{EDA883EE-87AD-4CA5-A04A-FB96BC0D6E8B}" dt="2023-12-26T01:05:55.723" v="2932" actId="1076"/>
          <ac:spMkLst>
            <pc:docMk/>
            <pc:sldMk cId="1833231425" sldId="544"/>
            <ac:spMk id="3" creationId="{2921ABC1-23FE-47AD-8904-D06F5B04E1C3}"/>
          </ac:spMkLst>
        </pc:spChg>
        <pc:spChg chg="del">
          <ac:chgData name="atheer alomar" userId="ba13cdd37e4bbbd1" providerId="LiveId" clId="{EDA883EE-87AD-4CA5-A04A-FB96BC0D6E8B}" dt="2023-12-25T23:23:12.027" v="2374" actId="478"/>
          <ac:spMkLst>
            <pc:docMk/>
            <pc:sldMk cId="1833231425" sldId="544"/>
            <ac:spMk id="3" creationId="{7A793925-3BDE-4DA1-9559-45C409BB25B4}"/>
          </ac:spMkLst>
        </pc:spChg>
        <pc:spChg chg="add mod">
          <ac:chgData name="atheer alomar" userId="ba13cdd37e4bbbd1" providerId="LiveId" clId="{EDA883EE-87AD-4CA5-A04A-FB96BC0D6E8B}" dt="2023-12-26T02:07:07.539" v="3080" actId="20577"/>
          <ac:spMkLst>
            <pc:docMk/>
            <pc:sldMk cId="1833231425" sldId="544"/>
            <ac:spMk id="5" creationId="{F141E90C-5508-432F-AD3F-67732F84B81D}"/>
          </ac:spMkLst>
        </pc:spChg>
        <pc:spChg chg="add mod">
          <ac:chgData name="atheer alomar" userId="ba13cdd37e4bbbd1" providerId="LiveId" clId="{EDA883EE-87AD-4CA5-A04A-FB96BC0D6E8B}" dt="2023-12-26T02:07:20.353" v="3082" actId="115"/>
          <ac:spMkLst>
            <pc:docMk/>
            <pc:sldMk cId="1833231425" sldId="544"/>
            <ac:spMk id="7" creationId="{FE4FE7DA-5C04-4C3E-87C8-C9ECA4CF0210}"/>
          </ac:spMkLst>
        </pc:spChg>
        <pc:spChg chg="add del mod">
          <ac:chgData name="atheer alomar" userId="ba13cdd37e4bbbd1" providerId="LiveId" clId="{EDA883EE-87AD-4CA5-A04A-FB96BC0D6E8B}" dt="2023-12-25T23:28:44.651" v="2547" actId="478"/>
          <ac:spMkLst>
            <pc:docMk/>
            <pc:sldMk cId="1833231425" sldId="544"/>
            <ac:spMk id="9" creationId="{3A80E745-3366-46BA-8A6C-F9C7A68AA484}"/>
          </ac:spMkLst>
        </pc:spChg>
        <pc:spChg chg="add mod">
          <ac:chgData name="atheer alomar" userId="ba13cdd37e4bbbd1" providerId="LiveId" clId="{EDA883EE-87AD-4CA5-A04A-FB96BC0D6E8B}" dt="2023-12-26T01:05:06.151" v="2923" actId="20577"/>
          <ac:spMkLst>
            <pc:docMk/>
            <pc:sldMk cId="1833231425" sldId="544"/>
            <ac:spMk id="10" creationId="{62F9651A-93F1-4D59-AAAC-F700394F1BB8}"/>
          </ac:spMkLst>
        </pc:spChg>
        <pc:spChg chg="add mod">
          <ac:chgData name="atheer alomar" userId="ba13cdd37e4bbbd1" providerId="LiveId" clId="{EDA883EE-87AD-4CA5-A04A-FB96BC0D6E8B}" dt="2023-12-26T01:03:48.901" v="2886" actId="1076"/>
          <ac:spMkLst>
            <pc:docMk/>
            <pc:sldMk cId="1833231425" sldId="544"/>
            <ac:spMk id="11" creationId="{82AA6C12-AD5A-4BDD-AF39-B6FC6B828DAD}"/>
          </ac:spMkLst>
        </pc:spChg>
        <pc:spChg chg="add mod">
          <ac:chgData name="atheer alomar" userId="ba13cdd37e4bbbd1" providerId="LiveId" clId="{EDA883EE-87AD-4CA5-A04A-FB96BC0D6E8B}" dt="2023-12-26T01:04:59.113" v="2915" actId="207"/>
          <ac:spMkLst>
            <pc:docMk/>
            <pc:sldMk cId="1833231425" sldId="544"/>
            <ac:spMk id="13" creationId="{8AB574DA-E220-42C3-B5B1-E56861AEA75B}"/>
          </ac:spMkLst>
        </pc:spChg>
        <pc:picChg chg="add mod ord">
          <ac:chgData name="atheer alomar" userId="ba13cdd37e4bbbd1" providerId="LiveId" clId="{EDA883EE-87AD-4CA5-A04A-FB96BC0D6E8B}" dt="2023-12-26T01:03:28.295" v="2881" actId="167"/>
          <ac:picMkLst>
            <pc:docMk/>
            <pc:sldMk cId="1833231425" sldId="544"/>
            <ac:picMk id="8" creationId="{DABEDA15-F778-4F2B-8269-1829B2B5FA69}"/>
          </ac:picMkLst>
        </pc:picChg>
      </pc:sldChg>
      <pc:sldChg chg="addSp delSp modSp new mod modAnim">
        <pc:chgData name="atheer alomar" userId="ba13cdd37e4bbbd1" providerId="LiveId" clId="{EDA883EE-87AD-4CA5-A04A-FB96BC0D6E8B}" dt="2023-12-26T01:06:14.866" v="2943" actId="20577"/>
        <pc:sldMkLst>
          <pc:docMk/>
          <pc:sldMk cId="435716785" sldId="545"/>
        </pc:sldMkLst>
        <pc:spChg chg="del">
          <ac:chgData name="atheer alomar" userId="ba13cdd37e4bbbd1" providerId="LiveId" clId="{EDA883EE-87AD-4CA5-A04A-FB96BC0D6E8B}" dt="2023-12-25T23:30:25.936" v="2562" actId="478"/>
          <ac:spMkLst>
            <pc:docMk/>
            <pc:sldMk cId="435716785" sldId="545"/>
            <ac:spMk id="2" creationId="{5649B893-17BD-417A-A099-800E39C6E8DD}"/>
          </ac:spMkLst>
        </pc:spChg>
        <pc:spChg chg="del">
          <ac:chgData name="atheer alomar" userId="ba13cdd37e4bbbd1" providerId="LiveId" clId="{EDA883EE-87AD-4CA5-A04A-FB96BC0D6E8B}" dt="2023-12-25T23:30:24.027" v="2561" actId="478"/>
          <ac:spMkLst>
            <pc:docMk/>
            <pc:sldMk cId="435716785" sldId="545"/>
            <ac:spMk id="3" creationId="{151270C3-746C-474A-8844-FDD41DD1B3CA}"/>
          </ac:spMkLst>
        </pc:spChg>
        <pc:spChg chg="add mod">
          <ac:chgData name="atheer alomar" userId="ba13cdd37e4bbbd1" providerId="LiveId" clId="{EDA883EE-87AD-4CA5-A04A-FB96BC0D6E8B}" dt="2023-12-26T01:06:12.030" v="2937" actId="1076"/>
          <ac:spMkLst>
            <pc:docMk/>
            <pc:sldMk cId="435716785" sldId="545"/>
            <ac:spMk id="4" creationId="{B19FB590-5F67-4F2A-9795-BF8C7583E31D}"/>
          </ac:spMkLst>
        </pc:spChg>
        <pc:spChg chg="add mod">
          <ac:chgData name="atheer alomar" userId="ba13cdd37e4bbbd1" providerId="LiveId" clId="{EDA883EE-87AD-4CA5-A04A-FB96BC0D6E8B}" dt="2023-12-26T01:06:14.866" v="2943" actId="20577"/>
          <ac:spMkLst>
            <pc:docMk/>
            <pc:sldMk cId="435716785" sldId="545"/>
            <ac:spMk id="6" creationId="{8D4870CC-8BA3-4381-8157-D840315982CC}"/>
          </ac:spMkLst>
        </pc:spChg>
        <pc:spChg chg="add mod">
          <ac:chgData name="atheer alomar" userId="ba13cdd37e4bbbd1" providerId="LiveId" clId="{EDA883EE-87AD-4CA5-A04A-FB96BC0D6E8B}" dt="2023-12-25T23:32:14.307" v="2634" actId="1076"/>
          <ac:spMkLst>
            <pc:docMk/>
            <pc:sldMk cId="435716785" sldId="545"/>
            <ac:spMk id="7" creationId="{C7B4D158-8304-4F6F-9998-C7CDEDFE5CBC}"/>
          </ac:spMkLst>
        </pc:spChg>
        <pc:picChg chg="add mod ord">
          <ac:chgData name="atheer alomar" userId="ba13cdd37e4bbbd1" providerId="LiveId" clId="{EDA883EE-87AD-4CA5-A04A-FB96BC0D6E8B}" dt="2023-12-26T01:06:08.190" v="2935" actId="167"/>
          <ac:picMkLst>
            <pc:docMk/>
            <pc:sldMk cId="435716785" sldId="545"/>
            <ac:picMk id="5" creationId="{11BED19A-7D42-40AB-AABD-521895F31A0E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0C6FEAF-5DC5-41BD-8E7E-AAB2BC0DD4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8DDD1710-EE9D-4F7A-9BF8-9739AE4933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32AAD5C-B2CB-4B87-B36E-8C8844FD2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CFB5-BC96-4B7E-A28D-F4FAA30EE1C5}" type="datetimeFigureOut">
              <a:rPr lang="ar-SA" smtClean="0"/>
              <a:t>10/07/45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CD579E2-EE39-4CE9-8A2A-4D6D0A79F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3A09219-8544-4744-B60D-9CB6776F0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BF930-041E-4843-815F-51FEE8F06C9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87568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8DCF4FB-A392-447E-957B-6FCAA1A72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3F8C3BF4-1E29-4EB2-9349-A251CDE5FA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000D116-47DE-482E-81BC-E82426A7D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CFB5-BC96-4B7E-A28D-F4FAA30EE1C5}" type="datetimeFigureOut">
              <a:rPr lang="ar-SA" smtClean="0"/>
              <a:t>10/07/45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D938C46-C2B9-4C58-9F3B-FB7646FA9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ACA09F0-DDA2-4C50-ABF4-D87F3C2A1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BF930-041E-4843-815F-51FEE8F06C9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50191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91D99785-5122-4B21-B31A-DE55CC0C59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A8F946D9-A2D3-4F63-BB9E-6C94807F84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DA09052-D040-461C-9DAB-E776C29C0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CFB5-BC96-4B7E-A28D-F4FAA30EE1C5}" type="datetimeFigureOut">
              <a:rPr lang="ar-SA" smtClean="0"/>
              <a:t>10/07/45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EC76DA4-F006-4166-BD39-FB6657CD1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44AF75A-A9C2-4697-8AD1-EB7BAD9FC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BF930-041E-4843-815F-51FEE8F06C9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19232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7F7EA26-530D-455B-8EBF-D279A8C3F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D12BC20-73C8-47B9-A0AE-B33D0E8D28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3736A39-0FB0-4AC4-BE3E-77DDDBF2A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CFB5-BC96-4B7E-A28D-F4FAA30EE1C5}" type="datetimeFigureOut">
              <a:rPr lang="ar-SA" smtClean="0"/>
              <a:t>10/07/45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A44620B-2C82-45BE-B60F-A475A0D79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B0E020B-3526-4557-A780-1A5925003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BF930-041E-4843-815F-51FEE8F06C9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3245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615E024-2712-467F-B254-A2B5DDB67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A7A42DE-AB45-4E23-B997-2730A489BB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314EDFE-0223-4057-8882-986105517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CFB5-BC96-4B7E-A28D-F4FAA30EE1C5}" type="datetimeFigureOut">
              <a:rPr lang="ar-SA" smtClean="0"/>
              <a:t>10/07/45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2922B5D-C537-4280-B56D-70381F75A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50F83ED-635D-4073-BC02-9C0668715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BF930-041E-4843-815F-51FEE8F06C9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99002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5DD2294-DC8B-4D99-86F8-9EC84237A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0FEE38E-CE3C-452B-8FDD-1EB1C259AB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885100DD-80D6-4B79-BBC0-DEEAB8D857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B49C9E4-15A8-4948-BFBB-5C6FCFF09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CFB5-BC96-4B7E-A28D-F4FAA30EE1C5}" type="datetimeFigureOut">
              <a:rPr lang="ar-SA" smtClean="0"/>
              <a:t>10/07/45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444BE6E5-EEAF-4EED-9CCF-9F0B411DD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54BAD510-6524-43BD-B349-6E124A238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BF930-041E-4843-815F-51FEE8F06C9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79754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FAC1985-55E8-4FD9-B3C8-F0F81AD53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B4BE8A12-EAC9-47D0-8DAC-75218A02AE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8C847335-592C-4CA1-A8A9-A1A63A0C53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B0AE7592-0272-4C00-82AC-C9AFFE8A8B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CA8BD3BC-D509-4A2B-8D94-230504EA2A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50E392DC-9CAA-4ADA-AB61-70FB98CAC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CFB5-BC96-4B7E-A28D-F4FAA30EE1C5}" type="datetimeFigureOut">
              <a:rPr lang="ar-SA" smtClean="0"/>
              <a:t>10/07/45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61E4C353-7C29-4E96-9888-B5C8FDD4E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FEA891DF-E8CD-4EFB-935F-D6D25C0A1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BF930-041E-4843-815F-51FEE8F06C9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71135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63B1DE2-EB03-4E3C-BAF8-47A5A4A22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AB4A82FA-9C17-45CA-BE5B-7E8325E9A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CFB5-BC96-4B7E-A28D-F4FAA30EE1C5}" type="datetimeFigureOut">
              <a:rPr lang="ar-SA" smtClean="0"/>
              <a:t>10/07/45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EB3330E2-7A20-448B-B9F4-8D956AE63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521D7D02-3640-4B12-88B0-AB55A6DB8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BF930-041E-4843-815F-51FEE8F06C9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58153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4FABA69-ED27-44BA-9B40-F2F3E8D66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CFB5-BC96-4B7E-A28D-F4FAA30EE1C5}" type="datetimeFigureOut">
              <a:rPr lang="ar-SA" smtClean="0"/>
              <a:t>10/07/45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CAB3646B-C6AF-4769-80EC-6382D8DDF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52FCEBAD-A4EE-4A1F-AC57-4745EBB0B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BF930-041E-4843-815F-51FEE8F06C9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27225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B749F03-4D10-4858-86B6-8A2093A3B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427740D-2217-4774-905F-73FBD39868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38FED611-5DA4-4D98-B7A9-D0773878B9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35EAB60A-753F-4053-8868-C5F915AD9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CFB5-BC96-4B7E-A28D-F4FAA30EE1C5}" type="datetimeFigureOut">
              <a:rPr lang="ar-SA" smtClean="0"/>
              <a:t>10/07/45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0CA230C-5A9F-4461-9C6A-1F725039E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8C56E51-1A22-428E-BDFF-05875DCC9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BF930-041E-4843-815F-51FEE8F06C9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18812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766837C-3DC5-4072-8CF5-DEDBDB692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1A68605C-6389-4061-AC28-B4913229CF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B49274B8-19C7-4B38-9CF6-3F0211548C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FDE611BB-20D0-4852-8C93-CEF301E37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CFB5-BC96-4B7E-A28D-F4FAA30EE1C5}" type="datetimeFigureOut">
              <a:rPr lang="ar-SA" smtClean="0"/>
              <a:t>10/07/45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FDED837E-6BAC-4FE0-ADC0-FE614DCC8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60154F8E-9A04-43DF-A80F-89D0DCFB8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BF930-041E-4843-815F-51FEE8F06C9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43547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09C61890-BAD5-4E75-96F0-88E79D851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A3F5903-9EF8-44C2-99E4-74D2EC591C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6159307-BD24-4B06-9754-CF059F5B46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CFB5-BC96-4B7E-A28D-F4FAA30EE1C5}" type="datetimeFigureOut">
              <a:rPr lang="ar-SA" smtClean="0"/>
              <a:t>10/07/45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FE65F48-1885-4AA1-A272-981D4AD16E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B18109A-13DC-43A2-BFC4-B7E39A240C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DBF930-041E-4843-815F-51FEE8F06C9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8699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5.png"/><Relationship Id="rId4" Type="http://schemas.openxmlformats.org/officeDocument/2006/relationships/image" Target="../media/image24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5.png"/><Relationship Id="rId4" Type="http://schemas.openxmlformats.org/officeDocument/2006/relationships/image" Target="../media/image24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gif"/><Relationship Id="rId5" Type="http://schemas.openxmlformats.org/officeDocument/2006/relationships/image" Target="../media/image27.jpe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tmp"/><Relationship Id="rId4" Type="http://schemas.openxmlformats.org/officeDocument/2006/relationships/image" Target="../media/image3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tmp"/><Relationship Id="rId7" Type="http://schemas.openxmlformats.org/officeDocument/2006/relationships/image" Target="../media/image40.tmp"/><Relationship Id="rId2" Type="http://schemas.openxmlformats.org/officeDocument/2006/relationships/image" Target="../media/image35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tmp"/><Relationship Id="rId4" Type="http://schemas.openxmlformats.org/officeDocument/2006/relationships/image" Target="../media/image37.tm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46.png"/><Relationship Id="rId4" Type="http://schemas.openxmlformats.org/officeDocument/2006/relationships/image" Target="../media/image40.tm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0.tmp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0.tmp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tm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9.png"/><Relationship Id="rId5" Type="http://schemas.openxmlformats.org/officeDocument/2006/relationships/image" Target="../media/image38.tmp"/><Relationship Id="rId4" Type="http://schemas.openxmlformats.org/officeDocument/2006/relationships/image" Target="../media/image48.tm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mp"/><Relationship Id="rId2" Type="http://schemas.openxmlformats.org/officeDocument/2006/relationships/image" Target="../media/image48.tm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tmp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7.tmp"/><Relationship Id="rId5" Type="http://schemas.openxmlformats.org/officeDocument/2006/relationships/image" Target="../media/image41.png"/><Relationship Id="rId4" Type="http://schemas.openxmlformats.org/officeDocument/2006/relationships/image" Target="../media/image49.tm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9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tm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9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tm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51.emf"/><Relationship Id="rId7" Type="http://schemas.openxmlformats.org/officeDocument/2006/relationships/image" Target="../media/image5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microsoft.com/office/2007/relationships/hdphoto" Target="../media/hdphoto4.wdp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54.png"/><Relationship Id="rId4" Type="http://schemas.openxmlformats.org/officeDocument/2006/relationships/image" Target="../media/image58.jpe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54.png"/><Relationship Id="rId4" Type="http://schemas.openxmlformats.org/officeDocument/2006/relationships/image" Target="../media/image5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G"/><Relationship Id="rId4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6.png"/><Relationship Id="rId4" Type="http://schemas.openxmlformats.org/officeDocument/2006/relationships/image" Target="../media/image67.tm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tmp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XEnS-u3fAY" TargetMode="External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tmp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17/06/relationships/model3d" Target="../media/model3d2.glb"/><Relationship Id="rId3" Type="http://schemas.microsoft.com/office/2007/relationships/hdphoto" Target="../media/hdphoto6.wdp"/><Relationship Id="rId7" Type="http://schemas.openxmlformats.org/officeDocument/2006/relationships/image" Target="../media/image85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microsoft.com/office/2017/06/relationships/model3d" Target="../media/model3d1.glb"/><Relationship Id="rId5" Type="http://schemas.microsoft.com/office/2007/relationships/hdphoto" Target="../media/hdphoto7.wdp"/><Relationship Id="rId4" Type="http://schemas.openxmlformats.org/officeDocument/2006/relationships/image" Target="../media/image84.png"/><Relationship Id="rId9" Type="http://schemas.openxmlformats.org/officeDocument/2006/relationships/image" Target="../media/image8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AB6268B-8A4E-4C4D-83DA-FABCEA91D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عنصر نائب للمحتوى 4">
            <a:extLst>
              <a:ext uri="{FF2B5EF4-FFF2-40B4-BE49-F238E27FC236}">
                <a16:creationId xmlns:a16="http://schemas.microsoft.com/office/drawing/2014/main" id="{2594BF65-BF36-41D6-9BEE-AC034335D2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349114" cy="6946377"/>
          </a:xfr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B33E8304-5F7F-4F87-B085-C3E873485075}"/>
              </a:ext>
            </a:extLst>
          </p:cNvPr>
          <p:cNvSpPr txBox="1"/>
          <p:nvPr/>
        </p:nvSpPr>
        <p:spPr>
          <a:xfrm>
            <a:off x="1698396" y="525381"/>
            <a:ext cx="8795207" cy="280076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8800" b="1" dirty="0"/>
              <a:t>Good morning</a:t>
            </a:r>
          </a:p>
          <a:p>
            <a:pPr algn="ctr" rtl="0"/>
            <a:r>
              <a:rPr lang="en-US" sz="8800" b="1" dirty="0"/>
              <a:t>Everyone!</a:t>
            </a:r>
            <a:endParaRPr lang="ar-SA" sz="8800" b="1" dirty="0"/>
          </a:p>
        </p:txBody>
      </p:sp>
    </p:spTree>
    <p:extLst>
      <p:ext uri="{BB962C8B-B14F-4D97-AF65-F5344CB8AC3E}">
        <p14:creationId xmlns:p14="http://schemas.microsoft.com/office/powerpoint/2010/main" val="2932799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92344FDE-51A9-473E-8D2A-E510637B2F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47104" y="-51236"/>
            <a:ext cx="10044896" cy="6960472"/>
          </a:xfrm>
          <a:prstGeom prst="rect">
            <a:avLst/>
          </a:prstGeom>
        </p:spPr>
      </p:pic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78F365B0-C6D5-4503-9BD1-FC052DEB14C5}"/>
              </a:ext>
            </a:extLst>
          </p:cNvPr>
          <p:cNvSpPr/>
          <p:nvPr/>
        </p:nvSpPr>
        <p:spPr>
          <a:xfrm>
            <a:off x="-1949208" y="-347241"/>
            <a:ext cx="6005447" cy="771748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7170" name="Picture 2" descr="Movie Marathon Records">
            <a:extLst>
              <a:ext uri="{FF2B5EF4-FFF2-40B4-BE49-F238E27FC236}">
                <a16:creationId xmlns:a16="http://schemas.microsoft.com/office/drawing/2014/main" id="{7191CC64-D1B9-4648-AFB0-7955809F7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05" y="1069196"/>
            <a:ext cx="1178438" cy="116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1,142 World Record Holder Illustrations, Royalty-Free Vector Graphics &amp; Clip  Art - iStock">
            <a:extLst>
              <a:ext uri="{FF2B5EF4-FFF2-40B4-BE49-F238E27FC236}">
                <a16:creationId xmlns:a16="http://schemas.microsoft.com/office/drawing/2014/main" id="{803D0402-026F-4AFE-9779-52004C92C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515" y="4770810"/>
            <a:ext cx="2071618" cy="1133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04C69E31-4D7A-43A0-AA7F-4C5A6B299B69}"/>
              </a:ext>
            </a:extLst>
          </p:cNvPr>
          <p:cNvSpPr/>
          <p:nvPr/>
        </p:nvSpPr>
        <p:spPr>
          <a:xfrm>
            <a:off x="196769" y="2377224"/>
            <a:ext cx="3859469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0"/>
            <a:r>
              <a:rPr lang="en-US" sz="3200" b="1" dirty="0"/>
              <a:t>Asia is also home to the </a:t>
            </a:r>
            <a:r>
              <a:rPr lang="en-US" sz="3200" b="1" dirty="0">
                <a:solidFill>
                  <a:srgbClr val="0070C0"/>
                </a:solidFill>
              </a:rPr>
              <a:t>highest mountain </a:t>
            </a:r>
            <a:r>
              <a:rPr lang="en-US" sz="3200" b="1" dirty="0"/>
              <a:t>in the world,</a:t>
            </a:r>
          </a:p>
          <a:p>
            <a:pPr algn="ctr" rtl="0"/>
            <a:r>
              <a:rPr lang="en-US" sz="3200" b="1" dirty="0"/>
              <a:t> </a:t>
            </a:r>
            <a:r>
              <a:rPr lang="en-US" sz="3200" b="1" dirty="0">
                <a:solidFill>
                  <a:srgbClr val="FF0000"/>
                </a:solidFill>
              </a:rPr>
              <a:t>Mount Everest.</a:t>
            </a:r>
          </a:p>
        </p:txBody>
      </p:sp>
    </p:spTree>
    <p:extLst>
      <p:ext uri="{BB962C8B-B14F-4D97-AF65-F5344CB8AC3E}">
        <p14:creationId xmlns:p14="http://schemas.microsoft.com/office/powerpoint/2010/main" val="270251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lake baikal">
            <a:extLst>
              <a:ext uri="{FF2B5EF4-FFF2-40B4-BE49-F238E27FC236}">
                <a16:creationId xmlns:a16="http://schemas.microsoft.com/office/drawing/2014/main" id="{42272010-38E5-43DD-84C6-BDF1DA79A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648" y="0"/>
            <a:ext cx="96405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4037AC6D-1C68-4CB0-B80A-1B7A21290280}"/>
              </a:ext>
            </a:extLst>
          </p:cNvPr>
          <p:cNvSpPr/>
          <p:nvPr/>
        </p:nvSpPr>
        <p:spPr>
          <a:xfrm>
            <a:off x="-2756228" y="-497711"/>
            <a:ext cx="7710194" cy="785240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54FBED50-33A3-4CFA-9B5D-3F21D97FB6DC}"/>
              </a:ext>
            </a:extLst>
          </p:cNvPr>
          <p:cNvSpPr/>
          <p:nvPr/>
        </p:nvSpPr>
        <p:spPr>
          <a:xfrm>
            <a:off x="688792" y="2159326"/>
            <a:ext cx="3217762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0"/>
            <a:r>
              <a:rPr lang="en-US" sz="2400" b="1" dirty="0"/>
              <a:t>Another enormous, record-holding body of water is </a:t>
            </a:r>
            <a:r>
              <a:rPr lang="en-US" sz="2400" b="1" dirty="0">
                <a:solidFill>
                  <a:srgbClr val="C00000"/>
                </a:solidFill>
              </a:rPr>
              <a:t>Lake Baikal in Russia</a:t>
            </a:r>
            <a:r>
              <a:rPr lang="en-US" sz="2400" b="1" dirty="0"/>
              <a:t>, </a:t>
            </a:r>
          </a:p>
          <a:p>
            <a:pPr algn="ctr" rtl="0"/>
            <a:r>
              <a:rPr lang="en-US" sz="2400" b="1" dirty="0"/>
              <a:t>which is the world's </a:t>
            </a:r>
            <a:r>
              <a:rPr lang="en-US" sz="2400" b="1" dirty="0">
                <a:solidFill>
                  <a:srgbClr val="0070C0"/>
                </a:solidFill>
              </a:rPr>
              <a:t>largest and deepest lake</a:t>
            </a:r>
            <a:r>
              <a:rPr lang="en-US" sz="2400" b="1" dirty="0"/>
              <a:t>.</a:t>
            </a:r>
          </a:p>
        </p:txBody>
      </p:sp>
      <p:pic>
        <p:nvPicPr>
          <p:cNvPr id="3076" name="Picture 4" descr="Movie Marathon Records">
            <a:extLst>
              <a:ext uri="{FF2B5EF4-FFF2-40B4-BE49-F238E27FC236}">
                <a16:creationId xmlns:a16="http://schemas.microsoft.com/office/drawing/2014/main" id="{69F99C9E-EB59-479C-AA58-EC5A5BF97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973" y="653969"/>
            <a:ext cx="1276446" cy="125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1,142 World Record Holder Illustrations, Royalty-Free Vector Graphics &amp; Clip  Art - iStock">
            <a:extLst>
              <a:ext uri="{FF2B5EF4-FFF2-40B4-BE49-F238E27FC236}">
                <a16:creationId xmlns:a16="http://schemas.microsoft.com/office/drawing/2014/main" id="{05809496-2542-49EB-AFBE-025DA95A6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38" y="5061830"/>
            <a:ext cx="2509555" cy="1373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525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Tour Around the World with Sam: Biggest Country in the World">
            <a:extLst>
              <a:ext uri="{FF2B5EF4-FFF2-40B4-BE49-F238E27FC236}">
                <a16:creationId xmlns:a16="http://schemas.microsoft.com/office/drawing/2014/main" id="{B5F6BF62-4298-4676-A0EC-BBE40168F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19504" cy="6991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شكل بيضاوي 2">
            <a:extLst>
              <a:ext uri="{FF2B5EF4-FFF2-40B4-BE49-F238E27FC236}">
                <a16:creationId xmlns:a16="http://schemas.microsoft.com/office/drawing/2014/main" id="{96944A03-85B0-4F0E-A180-B40412DA5BD7}"/>
              </a:ext>
            </a:extLst>
          </p:cNvPr>
          <p:cNvSpPr/>
          <p:nvPr/>
        </p:nvSpPr>
        <p:spPr>
          <a:xfrm>
            <a:off x="8264324" y="-856527"/>
            <a:ext cx="6447099" cy="86925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/>
          </a:p>
        </p:txBody>
      </p:sp>
      <p:pic>
        <p:nvPicPr>
          <p:cNvPr id="4102" name="Picture 6" descr="Movie Marathon Records">
            <a:extLst>
              <a:ext uri="{FF2B5EF4-FFF2-40B4-BE49-F238E27FC236}">
                <a16:creationId xmlns:a16="http://schemas.microsoft.com/office/drawing/2014/main" id="{E5EDABA7-E6C8-4BE9-B19E-6322EB2CE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526" y="799192"/>
            <a:ext cx="1205956" cy="118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F45A9013-8195-45F3-8A5A-59B06454AF97}"/>
              </a:ext>
            </a:extLst>
          </p:cNvPr>
          <p:cNvSpPr/>
          <p:nvPr/>
        </p:nvSpPr>
        <p:spPr>
          <a:xfrm>
            <a:off x="8738987" y="2237701"/>
            <a:ext cx="2411928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0"/>
            <a:r>
              <a:rPr lang="en-US" sz="2800" b="1" dirty="0">
                <a:solidFill>
                  <a:srgbClr val="C00000"/>
                </a:solidFill>
              </a:rPr>
              <a:t>Russia</a:t>
            </a:r>
            <a:r>
              <a:rPr lang="en-US" sz="2800" b="1" dirty="0"/>
              <a:t> is the </a:t>
            </a:r>
            <a:r>
              <a:rPr lang="en-US" sz="2800" b="1" dirty="0">
                <a:solidFill>
                  <a:srgbClr val="0070C0"/>
                </a:solidFill>
              </a:rPr>
              <a:t>largest country </a:t>
            </a:r>
            <a:r>
              <a:rPr lang="en-US" sz="2800" b="1" dirty="0"/>
              <a:t>in the world.</a:t>
            </a:r>
            <a:endParaRPr lang="ar-SA" sz="2800" b="1" dirty="0"/>
          </a:p>
        </p:txBody>
      </p:sp>
      <p:pic>
        <p:nvPicPr>
          <p:cNvPr id="6" name="Picture 4" descr="1,142 World Record Holder Illustrations, Royalty-Free Vector Graphics &amp; Clip  Art - iStock">
            <a:extLst>
              <a:ext uri="{FF2B5EF4-FFF2-40B4-BE49-F238E27FC236}">
                <a16:creationId xmlns:a16="http://schemas.microsoft.com/office/drawing/2014/main" id="{2A396B53-C67E-4422-B4D9-88E8B104F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7547" y="4177982"/>
            <a:ext cx="3080124" cy="1909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960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Usain Bolt tests positive for coronavirus, isolating in Jamaica - Sports  Illustrated">
            <a:extLst>
              <a:ext uri="{FF2B5EF4-FFF2-40B4-BE49-F238E27FC236}">
                <a16:creationId xmlns:a16="http://schemas.microsoft.com/office/drawing/2014/main" id="{B16D280A-0447-4DA2-867F-0D0D75E19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3974" y="-454080"/>
            <a:ext cx="8672660" cy="731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FF9DE286-2764-47BC-9077-F8412E644B8E}"/>
              </a:ext>
            </a:extLst>
          </p:cNvPr>
          <p:cNvSpPr/>
          <p:nvPr/>
        </p:nvSpPr>
        <p:spPr>
          <a:xfrm>
            <a:off x="5312779" y="-1530753"/>
            <a:ext cx="9236598" cy="959541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/>
          </a:p>
        </p:txBody>
      </p:sp>
      <p:pic>
        <p:nvPicPr>
          <p:cNvPr id="11" name="Picture 2" descr="Movie Marathon Records">
            <a:extLst>
              <a:ext uri="{FF2B5EF4-FFF2-40B4-BE49-F238E27FC236}">
                <a16:creationId xmlns:a16="http://schemas.microsoft.com/office/drawing/2014/main" id="{219B90E2-7E3E-4760-982D-406AB07E9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244" y="-154288"/>
            <a:ext cx="1580574" cy="1555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1,142 World Record Holder Illustrations, Royalty-Free Vector Graphics &amp; Clip  Art - iStock">
            <a:extLst>
              <a:ext uri="{FF2B5EF4-FFF2-40B4-BE49-F238E27FC236}">
                <a16:creationId xmlns:a16="http://schemas.microsoft.com/office/drawing/2014/main" id="{D19BE408-25A6-44C2-8EFF-5BD78E2DA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4085" y="4782754"/>
            <a:ext cx="3473563" cy="1901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AF0654E9-81BF-48F8-8BB8-9A8A6E8A973A}"/>
              </a:ext>
            </a:extLst>
          </p:cNvPr>
          <p:cNvSpPr/>
          <p:nvPr/>
        </p:nvSpPr>
        <p:spPr>
          <a:xfrm>
            <a:off x="5488905" y="1636092"/>
            <a:ext cx="6523108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0"/>
            <a:r>
              <a:rPr lang="en-US" sz="2800" b="1" dirty="0">
                <a:solidFill>
                  <a:srgbClr val="C00000"/>
                </a:solidFill>
              </a:rPr>
              <a:t>Jamaica's Usain Bolt </a:t>
            </a:r>
          </a:p>
          <a:p>
            <a:pPr algn="ctr" rtl="0"/>
            <a:r>
              <a:rPr lang="en-US" sz="2800" b="1" dirty="0"/>
              <a:t>is an Olympic legend  who has been called "</a:t>
            </a:r>
            <a:r>
              <a:rPr lang="en-US" sz="2800" b="1" dirty="0">
                <a:solidFill>
                  <a:srgbClr val="0070C0"/>
                </a:solidFill>
              </a:rPr>
              <a:t>the fastest man alive</a:t>
            </a:r>
            <a:r>
              <a:rPr lang="en-US" sz="2800" b="1" dirty="0"/>
              <a:t>" </a:t>
            </a:r>
          </a:p>
          <a:p>
            <a:pPr algn="ctr" rtl="0"/>
            <a:r>
              <a:rPr lang="en-US" sz="2800" b="1" dirty="0"/>
              <a:t>for smashing world records and winning multiple gold medals at the 2008, 2012 and 2016  Summer Games.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453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uinness Book of World Record confirmed Burj Khalifa as the world's tallest  building">
            <a:extLst>
              <a:ext uri="{FF2B5EF4-FFF2-40B4-BE49-F238E27FC236}">
                <a16:creationId xmlns:a16="http://schemas.microsoft.com/office/drawing/2014/main" id="{95BA7C25-3AD5-4D94-BF8E-39DEA5510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287" y="0"/>
            <a:ext cx="99107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D5AE2916-B4F1-42A5-BC72-AF3EF17EB901}"/>
              </a:ext>
            </a:extLst>
          </p:cNvPr>
          <p:cNvSpPr/>
          <p:nvPr/>
        </p:nvSpPr>
        <p:spPr>
          <a:xfrm>
            <a:off x="-2756228" y="-497711"/>
            <a:ext cx="7710194" cy="785240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C49015A2-9313-4DC1-B068-990BDD518751}"/>
              </a:ext>
            </a:extLst>
          </p:cNvPr>
          <p:cNvSpPr/>
          <p:nvPr/>
        </p:nvSpPr>
        <p:spPr>
          <a:xfrm>
            <a:off x="752354" y="2274331"/>
            <a:ext cx="3634451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4000" b="1" i="1" u="sng" dirty="0">
                <a:solidFill>
                  <a:srgbClr val="C00000"/>
                </a:solidFill>
                <a:latin typeface="MyriadPro-SemiboldIt"/>
              </a:rPr>
              <a:t>Burj Khalifa </a:t>
            </a:r>
            <a:r>
              <a:rPr lang="en-US" sz="4000" b="1" dirty="0">
                <a:latin typeface="MyriadPro-SemiboldIt"/>
              </a:rPr>
              <a:t>t</a:t>
            </a:r>
            <a:r>
              <a:rPr lang="en-US" sz="4000" b="1" dirty="0"/>
              <a:t>he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/>
              <a:t>World's Top </a:t>
            </a:r>
            <a:r>
              <a:rPr lang="en-US" sz="4000" b="1" dirty="0">
                <a:solidFill>
                  <a:srgbClr val="0070C0"/>
                </a:solidFill>
              </a:rPr>
              <a:t>10 Tallest Buildings</a:t>
            </a:r>
            <a:endParaRPr lang="en-US" sz="4400" b="1" dirty="0">
              <a:solidFill>
                <a:srgbClr val="0070C0"/>
              </a:solidFill>
            </a:endParaRPr>
          </a:p>
        </p:txBody>
      </p:sp>
      <p:pic>
        <p:nvPicPr>
          <p:cNvPr id="5124" name="Picture 4" descr="Movie Marathon Records">
            <a:extLst>
              <a:ext uri="{FF2B5EF4-FFF2-40B4-BE49-F238E27FC236}">
                <a16:creationId xmlns:a16="http://schemas.microsoft.com/office/drawing/2014/main" id="{DADE4951-5F4D-4BC6-BB9D-4E9A9341B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293" y="392274"/>
            <a:ext cx="1653574" cy="1627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1,142 World Record Holder Illustrations, Royalty-Free Vector Graphics &amp; Clip  Art - iStock">
            <a:extLst>
              <a:ext uri="{FF2B5EF4-FFF2-40B4-BE49-F238E27FC236}">
                <a16:creationId xmlns:a16="http://schemas.microsoft.com/office/drawing/2014/main" id="{A6924383-D90F-456E-B309-08B62646A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93" y="4981805"/>
            <a:ext cx="2962948" cy="162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427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BCAD44F6-1B2B-4BCB-97DD-7B30309697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0" t="-611" r="26471" b="611"/>
          <a:stretch/>
        </p:blipFill>
        <p:spPr>
          <a:xfrm>
            <a:off x="8405505" y="1672608"/>
            <a:ext cx="1606512" cy="3554230"/>
          </a:xfrm>
          <a:prstGeom prst="rect">
            <a:avLst/>
          </a:prstGeom>
        </p:spPr>
      </p:pic>
      <p:sp>
        <p:nvSpPr>
          <p:cNvPr id="6" name="فقاعة التفكير: على شكل سحابة 5">
            <a:extLst>
              <a:ext uri="{FF2B5EF4-FFF2-40B4-BE49-F238E27FC236}">
                <a16:creationId xmlns:a16="http://schemas.microsoft.com/office/drawing/2014/main" id="{662F0C8C-34E9-4E2B-B778-777865BC8ED3}"/>
              </a:ext>
            </a:extLst>
          </p:cNvPr>
          <p:cNvSpPr/>
          <p:nvPr/>
        </p:nvSpPr>
        <p:spPr>
          <a:xfrm>
            <a:off x="4476084" y="1974624"/>
            <a:ext cx="4281417" cy="2166805"/>
          </a:xfrm>
          <a:prstGeom prst="cloudCallout">
            <a:avLst>
              <a:gd name="adj1" fmla="val 41419"/>
              <a:gd name="adj2" fmla="val 67614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What is the </a:t>
            </a:r>
            <a:r>
              <a:rPr lang="en-US" sz="2800" b="1" dirty="0">
                <a:solidFill>
                  <a:srgbClr val="FF0000"/>
                </a:solidFill>
              </a:rPr>
              <a:t>tallest</a:t>
            </a:r>
            <a:r>
              <a:rPr lang="en-US" sz="2800" b="1" dirty="0">
                <a:solidFill>
                  <a:schemeClr val="tx1"/>
                </a:solidFill>
              </a:rPr>
              <a:t> tower in Saudi Arabia?</a:t>
            </a:r>
            <a:endParaRPr lang="ar-SA" sz="2800" b="1" dirty="0">
              <a:solidFill>
                <a:schemeClr val="tx1"/>
              </a:solidFill>
            </a:endParaRPr>
          </a:p>
        </p:txBody>
      </p:sp>
      <p:pic>
        <p:nvPicPr>
          <p:cNvPr id="2050" name="Picture 2" descr="نتيجة بحث الصور عن the tallest building in saudi arabia">
            <a:extLst>
              <a:ext uri="{FF2B5EF4-FFF2-40B4-BE49-F238E27FC236}">
                <a16:creationId xmlns:a16="http://schemas.microsoft.com/office/drawing/2014/main" id="{7593DFED-E276-4B4B-BE8C-AC55CB84327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230" y="942681"/>
            <a:ext cx="3132508" cy="459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نتيجة بحث الصور عن detective ؤمهحشقف">
            <a:extLst>
              <a:ext uri="{FF2B5EF4-FFF2-40B4-BE49-F238E27FC236}">
                <a16:creationId xmlns:a16="http://schemas.microsoft.com/office/drawing/2014/main" id="{E8FA96B2-C26C-43F7-BB2F-B2BBEB7BD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9627" y="259956"/>
            <a:ext cx="1659264" cy="2022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7F390127-9E3A-4E99-8A9D-436C50FDC7CA}"/>
              </a:ext>
            </a:extLst>
          </p:cNvPr>
          <p:cNvSpPr txBox="1"/>
          <p:nvPr/>
        </p:nvSpPr>
        <p:spPr>
          <a:xfrm>
            <a:off x="1216230" y="5619754"/>
            <a:ext cx="302476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b="1" dirty="0"/>
              <a:t>The clock tower</a:t>
            </a:r>
            <a:endParaRPr lang="ar-SA" sz="3200" b="1" dirty="0"/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489CB9AA-F835-408D-990B-F40F3CED51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363" y="3893338"/>
            <a:ext cx="17145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2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عنصر نائب للمحتوى 5">
            <a:extLst>
              <a:ext uri="{FF2B5EF4-FFF2-40B4-BE49-F238E27FC236}">
                <a16:creationId xmlns:a16="http://schemas.microsoft.com/office/drawing/2014/main" id="{D310AB9E-4C46-40AD-9C37-07AEBF5EFB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05" y="345566"/>
            <a:ext cx="3797534" cy="4629761"/>
          </a:xfr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BE6D1E1C-98ED-4655-AA2F-A1096A9F45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0" t="-611" r="26471" b="611"/>
          <a:stretch/>
        </p:blipFill>
        <p:spPr>
          <a:xfrm>
            <a:off x="8532851" y="2051838"/>
            <a:ext cx="1435100" cy="3175000"/>
          </a:xfrm>
          <a:prstGeom prst="rect">
            <a:avLst/>
          </a:prstGeom>
        </p:spPr>
      </p:pic>
      <p:sp>
        <p:nvSpPr>
          <p:cNvPr id="10" name="فقاعة التفكير: على شكل سحابة 9">
            <a:extLst>
              <a:ext uri="{FF2B5EF4-FFF2-40B4-BE49-F238E27FC236}">
                <a16:creationId xmlns:a16="http://schemas.microsoft.com/office/drawing/2014/main" id="{569B6838-470D-4CA4-862D-69F43E544BBE}"/>
              </a:ext>
            </a:extLst>
          </p:cNvPr>
          <p:cNvSpPr/>
          <p:nvPr/>
        </p:nvSpPr>
        <p:spPr>
          <a:xfrm>
            <a:off x="4572000" y="1955770"/>
            <a:ext cx="4138367" cy="2166805"/>
          </a:xfrm>
          <a:prstGeom prst="cloudCallout">
            <a:avLst>
              <a:gd name="adj1" fmla="val 41419"/>
              <a:gd name="adj2" fmla="val 67614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en-US" sz="2800" b="1" dirty="0">
                <a:solidFill>
                  <a:schemeClr val="tx1"/>
                </a:solidFill>
              </a:rPr>
              <a:t>What is the </a:t>
            </a:r>
            <a:r>
              <a:rPr lang="en-US" sz="2800" b="1" dirty="0">
                <a:solidFill>
                  <a:srgbClr val="FF0000"/>
                </a:solidFill>
              </a:rPr>
              <a:t>tallest</a:t>
            </a:r>
            <a:r>
              <a:rPr lang="en-US" sz="2800" b="1" dirty="0">
                <a:solidFill>
                  <a:schemeClr val="tx1"/>
                </a:solidFill>
              </a:rPr>
              <a:t> fountain in the world?</a:t>
            </a:r>
            <a:endParaRPr lang="ar-SA" sz="2800" b="1" dirty="0">
              <a:solidFill>
                <a:schemeClr val="tx1"/>
              </a:solidFill>
            </a:endParaRPr>
          </a:p>
        </p:txBody>
      </p:sp>
      <p:pic>
        <p:nvPicPr>
          <p:cNvPr id="1028" name="Picture 4" descr="نتيجة بحث الصور عن detective ؤمهحشقف">
            <a:extLst>
              <a:ext uri="{FF2B5EF4-FFF2-40B4-BE49-F238E27FC236}">
                <a16:creationId xmlns:a16="http://schemas.microsoft.com/office/drawing/2014/main" id="{29CF4334-950E-425C-A08E-061876350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9627" y="328698"/>
            <a:ext cx="1492102" cy="181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A46CF9F9-2CE3-4655-B429-9E0767E8017B}"/>
              </a:ext>
            </a:extLst>
          </p:cNvPr>
          <p:cNvSpPr txBox="1"/>
          <p:nvPr/>
        </p:nvSpPr>
        <p:spPr>
          <a:xfrm>
            <a:off x="811431" y="5226838"/>
            <a:ext cx="3082276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i="0" dirty="0">
                <a:effectLst/>
                <a:latin typeface="HelveticaNeue"/>
              </a:rPr>
              <a:t>King Fahd's Fountain</a:t>
            </a:r>
            <a:endParaRPr lang="ar-SA" sz="2800" b="1" dirty="0"/>
          </a:p>
          <a:p>
            <a:endParaRPr lang="ar-SA" sz="2800" b="1" dirty="0"/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1729A901-1C4C-45EA-A44D-A9F8A6BCB3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363" y="3893338"/>
            <a:ext cx="17145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05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>
            <a:extLst>
              <a:ext uri="{FF2B5EF4-FFF2-40B4-BE49-F238E27FC236}">
                <a16:creationId xmlns:a16="http://schemas.microsoft.com/office/drawing/2014/main" id="{07E73FE9-F9A4-4FF0-9252-4152B7859F40}"/>
              </a:ext>
            </a:extLst>
          </p:cNvPr>
          <p:cNvSpPr/>
          <p:nvPr/>
        </p:nvSpPr>
        <p:spPr>
          <a:xfrm>
            <a:off x="3943350" y="1781179"/>
            <a:ext cx="6924675" cy="38385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فقاعة التفكير: على شكل سحابة 5">
            <a:extLst>
              <a:ext uri="{FF2B5EF4-FFF2-40B4-BE49-F238E27FC236}">
                <a16:creationId xmlns:a16="http://schemas.microsoft.com/office/drawing/2014/main" id="{662F0C8C-34E9-4E2B-B778-777865BC8ED3}"/>
              </a:ext>
            </a:extLst>
          </p:cNvPr>
          <p:cNvSpPr/>
          <p:nvPr/>
        </p:nvSpPr>
        <p:spPr>
          <a:xfrm>
            <a:off x="4779584" y="1385740"/>
            <a:ext cx="4100465" cy="2736835"/>
          </a:xfrm>
          <a:prstGeom prst="cloudCallout">
            <a:avLst>
              <a:gd name="adj1" fmla="val 41419"/>
              <a:gd name="adj2" fmla="val 67614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What is the </a:t>
            </a:r>
            <a:r>
              <a:rPr lang="en-US" sz="2400" b="1" dirty="0">
                <a:solidFill>
                  <a:srgbClr val="FF0000"/>
                </a:solidFill>
              </a:rPr>
              <a:t>coldest</a:t>
            </a:r>
            <a:r>
              <a:rPr lang="en-US" sz="2400" b="1" dirty="0">
                <a:solidFill>
                  <a:schemeClr val="tx1"/>
                </a:solidFill>
              </a:rPr>
              <a:t> city in Saudi Arabia?</a:t>
            </a:r>
            <a:endParaRPr lang="ar-SA" sz="2400" b="1" dirty="0">
              <a:solidFill>
                <a:schemeClr val="tx1"/>
              </a:solidFill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BCAD44F6-1B2B-4BCB-97DD-7B30309697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0" t="-611" r="26471" b="611"/>
          <a:stretch/>
        </p:blipFill>
        <p:spPr>
          <a:xfrm>
            <a:off x="9086793" y="2059481"/>
            <a:ext cx="1435100" cy="3175000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7F390127-9E3A-4E99-8A9D-436C50FDC7CA}"/>
              </a:ext>
            </a:extLst>
          </p:cNvPr>
          <p:cNvSpPr txBox="1"/>
          <p:nvPr/>
        </p:nvSpPr>
        <p:spPr>
          <a:xfrm>
            <a:off x="2893102" y="2196059"/>
            <a:ext cx="891914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The clock tower</a:t>
            </a:r>
            <a:endParaRPr lang="ar-SA" b="1" dirty="0">
              <a:solidFill>
                <a:schemeClr val="bg1"/>
              </a:solidFill>
            </a:endParaRP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489CB9AA-F835-408D-990B-F40F3CED51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00" y="4195389"/>
            <a:ext cx="1714500" cy="2667000"/>
          </a:xfrm>
          <a:prstGeom prst="rect">
            <a:avLst/>
          </a:prstGeom>
        </p:spPr>
      </p:pic>
      <p:pic>
        <p:nvPicPr>
          <p:cNvPr id="3074" name="Picture 2" descr="نتيجة بحث الصور عن ثلوج طريف">
            <a:extLst>
              <a:ext uri="{FF2B5EF4-FFF2-40B4-BE49-F238E27FC236}">
                <a16:creationId xmlns:a16="http://schemas.microsoft.com/office/drawing/2014/main" id="{598D1602-6D44-4A0D-95E4-45C49EA02A4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36" y="625575"/>
            <a:ext cx="3899114" cy="4987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نتيجة بحث الصور عن detective ؤمهحشقف">
            <a:extLst>
              <a:ext uri="{FF2B5EF4-FFF2-40B4-BE49-F238E27FC236}">
                <a16:creationId xmlns:a16="http://schemas.microsoft.com/office/drawing/2014/main" id="{E8FA96B2-C26C-43F7-BB2F-B2BBEB7BD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4174" y="841914"/>
            <a:ext cx="1279689" cy="1584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E61BCF57-EA55-4A06-B35A-EAC036AABDF2}"/>
              </a:ext>
            </a:extLst>
          </p:cNvPr>
          <p:cNvSpPr txBox="1"/>
          <p:nvPr/>
        </p:nvSpPr>
        <p:spPr>
          <a:xfrm>
            <a:off x="1049941" y="5881939"/>
            <a:ext cx="2130627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b="1" dirty="0" err="1"/>
              <a:t>Turaif</a:t>
            </a:r>
            <a:endParaRPr lang="ar-SA" sz="4400" b="1" dirty="0"/>
          </a:p>
        </p:txBody>
      </p:sp>
    </p:spTree>
    <p:extLst>
      <p:ext uri="{BB962C8B-B14F-4D97-AF65-F5344CB8AC3E}">
        <p14:creationId xmlns:p14="http://schemas.microsoft.com/office/powerpoint/2010/main" val="406092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733282" y="634138"/>
            <a:ext cx="8483958" cy="374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highlight>
                  <a:srgbClr val="A9A9A9"/>
                </a:highlight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Leader Name</a:t>
            </a:r>
            <a:r>
              <a:rPr lang="en-US" dirty="0"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: __________                                                   </a:t>
            </a:r>
            <a:r>
              <a:rPr lang="en-US" dirty="0">
                <a:highlight>
                  <a:srgbClr val="A9A9A9"/>
                </a:highlight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Group No</a:t>
            </a:r>
            <a:r>
              <a:rPr lang="en-US" dirty="0"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. (___)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مربع نص 2"/>
          <p:cNvSpPr txBox="1"/>
          <p:nvPr/>
        </p:nvSpPr>
        <p:spPr>
          <a:xfrm>
            <a:off x="4605271" y="1370357"/>
            <a:ext cx="303297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400" b="1" u="sng" dirty="0">
                <a:latin typeface="Comic Sans MS" panose="030F0702030302020204" pitchFamily="66" charset="0"/>
              </a:rPr>
              <a:t>Anticipation guide</a:t>
            </a:r>
            <a:endParaRPr lang="ar-SA" sz="2400" dirty="0">
              <a:latin typeface="Comic Sans MS" panose="030F0702030302020204" pitchFamily="66" charset="0"/>
            </a:endParaRPr>
          </a:p>
        </p:txBody>
      </p:sp>
      <p:pic>
        <p:nvPicPr>
          <p:cNvPr id="4" name="صورة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51"/>
          <a:stretch/>
        </p:blipFill>
        <p:spPr>
          <a:xfrm>
            <a:off x="1882664" y="1257250"/>
            <a:ext cx="2196059" cy="1535935"/>
          </a:xfrm>
          <a:prstGeom prst="rect">
            <a:avLst/>
          </a:prstGeom>
        </p:spPr>
      </p:pic>
      <p:cxnSp>
        <p:nvCxnSpPr>
          <p:cNvPr id="6" name="رابط مستقيم 5"/>
          <p:cNvCxnSpPr/>
          <p:nvPr/>
        </p:nvCxnSpPr>
        <p:spPr>
          <a:xfrm>
            <a:off x="1524000" y="1099200"/>
            <a:ext cx="9144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مربع نص 2"/>
          <p:cNvSpPr txBox="1"/>
          <p:nvPr/>
        </p:nvSpPr>
        <p:spPr>
          <a:xfrm>
            <a:off x="8193701" y="1241471"/>
            <a:ext cx="1086708" cy="530979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none" lIns="91440" tIns="45720" rIns="91440" bIns="45720" numCol="1" spcCol="0" rtlCol="1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rtl="0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rgbClr val="C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Read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صورة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344" y="1263369"/>
            <a:ext cx="1346146" cy="1255155"/>
          </a:xfrm>
          <a:prstGeom prst="rect">
            <a:avLst/>
          </a:prstGeom>
        </p:spPr>
      </p:pic>
      <p:graphicFrame>
        <p:nvGraphicFramePr>
          <p:cNvPr id="9" name="جدول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0564611"/>
              </p:ext>
            </p:extLst>
          </p:nvPr>
        </p:nvGraphicFramePr>
        <p:xfrm>
          <a:off x="490194" y="2920690"/>
          <a:ext cx="10969657" cy="32720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87279">
                  <a:extLst>
                    <a:ext uri="{9D8B030D-6E8A-4147-A177-3AD203B41FA5}">
                      <a16:colId xmlns:a16="http://schemas.microsoft.com/office/drawing/2014/main" val="4172781977"/>
                    </a:ext>
                  </a:extLst>
                </a:gridCol>
                <a:gridCol w="922558">
                  <a:extLst>
                    <a:ext uri="{9D8B030D-6E8A-4147-A177-3AD203B41FA5}">
                      <a16:colId xmlns:a16="http://schemas.microsoft.com/office/drawing/2014/main" val="2424911475"/>
                    </a:ext>
                  </a:extLst>
                </a:gridCol>
                <a:gridCol w="7465698">
                  <a:extLst>
                    <a:ext uri="{9D8B030D-6E8A-4147-A177-3AD203B41FA5}">
                      <a16:colId xmlns:a16="http://schemas.microsoft.com/office/drawing/2014/main" val="1338483989"/>
                    </a:ext>
                  </a:extLst>
                </a:gridCol>
                <a:gridCol w="901962">
                  <a:extLst>
                    <a:ext uri="{9D8B030D-6E8A-4147-A177-3AD203B41FA5}">
                      <a16:colId xmlns:a16="http://schemas.microsoft.com/office/drawing/2014/main" val="3942010141"/>
                    </a:ext>
                  </a:extLst>
                </a:gridCol>
                <a:gridCol w="992160">
                  <a:extLst>
                    <a:ext uri="{9D8B030D-6E8A-4147-A177-3AD203B41FA5}">
                      <a16:colId xmlns:a16="http://schemas.microsoft.com/office/drawing/2014/main" val="692498694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Before Reading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Statement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After Reading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>
                    <a:solidFill>
                      <a:srgbClr val="66FF33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86082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Agree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Disagree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 v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Agree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Disagree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26244702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</a:endParaRPr>
                    </a:p>
                    <a:p>
                      <a:pPr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 Burj Al Arab Hotel in Oman.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8893735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</a:endParaRPr>
                    </a:p>
                    <a:p>
                      <a:pPr algn="l" rtl="0"/>
                      <a:r>
                        <a:rPr lang="en-US" sz="2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Football is the most popular international team sport.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5851412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</a:endParaRPr>
                    </a:p>
                    <a:p>
                      <a:pPr algn="l" rtl="0"/>
                      <a:r>
                        <a:rPr lang="en-US" sz="2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 Arabian Oryx  can dive.</a:t>
                      </a:r>
                    </a:p>
                    <a:p>
                      <a:pPr algn="l" rtl="0"/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2675111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Sharks can smell a tiny drop of blood from miles away.</a:t>
                      </a:r>
                    </a:p>
                    <a:p>
                      <a:pPr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3323372411"/>
                  </a:ext>
                </a:extLst>
              </a:tr>
            </a:tbl>
          </a:graphicData>
        </a:graphic>
      </p:graphicFrame>
      <p:pic>
        <p:nvPicPr>
          <p:cNvPr id="13" name="صورة 12">
            <a:extLst>
              <a:ext uri="{FF2B5EF4-FFF2-40B4-BE49-F238E27FC236}">
                <a16:creationId xmlns:a16="http://schemas.microsoft.com/office/drawing/2014/main" id="{679EE6B1-CBAD-40C4-992E-A7543659A5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5555" y="371784"/>
            <a:ext cx="1944559" cy="41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821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extLst>
              <a:ext uri="{FF2B5EF4-FFF2-40B4-BE49-F238E27FC236}">
                <a16:creationId xmlns:a16="http://schemas.microsoft.com/office/drawing/2014/main" id="{31178BC6-5B9E-4C5D-9AEC-89945475EA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314" y="1002940"/>
            <a:ext cx="3854700" cy="4758961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DF0E56A0-37B7-4AA5-A19E-3503804EAAED}"/>
              </a:ext>
            </a:extLst>
          </p:cNvPr>
          <p:cNvSpPr txBox="1"/>
          <p:nvPr/>
        </p:nvSpPr>
        <p:spPr>
          <a:xfrm>
            <a:off x="777961" y="4315351"/>
            <a:ext cx="4315917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5400" b="1" dirty="0"/>
              <a:t>Open your book page 90</a:t>
            </a:r>
            <a:endParaRPr lang="ar-SA" sz="5400" b="1" dirty="0"/>
          </a:p>
        </p:txBody>
      </p:sp>
      <p:pic>
        <p:nvPicPr>
          <p:cNvPr id="5" name="رسم 4" descr="فصل دراسي">
            <a:extLst>
              <a:ext uri="{FF2B5EF4-FFF2-40B4-BE49-F238E27FC236}">
                <a16:creationId xmlns:a16="http://schemas.microsoft.com/office/drawing/2014/main" id="{D999FC3A-217F-4697-90DD-B2DFA660A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75619" y="650371"/>
            <a:ext cx="3854700" cy="3854700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717B40F1-EA50-4CC5-9877-65462CD406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0452">
            <a:off x="7332223" y="1188032"/>
            <a:ext cx="4101135" cy="507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74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1B40922-B8E2-4AD0-8469-E89653C48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عنصر نائب للمحتوى 4">
            <a:extLst>
              <a:ext uri="{FF2B5EF4-FFF2-40B4-BE49-F238E27FC236}">
                <a16:creationId xmlns:a16="http://schemas.microsoft.com/office/drawing/2014/main" id="{7A48D545-5133-4CF7-B7E3-BEF077162A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842"/>
            <a:ext cx="12283126" cy="6942842"/>
          </a:xfrm>
        </p:spPr>
      </p:pic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9C39B4D2-4BD4-4827-B172-0EF77D7E0045}"/>
              </a:ext>
            </a:extLst>
          </p:cNvPr>
          <p:cNvGrpSpPr/>
          <p:nvPr/>
        </p:nvGrpSpPr>
        <p:grpSpPr>
          <a:xfrm>
            <a:off x="1291472" y="631596"/>
            <a:ext cx="9335678" cy="4728320"/>
            <a:chOff x="-223386" y="157162"/>
            <a:chExt cx="12415386" cy="6984419"/>
          </a:xfrm>
        </p:grpSpPr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B67E26F5-E502-4568-9B5C-FDDEFA0658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3386" y="157162"/>
              <a:ext cx="12415386" cy="6984419"/>
            </a:xfrm>
            <a:prstGeom prst="rect">
              <a:avLst/>
            </a:prstGeom>
          </p:spPr>
        </p:pic>
        <p:sp>
          <p:nvSpPr>
            <p:cNvPr id="7" name="شكل بيضاوي 6">
              <a:extLst>
                <a:ext uri="{FF2B5EF4-FFF2-40B4-BE49-F238E27FC236}">
                  <a16:creationId xmlns:a16="http://schemas.microsoft.com/office/drawing/2014/main" id="{804C27D8-4AF8-4925-8EAA-276E8DE5B4E6}"/>
                </a:ext>
              </a:extLst>
            </p:cNvPr>
            <p:cNvSpPr/>
            <p:nvPr/>
          </p:nvSpPr>
          <p:spPr>
            <a:xfrm>
              <a:off x="1562583" y="2141317"/>
              <a:ext cx="706055" cy="682906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</a:rPr>
                <a:t>1</a:t>
              </a:r>
              <a:endParaRPr lang="ar-SA" sz="3200" b="1" dirty="0">
                <a:solidFill>
                  <a:schemeClr val="tx1"/>
                </a:solidFill>
              </a:endParaRPr>
            </a:p>
          </p:txBody>
        </p:sp>
        <p:sp>
          <p:nvSpPr>
            <p:cNvPr id="8" name="شكل بيضاوي 7">
              <a:extLst>
                <a:ext uri="{FF2B5EF4-FFF2-40B4-BE49-F238E27FC236}">
                  <a16:creationId xmlns:a16="http://schemas.microsoft.com/office/drawing/2014/main" id="{2A06900C-EFBD-4949-B370-5BD5F8D0FD88}"/>
                </a:ext>
              </a:extLst>
            </p:cNvPr>
            <p:cNvSpPr/>
            <p:nvPr/>
          </p:nvSpPr>
          <p:spPr>
            <a:xfrm>
              <a:off x="4550781" y="2141317"/>
              <a:ext cx="706055" cy="682906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</a:rPr>
                <a:t>2</a:t>
              </a:r>
              <a:endParaRPr lang="ar-SA" sz="3200" b="1" dirty="0">
                <a:solidFill>
                  <a:schemeClr val="tx1"/>
                </a:solidFill>
              </a:endParaRPr>
            </a:p>
          </p:txBody>
        </p:sp>
        <p:sp>
          <p:nvSpPr>
            <p:cNvPr id="9" name="شكل بيضاوي 8">
              <a:extLst>
                <a:ext uri="{FF2B5EF4-FFF2-40B4-BE49-F238E27FC236}">
                  <a16:creationId xmlns:a16="http://schemas.microsoft.com/office/drawing/2014/main" id="{A0204A95-7ABE-416C-8FAE-E2BF29AFE5DF}"/>
                </a:ext>
              </a:extLst>
            </p:cNvPr>
            <p:cNvSpPr/>
            <p:nvPr/>
          </p:nvSpPr>
          <p:spPr>
            <a:xfrm>
              <a:off x="7268903" y="2141317"/>
              <a:ext cx="706055" cy="682906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</a:rPr>
                <a:t>3</a:t>
              </a:r>
              <a:endParaRPr lang="ar-SA" sz="3200" b="1" dirty="0">
                <a:solidFill>
                  <a:schemeClr val="tx1"/>
                </a:solidFill>
              </a:endParaRPr>
            </a:p>
          </p:txBody>
        </p:sp>
        <p:sp>
          <p:nvSpPr>
            <p:cNvPr id="10" name="شكل بيضاوي 9">
              <a:extLst>
                <a:ext uri="{FF2B5EF4-FFF2-40B4-BE49-F238E27FC236}">
                  <a16:creationId xmlns:a16="http://schemas.microsoft.com/office/drawing/2014/main" id="{B667CE0D-26FA-4CCC-8AFA-9A49EBB7D95F}"/>
                </a:ext>
              </a:extLst>
            </p:cNvPr>
            <p:cNvSpPr/>
            <p:nvPr/>
          </p:nvSpPr>
          <p:spPr>
            <a:xfrm>
              <a:off x="1770927" y="4386805"/>
              <a:ext cx="706055" cy="682906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</a:rPr>
                <a:t>4</a:t>
              </a:r>
              <a:endParaRPr lang="ar-SA" sz="3200" b="1" dirty="0">
                <a:solidFill>
                  <a:schemeClr val="tx1"/>
                </a:solidFill>
              </a:endParaRPr>
            </a:p>
          </p:txBody>
        </p:sp>
        <p:sp>
          <p:nvSpPr>
            <p:cNvPr id="11" name="شكل بيضاوي 10">
              <a:extLst>
                <a:ext uri="{FF2B5EF4-FFF2-40B4-BE49-F238E27FC236}">
                  <a16:creationId xmlns:a16="http://schemas.microsoft.com/office/drawing/2014/main" id="{95032BA9-A796-4AEB-844D-B27FA561A1D2}"/>
                </a:ext>
              </a:extLst>
            </p:cNvPr>
            <p:cNvSpPr/>
            <p:nvPr/>
          </p:nvSpPr>
          <p:spPr>
            <a:xfrm>
              <a:off x="4471295" y="4386805"/>
              <a:ext cx="706055" cy="682906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</a:rPr>
                <a:t>5</a:t>
              </a:r>
              <a:endParaRPr lang="ar-SA" sz="3200" b="1" dirty="0">
                <a:solidFill>
                  <a:schemeClr val="tx1"/>
                </a:solidFill>
              </a:endParaRPr>
            </a:p>
          </p:txBody>
        </p:sp>
        <p:sp>
          <p:nvSpPr>
            <p:cNvPr id="12" name="شكل بيضاوي 11">
              <a:extLst>
                <a:ext uri="{FF2B5EF4-FFF2-40B4-BE49-F238E27FC236}">
                  <a16:creationId xmlns:a16="http://schemas.microsoft.com/office/drawing/2014/main" id="{045D03EA-FD6B-47A7-9EDE-BA301BCFF344}"/>
                </a:ext>
              </a:extLst>
            </p:cNvPr>
            <p:cNvSpPr/>
            <p:nvPr/>
          </p:nvSpPr>
          <p:spPr>
            <a:xfrm>
              <a:off x="7014652" y="4386805"/>
              <a:ext cx="706055" cy="682906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</a:rPr>
                <a:t>6</a:t>
              </a:r>
              <a:endParaRPr lang="ar-SA" sz="3200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384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5A854DE7-EBD9-4EA5-A9B6-E95630FE58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326" y="81146"/>
            <a:ext cx="5692290" cy="843469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5B288A0E-3D93-4BDB-BC19-AD0AECE27B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52" y="949994"/>
            <a:ext cx="5268754" cy="845881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23A477AB-3143-4C62-A2A0-76F43FB794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66" y="1821254"/>
            <a:ext cx="6353996" cy="1157269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642CEB39-14EB-4FB1-805F-700F480D8E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021" y="4094498"/>
            <a:ext cx="3994658" cy="255343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12F0627E-C29A-4539-9838-F9CEA824CD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53660" y="210072"/>
            <a:ext cx="2232720" cy="3856516"/>
          </a:xfrm>
          <a:prstGeom prst="rect">
            <a:avLst/>
          </a:prstGeom>
        </p:spPr>
      </p:pic>
      <p:pic>
        <p:nvPicPr>
          <p:cNvPr id="8" name="عنصر نائب للمحتوى 4">
            <a:extLst>
              <a:ext uri="{FF2B5EF4-FFF2-40B4-BE49-F238E27FC236}">
                <a16:creationId xmlns:a16="http://schemas.microsoft.com/office/drawing/2014/main" id="{1EB06867-E652-4CE1-8A28-351CEE5C206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81" t="41525" r="2826" b="3322"/>
          <a:stretch/>
        </p:blipFill>
        <p:spPr>
          <a:xfrm>
            <a:off x="4342435" y="4213577"/>
            <a:ext cx="3100943" cy="2434351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CC00F912-04AC-4FF8-BE3F-980EE24C5B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21" y="3592600"/>
            <a:ext cx="3370003" cy="3557225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9B2FB6F3-BA35-4A1C-96DA-5BB9EC3E12F3}"/>
              </a:ext>
            </a:extLst>
          </p:cNvPr>
          <p:cNvSpPr txBox="1"/>
          <p:nvPr/>
        </p:nvSpPr>
        <p:spPr>
          <a:xfrm>
            <a:off x="3048000" y="3112115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b="1" i="0" dirty="0">
                <a:solidFill>
                  <a:srgbClr val="374151"/>
                </a:solidFill>
                <a:effectLst/>
                <a:latin typeface="Söhne"/>
              </a:rPr>
              <a:t>a "fact" is something that is true and can be proven. So, when you say "amazing facts," it means interesting and true information that you can learn or discover</a:t>
            </a:r>
            <a:endParaRPr lang="ar-SA" b="1" dirty="0"/>
          </a:p>
        </p:txBody>
      </p:sp>
      <p:cxnSp>
        <p:nvCxnSpPr>
          <p:cNvPr id="12" name="رابط كسهم مستقيم 11">
            <a:extLst>
              <a:ext uri="{FF2B5EF4-FFF2-40B4-BE49-F238E27FC236}">
                <a16:creationId xmlns:a16="http://schemas.microsoft.com/office/drawing/2014/main" id="{855930E9-63EB-4465-A6E5-68B9326E33A0}"/>
              </a:ext>
            </a:extLst>
          </p:cNvPr>
          <p:cNvCxnSpPr>
            <a:cxnSpLocks/>
          </p:cNvCxnSpPr>
          <p:nvPr/>
        </p:nvCxnSpPr>
        <p:spPr>
          <a:xfrm flipH="1">
            <a:off x="3913471" y="2699809"/>
            <a:ext cx="871890" cy="456846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A937D282-C8CE-4425-ADAB-5C3281288AD8}"/>
              </a:ext>
            </a:extLst>
          </p:cNvPr>
          <p:cNvSpPr/>
          <p:nvPr/>
        </p:nvSpPr>
        <p:spPr>
          <a:xfrm>
            <a:off x="8070021" y="133548"/>
            <a:ext cx="1056700" cy="369332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Page 90</a:t>
            </a:r>
            <a:endParaRPr lang="ar-SA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8458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B578462-AF2A-4B94-9ACC-922EEB5A1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1563" y="46300"/>
            <a:ext cx="4788308" cy="632584"/>
          </a:xfrm>
          <a:prstGeom prst="rect">
            <a:avLst/>
          </a:prstGeom>
        </p:spPr>
      </p:pic>
      <p:pic>
        <p:nvPicPr>
          <p:cNvPr id="9218" name="Picture 2" descr="STOP giving advice and START listening!">
            <a:extLst>
              <a:ext uri="{FF2B5EF4-FFF2-40B4-BE49-F238E27FC236}">
                <a16:creationId xmlns:a16="http://schemas.microsoft.com/office/drawing/2014/main" id="{4B18F621-517E-44D7-9240-D061845F7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37" y="1086038"/>
            <a:ext cx="8199017" cy="382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9D7A4403-4BC5-4C2F-851E-8831318E79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94754">
            <a:off x="6277200" y="2576529"/>
            <a:ext cx="5886833" cy="3863234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33A3A0B-D421-40B3-A0BC-CC30AFF67A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1745" y="5132249"/>
            <a:ext cx="1476375" cy="1447800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D797B329-A063-4F91-B7BA-9392CD29A19A}"/>
              </a:ext>
            </a:extLst>
          </p:cNvPr>
          <p:cNvSpPr/>
          <p:nvPr/>
        </p:nvSpPr>
        <p:spPr>
          <a:xfrm>
            <a:off x="9220616" y="177926"/>
            <a:ext cx="1056700" cy="369332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Page 90</a:t>
            </a:r>
            <a:endParaRPr lang="ar-SA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1779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عنصر نائب للمحتوى 4">
            <a:extLst>
              <a:ext uri="{FF2B5EF4-FFF2-40B4-BE49-F238E27FC236}">
                <a16:creationId xmlns:a16="http://schemas.microsoft.com/office/drawing/2014/main" id="{09BE966F-C75F-4D4E-A8F1-CE2883BBEE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9"/>
          <a:stretch/>
        </p:blipFill>
        <p:spPr>
          <a:xfrm>
            <a:off x="558846" y="0"/>
            <a:ext cx="10819068" cy="6935928"/>
          </a:xfrm>
        </p:spPr>
      </p:pic>
      <p:pic>
        <p:nvPicPr>
          <p:cNvPr id="4" name="listen and discuss">
            <a:hlinkClick r:id="" action="ppaction://media"/>
            <a:extLst>
              <a:ext uri="{FF2B5EF4-FFF2-40B4-BE49-F238E27FC236}">
                <a16:creationId xmlns:a16="http://schemas.microsoft.com/office/drawing/2014/main" id="{F751010F-B858-4B55-8E44-F25EDA96CA4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6332.0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69750" y="150469"/>
            <a:ext cx="1458411" cy="1458411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31AE635E-59B5-4B37-AEA3-C90E39BDF5AA}"/>
              </a:ext>
            </a:extLst>
          </p:cNvPr>
          <p:cNvSpPr/>
          <p:nvPr/>
        </p:nvSpPr>
        <p:spPr>
          <a:xfrm>
            <a:off x="8070021" y="133548"/>
            <a:ext cx="1056700" cy="369332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Page 90</a:t>
            </a:r>
            <a:endParaRPr lang="ar-SA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3634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8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عنصر نائب للمحتوى 4">
            <a:extLst>
              <a:ext uri="{FF2B5EF4-FFF2-40B4-BE49-F238E27FC236}">
                <a16:creationId xmlns:a16="http://schemas.microsoft.com/office/drawing/2014/main" id="{0204A23C-755A-4D8D-ABBC-35C9200854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9"/>
          <a:stretch/>
        </p:blipFill>
        <p:spPr>
          <a:xfrm>
            <a:off x="-216658" y="312515"/>
            <a:ext cx="9418531" cy="6038067"/>
          </a:xfrm>
        </p:spPr>
      </p:pic>
      <p:sp>
        <p:nvSpPr>
          <p:cNvPr id="10" name="وسيلة الشرح: خط منحني مزدوج 9">
            <a:extLst>
              <a:ext uri="{FF2B5EF4-FFF2-40B4-BE49-F238E27FC236}">
                <a16:creationId xmlns:a16="http://schemas.microsoft.com/office/drawing/2014/main" id="{8CB9AB39-3C9D-4F98-A3CE-73A1B820FADA}"/>
              </a:ext>
            </a:extLst>
          </p:cNvPr>
          <p:cNvSpPr/>
          <p:nvPr/>
        </p:nvSpPr>
        <p:spPr>
          <a:xfrm>
            <a:off x="9774837" y="1673453"/>
            <a:ext cx="2294544" cy="954420"/>
          </a:xfrm>
          <a:prstGeom prst="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15957"/>
              <a:gd name="adj8" fmla="val -32191"/>
            </a:avLst>
          </a:prstGeom>
          <a:solidFill>
            <a:srgbClr val="FFFF00"/>
          </a:solidFill>
          <a:ln w="28575">
            <a:solidFill>
              <a:srgbClr val="2E372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0"/>
            <a:r>
              <a:rPr lang="en-US" b="1" dirty="0">
                <a:latin typeface="MyriadPro-SemiboldIt"/>
              </a:rPr>
              <a:t>1.What makes football different from all other sports? </a:t>
            </a:r>
          </a:p>
        </p:txBody>
      </p:sp>
      <p:sp>
        <p:nvSpPr>
          <p:cNvPr id="11" name="وسيلة الشرح: خط منحني مزدوج 10">
            <a:extLst>
              <a:ext uri="{FF2B5EF4-FFF2-40B4-BE49-F238E27FC236}">
                <a16:creationId xmlns:a16="http://schemas.microsoft.com/office/drawing/2014/main" id="{48BB5E53-F6B5-40FF-8284-75DCBD76999A}"/>
              </a:ext>
            </a:extLst>
          </p:cNvPr>
          <p:cNvSpPr/>
          <p:nvPr/>
        </p:nvSpPr>
        <p:spPr>
          <a:xfrm>
            <a:off x="9774837" y="3467060"/>
            <a:ext cx="2294544" cy="954420"/>
          </a:xfrm>
          <a:prstGeom prst="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15957"/>
              <a:gd name="adj8" fmla="val -32191"/>
            </a:avLst>
          </a:prstGeom>
          <a:solidFill>
            <a:srgbClr val="FFFF00"/>
          </a:solidFill>
          <a:ln w="28575">
            <a:solidFill>
              <a:srgbClr val="2E372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b="1" dirty="0">
                <a:latin typeface="MyriadPro-SemiboldIt"/>
              </a:rPr>
              <a:t>2.How many teams are there around the world?</a:t>
            </a:r>
            <a:endParaRPr lang="ar-SA" dirty="0"/>
          </a:p>
        </p:txBody>
      </p:sp>
      <p:sp>
        <p:nvSpPr>
          <p:cNvPr id="12" name="وسيلة الشرح: خط منحني مزدوج 11">
            <a:extLst>
              <a:ext uri="{FF2B5EF4-FFF2-40B4-BE49-F238E27FC236}">
                <a16:creationId xmlns:a16="http://schemas.microsoft.com/office/drawing/2014/main" id="{9EC8AD0B-5BE2-47D5-9F64-D9AA0ECED953}"/>
              </a:ext>
            </a:extLst>
          </p:cNvPr>
          <p:cNvSpPr/>
          <p:nvPr/>
        </p:nvSpPr>
        <p:spPr>
          <a:xfrm>
            <a:off x="9792733" y="5396162"/>
            <a:ext cx="2294544" cy="954420"/>
          </a:xfrm>
          <a:prstGeom prst="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85638"/>
              <a:gd name="adj8" fmla="val -32191"/>
            </a:avLst>
          </a:prstGeom>
          <a:solidFill>
            <a:srgbClr val="FFFF00"/>
          </a:solidFill>
          <a:ln w="28575">
            <a:solidFill>
              <a:srgbClr val="2E372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0"/>
            <a:r>
              <a:rPr lang="en-US" b="1" dirty="0">
                <a:latin typeface="MyriadPro-SemiboldIt"/>
              </a:rPr>
              <a:t>3.How many clubs are there?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F32CF556-972E-45F6-BF8A-6CB72E159133}"/>
              </a:ext>
            </a:extLst>
          </p:cNvPr>
          <p:cNvSpPr txBox="1"/>
          <p:nvPr/>
        </p:nvSpPr>
        <p:spPr>
          <a:xfrm>
            <a:off x="8823768" y="2578696"/>
            <a:ext cx="38543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It is the most popular international team sport</a:t>
            </a:r>
            <a:endParaRPr lang="ar-SA" dirty="0"/>
          </a:p>
        </p:txBody>
      </p:sp>
      <p:cxnSp>
        <p:nvCxnSpPr>
          <p:cNvPr id="4" name="رابط مستقيم 3">
            <a:extLst>
              <a:ext uri="{FF2B5EF4-FFF2-40B4-BE49-F238E27FC236}">
                <a16:creationId xmlns:a16="http://schemas.microsoft.com/office/drawing/2014/main" id="{F93F55AA-F56F-4D1F-8B42-DF0DBF1812B8}"/>
              </a:ext>
            </a:extLst>
          </p:cNvPr>
          <p:cNvCxnSpPr>
            <a:cxnSpLocks/>
          </p:cNvCxnSpPr>
          <p:nvPr/>
        </p:nvCxnSpPr>
        <p:spPr>
          <a:xfrm flipV="1">
            <a:off x="1238491" y="2901862"/>
            <a:ext cx="2696901" cy="10755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رابط مستقيم 17">
            <a:extLst>
              <a:ext uri="{FF2B5EF4-FFF2-40B4-BE49-F238E27FC236}">
                <a16:creationId xmlns:a16="http://schemas.microsoft.com/office/drawing/2014/main" id="{3FABB8A4-0D6D-44CC-9F3C-0C1D9887424F}"/>
              </a:ext>
            </a:extLst>
          </p:cNvPr>
          <p:cNvCxnSpPr>
            <a:cxnSpLocks/>
          </p:cNvCxnSpPr>
          <p:nvPr/>
        </p:nvCxnSpPr>
        <p:spPr>
          <a:xfrm>
            <a:off x="362676" y="3255655"/>
            <a:ext cx="632749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557170EF-A6D6-4DB7-98BE-89ADF1110546}"/>
              </a:ext>
            </a:extLst>
          </p:cNvPr>
          <p:cNvSpPr txBox="1"/>
          <p:nvPr/>
        </p:nvSpPr>
        <p:spPr>
          <a:xfrm>
            <a:off x="9713933" y="4598953"/>
            <a:ext cx="23554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7.1 million teams</a:t>
            </a:r>
            <a:endParaRPr lang="ar-SA" sz="2000" b="1" dirty="0">
              <a:ln w="0"/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20" name="رابط مستقيم 19">
            <a:extLst>
              <a:ext uri="{FF2B5EF4-FFF2-40B4-BE49-F238E27FC236}">
                <a16:creationId xmlns:a16="http://schemas.microsoft.com/office/drawing/2014/main" id="{F9481F88-AD07-4751-800D-7E1ADE7EDB04}"/>
              </a:ext>
            </a:extLst>
          </p:cNvPr>
          <p:cNvCxnSpPr>
            <a:cxnSpLocks/>
          </p:cNvCxnSpPr>
          <p:nvPr/>
        </p:nvCxnSpPr>
        <p:spPr>
          <a:xfrm>
            <a:off x="1927184" y="4252957"/>
            <a:ext cx="1082234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89AD6876-515F-43B4-852B-B8CE6B73DDB0}"/>
              </a:ext>
            </a:extLst>
          </p:cNvPr>
          <p:cNvSpPr txBox="1"/>
          <p:nvPr/>
        </p:nvSpPr>
        <p:spPr>
          <a:xfrm>
            <a:off x="9792733" y="6378349"/>
            <a:ext cx="64470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301,000 clubs</a:t>
            </a:r>
            <a:endParaRPr lang="ar-SA" sz="2000" b="1" dirty="0">
              <a:ln w="0"/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24" name="رابط مستقيم 23">
            <a:extLst>
              <a:ext uri="{FF2B5EF4-FFF2-40B4-BE49-F238E27FC236}">
                <a16:creationId xmlns:a16="http://schemas.microsoft.com/office/drawing/2014/main" id="{6A9D1F35-0355-444F-AB54-8AB8BA97600B}"/>
              </a:ext>
            </a:extLst>
          </p:cNvPr>
          <p:cNvCxnSpPr>
            <a:cxnSpLocks/>
          </p:cNvCxnSpPr>
          <p:nvPr/>
        </p:nvCxnSpPr>
        <p:spPr>
          <a:xfrm>
            <a:off x="569087" y="4289608"/>
            <a:ext cx="659757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صورة 25">
            <a:extLst>
              <a:ext uri="{FF2B5EF4-FFF2-40B4-BE49-F238E27FC236}">
                <a16:creationId xmlns:a16="http://schemas.microsoft.com/office/drawing/2014/main" id="{2A32318F-8E7F-4D83-BA8D-222054AB9A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0284" y="79541"/>
            <a:ext cx="1239442" cy="1330829"/>
          </a:xfrm>
          <a:prstGeom prst="rect">
            <a:avLst/>
          </a:prstGeom>
        </p:spPr>
      </p:pic>
      <p:sp>
        <p:nvSpPr>
          <p:cNvPr id="14" name="مستطيل 13">
            <a:extLst>
              <a:ext uri="{FF2B5EF4-FFF2-40B4-BE49-F238E27FC236}">
                <a16:creationId xmlns:a16="http://schemas.microsoft.com/office/drawing/2014/main" id="{5552C932-0660-432A-9230-0C90F84479B0}"/>
              </a:ext>
            </a:extLst>
          </p:cNvPr>
          <p:cNvSpPr/>
          <p:nvPr/>
        </p:nvSpPr>
        <p:spPr>
          <a:xfrm>
            <a:off x="8070021" y="133548"/>
            <a:ext cx="1056700" cy="369332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Page 90</a:t>
            </a:r>
            <a:endParaRPr lang="ar-SA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5464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7" grpId="0"/>
      <p:bldP spid="19" grpId="0"/>
      <p:bldP spid="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عنصر نائب للمحتوى 4">
            <a:extLst>
              <a:ext uri="{FF2B5EF4-FFF2-40B4-BE49-F238E27FC236}">
                <a16:creationId xmlns:a16="http://schemas.microsoft.com/office/drawing/2014/main" id="{0204A23C-755A-4D8D-ABBC-35C9200854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9"/>
          <a:stretch/>
        </p:blipFill>
        <p:spPr>
          <a:xfrm>
            <a:off x="-216658" y="312516"/>
            <a:ext cx="9418531" cy="6038067"/>
          </a:xfrm>
        </p:spPr>
      </p:pic>
      <p:sp>
        <p:nvSpPr>
          <p:cNvPr id="13" name="وسيلة الشرح: خط منحني مزدوج 12">
            <a:extLst>
              <a:ext uri="{FF2B5EF4-FFF2-40B4-BE49-F238E27FC236}">
                <a16:creationId xmlns:a16="http://schemas.microsoft.com/office/drawing/2014/main" id="{EFADF167-B00B-4D75-BCFC-C5618596892F}"/>
              </a:ext>
            </a:extLst>
          </p:cNvPr>
          <p:cNvSpPr/>
          <p:nvPr/>
        </p:nvSpPr>
        <p:spPr>
          <a:xfrm>
            <a:off x="9809561" y="1416952"/>
            <a:ext cx="2294544" cy="954420"/>
          </a:xfrm>
          <a:prstGeom prst="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37786"/>
              <a:gd name="adj8" fmla="val -32695"/>
            </a:avLst>
          </a:prstGeom>
          <a:solidFill>
            <a:srgbClr val="FFFF00"/>
          </a:solidFill>
          <a:ln w="28575">
            <a:solidFill>
              <a:srgbClr val="2E372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0"/>
            <a:r>
              <a:rPr lang="en-US" b="1" dirty="0">
                <a:latin typeface="MyriadPro-SemiboldIt"/>
              </a:rPr>
              <a:t>4.How many players are there? </a:t>
            </a:r>
          </a:p>
        </p:txBody>
      </p:sp>
      <p:sp>
        <p:nvSpPr>
          <p:cNvPr id="15" name="وسيلة الشرح: خط منحني مزدوج 14">
            <a:extLst>
              <a:ext uri="{FF2B5EF4-FFF2-40B4-BE49-F238E27FC236}">
                <a16:creationId xmlns:a16="http://schemas.microsoft.com/office/drawing/2014/main" id="{EEB6562A-99F2-44D6-9C3B-AB3BCC59F8B8}"/>
              </a:ext>
            </a:extLst>
          </p:cNvPr>
          <p:cNvSpPr/>
          <p:nvPr/>
        </p:nvSpPr>
        <p:spPr>
          <a:xfrm>
            <a:off x="9861767" y="3617443"/>
            <a:ext cx="2294544" cy="954420"/>
          </a:xfrm>
          <a:prstGeom prst="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15957"/>
              <a:gd name="adj8" fmla="val -32191"/>
            </a:avLst>
          </a:prstGeom>
          <a:solidFill>
            <a:srgbClr val="FFFF00"/>
          </a:solidFill>
          <a:ln w="28575">
            <a:solidFill>
              <a:srgbClr val="2E372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0"/>
            <a:r>
              <a:rPr lang="en-US" b="1" dirty="0">
                <a:latin typeface="MyriadPro-SemiboldIt"/>
              </a:rPr>
              <a:t>5.How many teams play in the World Cup? </a:t>
            </a:r>
          </a:p>
        </p:txBody>
      </p:sp>
      <p:sp>
        <p:nvSpPr>
          <p:cNvPr id="17" name="وسيلة الشرح: خط منحني مزدوج 16">
            <a:extLst>
              <a:ext uri="{FF2B5EF4-FFF2-40B4-BE49-F238E27FC236}">
                <a16:creationId xmlns:a16="http://schemas.microsoft.com/office/drawing/2014/main" id="{2AC23FB0-AD35-4D07-B904-7D70FA32D0ED}"/>
              </a:ext>
            </a:extLst>
          </p:cNvPr>
          <p:cNvSpPr/>
          <p:nvPr/>
        </p:nvSpPr>
        <p:spPr>
          <a:xfrm>
            <a:off x="9809561" y="5315152"/>
            <a:ext cx="2294544" cy="954420"/>
          </a:xfrm>
          <a:prstGeom prst="borderCallout3">
            <a:avLst>
              <a:gd name="adj1" fmla="val 18750"/>
              <a:gd name="adj2" fmla="val 243"/>
              <a:gd name="adj3" fmla="val 18750"/>
              <a:gd name="adj4" fmla="val -16667"/>
              <a:gd name="adj5" fmla="val 100000"/>
              <a:gd name="adj6" fmla="val -16667"/>
              <a:gd name="adj7" fmla="val 67447"/>
              <a:gd name="adj8" fmla="val -38244"/>
            </a:avLst>
          </a:prstGeom>
          <a:solidFill>
            <a:srgbClr val="FFFF00"/>
          </a:solidFill>
          <a:ln w="28575">
            <a:solidFill>
              <a:srgbClr val="2E372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0"/>
            <a:r>
              <a:rPr lang="en-US" b="1" dirty="0">
                <a:latin typeface="MyriadPro-SemiboldIt"/>
              </a:rPr>
              <a:t>6.How many people watch the World Cup around the globe?</a:t>
            </a:r>
            <a:endParaRPr lang="ar-SA" b="1" dirty="0"/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E4DF8310-0AD5-4262-AC38-8D5C566B12FE}"/>
              </a:ext>
            </a:extLst>
          </p:cNvPr>
          <p:cNvSpPr txBox="1"/>
          <p:nvPr/>
        </p:nvSpPr>
        <p:spPr>
          <a:xfrm>
            <a:off x="9421792" y="2481595"/>
            <a:ext cx="25117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265 million players around the globe</a:t>
            </a:r>
            <a:endParaRPr lang="ar-SA" sz="2000" dirty="0"/>
          </a:p>
        </p:txBody>
      </p:sp>
      <p:cxnSp>
        <p:nvCxnSpPr>
          <p:cNvPr id="20" name="رابط مستقيم 19">
            <a:extLst>
              <a:ext uri="{FF2B5EF4-FFF2-40B4-BE49-F238E27FC236}">
                <a16:creationId xmlns:a16="http://schemas.microsoft.com/office/drawing/2014/main" id="{5ADC91DC-C4BA-4E5F-A147-AD0D21B93540}"/>
              </a:ext>
            </a:extLst>
          </p:cNvPr>
          <p:cNvCxnSpPr>
            <a:cxnSpLocks/>
          </p:cNvCxnSpPr>
          <p:nvPr/>
        </p:nvCxnSpPr>
        <p:spPr>
          <a:xfrm>
            <a:off x="3431893" y="4195084"/>
            <a:ext cx="792867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رابط مستقيم 21">
            <a:extLst>
              <a:ext uri="{FF2B5EF4-FFF2-40B4-BE49-F238E27FC236}">
                <a16:creationId xmlns:a16="http://schemas.microsoft.com/office/drawing/2014/main" id="{E9D4FC51-6757-4887-B015-1D1664892972}"/>
              </a:ext>
            </a:extLst>
          </p:cNvPr>
          <p:cNvCxnSpPr>
            <a:cxnSpLocks/>
          </p:cNvCxnSpPr>
          <p:nvPr/>
        </p:nvCxnSpPr>
        <p:spPr>
          <a:xfrm flipV="1">
            <a:off x="439838" y="4489627"/>
            <a:ext cx="1944547" cy="7079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6C7A4372-1778-4F86-B658-ACC85C6F37C5}"/>
              </a:ext>
            </a:extLst>
          </p:cNvPr>
          <p:cNvSpPr txBox="1"/>
          <p:nvPr/>
        </p:nvSpPr>
        <p:spPr>
          <a:xfrm>
            <a:off x="8812192" y="4549275"/>
            <a:ext cx="33798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There are 32 national teams in the world cup</a:t>
            </a:r>
            <a:endParaRPr lang="ar-SA" sz="2000" dirty="0"/>
          </a:p>
        </p:txBody>
      </p:sp>
      <p:cxnSp>
        <p:nvCxnSpPr>
          <p:cNvPr id="27" name="رابط مستقيم 26">
            <a:extLst>
              <a:ext uri="{FF2B5EF4-FFF2-40B4-BE49-F238E27FC236}">
                <a16:creationId xmlns:a16="http://schemas.microsoft.com/office/drawing/2014/main" id="{8C1EC791-99D9-4EFD-8750-9EF2923E323C}"/>
              </a:ext>
            </a:extLst>
          </p:cNvPr>
          <p:cNvCxnSpPr>
            <a:cxnSpLocks/>
          </p:cNvCxnSpPr>
          <p:nvPr/>
        </p:nvCxnSpPr>
        <p:spPr>
          <a:xfrm>
            <a:off x="3252486" y="5537719"/>
            <a:ext cx="729205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994CE10B-B925-440A-8422-32EF626A46DF}"/>
              </a:ext>
            </a:extLst>
          </p:cNvPr>
          <p:cNvSpPr txBox="1"/>
          <p:nvPr/>
        </p:nvSpPr>
        <p:spPr>
          <a:xfrm>
            <a:off x="9421792" y="6367648"/>
            <a:ext cx="26766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1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Over a billion viewers.</a:t>
            </a:r>
            <a:endParaRPr lang="ar-SA" sz="1800" b="1" dirty="0">
              <a:ln w="0"/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31" name="رابط مستقيم 30">
            <a:extLst>
              <a:ext uri="{FF2B5EF4-FFF2-40B4-BE49-F238E27FC236}">
                <a16:creationId xmlns:a16="http://schemas.microsoft.com/office/drawing/2014/main" id="{EE803CB4-6A35-40F0-A6B6-65F55915E87F}"/>
              </a:ext>
            </a:extLst>
          </p:cNvPr>
          <p:cNvCxnSpPr>
            <a:cxnSpLocks/>
          </p:cNvCxnSpPr>
          <p:nvPr/>
        </p:nvCxnSpPr>
        <p:spPr>
          <a:xfrm flipV="1">
            <a:off x="682906" y="5792362"/>
            <a:ext cx="1956122" cy="8295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رابط مستقيم 32">
            <a:extLst>
              <a:ext uri="{FF2B5EF4-FFF2-40B4-BE49-F238E27FC236}">
                <a16:creationId xmlns:a16="http://schemas.microsoft.com/office/drawing/2014/main" id="{4F9FF5E3-E325-46E5-AAB9-4262BC43741D}"/>
              </a:ext>
            </a:extLst>
          </p:cNvPr>
          <p:cNvCxnSpPr>
            <a:cxnSpLocks/>
          </p:cNvCxnSpPr>
          <p:nvPr/>
        </p:nvCxnSpPr>
        <p:spPr>
          <a:xfrm flipV="1">
            <a:off x="1909823" y="5208609"/>
            <a:ext cx="2071868" cy="9022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صورة 34">
            <a:extLst>
              <a:ext uri="{FF2B5EF4-FFF2-40B4-BE49-F238E27FC236}">
                <a16:creationId xmlns:a16="http://schemas.microsoft.com/office/drawing/2014/main" id="{2120BD01-D6EB-4A5D-BA9C-C2D9C931DA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112" y="-35238"/>
            <a:ext cx="1239442" cy="1330829"/>
          </a:xfrm>
          <a:prstGeom prst="rect">
            <a:avLst/>
          </a:prstGeom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B1B554BE-AD38-4DF1-9557-3EF0C1F99465}"/>
              </a:ext>
            </a:extLst>
          </p:cNvPr>
          <p:cNvSpPr/>
          <p:nvPr/>
        </p:nvSpPr>
        <p:spPr>
          <a:xfrm>
            <a:off x="8070021" y="133548"/>
            <a:ext cx="1056700" cy="369332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Page 90</a:t>
            </a:r>
            <a:endParaRPr lang="ar-SA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3567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9" grpId="0"/>
      <p:bldP spid="26" grpId="0"/>
      <p:bldP spid="3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4675767D-2E14-4FA0-B049-3E311DC146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8"/>
          <a:stretch/>
        </p:blipFill>
        <p:spPr>
          <a:xfrm>
            <a:off x="0" y="1632030"/>
            <a:ext cx="8260796" cy="4737541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C98D425B-6177-4EC8-AC6B-37FBEE4E12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2348">
            <a:off x="8197342" y="4304570"/>
            <a:ext cx="3994658" cy="255343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B5BA9A92-23FE-4F00-AF00-DE640238AB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63531" y="0"/>
            <a:ext cx="2469524" cy="4265541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7EA6BDB4-705F-406B-9C84-8DB9163EBC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13" y="137644"/>
            <a:ext cx="6005351" cy="1184856"/>
          </a:xfrm>
          <a:prstGeom prst="rect">
            <a:avLst/>
          </a:prstGeom>
        </p:spPr>
      </p:pic>
      <p:pic>
        <p:nvPicPr>
          <p:cNvPr id="7" name="listen and discuss">
            <a:hlinkClick r:id="" action="ppaction://media"/>
            <a:extLst>
              <a:ext uri="{FF2B5EF4-FFF2-40B4-BE49-F238E27FC236}">
                <a16:creationId xmlns:a16="http://schemas.microsoft.com/office/drawing/2014/main" id="{98AA967E-D8F3-4E08-9FD5-02D9A174E53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800" end="113260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980657" y="488429"/>
            <a:ext cx="1571865" cy="1571865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901B18E4-2C69-45A5-8E61-6F928EF50711}"/>
              </a:ext>
            </a:extLst>
          </p:cNvPr>
          <p:cNvSpPr/>
          <p:nvPr/>
        </p:nvSpPr>
        <p:spPr>
          <a:xfrm>
            <a:off x="6850889" y="119097"/>
            <a:ext cx="1056700" cy="369332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Page 90</a:t>
            </a:r>
            <a:endParaRPr lang="ar-SA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1220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0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4675767D-2E14-4FA0-B049-3E311DC146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8"/>
          <a:stretch/>
        </p:blipFill>
        <p:spPr>
          <a:xfrm>
            <a:off x="0" y="1632030"/>
            <a:ext cx="8260796" cy="4737541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C98D425B-6177-4EC8-AC6B-37FBEE4E12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626" y="1154359"/>
            <a:ext cx="2109555" cy="1348451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B5BA9A92-23FE-4F00-AF00-DE640238AB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4582" y="-64625"/>
            <a:ext cx="1475408" cy="2548431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7EA6BDB4-705F-406B-9C84-8DB9163EBC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00" y="321588"/>
            <a:ext cx="5098615" cy="1005957"/>
          </a:xfrm>
          <a:prstGeom prst="rect">
            <a:avLst/>
          </a:prstGeom>
        </p:spPr>
      </p:pic>
      <p:sp>
        <p:nvSpPr>
          <p:cNvPr id="8" name="وسيلة الشرح: خط منحني مزدوج 7">
            <a:extLst>
              <a:ext uri="{FF2B5EF4-FFF2-40B4-BE49-F238E27FC236}">
                <a16:creationId xmlns:a16="http://schemas.microsoft.com/office/drawing/2014/main" id="{5162C150-D5C2-4EE3-8F10-E6207B720058}"/>
              </a:ext>
            </a:extLst>
          </p:cNvPr>
          <p:cNvSpPr/>
          <p:nvPr/>
        </p:nvSpPr>
        <p:spPr>
          <a:xfrm>
            <a:off x="9234136" y="170293"/>
            <a:ext cx="2722511" cy="954420"/>
          </a:xfrm>
          <a:prstGeom prst="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37786"/>
              <a:gd name="adj8" fmla="val -32695"/>
            </a:avLst>
          </a:prstGeom>
          <a:solidFill>
            <a:srgbClr val="FFFF00"/>
          </a:solidFill>
          <a:ln w="28575">
            <a:solidFill>
              <a:srgbClr val="2E372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0"/>
            <a:r>
              <a:rPr lang="en-US" sz="2400" b="1" dirty="0"/>
              <a:t>1.What makes the hotel special? </a:t>
            </a:r>
          </a:p>
        </p:txBody>
      </p:sp>
      <p:sp>
        <p:nvSpPr>
          <p:cNvPr id="11" name="وسيلة الشرح: خط منحني مزدوج 10">
            <a:extLst>
              <a:ext uri="{FF2B5EF4-FFF2-40B4-BE49-F238E27FC236}">
                <a16:creationId xmlns:a16="http://schemas.microsoft.com/office/drawing/2014/main" id="{39704128-03BC-46A0-AA3F-5179B7EA8A08}"/>
              </a:ext>
            </a:extLst>
          </p:cNvPr>
          <p:cNvSpPr/>
          <p:nvPr/>
        </p:nvSpPr>
        <p:spPr>
          <a:xfrm>
            <a:off x="9027293" y="1831959"/>
            <a:ext cx="3033526" cy="680853"/>
          </a:xfrm>
          <a:prstGeom prst="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15957"/>
              <a:gd name="adj8" fmla="val -32191"/>
            </a:avLst>
          </a:prstGeom>
          <a:solidFill>
            <a:srgbClr val="FFFF00"/>
          </a:solidFill>
          <a:ln w="28575">
            <a:solidFill>
              <a:srgbClr val="2E372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0"/>
            <a:r>
              <a:rPr lang="en-US" sz="2400" b="1" dirty="0"/>
              <a:t>2.Where is it located? </a:t>
            </a:r>
          </a:p>
        </p:txBody>
      </p:sp>
      <p:sp>
        <p:nvSpPr>
          <p:cNvPr id="12" name="وسيلة الشرح: خط منحني مزدوج 11">
            <a:extLst>
              <a:ext uri="{FF2B5EF4-FFF2-40B4-BE49-F238E27FC236}">
                <a16:creationId xmlns:a16="http://schemas.microsoft.com/office/drawing/2014/main" id="{3DF62B89-D0A0-44F2-82F4-3821425A2543}"/>
              </a:ext>
            </a:extLst>
          </p:cNvPr>
          <p:cNvSpPr/>
          <p:nvPr/>
        </p:nvSpPr>
        <p:spPr>
          <a:xfrm>
            <a:off x="9048512" y="5396483"/>
            <a:ext cx="2908135" cy="954420"/>
          </a:xfrm>
          <a:prstGeom prst="borderCallout3">
            <a:avLst>
              <a:gd name="adj1" fmla="val 18750"/>
              <a:gd name="adj2" fmla="val 243"/>
              <a:gd name="adj3" fmla="val 18750"/>
              <a:gd name="adj4" fmla="val -16667"/>
              <a:gd name="adj5" fmla="val 100000"/>
              <a:gd name="adj6" fmla="val -16667"/>
              <a:gd name="adj7" fmla="val 67447"/>
              <a:gd name="adj8" fmla="val -38244"/>
            </a:avLst>
          </a:prstGeom>
          <a:solidFill>
            <a:srgbClr val="FFFF00"/>
          </a:solidFill>
          <a:ln w="28575">
            <a:solidFill>
              <a:srgbClr val="2E372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l" rtl="0"/>
            <a:r>
              <a:rPr lang="en-US" sz="2000" b="1" dirty="0"/>
              <a:t>5.How much does it cost to stay there for a night?</a:t>
            </a:r>
            <a:endParaRPr lang="ar-SA" sz="1600" b="1" dirty="0"/>
          </a:p>
        </p:txBody>
      </p:sp>
      <p:sp>
        <p:nvSpPr>
          <p:cNvPr id="13" name="وسيلة الشرح: خط منحني مزدوج 12">
            <a:extLst>
              <a:ext uri="{FF2B5EF4-FFF2-40B4-BE49-F238E27FC236}">
                <a16:creationId xmlns:a16="http://schemas.microsoft.com/office/drawing/2014/main" id="{9E0D2D1E-E4EA-44D2-98A5-35FD2AFCBECB}"/>
              </a:ext>
            </a:extLst>
          </p:cNvPr>
          <p:cNvSpPr/>
          <p:nvPr/>
        </p:nvSpPr>
        <p:spPr>
          <a:xfrm>
            <a:off x="9022891" y="3023006"/>
            <a:ext cx="3033526" cy="607616"/>
          </a:xfrm>
          <a:prstGeom prst="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15957"/>
              <a:gd name="adj8" fmla="val -32191"/>
            </a:avLst>
          </a:prstGeom>
          <a:solidFill>
            <a:srgbClr val="FFFF00"/>
          </a:solidFill>
          <a:ln w="28575">
            <a:solidFill>
              <a:srgbClr val="2E372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0"/>
            <a:r>
              <a:rPr lang="en-US" sz="2000" b="1" dirty="0"/>
              <a:t>3.How tall is it? 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2B653132-92DD-4859-91F9-314A1C938723}"/>
              </a:ext>
            </a:extLst>
          </p:cNvPr>
          <p:cNvSpPr txBox="1"/>
          <p:nvPr/>
        </p:nvSpPr>
        <p:spPr>
          <a:xfrm>
            <a:off x="4789208" y="2553351"/>
            <a:ext cx="61461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cap="none" spc="0" dirty="0">
                <a:ln w="0"/>
                <a:solidFill>
                  <a:srgbClr val="C00000"/>
                </a:solidFill>
                <a:latin typeface="futura-pt-1"/>
              </a:rPr>
              <a:t>In Dubai</a:t>
            </a:r>
            <a:endParaRPr lang="ar-SA" sz="2000" dirty="0"/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7B9764ED-C286-4445-979C-04700E7657B5}"/>
              </a:ext>
            </a:extLst>
          </p:cNvPr>
          <p:cNvSpPr txBox="1"/>
          <p:nvPr/>
        </p:nvSpPr>
        <p:spPr>
          <a:xfrm>
            <a:off x="8774995" y="1096311"/>
            <a:ext cx="328142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n w="0"/>
                <a:solidFill>
                  <a:srgbClr val="C00000"/>
                </a:solidFill>
                <a:latin typeface="futura-pt-1"/>
              </a:rPr>
              <a:t>The world’s most famous 7 star hotel</a:t>
            </a:r>
            <a:endParaRPr lang="ar-SA" sz="2000" dirty="0"/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4472765E-3F9B-490C-8B30-D58BC839F2EE}"/>
              </a:ext>
            </a:extLst>
          </p:cNvPr>
          <p:cNvSpPr txBox="1"/>
          <p:nvPr/>
        </p:nvSpPr>
        <p:spPr>
          <a:xfrm>
            <a:off x="8599990" y="3628431"/>
            <a:ext cx="366766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1600" b="1" cap="none" spc="0" dirty="0">
                <a:ln w="0"/>
                <a:solidFill>
                  <a:srgbClr val="C00000"/>
                </a:solidFill>
                <a:latin typeface="futura-pt-1"/>
              </a:rPr>
              <a:t>Its height is 1.053 feet (321 meters),  </a:t>
            </a:r>
            <a:endParaRPr lang="ar-SA" sz="1600" dirty="0"/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BF4857BC-8FFF-4D55-B063-C9D4FF347EDF}"/>
              </a:ext>
            </a:extLst>
          </p:cNvPr>
          <p:cNvSpPr txBox="1"/>
          <p:nvPr/>
        </p:nvSpPr>
        <p:spPr>
          <a:xfrm>
            <a:off x="8774995" y="6396335"/>
            <a:ext cx="36676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2400" b="1">
                <a:solidFill>
                  <a:srgbClr val="C00000"/>
                </a:solidFill>
              </a:rPr>
              <a:t>Between 1500$ </a:t>
            </a:r>
            <a:r>
              <a:rPr lang="en-US" sz="2400" b="1" dirty="0">
                <a:solidFill>
                  <a:srgbClr val="C00000"/>
                </a:solidFill>
              </a:rPr>
              <a:t>– 25000$</a:t>
            </a:r>
            <a:endParaRPr lang="ar-SA" sz="2400" b="1" dirty="0">
              <a:solidFill>
                <a:srgbClr val="C00000"/>
              </a:solidFill>
            </a:endParaRPr>
          </a:p>
        </p:txBody>
      </p:sp>
      <p:cxnSp>
        <p:nvCxnSpPr>
          <p:cNvPr id="19" name="رابط مستقيم 18">
            <a:extLst>
              <a:ext uri="{FF2B5EF4-FFF2-40B4-BE49-F238E27FC236}">
                <a16:creationId xmlns:a16="http://schemas.microsoft.com/office/drawing/2014/main" id="{301E47BB-954B-47A3-ABBD-062EA9C474B7}"/>
              </a:ext>
            </a:extLst>
          </p:cNvPr>
          <p:cNvCxnSpPr>
            <a:cxnSpLocks/>
          </p:cNvCxnSpPr>
          <p:nvPr/>
        </p:nvCxnSpPr>
        <p:spPr>
          <a:xfrm>
            <a:off x="5513573" y="3032273"/>
            <a:ext cx="1350214" cy="48509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رابط مستقيم 19">
            <a:extLst>
              <a:ext uri="{FF2B5EF4-FFF2-40B4-BE49-F238E27FC236}">
                <a16:creationId xmlns:a16="http://schemas.microsoft.com/office/drawing/2014/main" id="{E2471070-D081-407C-BE6E-5211F1E02335}"/>
              </a:ext>
            </a:extLst>
          </p:cNvPr>
          <p:cNvCxnSpPr>
            <a:cxnSpLocks/>
          </p:cNvCxnSpPr>
          <p:nvPr/>
        </p:nvCxnSpPr>
        <p:spPr>
          <a:xfrm>
            <a:off x="133274" y="3274087"/>
            <a:ext cx="1834422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رابط مستقيم 21">
            <a:extLst>
              <a:ext uri="{FF2B5EF4-FFF2-40B4-BE49-F238E27FC236}">
                <a16:creationId xmlns:a16="http://schemas.microsoft.com/office/drawing/2014/main" id="{7BFB6043-2DBD-4500-8B0E-7D07C1009020}"/>
              </a:ext>
            </a:extLst>
          </p:cNvPr>
          <p:cNvCxnSpPr>
            <a:cxnSpLocks/>
          </p:cNvCxnSpPr>
          <p:nvPr/>
        </p:nvCxnSpPr>
        <p:spPr>
          <a:xfrm>
            <a:off x="2780184" y="2975691"/>
            <a:ext cx="1062611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رابط مستقيم 23">
            <a:extLst>
              <a:ext uri="{FF2B5EF4-FFF2-40B4-BE49-F238E27FC236}">
                <a16:creationId xmlns:a16="http://schemas.microsoft.com/office/drawing/2014/main" id="{39BF0B3D-D9DD-416E-A6A4-919F0496E652}"/>
              </a:ext>
            </a:extLst>
          </p:cNvPr>
          <p:cNvCxnSpPr>
            <a:cxnSpLocks/>
          </p:cNvCxnSpPr>
          <p:nvPr/>
        </p:nvCxnSpPr>
        <p:spPr>
          <a:xfrm>
            <a:off x="1601496" y="3704879"/>
            <a:ext cx="3912077" cy="864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رابط مستقيم 25">
            <a:extLst>
              <a:ext uri="{FF2B5EF4-FFF2-40B4-BE49-F238E27FC236}">
                <a16:creationId xmlns:a16="http://schemas.microsoft.com/office/drawing/2014/main" id="{3DB79ED7-55DC-4BF2-A4A4-8B9EB7FC3742}"/>
              </a:ext>
            </a:extLst>
          </p:cNvPr>
          <p:cNvCxnSpPr>
            <a:cxnSpLocks/>
          </p:cNvCxnSpPr>
          <p:nvPr/>
        </p:nvCxnSpPr>
        <p:spPr>
          <a:xfrm>
            <a:off x="5094533" y="5655875"/>
            <a:ext cx="2767753" cy="2160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رابط مستقيم 27">
            <a:extLst>
              <a:ext uri="{FF2B5EF4-FFF2-40B4-BE49-F238E27FC236}">
                <a16:creationId xmlns:a16="http://schemas.microsoft.com/office/drawing/2014/main" id="{A86A0C3D-0056-4EE8-8688-60301E0F3B05}"/>
              </a:ext>
            </a:extLst>
          </p:cNvPr>
          <p:cNvCxnSpPr>
            <a:cxnSpLocks/>
          </p:cNvCxnSpPr>
          <p:nvPr/>
        </p:nvCxnSpPr>
        <p:spPr>
          <a:xfrm>
            <a:off x="12431" y="5912447"/>
            <a:ext cx="7719458" cy="12953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رابط مستقيم 29">
            <a:extLst>
              <a:ext uri="{FF2B5EF4-FFF2-40B4-BE49-F238E27FC236}">
                <a16:creationId xmlns:a16="http://schemas.microsoft.com/office/drawing/2014/main" id="{F2EF0B16-75F8-46FD-9073-ECC189964246}"/>
              </a:ext>
            </a:extLst>
          </p:cNvPr>
          <p:cNvCxnSpPr>
            <a:cxnSpLocks/>
          </p:cNvCxnSpPr>
          <p:nvPr/>
        </p:nvCxnSpPr>
        <p:spPr>
          <a:xfrm>
            <a:off x="-16934" y="6341149"/>
            <a:ext cx="1753137" cy="10737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وسيلة الشرح: خط منحني مزدوج 31">
            <a:extLst>
              <a:ext uri="{FF2B5EF4-FFF2-40B4-BE49-F238E27FC236}">
                <a16:creationId xmlns:a16="http://schemas.microsoft.com/office/drawing/2014/main" id="{CC0AEB1B-6D3F-4875-840E-EE4A31F5B696}"/>
              </a:ext>
            </a:extLst>
          </p:cNvPr>
          <p:cNvSpPr/>
          <p:nvPr/>
        </p:nvSpPr>
        <p:spPr>
          <a:xfrm>
            <a:off x="9092063" y="4041563"/>
            <a:ext cx="3033526" cy="607616"/>
          </a:xfrm>
          <a:prstGeom prst="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15957"/>
              <a:gd name="adj8" fmla="val -32191"/>
            </a:avLst>
          </a:prstGeom>
          <a:solidFill>
            <a:srgbClr val="FFFF00"/>
          </a:solidFill>
          <a:ln w="28575">
            <a:solidFill>
              <a:srgbClr val="2E372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0"/>
            <a:r>
              <a:rPr lang="en-US" sz="2000" b="1" dirty="0"/>
              <a:t>4.What makes the hotel rooms special?</a:t>
            </a: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2EA43A64-F55E-428C-AE9A-9E6DFD3FC918}"/>
              </a:ext>
            </a:extLst>
          </p:cNvPr>
          <p:cNvSpPr txBox="1"/>
          <p:nvPr/>
        </p:nvSpPr>
        <p:spPr>
          <a:xfrm>
            <a:off x="8705822" y="4722369"/>
            <a:ext cx="36676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1600" b="1" cap="none" spc="0" dirty="0">
                <a:ln w="0"/>
                <a:solidFill>
                  <a:srgbClr val="C00000"/>
                </a:solidFill>
                <a:latin typeface="futura-pt-1"/>
              </a:rPr>
              <a:t>24-kart-gold plated faucets and doorknobs, rotating beds </a:t>
            </a:r>
            <a:endParaRPr lang="ar-SA" sz="1600" dirty="0"/>
          </a:p>
        </p:txBody>
      </p:sp>
      <p:cxnSp>
        <p:nvCxnSpPr>
          <p:cNvPr id="34" name="رابط مستقيم 33">
            <a:extLst>
              <a:ext uri="{FF2B5EF4-FFF2-40B4-BE49-F238E27FC236}">
                <a16:creationId xmlns:a16="http://schemas.microsoft.com/office/drawing/2014/main" id="{D921C5C3-CCE7-4978-8B09-BFD534EAA5C9}"/>
              </a:ext>
            </a:extLst>
          </p:cNvPr>
          <p:cNvCxnSpPr>
            <a:cxnSpLocks/>
          </p:cNvCxnSpPr>
          <p:nvPr/>
        </p:nvCxnSpPr>
        <p:spPr>
          <a:xfrm>
            <a:off x="4040738" y="4868398"/>
            <a:ext cx="3610128" cy="2741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رابط مستقيم 35">
            <a:extLst>
              <a:ext uri="{FF2B5EF4-FFF2-40B4-BE49-F238E27FC236}">
                <a16:creationId xmlns:a16="http://schemas.microsoft.com/office/drawing/2014/main" id="{782340CC-5DB6-4E90-8E4E-3EA4D84EEE6B}"/>
              </a:ext>
            </a:extLst>
          </p:cNvPr>
          <p:cNvCxnSpPr>
            <a:cxnSpLocks/>
          </p:cNvCxnSpPr>
          <p:nvPr/>
        </p:nvCxnSpPr>
        <p:spPr>
          <a:xfrm>
            <a:off x="133274" y="5186318"/>
            <a:ext cx="7729012" cy="12082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رابط مستقيم 37">
            <a:extLst>
              <a:ext uri="{FF2B5EF4-FFF2-40B4-BE49-F238E27FC236}">
                <a16:creationId xmlns:a16="http://schemas.microsoft.com/office/drawing/2014/main" id="{A2B12AE2-405B-42B6-84E4-1C7BBCDF90FE}"/>
              </a:ext>
            </a:extLst>
          </p:cNvPr>
          <p:cNvCxnSpPr>
            <a:cxnSpLocks/>
          </p:cNvCxnSpPr>
          <p:nvPr/>
        </p:nvCxnSpPr>
        <p:spPr>
          <a:xfrm>
            <a:off x="127128" y="5528406"/>
            <a:ext cx="1609075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CC183B8E-3695-4709-9CC8-4F379883232E}"/>
              </a:ext>
            </a:extLst>
          </p:cNvPr>
          <p:cNvSpPr/>
          <p:nvPr/>
        </p:nvSpPr>
        <p:spPr>
          <a:xfrm>
            <a:off x="5652431" y="94347"/>
            <a:ext cx="1056700" cy="369332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Page 90</a:t>
            </a:r>
            <a:endParaRPr lang="ar-SA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4450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5" grpId="0"/>
      <p:bldP spid="16" grpId="0"/>
      <p:bldP spid="17" grpId="0"/>
      <p:bldP spid="18" grpId="0"/>
      <p:bldP spid="32" grpId="0" animBg="1"/>
      <p:bldP spid="3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FC769EB1-0782-459B-8616-892186E7CE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033" y="1246595"/>
            <a:ext cx="8001693" cy="5448772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B9DE6D20-1F25-46B7-8201-3025F35A78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8059" y="1021964"/>
            <a:ext cx="4629150" cy="488632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E6A4A699-6F95-4358-917A-DF7361C3FC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449" y="82327"/>
            <a:ext cx="5231758" cy="1032226"/>
          </a:xfrm>
          <a:prstGeom prst="rect">
            <a:avLst/>
          </a:prstGeom>
        </p:spPr>
      </p:pic>
      <p:pic>
        <p:nvPicPr>
          <p:cNvPr id="7" name="listen and discuss">
            <a:hlinkClick r:id="" action="ppaction://media"/>
            <a:extLst>
              <a:ext uri="{FF2B5EF4-FFF2-40B4-BE49-F238E27FC236}">
                <a16:creationId xmlns:a16="http://schemas.microsoft.com/office/drawing/2014/main" id="{86AE56B2-9258-4A77-ADDB-BAB3D56C91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5797" end="57899.0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3477" y="5050103"/>
            <a:ext cx="1571865" cy="1571865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5F4C3EC8-8588-4E2E-8589-D163E837BD7B}"/>
              </a:ext>
            </a:extLst>
          </p:cNvPr>
          <p:cNvSpPr/>
          <p:nvPr/>
        </p:nvSpPr>
        <p:spPr>
          <a:xfrm>
            <a:off x="10209906" y="210255"/>
            <a:ext cx="1056700" cy="369332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Page 91</a:t>
            </a:r>
            <a:endParaRPr lang="ar-SA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2214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4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FC769EB1-0782-459B-8616-892186E7C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3235"/>
            <a:ext cx="8001693" cy="5448772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B9DE6D20-1F25-46B7-8201-3025F35A78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783" y="-150829"/>
            <a:ext cx="3499268" cy="3693672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E6A4A699-6F95-4358-917A-DF7361C3FC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42" y="0"/>
            <a:ext cx="5231758" cy="1032226"/>
          </a:xfrm>
          <a:prstGeom prst="rect">
            <a:avLst/>
          </a:prstGeom>
        </p:spPr>
      </p:pic>
      <p:sp>
        <p:nvSpPr>
          <p:cNvPr id="8" name="وسيلة الشرح: خط منحني مزدوج 7">
            <a:extLst>
              <a:ext uri="{FF2B5EF4-FFF2-40B4-BE49-F238E27FC236}">
                <a16:creationId xmlns:a16="http://schemas.microsoft.com/office/drawing/2014/main" id="{B37E222C-FE64-4CFF-9587-3BA8A793D3FB}"/>
              </a:ext>
            </a:extLst>
          </p:cNvPr>
          <p:cNvSpPr/>
          <p:nvPr/>
        </p:nvSpPr>
        <p:spPr>
          <a:xfrm>
            <a:off x="8905020" y="962144"/>
            <a:ext cx="2722511" cy="954420"/>
          </a:xfrm>
          <a:prstGeom prst="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37786"/>
              <a:gd name="adj8" fmla="val -32695"/>
            </a:avLst>
          </a:prstGeom>
          <a:solidFill>
            <a:srgbClr val="FFFF00"/>
          </a:solidFill>
          <a:ln w="28575">
            <a:solidFill>
              <a:srgbClr val="2E372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l" rtl="0"/>
            <a:r>
              <a:rPr lang="en-US" sz="2000" b="1" dirty="0">
                <a:latin typeface="MyriadPro-SemiboldIt"/>
              </a:rPr>
              <a:t>1.What do you think makes the great white shark so special? </a:t>
            </a:r>
          </a:p>
        </p:txBody>
      </p:sp>
      <p:sp>
        <p:nvSpPr>
          <p:cNvPr id="9" name="وسيلة الشرح: خط منحني مزدوج 8">
            <a:extLst>
              <a:ext uri="{FF2B5EF4-FFF2-40B4-BE49-F238E27FC236}">
                <a16:creationId xmlns:a16="http://schemas.microsoft.com/office/drawing/2014/main" id="{962F99E8-C9CC-4864-8E68-E50EE154E9FE}"/>
              </a:ext>
            </a:extLst>
          </p:cNvPr>
          <p:cNvSpPr/>
          <p:nvPr/>
        </p:nvSpPr>
        <p:spPr>
          <a:xfrm>
            <a:off x="8753915" y="3255406"/>
            <a:ext cx="3033526" cy="680853"/>
          </a:xfrm>
          <a:prstGeom prst="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15957"/>
              <a:gd name="adj8" fmla="val -32191"/>
            </a:avLst>
          </a:prstGeom>
          <a:solidFill>
            <a:srgbClr val="FFFF00"/>
          </a:solidFill>
          <a:ln w="28575">
            <a:solidFill>
              <a:srgbClr val="2E372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0"/>
            <a:r>
              <a:rPr lang="en-US" sz="2000" b="1" dirty="0">
                <a:latin typeface="MyriadPro-SemiboldIt"/>
              </a:rPr>
              <a:t>2.How long do you think great white sharks are?</a:t>
            </a:r>
            <a:endParaRPr lang="en-US" sz="2000" b="1" dirty="0"/>
          </a:p>
        </p:txBody>
      </p:sp>
      <p:sp>
        <p:nvSpPr>
          <p:cNvPr id="10" name="وسيلة الشرح: خط منحني مزدوج 9">
            <a:extLst>
              <a:ext uri="{FF2B5EF4-FFF2-40B4-BE49-F238E27FC236}">
                <a16:creationId xmlns:a16="http://schemas.microsoft.com/office/drawing/2014/main" id="{32CD8193-CD08-40A7-91BA-879B32A5CF3B}"/>
              </a:ext>
            </a:extLst>
          </p:cNvPr>
          <p:cNvSpPr/>
          <p:nvPr/>
        </p:nvSpPr>
        <p:spPr>
          <a:xfrm>
            <a:off x="8753915" y="5407987"/>
            <a:ext cx="3033526" cy="607616"/>
          </a:xfrm>
          <a:prstGeom prst="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15957"/>
              <a:gd name="adj8" fmla="val -32191"/>
            </a:avLst>
          </a:prstGeom>
          <a:solidFill>
            <a:srgbClr val="FFFF00"/>
          </a:solidFill>
          <a:ln w="28575">
            <a:solidFill>
              <a:srgbClr val="2E372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0"/>
            <a:r>
              <a:rPr lang="en-US" sz="2000" b="1" dirty="0">
                <a:latin typeface="MyriadPro-SemiboldIt"/>
              </a:rPr>
              <a:t>3.How much do you think they weigh?</a:t>
            </a:r>
            <a:endParaRPr lang="en-US" sz="2000" b="1" dirty="0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1320A02E-ABAA-428A-A526-15C333F0608F}"/>
              </a:ext>
            </a:extLst>
          </p:cNvPr>
          <p:cNvSpPr/>
          <p:nvPr/>
        </p:nvSpPr>
        <p:spPr>
          <a:xfrm>
            <a:off x="8753915" y="2170486"/>
            <a:ext cx="322876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0"/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The oldest living species on Earth.</a:t>
            </a:r>
            <a:endParaRPr lang="ar-SA" sz="2400" b="1" dirty="0">
              <a:ln w="0"/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0DC1068C-37D2-4A06-84E7-F0350B0F04DA}"/>
              </a:ext>
            </a:extLst>
          </p:cNvPr>
          <p:cNvSpPr txBox="1"/>
          <p:nvPr/>
        </p:nvSpPr>
        <p:spPr>
          <a:xfrm>
            <a:off x="8450671" y="4216827"/>
            <a:ext cx="30335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2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6 meters long.</a:t>
            </a:r>
            <a:endParaRPr lang="ar-SA" sz="2800" b="1" dirty="0">
              <a:ln w="0"/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C7F89DDE-3F09-402B-A928-AC190344F153}"/>
              </a:ext>
            </a:extLst>
          </p:cNvPr>
          <p:cNvSpPr txBox="1"/>
          <p:nvPr/>
        </p:nvSpPr>
        <p:spPr>
          <a:xfrm>
            <a:off x="5533103" y="6238420"/>
            <a:ext cx="60944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weigh up to 4,400 pounds</a:t>
            </a:r>
            <a:endParaRPr lang="ar-SA" sz="2000" dirty="0"/>
          </a:p>
        </p:txBody>
      </p:sp>
      <p:cxnSp>
        <p:nvCxnSpPr>
          <p:cNvPr id="14" name="رابط مستقيم 13">
            <a:extLst>
              <a:ext uri="{FF2B5EF4-FFF2-40B4-BE49-F238E27FC236}">
                <a16:creationId xmlns:a16="http://schemas.microsoft.com/office/drawing/2014/main" id="{E16D062C-D9DB-4CCF-8A66-B84BC8FE8178}"/>
              </a:ext>
            </a:extLst>
          </p:cNvPr>
          <p:cNvCxnSpPr>
            <a:cxnSpLocks/>
          </p:cNvCxnSpPr>
          <p:nvPr/>
        </p:nvCxnSpPr>
        <p:spPr>
          <a:xfrm>
            <a:off x="3147600" y="2674054"/>
            <a:ext cx="3553817" cy="125707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رابط مستقيم 15">
            <a:extLst>
              <a:ext uri="{FF2B5EF4-FFF2-40B4-BE49-F238E27FC236}">
                <a16:creationId xmlns:a16="http://schemas.microsoft.com/office/drawing/2014/main" id="{C45C8A0E-2A44-4860-BC91-CD615E12AE9C}"/>
              </a:ext>
            </a:extLst>
          </p:cNvPr>
          <p:cNvCxnSpPr>
            <a:cxnSpLocks/>
          </p:cNvCxnSpPr>
          <p:nvPr/>
        </p:nvCxnSpPr>
        <p:spPr>
          <a:xfrm>
            <a:off x="11560" y="2938629"/>
            <a:ext cx="1314385" cy="6285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رابط مستقيم 17">
            <a:extLst>
              <a:ext uri="{FF2B5EF4-FFF2-40B4-BE49-F238E27FC236}">
                <a16:creationId xmlns:a16="http://schemas.microsoft.com/office/drawing/2014/main" id="{C31EAF98-7F4E-43A2-98D7-6FD8BAE210E9}"/>
              </a:ext>
            </a:extLst>
          </p:cNvPr>
          <p:cNvCxnSpPr>
            <a:cxnSpLocks/>
          </p:cNvCxnSpPr>
          <p:nvPr/>
        </p:nvCxnSpPr>
        <p:spPr>
          <a:xfrm>
            <a:off x="11560" y="4072475"/>
            <a:ext cx="2335714" cy="6285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رابط مستقيم 19">
            <a:extLst>
              <a:ext uri="{FF2B5EF4-FFF2-40B4-BE49-F238E27FC236}">
                <a16:creationId xmlns:a16="http://schemas.microsoft.com/office/drawing/2014/main" id="{3F90AF40-9529-4F52-B774-2F26FEFF5A04}"/>
              </a:ext>
            </a:extLst>
          </p:cNvPr>
          <p:cNvCxnSpPr>
            <a:cxnSpLocks/>
          </p:cNvCxnSpPr>
          <p:nvPr/>
        </p:nvCxnSpPr>
        <p:spPr>
          <a:xfrm>
            <a:off x="3480121" y="4203833"/>
            <a:ext cx="2864118" cy="6955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رابط مستقيم 21">
            <a:extLst>
              <a:ext uri="{FF2B5EF4-FFF2-40B4-BE49-F238E27FC236}">
                <a16:creationId xmlns:a16="http://schemas.microsoft.com/office/drawing/2014/main" id="{27BC2E1B-6723-43D3-915A-1E0FB7A59F18}"/>
              </a:ext>
            </a:extLst>
          </p:cNvPr>
          <p:cNvCxnSpPr>
            <a:cxnSpLocks/>
          </p:cNvCxnSpPr>
          <p:nvPr/>
        </p:nvCxnSpPr>
        <p:spPr>
          <a:xfrm>
            <a:off x="97469" y="4476338"/>
            <a:ext cx="2080123" cy="49209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6421DA0F-661F-4BA4-8CF0-6C7F55F96F66}"/>
              </a:ext>
            </a:extLst>
          </p:cNvPr>
          <p:cNvSpPr/>
          <p:nvPr/>
        </p:nvSpPr>
        <p:spPr>
          <a:xfrm>
            <a:off x="10209906" y="210255"/>
            <a:ext cx="1056700" cy="369332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Page 91</a:t>
            </a:r>
            <a:endParaRPr lang="ar-SA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39079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  <p:bldP spid="12" grpId="0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FC769EB1-0782-459B-8616-892186E7C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3235"/>
            <a:ext cx="8001693" cy="5448772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B9DE6D20-1F25-46B7-8201-3025F35A78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783" y="-150829"/>
            <a:ext cx="3499268" cy="3693672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E6A4A699-6F95-4358-917A-DF7361C3FC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42" y="0"/>
            <a:ext cx="5231758" cy="1032226"/>
          </a:xfrm>
          <a:prstGeom prst="rect">
            <a:avLst/>
          </a:prstGeom>
        </p:spPr>
      </p:pic>
      <p:sp>
        <p:nvSpPr>
          <p:cNvPr id="8" name="وسيلة الشرح: خط منحني مزدوج 7">
            <a:extLst>
              <a:ext uri="{FF2B5EF4-FFF2-40B4-BE49-F238E27FC236}">
                <a16:creationId xmlns:a16="http://schemas.microsoft.com/office/drawing/2014/main" id="{B37E222C-FE64-4CFF-9587-3BA8A793D3FB}"/>
              </a:ext>
            </a:extLst>
          </p:cNvPr>
          <p:cNvSpPr/>
          <p:nvPr/>
        </p:nvSpPr>
        <p:spPr>
          <a:xfrm>
            <a:off x="8905020" y="962144"/>
            <a:ext cx="2722511" cy="954420"/>
          </a:xfrm>
          <a:prstGeom prst="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37786"/>
              <a:gd name="adj8" fmla="val -32695"/>
            </a:avLst>
          </a:prstGeom>
          <a:solidFill>
            <a:srgbClr val="FFFF00"/>
          </a:solidFill>
          <a:ln w="28575">
            <a:solidFill>
              <a:srgbClr val="2E372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0"/>
            <a:r>
              <a:rPr lang="en-US" sz="2000" b="1" dirty="0">
                <a:latin typeface="MyriadPro-SemiboldIt"/>
              </a:rPr>
              <a:t>4.How many teeth do you think they have? </a:t>
            </a:r>
          </a:p>
        </p:txBody>
      </p:sp>
      <p:sp>
        <p:nvSpPr>
          <p:cNvPr id="9" name="وسيلة الشرح: خط منحني مزدوج 8">
            <a:extLst>
              <a:ext uri="{FF2B5EF4-FFF2-40B4-BE49-F238E27FC236}">
                <a16:creationId xmlns:a16="http://schemas.microsoft.com/office/drawing/2014/main" id="{962F99E8-C9CC-4864-8E68-E50EE154E9FE}"/>
              </a:ext>
            </a:extLst>
          </p:cNvPr>
          <p:cNvSpPr/>
          <p:nvPr/>
        </p:nvSpPr>
        <p:spPr>
          <a:xfrm>
            <a:off x="8753915" y="3255406"/>
            <a:ext cx="3033526" cy="680853"/>
          </a:xfrm>
          <a:prstGeom prst="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15957"/>
              <a:gd name="adj8" fmla="val -32191"/>
            </a:avLst>
          </a:prstGeom>
          <a:solidFill>
            <a:srgbClr val="FFFF00"/>
          </a:solidFill>
          <a:ln w="28575">
            <a:solidFill>
              <a:srgbClr val="2E372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0"/>
            <a:r>
              <a:rPr lang="en-US" sz="2000" b="1" dirty="0">
                <a:latin typeface="MyriadPro-SemiboldIt"/>
              </a:rPr>
              <a:t>5.Do you think they have good or bad hearing? </a:t>
            </a:r>
          </a:p>
        </p:txBody>
      </p:sp>
      <p:sp>
        <p:nvSpPr>
          <p:cNvPr id="10" name="وسيلة الشرح: خط منحني مزدوج 9">
            <a:extLst>
              <a:ext uri="{FF2B5EF4-FFF2-40B4-BE49-F238E27FC236}">
                <a16:creationId xmlns:a16="http://schemas.microsoft.com/office/drawing/2014/main" id="{32CD8193-CD08-40A7-91BA-879B32A5CF3B}"/>
              </a:ext>
            </a:extLst>
          </p:cNvPr>
          <p:cNvSpPr/>
          <p:nvPr/>
        </p:nvSpPr>
        <p:spPr>
          <a:xfrm>
            <a:off x="8753915" y="5020615"/>
            <a:ext cx="3033526" cy="994988"/>
          </a:xfrm>
          <a:prstGeom prst="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15957"/>
              <a:gd name="adj8" fmla="val -32191"/>
            </a:avLst>
          </a:prstGeom>
          <a:solidFill>
            <a:srgbClr val="FFFF00"/>
          </a:solidFill>
          <a:ln w="28575">
            <a:solidFill>
              <a:srgbClr val="2E372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0"/>
            <a:r>
              <a:rPr lang="en-US" sz="2000" b="1" dirty="0">
                <a:latin typeface="MyriadPro-SemiboldIt"/>
              </a:rPr>
              <a:t>6.Do you think they have a good or bad sense of smell?</a:t>
            </a:r>
            <a:endParaRPr lang="ar-SA" sz="2000" b="1" dirty="0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995E56D5-D628-491E-9131-95079C4CEF24}"/>
              </a:ext>
            </a:extLst>
          </p:cNvPr>
          <p:cNvSpPr/>
          <p:nvPr/>
        </p:nvSpPr>
        <p:spPr>
          <a:xfrm>
            <a:off x="9183741" y="2278207"/>
            <a:ext cx="243528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About 3000 teeth</a:t>
            </a:r>
            <a:endParaRPr lang="ar-SA" sz="2000" b="1" dirty="0">
              <a:ln w="0"/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F7649A85-E35E-4F89-A5CE-2E8D2796E057}"/>
              </a:ext>
            </a:extLst>
          </p:cNvPr>
          <p:cNvSpPr/>
          <p:nvPr/>
        </p:nvSpPr>
        <p:spPr>
          <a:xfrm>
            <a:off x="9344842" y="4150476"/>
            <a:ext cx="211307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Good hearing</a:t>
            </a:r>
            <a:endParaRPr lang="ar-SA" sz="2400" b="1" dirty="0">
              <a:ln w="0"/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290805D2-783E-4754-A125-485BF2CE47B8}"/>
              </a:ext>
            </a:extLst>
          </p:cNvPr>
          <p:cNvSpPr/>
          <p:nvPr/>
        </p:nvSpPr>
        <p:spPr>
          <a:xfrm>
            <a:off x="8905020" y="6224022"/>
            <a:ext cx="265329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Good sense of smell</a:t>
            </a:r>
            <a:endParaRPr lang="ar-SA" sz="2000" b="1" dirty="0">
              <a:ln w="0"/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17" name="رابط مستقيم 16">
            <a:extLst>
              <a:ext uri="{FF2B5EF4-FFF2-40B4-BE49-F238E27FC236}">
                <a16:creationId xmlns:a16="http://schemas.microsoft.com/office/drawing/2014/main" id="{D377074F-8E0C-4F72-9D74-F168E896C2E6}"/>
              </a:ext>
            </a:extLst>
          </p:cNvPr>
          <p:cNvCxnSpPr>
            <a:cxnSpLocks/>
          </p:cNvCxnSpPr>
          <p:nvPr/>
        </p:nvCxnSpPr>
        <p:spPr>
          <a:xfrm>
            <a:off x="2318041" y="4549287"/>
            <a:ext cx="3432310" cy="6285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رابط مستقيم 17">
            <a:extLst>
              <a:ext uri="{FF2B5EF4-FFF2-40B4-BE49-F238E27FC236}">
                <a16:creationId xmlns:a16="http://schemas.microsoft.com/office/drawing/2014/main" id="{6B57BC99-2AD0-4651-BE0E-E6E249701098}"/>
              </a:ext>
            </a:extLst>
          </p:cNvPr>
          <p:cNvCxnSpPr>
            <a:cxnSpLocks/>
          </p:cNvCxnSpPr>
          <p:nvPr/>
        </p:nvCxnSpPr>
        <p:spPr>
          <a:xfrm>
            <a:off x="-73696" y="5555731"/>
            <a:ext cx="3750150" cy="98489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رابط مستقيم 18">
            <a:extLst>
              <a:ext uri="{FF2B5EF4-FFF2-40B4-BE49-F238E27FC236}">
                <a16:creationId xmlns:a16="http://schemas.microsoft.com/office/drawing/2014/main" id="{37D1AFBF-2BDC-40BE-892D-47B2BCBC0F95}"/>
              </a:ext>
            </a:extLst>
          </p:cNvPr>
          <p:cNvCxnSpPr>
            <a:cxnSpLocks/>
          </p:cNvCxnSpPr>
          <p:nvPr/>
        </p:nvCxnSpPr>
        <p:spPr>
          <a:xfrm>
            <a:off x="4000846" y="5667829"/>
            <a:ext cx="2447088" cy="9194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رابط مستقيم 19">
            <a:extLst>
              <a:ext uri="{FF2B5EF4-FFF2-40B4-BE49-F238E27FC236}">
                <a16:creationId xmlns:a16="http://schemas.microsoft.com/office/drawing/2014/main" id="{5A8BDF00-3651-4D8F-8120-F27802C0176F}"/>
              </a:ext>
            </a:extLst>
          </p:cNvPr>
          <p:cNvCxnSpPr>
            <a:cxnSpLocks/>
          </p:cNvCxnSpPr>
          <p:nvPr/>
        </p:nvCxnSpPr>
        <p:spPr>
          <a:xfrm>
            <a:off x="0" y="5923924"/>
            <a:ext cx="2743200" cy="91679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BD7F4192-11FC-4E57-AC02-D594DEDD5329}"/>
              </a:ext>
            </a:extLst>
          </p:cNvPr>
          <p:cNvSpPr/>
          <p:nvPr/>
        </p:nvSpPr>
        <p:spPr>
          <a:xfrm>
            <a:off x="10209906" y="210255"/>
            <a:ext cx="1056700" cy="369332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Page 91</a:t>
            </a:r>
            <a:endParaRPr lang="ar-SA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4561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4" grpId="0"/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DABEDA15-F778-4F2B-8269-1829B2B5FA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F141E90C-5508-432F-AD3F-67732F84B81D}"/>
              </a:ext>
            </a:extLst>
          </p:cNvPr>
          <p:cNvSpPr txBox="1"/>
          <p:nvPr/>
        </p:nvSpPr>
        <p:spPr>
          <a:xfrm>
            <a:off x="1877504" y="1546083"/>
            <a:ext cx="843699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2400" b="1" dirty="0"/>
              <a:t>In </a:t>
            </a:r>
            <a:r>
              <a:rPr lang="ar-SA" sz="2400" b="1" dirty="0" err="1"/>
              <a:t>our</a:t>
            </a:r>
            <a:r>
              <a:rPr lang="ar-SA" sz="2400" b="1" dirty="0"/>
              <a:t> </a:t>
            </a:r>
            <a:r>
              <a:rPr lang="ar-SA" sz="2400" b="1" dirty="0" err="1"/>
              <a:t>last</a:t>
            </a:r>
            <a:r>
              <a:rPr lang="ar-SA" sz="2400" b="1" dirty="0"/>
              <a:t> </a:t>
            </a:r>
            <a:r>
              <a:rPr lang="ar-SA" sz="2400" b="1" dirty="0" err="1"/>
              <a:t>lesson</a:t>
            </a:r>
            <a:r>
              <a:rPr lang="ar-SA" sz="2400" b="1" dirty="0"/>
              <a:t>, </a:t>
            </a:r>
            <a:r>
              <a:rPr lang="ar-SA" sz="2400" b="1" dirty="0" err="1"/>
              <a:t>we</a:t>
            </a:r>
            <a:r>
              <a:rPr lang="ar-SA" sz="2400" b="1" dirty="0"/>
              <a:t> </a:t>
            </a:r>
            <a:r>
              <a:rPr lang="ar-SA" sz="2400" b="1" dirty="0" err="1"/>
              <a:t>studied</a:t>
            </a:r>
            <a:r>
              <a:rPr lang="ar-SA" sz="2400" b="1" dirty="0"/>
              <a:t> </a:t>
            </a:r>
            <a:r>
              <a:rPr lang="ar-SA" sz="2400" b="1" dirty="0" err="1"/>
              <a:t>about</a:t>
            </a:r>
            <a:r>
              <a:rPr lang="ar-SA" sz="2400" b="1" dirty="0"/>
              <a:t> </a:t>
            </a:r>
            <a:r>
              <a:rPr lang="ar-SA" sz="2400" b="1" dirty="0" err="1"/>
              <a:t>modal</a:t>
            </a:r>
            <a:r>
              <a:rPr lang="ar-SA" sz="2400" b="1" dirty="0"/>
              <a:t> </a:t>
            </a:r>
            <a:r>
              <a:rPr lang="ar-SA" sz="2400" b="1" dirty="0" err="1"/>
              <a:t>verbs</a:t>
            </a:r>
            <a:r>
              <a:rPr lang="ar-SA" sz="2400" b="1" dirty="0"/>
              <a:t> </a:t>
            </a:r>
            <a:r>
              <a:rPr lang="ar-SA" sz="2400" b="1" dirty="0" err="1"/>
              <a:t>like</a:t>
            </a:r>
            <a:endParaRPr lang="en-US" sz="2400" b="1" dirty="0"/>
          </a:p>
          <a:p>
            <a:pPr algn="ctr" rtl="0"/>
            <a:r>
              <a:rPr lang="en-US" sz="2400" b="1" dirty="0"/>
              <a:t>(</a:t>
            </a:r>
            <a:r>
              <a:rPr lang="ar-SA" sz="2400" b="1" dirty="0"/>
              <a:t> </a:t>
            </a:r>
            <a:r>
              <a:rPr lang="ar-SA" sz="2400" b="1" dirty="0" err="1">
                <a:solidFill>
                  <a:srgbClr val="C00000"/>
                </a:solidFill>
              </a:rPr>
              <a:t>can</a:t>
            </a:r>
            <a:r>
              <a:rPr lang="ar-SA" sz="2400" b="1" dirty="0">
                <a:solidFill>
                  <a:srgbClr val="C00000"/>
                </a:solidFill>
              </a:rPr>
              <a:t>, </a:t>
            </a:r>
            <a:r>
              <a:rPr lang="ar-SA" sz="2400" b="1" dirty="0" err="1">
                <a:solidFill>
                  <a:srgbClr val="C00000"/>
                </a:solidFill>
              </a:rPr>
              <a:t>may</a:t>
            </a:r>
            <a:r>
              <a:rPr lang="ar-SA" sz="2400" b="1" dirty="0">
                <a:solidFill>
                  <a:srgbClr val="C00000"/>
                </a:solidFill>
              </a:rPr>
              <a:t>, </a:t>
            </a:r>
            <a:r>
              <a:rPr lang="ar-SA" sz="2400" b="1" dirty="0" err="1"/>
              <a:t>and</a:t>
            </a:r>
            <a:r>
              <a:rPr lang="ar-SA" sz="2400" b="1" dirty="0">
                <a:solidFill>
                  <a:srgbClr val="C00000"/>
                </a:solidFill>
              </a:rPr>
              <a:t> </a:t>
            </a:r>
            <a:r>
              <a:rPr lang="ar-SA" sz="2400" b="1" dirty="0" err="1">
                <a:solidFill>
                  <a:srgbClr val="C00000"/>
                </a:solidFill>
              </a:rPr>
              <a:t>could</a:t>
            </a:r>
            <a:r>
              <a:rPr lang="en-US" sz="2400" b="1" dirty="0"/>
              <a:t>)</a:t>
            </a:r>
            <a:r>
              <a:rPr lang="ar-SA" sz="2400" b="1" dirty="0"/>
              <a:t>, </a:t>
            </a:r>
            <a:r>
              <a:rPr lang="ar-SA" sz="2400" b="1" dirty="0" err="1"/>
              <a:t>especially</a:t>
            </a:r>
            <a:r>
              <a:rPr lang="ar-SA" sz="2400" b="1" dirty="0"/>
              <a:t> </a:t>
            </a:r>
            <a:r>
              <a:rPr lang="ar-SA" sz="2400" b="1" dirty="0" err="1"/>
              <a:t>when</a:t>
            </a:r>
            <a:r>
              <a:rPr lang="ar-SA" sz="2400" b="1" dirty="0"/>
              <a:t> </a:t>
            </a:r>
            <a:r>
              <a:rPr lang="ar-SA" sz="2400" b="1" dirty="0" err="1"/>
              <a:t>asking</a:t>
            </a:r>
            <a:r>
              <a:rPr lang="ar-SA" sz="2400" b="1" dirty="0"/>
              <a:t> </a:t>
            </a:r>
            <a:r>
              <a:rPr lang="ar-SA" sz="2400" b="1" dirty="0" err="1"/>
              <a:t>for</a:t>
            </a:r>
            <a:r>
              <a:rPr lang="ar-SA" sz="2400" b="1" dirty="0"/>
              <a:t> </a:t>
            </a:r>
            <a:r>
              <a:rPr lang="ar-SA" sz="2400" b="1" dirty="0" err="1">
                <a:solidFill>
                  <a:srgbClr val="C00000"/>
                </a:solidFill>
              </a:rPr>
              <a:t>permission</a:t>
            </a:r>
            <a:endParaRPr lang="ar-SA" sz="2400" b="1" dirty="0"/>
          </a:p>
          <a:p>
            <a:pPr algn="l" rtl="0"/>
            <a:endParaRPr lang="ar-SA" sz="2400" b="1" dirty="0"/>
          </a:p>
          <a:p>
            <a:pPr algn="l" rtl="0"/>
            <a:endParaRPr lang="ar-SA" sz="2400" b="1" dirty="0"/>
          </a:p>
          <a:p>
            <a:pPr algn="l" rtl="0"/>
            <a:endParaRPr lang="ar-SA" sz="2400" b="1" dirty="0"/>
          </a:p>
          <a:p>
            <a:pPr algn="l" rtl="0"/>
            <a:r>
              <a:rPr lang="ar-SA" sz="2400" b="1" dirty="0"/>
              <a:t> </a:t>
            </a:r>
          </a:p>
          <a:p>
            <a:pPr algn="l" rtl="0"/>
            <a:endParaRPr lang="ar-SA" sz="2400" b="1" dirty="0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FE4FE7DA-5C04-4C3E-87C8-C9ECA4CF0210}"/>
              </a:ext>
            </a:extLst>
          </p:cNvPr>
          <p:cNvSpPr txBox="1"/>
          <p:nvPr/>
        </p:nvSpPr>
        <p:spPr>
          <a:xfrm>
            <a:off x="2052688" y="2661805"/>
            <a:ext cx="726099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ar-SA" sz="2400" b="1" dirty="0" err="1"/>
              <a:t>Consider</a:t>
            </a:r>
            <a:r>
              <a:rPr lang="ar-SA" sz="2400" b="1" dirty="0"/>
              <a:t> </a:t>
            </a:r>
            <a:r>
              <a:rPr lang="ar-SA" sz="2400" b="1" dirty="0" err="1"/>
              <a:t>this</a:t>
            </a:r>
            <a:r>
              <a:rPr lang="ar-SA" sz="2400" b="1" dirty="0"/>
              <a:t> </a:t>
            </a:r>
            <a:r>
              <a:rPr lang="ar-SA" sz="2400" b="1" dirty="0" err="1"/>
              <a:t>question</a:t>
            </a:r>
            <a:r>
              <a:rPr lang="en-US" sz="2400" b="1" dirty="0"/>
              <a:t>, </a:t>
            </a:r>
            <a:r>
              <a:rPr lang="ar-SA" sz="2400" b="1" dirty="0" err="1"/>
              <a:t>choose</a:t>
            </a:r>
            <a:r>
              <a:rPr lang="ar-SA" sz="2400" b="1" dirty="0"/>
              <a:t> </a:t>
            </a:r>
            <a:r>
              <a:rPr lang="ar-SA" sz="2400" b="1" dirty="0" err="1"/>
              <a:t>the</a:t>
            </a:r>
            <a:r>
              <a:rPr lang="ar-SA" sz="2400" b="1" dirty="0"/>
              <a:t> </a:t>
            </a:r>
            <a:r>
              <a:rPr lang="ar-SA" sz="2400" b="1" dirty="0" err="1"/>
              <a:t>correct</a:t>
            </a:r>
            <a:r>
              <a:rPr lang="ar-SA" sz="2400" b="1" dirty="0"/>
              <a:t> </a:t>
            </a:r>
            <a:r>
              <a:rPr lang="ar-SA" sz="2400" b="1" u="sng" dirty="0" err="1"/>
              <a:t>verb</a:t>
            </a:r>
            <a:r>
              <a:rPr lang="ar-SA" sz="2400" b="1" u="sng" dirty="0"/>
              <a:t> </a:t>
            </a:r>
            <a:r>
              <a:rPr lang="ar-SA" sz="2400" b="1" u="sng" dirty="0" err="1"/>
              <a:t>form</a:t>
            </a:r>
            <a:r>
              <a:rPr lang="ar-SA" sz="2400" b="1" dirty="0"/>
              <a:t>:</a:t>
            </a:r>
          </a:p>
          <a:p>
            <a:pPr algn="l" rtl="0"/>
            <a:endParaRPr lang="ar-SA" sz="2400" b="1" dirty="0"/>
          </a:p>
          <a:p>
            <a:pPr algn="l" rtl="0"/>
            <a:endParaRPr lang="ar-SA" sz="2400" b="1" dirty="0"/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62F9651A-93F1-4D59-AAAC-F700394F1BB8}"/>
              </a:ext>
            </a:extLst>
          </p:cNvPr>
          <p:cNvSpPr txBox="1"/>
          <p:nvPr/>
        </p:nvSpPr>
        <p:spPr>
          <a:xfrm>
            <a:off x="3141483" y="4961574"/>
            <a:ext cx="525780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b="1" dirty="0"/>
              <a:t>1- going         2- go         3-goes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82AA6C12-AD5A-4BDD-AF39-B6FC6B828DAD}"/>
              </a:ext>
            </a:extLst>
          </p:cNvPr>
          <p:cNvSpPr txBox="1"/>
          <p:nvPr/>
        </p:nvSpPr>
        <p:spPr>
          <a:xfrm>
            <a:off x="5099903" y="883401"/>
            <a:ext cx="180994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b="1" u="sng" dirty="0">
                <a:solidFill>
                  <a:srgbClr val="C00000"/>
                </a:solidFill>
              </a:rPr>
              <a:t>Revision:</a:t>
            </a:r>
            <a:endParaRPr lang="ar-SA" sz="2800" b="1" u="sng" dirty="0">
              <a:solidFill>
                <a:srgbClr val="C00000"/>
              </a:solidFill>
            </a:endParaRPr>
          </a:p>
        </p:txBody>
      </p:sp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CD6ACAF6-050A-71A7-B5E0-08A9AC90C64A}"/>
              </a:ext>
            </a:extLst>
          </p:cNvPr>
          <p:cNvGrpSpPr/>
          <p:nvPr/>
        </p:nvGrpSpPr>
        <p:grpSpPr>
          <a:xfrm>
            <a:off x="2403835" y="3437945"/>
            <a:ext cx="6648255" cy="1196864"/>
            <a:chOff x="2403835" y="3437945"/>
            <a:chExt cx="6648255" cy="1196864"/>
          </a:xfrm>
        </p:grpSpPr>
        <p:sp>
          <p:nvSpPr>
            <p:cNvPr id="13" name="مربع نص 12">
              <a:extLst>
                <a:ext uri="{FF2B5EF4-FFF2-40B4-BE49-F238E27FC236}">
                  <a16:creationId xmlns:a16="http://schemas.microsoft.com/office/drawing/2014/main" id="{8AB574DA-E220-42C3-B5B1-E56861AEA75B}"/>
                </a:ext>
              </a:extLst>
            </p:cNvPr>
            <p:cNvSpPr txBox="1"/>
            <p:nvPr/>
          </p:nvSpPr>
          <p:spPr>
            <a:xfrm>
              <a:off x="2957662" y="3774767"/>
              <a:ext cx="609442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rtl="0"/>
              <a:r>
                <a:rPr lang="en-US" sz="2800" b="1" dirty="0">
                  <a:solidFill>
                    <a:srgbClr val="C00000"/>
                  </a:solidFill>
                  <a:latin typeface="Abadi" panose="020B0604020104020204" pitchFamily="34" charset="0"/>
                </a:rPr>
                <a:t>May I ………to bathroom?</a:t>
              </a:r>
              <a:endParaRPr lang="ar-SA" sz="2800" b="1" dirty="0">
                <a:solidFill>
                  <a:srgbClr val="C00000"/>
                </a:solidFill>
                <a:latin typeface="Abadi" panose="020B0604020104020204" pitchFamily="34" charset="0"/>
              </a:endParaRPr>
            </a:p>
          </p:txBody>
        </p:sp>
        <p:sp>
          <p:nvSpPr>
            <p:cNvPr id="2" name="مستطيل: زوايا مستديرة 1">
              <a:extLst>
                <a:ext uri="{FF2B5EF4-FFF2-40B4-BE49-F238E27FC236}">
                  <a16:creationId xmlns:a16="http://schemas.microsoft.com/office/drawing/2014/main" id="{CCDE9112-60CE-42E3-98DC-FCB1400A1FF1}"/>
                </a:ext>
              </a:extLst>
            </p:cNvPr>
            <p:cNvSpPr/>
            <p:nvPr/>
          </p:nvSpPr>
          <p:spPr>
            <a:xfrm>
              <a:off x="2403835" y="3437945"/>
              <a:ext cx="5618375" cy="1196864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3" name="شكل بيضاوي 2">
            <a:extLst>
              <a:ext uri="{FF2B5EF4-FFF2-40B4-BE49-F238E27FC236}">
                <a16:creationId xmlns:a16="http://schemas.microsoft.com/office/drawing/2014/main" id="{2921ABC1-23FE-47AD-8904-D06F5B04E1C3}"/>
              </a:ext>
            </a:extLst>
          </p:cNvPr>
          <p:cNvSpPr/>
          <p:nvPr/>
        </p:nvSpPr>
        <p:spPr>
          <a:xfrm>
            <a:off x="4741682" y="4774271"/>
            <a:ext cx="1354318" cy="991816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33231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8882DCA0-ADF4-46AF-9E20-15A5DF1D99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380" y="1480008"/>
            <a:ext cx="10892143" cy="4916935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5CBF3D89-174B-4491-B047-355956F82F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3658" y="157996"/>
            <a:ext cx="2717996" cy="2187423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2D107CC6-B16D-443B-8BF0-1D947EDEFD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39" b="96623" l="2488" r="97264">
                        <a14:foregroundMark x1="17910" y1="12727" x2="17910" y2="12727"/>
                        <a14:foregroundMark x1="14179" y1="18442" x2="14179" y2="18442"/>
                        <a14:foregroundMark x1="5970" y1="14805" x2="5970" y2="14805"/>
                        <a14:foregroundMark x1="2488" y1="14286" x2="2488" y2="14286"/>
                        <a14:foregroundMark x1="22388" y1="4416" x2="22388" y2="4416"/>
                        <a14:foregroundMark x1="23134" y1="14286" x2="23134" y2="14286"/>
                        <a14:foregroundMark x1="23881" y1="1039" x2="23881" y2="1039"/>
                        <a14:foregroundMark x1="17910" y1="17403" x2="17910" y2="17403"/>
                        <a14:foregroundMark x1="97761" y1="68312" x2="97761" y2="68312"/>
                        <a14:foregroundMark x1="79353" y1="89610" x2="79353" y2="89610"/>
                        <a14:foregroundMark x1="88060" y1="91429" x2="88060" y2="91429"/>
                        <a14:foregroundMark x1="85821" y1="95065" x2="85821" y2="95065"/>
                        <a14:foregroundMark x1="76119" y1="95844" x2="76119" y2="95844"/>
                        <a14:foregroundMark x1="30846" y1="96623" x2="30846" y2="966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51907" y="981199"/>
            <a:ext cx="2888286" cy="2766145"/>
          </a:xfrm>
          <a:prstGeom prst="rect">
            <a:avLst/>
          </a:prstGeom>
        </p:spPr>
      </p:pic>
      <p:pic>
        <p:nvPicPr>
          <p:cNvPr id="1026" name="Picture 2" descr="100+] Blank White Backgrounds | Wallpapers.com">
            <a:extLst>
              <a:ext uri="{FF2B5EF4-FFF2-40B4-BE49-F238E27FC236}">
                <a16:creationId xmlns:a16="http://schemas.microsoft.com/office/drawing/2014/main" id="{C58985BA-CE87-48FB-829E-18F858BE8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0"/>
            <a:ext cx="117339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61F6964C-320E-4508-B9EF-377A610C48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682" y="590219"/>
            <a:ext cx="7048844" cy="563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0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480">
            <a:hlinkClick r:id="" action="ppaction://media"/>
            <a:extLst>
              <a:ext uri="{FF2B5EF4-FFF2-40B4-BE49-F238E27FC236}">
                <a16:creationId xmlns:a16="http://schemas.microsoft.com/office/drawing/2014/main" id="{B8804F97-3814-4AA7-B9D9-6CEEC88A4D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6554" y="0"/>
            <a:ext cx="12268553" cy="6901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08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BAF72F9A-C04A-4E4D-A5E3-F7E073F8BB10}"/>
              </a:ext>
            </a:extLst>
          </p:cNvPr>
          <p:cNvSpPr/>
          <p:nvPr/>
        </p:nvSpPr>
        <p:spPr>
          <a:xfrm>
            <a:off x="1734532" y="688156"/>
            <a:ext cx="7238752" cy="170934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4C63AEB8-4FC9-469C-BDAB-172E26BFD8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421" y="357939"/>
            <a:ext cx="3691636" cy="2456207"/>
          </a:xfrm>
          <a:prstGeom prst="rect">
            <a:avLst/>
          </a:prstGeom>
        </p:spPr>
      </p:pic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9BF440F0-37C7-411C-B593-2D2A73C1D76A}"/>
              </a:ext>
            </a:extLst>
          </p:cNvPr>
          <p:cNvSpPr/>
          <p:nvPr/>
        </p:nvSpPr>
        <p:spPr>
          <a:xfrm>
            <a:off x="4403889" y="2980923"/>
            <a:ext cx="6871106" cy="162563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C6089071-54A7-47A3-A001-9A25C332CF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351" y="2647370"/>
            <a:ext cx="3439113" cy="2292742"/>
          </a:xfrm>
          <a:prstGeom prst="rect">
            <a:avLst/>
          </a:prstGeom>
        </p:spPr>
      </p:pic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5E851551-F638-4C17-A078-31C6ED3C355A}"/>
              </a:ext>
            </a:extLst>
          </p:cNvPr>
          <p:cNvSpPr/>
          <p:nvPr/>
        </p:nvSpPr>
        <p:spPr>
          <a:xfrm>
            <a:off x="1545891" y="5229032"/>
            <a:ext cx="7324933" cy="156023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40C8A1A6-2A1E-485D-A223-F11DCC57C2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941" y="4699256"/>
            <a:ext cx="3238116" cy="2158744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87F9EF12-A155-4221-8B6B-42C0F2583E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3789">
            <a:off x="-488420" y="-863759"/>
            <a:ext cx="3308170" cy="3265976"/>
          </a:xfrm>
          <a:prstGeom prst="rect">
            <a:avLst/>
          </a:prstGeom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7A252CC1-AC01-45CD-97BC-6D9379C4C385}"/>
              </a:ext>
            </a:extLst>
          </p:cNvPr>
          <p:cNvSpPr txBox="1"/>
          <p:nvPr/>
        </p:nvSpPr>
        <p:spPr>
          <a:xfrm>
            <a:off x="2793165" y="1430050"/>
            <a:ext cx="64573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ar-SA" sz="2000" b="1" dirty="0"/>
          </a:p>
          <a:p>
            <a:pPr algn="l" rtl="0"/>
            <a:r>
              <a:rPr lang="ar-SA" sz="2000" b="1" dirty="0" err="1"/>
              <a:t>It</a:t>
            </a:r>
            <a:r>
              <a:rPr lang="ar-SA" sz="2000" b="1" dirty="0"/>
              <a:t> </a:t>
            </a:r>
            <a:r>
              <a:rPr lang="ar-SA" sz="2000" b="1" dirty="0" err="1"/>
              <a:t>is</a:t>
            </a:r>
            <a:r>
              <a:rPr lang="ar-SA" sz="2000" b="1" dirty="0"/>
              <a:t> </a:t>
            </a:r>
            <a:r>
              <a:rPr lang="ar-SA" sz="2000" b="1" dirty="0" err="1"/>
              <a:t>the</a:t>
            </a:r>
            <a:r>
              <a:rPr lang="ar-SA" sz="2000" b="1" dirty="0"/>
              <a:t> </a:t>
            </a:r>
            <a:r>
              <a:rPr lang="ar-SA" sz="2000" b="1" dirty="0" err="1"/>
              <a:t>world's</a:t>
            </a:r>
            <a:r>
              <a:rPr lang="ar-SA" sz="2000" b="1" dirty="0"/>
              <a:t> </a:t>
            </a:r>
            <a:r>
              <a:rPr lang="ar-SA" sz="2000" b="1" dirty="0" err="1">
                <a:solidFill>
                  <a:srgbClr val="0070C0"/>
                </a:solidFill>
              </a:rPr>
              <a:t>biggest</a:t>
            </a:r>
            <a:r>
              <a:rPr lang="ar-SA" sz="2000" b="1" dirty="0">
                <a:solidFill>
                  <a:srgbClr val="0070C0"/>
                </a:solidFill>
              </a:rPr>
              <a:t> </a:t>
            </a:r>
            <a:r>
              <a:rPr lang="ar-SA" sz="2000" b="1" dirty="0" err="1">
                <a:solidFill>
                  <a:srgbClr val="0070C0"/>
                </a:solidFill>
              </a:rPr>
              <a:t>city</a:t>
            </a:r>
            <a:r>
              <a:rPr lang="ar-SA" sz="2000" b="1" dirty="0">
                <a:solidFill>
                  <a:srgbClr val="0070C0"/>
                </a:solidFill>
              </a:rPr>
              <a:t> </a:t>
            </a:r>
            <a:r>
              <a:rPr lang="ar-SA" sz="2000" b="1" dirty="0" err="1"/>
              <a:t>with</a:t>
            </a:r>
            <a:r>
              <a:rPr lang="ar-SA" sz="2000" b="1" dirty="0"/>
              <a:t> </a:t>
            </a:r>
            <a:r>
              <a:rPr lang="ar-SA" sz="2000" b="1" dirty="0" err="1"/>
              <a:t>the</a:t>
            </a:r>
            <a:r>
              <a:rPr lang="ar-SA" sz="2000" b="1" dirty="0"/>
              <a:t> </a:t>
            </a:r>
            <a:r>
              <a:rPr lang="ar-SA" sz="2000" b="1" dirty="0" err="1"/>
              <a:t>most</a:t>
            </a:r>
            <a:r>
              <a:rPr lang="ar-SA" sz="2000" b="1" dirty="0"/>
              <a:t> </a:t>
            </a:r>
            <a:r>
              <a:rPr lang="ar-SA" sz="2000" b="1" dirty="0" err="1"/>
              <a:t>people</a:t>
            </a:r>
            <a:r>
              <a:rPr lang="ar-SA" sz="2000" b="1" dirty="0"/>
              <a:t>.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25D47CA7-A939-4D53-AAD3-D3DD36903F0A}"/>
              </a:ext>
            </a:extLst>
          </p:cNvPr>
          <p:cNvSpPr txBox="1"/>
          <p:nvPr/>
        </p:nvSpPr>
        <p:spPr>
          <a:xfrm>
            <a:off x="1737170" y="1017956"/>
            <a:ext cx="20343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ar-SA" sz="4000" b="1" dirty="0" err="1">
                <a:solidFill>
                  <a:srgbClr val="C00000"/>
                </a:solidFill>
              </a:rPr>
              <a:t>Tokyo</a:t>
            </a:r>
            <a:r>
              <a:rPr lang="ar-SA" sz="4000" b="1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8FED4210-92D2-4AF3-A74A-D2070B253E48}"/>
              </a:ext>
            </a:extLst>
          </p:cNvPr>
          <p:cNvSpPr txBox="1"/>
          <p:nvPr/>
        </p:nvSpPr>
        <p:spPr>
          <a:xfrm>
            <a:off x="3070405" y="1000061"/>
            <a:ext cx="64573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ar-SA" sz="2400" b="1" dirty="0" err="1"/>
              <a:t>is</a:t>
            </a:r>
            <a:r>
              <a:rPr lang="ar-SA" sz="2400" b="1" dirty="0"/>
              <a:t> </a:t>
            </a:r>
            <a:r>
              <a:rPr lang="ar-SA" sz="2400" b="1" dirty="0" err="1">
                <a:solidFill>
                  <a:srgbClr val="0070C0"/>
                </a:solidFill>
              </a:rPr>
              <a:t>bigger</a:t>
            </a:r>
            <a:r>
              <a:rPr lang="ar-SA" sz="2400" b="1" dirty="0"/>
              <a:t> </a:t>
            </a:r>
            <a:r>
              <a:rPr lang="ar-SA" sz="2400" b="1" dirty="0" err="1"/>
              <a:t>than</a:t>
            </a:r>
            <a:r>
              <a:rPr lang="ar-SA" sz="2400" b="1" dirty="0"/>
              <a:t> </a:t>
            </a:r>
            <a:r>
              <a:rPr lang="ar-SA" sz="2400" b="1" dirty="0" err="1"/>
              <a:t>Shanghai</a:t>
            </a:r>
            <a:r>
              <a:rPr lang="ar-SA" sz="2400" b="1" dirty="0"/>
              <a:t> </a:t>
            </a:r>
            <a:r>
              <a:rPr lang="ar-SA" sz="2400" b="1" dirty="0" err="1"/>
              <a:t>and</a:t>
            </a:r>
            <a:r>
              <a:rPr lang="ar-SA" sz="2400" b="1" dirty="0"/>
              <a:t> </a:t>
            </a:r>
            <a:r>
              <a:rPr lang="ar-SA" sz="2400" b="1" dirty="0" err="1"/>
              <a:t>Mexico</a:t>
            </a:r>
            <a:r>
              <a:rPr lang="ar-SA" sz="2400" b="1" dirty="0"/>
              <a:t> </a:t>
            </a:r>
            <a:r>
              <a:rPr lang="ar-SA" sz="2400" b="1" dirty="0" err="1"/>
              <a:t>City</a:t>
            </a:r>
            <a:r>
              <a:rPr lang="ar-SA" sz="2400" b="1" dirty="0"/>
              <a:t>.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B5316EB1-F4D2-4657-A8EA-6BB9E620AA49}"/>
              </a:ext>
            </a:extLst>
          </p:cNvPr>
          <p:cNvSpPr txBox="1"/>
          <p:nvPr/>
        </p:nvSpPr>
        <p:spPr>
          <a:xfrm>
            <a:off x="5087464" y="3493127"/>
            <a:ext cx="645736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ar-SA" sz="2800" b="1" dirty="0" err="1">
                <a:solidFill>
                  <a:srgbClr val="C00000"/>
                </a:solidFill>
              </a:rPr>
              <a:t>The</a:t>
            </a:r>
            <a:r>
              <a:rPr lang="ar-SA" sz="2800" b="1" dirty="0">
                <a:solidFill>
                  <a:srgbClr val="C00000"/>
                </a:solidFill>
              </a:rPr>
              <a:t> </a:t>
            </a:r>
            <a:r>
              <a:rPr lang="ar-SA" sz="2800" b="1" dirty="0" err="1">
                <a:solidFill>
                  <a:srgbClr val="C00000"/>
                </a:solidFill>
              </a:rPr>
              <a:t>banana</a:t>
            </a:r>
            <a:r>
              <a:rPr lang="ar-SA" sz="2800" b="1" dirty="0">
                <a:solidFill>
                  <a:srgbClr val="C00000"/>
                </a:solidFill>
              </a:rPr>
              <a:t> </a:t>
            </a:r>
            <a:r>
              <a:rPr lang="ar-SA" sz="2400" b="1" dirty="0" err="1"/>
              <a:t>is</a:t>
            </a:r>
            <a:r>
              <a:rPr lang="ar-SA" sz="2400" b="1" dirty="0"/>
              <a:t> </a:t>
            </a:r>
            <a:r>
              <a:rPr lang="ar-SA" sz="2400" b="1" dirty="0" err="1">
                <a:solidFill>
                  <a:srgbClr val="0070C0"/>
                </a:solidFill>
              </a:rPr>
              <a:t>the</a:t>
            </a:r>
            <a:r>
              <a:rPr lang="ar-SA" sz="2400" b="1" dirty="0">
                <a:solidFill>
                  <a:srgbClr val="0070C0"/>
                </a:solidFill>
              </a:rPr>
              <a:t> </a:t>
            </a:r>
            <a:r>
              <a:rPr lang="ar-SA" sz="2400" b="1" dirty="0" err="1">
                <a:solidFill>
                  <a:srgbClr val="0070C0"/>
                </a:solidFill>
              </a:rPr>
              <a:t>most</a:t>
            </a:r>
            <a:r>
              <a:rPr lang="ar-SA" sz="2400" b="1" dirty="0">
                <a:solidFill>
                  <a:srgbClr val="0070C0"/>
                </a:solidFill>
              </a:rPr>
              <a:t> </a:t>
            </a:r>
            <a:r>
              <a:rPr lang="ar-SA" sz="2400" b="1" dirty="0" err="1">
                <a:solidFill>
                  <a:srgbClr val="0070C0"/>
                </a:solidFill>
              </a:rPr>
              <a:t>popular</a:t>
            </a:r>
            <a:r>
              <a:rPr lang="ar-SA" sz="2400" b="1" dirty="0">
                <a:solidFill>
                  <a:srgbClr val="0070C0"/>
                </a:solidFill>
              </a:rPr>
              <a:t> </a:t>
            </a:r>
            <a:r>
              <a:rPr lang="ar-SA" sz="2400" b="1" dirty="0" err="1"/>
              <a:t>fruit</a:t>
            </a:r>
            <a:r>
              <a:rPr lang="ar-SA" sz="2400" b="1" dirty="0"/>
              <a:t> </a:t>
            </a:r>
            <a:r>
              <a:rPr lang="ar-SA" sz="2400" b="1" dirty="0" err="1"/>
              <a:t>in</a:t>
            </a:r>
            <a:r>
              <a:rPr lang="ar-SA" sz="2400" b="1" dirty="0"/>
              <a:t> </a:t>
            </a:r>
            <a:r>
              <a:rPr lang="ar-SA" sz="2400" b="1" dirty="0" err="1"/>
              <a:t>the</a:t>
            </a:r>
            <a:r>
              <a:rPr lang="ar-SA" sz="2400" b="1" dirty="0"/>
              <a:t> </a:t>
            </a:r>
            <a:r>
              <a:rPr lang="ar-SA" sz="2400" b="1" dirty="0" err="1"/>
              <a:t>world</a:t>
            </a:r>
            <a:r>
              <a:rPr lang="ar-SA" sz="2000" dirty="0"/>
              <a:t>.</a:t>
            </a:r>
            <a:endParaRPr lang="ar-SA" dirty="0"/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BDBDAD75-DA8E-4A83-9470-C5885995ECED}"/>
              </a:ext>
            </a:extLst>
          </p:cNvPr>
          <p:cNvSpPr txBox="1"/>
          <p:nvPr/>
        </p:nvSpPr>
        <p:spPr>
          <a:xfrm>
            <a:off x="3108760" y="5408986"/>
            <a:ext cx="64573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ar-SA" sz="2400" b="1" dirty="0" err="1"/>
              <a:t>are</a:t>
            </a:r>
            <a:r>
              <a:rPr lang="ar-SA" sz="2400" b="1" dirty="0"/>
              <a:t> </a:t>
            </a:r>
            <a:r>
              <a:rPr lang="ar-SA" sz="2400" b="1" dirty="0" err="1"/>
              <a:t>the</a:t>
            </a:r>
            <a:r>
              <a:rPr lang="ar-SA" sz="2400" b="1" dirty="0"/>
              <a:t> </a:t>
            </a:r>
            <a:r>
              <a:rPr lang="ar-SA" sz="2400" b="1" dirty="0" err="1"/>
              <a:t>world's</a:t>
            </a:r>
            <a:r>
              <a:rPr lang="ar-SA" sz="2400" b="1" dirty="0"/>
              <a:t> </a:t>
            </a:r>
            <a:r>
              <a:rPr lang="ar-SA" sz="2400" b="1" dirty="0" err="1">
                <a:solidFill>
                  <a:srgbClr val="0070C0"/>
                </a:solidFill>
              </a:rPr>
              <a:t>hardest</a:t>
            </a:r>
            <a:r>
              <a:rPr lang="ar-SA" sz="2400" b="1" dirty="0"/>
              <a:t> </a:t>
            </a:r>
            <a:r>
              <a:rPr lang="ar-SA" sz="2400" b="1" dirty="0" err="1"/>
              <a:t>elements</a:t>
            </a:r>
            <a:r>
              <a:rPr lang="ar-SA" sz="2400" b="1" dirty="0"/>
              <a:t> </a:t>
            </a:r>
          </a:p>
          <a:p>
            <a:pPr algn="l" rtl="0"/>
            <a:endParaRPr lang="ar-SA" sz="2400" b="1" dirty="0"/>
          </a:p>
          <a:p>
            <a:pPr algn="l" rtl="0"/>
            <a:r>
              <a:rPr lang="ar-SA" sz="2400" b="1" dirty="0"/>
              <a:t> </a:t>
            </a:r>
            <a:r>
              <a:rPr lang="ar-SA" sz="2400" b="1" dirty="0" err="1"/>
              <a:t>the</a:t>
            </a:r>
            <a:r>
              <a:rPr lang="ar-SA" sz="2400" b="1" dirty="0"/>
              <a:t> </a:t>
            </a:r>
            <a:r>
              <a:rPr lang="ar-SA" sz="2400" b="1" dirty="0" err="1">
                <a:solidFill>
                  <a:srgbClr val="0070C0"/>
                </a:solidFill>
              </a:rPr>
              <a:t>most</a:t>
            </a:r>
            <a:r>
              <a:rPr lang="ar-SA" sz="2400" b="1" dirty="0">
                <a:solidFill>
                  <a:srgbClr val="0070C0"/>
                </a:solidFill>
              </a:rPr>
              <a:t> </a:t>
            </a:r>
            <a:r>
              <a:rPr lang="ar-SA" sz="2400" b="1" dirty="0" err="1">
                <a:solidFill>
                  <a:srgbClr val="0070C0"/>
                </a:solidFill>
              </a:rPr>
              <a:t>expensive</a:t>
            </a:r>
            <a:r>
              <a:rPr lang="ar-SA" sz="2400" b="1" dirty="0">
                <a:solidFill>
                  <a:srgbClr val="0070C0"/>
                </a:solidFill>
              </a:rPr>
              <a:t> </a:t>
            </a:r>
            <a:r>
              <a:rPr lang="ar-SA" sz="2400" b="1" dirty="0" err="1"/>
              <a:t>precious</a:t>
            </a:r>
            <a:r>
              <a:rPr lang="ar-SA" sz="2400" b="1" dirty="0"/>
              <a:t> </a:t>
            </a:r>
            <a:r>
              <a:rPr lang="ar-SA" sz="2400" b="1" dirty="0" err="1"/>
              <a:t>stones</a:t>
            </a:r>
            <a:r>
              <a:rPr lang="ar-SA" sz="2400" b="1" dirty="0"/>
              <a:t>.</a:t>
            </a: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2FF98B2F-64DF-42CE-B39E-C127A066BC86}"/>
              </a:ext>
            </a:extLst>
          </p:cNvPr>
          <p:cNvSpPr txBox="1"/>
          <p:nvPr/>
        </p:nvSpPr>
        <p:spPr>
          <a:xfrm>
            <a:off x="1545891" y="5627106"/>
            <a:ext cx="15628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 err="1">
                <a:solidFill>
                  <a:srgbClr val="C00000"/>
                </a:solidFill>
              </a:rPr>
              <a:t>Diamonds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6719AF7A-CCBA-40DF-A8BC-D199B313FDD3}"/>
              </a:ext>
            </a:extLst>
          </p:cNvPr>
          <p:cNvSpPr/>
          <p:nvPr/>
        </p:nvSpPr>
        <p:spPr>
          <a:xfrm>
            <a:off x="5280740" y="64821"/>
            <a:ext cx="1056700" cy="369332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Page 91</a:t>
            </a:r>
            <a:endParaRPr lang="ar-SA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2130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5" grpId="0"/>
      <p:bldP spid="17" grpId="0"/>
      <p:bldP spid="19" grpId="0"/>
      <p:bldP spid="21" grpId="0"/>
      <p:bldP spid="23" grpId="0"/>
      <p:bldP spid="2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10F8AC0-2BD8-49DB-B876-F2FBE25A76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39" b="96623" l="2488" r="97264">
                        <a14:foregroundMark x1="17910" y1="12727" x2="17910" y2="12727"/>
                        <a14:foregroundMark x1="14179" y1="18442" x2="14179" y2="18442"/>
                        <a14:foregroundMark x1="5970" y1="14805" x2="5970" y2="14805"/>
                        <a14:foregroundMark x1="2488" y1="14286" x2="2488" y2="14286"/>
                        <a14:foregroundMark x1="22388" y1="4416" x2="22388" y2="4416"/>
                        <a14:foregroundMark x1="23134" y1="14286" x2="23134" y2="14286"/>
                        <a14:foregroundMark x1="23881" y1="1039" x2="23881" y2="1039"/>
                        <a14:foregroundMark x1="17910" y1="17403" x2="17910" y2="17403"/>
                        <a14:foregroundMark x1="97761" y1="68312" x2="97761" y2="68312"/>
                        <a14:foregroundMark x1="79353" y1="89610" x2="79353" y2="89610"/>
                        <a14:foregroundMark x1="88060" y1="91429" x2="88060" y2="91429"/>
                        <a14:foregroundMark x1="85821" y1="95065" x2="85821" y2="95065"/>
                        <a14:foregroundMark x1="76119" y1="95844" x2="76119" y2="95844"/>
                        <a14:foregroundMark x1="30846" y1="96623" x2="30846" y2="966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4645" y="552044"/>
            <a:ext cx="3623096" cy="34698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1A53D13B-8BC8-4264-9541-2C0E2C6AA81A}"/>
              </a:ext>
            </a:extLst>
          </p:cNvPr>
          <p:cNvSpPr/>
          <p:nvPr/>
        </p:nvSpPr>
        <p:spPr>
          <a:xfrm>
            <a:off x="4207741" y="1629845"/>
            <a:ext cx="6871106" cy="147655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37B07ADD-0507-4F19-9F01-4CEED1546B1D}"/>
              </a:ext>
            </a:extLst>
          </p:cNvPr>
          <p:cNvSpPr/>
          <p:nvPr/>
        </p:nvSpPr>
        <p:spPr>
          <a:xfrm>
            <a:off x="455629" y="4562573"/>
            <a:ext cx="6871106" cy="162223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B7B2DC1F-BB0F-4F02-9C07-532BD01B6A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712" y="4021925"/>
            <a:ext cx="4636387" cy="2649364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744E980B-4ACC-48DD-B5BC-EFBB6DAE38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3812">
            <a:off x="9015986" y="-679052"/>
            <a:ext cx="3308170" cy="3132169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9657168C-8984-49F7-BEBA-93A01BDFD1C7}"/>
              </a:ext>
            </a:extLst>
          </p:cNvPr>
          <p:cNvSpPr txBox="1"/>
          <p:nvPr/>
        </p:nvSpPr>
        <p:spPr>
          <a:xfrm>
            <a:off x="4471174" y="1952623"/>
            <a:ext cx="69759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2400" b="1" dirty="0">
                <a:solidFill>
                  <a:srgbClr val="C00000"/>
                </a:solidFill>
              </a:rPr>
              <a:t>T</a:t>
            </a:r>
            <a:r>
              <a:rPr lang="ar-SA" sz="2400" b="1" dirty="0" err="1">
                <a:solidFill>
                  <a:srgbClr val="C00000"/>
                </a:solidFill>
              </a:rPr>
              <a:t>he</a:t>
            </a:r>
            <a:r>
              <a:rPr lang="ar-SA" sz="2400" b="1" dirty="0">
                <a:solidFill>
                  <a:srgbClr val="C00000"/>
                </a:solidFill>
              </a:rPr>
              <a:t> </a:t>
            </a:r>
            <a:r>
              <a:rPr lang="ar-SA" sz="2400" b="1" dirty="0" err="1">
                <a:solidFill>
                  <a:srgbClr val="C00000"/>
                </a:solidFill>
              </a:rPr>
              <a:t>Arabian</a:t>
            </a:r>
            <a:r>
              <a:rPr lang="ar-SA" sz="2400" b="1" dirty="0">
                <a:solidFill>
                  <a:srgbClr val="C00000"/>
                </a:solidFill>
              </a:rPr>
              <a:t> </a:t>
            </a:r>
            <a:r>
              <a:rPr lang="ar-SA" sz="2400" b="1" dirty="0" err="1">
                <a:solidFill>
                  <a:srgbClr val="C00000"/>
                </a:solidFill>
              </a:rPr>
              <a:t>Oryx</a:t>
            </a:r>
            <a:r>
              <a:rPr lang="ar-SA" sz="2400" b="1" dirty="0">
                <a:solidFill>
                  <a:srgbClr val="C00000"/>
                </a:solidFill>
              </a:rPr>
              <a:t> </a:t>
            </a:r>
            <a:r>
              <a:rPr lang="ar-SA" sz="2400" b="1" dirty="0" err="1"/>
              <a:t>is</a:t>
            </a:r>
            <a:r>
              <a:rPr lang="ar-SA" sz="2400" b="1" dirty="0"/>
              <a:t> </a:t>
            </a:r>
            <a:r>
              <a:rPr lang="ar-SA" sz="2400" b="1" dirty="0" err="1"/>
              <a:t>one</a:t>
            </a:r>
            <a:r>
              <a:rPr lang="ar-SA" sz="2400" b="1" dirty="0"/>
              <a:t> </a:t>
            </a:r>
            <a:r>
              <a:rPr lang="ar-SA" sz="2400" b="1" dirty="0" err="1"/>
              <a:t>of</a:t>
            </a:r>
            <a:r>
              <a:rPr lang="ar-SA" sz="2400" b="1" dirty="0"/>
              <a:t> </a:t>
            </a:r>
            <a:r>
              <a:rPr lang="ar-SA" sz="2400" b="1" dirty="0" err="1"/>
              <a:t>the</a:t>
            </a:r>
            <a:r>
              <a:rPr lang="ar-SA" sz="2400" b="1" dirty="0"/>
              <a:t> </a:t>
            </a:r>
            <a:r>
              <a:rPr lang="ar-SA" sz="2400" b="1" dirty="0" err="1">
                <a:solidFill>
                  <a:srgbClr val="0070C0"/>
                </a:solidFill>
              </a:rPr>
              <a:t>most</a:t>
            </a:r>
            <a:r>
              <a:rPr lang="ar-SA" sz="2400" b="1" dirty="0">
                <a:solidFill>
                  <a:srgbClr val="0070C0"/>
                </a:solidFill>
              </a:rPr>
              <a:t> </a:t>
            </a:r>
            <a:r>
              <a:rPr lang="ar-SA" sz="2400" b="1" dirty="0" err="1">
                <a:solidFill>
                  <a:srgbClr val="0070C0"/>
                </a:solidFill>
              </a:rPr>
              <a:t>endangered</a:t>
            </a:r>
            <a:r>
              <a:rPr lang="ar-SA" sz="2400" b="1" dirty="0">
                <a:solidFill>
                  <a:srgbClr val="0070C0"/>
                </a:solidFill>
              </a:rPr>
              <a:t> </a:t>
            </a:r>
            <a:r>
              <a:rPr lang="ar-SA" sz="2400" b="1" dirty="0" err="1"/>
              <a:t>species</a:t>
            </a:r>
            <a:r>
              <a:rPr lang="ar-SA" sz="2400" b="1" dirty="0"/>
              <a:t> </a:t>
            </a:r>
            <a:r>
              <a:rPr lang="ar-SA" sz="2400" b="1" dirty="0" err="1"/>
              <a:t>in</a:t>
            </a:r>
            <a:r>
              <a:rPr lang="ar-SA" sz="2400" b="1" dirty="0"/>
              <a:t> </a:t>
            </a:r>
            <a:r>
              <a:rPr lang="ar-SA" sz="2400" b="1" dirty="0" err="1"/>
              <a:t>the</a:t>
            </a:r>
            <a:r>
              <a:rPr lang="ar-SA" sz="2400" b="1" dirty="0"/>
              <a:t> </a:t>
            </a:r>
            <a:r>
              <a:rPr lang="ar-SA" sz="2400" b="1" dirty="0" err="1"/>
              <a:t>Arabian</a:t>
            </a:r>
            <a:r>
              <a:rPr lang="ar-SA" sz="2400" b="1" dirty="0"/>
              <a:t> </a:t>
            </a:r>
            <a:r>
              <a:rPr lang="ar-SA" sz="2400" b="1" dirty="0" err="1"/>
              <a:t>Peninsula</a:t>
            </a:r>
            <a:endParaRPr lang="ar-SA" b="1" dirty="0"/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067CD02C-85F2-4B37-AB46-21FEB1C9648C}"/>
              </a:ext>
            </a:extLst>
          </p:cNvPr>
          <p:cNvSpPr txBox="1"/>
          <p:nvPr/>
        </p:nvSpPr>
        <p:spPr>
          <a:xfrm>
            <a:off x="584644" y="5022069"/>
            <a:ext cx="634423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ar-SA" sz="2400" b="1" dirty="0" err="1">
                <a:solidFill>
                  <a:srgbClr val="C00000"/>
                </a:solidFill>
              </a:rPr>
              <a:t>The</a:t>
            </a:r>
            <a:r>
              <a:rPr lang="ar-SA" sz="2400" b="1" dirty="0">
                <a:solidFill>
                  <a:srgbClr val="C00000"/>
                </a:solidFill>
              </a:rPr>
              <a:t> </a:t>
            </a:r>
            <a:r>
              <a:rPr lang="ar-SA" sz="2400" b="1" dirty="0" err="1">
                <a:solidFill>
                  <a:srgbClr val="C00000"/>
                </a:solidFill>
              </a:rPr>
              <a:t>Peregrine</a:t>
            </a:r>
            <a:r>
              <a:rPr lang="ar-SA" sz="2400" b="1" dirty="0">
                <a:solidFill>
                  <a:srgbClr val="C00000"/>
                </a:solidFill>
              </a:rPr>
              <a:t> </a:t>
            </a:r>
            <a:r>
              <a:rPr lang="ar-SA" sz="2400" b="1" dirty="0" err="1">
                <a:solidFill>
                  <a:srgbClr val="C00000"/>
                </a:solidFill>
              </a:rPr>
              <a:t>Falcon</a:t>
            </a:r>
            <a:r>
              <a:rPr lang="ar-SA" sz="2400" b="1" dirty="0">
                <a:solidFill>
                  <a:srgbClr val="C00000"/>
                </a:solidFill>
              </a:rPr>
              <a:t> </a:t>
            </a:r>
            <a:r>
              <a:rPr lang="ar-SA" sz="2400" b="1" dirty="0" err="1"/>
              <a:t>is</a:t>
            </a:r>
            <a:r>
              <a:rPr lang="ar-SA" sz="2400" b="1" dirty="0"/>
              <a:t> </a:t>
            </a:r>
            <a:r>
              <a:rPr lang="ar-SA" sz="2400" b="1" dirty="0" err="1"/>
              <a:t>the</a:t>
            </a:r>
            <a:r>
              <a:rPr lang="ar-SA" sz="2400" b="1" dirty="0"/>
              <a:t> </a:t>
            </a:r>
            <a:r>
              <a:rPr lang="ar-SA" sz="2400" b="1" dirty="0" err="1">
                <a:solidFill>
                  <a:srgbClr val="0070C0"/>
                </a:solidFill>
              </a:rPr>
              <a:t>fastest</a:t>
            </a:r>
            <a:r>
              <a:rPr lang="ar-SA" sz="2400" b="1" dirty="0"/>
              <a:t> </a:t>
            </a:r>
            <a:r>
              <a:rPr lang="ar-SA" sz="2400" b="1" dirty="0" err="1"/>
              <a:t>moving</a:t>
            </a:r>
            <a:r>
              <a:rPr lang="ar-SA" sz="2400" b="1" dirty="0"/>
              <a:t> </a:t>
            </a:r>
            <a:r>
              <a:rPr lang="ar-SA" sz="2400" b="1" dirty="0" err="1"/>
              <a:t>creature</a:t>
            </a:r>
            <a:r>
              <a:rPr lang="ar-SA" sz="2400" b="1" dirty="0"/>
              <a:t> </a:t>
            </a:r>
            <a:r>
              <a:rPr lang="ar-SA" sz="2400" b="1" dirty="0" err="1"/>
              <a:t>on</a:t>
            </a:r>
            <a:r>
              <a:rPr lang="ar-SA" sz="2400" b="1" dirty="0"/>
              <a:t> </a:t>
            </a:r>
            <a:r>
              <a:rPr lang="ar-SA" sz="2400" b="1" dirty="0" err="1"/>
              <a:t>Earth</a:t>
            </a:r>
            <a:endParaRPr lang="ar-SA" sz="2400" b="1" dirty="0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38E6F020-D1AB-49C2-B727-2EFA9BA74475}"/>
              </a:ext>
            </a:extLst>
          </p:cNvPr>
          <p:cNvSpPr/>
          <p:nvPr/>
        </p:nvSpPr>
        <p:spPr>
          <a:xfrm>
            <a:off x="7455911" y="173147"/>
            <a:ext cx="1056700" cy="369332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Page 91</a:t>
            </a:r>
            <a:endParaRPr lang="ar-SA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257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/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D36B9814-9B87-455C-9A89-602455FDD640}"/>
              </a:ext>
            </a:extLst>
          </p:cNvPr>
          <p:cNvSpPr/>
          <p:nvPr/>
        </p:nvSpPr>
        <p:spPr>
          <a:xfrm>
            <a:off x="4885352" y="303392"/>
            <a:ext cx="1056700" cy="369332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Page 19</a:t>
            </a:r>
            <a:endParaRPr lang="ar-SA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2C2CA921-F80C-441F-9194-4C449AEED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12" y="240408"/>
            <a:ext cx="2838450" cy="4953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1E30F5E0-3675-41A0-ACC9-E170DE75A4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9874" y="818571"/>
            <a:ext cx="6433658" cy="1005259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62E3DE3-1FBC-4CD5-BE45-49731BEB8E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4883" y="1931310"/>
            <a:ext cx="5973346" cy="651123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2D899E60-D1C6-4D53-8070-011E02490399}"/>
              </a:ext>
            </a:extLst>
          </p:cNvPr>
          <p:cNvSpPr/>
          <p:nvPr/>
        </p:nvSpPr>
        <p:spPr>
          <a:xfrm>
            <a:off x="1720608" y="2775025"/>
            <a:ext cx="2618163" cy="34163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sz="2400" b="1" dirty="0">
                <a:latin typeface="MyriadPro-SemiboldIt"/>
              </a:rPr>
              <a:t>most dangerous                                       </a:t>
            </a:r>
            <a:r>
              <a:rPr lang="en-US" sz="2400" b="1" dirty="0">
                <a:latin typeface="MyriadPro-Light"/>
              </a:rPr>
              <a:t>        </a:t>
            </a:r>
          </a:p>
          <a:p>
            <a:pPr algn="l" rtl="0"/>
            <a:r>
              <a:rPr lang="en-US" sz="2400" b="1" dirty="0"/>
              <a:t>most spectacular</a:t>
            </a:r>
          </a:p>
          <a:p>
            <a:pPr algn="l" rtl="0"/>
            <a:r>
              <a:rPr lang="en-US" sz="2400" b="1" dirty="0"/>
              <a:t>most famous</a:t>
            </a:r>
          </a:p>
          <a:p>
            <a:pPr algn="l" rtl="0"/>
            <a:r>
              <a:rPr lang="en-US" sz="2400" b="1" dirty="0"/>
              <a:t>most luxurious</a:t>
            </a:r>
          </a:p>
          <a:p>
            <a:pPr algn="l" rtl="0"/>
            <a:r>
              <a:rPr lang="en-US" sz="2400" b="1" dirty="0"/>
              <a:t>most expensive</a:t>
            </a:r>
          </a:p>
          <a:p>
            <a:pPr algn="l" rtl="0"/>
            <a:r>
              <a:rPr lang="en-US" sz="2400" b="1" dirty="0"/>
              <a:t>the most feared</a:t>
            </a:r>
          </a:p>
          <a:p>
            <a:pPr algn="l" rtl="0"/>
            <a:r>
              <a:rPr lang="en-US" sz="2400" b="1" dirty="0"/>
              <a:t>most crowded</a:t>
            </a:r>
          </a:p>
          <a:p>
            <a:pPr algn="l" rtl="0"/>
            <a:r>
              <a:rPr lang="en-US" sz="2400" b="1" dirty="0">
                <a:latin typeface="MyriadPro-SemiboldIt"/>
              </a:rPr>
              <a:t>more popular</a:t>
            </a:r>
            <a:r>
              <a:rPr lang="en-US" sz="2400" b="1" dirty="0">
                <a:latin typeface="MyriadPro-Light"/>
              </a:rPr>
              <a:t>.</a:t>
            </a:r>
            <a:endParaRPr lang="en-US" sz="2400" b="1" dirty="0"/>
          </a:p>
          <a:p>
            <a:pPr algn="l" rtl="0"/>
            <a:endParaRPr lang="ar-SA" sz="2400" b="1" dirty="0"/>
          </a:p>
        </p:txBody>
      </p:sp>
      <p:pic>
        <p:nvPicPr>
          <p:cNvPr id="10244" name="Picture 4" descr="20 Tips for Product Comparison Tools">
            <a:extLst>
              <a:ext uri="{FF2B5EF4-FFF2-40B4-BE49-F238E27FC236}">
                <a16:creationId xmlns:a16="http://schemas.microsoft.com/office/drawing/2014/main" id="{F193EFB3-2B16-48BF-88BE-499E27E04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2125" y="525862"/>
            <a:ext cx="2190750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F4A25309-3F35-452A-8B8D-980E2789C083}"/>
              </a:ext>
            </a:extLst>
          </p:cNvPr>
          <p:cNvSpPr txBox="1"/>
          <p:nvPr/>
        </p:nvSpPr>
        <p:spPr>
          <a:xfrm>
            <a:off x="5571240" y="2199400"/>
            <a:ext cx="62405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MyriadPro-Light"/>
              </a:rPr>
              <a:t>(superlative with </a:t>
            </a:r>
            <a:r>
              <a:rPr lang="en-US" sz="2000" b="1" i="1" dirty="0">
                <a:solidFill>
                  <a:srgbClr val="C00000"/>
                </a:solidFill>
                <a:latin typeface="MyriadPro-LightIt"/>
              </a:rPr>
              <a:t>the most </a:t>
            </a:r>
            <a:r>
              <a:rPr lang="en-US" sz="2000" b="1" dirty="0">
                <a:latin typeface="MyriadPro-Light"/>
              </a:rPr>
              <a:t>and </a:t>
            </a:r>
            <a:r>
              <a:rPr lang="en-US" sz="2000" b="1" i="1" dirty="0">
                <a:solidFill>
                  <a:srgbClr val="C00000"/>
                </a:solidFill>
                <a:latin typeface="MyriadPro-LightIt"/>
              </a:rPr>
              <a:t>–</a:t>
            </a:r>
            <a:r>
              <a:rPr lang="en-US" sz="2000" b="1" i="1" dirty="0" err="1">
                <a:solidFill>
                  <a:srgbClr val="C00000"/>
                </a:solidFill>
                <a:latin typeface="MyriadPro-LightIt"/>
              </a:rPr>
              <a:t>est</a:t>
            </a:r>
            <a:r>
              <a:rPr lang="en-US" sz="2000" b="1" i="1" dirty="0">
                <a:latin typeface="MyriadPro-LightIt"/>
              </a:rPr>
              <a:t>)</a:t>
            </a:r>
            <a:endParaRPr lang="ar-SA" sz="2000" dirty="0"/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35DE22CA-A61D-4E03-9C77-81D10021C690}"/>
              </a:ext>
            </a:extLst>
          </p:cNvPr>
          <p:cNvSpPr txBox="1"/>
          <p:nvPr/>
        </p:nvSpPr>
        <p:spPr>
          <a:xfrm>
            <a:off x="7927942" y="2775025"/>
            <a:ext cx="62405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2000" b="1" dirty="0">
                <a:latin typeface="MyriadPro-Light"/>
              </a:rPr>
              <a:t>(comparative with </a:t>
            </a:r>
            <a:r>
              <a:rPr lang="en-US" sz="2000" b="1" i="1" dirty="0">
                <a:solidFill>
                  <a:srgbClr val="C00000"/>
                </a:solidFill>
                <a:latin typeface="MyriadPro-LightIt"/>
              </a:rPr>
              <a:t>more</a:t>
            </a:r>
            <a:r>
              <a:rPr lang="en-US" sz="2000" b="1" i="1" dirty="0">
                <a:latin typeface="MyriadPro-LightIt"/>
              </a:rPr>
              <a:t> </a:t>
            </a:r>
            <a:r>
              <a:rPr lang="en-US" sz="2000" b="1" dirty="0">
                <a:latin typeface="MyriadPro-Light"/>
              </a:rPr>
              <a:t>and </a:t>
            </a:r>
            <a:r>
              <a:rPr lang="en-US" sz="2000" b="1" i="1" dirty="0">
                <a:solidFill>
                  <a:srgbClr val="C00000"/>
                </a:solidFill>
                <a:latin typeface="MyriadPro-LightIt"/>
              </a:rPr>
              <a:t>-er</a:t>
            </a:r>
            <a:r>
              <a:rPr lang="en-US" sz="2000" b="1" dirty="0">
                <a:solidFill>
                  <a:srgbClr val="C00000"/>
                </a:solidFill>
                <a:latin typeface="MyriadPro-Light"/>
              </a:rPr>
              <a:t>)</a:t>
            </a:r>
            <a:endParaRPr lang="ar-SA" sz="2000" b="1" dirty="0">
              <a:solidFill>
                <a:srgbClr val="C00000"/>
              </a:solidFill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656E0E70-D42B-43ED-99A2-A8143B169F83}"/>
              </a:ext>
            </a:extLst>
          </p:cNvPr>
          <p:cNvSpPr txBox="1"/>
          <p:nvPr/>
        </p:nvSpPr>
        <p:spPr>
          <a:xfrm>
            <a:off x="5323359" y="2689913"/>
            <a:ext cx="2324870" cy="267765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sz="2800" b="1" dirty="0"/>
              <a:t>the tallest</a:t>
            </a:r>
          </a:p>
          <a:p>
            <a:pPr algn="l" rtl="0"/>
            <a:r>
              <a:rPr lang="en-US" sz="2800" b="1" dirty="0"/>
              <a:t>the latest</a:t>
            </a:r>
          </a:p>
          <a:p>
            <a:pPr algn="l" rtl="0"/>
            <a:r>
              <a:rPr lang="en-US" sz="2800" b="1" dirty="0"/>
              <a:t>the cheapest</a:t>
            </a:r>
          </a:p>
          <a:p>
            <a:pPr algn="l" rtl="0"/>
            <a:r>
              <a:rPr lang="en-US" sz="2800" b="1" dirty="0"/>
              <a:t>the oldest</a:t>
            </a:r>
          </a:p>
          <a:p>
            <a:pPr algn="l" rtl="0"/>
            <a:r>
              <a:rPr lang="en-US" sz="2800" b="1" dirty="0"/>
              <a:t>the largest</a:t>
            </a:r>
          </a:p>
          <a:p>
            <a:pPr algn="l" rtl="0"/>
            <a:r>
              <a:rPr lang="en-US" sz="2800" b="1" dirty="0"/>
              <a:t>The biggest</a:t>
            </a:r>
            <a:endParaRPr lang="ar-SA" sz="2800" b="1" dirty="0"/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368A276E-A894-4D04-BD8F-79DD532EAC70}"/>
              </a:ext>
            </a:extLst>
          </p:cNvPr>
          <p:cNvSpPr/>
          <p:nvPr/>
        </p:nvSpPr>
        <p:spPr>
          <a:xfrm>
            <a:off x="10519864" y="115099"/>
            <a:ext cx="1056700" cy="369332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Page 91</a:t>
            </a:r>
            <a:endParaRPr lang="ar-SA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339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9EE26BCF-D610-4D0B-8AC9-462EE22F2C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12" y="240408"/>
            <a:ext cx="2838450" cy="4953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55DED52D-74BC-4C0E-BB6B-96A8851263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5966" y="980728"/>
            <a:ext cx="5351992" cy="4953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A41304A-BBB2-4AFB-8B89-F64CFA77B0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9786" y="1717531"/>
            <a:ext cx="6376454" cy="3240708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F3AA3044-9A1C-4D08-8C15-5E60C33DA2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414">
            <a:off x="8540894" y="1231938"/>
            <a:ext cx="2786120" cy="1321417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89A89A32-07C4-421C-A2B6-B2D5EF84B84F}"/>
              </a:ext>
            </a:extLst>
          </p:cNvPr>
          <p:cNvSpPr/>
          <p:nvPr/>
        </p:nvSpPr>
        <p:spPr>
          <a:xfrm>
            <a:off x="2135560" y="2925140"/>
            <a:ext cx="67435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800" b="1" dirty="0">
                <a:ln w="0"/>
                <a:solidFill>
                  <a:srgbClr val="C00000"/>
                </a:solidFill>
              </a:rPr>
              <a:t>yes</a:t>
            </a:r>
            <a:endParaRPr lang="ar-SA" sz="2800" b="1" dirty="0">
              <a:ln w="0"/>
              <a:solidFill>
                <a:srgbClr val="C00000"/>
              </a:solidFill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C6FDB82D-74D5-418C-8BC0-5E8255D63CF1}"/>
              </a:ext>
            </a:extLst>
          </p:cNvPr>
          <p:cNvSpPr/>
          <p:nvPr/>
        </p:nvSpPr>
        <p:spPr>
          <a:xfrm>
            <a:off x="2135561" y="1717531"/>
            <a:ext cx="56938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800" b="1" dirty="0">
                <a:ln w="0"/>
                <a:solidFill>
                  <a:srgbClr val="C00000"/>
                </a:solidFill>
              </a:rPr>
              <a:t>no</a:t>
            </a:r>
            <a:endParaRPr lang="ar-SA" sz="2800" b="1" dirty="0">
              <a:ln w="0"/>
              <a:solidFill>
                <a:srgbClr val="C00000"/>
              </a:solidFill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BA3673C4-CB31-4F87-ABDF-850647F81343}"/>
              </a:ext>
            </a:extLst>
          </p:cNvPr>
          <p:cNvSpPr/>
          <p:nvPr/>
        </p:nvSpPr>
        <p:spPr>
          <a:xfrm>
            <a:off x="2287961" y="2185700"/>
            <a:ext cx="56938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800" b="1" dirty="0">
                <a:ln w="0"/>
                <a:solidFill>
                  <a:srgbClr val="C00000"/>
                </a:solidFill>
              </a:rPr>
              <a:t>no</a:t>
            </a:r>
            <a:endParaRPr lang="ar-SA" sz="2800" b="1" dirty="0">
              <a:ln w="0"/>
              <a:solidFill>
                <a:srgbClr val="C00000"/>
              </a:solidFill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B4C6F1EA-E2A7-482B-AD6E-754D12DAC08F}"/>
              </a:ext>
            </a:extLst>
          </p:cNvPr>
          <p:cNvSpPr/>
          <p:nvPr/>
        </p:nvSpPr>
        <p:spPr>
          <a:xfrm>
            <a:off x="2207569" y="3265820"/>
            <a:ext cx="56938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800" b="1" dirty="0">
                <a:ln w="0"/>
                <a:solidFill>
                  <a:srgbClr val="C00000"/>
                </a:solidFill>
              </a:rPr>
              <a:t>no</a:t>
            </a:r>
            <a:endParaRPr lang="ar-SA" sz="2800" b="1" dirty="0">
              <a:ln w="0"/>
              <a:solidFill>
                <a:srgbClr val="C00000"/>
              </a:solidFill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28D080BD-3B93-4DD7-A0B1-FBD43923A0A1}"/>
              </a:ext>
            </a:extLst>
          </p:cNvPr>
          <p:cNvSpPr/>
          <p:nvPr/>
        </p:nvSpPr>
        <p:spPr>
          <a:xfrm>
            <a:off x="2207569" y="4077072"/>
            <a:ext cx="56938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800" b="1" dirty="0">
                <a:ln w="0"/>
                <a:solidFill>
                  <a:srgbClr val="C00000"/>
                </a:solidFill>
              </a:rPr>
              <a:t>no</a:t>
            </a:r>
            <a:endParaRPr lang="ar-SA" sz="2800" b="1" dirty="0">
              <a:ln w="0"/>
              <a:solidFill>
                <a:srgbClr val="C00000"/>
              </a:solidFill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7A3B3DE1-8DAB-43A9-849A-6D4A8A4E7AAD}"/>
              </a:ext>
            </a:extLst>
          </p:cNvPr>
          <p:cNvSpPr/>
          <p:nvPr/>
        </p:nvSpPr>
        <p:spPr>
          <a:xfrm>
            <a:off x="10209906" y="210255"/>
            <a:ext cx="1056700" cy="369332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Page 91</a:t>
            </a:r>
            <a:endParaRPr lang="ar-SA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7141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E73E4998-B91E-4775-A9F2-4552849E52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947" y="471340"/>
            <a:ext cx="6840029" cy="5878821"/>
          </a:xfrm>
          <a:prstGeom prst="rect">
            <a:avLst/>
          </a:prstGeom>
        </p:spPr>
      </p:pic>
      <p:pic>
        <p:nvPicPr>
          <p:cNvPr id="3" name="pair work">
            <a:hlinkClick r:id="" action="ppaction://media"/>
            <a:extLst>
              <a:ext uri="{FF2B5EF4-FFF2-40B4-BE49-F238E27FC236}">
                <a16:creationId xmlns:a16="http://schemas.microsoft.com/office/drawing/2014/main" id="{BD02CB83-5867-4B59-9415-37877DADEB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23646" y="1701917"/>
            <a:ext cx="1600567" cy="1600567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77033C7C-F42E-41FB-BB88-A64894520B76}"/>
              </a:ext>
            </a:extLst>
          </p:cNvPr>
          <p:cNvSpPr/>
          <p:nvPr/>
        </p:nvSpPr>
        <p:spPr>
          <a:xfrm>
            <a:off x="10209906" y="210255"/>
            <a:ext cx="1056700" cy="369332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Page 91</a:t>
            </a:r>
            <a:endParaRPr lang="ar-SA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8253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عنصر نائب للمحتوى 5">
            <a:extLst>
              <a:ext uri="{FF2B5EF4-FFF2-40B4-BE49-F238E27FC236}">
                <a16:creationId xmlns:a16="http://schemas.microsoft.com/office/drawing/2014/main" id="{8C9CD792-AE76-40D3-9222-1F4FC2AD3B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830" y="535464"/>
            <a:ext cx="3922121" cy="4119874"/>
          </a:xfr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C9A28A1A-D224-4244-8387-1FF2B0CD6073}"/>
              </a:ext>
            </a:extLst>
          </p:cNvPr>
          <p:cNvSpPr/>
          <p:nvPr/>
        </p:nvSpPr>
        <p:spPr>
          <a:xfrm>
            <a:off x="662458" y="821029"/>
            <a:ext cx="7108372" cy="41256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" name="وسيلة الشرح: خط منحني 1">
            <a:extLst>
              <a:ext uri="{FF2B5EF4-FFF2-40B4-BE49-F238E27FC236}">
                <a16:creationId xmlns:a16="http://schemas.microsoft.com/office/drawing/2014/main" id="{4A0A56C0-8934-4681-B4BC-CE8B8ADD4F9D}"/>
              </a:ext>
            </a:extLst>
          </p:cNvPr>
          <p:cNvSpPr/>
          <p:nvPr/>
        </p:nvSpPr>
        <p:spPr>
          <a:xfrm>
            <a:off x="1184972" y="1702773"/>
            <a:ext cx="6447607" cy="1785256"/>
          </a:xfrm>
          <a:prstGeom prst="borderCallout2">
            <a:avLst>
              <a:gd name="adj1" fmla="val 68935"/>
              <a:gd name="adj2" fmla="val 100801"/>
              <a:gd name="adj3" fmla="val 67822"/>
              <a:gd name="adj4" fmla="val 114101"/>
              <a:gd name="adj5" fmla="val 41787"/>
              <a:gd name="adj6" fmla="val 12323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The </a:t>
            </a:r>
            <a:r>
              <a:rPr lang="en-US" sz="3200" b="1" dirty="0">
                <a:solidFill>
                  <a:srgbClr val="FF0000"/>
                </a:solidFill>
              </a:rPr>
              <a:t>most dangerous </a:t>
            </a:r>
            <a:r>
              <a:rPr lang="en-US" sz="3200" b="1" dirty="0">
                <a:solidFill>
                  <a:schemeClr val="tx1"/>
                </a:solidFill>
              </a:rPr>
              <a:t>fish in the world is………………….</a:t>
            </a:r>
            <a:endParaRPr lang="ar-SA" sz="3200" b="1" dirty="0">
              <a:solidFill>
                <a:schemeClr val="tx1"/>
              </a:solidFill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F3FD9634-2556-4E6C-B35C-0A325F47DF05}"/>
              </a:ext>
            </a:extLst>
          </p:cNvPr>
          <p:cNvSpPr txBox="1"/>
          <p:nvPr/>
        </p:nvSpPr>
        <p:spPr>
          <a:xfrm>
            <a:off x="3253791" y="2467802"/>
            <a:ext cx="224245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White shark</a:t>
            </a:r>
            <a:endParaRPr lang="ar-S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4B330E5D-3002-474B-BC3B-4A63415CB3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854" y="3574748"/>
            <a:ext cx="3499268" cy="369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271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عنصر نائب للمحتوى 5">
            <a:extLst>
              <a:ext uri="{FF2B5EF4-FFF2-40B4-BE49-F238E27FC236}">
                <a16:creationId xmlns:a16="http://schemas.microsoft.com/office/drawing/2014/main" id="{8C9CD792-AE76-40D3-9222-1F4FC2AD3B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264" y="534611"/>
            <a:ext cx="3922121" cy="4119874"/>
          </a:xfr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C9A28A1A-D224-4244-8387-1FF2B0CD6073}"/>
              </a:ext>
            </a:extLst>
          </p:cNvPr>
          <p:cNvSpPr/>
          <p:nvPr/>
        </p:nvSpPr>
        <p:spPr>
          <a:xfrm>
            <a:off x="895892" y="745615"/>
            <a:ext cx="7108372" cy="41256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" name="وسيلة الشرح: خط منحني 1">
            <a:extLst>
              <a:ext uri="{FF2B5EF4-FFF2-40B4-BE49-F238E27FC236}">
                <a16:creationId xmlns:a16="http://schemas.microsoft.com/office/drawing/2014/main" id="{4A0A56C0-8934-4681-B4BC-CE8B8ADD4F9D}"/>
              </a:ext>
            </a:extLst>
          </p:cNvPr>
          <p:cNvSpPr/>
          <p:nvPr/>
        </p:nvSpPr>
        <p:spPr>
          <a:xfrm>
            <a:off x="1418406" y="1627359"/>
            <a:ext cx="6447607" cy="1785256"/>
          </a:xfrm>
          <a:prstGeom prst="borderCallout2">
            <a:avLst>
              <a:gd name="adj1" fmla="val 68935"/>
              <a:gd name="adj2" fmla="val 100801"/>
              <a:gd name="adj3" fmla="val 67822"/>
              <a:gd name="adj4" fmla="val 114101"/>
              <a:gd name="adj5" fmla="val 41787"/>
              <a:gd name="adj6" fmla="val 12323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The </a:t>
            </a:r>
            <a:r>
              <a:rPr lang="en-US" sz="2800" b="1" dirty="0">
                <a:solidFill>
                  <a:srgbClr val="FF0000"/>
                </a:solidFill>
              </a:rPr>
              <a:t>biggest</a:t>
            </a:r>
            <a:r>
              <a:rPr lang="en-US" sz="2800" b="1" dirty="0">
                <a:solidFill>
                  <a:schemeClr val="tx1"/>
                </a:solidFill>
              </a:rPr>
              <a:t> city in the world is ………………..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8E006194-2CBC-4FDA-B85C-F14EE9FBC159}"/>
              </a:ext>
            </a:extLst>
          </p:cNvPr>
          <p:cNvSpPr txBox="1"/>
          <p:nvPr/>
        </p:nvSpPr>
        <p:spPr>
          <a:xfrm>
            <a:off x="4987677" y="2117440"/>
            <a:ext cx="224245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Tokyo</a:t>
            </a:r>
            <a:endParaRPr lang="ar-S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389847E8-9751-4B2D-9772-7CA61758AC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614" y="3643197"/>
            <a:ext cx="3691636" cy="245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22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عنصر نائب للمحتوى 5">
            <a:extLst>
              <a:ext uri="{FF2B5EF4-FFF2-40B4-BE49-F238E27FC236}">
                <a16:creationId xmlns:a16="http://schemas.microsoft.com/office/drawing/2014/main" id="{8C9CD792-AE76-40D3-9222-1F4FC2AD3B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867" y="721661"/>
            <a:ext cx="3922121" cy="4119874"/>
          </a:xfr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C9A28A1A-D224-4244-8387-1FF2B0CD6073}"/>
              </a:ext>
            </a:extLst>
          </p:cNvPr>
          <p:cNvSpPr/>
          <p:nvPr/>
        </p:nvSpPr>
        <p:spPr>
          <a:xfrm>
            <a:off x="879274" y="905871"/>
            <a:ext cx="7108372" cy="41256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" name="وسيلة الشرح: خط منحني 1">
            <a:extLst>
              <a:ext uri="{FF2B5EF4-FFF2-40B4-BE49-F238E27FC236}">
                <a16:creationId xmlns:a16="http://schemas.microsoft.com/office/drawing/2014/main" id="{4A0A56C0-8934-4681-B4BC-CE8B8ADD4F9D}"/>
              </a:ext>
            </a:extLst>
          </p:cNvPr>
          <p:cNvSpPr/>
          <p:nvPr/>
        </p:nvSpPr>
        <p:spPr>
          <a:xfrm>
            <a:off x="1401788" y="1787615"/>
            <a:ext cx="6447607" cy="1785256"/>
          </a:xfrm>
          <a:prstGeom prst="borderCallout2">
            <a:avLst>
              <a:gd name="adj1" fmla="val 68935"/>
              <a:gd name="adj2" fmla="val 100801"/>
              <a:gd name="adj3" fmla="val 67822"/>
              <a:gd name="adj4" fmla="val 114101"/>
              <a:gd name="adj5" fmla="val 41787"/>
              <a:gd name="adj6" fmla="val 12323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The </a:t>
            </a:r>
            <a:r>
              <a:rPr lang="en-US" sz="2800" b="1" dirty="0">
                <a:solidFill>
                  <a:srgbClr val="FF0000"/>
                </a:solidFill>
              </a:rPr>
              <a:t>most popular</a:t>
            </a:r>
            <a:r>
              <a:rPr lang="en-US" sz="2800" b="1" dirty="0">
                <a:solidFill>
                  <a:schemeClr val="tx1"/>
                </a:solidFill>
              </a:rPr>
              <a:t> fruit in the world is ………………..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EF148B02-A416-41D0-8989-AB7B2B79C958}"/>
              </a:ext>
            </a:extLst>
          </p:cNvPr>
          <p:cNvSpPr txBox="1"/>
          <p:nvPr/>
        </p:nvSpPr>
        <p:spPr>
          <a:xfrm>
            <a:off x="3452114" y="2519988"/>
            <a:ext cx="181791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Banana</a:t>
            </a:r>
            <a:endParaRPr lang="ar-S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CDD8D43B-E12E-4EC2-ACF7-249F7B6733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514" y="3885186"/>
            <a:ext cx="3439113" cy="229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64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11BED19A-7D42-40AB-AABD-521895F31A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B19FB590-5F67-4F2A-9795-BF8C7583E31D}"/>
              </a:ext>
            </a:extLst>
          </p:cNvPr>
          <p:cNvSpPr txBox="1"/>
          <p:nvPr/>
        </p:nvSpPr>
        <p:spPr>
          <a:xfrm>
            <a:off x="5401560" y="982519"/>
            <a:ext cx="180994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b="1" u="sng" dirty="0">
                <a:solidFill>
                  <a:srgbClr val="C00000"/>
                </a:solidFill>
              </a:rPr>
              <a:t>Revision:</a:t>
            </a:r>
            <a:endParaRPr lang="ar-SA" sz="2800" b="1" u="sng" dirty="0">
              <a:solidFill>
                <a:srgbClr val="C00000"/>
              </a:solidFill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8D4870CC-8BA3-4381-8157-D840315982CC}"/>
              </a:ext>
            </a:extLst>
          </p:cNvPr>
          <p:cNvSpPr txBox="1"/>
          <p:nvPr/>
        </p:nvSpPr>
        <p:spPr>
          <a:xfrm>
            <a:off x="1800521" y="2488257"/>
            <a:ext cx="9012024" cy="2704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l" rtl="0">
              <a:lnSpc>
                <a:spcPct val="107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3200" b="1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Q\</a:t>
            </a:r>
            <a:r>
              <a:rPr lang="en-US" sz="3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reorder:</a:t>
            </a:r>
            <a:endParaRPr lang="en-US" sz="20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l" rtl="0">
              <a:lnSpc>
                <a:spcPct val="107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3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1-Could \ open \ the \ you \ door \ ?</a:t>
            </a:r>
          </a:p>
          <a:p>
            <a:pPr marL="0" marR="0" algn="l" rtl="0">
              <a:lnSpc>
                <a:spcPct val="107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3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20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 rtl="0"/>
            <a: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………………………………………………………………</a:t>
            </a:r>
            <a:endParaRPr lang="ar-SA" sz="3200" b="1" dirty="0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C7B4D158-8304-4F6F-9998-C7CDEDFE5CBC}"/>
              </a:ext>
            </a:extLst>
          </p:cNvPr>
          <p:cNvSpPr txBox="1"/>
          <p:nvPr/>
        </p:nvSpPr>
        <p:spPr>
          <a:xfrm>
            <a:off x="2014196" y="4185502"/>
            <a:ext cx="538584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b="1" dirty="0">
                <a:solidFill>
                  <a:srgbClr val="C00000"/>
                </a:solidFill>
              </a:rPr>
              <a:t>Could you open the door?</a:t>
            </a:r>
            <a:endParaRPr lang="ar-SA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716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C56592C9-7E17-4A45-8B9E-840CC3D175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AC148682-F86B-48E7-9078-118D038B052C}"/>
              </a:ext>
            </a:extLst>
          </p:cNvPr>
          <p:cNvSpPr txBox="1"/>
          <p:nvPr/>
        </p:nvSpPr>
        <p:spPr>
          <a:xfrm>
            <a:off x="1172065" y="2903282"/>
            <a:ext cx="52475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4800" b="1" dirty="0"/>
              <a:t>Workbook exercise</a:t>
            </a:r>
            <a:endParaRPr lang="ar-SA" sz="4800" b="1" dirty="0"/>
          </a:p>
        </p:txBody>
      </p:sp>
    </p:spTree>
    <p:extLst>
      <p:ext uri="{BB962C8B-B14F-4D97-AF65-F5344CB8AC3E}">
        <p14:creationId xmlns:p14="http://schemas.microsoft.com/office/powerpoint/2010/main" val="283117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3B70A10D-F2EF-4A52-8A7A-773A0D6F76B3}"/>
              </a:ext>
            </a:extLst>
          </p:cNvPr>
          <p:cNvSpPr/>
          <p:nvPr/>
        </p:nvSpPr>
        <p:spPr>
          <a:xfrm>
            <a:off x="9140422" y="366377"/>
            <a:ext cx="1184940" cy="369332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Page 229</a:t>
            </a:r>
            <a:endParaRPr lang="ar-SA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B81B1286-7075-477E-9966-0BB11D253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3158" y="863942"/>
            <a:ext cx="6104325" cy="576374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8A3856CB-AFA4-43CB-8614-6FA034C307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9785" y="1712612"/>
            <a:ext cx="6753225" cy="117157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BAB439A-13D3-432E-A74E-A20447A166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8576" y="1414439"/>
            <a:ext cx="1800200" cy="1849747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FC616CA8-18F9-44AA-A7AC-D4B05BF754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0032" y="3459657"/>
            <a:ext cx="6848475" cy="154305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7205EFFE-6623-46E8-A47C-FF32A245C6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20658" y="3264186"/>
            <a:ext cx="1504744" cy="1744135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180E1638-837A-4757-BE06-EE8460B272E1}"/>
              </a:ext>
            </a:extLst>
          </p:cNvPr>
          <p:cNvSpPr/>
          <p:nvPr/>
        </p:nvSpPr>
        <p:spPr>
          <a:xfrm>
            <a:off x="2023157" y="5717687"/>
            <a:ext cx="91450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000" b="1" dirty="0">
                <a:solidFill>
                  <a:srgbClr val="C00000"/>
                </a:solidFill>
                <a:latin typeface="MyriadPro-Bold"/>
              </a:rPr>
              <a:t>2. </a:t>
            </a:r>
            <a:r>
              <a:rPr lang="en-US" sz="2000" b="1" dirty="0">
                <a:solidFill>
                  <a:srgbClr val="C00000"/>
                </a:solidFill>
                <a:latin typeface="MyriadPro-Light"/>
              </a:rPr>
              <a:t>the…tallest, the tallest, taller, the most dangerous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0545FFED-A0FB-43E9-92A7-5984D23060A8}"/>
              </a:ext>
            </a:extLst>
          </p:cNvPr>
          <p:cNvSpPr txBox="1"/>
          <p:nvPr/>
        </p:nvSpPr>
        <p:spPr>
          <a:xfrm>
            <a:off x="2626230" y="2971817"/>
            <a:ext cx="6094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1800" b="1" dirty="0">
                <a:solidFill>
                  <a:srgbClr val="C00000"/>
                </a:solidFill>
                <a:latin typeface="MyriadPro-Bold"/>
              </a:rPr>
              <a:t>1. </a:t>
            </a:r>
            <a:r>
              <a:rPr lang="en-US" sz="1800" b="1" dirty="0">
                <a:solidFill>
                  <a:srgbClr val="C00000"/>
                </a:solidFill>
                <a:latin typeface="MyriadPro-Light"/>
              </a:rPr>
              <a:t>larger, smaller, more expensive</a:t>
            </a:r>
          </a:p>
        </p:txBody>
      </p:sp>
    </p:spTree>
    <p:extLst>
      <p:ext uri="{BB962C8B-B14F-4D97-AF65-F5344CB8AC3E}">
        <p14:creationId xmlns:p14="http://schemas.microsoft.com/office/powerpoint/2010/main" val="4135332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3B70A10D-F2EF-4A52-8A7A-773A0D6F76B3}"/>
              </a:ext>
            </a:extLst>
          </p:cNvPr>
          <p:cNvSpPr/>
          <p:nvPr/>
        </p:nvSpPr>
        <p:spPr>
          <a:xfrm>
            <a:off x="9320726" y="61478"/>
            <a:ext cx="1184940" cy="369332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Page 229</a:t>
            </a:r>
            <a:endParaRPr lang="ar-SA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B6289D26-405A-4C64-978E-3E50A6CC93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504" y="735709"/>
            <a:ext cx="6781800" cy="19050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5C42DDD8-3C79-4C6E-9666-CAFB41190F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6382" y="61478"/>
            <a:ext cx="6104325" cy="57637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2E45026-2F8B-4781-BE79-4362296354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0297" y="548680"/>
            <a:ext cx="1432367" cy="173461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EF22296C-696B-4146-B604-E26E30AEC3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9612" y="2772521"/>
            <a:ext cx="6800850" cy="232410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F0F925A8-8DB1-43B2-BAD9-542AB93220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11505" y="2520109"/>
            <a:ext cx="2124075" cy="2828925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B00C3714-61DB-40EC-B693-A556AC21D7AE}"/>
              </a:ext>
            </a:extLst>
          </p:cNvPr>
          <p:cNvSpPr/>
          <p:nvPr/>
        </p:nvSpPr>
        <p:spPr>
          <a:xfrm>
            <a:off x="2077291" y="6122291"/>
            <a:ext cx="78359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b="1" dirty="0">
                <a:solidFill>
                  <a:srgbClr val="C00000"/>
                </a:solidFill>
                <a:latin typeface="MyriadPro-Bold"/>
              </a:rPr>
              <a:t>4. </a:t>
            </a:r>
            <a:r>
              <a:rPr lang="en-US" b="1" dirty="0">
                <a:solidFill>
                  <a:srgbClr val="C00000"/>
                </a:solidFill>
                <a:latin typeface="MyriadPro-Light"/>
              </a:rPr>
              <a:t>the longest, longer, the longest, the most important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562E67D3-BF87-477F-AFC3-E7D81C221E5C}"/>
              </a:ext>
            </a:extLst>
          </p:cNvPr>
          <p:cNvSpPr txBox="1"/>
          <p:nvPr/>
        </p:nvSpPr>
        <p:spPr>
          <a:xfrm>
            <a:off x="2040840" y="5550996"/>
            <a:ext cx="81103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b="1" dirty="0">
                <a:solidFill>
                  <a:srgbClr val="C00000"/>
                </a:solidFill>
                <a:latin typeface="MyriadPro-Bold"/>
              </a:rPr>
              <a:t>3. </a:t>
            </a:r>
            <a:r>
              <a:rPr lang="en-US" b="1" dirty="0">
                <a:solidFill>
                  <a:srgbClr val="C00000"/>
                </a:solidFill>
                <a:latin typeface="MyriadPro-Light"/>
              </a:rPr>
              <a:t>the most popular, more popular, more popular, older, more popular, larger</a:t>
            </a:r>
          </a:p>
        </p:txBody>
      </p:sp>
    </p:spTree>
    <p:extLst>
      <p:ext uri="{BB962C8B-B14F-4D97-AF65-F5344CB8AC3E}">
        <p14:creationId xmlns:p14="http://schemas.microsoft.com/office/powerpoint/2010/main" val="75286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BFD789C5-AB44-4E9B-B40A-E1E15F67A2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6C8FA6A4-EC53-465B-AE4C-8ABD357BFCF0}"/>
              </a:ext>
            </a:extLst>
          </p:cNvPr>
          <p:cNvGrpSpPr/>
          <p:nvPr/>
        </p:nvGrpSpPr>
        <p:grpSpPr>
          <a:xfrm>
            <a:off x="2925737" y="1019855"/>
            <a:ext cx="6340525" cy="649758"/>
            <a:chOff x="794479" y="419703"/>
            <a:chExt cx="5126635" cy="523221"/>
          </a:xfrm>
        </p:grpSpPr>
        <p:sp>
          <p:nvSpPr>
            <p:cNvPr id="3" name="مربع نص 2">
              <a:extLst>
                <a:ext uri="{FF2B5EF4-FFF2-40B4-BE49-F238E27FC236}">
                  <a16:creationId xmlns:a16="http://schemas.microsoft.com/office/drawing/2014/main" id="{261BFF52-980F-41F4-B16F-B0813D133F04}"/>
                </a:ext>
              </a:extLst>
            </p:cNvPr>
            <p:cNvSpPr txBox="1"/>
            <p:nvPr/>
          </p:nvSpPr>
          <p:spPr>
            <a:xfrm>
              <a:off x="794479" y="419704"/>
              <a:ext cx="5126635" cy="47089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l" rtl="0"/>
              <a:r>
                <a:rPr lang="en-US" sz="3200" b="1" dirty="0">
                  <a:solidFill>
                    <a:srgbClr val="FF0000"/>
                  </a:solidFill>
                </a:rPr>
                <a:t>Linking this lesson to my country</a:t>
              </a:r>
              <a:endParaRPr lang="ar-SA" sz="3200" b="1" dirty="0">
                <a:solidFill>
                  <a:srgbClr val="FF0000"/>
                </a:solidFill>
              </a:endParaRPr>
            </a:p>
          </p:txBody>
        </p:sp>
        <p:sp>
          <p:nvSpPr>
            <p:cNvPr id="4" name="مستطيل: زوايا مستديرة 3">
              <a:extLst>
                <a:ext uri="{FF2B5EF4-FFF2-40B4-BE49-F238E27FC236}">
                  <a16:creationId xmlns:a16="http://schemas.microsoft.com/office/drawing/2014/main" id="{F43A74F7-17F0-4F22-AAB5-C6BFF63483B8}"/>
                </a:ext>
              </a:extLst>
            </p:cNvPr>
            <p:cNvSpPr/>
            <p:nvPr/>
          </p:nvSpPr>
          <p:spPr>
            <a:xfrm>
              <a:off x="794479" y="419703"/>
              <a:ext cx="5126635" cy="523221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sp>
        <p:nvSpPr>
          <p:cNvPr id="7" name="مربع نص 6">
            <a:extLst>
              <a:ext uri="{FF2B5EF4-FFF2-40B4-BE49-F238E27FC236}">
                <a16:creationId xmlns:a16="http://schemas.microsoft.com/office/drawing/2014/main" id="{B9764644-013E-4E4D-A7C2-15873A3A35F6}"/>
              </a:ext>
            </a:extLst>
          </p:cNvPr>
          <p:cNvSpPr txBox="1"/>
          <p:nvPr/>
        </p:nvSpPr>
        <p:spPr>
          <a:xfrm>
            <a:off x="1972558" y="2068340"/>
            <a:ext cx="77841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2400" b="1" i="0" dirty="0">
                <a:solidFill>
                  <a:srgbClr val="374151"/>
                </a:solidFill>
                <a:effectLst/>
                <a:latin typeface="Söhne"/>
              </a:rPr>
              <a:t>Do you know what’s the biggest project in Saudi Arabia?</a:t>
            </a:r>
            <a:endParaRPr lang="ar-SA" sz="2400" b="1" dirty="0"/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9DE0F9DE-285F-4E15-BEE9-F12C808373ED}"/>
              </a:ext>
            </a:extLst>
          </p:cNvPr>
          <p:cNvSpPr txBox="1"/>
          <p:nvPr/>
        </p:nvSpPr>
        <p:spPr>
          <a:xfrm>
            <a:off x="1067587" y="2649229"/>
            <a:ext cx="60944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/>
              <a:t>NEOM is the </a:t>
            </a:r>
            <a:r>
              <a:rPr lang="en-US" sz="2000" b="1" dirty="0">
                <a:solidFill>
                  <a:srgbClr val="C00000"/>
                </a:solidFill>
              </a:rPr>
              <a:t>biggest</a:t>
            </a:r>
            <a:r>
              <a:rPr lang="en-US" sz="2000" b="1" dirty="0"/>
              <a:t> project in Saudi Arabia </a:t>
            </a:r>
            <a:endParaRPr lang="ar-SA" sz="2000" b="1" dirty="0"/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371DBDBD-A20E-444E-AC67-DBE4A0351974}"/>
              </a:ext>
            </a:extLst>
          </p:cNvPr>
          <p:cNvSpPr txBox="1"/>
          <p:nvPr/>
        </p:nvSpPr>
        <p:spPr>
          <a:xfrm>
            <a:off x="1067587" y="3340497"/>
            <a:ext cx="741653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374151"/>
                </a:solidFill>
                <a:latin typeface="Söhne"/>
              </a:rPr>
              <a:t>It </a:t>
            </a:r>
            <a:r>
              <a:rPr lang="en-US" sz="2000" b="1" i="0" dirty="0">
                <a:solidFill>
                  <a:srgbClr val="374151"/>
                </a:solidFill>
                <a:effectLst/>
                <a:latin typeface="Söhne"/>
              </a:rPr>
              <a:t> a huge plan in the northwest part of Saudi Arabia.</a:t>
            </a:r>
          </a:p>
          <a:p>
            <a:pPr algn="l" rtl="0"/>
            <a:endParaRPr lang="en-US" sz="2000" b="1" i="0" dirty="0">
              <a:solidFill>
                <a:srgbClr val="374151"/>
              </a:solidFill>
              <a:effectLst/>
              <a:latin typeface="Söhne"/>
            </a:endParaRP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en-US" sz="2000" b="1" i="0" dirty="0">
                <a:solidFill>
                  <a:srgbClr val="374151"/>
                </a:solidFill>
                <a:effectLst/>
                <a:latin typeface="Söhne"/>
              </a:rPr>
              <a:t>It wants to be a super cool place for new ideas, tech, and green living</a:t>
            </a:r>
            <a:endParaRPr lang="en-US" sz="2000" b="1" dirty="0">
              <a:solidFill>
                <a:srgbClr val="374151"/>
              </a:solidFill>
              <a:latin typeface="Söhne"/>
            </a:endParaRPr>
          </a:p>
          <a:p>
            <a:pPr algn="l" rtl="0"/>
            <a:endParaRPr lang="en-US" sz="2000" b="1" i="0" dirty="0">
              <a:solidFill>
                <a:srgbClr val="374151"/>
              </a:solidFill>
              <a:effectLst/>
              <a:latin typeface="Söhne"/>
            </a:endParaRP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en-US" sz="2000" b="1" i="0" dirty="0">
                <a:solidFill>
                  <a:srgbClr val="374151"/>
                </a:solidFill>
                <a:effectLst/>
                <a:latin typeface="Söhne"/>
              </a:rPr>
              <a:t>NEOM covers many things like energy, science, and fun tourist stuff</a:t>
            </a:r>
            <a:endParaRPr lang="en-US" sz="2000" b="1" dirty="0">
              <a:solidFill>
                <a:srgbClr val="374151"/>
              </a:solidFill>
              <a:latin typeface="Söhne"/>
            </a:endParaRPr>
          </a:p>
          <a:p>
            <a:pPr algn="l" rtl="0"/>
            <a:endParaRPr lang="en-US" sz="2000" b="1" i="0" dirty="0">
              <a:solidFill>
                <a:srgbClr val="374151"/>
              </a:solidFill>
              <a:effectLst/>
              <a:latin typeface="Söhne"/>
            </a:endParaRP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en-US" sz="2000" b="1" i="0" dirty="0">
                <a:solidFill>
                  <a:srgbClr val="374151"/>
                </a:solidFill>
                <a:effectLst/>
                <a:latin typeface="Söhne"/>
              </a:rPr>
              <a:t>The idea is to make a city that changes how we live in the future</a:t>
            </a:r>
          </a:p>
        </p:txBody>
      </p:sp>
      <p:pic>
        <p:nvPicPr>
          <p:cNvPr id="1026" name="Picture 2" descr="Neom Logo PNG vector in SVG, PDF, AI, CDR format">
            <a:extLst>
              <a:ext uri="{FF2B5EF4-FFF2-40B4-BE49-F238E27FC236}">
                <a16:creationId xmlns:a16="http://schemas.microsoft.com/office/drawing/2014/main" id="{519EC99B-F7DA-4847-A646-7280C087B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968" y="2480105"/>
            <a:ext cx="1874063" cy="1406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958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نتيجة بحث الصور عن نيوم">
            <a:extLst>
              <a:ext uri="{FF2B5EF4-FFF2-40B4-BE49-F238E27FC236}">
                <a16:creationId xmlns:a16="http://schemas.microsoft.com/office/drawing/2014/main" id="{015547CB-E3B9-46B0-9B12-06AACFB0D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63" y="642594"/>
            <a:ext cx="6670546" cy="4451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عنصر نائب للمحتوى 6">
            <a:hlinkClick r:id="rId3"/>
            <a:extLst>
              <a:ext uri="{FF2B5EF4-FFF2-40B4-BE49-F238E27FC236}">
                <a16:creationId xmlns:a16="http://schemas.microsoft.com/office/drawing/2014/main" id="{866AAADE-9A7C-4A25-92B9-675EE6AF98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606" y="3558983"/>
            <a:ext cx="3823928" cy="1828453"/>
          </a:xfr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DA0748F2-8108-4867-9B73-26C7635553D2}"/>
              </a:ext>
            </a:extLst>
          </p:cNvPr>
          <p:cNvSpPr txBox="1"/>
          <p:nvPr/>
        </p:nvSpPr>
        <p:spPr>
          <a:xfrm>
            <a:off x="7740065" y="1056888"/>
            <a:ext cx="3603172" cy="21236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400" dirty="0"/>
              <a:t>The </a:t>
            </a:r>
            <a:r>
              <a:rPr lang="en-US" sz="4400" dirty="0">
                <a:solidFill>
                  <a:srgbClr val="C00000"/>
                </a:solidFill>
              </a:rPr>
              <a:t>biggest</a:t>
            </a:r>
            <a:r>
              <a:rPr lang="en-US" sz="4400" dirty="0"/>
              <a:t> project in Saudi Arabia </a:t>
            </a:r>
            <a:endParaRPr lang="ar-SA" sz="4400" dirty="0"/>
          </a:p>
        </p:txBody>
      </p:sp>
      <p:cxnSp>
        <p:nvCxnSpPr>
          <p:cNvPr id="3" name="رابط كسهم مستقيم 2">
            <a:extLst>
              <a:ext uri="{FF2B5EF4-FFF2-40B4-BE49-F238E27FC236}">
                <a16:creationId xmlns:a16="http://schemas.microsoft.com/office/drawing/2014/main" id="{E726D918-39C1-44EC-ADDF-2E389E372BF7}"/>
              </a:ext>
            </a:extLst>
          </p:cNvPr>
          <p:cNvCxnSpPr>
            <a:cxnSpLocks/>
          </p:cNvCxnSpPr>
          <p:nvPr/>
        </p:nvCxnSpPr>
        <p:spPr>
          <a:xfrm flipV="1">
            <a:off x="6947454" y="5421913"/>
            <a:ext cx="850152" cy="58640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مربع نص 4">
            <a:extLst>
              <a:ext uri="{FF2B5EF4-FFF2-40B4-BE49-F238E27FC236}">
                <a16:creationId xmlns:a16="http://schemas.microsoft.com/office/drawing/2014/main" id="{6342AA7A-112A-4D2F-96F6-4CB7F2E47EE6}"/>
              </a:ext>
            </a:extLst>
          </p:cNvPr>
          <p:cNvSpPr txBox="1"/>
          <p:nvPr/>
        </p:nvSpPr>
        <p:spPr>
          <a:xfrm>
            <a:off x="5244547" y="5695635"/>
            <a:ext cx="207727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b="1" dirty="0">
                <a:solidFill>
                  <a:srgbClr val="FF0000"/>
                </a:solidFill>
              </a:rPr>
              <a:t>Click here</a:t>
            </a:r>
            <a:endParaRPr lang="ar-SA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374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6D66441D-9083-4CBC-BAE4-138A398097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583894AD-94F7-4DD6-B666-B5D2AFE749CA}"/>
              </a:ext>
            </a:extLst>
          </p:cNvPr>
          <p:cNvGrpSpPr/>
          <p:nvPr/>
        </p:nvGrpSpPr>
        <p:grpSpPr>
          <a:xfrm>
            <a:off x="2831469" y="1108990"/>
            <a:ext cx="6340525" cy="649758"/>
            <a:chOff x="794479" y="419703"/>
            <a:chExt cx="5126635" cy="523221"/>
          </a:xfrm>
        </p:grpSpPr>
        <p:sp>
          <p:nvSpPr>
            <p:cNvPr id="3" name="مربع نص 2">
              <a:extLst>
                <a:ext uri="{FF2B5EF4-FFF2-40B4-BE49-F238E27FC236}">
                  <a16:creationId xmlns:a16="http://schemas.microsoft.com/office/drawing/2014/main" id="{8CB79369-81B1-4F8D-820B-CC8B54DE4896}"/>
                </a:ext>
              </a:extLst>
            </p:cNvPr>
            <p:cNvSpPr txBox="1"/>
            <p:nvPr/>
          </p:nvSpPr>
          <p:spPr>
            <a:xfrm>
              <a:off x="794479" y="419704"/>
              <a:ext cx="5126635" cy="27785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l" rtl="0"/>
              <a:r>
                <a:rPr lang="en-US" sz="3200" b="1" dirty="0">
                  <a:solidFill>
                    <a:srgbClr val="FF0000"/>
                  </a:solidFill>
                </a:rPr>
                <a:t>Linking this lesson to my religion</a:t>
              </a:r>
              <a:endParaRPr lang="ar-SA" sz="3200" b="1" dirty="0">
                <a:solidFill>
                  <a:srgbClr val="FF0000"/>
                </a:solidFill>
              </a:endParaRPr>
            </a:p>
          </p:txBody>
        </p:sp>
        <p:sp>
          <p:nvSpPr>
            <p:cNvPr id="4" name="مستطيل: زوايا مستديرة 3">
              <a:extLst>
                <a:ext uri="{FF2B5EF4-FFF2-40B4-BE49-F238E27FC236}">
                  <a16:creationId xmlns:a16="http://schemas.microsoft.com/office/drawing/2014/main" id="{5DC879AC-A64A-4140-845E-A1D2F021CD0B}"/>
                </a:ext>
              </a:extLst>
            </p:cNvPr>
            <p:cNvSpPr/>
            <p:nvPr/>
          </p:nvSpPr>
          <p:spPr>
            <a:xfrm>
              <a:off x="794479" y="419703"/>
              <a:ext cx="5126635" cy="523221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8" name="مربع نص 7">
            <a:extLst>
              <a:ext uri="{FF2B5EF4-FFF2-40B4-BE49-F238E27FC236}">
                <a16:creationId xmlns:a16="http://schemas.microsoft.com/office/drawing/2014/main" id="{DA1D8BFA-3DAA-4E53-A497-5FB247551B00}"/>
              </a:ext>
            </a:extLst>
          </p:cNvPr>
          <p:cNvSpPr txBox="1"/>
          <p:nvPr/>
        </p:nvSpPr>
        <p:spPr>
          <a:xfrm>
            <a:off x="1791092" y="2739826"/>
            <a:ext cx="747309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1" i="0" dirty="0">
                <a:solidFill>
                  <a:srgbClr val="374151"/>
                </a:solidFill>
                <a:effectLst/>
                <a:latin typeface="Söhne"/>
              </a:rPr>
              <a:t>In Islam, the Quran is 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Söhne"/>
              </a:rPr>
              <a:t>the final divine scripture</a:t>
            </a:r>
            <a:r>
              <a:rPr lang="en-US" sz="2800" b="1" i="0" dirty="0">
                <a:solidFill>
                  <a:srgbClr val="374151"/>
                </a:solidFill>
                <a:effectLst/>
                <a:latin typeface="Söhne"/>
              </a:rPr>
              <a:t>, protecting the wisdom of earlier books. While we marvel at unique discoveries in science, let's also appreciate the timeless guidance found in the Quran, our ultimate source of knowledge.</a:t>
            </a:r>
            <a:endParaRPr lang="ar-SA" sz="2800" b="1" dirty="0"/>
          </a:p>
        </p:txBody>
      </p:sp>
      <p:pic>
        <p:nvPicPr>
          <p:cNvPr id="2050" name="Picture 2" descr="القرأن الكريم - Al Quran - التطبيقات على Google Play">
            <a:extLst>
              <a:ext uri="{FF2B5EF4-FFF2-40B4-BE49-F238E27FC236}">
                <a16:creationId xmlns:a16="http://schemas.microsoft.com/office/drawing/2014/main" id="{F209E339-020D-4FE3-9DCC-E613F69D8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4657" y="1581996"/>
            <a:ext cx="1706251" cy="1706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386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CC0D503E-985D-4BEB-BC91-612B614E15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29D55528-1793-411E-A7E8-9A648FC6FFE6}"/>
              </a:ext>
            </a:extLst>
          </p:cNvPr>
          <p:cNvSpPr txBox="1"/>
          <p:nvPr/>
        </p:nvSpPr>
        <p:spPr>
          <a:xfrm>
            <a:off x="2648932" y="923617"/>
            <a:ext cx="7990840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8000" b="1" dirty="0">
                <a:solidFill>
                  <a:schemeClr val="bg1"/>
                </a:solidFill>
              </a:rPr>
              <a:t>End of the class</a:t>
            </a:r>
            <a:endParaRPr lang="ar-SA" sz="8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16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D32CDC2-0695-2AD5-81B6-834421A014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69" y="493669"/>
            <a:ext cx="3574049" cy="3119969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7985209-790F-360B-493F-2077486FBF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0570"/>
          <a:stretch/>
        </p:blipFill>
        <p:spPr>
          <a:xfrm>
            <a:off x="4777456" y="493669"/>
            <a:ext cx="4116262" cy="3119969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1F5986D5-A301-55DB-D5CE-B54D8F5CB63E}"/>
              </a:ext>
            </a:extLst>
          </p:cNvPr>
          <p:cNvSpPr txBox="1"/>
          <p:nvPr/>
        </p:nvSpPr>
        <p:spPr>
          <a:xfrm>
            <a:off x="1" y="4092137"/>
            <a:ext cx="12191999" cy="23321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2400" b="1" dirty="0"/>
              <a:t>تم تصميم هذا العرض من قبل: </a:t>
            </a:r>
            <a:r>
              <a:rPr lang="ar-SA" sz="2400" b="1" dirty="0">
                <a:solidFill>
                  <a:srgbClr val="FF0000"/>
                </a:solidFill>
              </a:rPr>
              <a:t>فريق عمل البوابة الإنجليزية </a:t>
            </a:r>
            <a:r>
              <a:rPr lang="ar-SA" sz="2400" b="1" dirty="0"/>
              <a:t>، وهو </a:t>
            </a:r>
            <a:r>
              <a:rPr lang="ar-SA" sz="2400" b="1" dirty="0">
                <a:solidFill>
                  <a:srgbClr val="00B050"/>
                </a:solidFill>
              </a:rPr>
              <a:t>مجاني </a:t>
            </a:r>
            <a:r>
              <a:rPr lang="ar-SA" sz="2400" b="1" dirty="0"/>
              <a:t>لكي يستفيد منه معلمي اللغة الإنجليزية.</a:t>
            </a:r>
          </a:p>
          <a:p>
            <a:pPr algn="ctr">
              <a:lnSpc>
                <a:spcPct val="250000"/>
              </a:lnSpc>
            </a:pPr>
            <a:r>
              <a:rPr lang="ar-SA" sz="2400" b="1" dirty="0"/>
              <a:t>هذه الشريحة تعتبر كـ"حفظ حقوق" نتمنى عدم حذفها حال مشاركة العرض مع معلمين آخرين.</a:t>
            </a:r>
          </a:p>
          <a:p>
            <a:pPr algn="ctr">
              <a:lnSpc>
                <a:spcPct val="250000"/>
              </a:lnSpc>
            </a:pPr>
            <a:r>
              <a:rPr lang="ar-SA" sz="2400" b="1" dirty="0"/>
              <a:t>نسمح بحذف الحقوق في حالة واحدة فقط: اذا أراد معلم الإنجليزي إضافة هذا العرض كـ </a:t>
            </a:r>
            <a:r>
              <a:rPr lang="ar-SA" sz="2400" b="1" dirty="0">
                <a:solidFill>
                  <a:srgbClr val="7030A0"/>
                </a:solidFill>
              </a:rPr>
              <a:t>انتاج معرفي </a:t>
            </a:r>
            <a:r>
              <a:rPr lang="ar-SA" sz="2400" b="1" dirty="0"/>
              <a:t>خاص فيه.</a:t>
            </a:r>
          </a:p>
        </p:txBody>
      </p:sp>
      <p:sp>
        <p:nvSpPr>
          <p:cNvPr id="7" name="مخطط انسيابي: رابط 6">
            <a:extLst>
              <a:ext uri="{FF2B5EF4-FFF2-40B4-BE49-F238E27FC236}">
                <a16:creationId xmlns:a16="http://schemas.microsoft.com/office/drawing/2014/main" id="{2AB47E63-DB79-DF4C-4829-128FEE5C2C62}"/>
              </a:ext>
            </a:extLst>
          </p:cNvPr>
          <p:cNvSpPr/>
          <p:nvPr/>
        </p:nvSpPr>
        <p:spPr>
          <a:xfrm>
            <a:off x="10874829" y="5103102"/>
            <a:ext cx="326571" cy="310244"/>
          </a:xfrm>
          <a:prstGeom prst="flowChartConnector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خطط انسيابي: رابط 7">
            <a:extLst>
              <a:ext uri="{FF2B5EF4-FFF2-40B4-BE49-F238E27FC236}">
                <a16:creationId xmlns:a16="http://schemas.microsoft.com/office/drawing/2014/main" id="{6B286860-172B-BDFA-C43C-F0A7E5A42B07}"/>
              </a:ext>
            </a:extLst>
          </p:cNvPr>
          <p:cNvSpPr/>
          <p:nvPr/>
        </p:nvSpPr>
        <p:spPr>
          <a:xfrm>
            <a:off x="11680372" y="6054088"/>
            <a:ext cx="326571" cy="310244"/>
          </a:xfrm>
          <a:prstGeom prst="flowChartConnector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نموذج ثلاثي الأبعاد 8" descr="Red heart">
                <a:extLst>
                  <a:ext uri="{FF2B5EF4-FFF2-40B4-BE49-F238E27FC236}">
                    <a16:creationId xmlns:a16="http://schemas.microsoft.com/office/drawing/2014/main" id="{E4D7249A-4FCA-07DE-A90A-9CC97F1DA6C8}"/>
                  </a:ext>
                </a:extLst>
              </p:cNvPr>
              <p:cNvGraphicFramePr/>
              <p:nvPr/>
            </p:nvGraphicFramePr>
            <p:xfrm>
              <a:off x="185058" y="5955712"/>
              <a:ext cx="405510" cy="408621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405510" cy="408621"/>
                    </a:xfrm>
                    <a:prstGeom prst="rect">
                      <a:avLst/>
                    </a:prstGeom>
                  </am3d:spPr>
                  <am3d:camera>
                    <am3d:pos x="0" y="0" z="7035031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73780" d="1000000"/>
                    <am3d:preTrans dx="0" dy="-16579315" dz="296057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55176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نموذج ثلاثي الأبعاد 8" descr="Red heart">
                <a:extLst>
                  <a:ext uri="{FF2B5EF4-FFF2-40B4-BE49-F238E27FC236}">
                    <a16:creationId xmlns:a16="http://schemas.microsoft.com/office/drawing/2014/main" id="{E4D7249A-4FCA-07DE-A90A-9CC97F1DA6C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5058" y="5955712"/>
                <a:ext cx="405510" cy="4086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نموذج ثلاثي الأبعاد 9" descr="Smiling Face With Smiling Eyes Emoji">
                <a:extLst>
                  <a:ext uri="{FF2B5EF4-FFF2-40B4-BE49-F238E27FC236}">
                    <a16:creationId xmlns:a16="http://schemas.microsoft.com/office/drawing/2014/main" id="{44E3217B-DA1E-0518-C123-44A61F84494C}"/>
                  </a:ext>
                </a:extLst>
              </p:cNvPr>
              <p:cNvGraphicFramePr/>
              <p:nvPr/>
            </p:nvGraphicFramePr>
            <p:xfrm>
              <a:off x="990601" y="5053946"/>
              <a:ext cx="432464" cy="408557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432464" cy="408557"/>
                    </a:xfrm>
                    <a:prstGeom prst="rect">
                      <a:avLst/>
                    </a:prstGeom>
                  </am3d:spPr>
                  <am3d:camera>
                    <am3d:pos x="0" y="0" z="8135858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5044" d="1000000"/>
                    <am3d:preTrans dx="3" dy="-17963324" dz="-3666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59858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نموذج ثلاثي الأبعاد 9" descr="Smiling Face With Smiling Eyes Emoji">
                <a:extLst>
                  <a:ext uri="{FF2B5EF4-FFF2-40B4-BE49-F238E27FC236}">
                    <a16:creationId xmlns:a16="http://schemas.microsoft.com/office/drawing/2014/main" id="{44E3217B-DA1E-0518-C123-44A61F84494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90601" y="5053946"/>
                <a:ext cx="432464" cy="40855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116553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6B25112-62AC-42F6-8229-DC5B1D394D7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65160127-D50C-49C0-8ADF-F8E6DDE5F8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E8289721-FF2B-4A18-9C53-067AD0EE6E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707" y="-292231"/>
            <a:ext cx="13015152" cy="7150231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D1ECF6CF-789A-44C8-AD12-698F356FA241}"/>
              </a:ext>
            </a:extLst>
          </p:cNvPr>
          <p:cNvSpPr txBox="1"/>
          <p:nvPr/>
        </p:nvSpPr>
        <p:spPr>
          <a:xfrm>
            <a:off x="3422655" y="2835849"/>
            <a:ext cx="60944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4800" b="1" dirty="0">
                <a:solidFill>
                  <a:schemeClr val="tx1"/>
                </a:solidFill>
              </a:rPr>
              <a:t>There’s No comparison</a:t>
            </a:r>
            <a:endParaRPr lang="ar-SA" sz="4800" b="1" dirty="0"/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917862DC-8607-424D-9E0B-8B7157B297A2}"/>
              </a:ext>
            </a:extLst>
          </p:cNvPr>
          <p:cNvSpPr txBox="1"/>
          <p:nvPr/>
        </p:nvSpPr>
        <p:spPr>
          <a:xfrm>
            <a:off x="1524000" y="1669850"/>
            <a:ext cx="6094428" cy="981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en-US" sz="4400" b="1" dirty="0">
                <a:solidFill>
                  <a:schemeClr val="accent1">
                    <a:lumMod val="10000"/>
                  </a:schemeClr>
                </a:solidFill>
                <a:latin typeface="Arial Rounded MT Bold" panose="020F0704030504030204" pitchFamily="34" charset="0"/>
              </a:rPr>
              <a:t>Unit 11</a:t>
            </a:r>
            <a:endParaRPr lang="ar-SA" sz="4400" b="1" dirty="0">
              <a:solidFill>
                <a:schemeClr val="accent1">
                  <a:lumMod val="10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C9F5C856-574B-4162-9078-01D6DE6EC2CB}"/>
              </a:ext>
            </a:extLst>
          </p:cNvPr>
          <p:cNvSpPr txBox="1"/>
          <p:nvPr/>
        </p:nvSpPr>
        <p:spPr>
          <a:xfrm>
            <a:off x="3500293" y="3906699"/>
            <a:ext cx="693254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/>
              <a:t>Listen and discuss </a:t>
            </a:r>
            <a:endParaRPr lang="ar-SA" sz="2800" dirty="0"/>
          </a:p>
        </p:txBody>
      </p:sp>
    </p:spTree>
    <p:extLst>
      <p:ext uri="{BB962C8B-B14F-4D97-AF65-F5344CB8AC3E}">
        <p14:creationId xmlns:p14="http://schemas.microsoft.com/office/powerpoint/2010/main" val="2971231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280075B2-8351-4C87-AA8B-3A5EB84149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EC203F22-8E51-4103-AC84-D5CC0590D81B}"/>
              </a:ext>
            </a:extLst>
          </p:cNvPr>
          <p:cNvSpPr txBox="1"/>
          <p:nvPr/>
        </p:nvSpPr>
        <p:spPr>
          <a:xfrm>
            <a:off x="388856" y="4745553"/>
            <a:ext cx="435282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4400" dirty="0">
                <a:solidFill>
                  <a:srgbClr val="C00000"/>
                </a:solidFill>
                <a:latin typeface="Aharoni" panose="02010803020104030203" pitchFamily="2" charset="-79"/>
              </a:rPr>
              <a:t>The objectives of the lesson : 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B6EA2CC3-904C-4430-987A-9EB1C95A3AFD}"/>
              </a:ext>
            </a:extLst>
          </p:cNvPr>
          <p:cNvSpPr txBox="1"/>
          <p:nvPr/>
        </p:nvSpPr>
        <p:spPr>
          <a:xfrm>
            <a:off x="6544558" y="2094289"/>
            <a:ext cx="5427482" cy="13135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lnSpc>
                <a:spcPct val="150000"/>
              </a:lnSpc>
            </a:pPr>
            <a:r>
              <a:rPr lang="en-US" sz="2800" b="1" dirty="0">
                <a:latin typeface="Comic Sans MS" panose="030F0702030302020204" pitchFamily="66" charset="0"/>
              </a:rPr>
              <a:t>Give examples about facts around the world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E1484DA1-BCC7-43E4-9E49-7A4E591004B1}"/>
              </a:ext>
            </a:extLst>
          </p:cNvPr>
          <p:cNvSpPr txBox="1"/>
          <p:nvPr/>
        </p:nvSpPr>
        <p:spPr>
          <a:xfrm>
            <a:off x="6850146" y="4176006"/>
            <a:ext cx="3849278" cy="1139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lnSpc>
                <a:spcPct val="150000"/>
              </a:lnSpc>
            </a:pPr>
            <a:r>
              <a:rPr lang="en-US" sz="2400" b="1" dirty="0">
                <a:latin typeface="Comic Sans MS" panose="030F0702030302020204" pitchFamily="66" charset="0"/>
              </a:rPr>
              <a:t>Judge the given information </a:t>
            </a:r>
            <a:endParaRPr lang="en-US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6688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B1BF99F6-BE20-45AA-8617-12914E7C7C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4"/>
            <a:ext cx="12192000" cy="6854825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AAAC97A3-90EA-4218-B0DF-A3BDA8544B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5914" y="988329"/>
            <a:ext cx="1368152" cy="456051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A59DB3F4-299B-4003-93E0-0416169F7F3D}"/>
              </a:ext>
            </a:extLst>
          </p:cNvPr>
          <p:cNvSpPr/>
          <p:nvPr/>
        </p:nvSpPr>
        <p:spPr>
          <a:xfrm>
            <a:off x="2647430" y="3954013"/>
            <a:ext cx="68971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2800" b="1" i="0" dirty="0">
                <a:solidFill>
                  <a:srgbClr val="0F0F0F"/>
                </a:solidFill>
                <a:effectLst/>
                <a:latin typeface="Söhne"/>
              </a:rPr>
              <a:t>Before we start the lesson </a:t>
            </a:r>
            <a:r>
              <a:rPr lang="en-US" sz="2800" b="1" i="0" u="sng" dirty="0">
                <a:solidFill>
                  <a:srgbClr val="0F0F0F"/>
                </a:solidFill>
                <a:effectLst/>
                <a:latin typeface="Söhne"/>
              </a:rPr>
              <a:t>Let's explore some </a:t>
            </a:r>
            <a:r>
              <a:rPr lang="en-US" sz="2800" b="1" i="0" u="sng" dirty="0">
                <a:solidFill>
                  <a:srgbClr val="C00000"/>
                </a:solidFill>
                <a:effectLst/>
                <a:latin typeface="Söhne"/>
              </a:rPr>
              <a:t>record holders </a:t>
            </a:r>
            <a:r>
              <a:rPr lang="en-US" sz="2800" b="1" i="0" u="sng" dirty="0">
                <a:solidFill>
                  <a:srgbClr val="0F0F0F"/>
                </a:solidFill>
                <a:effectLst/>
                <a:latin typeface="Söhne"/>
              </a:rPr>
              <a:t>from both the natural world and the human world </a:t>
            </a:r>
            <a:endParaRPr lang="ar-SA" sz="2800" b="1" u="sng" dirty="0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A56ED022-8F76-4908-B63C-347EA77E0D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066" y="1204346"/>
            <a:ext cx="3048000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21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ile river">
            <a:extLst>
              <a:ext uri="{FF2B5EF4-FFF2-40B4-BE49-F238E27FC236}">
                <a16:creationId xmlns:a16="http://schemas.microsoft.com/office/drawing/2014/main" id="{2E1B1984-DD16-4229-8C19-CB36A050E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725" y="961"/>
            <a:ext cx="9194276" cy="689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75C9CAE2-858F-4C77-8EF9-D9252BEF0677}"/>
              </a:ext>
            </a:extLst>
          </p:cNvPr>
          <p:cNvSpPr/>
          <p:nvPr/>
        </p:nvSpPr>
        <p:spPr>
          <a:xfrm>
            <a:off x="-2825678" y="-321039"/>
            <a:ext cx="8273607" cy="751369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2C6448E8-FDCA-4306-B4B6-10B43C63A2DE}"/>
              </a:ext>
            </a:extLst>
          </p:cNvPr>
          <p:cNvSpPr/>
          <p:nvPr/>
        </p:nvSpPr>
        <p:spPr>
          <a:xfrm>
            <a:off x="540962" y="2114911"/>
            <a:ext cx="4445839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0"/>
            <a:r>
              <a:rPr lang="en-US" sz="2800" b="1" dirty="0">
                <a:solidFill>
                  <a:srgbClr val="FF0000"/>
                </a:solidFill>
              </a:rPr>
              <a:t>The Nile River</a:t>
            </a:r>
          </a:p>
          <a:p>
            <a:pPr algn="ctr" rtl="0"/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/>
              <a:t>is 4,160 miles long, </a:t>
            </a:r>
          </a:p>
          <a:p>
            <a:pPr algn="ctr" rtl="0"/>
            <a:r>
              <a:rPr lang="en-US" sz="2800" b="1" dirty="0"/>
              <a:t>earning it the title of the world's </a:t>
            </a:r>
            <a:r>
              <a:rPr lang="en-US" sz="2800" b="1" dirty="0">
                <a:solidFill>
                  <a:srgbClr val="0070C0"/>
                </a:solidFill>
              </a:rPr>
              <a:t>longest river</a:t>
            </a:r>
            <a:endParaRPr lang="en-US" sz="2800" b="1" dirty="0"/>
          </a:p>
        </p:txBody>
      </p:sp>
      <p:pic>
        <p:nvPicPr>
          <p:cNvPr id="6146" name="Picture 2" descr="Movie Marathon Records">
            <a:extLst>
              <a:ext uri="{FF2B5EF4-FFF2-40B4-BE49-F238E27FC236}">
                <a16:creationId xmlns:a16="http://schemas.microsoft.com/office/drawing/2014/main" id="{7EFB49E8-6A96-415C-816E-0C962A868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824" y="226519"/>
            <a:ext cx="1362117" cy="1340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1,142 World Record Holder Illustrations, Royalty-Free Vector Graphics &amp; Clip  Art - iStock">
            <a:extLst>
              <a:ext uri="{FF2B5EF4-FFF2-40B4-BE49-F238E27FC236}">
                <a16:creationId xmlns:a16="http://schemas.microsoft.com/office/drawing/2014/main" id="{61D6D779-4647-4E8D-B170-8A6AC4105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965" y="4481153"/>
            <a:ext cx="2962948" cy="162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221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general sherman tree">
            <a:extLst>
              <a:ext uri="{FF2B5EF4-FFF2-40B4-BE49-F238E27FC236}">
                <a16:creationId xmlns:a16="http://schemas.microsoft.com/office/drawing/2014/main" id="{D6627278-A398-40B3-8743-B9EC1E294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725" y="-1"/>
            <a:ext cx="9194276" cy="689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شكل بيضاوي 1">
            <a:extLst>
              <a:ext uri="{FF2B5EF4-FFF2-40B4-BE49-F238E27FC236}">
                <a16:creationId xmlns:a16="http://schemas.microsoft.com/office/drawing/2014/main" id="{2650505C-A17F-4B2A-84D5-B7987EC62AA5}"/>
              </a:ext>
            </a:extLst>
          </p:cNvPr>
          <p:cNvSpPr/>
          <p:nvPr/>
        </p:nvSpPr>
        <p:spPr>
          <a:xfrm>
            <a:off x="-2825678" y="-321039"/>
            <a:ext cx="8273607" cy="751369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" name="Picture 4" descr="1,142 World Record Holder Illustrations, Royalty-Free Vector Graphics &amp; Clip  Art - iStock">
            <a:extLst>
              <a:ext uri="{FF2B5EF4-FFF2-40B4-BE49-F238E27FC236}">
                <a16:creationId xmlns:a16="http://schemas.microsoft.com/office/drawing/2014/main" id="{062A32E9-C7AD-4A2F-819D-8FB0B4B5E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97" y="4694661"/>
            <a:ext cx="2962948" cy="162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ovie Marathon Records">
            <a:extLst>
              <a:ext uri="{FF2B5EF4-FFF2-40B4-BE49-F238E27FC236}">
                <a16:creationId xmlns:a16="http://schemas.microsoft.com/office/drawing/2014/main" id="{90B159F8-2232-4928-B34C-02F70BAED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087" y="541464"/>
            <a:ext cx="1271581" cy="125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6B3FBADB-1DC7-4DED-8EF3-86AD88069050}"/>
              </a:ext>
            </a:extLst>
          </p:cNvPr>
          <p:cNvSpPr/>
          <p:nvPr/>
        </p:nvSpPr>
        <p:spPr>
          <a:xfrm>
            <a:off x="672826" y="1875289"/>
            <a:ext cx="4172552" cy="261610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0"/>
            <a:r>
              <a:rPr lang="en-US" sz="2800" b="1" dirty="0">
                <a:solidFill>
                  <a:srgbClr val="C00000"/>
                </a:solidFill>
              </a:rPr>
              <a:t>The General Sherman Tree</a:t>
            </a:r>
            <a:r>
              <a:rPr lang="en-US" sz="3600" b="1" dirty="0"/>
              <a:t> </a:t>
            </a:r>
            <a:r>
              <a:rPr lang="en-US" sz="3200" b="1" dirty="0"/>
              <a:t>found in Sequoia National Park, holds the record for the world's </a:t>
            </a:r>
            <a:r>
              <a:rPr lang="en-US" sz="3200" b="1" dirty="0">
                <a:solidFill>
                  <a:srgbClr val="0070C0"/>
                </a:solidFill>
              </a:rPr>
              <a:t>largest tree</a:t>
            </a:r>
            <a:r>
              <a:rPr lang="en-US" sz="3200" b="1" dirty="0"/>
              <a:t>.</a:t>
            </a:r>
            <a:endParaRPr lang="ar-SA" sz="3200" b="1" dirty="0"/>
          </a:p>
        </p:txBody>
      </p:sp>
    </p:spTree>
    <p:extLst>
      <p:ext uri="{BB962C8B-B14F-4D97-AF65-F5344CB8AC3E}">
        <p14:creationId xmlns:p14="http://schemas.microsoft.com/office/powerpoint/2010/main" val="251258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506</TotalTime>
  <Words>1125</Words>
  <Application>Microsoft Office PowerPoint</Application>
  <PresentationFormat>شاشة عريضة</PresentationFormat>
  <Paragraphs>199</Paragraphs>
  <Slides>47</Slides>
  <Notes>0</Notes>
  <HiddenSlides>0</HiddenSlides>
  <MMClips>5</MMClips>
  <ScaleCrop>false</ScaleCrop>
  <HeadingPairs>
    <vt:vector size="6" baseType="variant">
      <vt:variant>
        <vt:lpstr>الخطوط المستخدمة</vt:lpstr>
      </vt:variant>
      <vt:variant>
        <vt:i4>15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47</vt:i4>
      </vt:variant>
    </vt:vector>
  </HeadingPairs>
  <TitlesOfParts>
    <vt:vector size="63" baseType="lpstr">
      <vt:lpstr>Abadi</vt:lpstr>
      <vt:lpstr>Aharoni</vt:lpstr>
      <vt:lpstr>Arial</vt:lpstr>
      <vt:lpstr>Arial Rounded MT Bold</vt:lpstr>
      <vt:lpstr>Calibri</vt:lpstr>
      <vt:lpstr>Calibri Light</vt:lpstr>
      <vt:lpstr>Comic Sans MS</vt:lpstr>
      <vt:lpstr>Cooper Black</vt:lpstr>
      <vt:lpstr>futura-pt-1</vt:lpstr>
      <vt:lpstr>HelveticaNeue</vt:lpstr>
      <vt:lpstr>MyriadPro-Bold</vt:lpstr>
      <vt:lpstr>MyriadPro-Light</vt:lpstr>
      <vt:lpstr>MyriadPro-LightIt</vt:lpstr>
      <vt:lpstr>MyriadPro-SemiboldIt</vt:lpstr>
      <vt:lpstr>Söhne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atheer alomar</dc:creator>
  <cp:lastModifiedBy>أمجاد الحربي</cp:lastModifiedBy>
  <cp:revision>19</cp:revision>
  <dcterms:created xsi:type="dcterms:W3CDTF">2023-12-25T15:53:46Z</dcterms:created>
  <dcterms:modified xsi:type="dcterms:W3CDTF">2024-01-20T06:48:34Z</dcterms:modified>
</cp:coreProperties>
</file>