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7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58" r:id="rId4"/>
    <p:sldId id="597" r:id="rId5"/>
    <p:sldId id="598" r:id="rId6"/>
    <p:sldId id="264" r:id="rId7"/>
    <p:sldId id="599" r:id="rId8"/>
    <p:sldId id="259" r:id="rId9"/>
    <p:sldId id="600" r:id="rId10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2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>
        <p:scale>
          <a:sx n="87" d="100"/>
          <a:sy n="87" d="100"/>
        </p:scale>
        <p:origin x="9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3A7C8F34-6B87-4967-8409-CD9C52131F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657690E-C93E-4586-A8E7-4A830B3660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6380C3A-6C11-4AC1-A42D-5A19D69104FE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D6DA27A-FFF5-4357-A93B-5959AC31E0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en-US"/>
              <a:t>Dalal ALJuaid</a:t>
            </a:r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4B70329-9596-408C-8B7D-A58254BEFC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20F6AB8-BC91-438B-B2DF-E867DC3F86D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197943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14CA9E7-CC6D-47D0-B8AD-8A978CCE2D60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en-US"/>
              <a:t>Dalal ALJuaid</a:t>
            </a: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A2637B2-CF99-48B2-8E5A-4DD174EB1A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117770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18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33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29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96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62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45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7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FB51-3899-49B7-B5ED-AEF4DCF7E702}" type="datetime1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837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9BD96-1FC7-4D08-BDE5-DDD1484BEC5C}" type="datetime1">
              <a:rPr lang="en-US" smtClean="0"/>
              <a:t>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66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26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6999"/>
            <a:ext cx="5157787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183188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0796D-F7CF-484E-9DBB-BCBEFEC4CD76}" type="datetime1">
              <a:rPr lang="en-US" smtClean="0"/>
              <a:t>1/27/2024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95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54E9-1BCA-4FA6-A1F4-9CA5AD2DABC6}" type="datetime1">
              <a:rPr lang="en-US" smtClean="0"/>
              <a:t>1/27/2024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2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380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C362-71A9-4EE4-9A24-635F1CF6DDF0}" type="datetime1">
              <a:rPr lang="en-US" smtClean="0"/>
              <a:t>1/27/2024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2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731B-AEA0-4212-B7F9-E53D6C9382C0}" type="datetime1">
              <a:rPr lang="en-US" smtClean="0"/>
              <a:t>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1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DD5B-09DE-4045-84CC-773CD63DD749}" type="datetime1">
              <a:rPr lang="en-US" smtClean="0"/>
              <a:t>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473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CA47-803B-4E38-9D25-12679AA77C3A}" type="datetime1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89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125F0-7923-40AF-822A-16E7C7982EAE}" type="datetime1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2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26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8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37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86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80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69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579094B5-F8C2-4801-8CBC-EFADC2D5384F}" type="datetime1">
              <a:rPr lang="en-US" smtClean="0"/>
              <a:t>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Dalal ALJuaid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64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3" r:id="rId2"/>
    <p:sldLayoutId id="2147483691" r:id="rId3"/>
    <p:sldLayoutId id="2147483688" r:id="rId4"/>
    <p:sldLayoutId id="2147483702" r:id="rId5"/>
    <p:sldLayoutId id="2147483701" r:id="rId6"/>
    <p:sldLayoutId id="2147483700" r:id="rId7"/>
    <p:sldLayoutId id="2147483699" r:id="rId8"/>
    <p:sldLayoutId id="2147483698" r:id="rId9"/>
    <p:sldLayoutId id="2147483697" r:id="rId10"/>
    <p:sldLayoutId id="2147483696" r:id="rId11"/>
    <p:sldLayoutId id="2147483695" r:id="rId12"/>
    <p:sldLayoutId id="2147483694" r:id="rId13"/>
    <p:sldLayoutId id="2147483692" r:id="rId14"/>
    <p:sldLayoutId id="2147483690" r:id="rId15"/>
    <p:sldLayoutId id="2147483687" r:id="rId16"/>
    <p:sldLayoutId id="2147483686" r:id="rId17"/>
    <p:sldLayoutId id="2147483685" r:id="rId18"/>
    <p:sldLayoutId id="2147483684" r:id="rId19"/>
    <p:sldLayoutId id="2147483683" r:id="rId20"/>
    <p:sldLayoutId id="2147483682" r:id="rId21"/>
    <p:sldLayoutId id="2147483681" r:id="rId22"/>
    <p:sldLayoutId id="2147483680" r:id="rId23"/>
    <p:sldLayoutId id="2147483679" r:id="rId24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E2748806-3AF5-4078-830A-C1F26BF1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BF991FCB-5132-414C-B377-526F56121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6" name="ملف فيديو 15" descr="صورة تحتوي على نص, سبورة سوداء&#10;&#10;تم إنشاء الوصف تلقائياً">
            <a:extLst>
              <a:ext uri="{FF2B5EF4-FFF2-40B4-BE49-F238E27FC236}">
                <a16:creationId xmlns:a16="http://schemas.microsoft.com/office/drawing/2014/main" id="{C8E1C9B1-505F-44DD-A431-DCF091EA85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79" r="-1" b="-1"/>
          <a:stretch/>
        </p:blipFill>
        <p:spPr>
          <a:xfrm>
            <a:off x="20" y="-299774"/>
            <a:ext cx="12188932" cy="68566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23DAFF7-4C98-4E0E-8986-198D54B6C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FA36372-B419-456C-ACA6-07DA06E6AD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5654" y="4456144"/>
            <a:ext cx="4880454" cy="816714"/>
          </a:xfrm>
          <a:solidFill>
            <a:schemeClr val="accent6">
              <a:lumMod val="50000"/>
            </a:schemeClr>
          </a:solidFill>
        </p:spPr>
        <p:txBody>
          <a:bodyPr anchor="t">
            <a:normAutofit/>
          </a:bodyPr>
          <a:lstStyle/>
          <a:p>
            <a:r>
              <a:rPr lang="en-US" sz="2200" b="1" dirty="0">
                <a:solidFill>
                  <a:srgbClr val="FFFFFF"/>
                </a:solidFill>
              </a:rPr>
              <a:t>Workbook pages (225 – 228)</a:t>
            </a:r>
            <a:endParaRPr lang="ar-SA" sz="2200" b="1" dirty="0">
              <a:solidFill>
                <a:srgbClr val="FFFFFF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FC466B0-D4C1-44D9-9FBB-053F0BA59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570" y="550232"/>
            <a:ext cx="5291878" cy="3756025"/>
          </a:xfrm>
          <a:solidFill>
            <a:schemeClr val="bg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8000" dirty="0">
                <a:solidFill>
                  <a:srgbClr val="002060"/>
                </a:solidFill>
              </a:rPr>
              <a:t>Unit  10 </a:t>
            </a:r>
            <a:br>
              <a:rPr lang="en-US" sz="8000" dirty="0">
                <a:solidFill>
                  <a:srgbClr val="002060"/>
                </a:solidFill>
              </a:rPr>
            </a:br>
            <a:r>
              <a:rPr lang="en-US" sz="8000" dirty="0">
                <a:solidFill>
                  <a:srgbClr val="002060"/>
                </a:solidFill>
              </a:rPr>
              <a:t>What’s school like?</a:t>
            </a:r>
            <a:endParaRPr lang="ar-SA" sz="8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4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1926901" cy="1325563"/>
          </a:xfrm>
        </p:spPr>
        <p:txBody>
          <a:bodyPr/>
          <a:lstStyle/>
          <a:p>
            <a:r>
              <a:rPr lang="en-US" dirty="0"/>
              <a:t>p.225</a:t>
            </a:r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BBE8B68-420A-46DA-954D-5246C3A67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3163" y="6399999"/>
            <a:ext cx="4114800" cy="365125"/>
          </a:xfrm>
        </p:spPr>
        <p:txBody>
          <a:bodyPr/>
          <a:lstStyle/>
          <a:p>
            <a:r>
              <a:rPr lang="en-US" dirty="0"/>
              <a:t>Dalal </a:t>
            </a:r>
            <a:r>
              <a:rPr lang="en-US" dirty="0" err="1"/>
              <a:t>ALJuaid</a:t>
            </a:r>
            <a:endParaRPr lang="en-US" dirty="0"/>
          </a:p>
        </p:txBody>
      </p:sp>
      <p:pic>
        <p:nvPicPr>
          <p:cNvPr id="1026" name="Picture 2" descr="well done">
            <a:extLst>
              <a:ext uri="{FF2B5EF4-FFF2-40B4-BE49-F238E27FC236}">
                <a16:creationId xmlns:a16="http://schemas.microsoft.com/office/drawing/2014/main" id="{E6F8547B-97AD-42FC-90F5-FFEB44A79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6958"/>
            <a:ext cx="1770907" cy="177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0A6D504-30CC-0244-B69E-28EC378BE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7177" y="464814"/>
            <a:ext cx="9312613" cy="5464629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1371A098-DBD8-7BBC-DF12-49E01A3760AA}"/>
              </a:ext>
            </a:extLst>
          </p:cNvPr>
          <p:cNvSpPr/>
          <p:nvPr/>
        </p:nvSpPr>
        <p:spPr>
          <a:xfrm>
            <a:off x="6357975" y="3049467"/>
            <a:ext cx="260560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difficult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12D4BB9-7B6B-410C-6704-1DE2A5E4C92F}"/>
              </a:ext>
            </a:extLst>
          </p:cNvPr>
          <p:cNvSpPr/>
          <p:nvPr/>
        </p:nvSpPr>
        <p:spPr>
          <a:xfrm>
            <a:off x="4050204" y="3306975"/>
            <a:ext cx="260560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challenging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07D4FF4-6FFE-E586-A7D8-52E526391D78}"/>
              </a:ext>
            </a:extLst>
          </p:cNvPr>
          <p:cNvSpPr/>
          <p:nvPr/>
        </p:nvSpPr>
        <p:spPr>
          <a:xfrm>
            <a:off x="6749862" y="4489455"/>
            <a:ext cx="260560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interesting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90B8562-F0CB-7B92-07CF-1EB9B8A8AD7D}"/>
              </a:ext>
            </a:extLst>
          </p:cNvPr>
          <p:cNvSpPr/>
          <p:nvPr/>
        </p:nvSpPr>
        <p:spPr>
          <a:xfrm>
            <a:off x="5590534" y="5365700"/>
            <a:ext cx="260560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smart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545F65E-9165-72A5-F4FF-140617188E43}"/>
              </a:ext>
            </a:extLst>
          </p:cNvPr>
          <p:cNvSpPr/>
          <p:nvPr/>
        </p:nvSpPr>
        <p:spPr>
          <a:xfrm>
            <a:off x="8994188" y="5315424"/>
            <a:ext cx="260560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fun</a:t>
            </a:r>
            <a:endParaRPr lang="ar-SA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8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p.225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343" y="6362929"/>
            <a:ext cx="4114800" cy="365125"/>
          </a:xfrm>
        </p:spPr>
        <p:txBody>
          <a:bodyPr/>
          <a:lstStyle/>
          <a:p>
            <a:r>
              <a:rPr lang="en-US" dirty="0"/>
              <a:t>Dalal </a:t>
            </a:r>
            <a:r>
              <a:rPr lang="en-US" dirty="0" err="1"/>
              <a:t>ALJuaid</a:t>
            </a:r>
            <a:endParaRPr lang="en-US" dirty="0"/>
          </a:p>
        </p:txBody>
      </p:sp>
      <p:pic>
        <p:nvPicPr>
          <p:cNvPr id="2050" name="Picture 2" descr="seal clapping">
            <a:extLst>
              <a:ext uri="{FF2B5EF4-FFF2-40B4-BE49-F238E27FC236}">
                <a16:creationId xmlns:a16="http://schemas.microsoft.com/office/drawing/2014/main" id="{16388EF4-AA8A-4F30-A0A3-FC4E11251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665" y="4164937"/>
            <a:ext cx="2197992" cy="219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161FEB33-3269-B28E-FFBA-63C0331DB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43" y="1018074"/>
            <a:ext cx="9532309" cy="5344855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DEC6EF3A-7D22-EAFC-8FDC-F6C7125ADC84}"/>
              </a:ext>
            </a:extLst>
          </p:cNvPr>
          <p:cNvSpPr/>
          <p:nvPr/>
        </p:nvSpPr>
        <p:spPr>
          <a:xfrm>
            <a:off x="3779035" y="3279262"/>
            <a:ext cx="260560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tall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5EDF4374-D904-5035-2EBA-5D833EABF562}"/>
              </a:ext>
            </a:extLst>
          </p:cNvPr>
          <p:cNvSpPr/>
          <p:nvPr/>
        </p:nvSpPr>
        <p:spPr>
          <a:xfrm>
            <a:off x="3804874" y="3686645"/>
            <a:ext cx="260560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brown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709DA8CC-28C7-B49D-60DC-29B925F1247B}"/>
              </a:ext>
            </a:extLst>
          </p:cNvPr>
          <p:cNvSpPr/>
          <p:nvPr/>
        </p:nvSpPr>
        <p:spPr>
          <a:xfrm>
            <a:off x="1916202" y="5024787"/>
            <a:ext cx="260560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smart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36C1C054-74C5-5A4F-3010-49075997573D}"/>
              </a:ext>
            </a:extLst>
          </p:cNvPr>
          <p:cNvSpPr/>
          <p:nvPr/>
        </p:nvSpPr>
        <p:spPr>
          <a:xfrm>
            <a:off x="3804874" y="5402720"/>
            <a:ext cx="260560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short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A6F9D51E-12E2-C6A2-D4EA-42D37E2A4F1B}"/>
              </a:ext>
            </a:extLst>
          </p:cNvPr>
          <p:cNvSpPr/>
          <p:nvPr/>
        </p:nvSpPr>
        <p:spPr>
          <a:xfrm>
            <a:off x="3957275" y="5882824"/>
            <a:ext cx="260560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athletic</a:t>
            </a:r>
            <a:endParaRPr lang="ar-SA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04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p.226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18" name="Picture 2" descr="Bitmoji Image">
            <a:extLst>
              <a:ext uri="{FF2B5EF4-FFF2-40B4-BE49-F238E27FC236}">
                <a16:creationId xmlns:a16="http://schemas.microsoft.com/office/drawing/2014/main" id="{642400F9-FE8F-4CA3-8CBF-D18755A30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99" y="3353915"/>
            <a:ext cx="2056599" cy="205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921E2A9-0703-BFA5-E741-BA4C8FF43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338" y="632226"/>
            <a:ext cx="9828763" cy="4987404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A99D8907-F27C-34F3-9956-6E9357DA35EB}"/>
              </a:ext>
            </a:extLst>
          </p:cNvPr>
          <p:cNvSpPr/>
          <p:nvPr/>
        </p:nvSpPr>
        <p:spPr>
          <a:xfrm>
            <a:off x="2943874" y="1919105"/>
            <a:ext cx="51699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3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A95DD44-2F9D-DE60-7C2A-7167FA548D20}"/>
              </a:ext>
            </a:extLst>
          </p:cNvPr>
          <p:cNvSpPr/>
          <p:nvPr/>
        </p:nvSpPr>
        <p:spPr>
          <a:xfrm>
            <a:off x="2943874" y="2441620"/>
            <a:ext cx="51699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5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9689555-3F01-6D8A-D578-648545B0F7F3}"/>
              </a:ext>
            </a:extLst>
          </p:cNvPr>
          <p:cNvSpPr/>
          <p:nvPr/>
        </p:nvSpPr>
        <p:spPr>
          <a:xfrm>
            <a:off x="2943874" y="2964135"/>
            <a:ext cx="51699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7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2D4016F1-6988-47DC-5940-539D5BFEB450}"/>
              </a:ext>
            </a:extLst>
          </p:cNvPr>
          <p:cNvSpPr/>
          <p:nvPr/>
        </p:nvSpPr>
        <p:spPr>
          <a:xfrm>
            <a:off x="2943874" y="3486650"/>
            <a:ext cx="51699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4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DCC49B4-3D52-5434-E10A-6A47911BD3DE}"/>
              </a:ext>
            </a:extLst>
          </p:cNvPr>
          <p:cNvSpPr/>
          <p:nvPr/>
        </p:nvSpPr>
        <p:spPr>
          <a:xfrm>
            <a:off x="2943874" y="4009165"/>
            <a:ext cx="51699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8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D225D27-C9B0-7BF1-5F8C-56779996A0F3}"/>
              </a:ext>
            </a:extLst>
          </p:cNvPr>
          <p:cNvSpPr/>
          <p:nvPr/>
        </p:nvSpPr>
        <p:spPr>
          <a:xfrm>
            <a:off x="2943874" y="4399311"/>
            <a:ext cx="51699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2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415DA84E-5E0B-F8DB-1B5D-DC6503E88F64}"/>
              </a:ext>
            </a:extLst>
          </p:cNvPr>
          <p:cNvSpPr/>
          <p:nvPr/>
        </p:nvSpPr>
        <p:spPr>
          <a:xfrm>
            <a:off x="2943874" y="4919940"/>
            <a:ext cx="51699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6</a:t>
            </a:r>
            <a:endParaRPr lang="ar-SA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44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p.226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C8108AD-4578-88A8-3802-A352C4D62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327" y="168275"/>
            <a:ext cx="8971859" cy="621391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D021E28-A585-5B82-2A98-8246C24D7F9D}"/>
              </a:ext>
            </a:extLst>
          </p:cNvPr>
          <p:cNvSpPr/>
          <p:nvPr/>
        </p:nvSpPr>
        <p:spPr>
          <a:xfrm>
            <a:off x="2885558" y="1940473"/>
            <a:ext cx="751539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Do you study French?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575F0DB-43B5-DD05-BF52-5DD841B716B9}"/>
              </a:ext>
            </a:extLst>
          </p:cNvPr>
          <p:cNvSpPr/>
          <p:nvPr/>
        </p:nvSpPr>
        <p:spPr>
          <a:xfrm>
            <a:off x="2885558" y="2733605"/>
            <a:ext cx="751539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Does Mr. Lee teach science?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AF6FADF-4437-3690-47A4-F0F7F9CF86EB}"/>
              </a:ext>
            </a:extLst>
          </p:cNvPr>
          <p:cNvSpPr/>
          <p:nvPr/>
        </p:nvSpPr>
        <p:spPr>
          <a:xfrm>
            <a:off x="2923658" y="3513673"/>
            <a:ext cx="751539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She has long blond hair.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B72E311-0977-3C4B-2E4A-5A313A162CCB}"/>
              </a:ext>
            </a:extLst>
          </p:cNvPr>
          <p:cNvSpPr/>
          <p:nvPr/>
        </p:nvSpPr>
        <p:spPr>
          <a:xfrm>
            <a:off x="2885558" y="4297807"/>
            <a:ext cx="751539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Faisal has a red backpack.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3928EA7-F17C-81B3-F09F-68C14AC8F5F9}"/>
              </a:ext>
            </a:extLst>
          </p:cNvPr>
          <p:cNvSpPr/>
          <p:nvPr/>
        </p:nvSpPr>
        <p:spPr>
          <a:xfrm>
            <a:off x="2885558" y="5081941"/>
            <a:ext cx="751539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Imad has short black hair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6DFDF884-0CCB-BB24-D074-443804A5AD73}"/>
              </a:ext>
            </a:extLst>
          </p:cNvPr>
          <p:cNvSpPr/>
          <p:nvPr/>
        </p:nvSpPr>
        <p:spPr>
          <a:xfrm>
            <a:off x="2978087" y="5822154"/>
            <a:ext cx="751539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Omar has a new laptop.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  <p:pic>
        <p:nvPicPr>
          <p:cNvPr id="3074" name="Picture 2" descr="Nice">
            <a:extLst>
              <a:ext uri="{FF2B5EF4-FFF2-40B4-BE49-F238E27FC236}">
                <a16:creationId xmlns:a16="http://schemas.microsoft.com/office/drawing/2014/main" id="{A1F3E53F-17E1-4295-8AF9-B588D03DC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325" y="4098107"/>
            <a:ext cx="2698541" cy="269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26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53147" cy="1325563"/>
          </a:xfrm>
        </p:spPr>
        <p:txBody>
          <a:bodyPr/>
          <a:lstStyle/>
          <a:p>
            <a:r>
              <a:rPr lang="en-US" dirty="0"/>
              <a:t>p.227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22" name="Picture 2" descr="Bitmoji Image">
            <a:extLst>
              <a:ext uri="{FF2B5EF4-FFF2-40B4-BE49-F238E27FC236}">
                <a16:creationId xmlns:a16="http://schemas.microsoft.com/office/drawing/2014/main" id="{3A0070A7-C52F-48C2-8EAB-0506FA578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4" y="4467767"/>
            <a:ext cx="2137764" cy="213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A26998C-60AF-5E4A-16AC-6C907409E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649" y="168275"/>
            <a:ext cx="7731691" cy="607178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1D026175-B675-3BCD-5964-95EC20698A94}"/>
              </a:ext>
            </a:extLst>
          </p:cNvPr>
          <p:cNvSpPr/>
          <p:nvPr/>
        </p:nvSpPr>
        <p:spPr>
          <a:xfrm>
            <a:off x="4156070" y="4789784"/>
            <a:ext cx="751539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Dean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ACD3E577-D101-918C-84FC-47850F3248BA}"/>
              </a:ext>
            </a:extLst>
          </p:cNvPr>
          <p:cNvSpPr/>
          <p:nvPr/>
        </p:nvSpPr>
        <p:spPr>
          <a:xfrm>
            <a:off x="4112527" y="5716835"/>
            <a:ext cx="751539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John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212268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53147" cy="1325563"/>
          </a:xfrm>
        </p:spPr>
        <p:txBody>
          <a:bodyPr/>
          <a:lstStyle/>
          <a:p>
            <a:r>
              <a:rPr lang="en-US" dirty="0"/>
              <a:t>p.227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22" name="Picture 2" descr="Bitmoji Image">
            <a:extLst>
              <a:ext uri="{FF2B5EF4-FFF2-40B4-BE49-F238E27FC236}">
                <a16:creationId xmlns:a16="http://schemas.microsoft.com/office/drawing/2014/main" id="{3A0070A7-C52F-48C2-8EAB-0506FA578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4" y="4467767"/>
            <a:ext cx="2137764" cy="213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21662A0-20A3-52C4-2E59-83C6E1C79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880" y="242001"/>
            <a:ext cx="9048155" cy="4296463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AA143E9A-2EF4-D297-86C1-C1EBC8A2B407}"/>
              </a:ext>
            </a:extLst>
          </p:cNvPr>
          <p:cNvSpPr/>
          <p:nvPr/>
        </p:nvSpPr>
        <p:spPr>
          <a:xfrm>
            <a:off x="3381122" y="687808"/>
            <a:ext cx="8228662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is tall. He wears glasses. He has short black hair.</a:t>
            </a:r>
            <a:endParaRPr lang="ar-SA" sz="3200" b="1" dirty="0">
              <a:solidFill>
                <a:srgbClr val="C00000"/>
              </a:solidFill>
              <a:latin typeface="MyriadPro-Light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42221A98-4B22-60E3-6CAC-2D1D9BABD5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51" t="10090" r="30618" b="39531"/>
          <a:stretch/>
        </p:blipFill>
        <p:spPr>
          <a:xfrm>
            <a:off x="7244323" y="3878090"/>
            <a:ext cx="4365461" cy="2775328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694E3833-A624-724C-2A65-B5C26F75F0AB}"/>
              </a:ext>
            </a:extLst>
          </p:cNvPr>
          <p:cNvSpPr/>
          <p:nvPr/>
        </p:nvSpPr>
        <p:spPr>
          <a:xfrm>
            <a:off x="3552228" y="1436125"/>
            <a:ext cx="8390507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is short. He has short blond hair. He plays tennis.</a:t>
            </a:r>
            <a:endParaRPr lang="ar-SA" sz="32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952241-0F19-8D83-0050-FF3725773F6A}"/>
              </a:ext>
            </a:extLst>
          </p:cNvPr>
          <p:cNvSpPr/>
          <p:nvPr/>
        </p:nvSpPr>
        <p:spPr>
          <a:xfrm>
            <a:off x="3427044" y="2180054"/>
            <a:ext cx="751539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has short black hair. He isn’t very tall.</a:t>
            </a:r>
            <a:endParaRPr lang="ar-SA" sz="32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FA4020F-0FF6-79C8-493A-62757F6712D4}"/>
              </a:ext>
            </a:extLst>
          </p:cNvPr>
          <p:cNvSpPr/>
          <p:nvPr/>
        </p:nvSpPr>
        <p:spPr>
          <a:xfrm>
            <a:off x="3427044" y="2923983"/>
            <a:ext cx="751539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is tall. He has curly hair. He has a backpack.</a:t>
            </a:r>
            <a:endParaRPr lang="ar-SA" sz="32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7EFF8B6-6463-DE82-4FA9-912408389173}"/>
              </a:ext>
            </a:extLst>
          </p:cNvPr>
          <p:cNvSpPr/>
          <p:nvPr/>
        </p:nvSpPr>
        <p:spPr>
          <a:xfrm>
            <a:off x="3681210" y="3667912"/>
            <a:ext cx="751539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 has short curly hair. He has a bike.</a:t>
            </a:r>
            <a:endParaRPr lang="ar-SA" sz="3200" b="1" dirty="0">
              <a:solidFill>
                <a:srgbClr val="C00000"/>
              </a:solidFill>
              <a:latin typeface="Myriad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69248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82806" cy="1325563"/>
          </a:xfrm>
        </p:spPr>
        <p:txBody>
          <a:bodyPr/>
          <a:lstStyle/>
          <a:p>
            <a:r>
              <a:rPr lang="en-US" dirty="0"/>
              <a:t>p.228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3DC93E8-D7D4-4665-B3F9-90300E842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34925" y="6334002"/>
            <a:ext cx="2161947" cy="365125"/>
          </a:xfrm>
        </p:spPr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29" name="Picture 2" descr="wowee">
            <a:extLst>
              <a:ext uri="{FF2B5EF4-FFF2-40B4-BE49-F238E27FC236}">
                <a16:creationId xmlns:a16="http://schemas.microsoft.com/office/drawing/2014/main" id="{85946015-E831-4A13-8AE6-E0B0FFEE7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43" y="4631136"/>
            <a:ext cx="2161947" cy="216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583AE64-4ADE-0C8D-1E81-D77CE7FF0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124" y="158873"/>
            <a:ext cx="9547533" cy="6067591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DDE8647F-0657-8ABB-E700-64E3F4FF0FE5}"/>
              </a:ext>
            </a:extLst>
          </p:cNvPr>
          <p:cNvSpPr/>
          <p:nvPr/>
        </p:nvSpPr>
        <p:spPr>
          <a:xfrm>
            <a:off x="2898253" y="3685129"/>
            <a:ext cx="2271846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Mr. </a:t>
            </a:r>
            <a:r>
              <a:rPr lang="en-US" sz="20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Argano</a:t>
            </a:r>
            <a:endParaRPr lang="ar-SA" sz="2000" b="1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11AEE8A-331E-B6FE-CDD6-A8E26690B0D6}"/>
              </a:ext>
            </a:extLst>
          </p:cNvPr>
          <p:cNvSpPr/>
          <p:nvPr/>
        </p:nvSpPr>
        <p:spPr>
          <a:xfrm>
            <a:off x="3362313" y="1561452"/>
            <a:ext cx="2271846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Mr. Johnson</a:t>
            </a:r>
            <a:endParaRPr lang="ar-SA" sz="2000" b="1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F275B68-B6A0-4166-5DFB-82F26BE26450}"/>
              </a:ext>
            </a:extLst>
          </p:cNvPr>
          <p:cNvSpPr/>
          <p:nvPr/>
        </p:nvSpPr>
        <p:spPr>
          <a:xfrm>
            <a:off x="5143979" y="3127386"/>
            <a:ext cx="2271846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Mr. Fletcher </a:t>
            </a:r>
            <a:endParaRPr lang="ar-SA" sz="2000" b="1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BEDA3954-F860-525C-EB0E-6F801B240D92}"/>
              </a:ext>
            </a:extLst>
          </p:cNvPr>
          <p:cNvSpPr/>
          <p:nvPr/>
        </p:nvSpPr>
        <p:spPr>
          <a:xfrm>
            <a:off x="7222818" y="3223464"/>
            <a:ext cx="2271846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Mr. Collins</a:t>
            </a:r>
            <a:endParaRPr lang="ar-SA" sz="2000" b="1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DAF4CCE1-2B81-9B22-3E02-335B3DE4DFEB}"/>
              </a:ext>
            </a:extLst>
          </p:cNvPr>
          <p:cNvSpPr/>
          <p:nvPr/>
        </p:nvSpPr>
        <p:spPr>
          <a:xfrm>
            <a:off x="7086344" y="3685129"/>
            <a:ext cx="2271846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Mr. Werner </a:t>
            </a:r>
            <a:endParaRPr lang="ar-SA" sz="2000" b="1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DDD8C2AB-AA17-342C-8801-FFF7513D1A4F}"/>
              </a:ext>
            </a:extLst>
          </p:cNvPr>
          <p:cNvSpPr/>
          <p:nvPr/>
        </p:nvSpPr>
        <p:spPr>
          <a:xfrm>
            <a:off x="9782811" y="3731295"/>
            <a:ext cx="2271846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Mr. Marsh</a:t>
            </a:r>
            <a:endParaRPr lang="ar-SA" sz="2000" b="1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7587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82806" cy="1325563"/>
          </a:xfrm>
        </p:spPr>
        <p:txBody>
          <a:bodyPr/>
          <a:lstStyle/>
          <a:p>
            <a:r>
              <a:rPr lang="en-US" dirty="0"/>
              <a:t>p.228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3DC93E8-D7D4-4665-B3F9-90300E842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34925" y="6334002"/>
            <a:ext cx="2161947" cy="365125"/>
          </a:xfrm>
        </p:spPr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29" name="Picture 2" descr="wowee">
            <a:extLst>
              <a:ext uri="{FF2B5EF4-FFF2-40B4-BE49-F238E27FC236}">
                <a16:creationId xmlns:a16="http://schemas.microsoft.com/office/drawing/2014/main" id="{85946015-E831-4A13-8AE6-E0B0FFEE7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43" y="4631136"/>
            <a:ext cx="2161947" cy="216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33E7153-4876-19CA-C618-16D1C323E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609" y="241730"/>
            <a:ext cx="9663198" cy="5887851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059D6C14-AA8C-5D80-CA05-8C30199E8DD2}"/>
              </a:ext>
            </a:extLst>
          </p:cNvPr>
          <p:cNvSpPr/>
          <p:nvPr/>
        </p:nvSpPr>
        <p:spPr>
          <a:xfrm>
            <a:off x="3808729" y="3426920"/>
            <a:ext cx="8245928" cy="304698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Hi Sara,</a:t>
            </a:r>
          </a:p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 School is fun. I’m taking math, English, history, computer science, physical education, and art. My favorite class is art. My teachers are Miss Nouf , Miss Dalal , Miss Sabah , Miss Hind and Miss Amal. In school, I play on the football team. It’s great! I’m also in the Drama Club and the Computer Club.</a:t>
            </a:r>
          </a:p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                                                                           Haneen </a:t>
            </a:r>
            <a:endParaRPr lang="ar-SA" sz="2400" b="1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1571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98344828"/>
</p:tagLst>
</file>

<file path=ppt/theme/theme1.xml><?xml version="1.0" encoding="utf-8"?>
<a:theme xmlns:a="http://schemas.openxmlformats.org/drawingml/2006/main" name="BlockprintVTI">
  <a:themeElements>
    <a:clrScheme name="مخصص 6">
      <a:dk1>
        <a:srgbClr val="7030A0"/>
      </a:dk1>
      <a:lt1>
        <a:srgbClr val="F8D1CC"/>
      </a:lt1>
      <a:dk2>
        <a:srgbClr val="2C3C43"/>
      </a:dk2>
      <a:lt2>
        <a:srgbClr val="EBEBEB"/>
      </a:lt2>
      <a:accent1>
        <a:srgbClr val="932313"/>
      </a:accent1>
      <a:accent2>
        <a:srgbClr val="ED97E3"/>
      </a:accent2>
      <a:accent3>
        <a:srgbClr val="F8D1CC"/>
      </a:accent3>
      <a:accent4>
        <a:srgbClr val="F1A499"/>
      </a:accent4>
      <a:accent5>
        <a:srgbClr val="C42F1A"/>
      </a:accent5>
      <a:accent6>
        <a:srgbClr val="FDBFF4"/>
      </a:accent6>
      <a:hlink>
        <a:srgbClr val="FE72D9"/>
      </a:hlink>
      <a:folHlink>
        <a:srgbClr val="7030A0"/>
      </a:folHlink>
    </a:clrScheme>
    <a:fontScheme name="Custom 56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printVTI" id="{AA8C8908-6BA4-477C-AEA4-CB6C32A1FE3B}" vid="{36392749-7C1D-4938-93BB-440CD2A1B0AB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TM03457485[[fn=شبكة]]</Template>
  <TotalTime>0</TotalTime>
  <Words>262</Words>
  <Application>Microsoft Office PowerPoint</Application>
  <PresentationFormat>شاشة عريضة</PresentationFormat>
  <Paragraphs>57</Paragraphs>
  <Slides>9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9</vt:i4>
      </vt:variant>
    </vt:vector>
  </HeadingPairs>
  <TitlesOfParts>
    <vt:vector size="16" baseType="lpstr">
      <vt:lpstr>Aharoni</vt:lpstr>
      <vt:lpstr>Arial</vt:lpstr>
      <vt:lpstr>AvenirNext LT Pro Medium</vt:lpstr>
      <vt:lpstr>Calibri</vt:lpstr>
      <vt:lpstr>MyriadPro-Light</vt:lpstr>
      <vt:lpstr>Segoe UI</vt:lpstr>
      <vt:lpstr>BlockprintVTI</vt:lpstr>
      <vt:lpstr>Unit  10  What’s school like?</vt:lpstr>
      <vt:lpstr>p.225</vt:lpstr>
      <vt:lpstr>p.225</vt:lpstr>
      <vt:lpstr>p.226</vt:lpstr>
      <vt:lpstr>p.226</vt:lpstr>
      <vt:lpstr>p.227</vt:lpstr>
      <vt:lpstr>p.227</vt:lpstr>
      <vt:lpstr>p.228</vt:lpstr>
      <vt:lpstr>p.228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 1 Lifestyles</dc:title>
  <dc:creator>Dalal Otaibi</dc:creator>
  <cp:lastModifiedBy>Dalal Otaibi</cp:lastModifiedBy>
  <cp:revision>26</cp:revision>
  <dcterms:created xsi:type="dcterms:W3CDTF">2021-09-11T05:33:11Z</dcterms:created>
  <dcterms:modified xsi:type="dcterms:W3CDTF">2024-01-27T12:25:09Z</dcterms:modified>
</cp:coreProperties>
</file>