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5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11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40.xml" ContentType="application/inkml+xml"/>
  <Override PartName="/ppt/notesSlides/notesSlide15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16.xml" ContentType="application/vnd.openxmlformats-officedocument.presentationml.notesSlide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7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notesSlides/notesSlide18.xml" ContentType="application/vnd.openxmlformats-officedocument.presentationml.notesSlide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notesSlides/notesSlide19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87" r:id="rId6"/>
    <p:sldId id="260" r:id="rId7"/>
    <p:sldId id="261" r:id="rId8"/>
    <p:sldId id="266" r:id="rId9"/>
    <p:sldId id="267" r:id="rId10"/>
    <p:sldId id="268" r:id="rId11"/>
    <p:sldId id="271" r:id="rId12"/>
    <p:sldId id="272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6" r:id="rId21"/>
    <p:sldId id="274" r:id="rId22"/>
    <p:sldId id="295" r:id="rId23"/>
  </p:sldIdLst>
  <p:sldSz cx="9144000" cy="5143500" type="screen16x9"/>
  <p:notesSz cx="6858000" cy="9144000"/>
  <p:embeddedFontLst>
    <p:embeddedFont>
      <p:font typeface="ABeeZee" panose="020B0604020202020204" charset="0"/>
      <p:regular r:id="rId25"/>
      <p:italic r:id="rId26"/>
    </p:embeddedFont>
    <p:embeddedFont>
      <p:font typeface="Arial Black" panose="020B0A04020102020204" pitchFamily="34" charset="0"/>
      <p:bold r:id="rId27"/>
    </p:embeddedFont>
    <p:embeddedFont>
      <p:font typeface="Berlin Sans FB Demi" panose="020E0802020502020306" pitchFamily="34" charset="0"/>
      <p:bold r:id="rId28"/>
    </p:embeddedFont>
    <p:embeddedFont>
      <p:font typeface="Sniglet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2C9"/>
    <a:srgbClr val="F87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A5DEF41-370F-4777-8E3A-CCE552E49739}">
  <a:tblStyle styleId="{6A5DEF41-370F-4777-8E3A-CCE552E497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08.35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08.35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53:18.90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11130 210,'-3'2,"0"-1,0 1,0-1,0 0,-1 0,1 0,0 0,-1-1,1 1,0-1,-1 0,1 0,-5 0,-2 0,-23 0,1-1,-61-10,-65-24,91 19,-437-86,395 86,-2 5,-182 5,177 15,-224 48,-107 61,-36 9,-51-42,445-78,-1-5,1-3,0-4,-95-18,-176-63,-4-1,302 76,1 3,-1 3,0 3,-66 6,75 2,1 3,0 2,-76 25,-141 73,250-100,-1-1,0-1,0 0,-1-2,0 0,1-2,-1 0,-1-1,1-1,-42-4,-6-8,-92-26,-67-35,127 39,-286-76,305 91,-1 4,-151-6,120 22,0 5,-200 39,-218 83,525-127,-379 82,319-75,-1-3,1-2,-123-11,127-2,0-2,0-4,-74-26,-171-84,99 37,156 67,-1 3,-1 2,0 2,-1 3,-1 2,1 3,-1 2,0 2,-1 4,-82 11,60 2,-82 28,-74 36,176-60,55-18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7:36:19.73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0,'0'2,"0"10,2 20,8 118,9 65,6 21,1-19,-1-39,-6-48,-6-46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7:36:20.08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0 175,'4'-1,"0"1,-1 0,1-1,-1 0,1 0,5-3,10-2,151-40,2 8,1 7,259-12,-379 41,0 2,0 2,0 3,66 14,-101-14,-1 0,1 1,-1 1,0 1,0 0,26 19,-33-20,0 1,-1 1,0 0,0 0,-1 1,0 0,-1 1,0-1,0 1,8 22,-10-20,0 0,-1 1,-1-1,0 1,-1 0,0 0,-1 0,-1 0,0 0,-1 0,0 0,-2-1,1 1,-2 0,1-1,-2 0,0 1,0-2,-2 1,-7 12,1-5,-2 0,0-1,-1-1,-1 0,0-2,-2 1,0-2,0-1,-1 0,-40 19,12-11,-1-3,0-2,-1-2,-86 15,67-20,0-4,0-2,-72-5,141 1,-32-2,-55-10,80 11,0-1,1 0,-1 0,0 0,1-1,0 0,-1 0,1-1,1 1,-1-1,0-1,1 1,0-1,-6-6,0-10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7:36:41.43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0 246,'277'-105,"45"-15,-320 120,12-5,-1 1,0 0,1 2,23-3,-34 5,-1-1,1 1,-1 0,1 1,-1-1,1 0,-1 1,1-1,-1 1,0 0,1 0,-1 0,0 0,1 0,-1 1,0-1,0 1,0-1,0 1,-1 0,1-1,0 1,-1 0,1 0,-1 0,0 1,1-1,-1 0,0 0,0 1,-1-1,2 5,0 4,-1-1,0 1,-1 0,0-1,0 1,-1 0,-1-1,-3 15,-31 84,33-102,-155 351,63-153,23-32,-53 113,102-241,-2-2,-1-1,-2-1,-39 42,47-62,6-9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7:36:41.76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0,'0'0,"2"2,3 2,6 7,11 9,17 8,22 5,15 2,5-7,-4-6,-11-8,-12-7,-13-5,-12-6,-12-2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7:36:42.25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1,'0'7,"1"0,0 0,1 0,2 8,2 11,33 172,53 288,-40 5,-51-477,-1 0,1 1,-3 16,1-26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2.50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1180 0,'0'2,"-1"-1,1 0,-1 1,1-1,-1 0,0 1,1-1,-1 0,0 0,0 0,0 0,0 0,0 0,0 0,0 0,0 0,0 0,-2 0,-23 13,10-10,0-1,1 0,-1-1,-30 0,-4 0,-225 35,235-29,1 2,0 2,0 2,-67 34,64-25,1 3,1 1,1 1,2 3,1 1,2 1,-48 60,70-76,1 0,1 0,1 1,0 0,2 1,0 0,1 0,1 1,0 0,2 0,0 0,2 0,0 33,3-31,0 1,2-1,0 0,1 0,2 0,0-1,1 0,1 0,1-1,1 0,26 35,-11-22,2-1,0-2,3 0,50 37,-59-51,1-1,1-1,0-1,1-1,1-1,0-1,51 12,-37-15,1-1,1-1,-1-3,1-2,49-5,-64 2,-1-2,0 0,-1-2,1-1,-2-1,1-1,-1-1,0-1,28-20,-26 13,0-2,-2 0,0-1,-1-2,-2 0,0-1,-2-1,0-1,-2-1,-1-1,-2 0,0 0,-2-2,-2 1,0-2,7-45,-10 31,-2 0,-2 1,-5-93,0 119,0 0,-2 1,0-1,-1 0,-1 1,0 0,-1 1,-2-1,1 1,-2 1,0 0,-17-21,16 24,-1 1,0 0,-1 0,0 1,0 1,-1 0,-1 1,0 0,0 2,0-1,-1 2,0 0,-1 1,1 1,-27-4,-5 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9.501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0,'0'0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20.166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1032 0,'-63'1,"0"3,1 3,-1 3,-93 26,111-22,0 2,1 2,1 1,1 3,0 2,-61 46,78-50,1 1,1 2,1 0,1 1,1 1,1 1,2 1,0 1,-18 41,28-52,1 0,0 0,1 0,1 1,0 0,2 0,0 0,1 0,0 0,2 0,0 0,1 0,1 0,1 0,0 0,1-1,1 0,8 17,-4-16,1-1,0-1,1 0,0-1,2 0,0 0,0-2,1 0,1 0,0-2,1 0,0-1,1 0,0-2,21 8,2-2,0-2,1-2,0-1,0-3,1-1,44-1,-33-4,-1-3,0-2,0-3,73-19,-84 15,-1-2,0-2,-1-1,0-3,65-43,-86 50,-1-1,0-1,-2-1,1 0,-2-1,0-1,-2 0,1-1,-2-1,13-27,-19 33,-1 1,0-1,-1 0,-1 0,0 0,-1 0,-1 0,0-1,-1 1,0-1,-1 1,-1 0,0-1,-1 1,0 0,-1 0,-9-20,1 10,0 1,-2 0,0 1,-2 0,0 1,-28-27,18 23,-1 2,-2 1,0 1,-42-23,24 20,0 2,-2 2,0 3,-1 1,-1 3,-84-11,64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2:16.683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28 1,'2'201,"-6"251,2-416,-2 1,-10 40,9-55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2:17.93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0 135,'1'-2,"-1"-1,1 1,-1-1,1 1,0 0,0 0,0-1,0 1,1 0,-1 0,0 0,1 0,1-1,25-25,-23 24,3-4,1 1,0 0,1 1,0-1,0 2,0-1,0 2,1-1,0 1,0 1,12-3,-16 5,-1 1,1-1,0 1,0 0,0 0,0 1,-1 0,1 1,0-1,0 1,-1 0,0 1,1 0,-1 0,0 0,0 0,0 1,-1 0,9 9,-3-3,0 0,-1 1,-1 1,16 23,-22-28,1 0,-1 0,0 1,0 0,-1-1,0 1,0 0,-1 0,0 0,-1 13,0-9,0 0,-1 0,-1-1,0 1,-1 0,0 0,-6 14,5-18,0 0,-1-1,0 1,0-1,0 0,-1 0,0-1,-1 1,1-1,-12 7,6-4,0-2,-1 1,0-2,0 1,-1-2,1 0,-1-1,0 0,-1-1,1 0,-1-1,-27-1,32-1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2:19.75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1,'2'36,"2"0,13 61,1-1,-2 52,-4 202,-10-304,8 51,0-7,-7-80,1-18,2-3,40-79,-35 65,0 1,2 1,1 0,0 1,31-35,-43 55,0 1,0-1,0 0,0 1,1 0,-1-1,0 1,1 0,-1 0,1 0,-1 1,1-1,-1 0,1 1,0 0,-1 0,1 0,0 0,-1 0,1 0,0 0,3 2,-1 0,1-1,-1 1,0 1,0-1,0 1,-1 0,1 0,-1 0,7 7,1 1,0 1,-1 1,-1 0,0 0,0 1,-2 0,14 31,-18-29,-1 0,-1 0,0 1,-2-1,0 0,-2 23,0 3,2-41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2:22.516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562 95,'-2'-1,"-1"1,1-1,-1 0,1 0,-1 0,1-1,0 1,-1-1,1 1,-2-3,-8-4,-10-3,0 0,-1 1,0 2,-1 0,0 2,0 0,-41-3,51 7,0 1,1 1,-1 1,0 0,0 0,0 2,0-1,1 2,0 0,-1 0,1 2,1-1,-1 2,1-1,-12 10,18-11,0 1,0-1,1 1,-1 0,2 0,-1 1,1 0,0-1,0 2,0-1,1 0,1 0,-1 1,1 0,0-1,1 1,0 0,0 0,0 0,1 0,1 0,-1 0,1 0,1 0,-1-1,1 1,1 0,-1-1,1 1,1-1,-1 0,1 0,0 0,1-1,0 1,0-1,0 0,1-1,-1 1,2-1,-1 0,0-1,1 1,0-1,0-1,0 1,0-1,1 0,7 1,-5-1,-1-1,1-1,-1 0,1 0,-1-1,1 0,0-1,-1 0,1 0,-1-1,0 0,1-1,-1 0,0 0,-1-1,1 0,0-1,-1 0,0 0,0-1,-1 0,0 0,0 0,0-1,-1-1,0 1,0-1,6-11,2-7,-1-2,-1 1,-1-2,10-42,-20 66,0 3,-1-1,1 1,-1-1,1 1,-1-1,0 1,0-1,0 1,-1-1,0-4,14 36,-1 1,-1 0,-2 1,9 60,-15-79,5 31,-2 1,-1 0,-3-1,-1 1,-8 67,3-85,-1 0,-1 0,-1-1,-2 1,0-2,-1 1,-2-1,-1-1,0 0,-25 30,31-43,-1 0,-1-1,0 0,0-1,-1 1,0-2,-18 11,22-15,1-1,-1 1,0-1,1-1,-1 1,0-1,0 0,0 0,0-1,0 0,0 0,-1 0,1-1,0 0,0 0,1 0,-1-1,-6-2,4 0,0-1,0 1,1-1,-1 0,1-1,0 0,0 0,1 0,0-1,-6-9,5 8,1-1,1 0,0 0,0 0,1 0,0-1,0 0,-3-16,6 14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2:23.831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1,'0'4,"1"0,0 0,0 0,1 0,-1 0,1 0,3 5,5 12,62 247,-23 5,-43-241,18 84,4 19,-26-104,-2 63,-1-71,10-44,-4 11,37-97,-22 53,2 0,32-55,-54 109,1-1,-1 1,0-1,0 1,1 0,-1-1,0 1,1 0,-1-1,0 1,1 0,-1-1,0 1,1 0,-1 0,1-1,-1 1,1 0,-1 0,1 0,-1 0,1 0,-1-1,0 1,1 0,-1 0,1 0,-1 0,1 1,-1-1,1 0,-1 0,1 0,-1 0,1 0,-1 0,1 1,-1-1,0 0,1 0,-1 1,1-1,-1 0,0 1,1-1,-1 0,0 1,1-1,-1 1,20 28,-13-18,-7-10,26 35,31 60,-51-82,0 0,0 0,-2 1,0-1,0 1,-1 0,-1 0,1 20,-7 65,4-98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07:36.1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127 1,'-16'244,"6"-131,-54 618,28 70,36-800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08.85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283 10,'-62'-8,"48"7,1 1,-1 1,0 0,1 0,-1 2,1 0,0 0,0 1,-16 8,28-12,0 1,0-1,0 1,0 0,1 0,-1-1,0 1,0 0,1 0,-1 0,1 0,-1 0,1 0,-1 0,1 0,-1 0,1 0,0 0,-1 0,1 0,0 0,0 0,0 0,0 0,0 2,9 30,-3-15,0 16,0 0,-3 1,-1-1,-1 1,-6 51,-38 170,16-123,19-70,2 0,4 108,3-158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07:36.68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1,'1'4,"-1"1,1-1,1 1,-1-1,1 1,-1-1,4 5,4 14,17 86,18 156,-36-204,-1 0,-5-33,7 34,-9-61,1 0,-1-1,0 1,0 0,1 0,-1 0,1 0,-1-1,0 1,1 0,-1 0,1-1,0 1,-1 0,1-1,0 1,-1-1,1 1,0-1,-1 1,1-1,0 1,1-1,0 1,0-1,0 0,0 0,-1 0,1 0,0 0,0 0,0 0,0-1,3 0,5-3,1 0,-1-1,11-7,-10 6,300-194,-210 130,-59 38,-26 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07:37.9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128 1,'4'165,"0"54,-60 637,52-808,-37 682,7-253,34-475,0-3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07:38.53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0 124,'33'33,"-22"-22,0 0,-1 1,12 16,6 21,-2 1,26 69,-14-30,-37-87,0 0,0 1,0-1,0 0,0 0,0 0,1 0,-1-1,1 1,-1 0,1 0,0-1,0 1,0-1,-1 0,1 1,1-1,1 1,-1-2,-1 0,1 0,0 0,-1 0,1 0,-1 0,1-1,-1 1,1-1,-1 0,1 0,-1 0,1 0,-1 0,0 0,4-3,139-99,-72 48,133-99,-142 101,62-67,-124 119,4-5,-1 1,0-1,0 0,-1 0,1-1,4-10,-6 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07:46.13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1,'22'471,"6"-82,-2-22,25-2,16-69,19 107,-73-320,-4 0,-3 158,-6-233,0-10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07:47.16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906 1,'-1'3,"0"1,0-1,-1 1,1-1,-1 0,0 1,0-1,0 0,-1 0,-2 3,-5 6,-111 170,-79 113,197-291,1 0,-1 0,0-1,-1 1,1-1,-1 0,1 0,-1 0,0-1,0 1,0-1,0 0,-6 2,6-3,0 0,0-1,0 1,-1-1,1 0,0 0,0-1,-1 1,1-1,0 0,0 0,0 0,0-1,-7-3,-14-7,1-2,1-1,0 0,1-2,-21-20,-94-105,82 82,-1-1,36 38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2.2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72,'740'-25,"-317"6,1201-8,-1378 29,478 12,-138-5,-285-8,31 23,-213-11,208-5,-326-8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3.1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0,'15'12,"0"0,1-1,0-1,1-1,0 0,20 7,7 5,-10-5,25 12,-2 3,65 45,-118-73,0-1,-1 1,1 0,-1 1,0-1,0 0,4 7,-6-8,-1-1,1 0,-1 0,1 1,-1-1,0 1,1-1,-1 0,0 1,0-1,0 1,0-1,-1 0,1 1,0-1,0 0,-1 1,1-1,-1 0,1 1,-1-1,0 0,1 0,-1 1,0-1,0 0,0 0,-1 1,-25 23,0-1,-2-1,0-1,-47 24,27-15,13-8,14-7,-1-1,0-1,-2-1,1-1,-30 9,43-19,4-1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4.61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0 116,'21'5,"-5"1,32 1,1-3,0-1,59-6,-43 2,786-6,116-1,-166-16,317-3,-1100 27,411-4,-3-22,236-11,-659 35,-2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5.328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1,'3'0,"0"1,0-1,-1 1,1 0,0 0,0 0,3 2,7 2,59 19,78 29,-118-40,0 1,44 29,-73-41,0-1,0 1,-1 0,1 1,-1-1,1 0,-1 1,0-1,0 1,0 0,0 0,0-1,2 7,-4-7,1 0,-1 1,0-1,0 1,0-1,0 1,0-1,0 1,-1-1,1 1,-1-1,0 0,0 1,0-1,0 0,0 1,0-1,-3 4,-8 10,0-1,-1 0,-1-1,0 0,-29 21,-87 50,108-72,0-1,-46 18,44-23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6.74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98,'177'-8,"-53"1,884 4,-279 8,448-7,-259-20,119 3,-1022 19,260-18,-149 7,70 1,-164 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09.254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 13,'0'0,"3"0,14 0,18 0,20 0,11-2,2 0,-7-2,-13-1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7.41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1,'5'0,"0"1,1 0,-1 0,0 0,6 3,7 1,51 11,92 25,-138-33,0 1,0 0,-1 2,35 22,-53-31,0 1,-1 0,1 0,-1 0,0 1,0-1,0 1,0 0,0 0,-1 0,0 0,0 0,0 0,0 1,1 6,-1-4,-2 0,1-1,-1 1,0 0,0 0,-1-1,0 1,0 0,-4 11,-2 0,0 0,-2 0,0-1,-1-1,0 1,-21 23,24-31,-1-1,0 0,0 0,-1-1,0 0,-13 7,1-3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8.70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0 140,'423'9,"557"-13,-245-2,-397 7,1039-24,-548 11,-309 10,-272-7,344-57,-460 53,-131 13,0 0,0-1,-1 1,1 0,0-1,0 1,0 0,-1-1,1 1,0-1,-1 1,1-1,0 0,-1 1,1-1,-1 0,1 1,0-2,2-2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19.20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0,'3'0,"-1"1,1-1,0 1,0 0,-1 0,1 0,3 2,8 3,58 17,183 70,-250-91,-1 0,1 0,-1 1,0-1,0 1,0 0,0 0,6 7,-8-8,-1 0,0 0,0 1,0-1,0 0,0 1,0-1,0 1,-1-1,1 1,-1-1,0 1,0-1,0 1,0-1,0 1,0-1,-2 5,-2 10,-1 0,-1 0,0-1,-1 0,-1 0,-16 24,4-12,-1 0,-33 34,24-31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20.49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1 101,'130'8,"-43"-2,693 16,6-23,-365 0,1103-16,-1389 14,528-32,-33-12,-601 48,-1-2,0-2,0 0,0-2,35-10,-49 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21.13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0,'4'3,"1"0,-1 0,1 0,-1-1,1 0,0 0,0 0,10 2,2 1,164 48,-100-31,106 43,-179-63,-1 2,0-1,0 1,0 1,8 5,-14-9,0 0,1 1,-1-1,0 1,1-1,-1 1,0 0,0-1,0 1,-1 0,1 0,0-1,-1 1,1 0,-1 0,1 0,-1 0,0 0,0 0,0 0,0 0,0 0,0-1,-1 1,1 0,-2 3,-1 3,-1 1,0-1,0-1,-1 1,0-1,0 1,-1-1,-10 10,-60 47,65-55,-102 75,66-52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35.6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1,'4'3,"0"1,0-1,1 0,-1-1,1 1,-1-1,1 0,0 0,5 1,50 10,-39-9,105 13,186 3,-210-16,812 16,352 20,-1238-38,578 38,0-30,-367-18,281-2,-518 9,-1 1,1-1,-1 1,1-1,0 0,-1 1,1-1,-1 0,1 0,-1 0,0 0,1 0,-1-1,0 1,0 0,0 0,0-1,0 1,0-1,0 1,1-4,2-2,5-6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36.79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290 0,'3'2,"1"0,0-1,0 1,0-1,0 0,1 0,-1 0,0-1,0 0,0 1,1-2,6 1,2-1,279 15,11-5,-227-9,-94 1,1 1,-30 6,-2 1,-37 3,-238 28,233-33,-146-8,119-15,71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3:37.70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1,'4'3,"-1"-1,1 1,-1-1,1 1,0-1,0 0,0-1,5 3,9 3,48 24,-35-18,-1 2,0 0,49 36,-75-47,0 0,0-1,-1 1,1 0,-1 1,0-1,0 1,0-1,0 1,-1 0,0 0,0 0,0 0,-1 0,1 7,-1-3,0-1,-1 1,0 0,-1 0,0-1,0 1,-1-1,-4 15,-3 0,-1 0,-1-1,-1 0,-1-1,-26 33,21-32,0-1,-27 23,25-27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6:16.53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0,'323'11,"264"20,-437-20,658 22,-1-29,-670-5,802 45,-446-32,-1-29,-40 12,-296 6,-139-2,0-1,23-4,-12 1,18-2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16:17.57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81 0,'6'1,"0"0,-1 0,1 1,0 0,-1 0,1 0,7 5,6 2,11 4,72 32,-88-38,-1 1,0 0,0 1,23 20,-34-27,-1 0,1 0,0 0,0 1,-1-1,1 0,-1 1,0-1,0 1,0-1,0 1,0 0,0-1,-1 1,1 0,-1-1,0 1,0 0,0 0,0 0,0-1,-1 1,1 0,-1-1,0 1,0 0,0-1,0 1,-2 3,-4 5,0 0,-1 0,0-1,-19 18,25-26,-57 53,-2-2,-104 68,125-94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2.50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1180 0,'0'2,"-1"-1,1 0,-1 1,1-1,-1 0,0 1,1-1,-1 0,0 0,0 0,0 0,0 0,0 0,0 0,0 0,0 0,0 0,-2 0,-23 13,10-10,0-1,1 0,-1-1,-30 0,-4 0,-225 35,235-29,1 2,0 2,0 2,-67 34,64-25,1 3,1 1,1 1,2 3,1 1,2 1,-48 60,70-76,1 0,1 0,1 1,0 0,2 1,0 0,1 0,1 1,0 0,2 0,0 0,2 0,0 33,3-31,0 1,2-1,0 0,1 0,2 0,0-1,1 0,1 0,1-1,1 0,26 35,-11-22,2-1,0-2,3 0,50 37,-59-51,1-1,1-1,0-1,1-1,1-1,0-1,51 12,-37-15,1-1,1-1,-1-3,1-2,49-5,-64 2,-1-2,0 0,-1-2,1-1,-2-1,1-1,-1-1,0-1,28-20,-26 13,0-2,-2 0,0-1,-1-2,-2 0,0-1,-2-1,0-1,-2-1,-1-1,-2 0,0 0,-2-2,-2 1,0-2,7-45,-10 31,-2 0,-2 1,-5-93,0 119,0 0,-2 1,0-1,-1 0,-1 1,0 0,-1 1,-2-1,1 1,-2 1,0 0,-17-21,16 24,-1 1,0 0,-1 0,0 1,0 1,-1 0,-1 1,0 0,0 2,0-1,-1 2,0 0,-1 1,1 1,-27-4,-5 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26:40.687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1444 47,'-31'-11,"-2"2,0 1,0 1,0 2,-1 1,0 2,1 1,-46 5,16 6,1 2,0 3,1 2,-74 33,91-30,1 2,2 2,0 2,1 2,2 1,1 2,-46 50,41-34,2 2,2 1,2 2,3 2,-31 66,46-79,1 1,2 0,2 1,1 1,-10 88,21-108,1 1,1 0,2-1,0 0,1 0,13 41,62 133,-43-122,3-3,3-1,91 116,-98-145,57 57,-78-87,2 0,0-1,0 0,1-1,0-1,1-1,27 11,-20-12,1-1,0-1,-1-1,2-1,-1-2,28 0,-19-3,1-2,0-1,66-18,-36 1,0-3,-1-3,-2-3,66-42,-53 25,-2-4,-3-3,-1-3,-4-3,-2-3,104-133,-149 171,-2-1,0 0,-2-1,-1-1,-1-1,-2 0,-1-1,-1 0,-1 0,-2 0,-1-1,-2 0,0 0,-3-1,0 1,-6-39,-4 1,-2 2,-4-1,-2 2,-37-89,47 138,-1 0,0 0,-1 1,-1 0,0 1,-2 0,1 1,-2 1,0 0,0 0,-1 1,-22-12,13 10,0 2,-1 1,0 1,0 1,-1 2,-1 0,1 2,-32-3,-20 1,4 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3:13.48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1584 68,'-5'0,"-1"-1,0 0,1 0,0-1,-1 0,-8-4,-11-3,-34-5,0 2,-1 3,0 2,0 3,-76 5,102 2,1 0,0 2,0 2,0 1,1 1,0 2,1 1,0 1,1 2,-55 36,42-19,2 1,1 2,2 1,1 3,2 1,-36 54,-202 349,256-412,2 1,1 1,2 0,-13 54,22-68,0 1,1-1,0 1,2 0,1-1,0 1,1 0,1-1,9 32,0-20,0 0,2-1,1 0,20 29,85 105,-98-137,1 0,2-2,1-1,0-1,46 30,-49-38,2-1,-1-2,2 0,-1-2,2 0,-1-2,47 8,-13-8,94 1,-115-10,-1-1,0-2,61-13,-77 10,0-1,-1 0,0-2,0-1,-1 0,-1-1,1-1,-2-1,0-1,-1 0,0-2,19-25,12-20,-3-3,46-88,-67 112,21-42,-2-3,-5 0,-4-3,-3-1,24-121,-48 176,-1 0,-3-1,0 1,-3-1,-4-42,1 55,0 1,-2-1,-1 1,0 1,-2-1,0 1,-2 0,0 1,-17-24,3 11,-2 1,-1 1,-56-48,31 36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3:42.038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967 113,'-177'-14,"121"7,-80 1,116 7,0 0,1 2,-1 0,1 1,0 1,0 1,-35 15,28-6,0 0,1 2,1 1,0 1,1 0,2 2,0 1,1 1,1 0,1 1,1 1,2 1,-21 46,18-31,2 1,2 1,2 1,1 0,3 0,1 1,3 0,1 68,7-15,4-1,4 0,34 128,-34-179,2-1,3-1,1-1,2 0,2-1,1-2,3 0,1-2,35 38,-44-57,0-1,2-1,0 0,1-2,0 0,1-2,1 0,47 18,-54-25,0-1,1-1,0-1,0 0,0-1,0-1,0 0,0-1,0-1,0-1,0-1,0 0,0-1,24-9,-16 2,-1-1,-1-1,0-1,-1-1,0-1,-2 0,1-2,-2-1,-1 0,0-1,21-33,-15 17,-2 0,-2-2,-1 0,-2-2,-2 0,15-60,-18 41,-3 0,-2 0,-3-1,-3 0,-8-92,-9 26,-50-193,47 244,-56-138,64 189,-1-1,-1 1,-1 1,-1 0,-1 1,-1 1,-1 1,-1 0,-21-17,25 26,1 2,-2 0,1 0,-1 2,-1 0,1 0,-1 2,0 0,-1 1,1 0,-23 0,-29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3:44.570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1756 98,'-6'-5,"-1"0,0 0,0 1,0 0,-1 1,-11-5,-50-12,50 15,-30-6,0 1,0 2,-1 3,0 2,0 2,0 2,0 3,1 1,-1 3,1 2,1 2,0 2,1 2,-65 32,48-16,1 3,1 3,-103 85,128-90,1 1,2 2,2 1,1 1,3 2,-39 68,33-40,2 1,4 1,-25 91,41-115,2 1,3 0,1 0,2 1,3 0,5 62,1-77,2 0,1-1,1 1,1-1,3-1,0 0,2-1,1-1,1 0,1-1,2-1,38 41,-18-28,1-2,1-1,2-3,2-1,1-3,91 44,-99-56,0-2,1-1,0-3,80 15,-97-24,1-1,-1-1,1-1,0-1,-1-1,1-1,-1-1,0-1,0-1,29-11,-27 5,0 0,-1-2,0 0,-1-2,-1 0,21-22,-15 11,-2-1,-1-1,40-60,-32 33,-3-1,-2-2,-3 0,34-125,-40 108,-4 0,-4-1,-2-1,-4 0,-8-119,-3 131,-2 0,-4 1,-2 0,-3 0,-3 2,-51-110,-44-34,64 126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2.117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1 190,'8'-1,"0"0,0 0,0 0,0-1,8-3,2 0,319-82,10 25,-142 45,2 10,-1 8,0 9,208 38,-232-18,229 70,-318-70,-1 3,-1 5,-3 3,100 64,-135-69,-3 3,-1 1,-1 3,44 54,152 204,-244-301,220 319,-190-267,-2 1,-2 1,-3 1,23 85,-44-126,-2-16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2.86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854 1,'-1'3,"0"0,-1 0,1-1,-1 1,1 0,-1-1,0 1,0-1,0 1,0-1,-4 3,-4 6,-45 64,-59 106,109-172,0 0,0-1,-1 1,0-1,-1 0,0 0,0-1,0 0,-1 0,0-1,0 0,-1 0,-16 8,-2-5,0 0,0-1,-1-2,0-1,-40 2,19-5,-1-2,-64-9,113 9,-10 0,0-2,0 1,1-1,-1-1,1 0,0 0,-1-1,-12-7,13 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3.83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3,'71'-1,"-9"0,83 9,-67 4,0 4,122 41,140 83,25 59,-286-147,-2 3,96 90,-137-106,-1 1,-2 1,40 67,-55-81,1-1,30 32,-30-37,-1 0,18 29,-35-44,-1-7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4.919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647 0,'-1'8,"0"0,0 0,-4 14,-3 12,2 44,4 105,3-108,-1-71,0 0,0 0,0 0,-1-1,1 1,-1 0,0-1,-1 1,1 0,0-1,-1 1,0-1,0 0,0 0,0 0,0 0,-1 0,1 0,-1 0,0-1,0 1,0-1,0 0,0 0,-1 0,-4 2,-16 7,1 0,-2-2,0-1,0 0,0-2,-1-1,-31 2,-188-4,222-3,-15-2,4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6.514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12,'0'0,"2"0,11-2,8-2,1-1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7.26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122 151,'-111'0,"110"1,1-1,0 0,0 0,-1 0,1 0,0 0,-1 0,1 0,0 0,0 0,-1 0,1 0,0 0,-1 0,1 0,0 0,-1 0,1 0,0 0,0-1,-1 1,1 0,0 0,0 0,-1 0,1-1,0 1,0 0,-1 0,1 0,0-1,0 1,0 0,0 0,-1-1,1 1,0 0,0 0,0-1,0 1,0 0,0-1,0 1,0 0,0-1,0 1,0 0,0 0,0-1,0 1,0 0,0-1,0 1,0 0,0 0,0-1,1 1,-1 0,0-1,0 1,0 0,0 0,1 0,-1-1,0 1,18-18,0 3,2 2,0 0,0 2,31-14,-24 13,41-21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6.488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68,'10'-16,"-4"6,0 0,8-21,0 64,-9 5,-2 0,-1 0,-2 0,-5 38,1 0,1 3,4 0,16 112,-4-97,-11-76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7:37.75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0,'2'0,"3"0,0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3.4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683 756,'-1'-13,"0"0,-1 1,-1-1,1 1,-2 0,0-1,-7-13,-1 0,-1 1,-20-27,5 14,-1 1,-56-54,-81-56,104 94,37 33,-1 2,-29-17,-10-6,58 36,0 0,1 0,0-1,0 0,0-1,-5-7,4 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4.4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484 0,'0'1,"-1"-1,1 1,0-1,0 1,-1 0,1-1,0 1,-1-1,1 1,0-1,-1 1,1-1,-1 0,1 1,-1-1,1 1,-1-1,1 0,-1 1,1-1,-1 0,0 0,1 1,-2-1,-16 5,17-5,-41 5,0-1,-76-4,54-2,6 1,21-1,-45 5,82-3,-1 0,1 0,-1 0,1 0,0 0,-1 1,1-1,-1 0,1 0,0 0,-1 1,1-1,-1 0,1 0,0 1,0-1,-1 0,1 1,0-1,-1 0,1 1,0-1,0 1,0-1,-1 0,1 1,0-1,0 1,0-1,0 1,0-1,0 0,0 1,0-1,0 1,0-1,0 1,0-1,0 0,0 1,0-1,0 1,1 0,9 23,-7-17,73 198,31 69,-100-259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5.65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0,'4'4,"1"-1,0 0,-1-1,2 1,-1-1,0 0,0-1,1 1,-1-1,0 0,1 0,6 0,0 1,115 10,214-6,-238-7,100 0,-194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6.20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0,'1'9,"1"-1,-1 0,1 1,1-1,0 0,7 14,2 6,-2 4,-1 0,-2 0,6 47,-4 100,-7-130,1-1,3 0,15 60,-17-90,0 1,-2 0,1 20,-3-30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6.8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649 1,'-14'1,"-1"0,1 1,-23 7,-4 0,-68 10,-1-5,-181 0,279-14,7-1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7.538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487 1,'0'0,"-3"0,-6 0,-9 0,-9 0,-14 2,-18 2,-20 1,-11 0,2-2,15-1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9.6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12,'0'0,"2"0,2 0,5-2,3-3,-1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35.5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1 690,'5'0,"1"-1,0 0,-1 0,1 0,-1-1,0 0,1 0,-1 0,0-1,0 1,6-6,7-5,25-25,-28 25,84-81,-5-3,-3-5,79-118,-165 213,-1 0,1 0,-1-1,-1 1,1-1,-2 0,1 0,1-8,-2 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36.5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0 168,'2'-1,"-1"1,1-1,-1 1,1-1,-1 0,1 1,-1-1,0 0,0 0,1 0,-1 0,0 0,2-2,4-4,24-15,2 1,0 2,1 1,1 2,1 2,38-12,-65 23,0 1,1 0,-1 0,0 1,0 0,1 1,-1 0,1 0,-1 1,0 0,1 0,9 4,-13-3,-1 1,1-1,-1 1,1 0,-1 0,0 1,0 0,0 0,-1 0,1 0,-1 1,0 0,-1 0,1 0,-1 0,0 0,0 1,0-1,2 10,2 6,-2 0,0 0,-1 1,1 33,-5 93,-2-93,2-25,-1-7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7.249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0 161,'3'-1,"0"-1,-1 1,1 0,-1-1,1 0,-1 1,0-1,0 0,4-4,2-2,24-18,-11 8,1 1,0 1,1 1,33-16,-53 29,1 0,0 1,0 0,-1 0,1 0,0 0,0 1,0-1,0 1,0 0,0 0,0 1,0-1,0 1,0 0,-1 0,1 0,0 0,0 1,-1-1,1 1,4 3,-1 1,0 0,-1 0,0 0,0 1,-1 0,0 0,0 0,-1 1,5 9,-1-1,0 1,-1 0,0 0,6 33,-12-46,0 0,0 0,-1 0,0 0,1 0,-2 0,1 0,0 0,-1 1,0-1,0 0,0 0,0-1,-1 1,1 0,-1 0,0-1,0 1,0-1,-1 1,1-1,-1 0,0 0,0 0,0 0,0-1,-7 5,-20 7,0-2,-1 0,0-2,-1-2,-33 5,30-6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39.1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1,'10'13,"0"0,0 1,-2 0,0 1,8 19,-3-1,12 48,-20-63,-1-1,-1 2,0-1,-2 0,0 0,-2 27,-10-90,11 37,1 0,0 0,0 0,0 0,1 1,1-1,-1 0,1 1,0-1,1 1,0 0,0 0,1 0,-1 1,1 0,1-1,-1 2,1-1,0 1,0 0,9-5,-10 6,0 1,0 1,0-1,0 1,0 0,1 0,-1 0,1 1,-1 0,1 0,-1 0,1 1,0-1,-1 2,1-1,0 0,-1 1,1 0,-1 1,1-1,-1 1,1 0,-1 0,0 1,0-1,0 1,-1 1,1-1,0 0,6 8,-4-3,0 0,-1 1,0 0,-1 0,0 0,-1 0,1 1,-2-1,1 1,-1 0,-1 0,0 1,0-1,-1 0,-1 1,0 17,0-26,2-10,7-25,51-112,-60 144,1 1,-1-1,0 0,1 0,-1 1,0-1,1 0,-1 1,1-1,-1 0,1 1,-1-1,1 1,0-1,-1 1,1-1,0 1,-1-1,1 1,0 0,0-1,-1 1,1 0,0 0,0-1,-1 1,1 0,0 0,0 0,0 0,0 0,-1 0,1 0,0 0,0 1,-1-1,1 0,0 0,0 1,0-1,-1 0,1 1,0-1,-1 1,1-1,0 1,-1-1,1 2,6 3,-1 0,0 0,9 12,-12-14,18 22,0 2,-2 0,-1 1,21 45,-31-55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0.0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1,'2'21,"0"1,2-1,1 0,1-1,0 1,1-1,16 30,-21-46,0 0,0 0,0 0,1 0,-1-1,1 1,0 0,0-1,0 0,5 4,-6-6,-1-1,1 1,0 0,0 0,0-1,0 1,0-1,0 1,-1-1,1 0,0 0,0 0,0 0,0 0,0 0,0 0,0-1,0 1,0-1,0 0,0 1,-1-1,1 0,0 0,2-2,11-7,-1-1,0-1,-1 0,0 0,-1-2,-1 1,0-2,0 1,15-32,-21 31,-1 8,6 18,1 7,-1 1,-1 1,0 0,-2 0,0 1,-1 0,5 41,-5-15,-3 1,-4 74,0-98,-2 0,0 0,-1 0,-1 0,-9 23,11-41,0 1,0 0,0-1,-1 0,0 0,0 0,-1 0,0-1,-6 6,7-7,0-1,0-1,0 1,-1-1,1 1,-1-1,1-1,-1 1,0-1,0 1,0-1,0-1,0 1,-8-1,-7-1,1-2,0 0,0-1,0-1,0-1,1 0,0-2,-33-18,25 11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1.7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1,'0'3,"1"1,0 0,0-1,0 1,0-1,0 1,1-1,-1 0,3 4,6 12,4 21,-2-1,12 70,0 85,-17-78,-8 127,34-277,-24 21,1 1,0 0,1 1,0 0,0 1,20-13,-25 18,0 1,1 1,0-1,0 1,-1 0,2 1,-1 0,0 0,0 0,1 1,-1 0,1 0,-1 1,1 0,11 2,-13-1,-1 0,1 1,-1-1,0 1,0 1,1-1,-1 1,-1-1,1 1,0 1,-1-1,1 1,-1 0,0 0,0 0,-1 0,1 0,-1 1,0 0,0 0,-1 0,1 0,-1 0,0 0,-1 1,1-1,-1 1,0-1,0 1,0 8,-1-6,0 0,-1 0,1 0,-2 0,1-1,-1 1,0 0,0-1,-1 1,0-1,-1 0,1 0,-1 0,-1 0,1-1,-1 0,0 0,-1 0,1 0,-1-1,-9 6,13-9,-55 30,53-30,0 0,-1-1,1 1,-1-1,0 0,1 0,-1 0,0-1,1 0,-1 0,-8-1,10 0,0 0,0-1,0 0,0 0,1 0,-1 0,1 0,-1 0,1-1,0 1,-1-1,-2-4,2 2,-9-10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2.6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1,'19'18,"-1"0,-1 2,0 0,-2 1,0 1,-1 0,-1 1,-2 1,0 0,-1 0,-2 1,0 0,-2 0,-1 1,-1 0,2 33,-8-43,-1-31,-2-29,5 36,0-1,0 1,1 0,0 0,0 0,1 0,0 0,1 0,0 0,0 1,0-1,8-10,0 2,1 1,1 0,0 1,18-15,-11 8,-13 12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3.27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277 0,'-58'25,"38"-17,1 0,0 1,0 1,-29 21,39-23,-1 0,1 1,0 1,1 0,0 0,1 0,0 1,-7 15,12-22,0 1,0 0,0 0,1 0,0 1,0-1,0 0,1 0,0 1,0 5,0-8,1 1,0-1,0 0,0 1,0-1,0 0,1 0,-1 1,1-1,0 0,0-1,0 1,1 0,-1-1,1 1,3 3,0-3,-1 1,1-1,0 0,0-1,0 1,1-1,-1 0,0-1,1 1,0-1,-1-1,1 1,-1-1,1 0,0-1,-1 1,1-1,-1-1,1 1,8-4,0 0,-1-1,0 0,0 0,-1-1,0-1,0-1,22-18,-33 25,0 0,1 0,-1 0,0-1,0 1,0 0,-1-1,1 0,0 1,-1-1,0 0,0 0,0 0,0 0,1-4,-2 4,-1 1,1-1,0 1,-1-1,0 1,1-1,-1 1,0 0,0 0,-1-1,1 1,0 0,-1 0,1 0,-1 0,0 1,0-1,1 0,-4-2,-49-34,27 22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3.8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1,'0'110,"6"-1,20 120,4-81,11 75,-40-213,-1-5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4.21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401 1,'0'0,"-2"0,-7 2,-9 0,-11 0,-11 0,-8 0,-2-2,3 1,2-1,6 0,7 0,7 0,8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5.03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1,'4'70,"22"127,-12-114,-10-57,31 231,-28-181,-5 108,-2-204,0-16,5-47,-3 67,2 0,-1 0,2 0,11-28,-14 40,0 0,1 0,-1 0,1 0,0 0,0 1,0-1,0 1,1-1,-1 1,1 1,0-1,0 0,0 1,0 0,0 0,1 0,-1 0,1 1,-1-1,8 0,1 1,0 0,0 1,1 0,-1 1,0 1,0 0,0 0,0 2,0-1,0 2,-1 0,0 0,0 1,0 0,-1 1,20 16,-21-15,-2 1,1-1,-1 1,0 1,-1 0,0 0,0 0,-1 1,-1 0,1 0,-2 0,0 1,0-1,-1 1,-1 0,1 0,-2 0,0 19,-3-14,1-17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5.5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160 233,'4'0,"0"-1,0 0,0 0,0 0,0-1,-1 1,1-1,0 0,-1 0,1 0,-1-1,0 1,0-1,0 1,0-1,0 0,-1-1,5-5,-1 0,0 0,-1 0,0 0,0-1,-1 0,3-11,-5 15,-1 1,0-1,0 0,0 0,-1 0,1 0,-2 0,1 0,-2-8,2 11,-1 1,0 0,0 0,0-1,0 1,0 0,0 0,-1 0,1 0,-1 1,1-1,-1 0,0 0,0 1,1-1,-1 1,0 0,0 0,-1-1,1 1,0 0,0 1,0-1,-1 0,1 1,-4-1,-8-1,-1 2,1 0,0 0,-1 1,1 1,0 0,0 1,0 1,0 0,-22 10,33-12,0-1,1 0,-1 1,0-1,1 1,-1 0,1 0,0 0,-1 0,1 1,0-1,0 0,1 1,-1 0,0-1,1 1,0 0,0 0,-1-1,2 1,-2 5,1-3,1 1,0 0,1-1,-1 1,1-1,0 1,1-1,-1 1,1-1,0 0,4 7,6 11,1 0,2-1,0-1,1 0,1-2,1 0,1 0,0-2,1 0,1-1,1-2,0 0,37 17,-51-28,0 0,1-1,-1 1,0-2,1 1,-1-1,1-1,13 0,11-5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6.2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0,'5'8,"0"-1,0 1,-1 0,0 0,-1 1,1-1,-2 1,1 0,1 15,1-3,4 11,8 34,19 132,-42-207,0-1,-7-19,10 20,0-1,1 0,0 0,1 0,0 0,0 0,1 0,0 0,1 0,1-10,-1 15,1 0,-1 0,1 0,0 0,0 0,0 0,0 1,1-1,0 1,0 0,0-1,1 1,-1 1,1-1,0 0,0 1,0 0,0 0,1 0,-1 1,6-3,1 1,-1 1,1 1,0-1,0 2,0-1,0 1,0 1,15 1,92 17,-75-11,-43-6,0-1,1 0,-1 0,0 0,1 0,-1 0,0 1,1-1,-1 0,0 0,1 0,-1 0,0 0,1 0,-1 0,0 0,1 0,-1 0,0 0,1 0,-1-1,0 1,1 0,-1 0,0 0,1 0,-1-1,0 1,1 0,-1 0,0 0,0-1,1 1,-1 0,0 0,0-1,0 1,1 0,-1-1,0 1,0 0,0-1,0 1,0 0,0-1,1 1,-1 0,0-1,0 1,0 0,0-1,0 1,-1-1,1 1,-1-8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8.282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0,'5'6,"-1"0,0 1,0-1,0 1,-1 0,0-1,4 16,9 54,-11-48,63 476,-46-305,-16-155,-2-18,-1 1,-1 0,-2 35,20-93,-12 9,-1 0,-1 0,7-41,0-2,-5 30,21-51,-29 85,1 0,-1 1,1-1,-1 0,1 0,-1 0,1 0,0 1,-1-1,1 0,0 1,-1-1,1 0,0 1,0-1,0 1,0 0,-1-1,1 1,0-1,0 1,0 0,0 0,1-1,1 1,-1 0,1 1,0-1,-1 0,1 1,-1-1,1 1,-1 0,4 1,5 4,1 0,20 16,-28-19,6 4,-1 0,0 1,-1 0,1 1,-2 0,1 0,-1 0,-1 1,0 0,0 0,5 13,-3 1,-1-1,0 1,-2 1,3 30,-4-23,14 88,-11-91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0:20.068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3167 18,'9'-9,"2"0,-8 30,-2 60,-3 94,2-165,-1-1,0 0,-1 1,0-1,-1 0,0 0,0 0,-1 0,0-1,-1 0,0 1,-6 7,2-6,0 1,-1-2,0 1,0-1,-1-1,-1 0,-17 10,-6-1,0-2,-2-2,1-1,-1-1,-40 5,-78 8,-1-7,-251-4,350-13,0-3,0-2,0-3,-89-24,-154-45,253 69,-1 2,1 2,-1 2,-71 6,49 4,1 3,-124 37,144-32,1 3,1 2,1 1,-70 48,-82 79,163-119,2 2,1 1,-38 52,54-61,13-18,0 0,-1-1,1 1,-1-1,-1 0,1 0,-1 0,1-1,-1 1,-1-1,-9 6,12-10,3-1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0:21.991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12 0,'-10'84,"9"-48,1 0,3 0,0 0,10 37,-9-57,0 0,2-1,-1 1,2-1,0 0,1-1,0 0,1 0,1-1,0 0,15 14,4-1,1-2,1-1,1-2,1-1,1-2,0-1,1-1,55 16,-31-16,1-2,1-3,0-2,95 1,155-13,61 1,28 7,-112-3,-222 1,1 3,-1 4,0 2,-1 3,115 42,-135-38,-1 3,0 1,-2 2,66 51,-95-65,-1 1,0 0,-1 0,0 2,0-1,-2 1,0 1,0 0,-2 0,1 0,-2 1,9 33,-15-24,0-26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0:30.649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1530 1,'-1'1,"0"1,0 0,0-1,0 0,0 1,-1-1,1 0,0 0,-1 1,1-1,-1 0,0 0,1-1,-1 1,-1 1,-2 0,-42 22,-1-3,-1-1,-86 21,70-21,26-9,-203 70,196-63,2 2,0 2,-50 35,-210 158,285-201,1 1,1 1,0 0,2 1,0 1,-15 23,10-10,2 1,1 1,-14 40,-40 97,32-80,34-75,2-1,-1 1,2 0,0 0,1 0,0 0,2 0,1 17,0 19,-2 29,0-68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0:31.664"/>
    </inkml:context>
    <inkml:brush xml:id="br0">
      <inkml:brushProperty name="width" value="0.05" units="cm"/>
      <inkml:brushProperty name="height" value="0.05" units="cm"/>
      <inkml:brushProperty name="color" value="#66CC00"/>
      <inkml:brushProperty name="ignorePressure" value="1"/>
    </inkml:brush>
  </inkml:definitions>
  <inkml:trace contextRef="#ctx0" brushRef="#br0">0 1,'1'2,"0"1,0-1,0 1,1-1,-1 1,1-1,-1 0,1 1,0-1,0 0,-1 0,1 0,3 1,1 3,83 85,80 88,-162-171,0 1,1 0,0 0,17 14,-22-22,-1 1,0 0,1-1,-1 1,1-1,0 0,-1 0,1 0,0 0,0-1,0 1,0-1,-1 0,1 1,0-1,0 0,0-1,0 1,0-1,0 1,3-2,8-4,-1 0,0-1,0 0,-1-1,0-1,11-10,63-64,-73 70,137-157,-141 156,-2 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3.46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683 756,'-1'-13,"0"0,-1 1,-1-1,1 1,-2 0,0-1,-7-13,-1 0,-1 1,-20-27,5 14,-1 1,-56-54,-81-56,104 94,37 33,-1 2,-29-17,-10-6,58 36,0 0,1 0,0-1,0 0,0-1,-5-7,4 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4.41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484 0,'0'1,"-1"-1,1 1,0-1,0 1,-1 0,1-1,0 1,-1-1,1 1,0-1,-1 1,1-1,-1 0,1 1,-1-1,1 1,-1-1,1 0,-1 1,1-1,-1 0,0 0,1 1,-2-1,-16 5,17-5,-41 5,0-1,-76-4,54-2,6 1,21-1,-45 5,82-3,-1 0,1 0,-1 0,1 0,0 0,-1 1,1-1,-1 0,1 0,0 0,-1 1,1-1,-1 0,1 0,0 1,0-1,-1 0,1 1,0-1,-1 0,1 1,0-1,0 1,0-1,-1 0,1 1,0-1,0 1,0-1,0 1,0-1,0 0,0 1,0-1,0 1,0-1,0 1,0-1,0 0,0 1,0-1,0 1,1 0,9 23,-7-17,73 198,31 69,-100-259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29.63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12,'0'0,"2"0,2 0,5-2,3-3,-1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35.550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1 690,'5'0,"1"-1,0 0,-1 0,1 0,-1-1,0 0,1 0,-1 0,0-1,0 1,6-6,7-5,25-25,-28 25,84-81,-5-3,-3-5,79-118,-165 213,-1 0,1 0,-1-1,-1 1,1-1,-2 0,1 0,1-8,-2 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36.536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0 168,'2'-1,"-1"1,1-1,-1 1,1-1,-1 0,1 1,-1-1,0 0,0 0,1 0,-1 0,0 0,2-2,4-4,24-15,2 1,0 2,1 1,1 2,1 2,38-12,-65 23,0 1,1 0,-1 0,0 1,0 0,1 1,-1 0,1 0,-1 1,0 0,1 0,9 4,-13-3,-1 1,1-1,-1 1,1 0,-1 0,0 1,0 0,0 0,-1 0,1 0,-1 1,0 0,-1 0,1 0,-1 0,0 0,0 1,0-1,2 10,2 6,-2 0,0 0,-1 1,1 33,-5 93,-2-93,2-25,-1-7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39.11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1,'10'13,"0"0,0 1,-2 0,0 1,8 19,-3-1,12 48,-20-63,-1-1,-1 2,0-1,-2 0,0 0,-2 27,-10-90,11 37,1 0,0 0,0 0,0 0,1 1,1-1,-1 0,1 1,0-1,1 1,0 0,0 0,1 0,-1 1,1 0,1-1,-1 2,1-1,0 1,0 0,9-5,-10 6,0 1,0 1,0-1,0 1,0 0,1 0,-1 0,1 1,-1 0,1 0,-1 0,1 1,0-1,-1 2,1-1,0 0,-1 1,1 0,-1 1,1-1,-1 1,1 0,-1 0,0 1,0-1,0 1,-1 1,1-1,0 0,6 8,-4-3,0 0,-1 1,0 0,-1 0,0 0,-1 0,1 1,-2-1,1 1,-1 0,-1 0,0 1,0-1,-1 0,-1 1,0 17,0-26,2-10,7-25,51-112,-60 144,1 1,-1-1,0 0,1 0,-1 1,0-1,1 0,-1 1,1-1,-1 0,1 1,-1-1,1 1,0-1,-1 1,1-1,0 1,-1-1,1 1,0 0,0-1,-1 1,1 0,0 0,0-1,-1 1,1 0,0 0,0 0,0 0,0 0,-1 0,1 0,0 0,0 1,-1-1,1 0,0 0,0 1,0-1,-1 0,1 1,0-1,-1 1,1-1,0 1,-1-1,1 2,6 3,-1 0,0 0,9 12,-12-14,18 22,0 2,-2 0,-1 1,21 45,-31-55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19.501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0 0,'0'0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0.08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 1,'2'21,"0"1,2-1,1 0,1-1,0 1,1-1,16 30,-21-46,0 0,0 0,0 0,1 0,-1-1,1 1,0 0,0-1,0 0,5 4,-6-6,-1-1,1 1,0 0,0 0,0-1,0 1,0-1,0 1,-1-1,1 0,0 0,0 0,0 0,0 0,0 0,0 0,0-1,0 1,0-1,0 0,0 1,-1-1,1 0,0 0,2-2,11-7,-1-1,0-1,-1 0,0 0,-1-2,-1 1,0-2,0 1,15-32,-21 31,-1 8,6 18,1 7,-1 1,-1 1,0 0,-2 0,0 1,-1 0,5 41,-5-15,-3 1,-4 74,0-98,-2 0,0 0,-1 0,-1 0,-9 23,11-41,0 1,0 0,0-1,-1 0,0 0,0 0,-1 0,0-1,-6 6,7-7,0-1,0-1,0 1,-1-1,1 1,-1-1,1-1,-1 1,0-1,0 1,0-1,0-1,0 1,-8-1,-7-1,1-2,0 0,0-1,0-1,0-1,1 0,0-2,-33-18,25 11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1.71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1,'0'3,"1"1,0 0,0-1,0 1,0-1,0 1,1-1,-1 0,3 4,6 12,4 21,-2-1,12 70,0 85,-17-78,-8 127,34-277,-24 21,1 1,0 0,1 1,0 0,0 1,20-13,-25 18,0 1,1 1,0-1,0 1,-1 0,2 1,-1 0,0 0,0 0,1 1,-1 0,1 0,-1 1,1 0,11 2,-13-1,-1 0,1 1,-1-1,0 1,0 1,1-1,-1 1,-1-1,1 1,0 1,-1-1,1 1,-1 0,0 0,0 0,-1 0,1 0,-1 1,0 0,0 0,-1 0,1 0,-1 0,0 0,-1 1,1-1,-1 1,0-1,0 1,0 8,-1-6,0 0,-1 0,1 0,-2 0,1-1,-1 1,0 0,0-1,-1 1,0-1,-1 0,1 0,-1 0,-1 0,1-1,-1 0,0 0,-1 0,1 0,-1-1,-9 6,13-9,-55 30,53-30,0 0,-1-1,1 1,-1-1,0 0,1 0,-1 0,0-1,1 0,-1 0,-8-1,10 0,0 0,0-1,0 0,0 0,1 0,-1 0,1 0,-1 0,1-1,0 1,-1-1,-2-4,2 2,-9-10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2.65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1,'19'18,"-1"0,-1 2,0 0,-2 1,0 1,-1 0,-1 1,-2 1,0 0,-1 0,-2 1,0 0,-2 0,-1 1,-1 0,2 33,-8-43,-1-31,-2-29,5 36,0-1,0 1,1 0,0 0,0 0,1 0,0 0,1 0,0 0,0 1,0-1,8-10,0 2,1 1,1 0,0 1,18-15,-11 8,-13 12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3.275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277 0,'-58'25,"38"-17,1 0,0 1,0 1,-29 21,39-23,-1 0,1 1,0 1,1 0,0 0,1 0,0 1,-7 15,12-22,0 1,0 0,0 0,1 0,0 1,0-1,0 0,1 0,0 1,0 5,0-8,1 1,0-1,0 0,0 1,0-1,0 0,1 0,-1 1,1-1,0 0,0-1,0 1,1 0,-1-1,1 1,3 3,0-3,-1 1,1-1,0 0,0-1,0 1,1-1,-1 0,0-1,1 1,0-1,-1-1,1 1,-1-1,1 0,0-1,-1 1,1-1,-1-1,1 1,8-4,0 0,-1-1,0 0,0 0,-1-1,0-1,0-1,22-18,-33 25,0 0,1 0,-1 0,0-1,0 1,0 0,-1-1,1 0,0 1,-1-1,0 0,0 0,0 0,0 0,1-4,-2 4,-1 1,1-1,0 1,-1-1,0 1,1-1,-1 1,0 0,0 0,-1-1,1 1,0 0,-1 0,1 0,-1 0,0 1,0-1,1 0,-4-2,-49-34,27 22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3.873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 1,'0'110,"6"-1,20 120,4-81,11 75,-40-213,-1-5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4.21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401 1,'0'0,"-2"0,-7 2,-9 0,-11 0,-11 0,-8 0,-2-2,3 1,2-1,6 0,7 0,7 0,8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5.039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1,'4'70,"22"127,-12-114,-10-57,31 231,-28-181,-5 108,-2-204,0-16,5-47,-3 67,2 0,-1 0,2 0,11-28,-14 40,0 0,1 0,-1 0,1 0,0 0,0 1,0-1,0 1,1-1,-1 1,1 1,0-1,0 0,0 1,0 0,0 0,1 0,-1 0,1 1,-1-1,8 0,1 1,0 0,0 1,1 0,-1 1,0 1,0 0,0 0,0 2,0-1,0 2,-1 0,0 0,0 1,0 0,-1 1,20 16,-21-15,-2 1,1-1,-1 1,0 1,-1 0,0 0,0 0,-1 1,-1 0,1 0,-2 0,0 1,0-1,-1 1,-1 0,1 0,-2 0,0 19,-3-14,1-17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5.584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160 233,'4'0,"0"-1,0 0,0 0,0 0,0-1,-1 1,1-1,0 0,-1 0,1 0,-1-1,0 1,0-1,0 1,0-1,0 0,-1-1,5-5,-1 0,0 0,-1 0,0 0,0-1,-1 0,3-11,-5 15,-1 1,0-1,0 0,0 0,-1 0,1 0,-2 0,1 0,-2-8,2 11,-1 1,0 0,0 0,0-1,0 1,0 0,0 0,-1 0,1 0,-1 1,1-1,-1 0,0 0,0 1,1-1,-1 1,0 0,0 0,-1-1,1 1,0 0,0 1,0-1,-1 0,1 1,-4-1,-8-1,-1 2,1 0,0 0,-1 1,1 1,0 0,0 1,0 1,0 0,-22 10,33-12,0-1,1 0,-1 1,0-1,1 1,-1 0,1 0,0 0,-1 0,1 1,0-1,0 0,1 1,-1 0,0-1,1 1,0 0,0 0,-1-1,2 1,-2 5,1-3,1 1,0 0,1-1,-1 1,1-1,0 1,1-1,-1 1,1-1,0 0,4 7,6 11,1 0,2-1,0-1,1 0,1-2,1 0,1 0,0-2,1 0,1-1,1-2,0 0,37 17,-51-28,0 0,1-1,-1 1,0-2,1 1,-1-1,1-1,13 0,11-5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38:46.22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0,'5'8,"0"-1,0 1,-1 0,0 0,-1 1,1-1,-2 1,1 0,1 15,1-3,4 11,8 34,19 132,-42-207,0-1,-7-19,10 20,0-1,1 0,0 0,1 0,0 0,0 0,1 0,0 0,1 0,1-10,-1 15,1 0,-1 0,1 0,0 0,0 0,0 0,0 1,1-1,0 1,0 0,0-1,1 1,-1 1,1-1,0 0,0 1,0 0,0 0,1 0,-1 1,6-3,1 1,-1 1,1 1,0-1,0 2,0-1,0 1,0 1,15 1,92 17,-75-11,-43-6,0-1,1 0,-1 0,0 0,1 0,-1 0,0 1,1-1,-1 0,0 0,1 0,-1 0,0 0,1 0,-1 0,0 0,1 0,-1 0,0 0,1 0,-1-1,0 1,1 0,-1 0,0 0,1 0,-1-1,0 1,1 0,-1 0,0 0,0-1,1 1,-1 0,0 0,0-1,0 1,1 0,-1-1,0 1,0 0,0-1,0 1,0 0,0-1,1 1,-1 0,0-1,0 1,0 0,0-1,0 1,-1-1,1 1,-1-8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2:27.741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0,'1'10,"0"0,1 0,0-1,6 18,1 4,-8-28,43 202,-38-167,-1 0,-2 1,-4 56,6-146,2 0,2 1,20-61,-27 106,0 0,0 0,0 1,1-1,-1 1,1 0,0 0,1 0,-1 0,0 0,1 1,0 0,0-1,0 2,0-1,1 0,-1 1,1 0,0 0,-1 0,1 0,0 1,0 0,0 0,0 0,9 0,-7 1,0 0,0 1,0-1,0 1,0 1,0-1,0 1,-1 1,1-1,-1 1,1 0,-1 1,0-1,0 1,-1 0,1 1,-1-1,0 1,5 6,-3 0,0 0,0 1,-1 0,0 0,-1 1,-1-1,0 1,-1 0,0 0,-1 1,0-1,-1 1,-1-1,0 0,-1 1,0-1,-1 1,0-1,-2 0,1 0,-1 0,-1-1,-9 19,12-28,-1 1,1-1,-1 0,1 0,-1 0,-6 6,9-9,0 0,0 0,0 0,-1 0,1 0,0 1,0-1,0 0,0 0,0 0,0 0,0 0,-1 0,1 0,0 0,0 0,0 0,0 0,0 0,-1 0,1 1,0-1,0 0,0 0,0 0,0 0,-1 0,1-1,0 1,0 0,0 0,0 0,0 0,0 0,-1 0,1 0,0 0,0 0,0 0,0 0,0 0,0 0,-1-1,1 1,0 0,0 0,0 0,0 0,0 0,0-1,0-9,7-16,10-23,2 1,2 1,2 2,45-68,-63 106,0 0,0 1,1-1,0 1,12-10,-15 15,-1 0,0-1,0 1,1 0,-1 0,0 0,1 1,-1-1,1 0,-1 1,1 0,-1-1,1 1,0 0,-1 0,1 1,-1-1,1 1,-1-1,1 1,-1 0,1-1,3 3,11 7,-1 1,0 1,0 0,-1 1,-1 0,0 1,-1 1,-1 0,0 1,19 34,-27-42,0 0,0 1,-1 0,0-1,3 18,-5-21,-1-1,1 0,-1 0,0 1,0-1,-1 0,0 0,1 1,-1-1,0 0,-1 0,1 0,-1 0,-3 6,-5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3:20:20.166"/>
    </inkml:context>
    <inkml:brush xml:id="br0">
      <inkml:brushProperty name="width" value="0.05" units="cm"/>
      <inkml:brushProperty name="height" value="0.05" units="cm"/>
      <inkml:brushProperty name="color" value="#CC0066"/>
      <inkml:brushProperty name="ignorePressure" value="1"/>
    </inkml:brush>
  </inkml:definitions>
  <inkml:trace contextRef="#ctx0" brushRef="#br0">1032 0,'-63'1,"0"3,1 3,-1 3,-93 26,111-22,0 2,1 2,1 1,1 3,0 2,-61 46,78-50,1 1,1 2,1 0,1 1,1 1,1 1,2 1,0 1,-18 41,28-52,1 0,0 0,1 0,1 1,0 0,2 0,0 0,1 0,0 0,2 0,0 0,1 0,1 0,1 0,0 0,1-1,1 0,8 17,-4-16,1-1,0-1,1 0,0-1,2 0,0 0,0-2,1 0,1 0,0-2,1 0,0-1,1 0,0-2,21 8,2-2,0-2,1-2,0-1,0-3,1-1,44-1,-33-4,-1-3,0-2,0-3,73-19,-84 15,-1-2,0-2,-1-1,0-3,65-43,-86 50,-1-1,0-1,-2-1,1 0,-2-1,0-1,-2 0,1-1,-2-1,13-27,-19 33,-1 1,0-1,-1 0,-1 0,0 0,-1 0,-1 0,0-1,-1 1,0-1,-1 1,-1 0,0-1,-1 1,0 0,-1 0,-9-20,1 10,0 1,-2 0,0 1,-2 0,0 1,-28-27,18 23,-1 2,-2 1,0 1,-42-23,24 20,0 2,-2 2,0 3,-1 1,-1 3,-84-11,64 16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2:28.40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0 324,'2'0,"-1"-1,1 0,-1 1,1-1,-1 0,0 0,1 0,-1 0,0 0,0 0,0 0,0 0,0 0,0-1,0 1,0 0,0-1,0-1,1-1,17-27,-2 0,0-2,-3 0,-1 0,-1-1,10-51,-22 85,0-1,0 0,1 0,-1 1,0-1,0 0,0 0,0 0,0 1,0-1,0 0,0 0,0 1,-1-1,1 0,0 0,0 1,-1-1,1 0,-1 1,1-1,-1-1,1 2,-1 0,0 0,1 0,-1 0,1 0,-1-1,0 1,1 0,-1 0,1 0,-1 1,0-1,1 0,-1 0,1 0,-1 0,0 0,1 1,-1-1,1 0,-1 1,-5 2,1 1,0 0,0-1,-5 7,2-3,2 1,-1 0,1 1,0-1,1 1,0 0,0 1,1-1,0 1,1 0,0 0,1 0,0 0,0 1,1-1,0 0,1 1,0-1,3 19,-1-18,0-1,1 0,-1 0,2 0,0-1,0 1,0-1,1 0,1 0,-1 0,2-1,-1 0,1 0,0 0,1-1,-1 0,1-1,1 0,-1 0,11 5,-14-9,0 0,0 0,1-1,-1 1,1-1,-1 0,1-1,0 1,-1-1,1 0,0-1,9-1,-11 1,0 0,-1 0,1 0,-1 0,1 0,-1-1,0 0,1 0,-1 0,0 0,0 0,-1-1,1 1,0-1,-1 1,1-1,-1 0,0 0,0 0,2-5,-1-1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3:16.15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1,'1'3,"-1"0,1 1,0-1,0 0,0 0,1 1,2 4,6 14,4 42,-2 0,5 118,-6-49,11 52,19 284,-26-146,-6-242,39 156,-43-214,-1 1,2 39,0 2,-3-49,1-1,6 18,-4-15,-2-4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3:17.480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4351 0,'-4'3,"0"0,-1-1,1 0,-1 0,1 0,-1 0,0-1,0 0,-9 2,-5 1,-158 39,-200 22,-187-8,-245-20,-3-37,349-3,251 5,-339-11,544 8,-134-15,129 14,-1-1,1-1,0 0,0 0,0-1,1 0,-1-1,-19-14,28 17,0 1,0-1,1 1,-1-1,0 0,1 0,0 0,0 0,0-1,0 1,0-1,0 1,1-1,0 1,0-1,-1-6,2 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3:18.745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920 1,'-1'4,"1"1,-1-1,0 0,0 1,-1-1,1 0,-5 8,-1 5,-82 191,72-176,-1 0,-2-1,0-1,-32 34,48-60,0 0,0 1,0-1,-1-1,0 1,0-1,0 0,0 0,0 0,-10 3,11-5,-1 0,1-1,-1 1,1-1,-1 0,1 0,-1 0,1-1,-1 0,1 0,-1 0,1 0,0 0,-7-4,-19-11,1 0,0-3,-31-24,-39-27,-155-58,205 106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7:56.38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254 0,'-5'212,"1"-119,2-26,-13 284,-24-1,-15-101,-54 175,101-403,2 0,0 1,1-1,1 1,2 0,0 0,3 36,-2-56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7:57.183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0,'2'14,"-1"-1,2 0,-1 0,2 0,0 0,6 12,7 27,5 51,-14-62,20 64,-27-102,0 1,1-1,-1 0,1 1,0-1,0 0,0 0,0 0,1-1,-1 1,1 0,-1-1,1 1,0-1,0 0,0 0,0 0,1-1,-1 1,0-1,7 2,-3-2,1 0,-1 0,1-1,0 0,-1 0,1-1,0 0,-1 0,12-3,3-4,1 0,-1-1,0-1,36-23,78-63,-88 60,96-64,-111 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7:58.772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1 0,'6'30,"1"-6,0 44,-2 130,-5-68,9 1083,-10-840,1-374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7:59.371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0 1,'18'18,"0"1,-2 0,0 1,-1 1,-1 1,-1 0,-2 1,0 0,11 33,-14-25,0 0,-3 1,3 41,-2-21,-6-50,0 1,0-1,0 0,1 0,-1 0,1 1,-1-1,1 0,0 0,0 0,0 0,0 0,0 0,1 0,-1-1,1 1,2 2,-2-3,0 0,0 0,0-1,0 1,1-1,-1 1,0-1,1 0,-1 0,0 0,1 0,-1 0,0 0,0-1,1 1,3-2,381-110,-377 109,8-4,-13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8:07.37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1381 61,'0'1,"-1"0,1 1,0-1,-1 0,0 0,1 0,-1 0,0 0,1 0,-1 0,0 0,0 0,0 0,0 0,0 0,0-1,0 1,0 0,0-1,0 1,-1-1,1 1,0-1,0 0,0 1,-2-1,-36 7,38-7,-135 7,11-2,33 3,17-3,-1 4,-86 21,137-22,1 1,1 1,-1 1,2 1,0 1,0 1,1 1,1 1,-22 21,0 6,2 2,-63 89,70-86,2 1,3 2,1 1,3 0,2 2,-17 66,34-97,1 0,1 0,1 0,1 0,1 0,1 1,5 28,0-22,1 0,1 0,2-1,25 53,-5-30,1-1,3-1,2-2,2-1,50 48,-59-68,0 0,2-2,0-1,2-2,0-1,42 19,-49-28,1-1,-1-2,2-1,-1-1,1-1,0-1,0-2,0-1,40-2,-27-4,0-1,0-3,-1-1,0-2,0-2,-2-1,1-2,-2-2,0-1,-2-2,0-1,56-48,-68 47,-2 0,-1-1,0-1,-2-1,-1-1,-1 0,21-53,-9 8,-3-1,14-78,-25 89,-3 0,-3 0,1-72,-9 96,-2 0,-2 0,-1 0,-2 1,-2-1,-18-51,12 51,-1 1,-35-59,39 78,0 1,-1 0,-1 1,0 1,-1 0,-1 1,-17-13,-6 2,0 2,-63-27,-89-26,121 50,3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2-08T16:48:10.88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2217 245,'-51'-28,"15"8,-2 1,-57-21,-10 9,-136-21,-114 8,39 33,256 14,1 2,0 3,-75 19,102-17,0 2,1 1,1 1,0 1,1 2,1 1,-46 38,29-17,2 3,2 2,-52 69,72-84,1 1,1 1,2 0,1 1,2 1,-17 55,25-63,1 0,0 0,2 0,1 0,1 1,1-1,2 0,0 1,2-1,7 27,1-11,2 0,2-2,2 0,27 47,-10-31,2-2,51 58,-41-58,3-2,2-2,2-2,2-3,2-2,85 45,-114-72,2-1,0-2,0-1,1-1,0-2,0-1,1-2,0-1,0-2,0-1,1-1,-1-2,0-1,0-2,-1-1,33-11,9-9,121-59,65-56,-168 90,127-88,-175 107,-2-2,70-76,-91 87,-1-2,-1 0,-2-2,0 0,-2 0,13-35,-19 40,-2-1,-1 0,-1-1,0 1,-2-1,-1 0,-1 0,-1 0,-2-24,-2 21,-1 0,-1 0,-2 1,0 0,-1 0,-2 1,-1 0,-28-43,10 25,-2 1,-2 1,-64-58,51 58,-1 3,-2 2,-2 1,-69-33,23 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4" name="Google Shape;58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03682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0417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274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65378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063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3305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92660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0105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609600" y="1991850"/>
            <a:ext cx="5345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 flipH="1">
            <a:off x="0" y="0"/>
            <a:ext cx="6593211" cy="5143591"/>
          </a:xfrm>
          <a:custGeom>
            <a:avLst/>
            <a:gdLst/>
            <a:ahLst/>
            <a:cxnLst/>
            <a:rect l="l" t="t" r="r" b="b"/>
            <a:pathLst>
              <a:path w="126823" h="98939" extrusionOk="0">
                <a:moveTo>
                  <a:pt x="8625" y="1"/>
                </a:moveTo>
                <a:lnTo>
                  <a:pt x="8114" y="891"/>
                </a:lnTo>
                <a:lnTo>
                  <a:pt x="7133" y="2705"/>
                </a:lnTo>
                <a:lnTo>
                  <a:pt x="6209" y="4543"/>
                </a:lnTo>
                <a:lnTo>
                  <a:pt x="5352" y="6407"/>
                </a:lnTo>
                <a:lnTo>
                  <a:pt x="4544" y="8287"/>
                </a:lnTo>
                <a:lnTo>
                  <a:pt x="3810" y="10191"/>
                </a:lnTo>
                <a:lnTo>
                  <a:pt x="3134" y="12120"/>
                </a:lnTo>
                <a:lnTo>
                  <a:pt x="2515" y="14066"/>
                </a:lnTo>
                <a:lnTo>
                  <a:pt x="1971" y="16037"/>
                </a:lnTo>
                <a:lnTo>
                  <a:pt x="1485" y="18015"/>
                </a:lnTo>
                <a:lnTo>
                  <a:pt x="1064" y="20019"/>
                </a:lnTo>
                <a:lnTo>
                  <a:pt x="718" y="22047"/>
                </a:lnTo>
                <a:lnTo>
                  <a:pt x="438" y="24084"/>
                </a:lnTo>
                <a:lnTo>
                  <a:pt x="223" y="26137"/>
                </a:lnTo>
                <a:lnTo>
                  <a:pt x="75" y="28206"/>
                </a:lnTo>
                <a:lnTo>
                  <a:pt x="9" y="30292"/>
                </a:lnTo>
                <a:lnTo>
                  <a:pt x="1" y="31339"/>
                </a:lnTo>
                <a:lnTo>
                  <a:pt x="9" y="32716"/>
                </a:lnTo>
                <a:lnTo>
                  <a:pt x="133" y="35453"/>
                </a:lnTo>
                <a:lnTo>
                  <a:pt x="380" y="38158"/>
                </a:lnTo>
                <a:lnTo>
                  <a:pt x="751" y="40837"/>
                </a:lnTo>
                <a:lnTo>
                  <a:pt x="1229" y="43492"/>
                </a:lnTo>
                <a:lnTo>
                  <a:pt x="1831" y="46114"/>
                </a:lnTo>
                <a:lnTo>
                  <a:pt x="2548" y="48703"/>
                </a:lnTo>
                <a:lnTo>
                  <a:pt x="3373" y="51259"/>
                </a:lnTo>
                <a:lnTo>
                  <a:pt x="4305" y="53781"/>
                </a:lnTo>
                <a:lnTo>
                  <a:pt x="5343" y="56263"/>
                </a:lnTo>
                <a:lnTo>
                  <a:pt x="6489" y="58704"/>
                </a:lnTo>
                <a:lnTo>
                  <a:pt x="7734" y="61111"/>
                </a:lnTo>
                <a:lnTo>
                  <a:pt x="9087" y="63469"/>
                </a:lnTo>
                <a:lnTo>
                  <a:pt x="10538" y="65786"/>
                </a:lnTo>
                <a:lnTo>
                  <a:pt x="12079" y="68053"/>
                </a:lnTo>
                <a:lnTo>
                  <a:pt x="13720" y="70271"/>
                </a:lnTo>
                <a:lnTo>
                  <a:pt x="14578" y="71368"/>
                </a:lnTo>
                <a:lnTo>
                  <a:pt x="10439" y="81674"/>
                </a:lnTo>
                <a:lnTo>
                  <a:pt x="21297" y="78763"/>
                </a:lnTo>
                <a:lnTo>
                  <a:pt x="22122" y="79555"/>
                </a:lnTo>
                <a:lnTo>
                  <a:pt x="23804" y="81105"/>
                </a:lnTo>
                <a:lnTo>
                  <a:pt x="25543" y="82614"/>
                </a:lnTo>
                <a:lnTo>
                  <a:pt x="27332" y="84089"/>
                </a:lnTo>
                <a:lnTo>
                  <a:pt x="29163" y="85524"/>
                </a:lnTo>
                <a:lnTo>
                  <a:pt x="31051" y="86917"/>
                </a:lnTo>
                <a:lnTo>
                  <a:pt x="32988" y="88269"/>
                </a:lnTo>
                <a:lnTo>
                  <a:pt x="34967" y="89580"/>
                </a:lnTo>
                <a:lnTo>
                  <a:pt x="36987" y="90850"/>
                </a:lnTo>
                <a:lnTo>
                  <a:pt x="39056" y="92079"/>
                </a:lnTo>
                <a:lnTo>
                  <a:pt x="41175" y="93266"/>
                </a:lnTo>
                <a:lnTo>
                  <a:pt x="43327" y="94395"/>
                </a:lnTo>
                <a:lnTo>
                  <a:pt x="45520" y="95492"/>
                </a:lnTo>
                <a:lnTo>
                  <a:pt x="47755" y="96539"/>
                </a:lnTo>
                <a:lnTo>
                  <a:pt x="50030" y="97537"/>
                </a:lnTo>
                <a:lnTo>
                  <a:pt x="52339" y="98485"/>
                </a:lnTo>
                <a:lnTo>
                  <a:pt x="53510" y="98938"/>
                </a:lnTo>
                <a:lnTo>
                  <a:pt x="126822" y="98938"/>
                </a:lnTo>
                <a:lnTo>
                  <a:pt x="126822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1964350"/>
            <a:ext cx="49056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85800" y="3221052"/>
            <a:ext cx="49056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74F67"/>
              </a:buClr>
              <a:buSzPts val="1800"/>
              <a:buNone/>
              <a:defRPr sz="1800">
                <a:solidFill>
                  <a:srgbClr val="474F67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810450" y="1399800"/>
            <a:ext cx="51909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×"/>
              <a:defRPr sz="3000" i="1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×"/>
              <a:defRPr sz="3000" i="1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 i="1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 i="1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 i="1"/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734249" y="642050"/>
            <a:ext cx="1545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rgbClr val="6D9EEB"/>
                </a:solidFill>
                <a:latin typeface="ABeeZee"/>
                <a:ea typeface="ABeeZee"/>
                <a:cs typeface="ABeeZee"/>
                <a:sym typeface="ABeeZee"/>
              </a:rPr>
              <a:t>“</a:t>
            </a:r>
            <a:endParaRPr sz="11000">
              <a:solidFill>
                <a:srgbClr val="6D9EEB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653625" y="1526915"/>
            <a:ext cx="5969100" cy="323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×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653625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2"/>
          </p:nvPr>
        </p:nvSpPr>
        <p:spPr>
          <a:xfrm>
            <a:off x="3725502" y="1527625"/>
            <a:ext cx="2897100" cy="300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>
            <a:off x="0" y="0"/>
            <a:ext cx="8093362" cy="5143539"/>
          </a:xfrm>
          <a:custGeom>
            <a:avLst/>
            <a:gdLst/>
            <a:ahLst/>
            <a:cxnLst/>
            <a:rect l="l" t="t" r="r" b="b"/>
            <a:pathLst>
              <a:path w="155679" h="98938" extrusionOk="0">
                <a:moveTo>
                  <a:pt x="8624" y="0"/>
                </a:moveTo>
                <a:lnTo>
                  <a:pt x="8113" y="899"/>
                </a:lnTo>
                <a:lnTo>
                  <a:pt x="7132" y="2713"/>
                </a:lnTo>
                <a:lnTo>
                  <a:pt x="6208" y="4543"/>
                </a:lnTo>
                <a:lnTo>
                  <a:pt x="5351" y="6406"/>
                </a:lnTo>
                <a:lnTo>
                  <a:pt x="4543" y="8286"/>
                </a:lnTo>
                <a:lnTo>
                  <a:pt x="3809" y="10191"/>
                </a:lnTo>
                <a:lnTo>
                  <a:pt x="3133" y="12120"/>
                </a:lnTo>
                <a:lnTo>
                  <a:pt x="2515" y="14066"/>
                </a:lnTo>
                <a:lnTo>
                  <a:pt x="1971" y="16036"/>
                </a:lnTo>
                <a:lnTo>
                  <a:pt x="1484" y="18023"/>
                </a:lnTo>
                <a:lnTo>
                  <a:pt x="1064" y="20027"/>
                </a:lnTo>
                <a:lnTo>
                  <a:pt x="717" y="22047"/>
                </a:lnTo>
                <a:lnTo>
                  <a:pt x="437" y="24083"/>
                </a:lnTo>
                <a:lnTo>
                  <a:pt x="223" y="26136"/>
                </a:lnTo>
                <a:lnTo>
                  <a:pt x="74" y="28205"/>
                </a:lnTo>
                <a:lnTo>
                  <a:pt x="8" y="30291"/>
                </a:lnTo>
                <a:lnTo>
                  <a:pt x="0" y="31339"/>
                </a:lnTo>
                <a:lnTo>
                  <a:pt x="8" y="32715"/>
                </a:lnTo>
                <a:lnTo>
                  <a:pt x="132" y="35453"/>
                </a:lnTo>
                <a:lnTo>
                  <a:pt x="379" y="38157"/>
                </a:lnTo>
                <a:lnTo>
                  <a:pt x="750" y="40845"/>
                </a:lnTo>
                <a:lnTo>
                  <a:pt x="1228" y="43500"/>
                </a:lnTo>
                <a:lnTo>
                  <a:pt x="1830" y="46121"/>
                </a:lnTo>
                <a:lnTo>
                  <a:pt x="2548" y="48710"/>
                </a:lnTo>
                <a:lnTo>
                  <a:pt x="3372" y="51266"/>
                </a:lnTo>
                <a:lnTo>
                  <a:pt x="4304" y="53781"/>
                </a:lnTo>
                <a:lnTo>
                  <a:pt x="5343" y="56263"/>
                </a:lnTo>
                <a:lnTo>
                  <a:pt x="6489" y="58711"/>
                </a:lnTo>
                <a:lnTo>
                  <a:pt x="7734" y="61111"/>
                </a:lnTo>
                <a:lnTo>
                  <a:pt x="9086" y="63469"/>
                </a:lnTo>
                <a:lnTo>
                  <a:pt x="10537" y="65785"/>
                </a:lnTo>
                <a:lnTo>
                  <a:pt x="12079" y="68053"/>
                </a:lnTo>
                <a:lnTo>
                  <a:pt x="13719" y="70279"/>
                </a:lnTo>
                <a:lnTo>
                  <a:pt x="14577" y="71367"/>
                </a:lnTo>
                <a:lnTo>
                  <a:pt x="10438" y="81673"/>
                </a:lnTo>
                <a:lnTo>
                  <a:pt x="10438" y="81673"/>
                </a:lnTo>
                <a:lnTo>
                  <a:pt x="21296" y="78763"/>
                </a:lnTo>
                <a:lnTo>
                  <a:pt x="22121" y="79554"/>
                </a:lnTo>
                <a:lnTo>
                  <a:pt x="23803" y="81104"/>
                </a:lnTo>
                <a:lnTo>
                  <a:pt x="25542" y="82613"/>
                </a:lnTo>
                <a:lnTo>
                  <a:pt x="27332" y="84089"/>
                </a:lnTo>
                <a:lnTo>
                  <a:pt x="29162" y="85523"/>
                </a:lnTo>
                <a:lnTo>
                  <a:pt x="31050" y="86917"/>
                </a:lnTo>
                <a:lnTo>
                  <a:pt x="32987" y="88269"/>
                </a:lnTo>
                <a:lnTo>
                  <a:pt x="34966" y="89588"/>
                </a:lnTo>
                <a:lnTo>
                  <a:pt x="36986" y="90858"/>
                </a:lnTo>
                <a:lnTo>
                  <a:pt x="39056" y="92078"/>
                </a:lnTo>
                <a:lnTo>
                  <a:pt x="41175" y="93265"/>
                </a:lnTo>
                <a:lnTo>
                  <a:pt x="43326" y="94403"/>
                </a:lnTo>
                <a:lnTo>
                  <a:pt x="45520" y="95491"/>
                </a:lnTo>
                <a:lnTo>
                  <a:pt x="47754" y="96538"/>
                </a:lnTo>
                <a:lnTo>
                  <a:pt x="50029" y="97536"/>
                </a:lnTo>
                <a:lnTo>
                  <a:pt x="52338" y="98484"/>
                </a:lnTo>
                <a:lnTo>
                  <a:pt x="53509" y="98938"/>
                </a:lnTo>
                <a:lnTo>
                  <a:pt x="155678" y="98938"/>
                </a:lnTo>
                <a:lnTo>
                  <a:pt x="15567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dist="114300" dir="3600000" algn="bl" rotWithShape="0">
              <a:schemeClr val="dk2">
                <a:alpha val="3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5235525" y="660650"/>
            <a:ext cx="21534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3625" y="739375"/>
            <a:ext cx="596910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53625" y="1374515"/>
            <a:ext cx="5969100" cy="32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×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●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○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BeeZee"/>
              <a:buChar char="■"/>
              <a:defRPr sz="24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customXml" Target="../ink/ink24.xml"/><Relationship Id="rId3" Type="http://schemas.openxmlformats.org/officeDocument/2006/relationships/customXml" Target="../ink/ink19.xml"/><Relationship Id="rId7" Type="http://schemas.openxmlformats.org/officeDocument/2006/relationships/customXml" Target="../ink/ink21.xm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customXml" Target="../ink/ink23.xml"/><Relationship Id="rId5" Type="http://schemas.openxmlformats.org/officeDocument/2006/relationships/customXml" Target="../ink/ink20.xml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customXml" Target="../ink/ink22.xml"/><Relationship Id="rId1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customXml" Target="../ink/ink30.xml"/><Relationship Id="rId18" Type="http://schemas.openxmlformats.org/officeDocument/2006/relationships/image" Target="../media/image45.png"/><Relationship Id="rId26" Type="http://schemas.openxmlformats.org/officeDocument/2006/relationships/image" Target="../media/image49.png"/><Relationship Id="rId3" Type="http://schemas.openxmlformats.org/officeDocument/2006/relationships/customXml" Target="../ink/ink25.xml"/><Relationship Id="rId21" Type="http://schemas.openxmlformats.org/officeDocument/2006/relationships/customXml" Target="../ink/ink34.xml"/><Relationship Id="rId7" Type="http://schemas.openxmlformats.org/officeDocument/2006/relationships/customXml" Target="../ink/ink27.xml"/><Relationship Id="rId12" Type="http://schemas.openxmlformats.org/officeDocument/2006/relationships/image" Target="../media/image42.png"/><Relationship Id="rId17" Type="http://schemas.openxmlformats.org/officeDocument/2006/relationships/customXml" Target="../ink/ink32.xml"/><Relationship Id="rId25" Type="http://schemas.openxmlformats.org/officeDocument/2006/relationships/customXml" Target="../ink/ink36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4.png"/><Relationship Id="rId20" Type="http://schemas.openxmlformats.org/officeDocument/2006/relationships/image" Target="../media/image46.png"/><Relationship Id="rId29" Type="http://schemas.openxmlformats.org/officeDocument/2006/relationships/customXml" Target="../ink/ink3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11" Type="http://schemas.openxmlformats.org/officeDocument/2006/relationships/customXml" Target="../ink/ink29.xml"/><Relationship Id="rId24" Type="http://schemas.openxmlformats.org/officeDocument/2006/relationships/image" Target="../media/image48.png"/><Relationship Id="rId32" Type="http://schemas.openxmlformats.org/officeDocument/2006/relationships/image" Target="../media/image52.png"/><Relationship Id="rId5" Type="http://schemas.openxmlformats.org/officeDocument/2006/relationships/customXml" Target="../ink/ink26.xml"/><Relationship Id="rId15" Type="http://schemas.openxmlformats.org/officeDocument/2006/relationships/customXml" Target="../ink/ink31.xml"/><Relationship Id="rId23" Type="http://schemas.openxmlformats.org/officeDocument/2006/relationships/customXml" Target="../ink/ink35.xml"/><Relationship Id="rId28" Type="http://schemas.openxmlformats.org/officeDocument/2006/relationships/image" Target="../media/image50.png"/><Relationship Id="rId10" Type="http://schemas.openxmlformats.org/officeDocument/2006/relationships/image" Target="../media/image41.png"/><Relationship Id="rId19" Type="http://schemas.openxmlformats.org/officeDocument/2006/relationships/customXml" Target="../ink/ink33.xml"/><Relationship Id="rId31" Type="http://schemas.openxmlformats.org/officeDocument/2006/relationships/customXml" Target="../ink/ink39.xml"/><Relationship Id="rId4" Type="http://schemas.openxmlformats.org/officeDocument/2006/relationships/image" Target="../media/image38.png"/><Relationship Id="rId9" Type="http://schemas.openxmlformats.org/officeDocument/2006/relationships/customXml" Target="../ink/ink28.xml"/><Relationship Id="rId14" Type="http://schemas.openxmlformats.org/officeDocument/2006/relationships/image" Target="../media/image43.png"/><Relationship Id="rId22" Type="http://schemas.openxmlformats.org/officeDocument/2006/relationships/image" Target="../media/image47.png"/><Relationship Id="rId27" Type="http://schemas.openxmlformats.org/officeDocument/2006/relationships/customXml" Target="../ink/ink37.xml"/><Relationship Id="rId30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RedX.svg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openclipart.org/detail/15814/-by--15814" TargetMode="External"/><Relationship Id="rId9" Type="http://schemas.openxmlformats.org/officeDocument/2006/relationships/hyperlink" Target="https://pixabay.com/en/momma-mother-mom-parent-daughter-2360476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RedX.svg" TargetMode="External"/><Relationship Id="rId5" Type="http://schemas.openxmlformats.org/officeDocument/2006/relationships/image" Target="../media/image54.png"/><Relationship Id="rId4" Type="http://schemas.openxmlformats.org/officeDocument/2006/relationships/hyperlink" Target="https://openclipart.org/detail/15814/-by--15814" TargetMode="External"/><Relationship Id="rId9" Type="http://schemas.openxmlformats.org/officeDocument/2006/relationships/hyperlink" Target="https://pixabay.com/en/momma-mother-mom-parent-daughter-2360476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3" Type="http://schemas.openxmlformats.org/officeDocument/2006/relationships/image" Target="../media/image53.pn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RedX.svg" TargetMode="External"/><Relationship Id="rId11" Type="http://schemas.openxmlformats.org/officeDocument/2006/relationships/hyperlink" Target="https://www.publicdomainpictures.net/en/view-image.php?image=139329&amp;picture=father-and-son" TargetMode="External"/><Relationship Id="rId5" Type="http://schemas.openxmlformats.org/officeDocument/2006/relationships/image" Target="../media/image54.png"/><Relationship Id="rId10" Type="http://schemas.openxmlformats.org/officeDocument/2006/relationships/image" Target="../media/image56.jpg"/><Relationship Id="rId4" Type="http://schemas.openxmlformats.org/officeDocument/2006/relationships/hyperlink" Target="https://openclipart.org/detail/15814/-by--15814" TargetMode="External"/><Relationship Id="rId9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59.gif"/><Relationship Id="rId3" Type="http://schemas.openxmlformats.org/officeDocument/2006/relationships/image" Target="../media/image57.png"/><Relationship Id="rId7" Type="http://schemas.openxmlformats.org/officeDocument/2006/relationships/customXml" Target="../ink/ink41.xml"/><Relationship Id="rId12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oodfreephotos.com/vector-images/orange-star-vector-clipart.png.php" TargetMode="External"/><Relationship Id="rId11" Type="http://schemas.openxmlformats.org/officeDocument/2006/relationships/customXml" Target="../ink/ink43.xml"/><Relationship Id="rId5" Type="http://schemas.openxmlformats.org/officeDocument/2006/relationships/image" Target="../media/image58.png"/><Relationship Id="rId10" Type="http://schemas.openxmlformats.org/officeDocument/2006/relationships/image" Target="../media/image61.png"/><Relationship Id="rId4" Type="http://schemas.openxmlformats.org/officeDocument/2006/relationships/hyperlink" Target="http://tammycookblogsbooks.blogspot.com/2015_01_01_archive.html" TargetMode="External"/><Relationship Id="rId9" Type="http://schemas.openxmlformats.org/officeDocument/2006/relationships/customXml" Target="../ink/ink42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18" Type="http://schemas.openxmlformats.org/officeDocument/2006/relationships/customXml" Target="../ink/ink48.xml"/><Relationship Id="rId26" Type="http://schemas.openxmlformats.org/officeDocument/2006/relationships/customXml" Target="../ink/ink52.xml"/><Relationship Id="rId39" Type="http://schemas.openxmlformats.org/officeDocument/2006/relationships/image" Target="../media/image79.png"/><Relationship Id="rId21" Type="http://schemas.openxmlformats.org/officeDocument/2006/relationships/image" Target="../media/image70.png"/><Relationship Id="rId34" Type="http://schemas.openxmlformats.org/officeDocument/2006/relationships/customXml" Target="../ink/ink56.xml"/><Relationship Id="rId42" Type="http://schemas.openxmlformats.org/officeDocument/2006/relationships/customXml" Target="../ink/ink60.xml"/><Relationship Id="rId47" Type="http://schemas.openxmlformats.org/officeDocument/2006/relationships/image" Target="../media/image83.png"/><Relationship Id="rId50" Type="http://schemas.openxmlformats.org/officeDocument/2006/relationships/customXml" Target="../ink/ink64.xml"/><Relationship Id="rId55" Type="http://schemas.openxmlformats.org/officeDocument/2006/relationships/image" Target="../media/image87.png"/><Relationship Id="rId63" Type="http://schemas.openxmlformats.org/officeDocument/2006/relationships/image" Target="../media/image91.png"/><Relationship Id="rId68" Type="http://schemas.openxmlformats.org/officeDocument/2006/relationships/customXml" Target="../ink/ink73.xml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16.xml"/><Relationship Id="rId16" Type="http://schemas.openxmlformats.org/officeDocument/2006/relationships/customXml" Target="../ink/ink47.xml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RedX.svg" TargetMode="External"/><Relationship Id="rId11" Type="http://schemas.openxmlformats.org/officeDocument/2006/relationships/image" Target="../media/image65.png"/><Relationship Id="rId24" Type="http://schemas.openxmlformats.org/officeDocument/2006/relationships/customXml" Target="../ink/ink51.xml"/><Relationship Id="rId32" Type="http://schemas.openxmlformats.org/officeDocument/2006/relationships/customXml" Target="../ink/ink55.xml"/><Relationship Id="rId37" Type="http://schemas.openxmlformats.org/officeDocument/2006/relationships/image" Target="../media/image78.png"/><Relationship Id="rId40" Type="http://schemas.openxmlformats.org/officeDocument/2006/relationships/customXml" Target="../ink/ink59.xml"/><Relationship Id="rId45" Type="http://schemas.openxmlformats.org/officeDocument/2006/relationships/image" Target="../media/image82.png"/><Relationship Id="rId53" Type="http://schemas.openxmlformats.org/officeDocument/2006/relationships/image" Target="../media/image86.png"/><Relationship Id="rId58" Type="http://schemas.openxmlformats.org/officeDocument/2006/relationships/customXml" Target="../ink/ink68.xml"/><Relationship Id="rId66" Type="http://schemas.openxmlformats.org/officeDocument/2006/relationships/customXml" Target="../ink/ink72.xml"/><Relationship Id="rId5" Type="http://schemas.openxmlformats.org/officeDocument/2006/relationships/image" Target="../media/image54.png"/><Relationship Id="rId15" Type="http://schemas.openxmlformats.org/officeDocument/2006/relationships/image" Target="../media/image67.png"/><Relationship Id="rId23" Type="http://schemas.openxmlformats.org/officeDocument/2006/relationships/image" Target="../media/image71.png"/><Relationship Id="rId28" Type="http://schemas.openxmlformats.org/officeDocument/2006/relationships/customXml" Target="../ink/ink53.xml"/><Relationship Id="rId36" Type="http://schemas.openxmlformats.org/officeDocument/2006/relationships/customXml" Target="../ink/ink57.xml"/><Relationship Id="rId49" Type="http://schemas.openxmlformats.org/officeDocument/2006/relationships/image" Target="../media/image84.png"/><Relationship Id="rId57" Type="http://schemas.openxmlformats.org/officeDocument/2006/relationships/image" Target="../media/image88.png"/><Relationship Id="rId61" Type="http://schemas.openxmlformats.org/officeDocument/2006/relationships/image" Target="../media/image90.png"/><Relationship Id="rId10" Type="http://schemas.openxmlformats.org/officeDocument/2006/relationships/customXml" Target="../ink/ink44.xml"/><Relationship Id="rId19" Type="http://schemas.openxmlformats.org/officeDocument/2006/relationships/image" Target="../media/image69.png"/><Relationship Id="rId31" Type="http://schemas.openxmlformats.org/officeDocument/2006/relationships/image" Target="../media/image75.png"/><Relationship Id="rId44" Type="http://schemas.openxmlformats.org/officeDocument/2006/relationships/customXml" Target="../ink/ink61.xml"/><Relationship Id="rId52" Type="http://schemas.openxmlformats.org/officeDocument/2006/relationships/customXml" Target="../ink/ink65.xml"/><Relationship Id="rId60" Type="http://schemas.openxmlformats.org/officeDocument/2006/relationships/customXml" Target="../ink/ink69.xml"/><Relationship Id="rId65" Type="http://schemas.openxmlformats.org/officeDocument/2006/relationships/image" Target="../media/image92.png"/><Relationship Id="rId4" Type="http://schemas.openxmlformats.org/officeDocument/2006/relationships/hyperlink" Target="https://openclipart.org/detail/15814/-by--15814" TargetMode="External"/><Relationship Id="rId9" Type="http://schemas.openxmlformats.org/officeDocument/2006/relationships/hyperlink" Target="https://www.biologycorner.com/worksheets/genetics-blood-types.html" TargetMode="External"/><Relationship Id="rId14" Type="http://schemas.openxmlformats.org/officeDocument/2006/relationships/customXml" Target="../ink/ink46.xml"/><Relationship Id="rId22" Type="http://schemas.openxmlformats.org/officeDocument/2006/relationships/customXml" Target="../ink/ink50.xml"/><Relationship Id="rId27" Type="http://schemas.openxmlformats.org/officeDocument/2006/relationships/image" Target="../media/image73.png"/><Relationship Id="rId30" Type="http://schemas.openxmlformats.org/officeDocument/2006/relationships/customXml" Target="../ink/ink54.xml"/><Relationship Id="rId35" Type="http://schemas.openxmlformats.org/officeDocument/2006/relationships/image" Target="../media/image77.png"/><Relationship Id="rId43" Type="http://schemas.openxmlformats.org/officeDocument/2006/relationships/image" Target="../media/image81.png"/><Relationship Id="rId48" Type="http://schemas.openxmlformats.org/officeDocument/2006/relationships/customXml" Target="../ink/ink63.xml"/><Relationship Id="rId56" Type="http://schemas.openxmlformats.org/officeDocument/2006/relationships/customXml" Target="../ink/ink67.xml"/><Relationship Id="rId64" Type="http://schemas.openxmlformats.org/officeDocument/2006/relationships/customXml" Target="../ink/ink71.xml"/><Relationship Id="rId69" Type="http://schemas.openxmlformats.org/officeDocument/2006/relationships/image" Target="../media/image94.png"/><Relationship Id="rId8" Type="http://schemas.openxmlformats.org/officeDocument/2006/relationships/image" Target="../media/image60.jpg"/><Relationship Id="rId51" Type="http://schemas.openxmlformats.org/officeDocument/2006/relationships/image" Target="../media/image85.png"/><Relationship Id="rId3" Type="http://schemas.openxmlformats.org/officeDocument/2006/relationships/image" Target="../media/image53.png"/><Relationship Id="rId12" Type="http://schemas.openxmlformats.org/officeDocument/2006/relationships/customXml" Target="../ink/ink45.xml"/><Relationship Id="rId17" Type="http://schemas.openxmlformats.org/officeDocument/2006/relationships/image" Target="../media/image68.png"/><Relationship Id="rId25" Type="http://schemas.openxmlformats.org/officeDocument/2006/relationships/image" Target="../media/image72.png"/><Relationship Id="rId33" Type="http://schemas.openxmlformats.org/officeDocument/2006/relationships/image" Target="../media/image76.png"/><Relationship Id="rId38" Type="http://schemas.openxmlformats.org/officeDocument/2006/relationships/customXml" Target="../ink/ink58.xml"/><Relationship Id="rId46" Type="http://schemas.openxmlformats.org/officeDocument/2006/relationships/customXml" Target="../ink/ink62.xml"/><Relationship Id="rId59" Type="http://schemas.openxmlformats.org/officeDocument/2006/relationships/image" Target="../media/image89.png"/><Relationship Id="rId67" Type="http://schemas.openxmlformats.org/officeDocument/2006/relationships/image" Target="../media/image93.png"/><Relationship Id="rId20" Type="http://schemas.openxmlformats.org/officeDocument/2006/relationships/customXml" Target="../ink/ink49.xml"/><Relationship Id="rId41" Type="http://schemas.openxmlformats.org/officeDocument/2006/relationships/image" Target="../media/image80.png"/><Relationship Id="rId54" Type="http://schemas.openxmlformats.org/officeDocument/2006/relationships/customXml" Target="../ink/ink66.xml"/><Relationship Id="rId62" Type="http://schemas.openxmlformats.org/officeDocument/2006/relationships/customXml" Target="../ink/ink70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customXml" Target="../ink/ink78.xml"/><Relationship Id="rId26" Type="http://schemas.openxmlformats.org/officeDocument/2006/relationships/customXml" Target="../ink/ink82.xml"/><Relationship Id="rId39" Type="http://schemas.openxmlformats.org/officeDocument/2006/relationships/image" Target="../media/image109.png"/><Relationship Id="rId3" Type="http://schemas.openxmlformats.org/officeDocument/2006/relationships/image" Target="../media/image53.png"/><Relationship Id="rId21" Type="http://schemas.openxmlformats.org/officeDocument/2006/relationships/image" Target="../media/image100.png"/><Relationship Id="rId34" Type="http://schemas.openxmlformats.org/officeDocument/2006/relationships/customXml" Target="../ink/ink86.xml"/><Relationship Id="rId42" Type="http://schemas.openxmlformats.org/officeDocument/2006/relationships/customXml" Target="../ink/ink90.xml"/><Relationship Id="rId47" Type="http://schemas.openxmlformats.org/officeDocument/2006/relationships/image" Target="../media/image113.png"/><Relationship Id="rId7" Type="http://schemas.openxmlformats.org/officeDocument/2006/relationships/hyperlink" Target="https://creativecommons.org/licenses/by-sa/3.0/" TargetMode="External"/><Relationship Id="rId12" Type="http://schemas.openxmlformats.org/officeDocument/2006/relationships/customXml" Target="../ink/ink75.xml"/><Relationship Id="rId17" Type="http://schemas.openxmlformats.org/officeDocument/2006/relationships/image" Target="../media/image98.png"/><Relationship Id="rId25" Type="http://schemas.openxmlformats.org/officeDocument/2006/relationships/image" Target="../media/image102.png"/><Relationship Id="rId33" Type="http://schemas.openxmlformats.org/officeDocument/2006/relationships/image" Target="../media/image106.png"/><Relationship Id="rId38" Type="http://schemas.openxmlformats.org/officeDocument/2006/relationships/customXml" Target="../ink/ink88.xml"/><Relationship Id="rId46" Type="http://schemas.openxmlformats.org/officeDocument/2006/relationships/customXml" Target="../ink/ink92.xml"/><Relationship Id="rId2" Type="http://schemas.openxmlformats.org/officeDocument/2006/relationships/notesSlide" Target="../notesSlides/notesSlide17.xml"/><Relationship Id="rId16" Type="http://schemas.openxmlformats.org/officeDocument/2006/relationships/customXml" Target="../ink/ink77.xml"/><Relationship Id="rId20" Type="http://schemas.openxmlformats.org/officeDocument/2006/relationships/customXml" Target="../ink/ink79.xml"/><Relationship Id="rId29" Type="http://schemas.openxmlformats.org/officeDocument/2006/relationships/image" Target="../media/image104.png"/><Relationship Id="rId41" Type="http://schemas.openxmlformats.org/officeDocument/2006/relationships/image" Target="../media/image110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ommons.wikimedia.org/wiki/File:RedX.svg" TargetMode="External"/><Relationship Id="rId11" Type="http://schemas.openxmlformats.org/officeDocument/2006/relationships/image" Target="../media/image95.png"/><Relationship Id="rId24" Type="http://schemas.openxmlformats.org/officeDocument/2006/relationships/customXml" Target="../ink/ink81.xml"/><Relationship Id="rId32" Type="http://schemas.openxmlformats.org/officeDocument/2006/relationships/customXml" Target="../ink/ink85.xml"/><Relationship Id="rId37" Type="http://schemas.openxmlformats.org/officeDocument/2006/relationships/image" Target="../media/image108.png"/><Relationship Id="rId40" Type="http://schemas.openxmlformats.org/officeDocument/2006/relationships/customXml" Target="../ink/ink89.xml"/><Relationship Id="rId45" Type="http://schemas.openxmlformats.org/officeDocument/2006/relationships/image" Target="../media/image112.png"/><Relationship Id="rId5" Type="http://schemas.openxmlformats.org/officeDocument/2006/relationships/image" Target="../media/image54.png"/><Relationship Id="rId15" Type="http://schemas.openxmlformats.org/officeDocument/2006/relationships/image" Target="../media/image97.png"/><Relationship Id="rId23" Type="http://schemas.openxmlformats.org/officeDocument/2006/relationships/image" Target="../media/image101.png"/><Relationship Id="rId28" Type="http://schemas.openxmlformats.org/officeDocument/2006/relationships/customXml" Target="../ink/ink83.xml"/><Relationship Id="rId36" Type="http://schemas.openxmlformats.org/officeDocument/2006/relationships/customXml" Target="../ink/ink87.xml"/><Relationship Id="rId49" Type="http://schemas.openxmlformats.org/officeDocument/2006/relationships/image" Target="../media/image114.png"/><Relationship Id="rId10" Type="http://schemas.openxmlformats.org/officeDocument/2006/relationships/customXml" Target="../ink/ink74.xml"/><Relationship Id="rId19" Type="http://schemas.openxmlformats.org/officeDocument/2006/relationships/image" Target="../media/image99.png"/><Relationship Id="rId31" Type="http://schemas.openxmlformats.org/officeDocument/2006/relationships/image" Target="../media/image105.png"/><Relationship Id="rId44" Type="http://schemas.openxmlformats.org/officeDocument/2006/relationships/customXml" Target="../ink/ink91.xml"/><Relationship Id="rId4" Type="http://schemas.openxmlformats.org/officeDocument/2006/relationships/hyperlink" Target="https://openclipart.org/detail/15814/-by--15814" TargetMode="External"/><Relationship Id="rId9" Type="http://schemas.openxmlformats.org/officeDocument/2006/relationships/hyperlink" Target="https://www.biologycorner.com/worksheets/genetics-blood-types.html" TargetMode="External"/><Relationship Id="rId14" Type="http://schemas.openxmlformats.org/officeDocument/2006/relationships/customXml" Target="../ink/ink76.xml"/><Relationship Id="rId22" Type="http://schemas.openxmlformats.org/officeDocument/2006/relationships/customXml" Target="../ink/ink80.xml"/><Relationship Id="rId27" Type="http://schemas.openxmlformats.org/officeDocument/2006/relationships/image" Target="../media/image103.png"/><Relationship Id="rId30" Type="http://schemas.openxmlformats.org/officeDocument/2006/relationships/customXml" Target="../ink/ink84.xml"/><Relationship Id="rId35" Type="http://schemas.openxmlformats.org/officeDocument/2006/relationships/image" Target="../media/image107.png"/><Relationship Id="rId43" Type="http://schemas.openxmlformats.org/officeDocument/2006/relationships/image" Target="../media/image111.png"/><Relationship Id="rId48" Type="http://schemas.openxmlformats.org/officeDocument/2006/relationships/customXml" Target="../ink/ink93.xml"/><Relationship Id="rId8" Type="http://schemas.openxmlformats.org/officeDocument/2006/relationships/image" Target="../media/image60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118.png"/><Relationship Id="rId18" Type="http://schemas.openxmlformats.org/officeDocument/2006/relationships/image" Target="../media/image61.jpg"/><Relationship Id="rId3" Type="http://schemas.openxmlformats.org/officeDocument/2006/relationships/image" Target="../media/image58.png"/><Relationship Id="rId7" Type="http://schemas.openxmlformats.org/officeDocument/2006/relationships/image" Target="../media/image115.png"/><Relationship Id="rId12" Type="http://schemas.openxmlformats.org/officeDocument/2006/relationships/customXml" Target="../ink/ink97.xml"/><Relationship Id="rId17" Type="http://schemas.openxmlformats.org/officeDocument/2006/relationships/image" Target="../media/image120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99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4.xml"/><Relationship Id="rId11" Type="http://schemas.openxmlformats.org/officeDocument/2006/relationships/image" Target="../media/image117.png"/><Relationship Id="rId5" Type="http://schemas.openxmlformats.org/officeDocument/2006/relationships/image" Target="../media/image59.gif"/><Relationship Id="rId15" Type="http://schemas.openxmlformats.org/officeDocument/2006/relationships/image" Target="../media/image119.png"/><Relationship Id="rId10" Type="http://schemas.openxmlformats.org/officeDocument/2006/relationships/customXml" Target="../ink/ink96.xml"/><Relationship Id="rId19" Type="http://schemas.openxmlformats.org/officeDocument/2006/relationships/hyperlink" Target="http://dreaminginenglish-be.blogspot.com/2011/09/friend-in-need-is-friend-indeed.html" TargetMode="External"/><Relationship Id="rId4" Type="http://schemas.openxmlformats.org/officeDocument/2006/relationships/hyperlink" Target="https://www.goodfreephotos.com/vector-images/orange-star-vector-clipart.png.php" TargetMode="External"/><Relationship Id="rId9" Type="http://schemas.openxmlformats.org/officeDocument/2006/relationships/image" Target="../media/image116.png"/><Relationship Id="rId14" Type="http://schemas.openxmlformats.org/officeDocument/2006/relationships/customXml" Target="../ink/ink9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53.png"/><Relationship Id="rId7" Type="http://schemas.openxmlformats.org/officeDocument/2006/relationships/customXml" Target="../ink/ink10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ixabay.com/en/cook-boy-kid-pizza-holding-1773658/" TargetMode="External"/><Relationship Id="rId5" Type="http://schemas.openxmlformats.org/officeDocument/2006/relationships/image" Target="../media/image63.png"/><Relationship Id="rId10" Type="http://schemas.openxmlformats.org/officeDocument/2006/relationships/hyperlink" Target="https://pixabay.com/en/friends-friendship-people-3077835/" TargetMode="External"/><Relationship Id="rId4" Type="http://schemas.openxmlformats.org/officeDocument/2006/relationships/hyperlink" Target="https://openclipart.org/detail/15814/-by--15814" TargetMode="External"/><Relationship Id="rId9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ommons.wikimedia.org/wiki/File:Noto_Emoji_Oreo_1f913.sv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1.xml"/><Relationship Id="rId13" Type="http://schemas.openxmlformats.org/officeDocument/2006/relationships/image" Target="../media/image13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25.png"/><Relationship Id="rId12" Type="http://schemas.openxmlformats.org/officeDocument/2006/relationships/customXml" Target="../ink/ink103.xml"/><Relationship Id="rId17" Type="http://schemas.openxmlformats.org/officeDocument/2006/relationships/image" Target="../media/image133.png"/><Relationship Id="rId2" Type="http://schemas.openxmlformats.org/officeDocument/2006/relationships/audio" Target="../media/media4.mp3"/><Relationship Id="rId16" Type="http://schemas.openxmlformats.org/officeDocument/2006/relationships/customXml" Target="../ink/ink105.xml"/><Relationship Id="rId1" Type="http://schemas.microsoft.com/office/2007/relationships/media" Target="../media/media4.mp3"/><Relationship Id="rId6" Type="http://schemas.openxmlformats.org/officeDocument/2006/relationships/image" Target="../media/image124.png"/><Relationship Id="rId11" Type="http://schemas.openxmlformats.org/officeDocument/2006/relationships/image" Target="../media/image130.png"/><Relationship Id="rId5" Type="http://schemas.openxmlformats.org/officeDocument/2006/relationships/image" Target="../media/image122.png"/><Relationship Id="rId15" Type="http://schemas.openxmlformats.org/officeDocument/2006/relationships/image" Target="../media/image132.png"/><Relationship Id="rId10" Type="http://schemas.openxmlformats.org/officeDocument/2006/relationships/customXml" Target="../ink/ink102.xml"/><Relationship Id="rId4" Type="http://schemas.openxmlformats.org/officeDocument/2006/relationships/image" Target="../media/image121.png"/><Relationship Id="rId9" Type="http://schemas.openxmlformats.org/officeDocument/2006/relationships/image" Target="../media/image129.png"/><Relationship Id="rId14" Type="http://schemas.openxmlformats.org/officeDocument/2006/relationships/customXml" Target="../ink/ink10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vb1558917a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ixabay.com/en/quiz-puzzles-letters-puzzle-2432440/" TargetMode="External"/><Relationship Id="rId4" Type="http://schemas.openxmlformats.org/officeDocument/2006/relationships/image" Target="../media/image1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lac.commons.gc.cuny.edu/2012/01/23/pedagogy-workshop-service-to-others/greatjob/" TargetMode="External"/><Relationship Id="rId2" Type="http://schemas.openxmlformats.org/officeDocument/2006/relationships/image" Target="../media/image1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dfreephotos.com/vector-images/green-frog-vector.png.php" TargetMode="Externa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hyperlink" Target="https://pixabay.com/en/cartoon-comic-characters-laugh-man-1295893/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commons.wikimedia.org/wiki/File:Gold_Star_(with_border).svg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hyperlink" Target="https://commons.wikimedia.org/wiki/File:Noto_Emoji_Oreo_1f913.svg" TargetMode="External"/><Relationship Id="rId10" Type="http://schemas.openxmlformats.org/officeDocument/2006/relationships/hyperlink" Target="https://www.goodfreephotos.com/vector-images/big-cellphone-icon-vector-clipart.png.php" TargetMode="External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4.png"/><Relationship Id="rId1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2.xml"/><Relationship Id="rId18" Type="http://schemas.openxmlformats.org/officeDocument/2006/relationships/image" Target="../media/image13.png"/><Relationship Id="rId26" Type="http://schemas.openxmlformats.org/officeDocument/2006/relationships/customXml" Target="../ink/ink9.xml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6.xml"/><Relationship Id="rId7" Type="http://schemas.openxmlformats.org/officeDocument/2006/relationships/image" Target="../media/image7.png"/><Relationship Id="rId12" Type="http://schemas.openxmlformats.org/officeDocument/2006/relationships/image" Target="../media/image1010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2" Type="http://schemas.openxmlformats.org/officeDocument/2006/relationships/audio" Target="../media/media2.mp3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microsoft.com/office/2007/relationships/media" Target="../media/media2.mp3"/><Relationship Id="rId6" Type="http://schemas.openxmlformats.org/officeDocument/2006/relationships/hyperlink" Target="https://commons.wikimedia.org/wiki/File:Gold_Star_(with_border).svg" TargetMode="External"/><Relationship Id="rId11" Type="http://schemas.openxmlformats.org/officeDocument/2006/relationships/customXml" Target="../ink/ink1.xml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6.png"/><Relationship Id="rId10" Type="http://schemas.openxmlformats.org/officeDocument/2006/relationships/image" Target="../media/image10.png"/><Relationship Id="rId19" Type="http://schemas.openxmlformats.org/officeDocument/2006/relationships/customXml" Target="../ink/ink5.xml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9.png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customXml" Target="../ink/ink13.xml"/><Relationship Id="rId18" Type="http://schemas.openxmlformats.org/officeDocument/2006/relationships/customXml" Target="../ink/ink14.xml"/><Relationship Id="rId26" Type="http://schemas.openxmlformats.org/officeDocument/2006/relationships/customXml" Target="../ink/ink18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4.png"/><Relationship Id="rId7" Type="http://schemas.openxmlformats.org/officeDocument/2006/relationships/image" Target="../media/image7.png"/><Relationship Id="rId12" Type="http://schemas.openxmlformats.org/officeDocument/2006/relationships/customXml" Target="../ink/ink12.xml"/><Relationship Id="rId17" Type="http://schemas.openxmlformats.org/officeDocument/2006/relationships/image" Target="../media/image22.png"/><Relationship Id="rId25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1.png"/><Relationship Id="rId20" Type="http://schemas.openxmlformats.org/officeDocument/2006/relationships/customXml" Target="../ink/ink15.xml"/><Relationship Id="rId1" Type="http://schemas.microsoft.com/office/2007/relationships/media" Target="../media/media2.mp3"/><Relationship Id="rId6" Type="http://schemas.openxmlformats.org/officeDocument/2006/relationships/hyperlink" Target="https://commons.wikimedia.org/wiki/File:Gold_Star_(with_border).svg" TargetMode="External"/><Relationship Id="rId11" Type="http://schemas.openxmlformats.org/officeDocument/2006/relationships/image" Target="../media/image18.png"/><Relationship Id="rId24" Type="http://schemas.openxmlformats.org/officeDocument/2006/relationships/customXml" Target="../ink/ink17.xml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23" Type="http://schemas.openxmlformats.org/officeDocument/2006/relationships/image" Target="../media/image25.png"/><Relationship Id="rId28" Type="http://schemas.openxmlformats.org/officeDocument/2006/relationships/image" Target="../media/image6.png"/><Relationship Id="rId10" Type="http://schemas.openxmlformats.org/officeDocument/2006/relationships/customXml" Target="../ink/ink11.xml"/><Relationship Id="rId19" Type="http://schemas.openxmlformats.org/officeDocument/2006/relationships/image" Target="../media/image23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010.png"/><Relationship Id="rId14" Type="http://schemas.openxmlformats.org/officeDocument/2006/relationships/image" Target="../media/image19.png"/><Relationship Id="rId22" Type="http://schemas.openxmlformats.org/officeDocument/2006/relationships/customXml" Target="../ink/ink16.xml"/><Relationship Id="rId27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hyperlink" Target="https://commons.wikimedia.org/wiki/File:Gold_Star_(with_border).svg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ommons.wikimedia.org/wiki/File:Gold_Star_(with_border)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593208" y="1605769"/>
            <a:ext cx="5345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 C</a:t>
            </a:r>
            <a:r>
              <a:rPr lang="en-US" dirty="0"/>
              <a:t>an</a:t>
            </a:r>
            <a:r>
              <a:rPr lang="en" dirty="0"/>
              <a:t> 3 </a:t>
            </a:r>
            <a:br>
              <a:rPr lang="en" dirty="0"/>
            </a:br>
            <a:r>
              <a:rPr lang="en" dirty="0"/>
              <a:t>Unit8 -Lesson4</a:t>
            </a:r>
            <a:br>
              <a:rPr lang="en" dirty="0"/>
            </a:br>
            <a:r>
              <a:rPr lang="en" dirty="0">
                <a:solidFill>
                  <a:srgbClr val="FF0000"/>
                </a:solidFill>
              </a:rPr>
              <a:t>Phonics </a:t>
            </a:r>
            <a:endParaRPr dirty="0">
              <a:solidFill>
                <a:srgbClr val="FF0000"/>
              </a:solidFill>
            </a:endParaRPr>
          </a:p>
        </p:txBody>
      </p:sp>
      <p:grpSp>
        <p:nvGrpSpPr>
          <p:cNvPr id="55" name="Google Shape;55;p11"/>
          <p:cNvGrpSpPr/>
          <p:nvPr/>
        </p:nvGrpSpPr>
        <p:grpSpPr>
          <a:xfrm flipH="1">
            <a:off x="6297048" y="2765569"/>
            <a:ext cx="2611543" cy="2377924"/>
            <a:chOff x="5930700" y="247325"/>
            <a:chExt cx="1451825" cy="1321950"/>
          </a:xfrm>
        </p:grpSpPr>
        <p:sp>
          <p:nvSpPr>
            <p:cNvPr id="56" name="Google Shape;56;p11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1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1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1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1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1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1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1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1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1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1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1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1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1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1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1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1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54;p11">
            <a:extLst>
              <a:ext uri="{FF2B5EF4-FFF2-40B4-BE49-F238E27FC236}">
                <a16:creationId xmlns:a16="http://schemas.microsoft.com/office/drawing/2014/main" id="{0CE5FBC4-4D05-45EA-BC88-239E37F1AD41}"/>
              </a:ext>
            </a:extLst>
          </p:cNvPr>
          <p:cNvSpPr txBox="1">
            <a:spLocks/>
          </p:cNvSpPr>
          <p:nvPr/>
        </p:nvSpPr>
        <p:spPr>
          <a:xfrm>
            <a:off x="851363" y="3822800"/>
            <a:ext cx="2338904" cy="65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Sniglet"/>
              <a:buNone/>
              <a:defRPr sz="6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1800" dirty="0">
                <a:solidFill>
                  <a:srgbClr val="00B050"/>
                </a:solidFill>
              </a:rPr>
              <a:t>T.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23"/>
          <p:cNvSpPr txBox="1">
            <a:spLocks noGrp="1"/>
          </p:cNvSpPr>
          <p:nvPr>
            <p:ph type="title"/>
          </p:nvPr>
        </p:nvSpPr>
        <p:spPr>
          <a:xfrm>
            <a:off x="1591076" y="1588646"/>
            <a:ext cx="360333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S  </a:t>
            </a:r>
            <a:r>
              <a:rPr lang="en-US" sz="4000" dirty="0"/>
              <a:t> +   V  + 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79" name="Google Shape;479;p23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480" name="Google Shape;480;p23"/>
            <p:cNvSpPr/>
            <p:nvPr/>
          </p:nvSpPr>
          <p:spPr>
            <a:xfrm>
              <a:off x="6143300" y="2465400"/>
              <a:ext cx="315075" cy="493925"/>
            </a:xfrm>
            <a:custGeom>
              <a:avLst/>
              <a:gdLst/>
              <a:ahLst/>
              <a:cxnLst/>
              <a:rect l="l" t="t" r="r" b="b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6555725" y="2465400"/>
              <a:ext cx="315075" cy="493925"/>
            </a:xfrm>
            <a:custGeom>
              <a:avLst/>
              <a:gdLst/>
              <a:ahLst/>
              <a:cxnLst/>
              <a:rect l="l" t="t" r="r" b="b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1127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683640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6403600" y="2740375"/>
              <a:ext cx="210700" cy="263525"/>
            </a:xfrm>
            <a:custGeom>
              <a:avLst/>
              <a:gdLst/>
              <a:ahLst/>
              <a:cxnLst/>
              <a:rect l="l" t="t" r="r" b="b"/>
              <a:pathLst>
                <a:path w="8428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615792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5987350" y="2844100"/>
              <a:ext cx="1042575" cy="210075"/>
            </a:xfrm>
            <a:custGeom>
              <a:avLst/>
              <a:gdLst/>
              <a:ahLst/>
              <a:cxnLst/>
              <a:rect l="l" t="t" r="r" b="b"/>
              <a:pathLst>
                <a:path w="41703" h="8403" extrusionOk="0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36415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457075" y="2459675"/>
              <a:ext cx="99950" cy="119700"/>
            </a:xfrm>
            <a:custGeom>
              <a:avLst/>
              <a:gdLst/>
              <a:ahLst/>
              <a:cxnLst/>
              <a:rect l="l" t="t" r="r" b="b"/>
              <a:pathLst>
                <a:path w="3998" h="4788" extrusionOk="0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6457075" y="2568525"/>
              <a:ext cx="99950" cy="38200"/>
            </a:xfrm>
            <a:custGeom>
              <a:avLst/>
              <a:gdLst/>
              <a:ahLst/>
              <a:cxnLst/>
              <a:rect l="l" t="t" r="r" b="b"/>
              <a:pathLst>
                <a:path w="3998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6255300" y="2522700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661620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6112750" y="1879850"/>
              <a:ext cx="791775" cy="541675"/>
            </a:xfrm>
            <a:custGeom>
              <a:avLst/>
              <a:gdLst/>
              <a:ahLst/>
              <a:cxnLst/>
              <a:rect l="l" t="t" r="r" b="b"/>
              <a:pathLst>
                <a:path w="31671" h="21667" extrusionOk="0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6273125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6446875" y="2657625"/>
              <a:ext cx="123500" cy="35675"/>
            </a:xfrm>
            <a:custGeom>
              <a:avLst/>
              <a:gdLst/>
              <a:ahLst/>
              <a:cxnLst/>
              <a:rect l="l" t="t" r="r" b="b"/>
              <a:pathLst>
                <a:path w="4940" h="1427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6621925" y="2429125"/>
              <a:ext cx="130500" cy="66850"/>
            </a:xfrm>
            <a:custGeom>
              <a:avLst/>
              <a:gdLst/>
              <a:ahLst/>
              <a:cxnLst/>
              <a:rect l="l" t="t" r="r" b="b"/>
              <a:pathLst>
                <a:path w="5220" h="2674" extrusionOk="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6261675" y="2429125"/>
              <a:ext cx="129875" cy="66850"/>
            </a:xfrm>
            <a:custGeom>
              <a:avLst/>
              <a:gdLst/>
              <a:ahLst/>
              <a:cxnLst/>
              <a:rect l="l" t="t" r="r" b="b"/>
              <a:pathLst>
                <a:path w="5195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6294775" y="243867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6660750" y="2445050"/>
              <a:ext cx="26750" cy="26125"/>
            </a:xfrm>
            <a:custGeom>
              <a:avLst/>
              <a:gdLst/>
              <a:ahLst/>
              <a:cxnLst/>
              <a:rect l="l" t="t" r="r" b="b"/>
              <a:pathLst>
                <a:path w="1070" h="1045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70254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7109450" y="2714900"/>
              <a:ext cx="675" cy="67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7143175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71101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7087825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7048350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7026075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2" name="Google Shape;477;p23">
            <a:extLst>
              <a:ext uri="{FF2B5EF4-FFF2-40B4-BE49-F238E27FC236}">
                <a16:creationId xmlns:a16="http://schemas.microsoft.com/office/drawing/2014/main" id="{4DA489B0-DBF7-490C-A911-A4DDCB8E4233}"/>
              </a:ext>
            </a:extLst>
          </p:cNvPr>
          <p:cNvSpPr txBox="1">
            <a:spLocks/>
          </p:cNvSpPr>
          <p:nvPr/>
        </p:nvSpPr>
        <p:spPr>
          <a:xfrm>
            <a:off x="1300355" y="393601"/>
            <a:ext cx="6193442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Look at the Sentence structure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B9E8E0B-67E7-4F72-9EAA-AD4D24BA8198}"/>
              </a:ext>
            </a:extLst>
          </p:cNvPr>
          <p:cNvSpPr/>
          <p:nvPr/>
        </p:nvSpPr>
        <p:spPr>
          <a:xfrm>
            <a:off x="1585890" y="2063981"/>
            <a:ext cx="2850460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1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مفعول ب</a:t>
            </a:r>
            <a:r>
              <a:rPr lang="ar-SA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ه  +      دفعل    +    فاعل</a:t>
            </a:r>
            <a:endParaRPr lang="en-US" sz="1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Google Shape;477;p23">
            <a:extLst>
              <a:ext uri="{FF2B5EF4-FFF2-40B4-BE49-F238E27FC236}">
                <a16:creationId xmlns:a16="http://schemas.microsoft.com/office/drawing/2014/main" id="{EEA88EB2-6DF9-4844-830F-072FDEFB305F}"/>
              </a:ext>
            </a:extLst>
          </p:cNvPr>
          <p:cNvSpPr txBox="1">
            <a:spLocks/>
          </p:cNvSpPr>
          <p:nvPr/>
        </p:nvSpPr>
        <p:spPr>
          <a:xfrm>
            <a:off x="1371231" y="3326080"/>
            <a:ext cx="505311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Amal </a:t>
            </a:r>
            <a:r>
              <a:rPr lang="en-US" sz="4000" dirty="0"/>
              <a:t> likes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pizza.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9E1E52B-8271-467B-AF2C-9C731B5A7B87}"/>
              </a:ext>
            </a:extLst>
          </p:cNvPr>
          <p:cNvGrpSpPr/>
          <p:nvPr/>
        </p:nvGrpSpPr>
        <p:grpSpPr>
          <a:xfrm>
            <a:off x="1831123" y="2525600"/>
            <a:ext cx="248400" cy="819000"/>
            <a:chOff x="1831123" y="2525600"/>
            <a:chExt cx="248400" cy="81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9775710B-55B8-43BD-A9C7-16ED97BE1F43}"/>
                    </a:ext>
                  </a:extLst>
                </p14:cNvPr>
                <p14:cNvContentPartPr/>
                <p14:nvPr/>
              </p14:nvContentPartPr>
              <p14:xfrm>
                <a:off x="1892323" y="2525600"/>
                <a:ext cx="45720" cy="681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9775710B-55B8-43BD-A9C7-16ED97BE1F4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874683" y="2507960"/>
                  <a:ext cx="81360" cy="71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A4E14F3-7FF6-4016-B87F-F6F19A10813B}"/>
                    </a:ext>
                  </a:extLst>
                </p14:cNvPr>
                <p14:cNvContentPartPr/>
                <p14:nvPr/>
              </p14:nvContentPartPr>
              <p14:xfrm>
                <a:off x="1831123" y="3104120"/>
                <a:ext cx="248400" cy="240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A4E14F3-7FF6-4016-B87F-F6F19A10813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813483" y="3086480"/>
                  <a:ext cx="28404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C13F958-2B41-458D-B950-0771524D4F7C}"/>
              </a:ext>
            </a:extLst>
          </p:cNvPr>
          <p:cNvGrpSpPr/>
          <p:nvPr/>
        </p:nvGrpSpPr>
        <p:grpSpPr>
          <a:xfrm>
            <a:off x="2925163" y="2461160"/>
            <a:ext cx="348120" cy="899280"/>
            <a:chOff x="2925163" y="2461160"/>
            <a:chExt cx="348120" cy="89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F667079-445D-4533-84ED-A3FF2756A335}"/>
                    </a:ext>
                  </a:extLst>
                </p14:cNvPr>
                <p14:cNvContentPartPr/>
                <p14:nvPr/>
              </p14:nvContentPartPr>
              <p14:xfrm>
                <a:off x="3055483" y="2461160"/>
                <a:ext cx="48960" cy="899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F667079-445D-4533-84ED-A3FF2756A335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37843" y="2443520"/>
                  <a:ext cx="84600" cy="9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383C13A-117C-465E-B22C-775B5247D07B}"/>
                    </a:ext>
                  </a:extLst>
                </p14:cNvPr>
                <p14:cNvContentPartPr/>
                <p14:nvPr/>
              </p14:nvContentPartPr>
              <p14:xfrm>
                <a:off x="2925163" y="3155960"/>
                <a:ext cx="348120" cy="201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383C13A-117C-465E-B22C-775B5247D07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07163" y="3138320"/>
                  <a:ext cx="3837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388325-CAB9-4641-93C1-B844F5D14520}"/>
              </a:ext>
            </a:extLst>
          </p:cNvPr>
          <p:cNvGrpSpPr/>
          <p:nvPr/>
        </p:nvGrpSpPr>
        <p:grpSpPr>
          <a:xfrm>
            <a:off x="4012363" y="2477360"/>
            <a:ext cx="326520" cy="986760"/>
            <a:chOff x="4012363" y="2477360"/>
            <a:chExt cx="326520" cy="9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84FE8F32-27C7-44B6-BB7B-D59CA018BC26}"/>
                    </a:ext>
                  </a:extLst>
                </p14:cNvPr>
                <p14:cNvContentPartPr/>
                <p14:nvPr/>
              </p14:nvContentPartPr>
              <p14:xfrm>
                <a:off x="4096963" y="2477360"/>
                <a:ext cx="111240" cy="974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84FE8F32-27C7-44B6-BB7B-D59CA018BC2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78963" y="2459720"/>
                  <a:ext cx="146880" cy="10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CC4B17E-BFB5-41BB-8931-16F3566440DC}"/>
                    </a:ext>
                  </a:extLst>
                </p14:cNvPr>
                <p14:cNvContentPartPr/>
                <p14:nvPr/>
              </p14:nvContentPartPr>
              <p14:xfrm>
                <a:off x="4012363" y="3256760"/>
                <a:ext cx="326520" cy="2073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CC4B17E-BFB5-41BB-8931-16F3566440D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994723" y="3239120"/>
                  <a:ext cx="362160" cy="2430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" grpId="0"/>
      <p:bldP spid="32" grpId="0"/>
      <p:bldP spid="2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26"/>
          <p:cNvGrpSpPr/>
          <p:nvPr/>
        </p:nvGrpSpPr>
        <p:grpSpPr>
          <a:xfrm flipH="1">
            <a:off x="7488534" y="3754514"/>
            <a:ext cx="1655476" cy="1388992"/>
            <a:chOff x="4163225" y="1879850"/>
            <a:chExt cx="1399625" cy="1174325"/>
          </a:xfrm>
        </p:grpSpPr>
        <p:sp>
          <p:nvSpPr>
            <p:cNvPr id="593" name="Google Shape;593;p26"/>
            <p:cNvSpPr/>
            <p:nvPr/>
          </p:nvSpPr>
          <p:spPr>
            <a:xfrm>
              <a:off x="428862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71" y="433"/>
                  </a:lnTo>
                  <a:lnTo>
                    <a:pt x="433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33" y="6441"/>
                  </a:lnTo>
                  <a:lnTo>
                    <a:pt x="1171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6"/>
            <p:cNvSpPr/>
            <p:nvPr/>
          </p:nvSpPr>
          <p:spPr>
            <a:xfrm>
              <a:off x="50116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4" y="4914"/>
                  </a:lnTo>
                  <a:lnTo>
                    <a:pt x="2724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0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6"/>
            <p:cNvSpPr/>
            <p:nvPr/>
          </p:nvSpPr>
          <p:spPr>
            <a:xfrm>
              <a:off x="4579475" y="2740375"/>
              <a:ext cx="210075" cy="263525"/>
            </a:xfrm>
            <a:custGeom>
              <a:avLst/>
              <a:gdLst/>
              <a:ahLst/>
              <a:cxnLst/>
              <a:rect l="l" t="t" r="r" b="b"/>
              <a:pathLst>
                <a:path w="8403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6"/>
            <p:cNvSpPr/>
            <p:nvPr/>
          </p:nvSpPr>
          <p:spPr>
            <a:xfrm>
              <a:off x="433380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6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6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20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20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8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6"/>
            <p:cNvSpPr/>
            <p:nvPr/>
          </p:nvSpPr>
          <p:spPr>
            <a:xfrm>
              <a:off x="416322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579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6"/>
            <p:cNvSpPr/>
            <p:nvPr/>
          </p:nvSpPr>
          <p:spPr>
            <a:xfrm>
              <a:off x="4540025" y="2844100"/>
              <a:ext cx="288350" cy="149600"/>
            </a:xfrm>
            <a:custGeom>
              <a:avLst/>
              <a:gdLst/>
              <a:ahLst/>
              <a:cxnLst/>
              <a:rect l="l" t="t" r="r" b="b"/>
              <a:pathLst>
                <a:path w="11534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07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6"/>
            <p:cNvSpPr/>
            <p:nvPr/>
          </p:nvSpPr>
          <p:spPr>
            <a:xfrm>
              <a:off x="4632300" y="2459675"/>
              <a:ext cx="99950" cy="119700"/>
            </a:xfrm>
            <a:custGeom>
              <a:avLst/>
              <a:gdLst/>
              <a:ahLst/>
              <a:cxnLst/>
              <a:rect l="l" t="t" r="r" b="b"/>
              <a:pathLst>
                <a:path w="3998" h="4788" extrusionOk="0">
                  <a:moveTo>
                    <a:pt x="1885" y="1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6"/>
            <p:cNvSpPr/>
            <p:nvPr/>
          </p:nvSpPr>
          <p:spPr>
            <a:xfrm>
              <a:off x="4632300" y="2568525"/>
              <a:ext cx="99950" cy="38200"/>
            </a:xfrm>
            <a:custGeom>
              <a:avLst/>
              <a:gdLst/>
              <a:ahLst/>
              <a:cxnLst/>
              <a:rect l="l" t="t" r="r" b="b"/>
              <a:pathLst>
                <a:path w="3998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357" y="840"/>
                  </a:lnTo>
                  <a:lnTo>
                    <a:pt x="917" y="1273"/>
                  </a:lnTo>
                  <a:lnTo>
                    <a:pt x="1579" y="1502"/>
                  </a:lnTo>
                  <a:lnTo>
                    <a:pt x="1834" y="1528"/>
                  </a:lnTo>
                  <a:lnTo>
                    <a:pt x="2165" y="1528"/>
                  </a:lnTo>
                  <a:lnTo>
                    <a:pt x="2445" y="1502"/>
                  </a:lnTo>
                  <a:lnTo>
                    <a:pt x="3081" y="1273"/>
                  </a:lnTo>
                  <a:lnTo>
                    <a:pt x="3667" y="840"/>
                  </a:lnTo>
                  <a:lnTo>
                    <a:pt x="3998" y="306"/>
                  </a:lnTo>
                  <a:lnTo>
                    <a:pt x="3998" y="0"/>
                  </a:lnTo>
                  <a:lnTo>
                    <a:pt x="3514" y="204"/>
                  </a:lnTo>
                  <a:lnTo>
                    <a:pt x="2521" y="433"/>
                  </a:lnTo>
                  <a:lnTo>
                    <a:pt x="1503" y="433"/>
                  </a:lnTo>
                  <a:lnTo>
                    <a:pt x="485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6"/>
            <p:cNvSpPr/>
            <p:nvPr/>
          </p:nvSpPr>
          <p:spPr>
            <a:xfrm>
              <a:off x="4799700" y="2429125"/>
              <a:ext cx="129875" cy="66850"/>
            </a:xfrm>
            <a:custGeom>
              <a:avLst/>
              <a:gdLst/>
              <a:ahLst/>
              <a:cxnLst/>
              <a:rect l="l" t="t" r="r" b="b"/>
              <a:pathLst>
                <a:path w="5195" h="2674" extrusionOk="0">
                  <a:moveTo>
                    <a:pt x="2826" y="1"/>
                  </a:moveTo>
                  <a:lnTo>
                    <a:pt x="2292" y="103"/>
                  </a:lnTo>
                  <a:lnTo>
                    <a:pt x="1757" y="281"/>
                  </a:lnTo>
                  <a:lnTo>
                    <a:pt x="917" y="866"/>
                  </a:lnTo>
                  <a:lnTo>
                    <a:pt x="102" y="1808"/>
                  </a:lnTo>
                  <a:lnTo>
                    <a:pt x="1" y="1987"/>
                  </a:lnTo>
                  <a:lnTo>
                    <a:pt x="179" y="2114"/>
                  </a:lnTo>
                  <a:lnTo>
                    <a:pt x="1350" y="2547"/>
                  </a:lnTo>
                  <a:lnTo>
                    <a:pt x="2368" y="2674"/>
                  </a:lnTo>
                  <a:lnTo>
                    <a:pt x="2903" y="2572"/>
                  </a:lnTo>
                  <a:lnTo>
                    <a:pt x="3437" y="2394"/>
                  </a:lnTo>
                  <a:lnTo>
                    <a:pt x="4278" y="1808"/>
                  </a:lnTo>
                  <a:lnTo>
                    <a:pt x="5092" y="866"/>
                  </a:lnTo>
                  <a:lnTo>
                    <a:pt x="5194" y="663"/>
                  </a:lnTo>
                  <a:lnTo>
                    <a:pt x="5016" y="561"/>
                  </a:lnTo>
                  <a:lnTo>
                    <a:pt x="3845" y="10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6"/>
            <p:cNvSpPr/>
            <p:nvPr/>
          </p:nvSpPr>
          <p:spPr>
            <a:xfrm>
              <a:off x="4438825" y="2429125"/>
              <a:ext cx="130500" cy="66850"/>
            </a:xfrm>
            <a:custGeom>
              <a:avLst/>
              <a:gdLst/>
              <a:ahLst/>
              <a:cxnLst/>
              <a:rect l="l" t="t" r="r" b="b"/>
              <a:pathLst>
                <a:path w="5220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219" y="1987"/>
                  </a:lnTo>
                  <a:lnTo>
                    <a:pt x="5092" y="1808"/>
                  </a:lnTo>
                  <a:lnTo>
                    <a:pt x="4277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6"/>
            <p:cNvSpPr/>
            <p:nvPr/>
          </p:nvSpPr>
          <p:spPr>
            <a:xfrm>
              <a:off x="4471925" y="243867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1"/>
                  </a:moveTo>
                  <a:lnTo>
                    <a:pt x="331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31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44" y="739"/>
                  </a:lnTo>
                  <a:lnTo>
                    <a:pt x="1069" y="535"/>
                  </a:lnTo>
                  <a:lnTo>
                    <a:pt x="1044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6"/>
            <p:cNvSpPr/>
            <p:nvPr/>
          </p:nvSpPr>
          <p:spPr>
            <a:xfrm>
              <a:off x="4837900" y="2445050"/>
              <a:ext cx="26750" cy="26125"/>
            </a:xfrm>
            <a:custGeom>
              <a:avLst/>
              <a:gdLst/>
              <a:ahLst/>
              <a:cxnLst/>
              <a:rect l="l" t="t" r="r" b="b"/>
              <a:pathLst>
                <a:path w="1070" h="1045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9"/>
                  </a:lnTo>
                  <a:lnTo>
                    <a:pt x="331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44" y="739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6"/>
            <p:cNvSpPr/>
            <p:nvPr/>
          </p:nvSpPr>
          <p:spPr>
            <a:xfrm>
              <a:off x="44311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6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6"/>
            <p:cNvSpPr/>
            <p:nvPr/>
          </p:nvSpPr>
          <p:spPr>
            <a:xfrm>
              <a:off x="4791425" y="2522700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6"/>
            <p:cNvSpPr/>
            <p:nvPr/>
          </p:nvSpPr>
          <p:spPr>
            <a:xfrm>
              <a:off x="4448375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6"/>
            <p:cNvSpPr/>
            <p:nvPr/>
          </p:nvSpPr>
          <p:spPr>
            <a:xfrm>
              <a:off x="480925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6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6"/>
            <p:cNvSpPr/>
            <p:nvPr/>
          </p:nvSpPr>
          <p:spPr>
            <a:xfrm>
              <a:off x="4622125" y="2646800"/>
              <a:ext cx="124125" cy="36300"/>
            </a:xfrm>
            <a:custGeom>
              <a:avLst/>
              <a:gdLst/>
              <a:ahLst/>
              <a:cxnLst/>
              <a:rect l="l" t="t" r="r" b="b"/>
              <a:pathLst>
                <a:path w="4965" h="1452" fill="none" extrusionOk="0">
                  <a:moveTo>
                    <a:pt x="0" y="1"/>
                  </a:moveTo>
                  <a:lnTo>
                    <a:pt x="153" y="306"/>
                  </a:lnTo>
                  <a:lnTo>
                    <a:pt x="637" y="841"/>
                  </a:lnTo>
                  <a:lnTo>
                    <a:pt x="1273" y="1223"/>
                  </a:lnTo>
                  <a:lnTo>
                    <a:pt x="2063" y="1426"/>
                  </a:lnTo>
                  <a:lnTo>
                    <a:pt x="2495" y="1452"/>
                  </a:lnTo>
                  <a:lnTo>
                    <a:pt x="2903" y="1426"/>
                  </a:lnTo>
                  <a:lnTo>
                    <a:pt x="3692" y="1223"/>
                  </a:lnTo>
                  <a:lnTo>
                    <a:pt x="4328" y="841"/>
                  </a:lnTo>
                  <a:lnTo>
                    <a:pt x="4812" y="332"/>
                  </a:lnTo>
                  <a:lnTo>
                    <a:pt x="4965" y="26"/>
                  </a:lnTo>
                </a:path>
              </a:pathLst>
            </a:custGeom>
            <a:noFill/>
            <a:ln w="21000" cap="rnd" cmpd="sng">
              <a:solidFill>
                <a:srgbClr val="E15758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6"/>
            <p:cNvSpPr/>
            <p:nvPr/>
          </p:nvSpPr>
          <p:spPr>
            <a:xfrm>
              <a:off x="4288625" y="1879850"/>
              <a:ext cx="791775" cy="541675"/>
            </a:xfrm>
            <a:custGeom>
              <a:avLst/>
              <a:gdLst/>
              <a:ahLst/>
              <a:cxnLst/>
              <a:rect l="l" t="t" r="r" b="b"/>
              <a:pathLst>
                <a:path w="31671" h="21667" extrusionOk="0">
                  <a:moveTo>
                    <a:pt x="15021" y="1"/>
                  </a:moveTo>
                  <a:lnTo>
                    <a:pt x="13417" y="154"/>
                  </a:lnTo>
                  <a:lnTo>
                    <a:pt x="11889" y="485"/>
                  </a:lnTo>
                  <a:lnTo>
                    <a:pt x="10387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53" y="8962"/>
                  </a:lnTo>
                  <a:lnTo>
                    <a:pt x="967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6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74" y="10515"/>
                  </a:lnTo>
                  <a:lnTo>
                    <a:pt x="10820" y="16727"/>
                  </a:lnTo>
                  <a:lnTo>
                    <a:pt x="11431" y="17160"/>
                  </a:lnTo>
                  <a:lnTo>
                    <a:pt x="13391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62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33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782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6"/>
            <p:cNvSpPr/>
            <p:nvPr/>
          </p:nvSpPr>
          <p:spPr>
            <a:xfrm>
              <a:off x="5205775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6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39"/>
                  </a:lnTo>
                  <a:lnTo>
                    <a:pt x="3132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53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46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58" y="17694"/>
                  </a:lnTo>
                  <a:lnTo>
                    <a:pt x="10286" y="17694"/>
                  </a:lnTo>
                  <a:lnTo>
                    <a:pt x="10693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297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9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40" y="2165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6"/>
            <p:cNvSpPr/>
            <p:nvPr/>
          </p:nvSpPr>
          <p:spPr>
            <a:xfrm>
              <a:off x="52897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6"/>
            <p:cNvSpPr/>
            <p:nvPr/>
          </p:nvSpPr>
          <p:spPr>
            <a:xfrm>
              <a:off x="5322875" y="2659525"/>
              <a:ext cx="191600" cy="55400"/>
            </a:xfrm>
            <a:custGeom>
              <a:avLst/>
              <a:gdLst/>
              <a:ahLst/>
              <a:cxnLst/>
              <a:rect l="l" t="t" r="r" b="b"/>
              <a:pathLst>
                <a:path w="7664" h="2216" extrusionOk="0">
                  <a:moveTo>
                    <a:pt x="128" y="1"/>
                  </a:moveTo>
                  <a:lnTo>
                    <a:pt x="1" y="485"/>
                  </a:lnTo>
                  <a:lnTo>
                    <a:pt x="7536" y="2216"/>
                  </a:lnTo>
                  <a:lnTo>
                    <a:pt x="7664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6"/>
            <p:cNvSpPr/>
            <p:nvPr/>
          </p:nvSpPr>
          <p:spPr>
            <a:xfrm>
              <a:off x="529042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04" y="306"/>
                  </a:lnTo>
                  <a:lnTo>
                    <a:pt x="1120" y="637"/>
                  </a:lnTo>
                  <a:lnTo>
                    <a:pt x="1833" y="1044"/>
                  </a:lnTo>
                  <a:lnTo>
                    <a:pt x="2597" y="1680"/>
                  </a:lnTo>
                  <a:lnTo>
                    <a:pt x="3234" y="2571"/>
                  </a:lnTo>
                  <a:lnTo>
                    <a:pt x="3717" y="3794"/>
                  </a:lnTo>
                  <a:lnTo>
                    <a:pt x="3870" y="5372"/>
                  </a:lnTo>
                  <a:lnTo>
                    <a:pt x="3794" y="6314"/>
                  </a:lnTo>
                  <a:lnTo>
                    <a:pt x="4099" y="6390"/>
                  </a:lnTo>
                  <a:lnTo>
                    <a:pt x="4125" y="6212"/>
                  </a:lnTo>
                  <a:lnTo>
                    <a:pt x="4226" y="5117"/>
                  </a:lnTo>
                  <a:lnTo>
                    <a:pt x="4150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6"/>
            <p:cNvSpPr/>
            <p:nvPr/>
          </p:nvSpPr>
          <p:spPr>
            <a:xfrm>
              <a:off x="526815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6"/>
            <p:cNvSpPr/>
            <p:nvPr/>
          </p:nvSpPr>
          <p:spPr>
            <a:xfrm>
              <a:off x="5228050" y="2910950"/>
              <a:ext cx="238050" cy="100575"/>
            </a:xfrm>
            <a:custGeom>
              <a:avLst/>
              <a:gdLst/>
              <a:ahLst/>
              <a:cxnLst/>
              <a:rect l="l" t="t" r="r" b="b"/>
              <a:pathLst>
                <a:path w="9522" h="4023" extrusionOk="0">
                  <a:moveTo>
                    <a:pt x="459" y="0"/>
                  </a:moveTo>
                  <a:lnTo>
                    <a:pt x="0" y="1909"/>
                  </a:lnTo>
                  <a:lnTo>
                    <a:pt x="9089" y="4023"/>
                  </a:lnTo>
                  <a:lnTo>
                    <a:pt x="9522" y="2088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CFE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6"/>
            <p:cNvSpPr/>
            <p:nvPr/>
          </p:nvSpPr>
          <p:spPr>
            <a:xfrm>
              <a:off x="5206400" y="2948500"/>
              <a:ext cx="250800" cy="105675"/>
            </a:xfrm>
            <a:custGeom>
              <a:avLst/>
              <a:gdLst/>
              <a:ahLst/>
              <a:cxnLst/>
              <a:rect l="l" t="t" r="r" b="b"/>
              <a:pathLst>
                <a:path w="10032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31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7DC7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8" name="Google Shape;618;p2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7" name="Google Shape;477;p23">
            <a:extLst>
              <a:ext uri="{FF2B5EF4-FFF2-40B4-BE49-F238E27FC236}">
                <a16:creationId xmlns:a16="http://schemas.microsoft.com/office/drawing/2014/main" id="{B8918FB5-F9E4-4A11-B8D3-1D3B037A39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444397" y="758771"/>
            <a:ext cx="3603330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accent6">
                    <a:lumMod val="50000"/>
                  </a:schemeClr>
                </a:solidFill>
              </a:rPr>
              <a:t>S  </a:t>
            </a:r>
            <a:r>
              <a:rPr lang="en-US" sz="4000" dirty="0"/>
              <a:t> +      V  +      </a:t>
            </a: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O</a:t>
            </a:r>
            <a:endParaRPr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FAF090-CBE6-4AE6-8950-FBA8AF161144}"/>
              </a:ext>
            </a:extLst>
          </p:cNvPr>
          <p:cNvSpPr/>
          <p:nvPr/>
        </p:nvSpPr>
        <p:spPr>
          <a:xfrm>
            <a:off x="1155863" y="1509861"/>
            <a:ext cx="817853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She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</a:t>
            </a:r>
          </a:p>
          <a:p>
            <a:pPr algn="ctr"/>
            <a:r>
              <a:rPr lang="en-US" sz="24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8AB471A-E0DE-47DF-A3DA-79C194FFF20B}"/>
              </a:ext>
            </a:extLst>
          </p:cNvPr>
          <p:cNvSpPr/>
          <p:nvPr/>
        </p:nvSpPr>
        <p:spPr>
          <a:xfrm>
            <a:off x="4130824" y="1545381"/>
            <a:ext cx="920445" cy="350865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</a:t>
            </a: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you</a:t>
            </a: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her</a:t>
            </a: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him</a:t>
            </a: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</a:t>
            </a: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</a:t>
            </a:r>
          </a:p>
          <a:p>
            <a:pPr algn="ctr"/>
            <a:r>
              <a:rPr lang="en-US" sz="2400" b="1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them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37F9497-DAB3-4E3F-93C1-4B487AB6C9A0}"/>
                  </a:ext>
                </a:extLst>
              </p14:cNvPr>
              <p14:cNvContentPartPr/>
              <p14:nvPr/>
            </p14:nvContentPartPr>
            <p14:xfrm>
              <a:off x="2048203" y="2186244"/>
              <a:ext cx="1952640" cy="25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37F9497-DAB3-4E3F-93C1-4B487AB6C9A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0203" y="2168604"/>
                <a:ext cx="198828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667CC93D-5F66-4D8B-BC9B-1BA74693C0B0}"/>
                  </a:ext>
                </a:extLst>
              </p14:cNvPr>
              <p14:cNvContentPartPr/>
              <p14:nvPr/>
            </p14:nvContentPartPr>
            <p14:xfrm>
              <a:off x="3887803" y="2107044"/>
              <a:ext cx="174600" cy="219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667CC93D-5F66-4D8B-BC9B-1BA74693C0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69803" y="2089044"/>
                <a:ext cx="21024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BF5E3C8-5095-4B84-9251-D72B35FA1C60}"/>
                  </a:ext>
                </a:extLst>
              </p14:cNvPr>
              <p14:cNvContentPartPr/>
              <p14:nvPr/>
            </p14:nvContentPartPr>
            <p14:xfrm>
              <a:off x="1950283" y="2535804"/>
              <a:ext cx="2027880" cy="51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BF5E3C8-5095-4B84-9251-D72B35FA1C6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32283" y="2517804"/>
                <a:ext cx="20635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7F55DC9-A7EB-4C88-861E-61E9292F7AFA}"/>
                  </a:ext>
                </a:extLst>
              </p14:cNvPr>
              <p14:cNvContentPartPr/>
              <p14:nvPr/>
            </p14:nvContentPartPr>
            <p14:xfrm>
              <a:off x="3855043" y="2468844"/>
              <a:ext cx="157680" cy="1821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7F55DC9-A7EB-4C88-861E-61E9292F7AF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7403" y="2451204"/>
                <a:ext cx="19332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3228A38-0E8F-4357-AEA5-460DCA628F8D}"/>
                  </a:ext>
                </a:extLst>
              </p14:cNvPr>
              <p14:cNvContentPartPr/>
              <p14:nvPr/>
            </p14:nvContentPartPr>
            <p14:xfrm>
              <a:off x="1921123" y="2932164"/>
              <a:ext cx="2093400" cy="352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3228A38-0E8F-4357-AEA5-460DCA628F8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03123" y="2914524"/>
                <a:ext cx="212904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43FC398-88EF-4BF2-9D33-67C6EE028C23}"/>
                  </a:ext>
                </a:extLst>
              </p14:cNvPr>
              <p14:cNvContentPartPr/>
              <p14:nvPr/>
            </p14:nvContentPartPr>
            <p14:xfrm>
              <a:off x="3851083" y="2834604"/>
              <a:ext cx="173880" cy="180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43FC398-88EF-4BF2-9D33-67C6EE028C2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33083" y="2816964"/>
                <a:ext cx="20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35DB1BC-9729-4234-AF1B-D63DF9E5EECB}"/>
                  </a:ext>
                </a:extLst>
              </p14:cNvPr>
              <p14:cNvContentPartPr/>
              <p14:nvPr/>
            </p14:nvContentPartPr>
            <p14:xfrm>
              <a:off x="1863883" y="3246804"/>
              <a:ext cx="2228760" cy="54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35DB1BC-9729-4234-AF1B-D63DF9E5EEC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45883" y="3229164"/>
                <a:ext cx="226440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CA9EB9E-CD09-424E-8A33-225BA1D7756F}"/>
                  </a:ext>
                </a:extLst>
              </p14:cNvPr>
              <p14:cNvContentPartPr/>
              <p14:nvPr/>
            </p14:nvContentPartPr>
            <p14:xfrm>
              <a:off x="3961603" y="3184524"/>
              <a:ext cx="152280" cy="1796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CA9EB9E-CD09-424E-8A33-225BA1D7756F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43963" y="3166524"/>
                <a:ext cx="18792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65344163-7EB7-4A07-BD22-1FDF1130D99E}"/>
                  </a:ext>
                </a:extLst>
              </p14:cNvPr>
              <p14:cNvContentPartPr/>
              <p14:nvPr/>
            </p14:nvContentPartPr>
            <p14:xfrm>
              <a:off x="2039923" y="3614004"/>
              <a:ext cx="1935360" cy="493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65344163-7EB7-4A07-BD22-1FDF1130D99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022283" y="3596364"/>
                <a:ext cx="19710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7F157CA-FDD6-49D7-88C7-34C5265A184F}"/>
                  </a:ext>
                </a:extLst>
              </p14:cNvPr>
              <p14:cNvContentPartPr/>
              <p14:nvPr/>
            </p14:nvContentPartPr>
            <p14:xfrm>
              <a:off x="3809683" y="3529764"/>
              <a:ext cx="210960" cy="185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7F157CA-FDD6-49D7-88C7-34C5265A184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92043" y="3511764"/>
                <a:ext cx="246600" cy="22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05F673D8-CEC4-47D6-880D-0AAED3334F51}"/>
              </a:ext>
            </a:extLst>
          </p:cNvPr>
          <p:cNvGrpSpPr/>
          <p:nvPr/>
        </p:nvGrpSpPr>
        <p:grpSpPr>
          <a:xfrm>
            <a:off x="2068723" y="4039884"/>
            <a:ext cx="1901160" cy="214200"/>
            <a:chOff x="2068723" y="4039884"/>
            <a:chExt cx="190116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7D3DCC86-2967-463B-BD81-5E73A98AE1BB}"/>
                    </a:ext>
                  </a:extLst>
                </p14:cNvPr>
                <p14:cNvContentPartPr/>
                <p14:nvPr/>
              </p14:nvContentPartPr>
              <p14:xfrm>
                <a:off x="2068723" y="4067964"/>
                <a:ext cx="1761480" cy="71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7D3DCC86-2967-463B-BD81-5E73A98AE1B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050723" y="4050324"/>
                  <a:ext cx="1797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AA7011-CCC0-467C-9AE3-681DE960DA4E}"/>
                    </a:ext>
                  </a:extLst>
                </p14:cNvPr>
                <p14:cNvContentPartPr/>
                <p14:nvPr/>
              </p14:nvContentPartPr>
              <p14:xfrm>
                <a:off x="3591163" y="4100724"/>
                <a:ext cx="372600" cy="40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AA7011-CCC0-467C-9AE3-681DE960DA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573163" y="4082724"/>
                  <a:ext cx="408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22F7B7F-DB7C-46D0-87C1-92C2CE841E2F}"/>
                    </a:ext>
                  </a:extLst>
                </p14:cNvPr>
                <p14:cNvContentPartPr/>
                <p14:nvPr/>
              </p14:nvContentPartPr>
              <p14:xfrm>
                <a:off x="3847123" y="4039884"/>
                <a:ext cx="122760" cy="2142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22F7B7F-DB7C-46D0-87C1-92C2CE841E2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829123" y="4022244"/>
                  <a:ext cx="158400" cy="249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3" name="Google Shape;477;p23">
            <a:extLst>
              <a:ext uri="{FF2B5EF4-FFF2-40B4-BE49-F238E27FC236}">
                <a16:creationId xmlns:a16="http://schemas.microsoft.com/office/drawing/2014/main" id="{77F8254E-E7AD-4B4D-8F4D-2EF0BE13EE54}"/>
              </a:ext>
            </a:extLst>
          </p:cNvPr>
          <p:cNvSpPr txBox="1">
            <a:spLocks/>
          </p:cNvSpPr>
          <p:nvPr/>
        </p:nvSpPr>
        <p:spPr>
          <a:xfrm>
            <a:off x="842778" y="41081"/>
            <a:ext cx="608897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Subject pronouns             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Object pronouns 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4EC767B-590E-4C85-8049-FEA7CDC23744}"/>
              </a:ext>
            </a:extLst>
          </p:cNvPr>
          <p:cNvGrpSpPr/>
          <p:nvPr/>
        </p:nvGrpSpPr>
        <p:grpSpPr>
          <a:xfrm>
            <a:off x="1863883" y="1782200"/>
            <a:ext cx="1977480" cy="199800"/>
            <a:chOff x="1863883" y="1782200"/>
            <a:chExt cx="1977480" cy="19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774E33-FCAC-4682-BC8C-80351DFA2DE5}"/>
                    </a:ext>
                  </a:extLst>
                </p14:cNvPr>
                <p14:cNvContentPartPr/>
                <p14:nvPr/>
              </p14:nvContentPartPr>
              <p14:xfrm>
                <a:off x="1863883" y="1822160"/>
                <a:ext cx="1977480" cy="5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774E33-FCAC-4682-BC8C-80351DFA2D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5883" y="1804160"/>
                  <a:ext cx="2013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A733D18-97EE-45CE-881D-B6CC36D6E3F1}"/>
                    </a:ext>
                  </a:extLst>
                </p14:cNvPr>
                <p14:cNvContentPartPr/>
                <p14:nvPr/>
              </p14:nvContentPartPr>
              <p14:xfrm>
                <a:off x="3694843" y="1782200"/>
                <a:ext cx="142200" cy="199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A733D18-97EE-45CE-881D-B6CC36D6E3F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677203" y="1764200"/>
                  <a:ext cx="177840" cy="2354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" grpId="0"/>
      <p:bldP spid="40" grpId="0"/>
      <p:bldP spid="7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4145" y="774634"/>
            <a:ext cx="3687855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my mother. </a:t>
            </a:r>
            <a:endParaRPr sz="2800" u="sng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952021" y="1963257"/>
            <a:ext cx="198328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she. </a:t>
            </a:r>
          </a:p>
        </p:txBody>
      </p:sp>
      <p:sp>
        <p:nvSpPr>
          <p:cNvPr id="55" name="Google Shape;477;p23">
            <a:extLst>
              <a:ext uri="{FF2B5EF4-FFF2-40B4-BE49-F238E27FC236}">
                <a16:creationId xmlns:a16="http://schemas.microsoft.com/office/drawing/2014/main" id="{4BD3C6CE-38C8-4E56-8C9E-82F8B8556130}"/>
              </a:ext>
            </a:extLst>
          </p:cNvPr>
          <p:cNvSpPr txBox="1">
            <a:spLocks/>
          </p:cNvSpPr>
          <p:nvPr/>
        </p:nvSpPr>
        <p:spPr>
          <a:xfrm>
            <a:off x="952021" y="3062341"/>
            <a:ext cx="198328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her.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663FA-9705-4DDC-8E40-605285E9A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3131" y="3157441"/>
            <a:ext cx="444342" cy="561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ADFD-6613-4C1C-956C-FB413851D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34667" y="1963257"/>
            <a:ext cx="1015572" cy="101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FD03A-E5DC-49D3-A4E6-14753818FDEB}"/>
              </a:ext>
            </a:extLst>
          </p:cNvPr>
          <p:cNvSpPr txBox="1"/>
          <p:nvPr/>
        </p:nvSpPr>
        <p:spPr>
          <a:xfrm>
            <a:off x="2150250" y="529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Red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D8234-D725-4BA1-A810-00A3107B8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63005" y="951583"/>
            <a:ext cx="1983281" cy="2559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4162" y="1081822"/>
            <a:ext cx="3196077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E02C9"/>
                </a:solidFill>
              </a:rPr>
              <a:t>My mother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loves </a:t>
            </a:r>
            <a:r>
              <a:rPr lang="en-US" sz="2800" dirty="0">
                <a:solidFill>
                  <a:srgbClr val="00B0F0"/>
                </a:solidFill>
              </a:rPr>
              <a:t>I .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622674" y="2330051"/>
            <a:ext cx="381208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My mother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loves </a:t>
            </a:r>
            <a:r>
              <a:rPr lang="en-US" sz="2800" dirty="0">
                <a:solidFill>
                  <a:srgbClr val="00B0F0"/>
                </a:solidFill>
              </a:rPr>
              <a:t>me.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663FA-9705-4DDC-8E40-605285E9A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00929" y="3438078"/>
            <a:ext cx="444342" cy="561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ADFD-6613-4C1C-956C-FB413851D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52641" y="1070996"/>
            <a:ext cx="1015572" cy="101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FD03A-E5DC-49D3-A4E6-14753818FDEB}"/>
              </a:ext>
            </a:extLst>
          </p:cNvPr>
          <p:cNvSpPr txBox="1"/>
          <p:nvPr/>
        </p:nvSpPr>
        <p:spPr>
          <a:xfrm>
            <a:off x="2150250" y="529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Red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1D8234-D725-4BA1-A810-00A3107B8A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963005" y="951583"/>
            <a:ext cx="1983281" cy="2559072"/>
          </a:xfrm>
          <a:prstGeom prst="rect">
            <a:avLst/>
          </a:prstGeom>
        </p:spPr>
      </p:pic>
      <p:sp>
        <p:nvSpPr>
          <p:cNvPr id="37" name="Google Shape;477;p23">
            <a:extLst>
              <a:ext uri="{FF2B5EF4-FFF2-40B4-BE49-F238E27FC236}">
                <a16:creationId xmlns:a16="http://schemas.microsoft.com/office/drawing/2014/main" id="{9A75C0C1-1BEA-4038-83B5-F58671135B9F}"/>
              </a:ext>
            </a:extLst>
          </p:cNvPr>
          <p:cNvSpPr txBox="1">
            <a:spLocks/>
          </p:cNvSpPr>
          <p:nvPr/>
        </p:nvSpPr>
        <p:spPr>
          <a:xfrm>
            <a:off x="622674" y="3346265"/>
            <a:ext cx="239755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She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loves </a:t>
            </a:r>
            <a:r>
              <a:rPr lang="en-US" sz="2800" dirty="0">
                <a:solidFill>
                  <a:srgbClr val="00B0F0"/>
                </a:solidFill>
              </a:rPr>
              <a:t>me. 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3DA4A57-F04B-4DDE-9245-F611FC264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80996" y="2372341"/>
            <a:ext cx="444342" cy="56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3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52021" y="433990"/>
            <a:ext cx="3687855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my father. </a:t>
            </a:r>
            <a:endParaRPr sz="2800" u="sng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952021" y="1279089"/>
            <a:ext cx="198328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he. </a:t>
            </a:r>
          </a:p>
        </p:txBody>
      </p:sp>
      <p:sp>
        <p:nvSpPr>
          <p:cNvPr id="55" name="Google Shape;477;p23">
            <a:extLst>
              <a:ext uri="{FF2B5EF4-FFF2-40B4-BE49-F238E27FC236}">
                <a16:creationId xmlns:a16="http://schemas.microsoft.com/office/drawing/2014/main" id="{4BD3C6CE-38C8-4E56-8C9E-82F8B8556130}"/>
              </a:ext>
            </a:extLst>
          </p:cNvPr>
          <p:cNvSpPr txBox="1">
            <a:spLocks/>
          </p:cNvSpPr>
          <p:nvPr/>
        </p:nvSpPr>
        <p:spPr>
          <a:xfrm>
            <a:off x="952021" y="2378173"/>
            <a:ext cx="198328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him.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663FA-9705-4DDC-8E40-605285E9A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3131" y="2473273"/>
            <a:ext cx="444342" cy="5612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ADFD-6613-4C1C-956C-FB413851D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334667" y="1279089"/>
            <a:ext cx="1015572" cy="101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FD03A-E5DC-49D3-A4E6-14753818FDEB}"/>
              </a:ext>
            </a:extLst>
          </p:cNvPr>
          <p:cNvSpPr txBox="1"/>
          <p:nvPr/>
        </p:nvSpPr>
        <p:spPr>
          <a:xfrm>
            <a:off x="2150250" y="529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commons.wikimedia.org/wiki/File:RedX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37" name="Google Shape;477;p23">
            <a:extLst>
              <a:ext uri="{FF2B5EF4-FFF2-40B4-BE49-F238E27FC236}">
                <a16:creationId xmlns:a16="http://schemas.microsoft.com/office/drawing/2014/main" id="{D692EE82-1CA9-4321-B79A-EE271AB7C14B}"/>
              </a:ext>
            </a:extLst>
          </p:cNvPr>
          <p:cNvSpPr txBox="1">
            <a:spLocks/>
          </p:cNvSpPr>
          <p:nvPr/>
        </p:nvSpPr>
        <p:spPr>
          <a:xfrm>
            <a:off x="864162" y="3645195"/>
            <a:ext cx="409884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rgbClr val="CE02C9"/>
                </a:solidFill>
              </a:rPr>
              <a:t>He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loves ( </a:t>
            </a:r>
            <a:r>
              <a:rPr lang="en-US" sz="2800" dirty="0">
                <a:solidFill>
                  <a:srgbClr val="FFC000"/>
                </a:solidFill>
              </a:rPr>
              <a:t>I ,  me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800" dirty="0">
                <a:solidFill>
                  <a:srgbClr val="00B0F0"/>
                </a:solidFill>
              </a:rPr>
              <a:t> 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564D51-38AA-4EA8-9C71-AF830889E356}"/>
                  </a:ext>
                </a:extLst>
              </p14:cNvPr>
              <p14:cNvContentPartPr/>
              <p14:nvPr/>
            </p14:nvContentPartPr>
            <p14:xfrm>
              <a:off x="2851723" y="3758004"/>
              <a:ext cx="788400" cy="785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564D51-38AA-4EA8-9C71-AF830889E35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42723" y="3749004"/>
                <a:ext cx="806040" cy="80280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D901AC9B-F0A7-49FF-B749-1878EC749B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4254846" y="819111"/>
            <a:ext cx="2793921" cy="24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26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2167" y="1511504"/>
            <a:ext cx="4098843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E02C9"/>
                </a:solidFill>
              </a:rPr>
              <a:t>My sister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loves ( </a:t>
            </a:r>
            <a:r>
              <a:rPr lang="en-US" sz="2800" dirty="0">
                <a:solidFill>
                  <a:srgbClr val="00B0F0"/>
                </a:solidFill>
              </a:rPr>
              <a:t>me ,  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800" dirty="0">
                <a:solidFill>
                  <a:srgbClr val="00B0F0"/>
                </a:solidFill>
              </a:rPr>
              <a:t> .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668777" y="2514647"/>
            <a:ext cx="5109615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(  </a:t>
            </a:r>
            <a:r>
              <a:rPr lang="en-US" sz="2800" dirty="0">
                <a:solidFill>
                  <a:srgbClr val="CE02C9"/>
                </a:solidFill>
              </a:rPr>
              <a:t>I  , me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  love ( </a:t>
            </a:r>
            <a:r>
              <a:rPr lang="en-US" sz="2800" dirty="0">
                <a:solidFill>
                  <a:srgbClr val="00B0F0"/>
                </a:solidFill>
              </a:rPr>
              <a:t>she ,  her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n-US" sz="2800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F7D0A-2E4B-4409-B8AB-53155A789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51917" y="1611520"/>
            <a:ext cx="1718238" cy="16706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09855F-6463-425A-92E3-776C4E601B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177501" y="82505"/>
            <a:ext cx="1287898" cy="1330588"/>
          </a:xfrm>
          <a:prstGeom prst="rect">
            <a:avLst/>
          </a:prstGeom>
        </p:spPr>
      </p:pic>
      <p:sp>
        <p:nvSpPr>
          <p:cNvPr id="43" name="Google Shape;477;p23">
            <a:extLst>
              <a:ext uri="{FF2B5EF4-FFF2-40B4-BE49-F238E27FC236}">
                <a16:creationId xmlns:a16="http://schemas.microsoft.com/office/drawing/2014/main" id="{96528274-1F73-4F2F-873A-3AFBA89AAD8A}"/>
              </a:ext>
            </a:extLst>
          </p:cNvPr>
          <p:cNvSpPr txBox="1">
            <a:spLocks/>
          </p:cNvSpPr>
          <p:nvPr/>
        </p:nvSpPr>
        <p:spPr>
          <a:xfrm>
            <a:off x="2465399" y="320451"/>
            <a:ext cx="409884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your understanding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99F132-5D7E-41B1-B930-25C3E83E35DB}"/>
                  </a:ext>
                </a:extLst>
              </p14:cNvPr>
              <p14:cNvContentPartPr/>
              <p14:nvPr/>
            </p14:nvContentPartPr>
            <p14:xfrm>
              <a:off x="3501883" y="1640844"/>
              <a:ext cx="663840" cy="70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99F132-5D7E-41B1-B930-25C3E83E35D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92883" y="1631844"/>
                <a:ext cx="681480" cy="72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36C834-4D2A-4F0A-A9F0-25E905F04C68}"/>
                  </a:ext>
                </a:extLst>
              </p14:cNvPr>
              <p14:cNvContentPartPr/>
              <p14:nvPr/>
            </p14:nvContentPartPr>
            <p14:xfrm>
              <a:off x="861658" y="2546891"/>
              <a:ext cx="459360" cy="751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36C834-4D2A-4F0A-A9F0-25E905F04C6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52658" y="2538251"/>
                <a:ext cx="477000" cy="76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01125C8-7FDB-4105-AE6B-6F303EF7EC53}"/>
                  </a:ext>
                </a:extLst>
              </p14:cNvPr>
              <p14:cNvContentPartPr/>
              <p14:nvPr/>
            </p14:nvContentPartPr>
            <p14:xfrm>
              <a:off x="3977818" y="2600531"/>
              <a:ext cx="632160" cy="8100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01125C8-7FDB-4105-AE6B-6F303EF7EC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69178" y="2591891"/>
                <a:ext cx="649800" cy="827640"/>
              </a:xfrm>
              <a:prstGeom prst="rect">
                <a:avLst/>
              </a:prstGeom>
            </p:spPr>
          </p:pic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DBE9C3CB-01C8-423E-AA91-96AA011597C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4713" y="3565983"/>
            <a:ext cx="1367170" cy="11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30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sym typeface="Snigle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sym typeface="Sniglet"/>
            </a:endParaRPr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206" y="542054"/>
            <a:ext cx="5801446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E02C9"/>
                </a:solidFill>
              </a:rPr>
              <a:t>My brother 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and</a:t>
            </a:r>
            <a:r>
              <a:rPr lang="en-US" sz="2400" dirty="0">
                <a:solidFill>
                  <a:srgbClr val="CE02C9"/>
                </a:solidFill>
              </a:rPr>
              <a:t> I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400" u="sng" dirty="0">
                <a:solidFill>
                  <a:srgbClr val="00B0F0"/>
                </a:solidFill>
              </a:rPr>
              <a:t>our parents 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  <a:endParaRPr sz="2400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830823" y="1805030"/>
            <a:ext cx="2277946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E02C9"/>
                </a:solidFill>
                <a:effectLst/>
                <a:uLnTx/>
                <a:uFillTx/>
                <a:latin typeface="Sniglet"/>
                <a:sym typeface="Sniglet"/>
              </a:rPr>
              <a:t>We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 love </a:t>
            </a:r>
            <a:r>
              <a:rPr lang="en-US" sz="2800" dirty="0">
                <a:solidFill>
                  <a:srgbClr val="00B0F0"/>
                </a:solidFill>
              </a:rPr>
              <a:t>they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663FA-9705-4DDC-8E40-605285E9A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7805" y="3194052"/>
            <a:ext cx="444342" cy="572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ADFD-6613-4C1C-956C-FB413851D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909863" y="1674551"/>
            <a:ext cx="1015572" cy="101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FD03A-E5DC-49D3-A4E6-14753818FDEB}"/>
              </a:ext>
            </a:extLst>
          </p:cNvPr>
          <p:cNvSpPr txBox="1"/>
          <p:nvPr/>
        </p:nvSpPr>
        <p:spPr>
          <a:xfrm>
            <a:off x="2150250" y="529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 tooltip="https://commons.wikimedia.org/wiki/File:RedX.svg"/>
              </a:rPr>
              <a:t>This Photo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by Unknown Author is licensed under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 tooltip="https://creativecommons.org/licenses/by-sa/3.0/"/>
              </a:rPr>
              <a:t>CC BY-SA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477;p23">
            <a:extLst>
              <a:ext uri="{FF2B5EF4-FFF2-40B4-BE49-F238E27FC236}">
                <a16:creationId xmlns:a16="http://schemas.microsoft.com/office/drawing/2014/main" id="{9A75C0C1-1BEA-4038-83B5-F58671135B9F}"/>
              </a:ext>
            </a:extLst>
          </p:cNvPr>
          <p:cNvSpPr txBox="1">
            <a:spLocks/>
          </p:cNvSpPr>
          <p:nvPr/>
        </p:nvSpPr>
        <p:spPr>
          <a:xfrm>
            <a:off x="706308" y="3145431"/>
            <a:ext cx="279672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lang="en-US" sz="2800" dirty="0">
                <a:solidFill>
                  <a:srgbClr val="CE02C9"/>
                </a:solidFill>
              </a:rPr>
              <a:t>We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E02C9"/>
                </a:solidFill>
                <a:effectLst/>
                <a:uLnTx/>
                <a:uFillTx/>
                <a:latin typeface="Sniglet"/>
                <a:sym typeface="Sniglet"/>
              </a:rPr>
              <a:t>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love </a:t>
            </a:r>
            <a:r>
              <a:rPr lang="en-US" sz="2800" dirty="0">
                <a:solidFill>
                  <a:srgbClr val="00B0F0"/>
                </a:solidFill>
              </a:rPr>
              <a:t>them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DB135-AC7E-42A4-A8E3-FB2F81FE5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76414" y="1304497"/>
            <a:ext cx="2042248" cy="231454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755AD06-B67E-454B-96F3-D87A474BD414}"/>
              </a:ext>
            </a:extLst>
          </p:cNvPr>
          <p:cNvGrpSpPr/>
          <p:nvPr/>
        </p:nvGrpSpPr>
        <p:grpSpPr>
          <a:xfrm>
            <a:off x="4937923" y="789680"/>
            <a:ext cx="1576440" cy="604800"/>
            <a:chOff x="4937923" y="789680"/>
            <a:chExt cx="1576440" cy="60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28C3F296-2F92-44B9-A66C-38A7A6928B65}"/>
                    </a:ext>
                  </a:extLst>
                </p14:cNvPr>
                <p14:cNvContentPartPr/>
                <p14:nvPr/>
              </p14:nvContentPartPr>
              <p14:xfrm>
                <a:off x="4940803" y="789680"/>
                <a:ext cx="1459440" cy="60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28C3F296-2F92-44B9-A66C-38A7A6928B6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23163" y="772040"/>
                  <a:ext cx="1495080" cy="64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D0A7DE7-DF36-4277-B0A0-50D62EF0360E}"/>
                    </a:ext>
                  </a:extLst>
                </p14:cNvPr>
                <p14:cNvContentPartPr/>
                <p14:nvPr/>
              </p14:nvContentPartPr>
              <p14:xfrm>
                <a:off x="6206923" y="1223480"/>
                <a:ext cx="307440" cy="165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D0A7DE7-DF36-4277-B0A0-50D62EF0360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189283" y="1205840"/>
                  <a:ext cx="3430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E553F9-0735-4692-A483-5001F2EC1894}"/>
                    </a:ext>
                  </a:extLst>
                </p14:cNvPr>
                <p14:cNvContentPartPr/>
                <p14:nvPr/>
              </p14:nvContentPartPr>
              <p14:xfrm>
                <a:off x="4981483" y="900920"/>
                <a:ext cx="722520" cy="403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E553F9-0735-4692-A483-5001F2EC189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963843" y="883280"/>
                  <a:ext cx="7581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04201A2-FB06-49C8-973D-2272D26C3518}"/>
                    </a:ext>
                  </a:extLst>
                </p14:cNvPr>
                <p14:cNvContentPartPr/>
                <p14:nvPr/>
              </p14:nvContentPartPr>
              <p14:xfrm>
                <a:off x="5564323" y="1183160"/>
                <a:ext cx="233280" cy="205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04201A2-FB06-49C8-973D-2272D26C35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6323" y="1165160"/>
                  <a:ext cx="268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A3EBCB2-C2F3-4A1B-98A4-63A8706B3D2C}"/>
                    </a:ext>
                  </a:extLst>
                </p14:cNvPr>
                <p14:cNvContentPartPr/>
                <p14:nvPr/>
              </p14:nvContentPartPr>
              <p14:xfrm>
                <a:off x="4994083" y="901640"/>
                <a:ext cx="20880" cy="4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A3EBCB2-C2F3-4A1B-98A4-63A8706B3D2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76083" y="884000"/>
                  <a:ext cx="565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A0D1826-F1DC-4F95-81BC-134F53789FDC}"/>
                    </a:ext>
                  </a:extLst>
                </p14:cNvPr>
                <p14:cNvContentPartPr/>
                <p14:nvPr/>
              </p14:nvContentPartPr>
              <p14:xfrm>
                <a:off x="4937923" y="851600"/>
                <a:ext cx="88200" cy="55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A0D1826-F1DC-4F95-81BC-134F53789F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20283" y="833600"/>
                  <a:ext cx="123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43BACDB-532F-420F-872B-3C9FE6C37C7A}"/>
                    </a:ext>
                  </a:extLst>
                </p14:cNvPr>
                <p14:cNvContentPartPr/>
                <p14:nvPr/>
              </p14:nvContentPartPr>
              <p14:xfrm>
                <a:off x="5035123" y="861680"/>
                <a:ext cx="4680" cy="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43BACDB-532F-420F-872B-3C9FE6C37C7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17123" y="843680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2BE08E5-82B3-4908-82C3-0623F0AB20EC}"/>
              </a:ext>
            </a:extLst>
          </p:cNvPr>
          <p:cNvGrpSpPr/>
          <p:nvPr/>
        </p:nvGrpSpPr>
        <p:grpSpPr>
          <a:xfrm>
            <a:off x="4894003" y="2071280"/>
            <a:ext cx="317880" cy="378360"/>
            <a:chOff x="4894003" y="2071280"/>
            <a:chExt cx="3178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1FD652-59B6-4E3C-AA24-1D85DA82E303}"/>
                    </a:ext>
                  </a:extLst>
                </p14:cNvPr>
                <p14:cNvContentPartPr/>
                <p14:nvPr/>
              </p14:nvContentPartPr>
              <p14:xfrm>
                <a:off x="4965643" y="2177480"/>
                <a:ext cx="246240" cy="27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1FD652-59B6-4E3C-AA24-1D85DA82E30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56643" y="2168840"/>
                  <a:ext cx="263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35F8C2B-E582-4C28-9162-CD6B5A222463}"/>
                    </a:ext>
                  </a:extLst>
                </p14:cNvPr>
                <p14:cNvContentPartPr/>
                <p14:nvPr/>
              </p14:nvContentPartPr>
              <p14:xfrm>
                <a:off x="4894003" y="2071280"/>
                <a:ext cx="174240" cy="20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35F8C2B-E582-4C28-9162-CD6B5A2224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85363" y="2062280"/>
                  <a:ext cx="191880" cy="22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554AA70-428F-4A92-926F-00680050F7FD}"/>
              </a:ext>
            </a:extLst>
          </p:cNvPr>
          <p:cNvGrpSpPr/>
          <p:nvPr/>
        </p:nvGrpSpPr>
        <p:grpSpPr>
          <a:xfrm>
            <a:off x="4539403" y="1556840"/>
            <a:ext cx="373320" cy="330840"/>
            <a:chOff x="4539403" y="1556840"/>
            <a:chExt cx="37332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89D8AF5-DEBD-4FD3-9269-E572FAFBA8AA}"/>
                    </a:ext>
                  </a:extLst>
                </p14:cNvPr>
                <p14:cNvContentPartPr/>
                <p14:nvPr/>
              </p14:nvContentPartPr>
              <p14:xfrm>
                <a:off x="4539403" y="1565120"/>
                <a:ext cx="312840" cy="169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89D8AF5-DEBD-4FD3-9269-E572FAFBA8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0763" y="1556120"/>
                  <a:ext cx="3304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D00043-41D2-475D-B620-49F500368950}"/>
                    </a:ext>
                  </a:extLst>
                </p14:cNvPr>
                <p14:cNvContentPartPr/>
                <p14:nvPr/>
              </p14:nvContentPartPr>
              <p14:xfrm>
                <a:off x="4748203" y="1585280"/>
                <a:ext cx="46080" cy="292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D00043-41D2-475D-B620-49F50036895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739203" y="1576280"/>
                  <a:ext cx="6372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B791F118-1008-41F3-946E-F21638425F61}"/>
                    </a:ext>
                  </a:extLst>
                </p14:cNvPr>
                <p14:cNvContentPartPr/>
                <p14:nvPr/>
              </p14:nvContentPartPr>
              <p14:xfrm>
                <a:off x="4678723" y="1862120"/>
                <a:ext cx="234000" cy="25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B791F118-1008-41F3-946E-F21638425F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670083" y="1853480"/>
                  <a:ext cx="251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1B68DF6-9B92-4B24-8609-6B2F24397CBB}"/>
                    </a:ext>
                  </a:extLst>
                </p14:cNvPr>
                <p14:cNvContentPartPr/>
                <p14:nvPr/>
              </p14:nvContentPartPr>
              <p14:xfrm>
                <a:off x="4732723" y="1556840"/>
                <a:ext cx="17568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1B68DF6-9B92-4B24-8609-6B2F24397CB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3723" y="1548200"/>
                  <a:ext cx="19332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EA1180-3468-444D-B349-01B11D424EA1}"/>
                  </a:ext>
                </a:extLst>
              </p14:cNvPr>
              <p14:cNvContentPartPr/>
              <p14:nvPr/>
            </p14:nvContentPartPr>
            <p14:xfrm>
              <a:off x="6898843" y="2167760"/>
              <a:ext cx="1404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EA1180-3468-444D-B349-01B11D424EA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890203" y="2158760"/>
                <a:ext cx="31680" cy="2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82038D1-D063-455D-AFB2-9F2B0F000AE4}"/>
              </a:ext>
            </a:extLst>
          </p:cNvPr>
          <p:cNvGrpSpPr/>
          <p:nvPr/>
        </p:nvGrpSpPr>
        <p:grpSpPr>
          <a:xfrm>
            <a:off x="6903163" y="1894520"/>
            <a:ext cx="267840" cy="330120"/>
            <a:chOff x="6903163" y="1894520"/>
            <a:chExt cx="2678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1B5101-B81D-4EB3-AE94-FB26C364B0AB}"/>
                    </a:ext>
                  </a:extLst>
                </p14:cNvPr>
                <p14:cNvContentPartPr/>
                <p14:nvPr/>
              </p14:nvContentPartPr>
              <p14:xfrm>
                <a:off x="6903163" y="1975880"/>
                <a:ext cx="229320" cy="248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1B5101-B81D-4EB3-AE94-FB26C364B0A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894523" y="1967240"/>
                  <a:ext cx="2469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FD6C0A-D102-4CA6-AA6E-D3F1179B3114}"/>
                    </a:ext>
                  </a:extLst>
                </p14:cNvPr>
                <p14:cNvContentPartPr/>
                <p14:nvPr/>
              </p14:nvContentPartPr>
              <p14:xfrm>
                <a:off x="6973003" y="1894520"/>
                <a:ext cx="198000" cy="17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FD6C0A-D102-4CA6-AA6E-D3F1179B311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64003" y="1885880"/>
                  <a:ext cx="215640" cy="19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B14C04E5-5786-4BD6-98AD-4B6871B6FBE6}"/>
              </a:ext>
            </a:extLst>
          </p:cNvPr>
          <p:cNvGrpSpPr/>
          <p:nvPr/>
        </p:nvGrpSpPr>
        <p:grpSpPr>
          <a:xfrm>
            <a:off x="6776443" y="1267400"/>
            <a:ext cx="1666800" cy="481680"/>
            <a:chOff x="6776443" y="1267400"/>
            <a:chExt cx="16668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7350E3-9654-4F37-99CE-C4DFF4654211}"/>
                    </a:ext>
                  </a:extLst>
                </p14:cNvPr>
                <p14:cNvContentPartPr/>
                <p14:nvPr/>
              </p14:nvContentPartPr>
              <p14:xfrm>
                <a:off x="6776443" y="1476200"/>
                <a:ext cx="248760" cy="14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7350E3-9654-4F37-99CE-C4DFF465421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767443" y="1467560"/>
                  <a:ext cx="266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E8664F-F57E-435D-AE8C-DA6E68D7C4C0}"/>
                    </a:ext>
                  </a:extLst>
                </p14:cNvPr>
                <p14:cNvContentPartPr/>
                <p14:nvPr/>
              </p14:nvContentPartPr>
              <p14:xfrm>
                <a:off x="7049683" y="1480520"/>
                <a:ext cx="137160" cy="268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E8664F-F57E-435D-AE8C-DA6E68D7C4C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40683" y="1471880"/>
                  <a:ext cx="1548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4E0ADC-EA89-4D4F-81B8-B92EFD19777D}"/>
                    </a:ext>
                  </a:extLst>
                </p14:cNvPr>
                <p14:cNvContentPartPr/>
                <p14:nvPr/>
              </p14:nvContentPartPr>
              <p14:xfrm>
                <a:off x="7308523" y="1267400"/>
                <a:ext cx="167400" cy="35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4E0ADC-EA89-4D4F-81B8-B92EFD1977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299883" y="1258760"/>
                  <a:ext cx="18504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58B3E52F-ED95-4D3E-AAF3-E7532FADBC7D}"/>
                    </a:ext>
                  </a:extLst>
                </p14:cNvPr>
                <p14:cNvContentPartPr/>
                <p14:nvPr/>
              </p14:nvContentPartPr>
              <p14:xfrm>
                <a:off x="7476643" y="1424360"/>
                <a:ext cx="117360" cy="1580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58B3E52F-ED95-4D3E-AAF3-E7532FADBC7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468003" y="1415720"/>
                  <a:ext cx="1350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4CA808C7-FF3F-4ABA-BFF2-656A03D96B69}"/>
                    </a:ext>
                  </a:extLst>
                </p14:cNvPr>
                <p14:cNvContentPartPr/>
                <p14:nvPr/>
              </p14:nvContentPartPr>
              <p14:xfrm>
                <a:off x="7635403" y="1488800"/>
                <a:ext cx="119520" cy="12168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4CA808C7-FF3F-4ABA-BFF2-656A03D96B6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26763" y="1479800"/>
                  <a:ext cx="137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AFC406DA-AC7D-42AE-BC5D-2F6584436E3E}"/>
                    </a:ext>
                  </a:extLst>
                </p14:cNvPr>
                <p14:cNvContentPartPr/>
                <p14:nvPr/>
              </p14:nvContentPartPr>
              <p14:xfrm>
                <a:off x="7804603" y="1327880"/>
                <a:ext cx="37800" cy="30060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AFC406DA-AC7D-42AE-BC5D-2F6584436E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795963" y="1319240"/>
                  <a:ext cx="55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284A193B-24A6-457C-AA63-E159922393CE}"/>
                    </a:ext>
                  </a:extLst>
                </p14:cNvPr>
                <p14:cNvContentPartPr/>
                <p14:nvPr/>
              </p14:nvContentPartPr>
              <p14:xfrm>
                <a:off x="7787683" y="1480520"/>
                <a:ext cx="144360" cy="432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284A193B-24A6-457C-AA63-E159922393C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778683" y="1471880"/>
                  <a:ext cx="1620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496D9DC0-F32A-4003-A2C3-0E01E4344694}"/>
                    </a:ext>
                  </a:extLst>
                </p14:cNvPr>
                <p14:cNvContentPartPr/>
                <p14:nvPr/>
              </p14:nvContentPartPr>
              <p14:xfrm>
                <a:off x="7923763" y="1311680"/>
                <a:ext cx="198000" cy="32184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496D9DC0-F32A-4003-A2C3-0E01E43446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14763" y="1303040"/>
                  <a:ext cx="215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918A07C1-61E1-458B-9A98-94E36454244C}"/>
                    </a:ext>
                  </a:extLst>
                </p14:cNvPr>
                <p14:cNvContentPartPr/>
                <p14:nvPr/>
              </p14:nvContentPartPr>
              <p14:xfrm>
                <a:off x="8091523" y="1481240"/>
                <a:ext cx="153720" cy="16164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918A07C1-61E1-458B-9A98-94E36454244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082523" y="1472600"/>
                  <a:ext cx="171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555DD121-070B-468A-8931-D6A4FFF582B0}"/>
                    </a:ext>
                  </a:extLst>
                </p14:cNvPr>
                <p14:cNvContentPartPr/>
                <p14:nvPr/>
              </p14:nvContentPartPr>
              <p14:xfrm>
                <a:off x="8288083" y="1456400"/>
                <a:ext cx="155160" cy="14976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555DD121-070B-468A-8931-D6A4FFF582B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279083" y="1447400"/>
                  <a:ext cx="1728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oup 655">
            <a:extLst>
              <a:ext uri="{FF2B5EF4-FFF2-40B4-BE49-F238E27FC236}">
                <a16:creationId xmlns:a16="http://schemas.microsoft.com/office/drawing/2014/main" id="{04B3B6E3-EE2E-411C-B2B5-3CF29A213F10}"/>
              </a:ext>
            </a:extLst>
          </p:cNvPr>
          <p:cNvGrpSpPr/>
          <p:nvPr/>
        </p:nvGrpSpPr>
        <p:grpSpPr>
          <a:xfrm>
            <a:off x="321103" y="1096940"/>
            <a:ext cx="2364840" cy="953280"/>
            <a:chOff x="265843" y="1110328"/>
            <a:chExt cx="2364840" cy="95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9" name="Ink 618">
                  <a:extLst>
                    <a:ext uri="{FF2B5EF4-FFF2-40B4-BE49-F238E27FC236}">
                      <a16:creationId xmlns:a16="http://schemas.microsoft.com/office/drawing/2014/main" id="{3BFE4D69-4792-4CF0-A541-CE76CFC6B8FC}"/>
                    </a:ext>
                  </a:extLst>
                </p14:cNvPr>
                <p14:cNvContentPartPr/>
                <p14:nvPr/>
              </p14:nvContentPartPr>
              <p14:xfrm>
                <a:off x="1481923" y="1115728"/>
                <a:ext cx="1148760" cy="401760"/>
              </p14:xfrm>
            </p:contentPart>
          </mc:Choice>
          <mc:Fallback xmlns="">
            <p:pic>
              <p:nvPicPr>
                <p:cNvPr id="619" name="Ink 618">
                  <a:extLst>
                    <a:ext uri="{FF2B5EF4-FFF2-40B4-BE49-F238E27FC236}">
                      <a16:creationId xmlns:a16="http://schemas.microsoft.com/office/drawing/2014/main" id="{3BFE4D69-4792-4CF0-A541-CE76CFC6B8F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473283" y="1106728"/>
                  <a:ext cx="116640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20" name="Ink 619">
                  <a:extLst>
                    <a:ext uri="{FF2B5EF4-FFF2-40B4-BE49-F238E27FC236}">
                      <a16:creationId xmlns:a16="http://schemas.microsoft.com/office/drawing/2014/main" id="{94EAB05E-314F-4227-B762-924148B4B593}"/>
                    </a:ext>
                  </a:extLst>
                </p14:cNvPr>
                <p14:cNvContentPartPr/>
                <p14:nvPr/>
              </p14:nvContentPartPr>
              <p14:xfrm>
                <a:off x="265843" y="1110328"/>
                <a:ext cx="1139760" cy="451440"/>
              </p14:xfrm>
            </p:contentPart>
          </mc:Choice>
          <mc:Fallback xmlns="">
            <p:pic>
              <p:nvPicPr>
                <p:cNvPr id="620" name="Ink 619">
                  <a:extLst>
                    <a:ext uri="{FF2B5EF4-FFF2-40B4-BE49-F238E27FC236}">
                      <a16:creationId xmlns:a16="http://schemas.microsoft.com/office/drawing/2014/main" id="{94EAB05E-314F-4227-B762-924148B4B59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57203" y="1101328"/>
                  <a:ext cx="1157400" cy="46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25" name="Ink 624">
                  <a:extLst>
                    <a:ext uri="{FF2B5EF4-FFF2-40B4-BE49-F238E27FC236}">
                      <a16:creationId xmlns:a16="http://schemas.microsoft.com/office/drawing/2014/main" id="{A013D3A2-E455-4C35-82F5-12E6D7FAB02C}"/>
                    </a:ext>
                  </a:extLst>
                </p14:cNvPr>
                <p14:cNvContentPartPr/>
                <p14:nvPr/>
              </p14:nvContentPartPr>
              <p14:xfrm>
                <a:off x="1055323" y="1495888"/>
                <a:ext cx="550800" cy="515880"/>
              </p14:xfrm>
            </p:contentPart>
          </mc:Choice>
          <mc:Fallback xmlns="">
            <p:pic>
              <p:nvPicPr>
                <p:cNvPr id="625" name="Ink 624">
                  <a:extLst>
                    <a:ext uri="{FF2B5EF4-FFF2-40B4-BE49-F238E27FC236}">
                      <a16:creationId xmlns:a16="http://schemas.microsoft.com/office/drawing/2014/main" id="{A013D3A2-E455-4C35-82F5-12E6D7FAB02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46323" y="1487248"/>
                  <a:ext cx="568440" cy="53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55" name="Ink 654">
                  <a:extLst>
                    <a:ext uri="{FF2B5EF4-FFF2-40B4-BE49-F238E27FC236}">
                      <a16:creationId xmlns:a16="http://schemas.microsoft.com/office/drawing/2014/main" id="{50B1DAE5-7913-443E-8329-7105F2F74F86}"/>
                    </a:ext>
                  </a:extLst>
                </p14:cNvPr>
                <p14:cNvContentPartPr/>
                <p14:nvPr/>
              </p14:nvContentPartPr>
              <p14:xfrm>
                <a:off x="917443" y="1925728"/>
                <a:ext cx="277920" cy="137880"/>
              </p14:xfrm>
            </p:contentPart>
          </mc:Choice>
          <mc:Fallback xmlns="">
            <p:pic>
              <p:nvPicPr>
                <p:cNvPr id="655" name="Ink 654">
                  <a:extLst>
                    <a:ext uri="{FF2B5EF4-FFF2-40B4-BE49-F238E27FC236}">
                      <a16:creationId xmlns:a16="http://schemas.microsoft.com/office/drawing/2014/main" id="{50B1DAE5-7913-443E-8329-7105F2F74F8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08443" y="1917088"/>
                  <a:ext cx="295560" cy="155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5715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sym typeface="Snigle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sym typeface="Sniglet"/>
            </a:endParaRPr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0206" y="542054"/>
            <a:ext cx="5801446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E02C9"/>
                </a:solidFill>
              </a:rPr>
              <a:t>Our parents  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400" u="sng" dirty="0">
                <a:solidFill>
                  <a:srgbClr val="00B0F0"/>
                </a:solidFill>
              </a:rPr>
              <a:t>me and my brother  </a:t>
            </a:r>
            <a:r>
              <a:rPr lang="en-US" sz="2400" dirty="0">
                <a:solidFill>
                  <a:srgbClr val="00B0F0"/>
                </a:solidFill>
              </a:rPr>
              <a:t>.</a:t>
            </a:r>
            <a:endParaRPr sz="2400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842262" y="1998069"/>
            <a:ext cx="2277946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lang="en-US" sz="2800" dirty="0">
                <a:solidFill>
                  <a:srgbClr val="CE02C9"/>
                </a:solidFill>
              </a:rPr>
              <a:t>They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 love </a:t>
            </a:r>
            <a:r>
              <a:rPr lang="en-US" sz="2800" dirty="0">
                <a:solidFill>
                  <a:srgbClr val="00B0F0"/>
                </a:solidFill>
              </a:rPr>
              <a:t>we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663FA-9705-4DDC-8E40-605285E9A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347805" y="3194052"/>
            <a:ext cx="444342" cy="572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7AADFD-6613-4C1C-956C-FB413851D1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894609" y="1849039"/>
            <a:ext cx="1015572" cy="10155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1FD03A-E5DC-49D3-A4E6-14753818FDEB}"/>
              </a:ext>
            </a:extLst>
          </p:cNvPr>
          <p:cNvSpPr txBox="1"/>
          <p:nvPr/>
        </p:nvSpPr>
        <p:spPr>
          <a:xfrm>
            <a:off x="2150250" y="5293500"/>
            <a:ext cx="5143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6" tooltip="https://commons.wikimedia.org/wiki/File:RedX.svg"/>
              </a:rPr>
              <a:t>This Photo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by Unknown Author is licensed under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 tooltip="https://creativecommons.org/licenses/by-sa/3.0/"/>
              </a:rPr>
              <a:t>CC BY-SA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477;p23">
            <a:extLst>
              <a:ext uri="{FF2B5EF4-FFF2-40B4-BE49-F238E27FC236}">
                <a16:creationId xmlns:a16="http://schemas.microsoft.com/office/drawing/2014/main" id="{9A75C0C1-1BEA-4038-83B5-F58671135B9F}"/>
              </a:ext>
            </a:extLst>
          </p:cNvPr>
          <p:cNvSpPr txBox="1">
            <a:spLocks/>
          </p:cNvSpPr>
          <p:nvPr/>
        </p:nvSpPr>
        <p:spPr>
          <a:xfrm>
            <a:off x="706308" y="3145431"/>
            <a:ext cx="279672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CE02C9"/>
                </a:solidFill>
                <a:effectLst/>
                <a:uLnTx/>
                <a:uFillTx/>
                <a:latin typeface="Sniglet"/>
                <a:sym typeface="Sniglet"/>
              </a:rPr>
              <a:t>They 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loves 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us.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2DB135-AC7E-42A4-A8E3-FB2F81FE5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5076414" y="1304497"/>
            <a:ext cx="2042248" cy="2314548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D2BE08E5-82B3-4908-82C3-0623F0AB20EC}"/>
              </a:ext>
            </a:extLst>
          </p:cNvPr>
          <p:cNvGrpSpPr/>
          <p:nvPr/>
        </p:nvGrpSpPr>
        <p:grpSpPr>
          <a:xfrm>
            <a:off x="4894003" y="2071280"/>
            <a:ext cx="317880" cy="378360"/>
            <a:chOff x="4894003" y="2071280"/>
            <a:chExt cx="317880" cy="37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B1FD652-59B6-4E3C-AA24-1D85DA82E303}"/>
                    </a:ext>
                  </a:extLst>
                </p14:cNvPr>
                <p14:cNvContentPartPr/>
                <p14:nvPr/>
              </p14:nvContentPartPr>
              <p14:xfrm>
                <a:off x="4965643" y="2177480"/>
                <a:ext cx="246240" cy="272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B1FD652-59B6-4E3C-AA24-1D85DA82E30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56643" y="2168480"/>
                  <a:ext cx="26388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35F8C2B-E582-4C28-9162-CD6B5A222463}"/>
                    </a:ext>
                  </a:extLst>
                </p14:cNvPr>
                <p14:cNvContentPartPr/>
                <p14:nvPr/>
              </p14:nvContentPartPr>
              <p14:xfrm>
                <a:off x="4894003" y="2071280"/>
                <a:ext cx="174240" cy="203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35F8C2B-E582-4C28-9162-CD6B5A22246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885003" y="2062280"/>
                  <a:ext cx="191880" cy="22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7BEA1180-3468-444D-B349-01B11D424EA1}"/>
                  </a:ext>
                </a:extLst>
              </p14:cNvPr>
              <p14:cNvContentPartPr/>
              <p14:nvPr/>
            </p14:nvContentPartPr>
            <p14:xfrm>
              <a:off x="6898843" y="2167760"/>
              <a:ext cx="14040" cy="43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7BEA1180-3468-444D-B349-01B11D424EA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89843" y="2159452"/>
                <a:ext cx="31680" cy="20603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oup 59">
            <a:extLst>
              <a:ext uri="{FF2B5EF4-FFF2-40B4-BE49-F238E27FC236}">
                <a16:creationId xmlns:a16="http://schemas.microsoft.com/office/drawing/2014/main" id="{282038D1-D063-455D-AFB2-9F2B0F000AE4}"/>
              </a:ext>
            </a:extLst>
          </p:cNvPr>
          <p:cNvGrpSpPr/>
          <p:nvPr/>
        </p:nvGrpSpPr>
        <p:grpSpPr>
          <a:xfrm>
            <a:off x="6903163" y="1894520"/>
            <a:ext cx="267840" cy="330120"/>
            <a:chOff x="6903163" y="1894520"/>
            <a:chExt cx="26784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A71B5101-B81D-4EB3-AE94-FB26C364B0AB}"/>
                    </a:ext>
                  </a:extLst>
                </p14:cNvPr>
                <p14:cNvContentPartPr/>
                <p14:nvPr/>
              </p14:nvContentPartPr>
              <p14:xfrm>
                <a:off x="6903163" y="1975880"/>
                <a:ext cx="229320" cy="2487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A71B5101-B81D-4EB3-AE94-FB26C364B0A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894163" y="1966867"/>
                  <a:ext cx="246960" cy="2664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FD6C0A-D102-4CA6-AA6E-D3F1179B3114}"/>
                    </a:ext>
                  </a:extLst>
                </p14:cNvPr>
                <p14:cNvContentPartPr/>
                <p14:nvPr/>
              </p14:nvContentPartPr>
              <p14:xfrm>
                <a:off x="6973003" y="1894520"/>
                <a:ext cx="198000" cy="179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FD6C0A-D102-4CA6-AA6E-D3F1179B311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964019" y="1885502"/>
                  <a:ext cx="215608" cy="19695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5" name="Group 614">
            <a:extLst>
              <a:ext uri="{FF2B5EF4-FFF2-40B4-BE49-F238E27FC236}">
                <a16:creationId xmlns:a16="http://schemas.microsoft.com/office/drawing/2014/main" id="{B14C04E5-5786-4BD6-98AD-4B6871B6FBE6}"/>
              </a:ext>
            </a:extLst>
          </p:cNvPr>
          <p:cNvGrpSpPr/>
          <p:nvPr/>
        </p:nvGrpSpPr>
        <p:grpSpPr>
          <a:xfrm>
            <a:off x="6776443" y="1267400"/>
            <a:ext cx="1666800" cy="481680"/>
            <a:chOff x="6776443" y="1267400"/>
            <a:chExt cx="1666800" cy="48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67350E3-9654-4F37-99CE-C4DFF4654211}"/>
                    </a:ext>
                  </a:extLst>
                </p14:cNvPr>
                <p14:cNvContentPartPr/>
                <p14:nvPr/>
              </p14:nvContentPartPr>
              <p14:xfrm>
                <a:off x="6776443" y="1476200"/>
                <a:ext cx="248760" cy="146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67350E3-9654-4F37-99CE-C4DFF465421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67443" y="1467200"/>
                  <a:ext cx="266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E8664F-F57E-435D-AE8C-DA6E68D7C4C0}"/>
                    </a:ext>
                  </a:extLst>
                </p14:cNvPr>
                <p14:cNvContentPartPr/>
                <p14:nvPr/>
              </p14:nvContentPartPr>
              <p14:xfrm>
                <a:off x="7049683" y="1480520"/>
                <a:ext cx="137160" cy="268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E8664F-F57E-435D-AE8C-DA6E68D7C4C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040707" y="1471520"/>
                  <a:ext cx="154754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B4E0ADC-EA89-4D4F-81B8-B92EFD19777D}"/>
                    </a:ext>
                  </a:extLst>
                </p14:cNvPr>
                <p14:cNvContentPartPr/>
                <p14:nvPr/>
              </p14:nvContentPartPr>
              <p14:xfrm>
                <a:off x="7308523" y="1267400"/>
                <a:ext cx="167400" cy="351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B4E0ADC-EA89-4D4F-81B8-B92EFD19777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299523" y="1258391"/>
                  <a:ext cx="185040" cy="36865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08" name="Ink 607">
                  <a:extLst>
                    <a:ext uri="{FF2B5EF4-FFF2-40B4-BE49-F238E27FC236}">
                      <a16:creationId xmlns:a16="http://schemas.microsoft.com/office/drawing/2014/main" id="{58B3E52F-ED95-4D3E-AAF3-E7532FADBC7D}"/>
                    </a:ext>
                  </a:extLst>
                </p14:cNvPr>
                <p14:cNvContentPartPr/>
                <p14:nvPr/>
              </p14:nvContentPartPr>
              <p14:xfrm>
                <a:off x="7476643" y="1424360"/>
                <a:ext cx="117360" cy="158040"/>
              </p14:xfrm>
            </p:contentPart>
          </mc:Choice>
          <mc:Fallback xmlns="">
            <p:pic>
              <p:nvPicPr>
                <p:cNvPr id="608" name="Ink 607">
                  <a:extLst>
                    <a:ext uri="{FF2B5EF4-FFF2-40B4-BE49-F238E27FC236}">
                      <a16:creationId xmlns:a16="http://schemas.microsoft.com/office/drawing/2014/main" id="{58B3E52F-ED95-4D3E-AAF3-E7532FADBC7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467615" y="1415360"/>
                  <a:ext cx="135054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09" name="Ink 608">
                  <a:extLst>
                    <a:ext uri="{FF2B5EF4-FFF2-40B4-BE49-F238E27FC236}">
                      <a16:creationId xmlns:a16="http://schemas.microsoft.com/office/drawing/2014/main" id="{4CA808C7-FF3F-4ABA-BFF2-656A03D96B69}"/>
                    </a:ext>
                  </a:extLst>
                </p14:cNvPr>
                <p14:cNvContentPartPr/>
                <p14:nvPr/>
              </p14:nvContentPartPr>
              <p14:xfrm>
                <a:off x="7635403" y="1488800"/>
                <a:ext cx="119520" cy="121680"/>
              </p14:xfrm>
            </p:contentPart>
          </mc:Choice>
          <mc:Fallback xmlns="">
            <p:pic>
              <p:nvPicPr>
                <p:cNvPr id="609" name="Ink 608">
                  <a:extLst>
                    <a:ext uri="{FF2B5EF4-FFF2-40B4-BE49-F238E27FC236}">
                      <a16:creationId xmlns:a16="http://schemas.microsoft.com/office/drawing/2014/main" id="{4CA808C7-FF3F-4ABA-BFF2-656A03D96B6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26403" y="1479800"/>
                  <a:ext cx="13716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10" name="Ink 609">
                  <a:extLst>
                    <a:ext uri="{FF2B5EF4-FFF2-40B4-BE49-F238E27FC236}">
                      <a16:creationId xmlns:a16="http://schemas.microsoft.com/office/drawing/2014/main" id="{AFC406DA-AC7D-42AE-BC5D-2F6584436E3E}"/>
                    </a:ext>
                  </a:extLst>
                </p14:cNvPr>
                <p14:cNvContentPartPr/>
                <p14:nvPr/>
              </p14:nvContentPartPr>
              <p14:xfrm>
                <a:off x="7804603" y="1327880"/>
                <a:ext cx="37800" cy="300600"/>
              </p14:xfrm>
            </p:contentPart>
          </mc:Choice>
          <mc:Fallback xmlns="">
            <p:pic>
              <p:nvPicPr>
                <p:cNvPr id="610" name="Ink 609">
                  <a:extLst>
                    <a:ext uri="{FF2B5EF4-FFF2-40B4-BE49-F238E27FC236}">
                      <a16:creationId xmlns:a16="http://schemas.microsoft.com/office/drawing/2014/main" id="{AFC406DA-AC7D-42AE-BC5D-2F6584436E3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795603" y="1318880"/>
                  <a:ext cx="5544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11" name="Ink 610">
                  <a:extLst>
                    <a:ext uri="{FF2B5EF4-FFF2-40B4-BE49-F238E27FC236}">
                      <a16:creationId xmlns:a16="http://schemas.microsoft.com/office/drawing/2014/main" id="{284A193B-24A6-457C-AA63-E159922393CE}"/>
                    </a:ext>
                  </a:extLst>
                </p14:cNvPr>
                <p14:cNvContentPartPr/>
                <p14:nvPr/>
              </p14:nvContentPartPr>
              <p14:xfrm>
                <a:off x="7787683" y="1480520"/>
                <a:ext cx="144360" cy="4320"/>
              </p14:xfrm>
            </p:contentPart>
          </mc:Choice>
          <mc:Fallback xmlns="">
            <p:pic>
              <p:nvPicPr>
                <p:cNvPr id="611" name="Ink 610">
                  <a:extLst>
                    <a:ext uri="{FF2B5EF4-FFF2-40B4-BE49-F238E27FC236}">
                      <a16:creationId xmlns:a16="http://schemas.microsoft.com/office/drawing/2014/main" id="{284A193B-24A6-457C-AA63-E159922393C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78705" y="1471520"/>
                  <a:ext cx="161956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612" name="Ink 611">
                  <a:extLst>
                    <a:ext uri="{FF2B5EF4-FFF2-40B4-BE49-F238E27FC236}">
                      <a16:creationId xmlns:a16="http://schemas.microsoft.com/office/drawing/2014/main" id="{496D9DC0-F32A-4003-A2C3-0E01E4344694}"/>
                    </a:ext>
                  </a:extLst>
                </p14:cNvPr>
                <p14:cNvContentPartPr/>
                <p14:nvPr/>
              </p14:nvContentPartPr>
              <p14:xfrm>
                <a:off x="7923763" y="1311680"/>
                <a:ext cx="198000" cy="321840"/>
              </p14:xfrm>
            </p:contentPart>
          </mc:Choice>
          <mc:Fallback xmlns="">
            <p:pic>
              <p:nvPicPr>
                <p:cNvPr id="612" name="Ink 611">
                  <a:extLst>
                    <a:ext uri="{FF2B5EF4-FFF2-40B4-BE49-F238E27FC236}">
                      <a16:creationId xmlns:a16="http://schemas.microsoft.com/office/drawing/2014/main" id="{496D9DC0-F32A-4003-A2C3-0E01E434469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14763" y="1302680"/>
                  <a:ext cx="21564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13" name="Ink 612">
                  <a:extLst>
                    <a:ext uri="{FF2B5EF4-FFF2-40B4-BE49-F238E27FC236}">
                      <a16:creationId xmlns:a16="http://schemas.microsoft.com/office/drawing/2014/main" id="{918A07C1-61E1-458B-9A98-94E36454244C}"/>
                    </a:ext>
                  </a:extLst>
                </p14:cNvPr>
                <p14:cNvContentPartPr/>
                <p14:nvPr/>
              </p14:nvContentPartPr>
              <p14:xfrm>
                <a:off x="8091523" y="1481240"/>
                <a:ext cx="153720" cy="161640"/>
              </p14:xfrm>
            </p:contentPart>
          </mc:Choice>
          <mc:Fallback xmlns="">
            <p:pic>
              <p:nvPicPr>
                <p:cNvPr id="613" name="Ink 612">
                  <a:extLst>
                    <a:ext uri="{FF2B5EF4-FFF2-40B4-BE49-F238E27FC236}">
                      <a16:creationId xmlns:a16="http://schemas.microsoft.com/office/drawing/2014/main" id="{918A07C1-61E1-458B-9A98-94E36454244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082523" y="1472220"/>
                  <a:ext cx="171360" cy="1793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14" name="Ink 613">
                  <a:extLst>
                    <a:ext uri="{FF2B5EF4-FFF2-40B4-BE49-F238E27FC236}">
                      <a16:creationId xmlns:a16="http://schemas.microsoft.com/office/drawing/2014/main" id="{555DD121-070B-468A-8931-D6A4FFF582B0}"/>
                    </a:ext>
                  </a:extLst>
                </p14:cNvPr>
                <p14:cNvContentPartPr/>
                <p14:nvPr/>
              </p14:nvContentPartPr>
              <p14:xfrm>
                <a:off x="8288083" y="1456400"/>
                <a:ext cx="155160" cy="149760"/>
              </p14:xfrm>
            </p:contentPart>
          </mc:Choice>
          <mc:Fallback xmlns="">
            <p:pic>
              <p:nvPicPr>
                <p:cNvPr id="614" name="Ink 613">
                  <a:extLst>
                    <a:ext uri="{FF2B5EF4-FFF2-40B4-BE49-F238E27FC236}">
                      <a16:creationId xmlns:a16="http://schemas.microsoft.com/office/drawing/2014/main" id="{555DD121-070B-468A-8931-D6A4FFF582B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279083" y="1447400"/>
                  <a:ext cx="1728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E0025AD-25AC-44C7-8444-CBA3B9D99A5A}"/>
              </a:ext>
            </a:extLst>
          </p:cNvPr>
          <p:cNvGrpSpPr/>
          <p:nvPr/>
        </p:nvGrpSpPr>
        <p:grpSpPr>
          <a:xfrm>
            <a:off x="4768723" y="1673008"/>
            <a:ext cx="514080" cy="234000"/>
            <a:chOff x="4768723" y="1673008"/>
            <a:chExt cx="514080" cy="23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4B46287-6E2B-4330-9010-1035A1E62E61}"/>
                    </a:ext>
                  </a:extLst>
                </p14:cNvPr>
                <p14:cNvContentPartPr/>
                <p14:nvPr/>
              </p14:nvContentPartPr>
              <p14:xfrm>
                <a:off x="4768723" y="1673008"/>
                <a:ext cx="298800" cy="21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4B46287-6E2B-4330-9010-1035A1E62E6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59723" y="1664008"/>
                  <a:ext cx="316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A189EF0-EC9A-4BC2-B62E-1CFD6306A6A2}"/>
                    </a:ext>
                  </a:extLst>
                </p14:cNvPr>
                <p14:cNvContentPartPr/>
                <p14:nvPr/>
              </p14:nvContentPartPr>
              <p14:xfrm>
                <a:off x="5174443" y="1752928"/>
                <a:ext cx="108360" cy="154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A189EF0-EC9A-4BC2-B62E-1CFD6306A6A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165443" y="1743928"/>
                  <a:ext cx="126000" cy="17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61FA709-DFFC-4593-B6A3-88A05B3C495F}"/>
              </a:ext>
            </a:extLst>
          </p:cNvPr>
          <p:cNvGrpSpPr/>
          <p:nvPr/>
        </p:nvGrpSpPr>
        <p:grpSpPr>
          <a:xfrm>
            <a:off x="433243" y="1198528"/>
            <a:ext cx="1566360" cy="875880"/>
            <a:chOff x="433243" y="1198528"/>
            <a:chExt cx="1566360" cy="87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E3D4B76-5F3E-4127-953F-226208BE1A4B}"/>
                    </a:ext>
                  </a:extLst>
                </p14:cNvPr>
                <p14:cNvContentPartPr/>
                <p14:nvPr/>
              </p14:nvContentPartPr>
              <p14:xfrm>
                <a:off x="1253683" y="1270888"/>
                <a:ext cx="93240" cy="7430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E3D4B76-5F3E-4127-953F-226208BE1A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235683" y="1253248"/>
                  <a:ext cx="128880" cy="77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0BA0089-B5C2-4868-99D9-61F746518556}"/>
                    </a:ext>
                  </a:extLst>
                </p14:cNvPr>
                <p14:cNvContentPartPr/>
                <p14:nvPr/>
              </p14:nvContentPartPr>
              <p14:xfrm>
                <a:off x="433243" y="1198528"/>
                <a:ext cx="1566360" cy="820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0BA0089-B5C2-4868-99D9-61F74651855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5603" y="1180528"/>
                  <a:ext cx="1602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15FE22-423A-4492-805D-63F20EFFC757}"/>
                    </a:ext>
                  </a:extLst>
                </p14:cNvPr>
                <p14:cNvContentPartPr/>
                <p14:nvPr/>
              </p14:nvContentPartPr>
              <p14:xfrm>
                <a:off x="1151803" y="1893688"/>
                <a:ext cx="331200" cy="180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15FE22-423A-4492-805D-63F20EFFC75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33803" y="1876048"/>
                  <a:ext cx="366840" cy="21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3103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09855F-6463-425A-92E3-776C4E601B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7501" y="82505"/>
            <a:ext cx="1287898" cy="1330588"/>
          </a:xfrm>
          <a:prstGeom prst="rect">
            <a:avLst/>
          </a:prstGeom>
        </p:spPr>
      </p:pic>
      <p:sp>
        <p:nvSpPr>
          <p:cNvPr id="43" name="Google Shape;477;p23">
            <a:extLst>
              <a:ext uri="{FF2B5EF4-FFF2-40B4-BE49-F238E27FC236}">
                <a16:creationId xmlns:a16="http://schemas.microsoft.com/office/drawing/2014/main" id="{96528274-1F73-4F2F-873A-3AFBA89AAD8A}"/>
              </a:ext>
            </a:extLst>
          </p:cNvPr>
          <p:cNvSpPr txBox="1">
            <a:spLocks/>
          </p:cNvSpPr>
          <p:nvPr/>
        </p:nvSpPr>
        <p:spPr>
          <a:xfrm>
            <a:off x="2465399" y="320451"/>
            <a:ext cx="4098843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Test your understanding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E9C3CB-01C8-423E-AA91-96AA01159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9345" y="3707326"/>
            <a:ext cx="1367170" cy="1108516"/>
          </a:xfrm>
          <a:prstGeom prst="rect">
            <a:avLst/>
          </a:prstGeom>
        </p:spPr>
      </p:pic>
      <p:sp>
        <p:nvSpPr>
          <p:cNvPr id="41" name="Google Shape;477;p23">
            <a:extLst>
              <a:ext uri="{FF2B5EF4-FFF2-40B4-BE49-F238E27FC236}">
                <a16:creationId xmlns:a16="http://schemas.microsoft.com/office/drawing/2014/main" id="{F1F168B1-22F1-43A0-9A16-755773170F3D}"/>
              </a:ext>
            </a:extLst>
          </p:cNvPr>
          <p:cNvSpPr txBox="1">
            <a:spLocks/>
          </p:cNvSpPr>
          <p:nvPr/>
        </p:nvSpPr>
        <p:spPr>
          <a:xfrm>
            <a:off x="282957" y="1436174"/>
            <a:ext cx="4654680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E02C9"/>
                </a:solidFill>
                <a:effectLst/>
                <a:uLnTx/>
                <a:uFillTx/>
                <a:latin typeface="Sniglet"/>
                <a:sym typeface="Sniglet"/>
              </a:rPr>
              <a:t>My brother and 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 love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our friends . </a:t>
            </a:r>
          </a:p>
        </p:txBody>
      </p:sp>
      <p:sp>
        <p:nvSpPr>
          <p:cNvPr id="45" name="Google Shape;477;p23">
            <a:extLst>
              <a:ext uri="{FF2B5EF4-FFF2-40B4-BE49-F238E27FC236}">
                <a16:creationId xmlns:a16="http://schemas.microsoft.com/office/drawing/2014/main" id="{489682E5-DD1D-4B68-A967-F65457B029D6}"/>
              </a:ext>
            </a:extLst>
          </p:cNvPr>
          <p:cNvSpPr txBox="1">
            <a:spLocks/>
          </p:cNvSpPr>
          <p:nvPr/>
        </p:nvSpPr>
        <p:spPr>
          <a:xfrm>
            <a:off x="143361" y="2716102"/>
            <a:ext cx="5673451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rgbClr val="CE02C9"/>
                </a:solidFill>
              </a:rPr>
              <a:t> We , us , They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 love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2400" dirty="0">
                <a:solidFill>
                  <a:srgbClr val="00B0F0"/>
                </a:solidFill>
              </a:rPr>
              <a:t>they ,  them ,us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.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DBCF88-804A-4A63-9305-8FC4D47734A0}"/>
              </a:ext>
            </a:extLst>
          </p:cNvPr>
          <p:cNvGrpSpPr/>
          <p:nvPr/>
        </p:nvGrpSpPr>
        <p:grpSpPr>
          <a:xfrm>
            <a:off x="1060723" y="2023164"/>
            <a:ext cx="272520" cy="741960"/>
            <a:chOff x="1060723" y="2023164"/>
            <a:chExt cx="27252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73CFF4C-40B6-4E28-9AE1-FE6C0B052E20}"/>
                    </a:ext>
                  </a:extLst>
                </p14:cNvPr>
                <p14:cNvContentPartPr/>
                <p14:nvPr/>
              </p14:nvContentPartPr>
              <p14:xfrm>
                <a:off x="1157923" y="2023164"/>
                <a:ext cx="91800" cy="70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73CFF4C-40B6-4E28-9AE1-FE6C0B052E2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40283" y="2005164"/>
                  <a:ext cx="127440" cy="74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C3AF733-AA23-437B-BB32-AEE6A353B715}"/>
                    </a:ext>
                  </a:extLst>
                </p14:cNvPr>
                <p14:cNvContentPartPr/>
                <p14:nvPr/>
              </p14:nvContentPartPr>
              <p14:xfrm>
                <a:off x="1060723" y="2597364"/>
                <a:ext cx="272520" cy="1677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C3AF733-AA23-437B-BB32-AEE6A353B7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2723" y="2579364"/>
                  <a:ext cx="308160" cy="20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D08812-A4F1-49E2-927C-0EDA5ECAF4E3}"/>
              </a:ext>
            </a:extLst>
          </p:cNvPr>
          <p:cNvGrpSpPr/>
          <p:nvPr/>
        </p:nvGrpSpPr>
        <p:grpSpPr>
          <a:xfrm>
            <a:off x="3892123" y="2107044"/>
            <a:ext cx="240480" cy="806040"/>
            <a:chOff x="3892123" y="2107044"/>
            <a:chExt cx="240480" cy="80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CAEADCF-9FE4-44E0-9EA6-F145F68C41F6}"/>
                    </a:ext>
                  </a:extLst>
                </p14:cNvPr>
                <p14:cNvContentPartPr/>
                <p14:nvPr/>
              </p14:nvContentPartPr>
              <p14:xfrm>
                <a:off x="4002643" y="2107044"/>
                <a:ext cx="12600" cy="732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CAEADCF-9FE4-44E0-9EA6-F145F68C41F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985003" y="2089044"/>
                  <a:ext cx="4824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22E2C75-2223-46B5-9E21-6D49734CFAB8}"/>
                    </a:ext>
                  </a:extLst>
                </p14:cNvPr>
                <p14:cNvContentPartPr/>
                <p14:nvPr/>
              </p14:nvContentPartPr>
              <p14:xfrm>
                <a:off x="3892123" y="2730204"/>
                <a:ext cx="240480" cy="182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22E2C75-2223-46B5-9E21-6D49734CFAB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874123" y="2712564"/>
                  <a:ext cx="276120" cy="21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5543631-49FF-4AEA-93FE-7C5F2F008829}"/>
                  </a:ext>
                </a:extLst>
              </p14:cNvPr>
              <p14:cNvContentPartPr/>
              <p14:nvPr/>
            </p14:nvContentPartPr>
            <p14:xfrm>
              <a:off x="305803" y="2824884"/>
              <a:ext cx="636120" cy="703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5543631-49FF-4AEA-93FE-7C5F2F00882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7163" y="2816244"/>
                <a:ext cx="653760" cy="72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172314B-1938-46B8-8A47-C56840E2648D}"/>
                  </a:ext>
                </a:extLst>
              </p14:cNvPr>
              <p14:cNvContentPartPr/>
              <p14:nvPr/>
            </p14:nvContentPartPr>
            <p14:xfrm>
              <a:off x="3688003" y="2879244"/>
              <a:ext cx="913680" cy="6991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172314B-1938-46B8-8A47-C56840E2648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79003" y="2870244"/>
                <a:ext cx="931320" cy="716760"/>
              </a:xfrm>
              <a:prstGeom prst="rect">
                <a:avLst/>
              </a:prstGeom>
            </p:spPr>
          </p:pic>
        </mc:Fallback>
      </mc:AlternateContent>
      <p:pic>
        <p:nvPicPr>
          <p:cNvPr id="22" name="Picture 21">
            <a:extLst>
              <a:ext uri="{FF2B5EF4-FFF2-40B4-BE49-F238E27FC236}">
                <a16:creationId xmlns:a16="http://schemas.microsoft.com/office/drawing/2014/main" id="{D1E3E7E9-312C-4A37-8DCE-1BF60533B7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5418560" y="1109766"/>
            <a:ext cx="2142615" cy="214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0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1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7" name="Google Shape;627;p27"/>
          <p:cNvGrpSpPr/>
          <p:nvPr/>
        </p:nvGrpSpPr>
        <p:grpSpPr>
          <a:xfrm flipH="1">
            <a:off x="7483640" y="3579907"/>
            <a:ext cx="1717219" cy="1563602"/>
            <a:chOff x="5930700" y="247325"/>
            <a:chExt cx="1451825" cy="1321950"/>
          </a:xfrm>
        </p:grpSpPr>
        <p:sp>
          <p:nvSpPr>
            <p:cNvPr id="628" name="Google Shape;628;p27"/>
            <p:cNvSpPr/>
            <p:nvPr/>
          </p:nvSpPr>
          <p:spPr>
            <a:xfrm>
              <a:off x="5930700" y="247325"/>
              <a:ext cx="1155875" cy="1152650"/>
            </a:xfrm>
            <a:custGeom>
              <a:avLst/>
              <a:gdLst/>
              <a:ahLst/>
              <a:cxnLst/>
              <a:rect l="l" t="t" r="r" b="b"/>
              <a:pathLst>
                <a:path w="46235" h="46106" extrusionOk="0">
                  <a:moveTo>
                    <a:pt x="23448" y="0"/>
                  </a:moveTo>
                  <a:lnTo>
                    <a:pt x="22863" y="25"/>
                  </a:lnTo>
                  <a:lnTo>
                    <a:pt x="21819" y="331"/>
                  </a:lnTo>
                  <a:lnTo>
                    <a:pt x="20903" y="917"/>
                  </a:lnTo>
                  <a:lnTo>
                    <a:pt x="20190" y="1706"/>
                  </a:lnTo>
                  <a:lnTo>
                    <a:pt x="19935" y="2189"/>
                  </a:lnTo>
                  <a:lnTo>
                    <a:pt x="19553" y="1808"/>
                  </a:lnTo>
                  <a:lnTo>
                    <a:pt x="18637" y="1247"/>
                  </a:lnTo>
                  <a:lnTo>
                    <a:pt x="17593" y="967"/>
                  </a:lnTo>
                  <a:lnTo>
                    <a:pt x="16498" y="993"/>
                  </a:lnTo>
                  <a:lnTo>
                    <a:pt x="15964" y="1146"/>
                  </a:lnTo>
                  <a:lnTo>
                    <a:pt x="15429" y="1349"/>
                  </a:lnTo>
                  <a:lnTo>
                    <a:pt x="14512" y="1960"/>
                  </a:lnTo>
                  <a:lnTo>
                    <a:pt x="13850" y="2800"/>
                  </a:lnTo>
                  <a:lnTo>
                    <a:pt x="13418" y="3793"/>
                  </a:lnTo>
                  <a:lnTo>
                    <a:pt x="13341" y="4328"/>
                  </a:lnTo>
                  <a:lnTo>
                    <a:pt x="12858" y="4099"/>
                  </a:lnTo>
                  <a:lnTo>
                    <a:pt x="11814" y="3870"/>
                  </a:lnTo>
                  <a:lnTo>
                    <a:pt x="10719" y="3946"/>
                  </a:lnTo>
                  <a:lnTo>
                    <a:pt x="9701" y="4328"/>
                  </a:lnTo>
                  <a:lnTo>
                    <a:pt x="9217" y="4634"/>
                  </a:lnTo>
                  <a:lnTo>
                    <a:pt x="8784" y="5015"/>
                  </a:lnTo>
                  <a:lnTo>
                    <a:pt x="8122" y="5906"/>
                  </a:lnTo>
                  <a:lnTo>
                    <a:pt x="7766" y="6899"/>
                  </a:lnTo>
                  <a:lnTo>
                    <a:pt x="7689" y="7969"/>
                  </a:lnTo>
                  <a:lnTo>
                    <a:pt x="7791" y="8503"/>
                  </a:lnTo>
                  <a:lnTo>
                    <a:pt x="7257" y="8452"/>
                  </a:lnTo>
                  <a:lnTo>
                    <a:pt x="6187" y="8580"/>
                  </a:lnTo>
                  <a:lnTo>
                    <a:pt x="5194" y="8987"/>
                  </a:lnTo>
                  <a:lnTo>
                    <a:pt x="4329" y="9674"/>
                  </a:lnTo>
                  <a:lnTo>
                    <a:pt x="3998" y="10133"/>
                  </a:lnTo>
                  <a:lnTo>
                    <a:pt x="3692" y="10616"/>
                  </a:lnTo>
                  <a:lnTo>
                    <a:pt x="3361" y="11660"/>
                  </a:lnTo>
                  <a:lnTo>
                    <a:pt x="3336" y="12729"/>
                  </a:lnTo>
                  <a:lnTo>
                    <a:pt x="3616" y="13773"/>
                  </a:lnTo>
                  <a:lnTo>
                    <a:pt x="3871" y="14257"/>
                  </a:lnTo>
                  <a:lnTo>
                    <a:pt x="3336" y="14359"/>
                  </a:lnTo>
                  <a:lnTo>
                    <a:pt x="2369" y="14817"/>
                  </a:lnTo>
                  <a:lnTo>
                    <a:pt x="1554" y="15530"/>
                  </a:lnTo>
                  <a:lnTo>
                    <a:pt x="968" y="16472"/>
                  </a:lnTo>
                  <a:lnTo>
                    <a:pt x="790" y="17006"/>
                  </a:lnTo>
                  <a:lnTo>
                    <a:pt x="663" y="17567"/>
                  </a:lnTo>
                  <a:lnTo>
                    <a:pt x="688" y="18661"/>
                  </a:lnTo>
                  <a:lnTo>
                    <a:pt x="1019" y="19705"/>
                  </a:lnTo>
                  <a:lnTo>
                    <a:pt x="1630" y="20596"/>
                  </a:lnTo>
                  <a:lnTo>
                    <a:pt x="2038" y="20953"/>
                  </a:lnTo>
                  <a:lnTo>
                    <a:pt x="1554" y="21233"/>
                  </a:lnTo>
                  <a:lnTo>
                    <a:pt x="790" y="21971"/>
                  </a:lnTo>
                  <a:lnTo>
                    <a:pt x="255" y="22913"/>
                  </a:lnTo>
                  <a:lnTo>
                    <a:pt x="1" y="23982"/>
                  </a:lnTo>
                  <a:lnTo>
                    <a:pt x="1" y="24568"/>
                  </a:lnTo>
                  <a:lnTo>
                    <a:pt x="26" y="24771"/>
                  </a:lnTo>
                  <a:lnTo>
                    <a:pt x="52" y="24975"/>
                  </a:lnTo>
                  <a:lnTo>
                    <a:pt x="52" y="25153"/>
                  </a:lnTo>
                  <a:lnTo>
                    <a:pt x="77" y="25357"/>
                  </a:lnTo>
                  <a:lnTo>
                    <a:pt x="154" y="25943"/>
                  </a:lnTo>
                  <a:lnTo>
                    <a:pt x="561" y="26961"/>
                  </a:lnTo>
                  <a:lnTo>
                    <a:pt x="1248" y="27801"/>
                  </a:lnTo>
                  <a:lnTo>
                    <a:pt x="2114" y="28412"/>
                  </a:lnTo>
                  <a:lnTo>
                    <a:pt x="2623" y="28616"/>
                  </a:lnTo>
                  <a:lnTo>
                    <a:pt x="2292" y="29048"/>
                  </a:lnTo>
                  <a:lnTo>
                    <a:pt x="1834" y="30016"/>
                  </a:lnTo>
                  <a:lnTo>
                    <a:pt x="1656" y="31085"/>
                  </a:lnTo>
                  <a:lnTo>
                    <a:pt x="1808" y="32180"/>
                  </a:lnTo>
                  <a:lnTo>
                    <a:pt x="2012" y="32715"/>
                  </a:lnTo>
                  <a:lnTo>
                    <a:pt x="2267" y="33224"/>
                  </a:lnTo>
                  <a:lnTo>
                    <a:pt x="3005" y="34038"/>
                  </a:lnTo>
                  <a:lnTo>
                    <a:pt x="3922" y="34624"/>
                  </a:lnTo>
                  <a:lnTo>
                    <a:pt x="4940" y="34929"/>
                  </a:lnTo>
                  <a:lnTo>
                    <a:pt x="5475" y="34955"/>
                  </a:lnTo>
                  <a:lnTo>
                    <a:pt x="5296" y="35464"/>
                  </a:lnTo>
                  <a:lnTo>
                    <a:pt x="5194" y="36533"/>
                  </a:lnTo>
                  <a:lnTo>
                    <a:pt x="5373" y="37577"/>
                  </a:lnTo>
                  <a:lnTo>
                    <a:pt x="5856" y="38570"/>
                  </a:lnTo>
                  <a:lnTo>
                    <a:pt x="6238" y="39003"/>
                  </a:lnTo>
                  <a:lnTo>
                    <a:pt x="6646" y="39410"/>
                  </a:lnTo>
                  <a:lnTo>
                    <a:pt x="7588" y="39945"/>
                  </a:lnTo>
                  <a:lnTo>
                    <a:pt x="8631" y="40199"/>
                  </a:lnTo>
                  <a:lnTo>
                    <a:pt x="9701" y="40174"/>
                  </a:lnTo>
                  <a:lnTo>
                    <a:pt x="10235" y="40021"/>
                  </a:lnTo>
                  <a:lnTo>
                    <a:pt x="10235" y="40556"/>
                  </a:lnTo>
                  <a:lnTo>
                    <a:pt x="10464" y="41600"/>
                  </a:lnTo>
                  <a:lnTo>
                    <a:pt x="10974" y="42542"/>
                  </a:lnTo>
                  <a:lnTo>
                    <a:pt x="11763" y="43331"/>
                  </a:lnTo>
                  <a:lnTo>
                    <a:pt x="12247" y="43611"/>
                  </a:lnTo>
                  <a:lnTo>
                    <a:pt x="12756" y="43865"/>
                  </a:lnTo>
                  <a:lnTo>
                    <a:pt x="13850" y="44069"/>
                  </a:lnTo>
                  <a:lnTo>
                    <a:pt x="14920" y="43967"/>
                  </a:lnTo>
                  <a:lnTo>
                    <a:pt x="15913" y="43585"/>
                  </a:lnTo>
                  <a:lnTo>
                    <a:pt x="16371" y="43280"/>
                  </a:lnTo>
                  <a:lnTo>
                    <a:pt x="16524" y="43789"/>
                  </a:lnTo>
                  <a:lnTo>
                    <a:pt x="17084" y="44706"/>
                  </a:lnTo>
                  <a:lnTo>
                    <a:pt x="17898" y="45444"/>
                  </a:lnTo>
                  <a:lnTo>
                    <a:pt x="18891" y="45928"/>
                  </a:lnTo>
                  <a:lnTo>
                    <a:pt x="19451" y="46055"/>
                  </a:lnTo>
                  <a:lnTo>
                    <a:pt x="20012" y="46106"/>
                  </a:lnTo>
                  <a:lnTo>
                    <a:pt x="21106" y="45953"/>
                  </a:lnTo>
                  <a:lnTo>
                    <a:pt x="22074" y="45520"/>
                  </a:lnTo>
                  <a:lnTo>
                    <a:pt x="22914" y="44833"/>
                  </a:lnTo>
                  <a:lnTo>
                    <a:pt x="23219" y="44400"/>
                  </a:lnTo>
                  <a:lnTo>
                    <a:pt x="23525" y="44782"/>
                  </a:lnTo>
                  <a:lnTo>
                    <a:pt x="24263" y="45418"/>
                  </a:lnTo>
                  <a:lnTo>
                    <a:pt x="25129" y="45851"/>
                  </a:lnTo>
                  <a:lnTo>
                    <a:pt x="26096" y="46055"/>
                  </a:lnTo>
                  <a:lnTo>
                    <a:pt x="26605" y="46055"/>
                  </a:lnTo>
                  <a:lnTo>
                    <a:pt x="26809" y="46029"/>
                  </a:lnTo>
                  <a:lnTo>
                    <a:pt x="27013" y="46004"/>
                  </a:lnTo>
                  <a:lnTo>
                    <a:pt x="27573" y="45877"/>
                  </a:lnTo>
                  <a:lnTo>
                    <a:pt x="28566" y="45393"/>
                  </a:lnTo>
                  <a:lnTo>
                    <a:pt x="29355" y="44655"/>
                  </a:lnTo>
                  <a:lnTo>
                    <a:pt x="29915" y="43738"/>
                  </a:lnTo>
                  <a:lnTo>
                    <a:pt x="30068" y="43229"/>
                  </a:lnTo>
                  <a:lnTo>
                    <a:pt x="30526" y="43535"/>
                  </a:lnTo>
                  <a:lnTo>
                    <a:pt x="31519" y="43916"/>
                  </a:lnTo>
                  <a:lnTo>
                    <a:pt x="32588" y="43993"/>
                  </a:lnTo>
                  <a:lnTo>
                    <a:pt x="33683" y="43789"/>
                  </a:lnTo>
                  <a:lnTo>
                    <a:pt x="34192" y="43535"/>
                  </a:lnTo>
                  <a:lnTo>
                    <a:pt x="34676" y="43229"/>
                  </a:lnTo>
                  <a:lnTo>
                    <a:pt x="35465" y="42440"/>
                  </a:lnTo>
                  <a:lnTo>
                    <a:pt x="35974" y="41498"/>
                  </a:lnTo>
                  <a:lnTo>
                    <a:pt x="36203" y="40454"/>
                  </a:lnTo>
                  <a:lnTo>
                    <a:pt x="36178" y="39919"/>
                  </a:lnTo>
                  <a:lnTo>
                    <a:pt x="36713" y="40047"/>
                  </a:lnTo>
                  <a:lnTo>
                    <a:pt x="37782" y="40098"/>
                  </a:lnTo>
                  <a:lnTo>
                    <a:pt x="38826" y="39818"/>
                  </a:lnTo>
                  <a:lnTo>
                    <a:pt x="39768" y="39257"/>
                  </a:lnTo>
                  <a:lnTo>
                    <a:pt x="40175" y="38876"/>
                  </a:lnTo>
                  <a:lnTo>
                    <a:pt x="40531" y="38417"/>
                  </a:lnTo>
                  <a:lnTo>
                    <a:pt x="41015" y="37450"/>
                  </a:lnTo>
                  <a:lnTo>
                    <a:pt x="41193" y="36381"/>
                  </a:lnTo>
                  <a:lnTo>
                    <a:pt x="41066" y="35311"/>
                  </a:lnTo>
                  <a:lnTo>
                    <a:pt x="40888" y="34802"/>
                  </a:lnTo>
                  <a:lnTo>
                    <a:pt x="41422" y="34777"/>
                  </a:lnTo>
                  <a:lnTo>
                    <a:pt x="42466" y="34471"/>
                  </a:lnTo>
                  <a:lnTo>
                    <a:pt x="43357" y="33886"/>
                  </a:lnTo>
                  <a:lnTo>
                    <a:pt x="44070" y="33046"/>
                  </a:lnTo>
                  <a:lnTo>
                    <a:pt x="44325" y="32536"/>
                  </a:lnTo>
                  <a:lnTo>
                    <a:pt x="44528" y="32002"/>
                  </a:lnTo>
                  <a:lnTo>
                    <a:pt x="44681" y="30907"/>
                  </a:lnTo>
                  <a:lnTo>
                    <a:pt x="44503" y="29838"/>
                  </a:lnTo>
                  <a:lnTo>
                    <a:pt x="44045" y="28870"/>
                  </a:lnTo>
                  <a:lnTo>
                    <a:pt x="43688" y="28437"/>
                  </a:lnTo>
                  <a:lnTo>
                    <a:pt x="44197" y="28234"/>
                  </a:lnTo>
                  <a:lnTo>
                    <a:pt x="45063" y="27623"/>
                  </a:lnTo>
                  <a:lnTo>
                    <a:pt x="45725" y="26757"/>
                  </a:lnTo>
                  <a:lnTo>
                    <a:pt x="46132" y="25739"/>
                  </a:lnTo>
                  <a:lnTo>
                    <a:pt x="46209" y="25179"/>
                  </a:lnTo>
                  <a:lnTo>
                    <a:pt x="46234" y="24593"/>
                  </a:lnTo>
                  <a:lnTo>
                    <a:pt x="46005" y="23524"/>
                  </a:lnTo>
                  <a:lnTo>
                    <a:pt x="45496" y="22582"/>
                  </a:lnTo>
                  <a:lnTo>
                    <a:pt x="44758" y="21818"/>
                  </a:lnTo>
                  <a:lnTo>
                    <a:pt x="44299" y="21538"/>
                  </a:lnTo>
                  <a:lnTo>
                    <a:pt x="44707" y="21182"/>
                  </a:lnTo>
                  <a:lnTo>
                    <a:pt x="45318" y="20291"/>
                  </a:lnTo>
                  <a:lnTo>
                    <a:pt x="45674" y="19272"/>
                  </a:lnTo>
                  <a:lnTo>
                    <a:pt x="45750" y="18178"/>
                  </a:lnTo>
                  <a:lnTo>
                    <a:pt x="45623" y="17617"/>
                  </a:lnTo>
                  <a:lnTo>
                    <a:pt x="45470" y="17083"/>
                  </a:lnTo>
                  <a:lnTo>
                    <a:pt x="44910" y="16115"/>
                  </a:lnTo>
                  <a:lnTo>
                    <a:pt x="44121" y="15403"/>
                  </a:lnTo>
                  <a:lnTo>
                    <a:pt x="43154" y="14919"/>
                  </a:lnTo>
                  <a:lnTo>
                    <a:pt x="42619" y="14792"/>
                  </a:lnTo>
                  <a:lnTo>
                    <a:pt x="42899" y="14308"/>
                  </a:lnTo>
                  <a:lnTo>
                    <a:pt x="43205" y="13289"/>
                  </a:lnTo>
                  <a:lnTo>
                    <a:pt x="43230" y="12195"/>
                  </a:lnTo>
                  <a:lnTo>
                    <a:pt x="42924" y="11151"/>
                  </a:lnTo>
                  <a:lnTo>
                    <a:pt x="42644" y="10642"/>
                  </a:lnTo>
                  <a:lnTo>
                    <a:pt x="42313" y="10184"/>
                  </a:lnTo>
                  <a:lnTo>
                    <a:pt x="41473" y="9471"/>
                  </a:lnTo>
                  <a:lnTo>
                    <a:pt x="40480" y="9038"/>
                  </a:lnTo>
                  <a:lnTo>
                    <a:pt x="39411" y="8885"/>
                  </a:lnTo>
                  <a:lnTo>
                    <a:pt x="38877" y="8936"/>
                  </a:lnTo>
                  <a:lnTo>
                    <a:pt x="38978" y="8401"/>
                  </a:lnTo>
                  <a:lnTo>
                    <a:pt x="38953" y="7332"/>
                  </a:lnTo>
                  <a:lnTo>
                    <a:pt x="38596" y="6314"/>
                  </a:lnTo>
                  <a:lnTo>
                    <a:pt x="37985" y="5397"/>
                  </a:lnTo>
                  <a:lnTo>
                    <a:pt x="37553" y="5041"/>
                  </a:lnTo>
                  <a:lnTo>
                    <a:pt x="37069" y="4710"/>
                  </a:lnTo>
                  <a:lnTo>
                    <a:pt x="36051" y="4303"/>
                  </a:lnTo>
                  <a:lnTo>
                    <a:pt x="34981" y="4201"/>
                  </a:lnTo>
                  <a:lnTo>
                    <a:pt x="33937" y="4404"/>
                  </a:lnTo>
                  <a:lnTo>
                    <a:pt x="33428" y="4608"/>
                  </a:lnTo>
                  <a:lnTo>
                    <a:pt x="33377" y="4073"/>
                  </a:lnTo>
                  <a:lnTo>
                    <a:pt x="32970" y="3081"/>
                  </a:lnTo>
                  <a:lnTo>
                    <a:pt x="32334" y="2215"/>
                  </a:lnTo>
                  <a:lnTo>
                    <a:pt x="31443" y="1553"/>
                  </a:lnTo>
                  <a:lnTo>
                    <a:pt x="30908" y="1349"/>
                  </a:lnTo>
                  <a:lnTo>
                    <a:pt x="30373" y="1171"/>
                  </a:lnTo>
                  <a:lnTo>
                    <a:pt x="29279" y="1120"/>
                  </a:lnTo>
                  <a:lnTo>
                    <a:pt x="28235" y="1375"/>
                  </a:lnTo>
                  <a:lnTo>
                    <a:pt x="27293" y="1909"/>
                  </a:lnTo>
                  <a:lnTo>
                    <a:pt x="26885" y="2266"/>
                  </a:lnTo>
                  <a:lnTo>
                    <a:pt x="26656" y="1782"/>
                  </a:lnTo>
                  <a:lnTo>
                    <a:pt x="25969" y="967"/>
                  </a:lnTo>
                  <a:lnTo>
                    <a:pt x="25078" y="382"/>
                  </a:lnTo>
                  <a:lnTo>
                    <a:pt x="24009" y="51"/>
                  </a:lnTo>
                  <a:lnTo>
                    <a:pt x="23448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61025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65" y="51"/>
                  </a:lnTo>
                  <a:lnTo>
                    <a:pt x="1172" y="459"/>
                  </a:lnTo>
                  <a:lnTo>
                    <a:pt x="434" y="1197"/>
                  </a:lnTo>
                  <a:lnTo>
                    <a:pt x="26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26" y="5474"/>
                  </a:lnTo>
                  <a:lnTo>
                    <a:pt x="434" y="6467"/>
                  </a:lnTo>
                  <a:lnTo>
                    <a:pt x="1172" y="7205"/>
                  </a:lnTo>
                  <a:lnTo>
                    <a:pt x="2165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7"/>
            <p:cNvSpPr/>
            <p:nvPr/>
          </p:nvSpPr>
          <p:spPr>
            <a:xfrm>
              <a:off x="684722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1" y="0"/>
                  </a:moveTo>
                  <a:lnTo>
                    <a:pt x="1" y="7638"/>
                  </a:lnTo>
                  <a:lnTo>
                    <a:pt x="535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74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74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35" y="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7"/>
            <p:cNvSpPr/>
            <p:nvPr/>
          </p:nvSpPr>
          <p:spPr>
            <a:xfrm>
              <a:off x="6403600" y="1254850"/>
              <a:ext cx="210700" cy="264150"/>
            </a:xfrm>
            <a:custGeom>
              <a:avLst/>
              <a:gdLst/>
              <a:ahLst/>
              <a:cxnLst/>
              <a:rect l="l" t="t" r="r" b="b"/>
              <a:pathLst>
                <a:path w="8428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28" y="10566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615792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217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609" y="3641"/>
                  </a:lnTo>
                  <a:lnTo>
                    <a:pt x="3641" y="4583"/>
                  </a:lnTo>
                  <a:lnTo>
                    <a:pt x="2801" y="5627"/>
                  </a:lnTo>
                  <a:lnTo>
                    <a:pt x="2037" y="6747"/>
                  </a:lnTo>
                  <a:lnTo>
                    <a:pt x="1375" y="7944"/>
                  </a:lnTo>
                  <a:lnTo>
                    <a:pt x="866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26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66" y="25841"/>
                  </a:lnTo>
                  <a:lnTo>
                    <a:pt x="1375" y="27089"/>
                  </a:lnTo>
                  <a:lnTo>
                    <a:pt x="2037" y="28285"/>
                  </a:lnTo>
                  <a:lnTo>
                    <a:pt x="2801" y="29405"/>
                  </a:lnTo>
                  <a:lnTo>
                    <a:pt x="3641" y="30449"/>
                  </a:lnTo>
                  <a:lnTo>
                    <a:pt x="4609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06"/>
                  </a:lnTo>
                  <a:lnTo>
                    <a:pt x="14028" y="35032"/>
                  </a:lnTo>
                  <a:lnTo>
                    <a:pt x="14767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74" y="31391"/>
                  </a:lnTo>
                  <a:lnTo>
                    <a:pt x="24416" y="30449"/>
                  </a:lnTo>
                  <a:lnTo>
                    <a:pt x="25281" y="29405"/>
                  </a:lnTo>
                  <a:lnTo>
                    <a:pt x="26045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56" y="21717"/>
                  </a:lnTo>
                  <a:lnTo>
                    <a:pt x="28056" y="21004"/>
                  </a:lnTo>
                  <a:lnTo>
                    <a:pt x="28056" y="14028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45" y="6747"/>
                  </a:lnTo>
                  <a:lnTo>
                    <a:pt x="25281" y="5627"/>
                  </a:lnTo>
                  <a:lnTo>
                    <a:pt x="24416" y="4583"/>
                  </a:lnTo>
                  <a:lnTo>
                    <a:pt x="23474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66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28267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6643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5987350" y="1359225"/>
              <a:ext cx="1042575" cy="210050"/>
            </a:xfrm>
            <a:custGeom>
              <a:avLst/>
              <a:gdLst/>
              <a:ahLst/>
              <a:cxnLst/>
              <a:rect l="l" t="t" r="r" b="b"/>
              <a:pathLst>
                <a:path w="41703" h="8402" extrusionOk="0">
                  <a:moveTo>
                    <a:pt x="16651" y="1"/>
                  </a:moveTo>
                  <a:lnTo>
                    <a:pt x="12323" y="153"/>
                  </a:lnTo>
                  <a:lnTo>
                    <a:pt x="11177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5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5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2979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4"/>
                  </a:lnTo>
                  <a:lnTo>
                    <a:pt x="30526" y="179"/>
                  </a:lnTo>
                  <a:lnTo>
                    <a:pt x="29406" y="153"/>
                  </a:lnTo>
                  <a:lnTo>
                    <a:pt x="25078" y="1"/>
                  </a:lnTo>
                  <a:lnTo>
                    <a:pt x="25052" y="433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59"/>
                  </a:lnTo>
                  <a:lnTo>
                    <a:pt x="22863" y="3692"/>
                  </a:lnTo>
                  <a:lnTo>
                    <a:pt x="22124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604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3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636415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79" y="1"/>
                  </a:moveTo>
                  <a:lnTo>
                    <a:pt x="26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113" y="4659"/>
                  </a:lnTo>
                  <a:lnTo>
                    <a:pt x="3030" y="5270"/>
                  </a:lnTo>
                  <a:lnTo>
                    <a:pt x="4074" y="5703"/>
                  </a:lnTo>
                  <a:lnTo>
                    <a:pt x="5194" y="5958"/>
                  </a:lnTo>
                  <a:lnTo>
                    <a:pt x="6390" y="5958"/>
                  </a:lnTo>
                  <a:lnTo>
                    <a:pt x="7511" y="5703"/>
                  </a:lnTo>
                  <a:lnTo>
                    <a:pt x="8555" y="5270"/>
                  </a:lnTo>
                  <a:lnTo>
                    <a:pt x="9471" y="4659"/>
                  </a:lnTo>
                  <a:lnTo>
                    <a:pt x="10260" y="3870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59" y="51"/>
                  </a:lnTo>
                  <a:lnTo>
                    <a:pt x="10006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59"/>
                  </a:lnTo>
                  <a:lnTo>
                    <a:pt x="7791" y="3692"/>
                  </a:lnTo>
                  <a:lnTo>
                    <a:pt x="7052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8" y="3692"/>
                  </a:lnTo>
                  <a:lnTo>
                    <a:pt x="3106" y="3259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6457075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4" y="0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6457075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0" y="1"/>
                  </a:moveTo>
                  <a:lnTo>
                    <a:pt x="0" y="306"/>
                  </a:lnTo>
                  <a:lnTo>
                    <a:pt x="331" y="841"/>
                  </a:lnTo>
                  <a:lnTo>
                    <a:pt x="917" y="1248"/>
                  </a:lnTo>
                  <a:lnTo>
                    <a:pt x="1553" y="1477"/>
                  </a:lnTo>
                  <a:lnTo>
                    <a:pt x="1833" y="1503"/>
                  </a:lnTo>
                  <a:lnTo>
                    <a:pt x="2139" y="1503"/>
                  </a:lnTo>
                  <a:lnTo>
                    <a:pt x="2419" y="1477"/>
                  </a:lnTo>
                  <a:lnTo>
                    <a:pt x="3081" y="1248"/>
                  </a:lnTo>
                  <a:lnTo>
                    <a:pt x="3641" y="841"/>
                  </a:lnTo>
                  <a:lnTo>
                    <a:pt x="3997" y="306"/>
                  </a:lnTo>
                  <a:lnTo>
                    <a:pt x="3997" y="1"/>
                  </a:lnTo>
                  <a:lnTo>
                    <a:pt x="3514" y="205"/>
                  </a:lnTo>
                  <a:lnTo>
                    <a:pt x="2495" y="434"/>
                  </a:lnTo>
                  <a:lnTo>
                    <a:pt x="1477" y="434"/>
                  </a:lnTo>
                  <a:lnTo>
                    <a:pt x="484" y="2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630177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44" y="738"/>
                  </a:lnTo>
                  <a:lnTo>
                    <a:pt x="1070" y="509"/>
                  </a:lnTo>
                  <a:lnTo>
                    <a:pt x="1044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666265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6255300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6" y="2750"/>
                  </a:lnTo>
                  <a:lnTo>
                    <a:pt x="4762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661620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5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627312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1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6634000" y="857050"/>
              <a:ext cx="110150" cy="21675"/>
            </a:xfrm>
            <a:custGeom>
              <a:avLst/>
              <a:gdLst/>
              <a:ahLst/>
              <a:cxnLst/>
              <a:rect l="l" t="t" r="r" b="b"/>
              <a:pathLst>
                <a:path w="4406" h="867" fill="none" extrusionOk="0">
                  <a:moveTo>
                    <a:pt x="4405" y="866"/>
                  </a:moveTo>
                  <a:lnTo>
                    <a:pt x="4176" y="662"/>
                  </a:lnTo>
                  <a:lnTo>
                    <a:pt x="3667" y="306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39" y="306"/>
                  </a:lnTo>
                  <a:lnTo>
                    <a:pt x="230" y="662"/>
                  </a:lnTo>
                  <a:lnTo>
                    <a:pt x="1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6446875" y="1172750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00"/>
                  </a:lnTo>
                  <a:lnTo>
                    <a:pt x="2470" y="1426"/>
                  </a:lnTo>
                  <a:lnTo>
                    <a:pt x="2903" y="1400"/>
                  </a:lnTo>
                  <a:lnTo>
                    <a:pt x="3667" y="1197"/>
                  </a:lnTo>
                  <a:lnTo>
                    <a:pt x="4329" y="815"/>
                  </a:lnTo>
                  <a:lnTo>
                    <a:pt x="4787" y="306"/>
                  </a:lnTo>
                  <a:lnTo>
                    <a:pt x="4940" y="0"/>
                  </a:lnTo>
                  <a:close/>
                </a:path>
              </a:pathLst>
            </a:custGeom>
            <a:solidFill>
              <a:srgbClr val="5A10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6081550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45" y="51"/>
                  </a:lnTo>
                  <a:lnTo>
                    <a:pt x="14741" y="153"/>
                  </a:lnTo>
                  <a:lnTo>
                    <a:pt x="11839" y="739"/>
                  </a:lnTo>
                  <a:lnTo>
                    <a:pt x="9344" y="1681"/>
                  </a:lnTo>
                  <a:lnTo>
                    <a:pt x="7231" y="2928"/>
                  </a:lnTo>
                  <a:lnTo>
                    <a:pt x="5474" y="4430"/>
                  </a:lnTo>
                  <a:lnTo>
                    <a:pt x="4023" y="6110"/>
                  </a:lnTo>
                  <a:lnTo>
                    <a:pt x="2852" y="7943"/>
                  </a:lnTo>
                  <a:lnTo>
                    <a:pt x="1910" y="9827"/>
                  </a:lnTo>
                  <a:lnTo>
                    <a:pt x="1223" y="11762"/>
                  </a:lnTo>
                  <a:lnTo>
                    <a:pt x="713" y="13621"/>
                  </a:lnTo>
                  <a:lnTo>
                    <a:pt x="230" y="16268"/>
                  </a:lnTo>
                  <a:lnTo>
                    <a:pt x="1" y="20291"/>
                  </a:lnTo>
                  <a:lnTo>
                    <a:pt x="26" y="20902"/>
                  </a:lnTo>
                  <a:lnTo>
                    <a:pt x="408" y="20978"/>
                  </a:lnTo>
                  <a:lnTo>
                    <a:pt x="1146" y="20978"/>
                  </a:lnTo>
                  <a:lnTo>
                    <a:pt x="1910" y="20826"/>
                  </a:lnTo>
                  <a:lnTo>
                    <a:pt x="2597" y="20520"/>
                  </a:lnTo>
                  <a:lnTo>
                    <a:pt x="3234" y="20087"/>
                  </a:lnTo>
                  <a:lnTo>
                    <a:pt x="3769" y="19502"/>
                  </a:lnTo>
                  <a:lnTo>
                    <a:pt x="4150" y="18814"/>
                  </a:lnTo>
                  <a:lnTo>
                    <a:pt x="4354" y="18000"/>
                  </a:lnTo>
                  <a:lnTo>
                    <a:pt x="4380" y="17541"/>
                  </a:lnTo>
                  <a:lnTo>
                    <a:pt x="4812" y="17363"/>
                  </a:lnTo>
                  <a:lnTo>
                    <a:pt x="5474" y="16727"/>
                  </a:lnTo>
                  <a:lnTo>
                    <a:pt x="5678" y="16294"/>
                  </a:lnTo>
                  <a:lnTo>
                    <a:pt x="5805" y="15810"/>
                  </a:lnTo>
                  <a:lnTo>
                    <a:pt x="5729" y="14868"/>
                  </a:lnTo>
                  <a:lnTo>
                    <a:pt x="5500" y="14461"/>
                  </a:lnTo>
                  <a:lnTo>
                    <a:pt x="5983" y="14435"/>
                  </a:lnTo>
                  <a:lnTo>
                    <a:pt x="6849" y="14028"/>
                  </a:lnTo>
                  <a:lnTo>
                    <a:pt x="7180" y="13672"/>
                  </a:lnTo>
                  <a:lnTo>
                    <a:pt x="7460" y="13264"/>
                  </a:lnTo>
                  <a:lnTo>
                    <a:pt x="7664" y="12297"/>
                  </a:lnTo>
                  <a:lnTo>
                    <a:pt x="7587" y="11839"/>
                  </a:lnTo>
                  <a:lnTo>
                    <a:pt x="7587" y="11839"/>
                  </a:lnTo>
                  <a:lnTo>
                    <a:pt x="8071" y="11940"/>
                  </a:lnTo>
                  <a:lnTo>
                    <a:pt x="9038" y="11813"/>
                  </a:lnTo>
                  <a:lnTo>
                    <a:pt x="9471" y="11559"/>
                  </a:lnTo>
                  <a:lnTo>
                    <a:pt x="9675" y="11406"/>
                  </a:lnTo>
                  <a:lnTo>
                    <a:pt x="10006" y="11024"/>
                  </a:lnTo>
                  <a:lnTo>
                    <a:pt x="10337" y="10362"/>
                  </a:lnTo>
                  <a:lnTo>
                    <a:pt x="10388" y="9878"/>
                  </a:lnTo>
                  <a:lnTo>
                    <a:pt x="10821" y="10133"/>
                  </a:lnTo>
                  <a:lnTo>
                    <a:pt x="11533" y="10235"/>
                  </a:lnTo>
                  <a:lnTo>
                    <a:pt x="12043" y="10184"/>
                  </a:lnTo>
                  <a:lnTo>
                    <a:pt x="12297" y="10107"/>
                  </a:lnTo>
                  <a:lnTo>
                    <a:pt x="12552" y="10006"/>
                  </a:lnTo>
                  <a:lnTo>
                    <a:pt x="12959" y="9725"/>
                  </a:lnTo>
                  <a:lnTo>
                    <a:pt x="13443" y="9165"/>
                  </a:lnTo>
                  <a:lnTo>
                    <a:pt x="13621" y="8707"/>
                  </a:lnTo>
                  <a:lnTo>
                    <a:pt x="13978" y="9038"/>
                  </a:lnTo>
                  <a:lnTo>
                    <a:pt x="14665" y="9318"/>
                  </a:lnTo>
                  <a:lnTo>
                    <a:pt x="15174" y="9395"/>
                  </a:lnTo>
                  <a:lnTo>
                    <a:pt x="15429" y="9369"/>
                  </a:lnTo>
                  <a:lnTo>
                    <a:pt x="15683" y="9344"/>
                  </a:lnTo>
                  <a:lnTo>
                    <a:pt x="16167" y="9165"/>
                  </a:lnTo>
                  <a:lnTo>
                    <a:pt x="16778" y="8707"/>
                  </a:lnTo>
                  <a:lnTo>
                    <a:pt x="17058" y="8300"/>
                  </a:lnTo>
                  <a:lnTo>
                    <a:pt x="17313" y="8707"/>
                  </a:lnTo>
                  <a:lnTo>
                    <a:pt x="17924" y="9165"/>
                  </a:lnTo>
                  <a:lnTo>
                    <a:pt x="18407" y="9344"/>
                  </a:lnTo>
                  <a:lnTo>
                    <a:pt x="18662" y="9369"/>
                  </a:lnTo>
                  <a:lnTo>
                    <a:pt x="18942" y="9395"/>
                  </a:lnTo>
                  <a:lnTo>
                    <a:pt x="19426" y="9318"/>
                  </a:lnTo>
                  <a:lnTo>
                    <a:pt x="20113" y="9038"/>
                  </a:lnTo>
                  <a:lnTo>
                    <a:pt x="20495" y="8682"/>
                  </a:lnTo>
                  <a:lnTo>
                    <a:pt x="20648" y="9165"/>
                  </a:lnTo>
                  <a:lnTo>
                    <a:pt x="21131" y="9725"/>
                  </a:lnTo>
                  <a:lnTo>
                    <a:pt x="21564" y="10006"/>
                  </a:lnTo>
                  <a:lnTo>
                    <a:pt x="21793" y="10107"/>
                  </a:lnTo>
                  <a:lnTo>
                    <a:pt x="22048" y="10184"/>
                  </a:lnTo>
                  <a:lnTo>
                    <a:pt x="22557" y="10235"/>
                  </a:lnTo>
                  <a:lnTo>
                    <a:pt x="23270" y="10107"/>
                  </a:lnTo>
                  <a:lnTo>
                    <a:pt x="23703" y="9878"/>
                  </a:lnTo>
                  <a:lnTo>
                    <a:pt x="23754" y="10362"/>
                  </a:lnTo>
                  <a:lnTo>
                    <a:pt x="24085" y="11024"/>
                  </a:lnTo>
                  <a:lnTo>
                    <a:pt x="24416" y="11406"/>
                  </a:lnTo>
                  <a:lnTo>
                    <a:pt x="24619" y="11559"/>
                  </a:lnTo>
                  <a:lnTo>
                    <a:pt x="25078" y="11813"/>
                  </a:lnTo>
                  <a:lnTo>
                    <a:pt x="26045" y="11940"/>
                  </a:lnTo>
                  <a:lnTo>
                    <a:pt x="26503" y="11813"/>
                  </a:lnTo>
                  <a:lnTo>
                    <a:pt x="26427" y="12297"/>
                  </a:lnTo>
                  <a:lnTo>
                    <a:pt x="26631" y="13239"/>
                  </a:lnTo>
                  <a:lnTo>
                    <a:pt x="26911" y="13672"/>
                  </a:lnTo>
                  <a:lnTo>
                    <a:pt x="27267" y="14028"/>
                  </a:lnTo>
                  <a:lnTo>
                    <a:pt x="28133" y="14410"/>
                  </a:lnTo>
                  <a:lnTo>
                    <a:pt x="28591" y="14435"/>
                  </a:lnTo>
                  <a:lnTo>
                    <a:pt x="28387" y="14868"/>
                  </a:lnTo>
                  <a:lnTo>
                    <a:pt x="28285" y="15785"/>
                  </a:lnTo>
                  <a:lnTo>
                    <a:pt x="28438" y="16268"/>
                  </a:lnTo>
                  <a:lnTo>
                    <a:pt x="28642" y="16727"/>
                  </a:lnTo>
                  <a:lnTo>
                    <a:pt x="29329" y="17363"/>
                  </a:lnTo>
                  <a:lnTo>
                    <a:pt x="29762" y="17541"/>
                  </a:lnTo>
                  <a:lnTo>
                    <a:pt x="29787" y="18000"/>
                  </a:lnTo>
                  <a:lnTo>
                    <a:pt x="29991" y="18840"/>
                  </a:lnTo>
                  <a:lnTo>
                    <a:pt x="30373" y="19578"/>
                  </a:lnTo>
                  <a:lnTo>
                    <a:pt x="30908" y="20189"/>
                  </a:lnTo>
                  <a:lnTo>
                    <a:pt x="31544" y="20673"/>
                  </a:lnTo>
                  <a:lnTo>
                    <a:pt x="32257" y="20978"/>
                  </a:lnTo>
                  <a:lnTo>
                    <a:pt x="32995" y="21131"/>
                  </a:lnTo>
                  <a:lnTo>
                    <a:pt x="33734" y="21055"/>
                  </a:lnTo>
                  <a:lnTo>
                    <a:pt x="34090" y="20902"/>
                  </a:lnTo>
                  <a:lnTo>
                    <a:pt x="34090" y="20240"/>
                  </a:lnTo>
                  <a:lnTo>
                    <a:pt x="33555" y="15937"/>
                  </a:lnTo>
                  <a:lnTo>
                    <a:pt x="32893" y="13137"/>
                  </a:lnTo>
                  <a:lnTo>
                    <a:pt x="32257" y="11151"/>
                  </a:lnTo>
                  <a:lnTo>
                    <a:pt x="31417" y="9165"/>
                  </a:lnTo>
                  <a:lnTo>
                    <a:pt x="30373" y="7205"/>
                  </a:lnTo>
                  <a:lnTo>
                    <a:pt x="29075" y="5372"/>
                  </a:lnTo>
                  <a:lnTo>
                    <a:pt x="27496" y="3692"/>
                  </a:lnTo>
                  <a:lnTo>
                    <a:pt x="25638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189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0254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3" y="77"/>
                  </a:lnTo>
                  <a:lnTo>
                    <a:pt x="8427" y="357"/>
                  </a:lnTo>
                  <a:lnTo>
                    <a:pt x="8172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29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78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71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09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8" y="17669"/>
                  </a:lnTo>
                  <a:lnTo>
                    <a:pt x="10285" y="17694"/>
                  </a:lnTo>
                  <a:lnTo>
                    <a:pt x="10718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2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2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322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8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65" y="2139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109450" y="1230025"/>
              <a:ext cx="675" cy="25"/>
            </a:xfrm>
            <a:custGeom>
              <a:avLst/>
              <a:gdLst/>
              <a:ahLst/>
              <a:cxnLst/>
              <a:rect l="l" t="t" r="r" b="b"/>
              <a:pathLst>
                <a:path w="27" h="1" extrusionOk="0">
                  <a:moveTo>
                    <a:pt x="1" y="0"/>
                  </a:moveTo>
                  <a:lnTo>
                    <a:pt x="1" y="0"/>
                  </a:lnTo>
                  <a:lnTo>
                    <a:pt x="26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143175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0"/>
                  </a:moveTo>
                  <a:lnTo>
                    <a:pt x="1" y="484"/>
                  </a:lnTo>
                  <a:lnTo>
                    <a:pt x="7537" y="2215"/>
                  </a:lnTo>
                  <a:lnTo>
                    <a:pt x="7639" y="1732"/>
                  </a:lnTo>
                  <a:lnTo>
                    <a:pt x="6544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1101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29" y="306"/>
                  </a:lnTo>
                  <a:lnTo>
                    <a:pt x="1120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7" y="3794"/>
                  </a:lnTo>
                  <a:lnTo>
                    <a:pt x="3895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6" y="5118"/>
                  </a:lnTo>
                  <a:lnTo>
                    <a:pt x="4175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087825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48350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35"/>
                  </a:lnTo>
                  <a:lnTo>
                    <a:pt x="9064" y="4023"/>
                  </a:lnTo>
                  <a:lnTo>
                    <a:pt x="9497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472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026075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57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F1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4" name="Google Shape;654;p27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sym typeface="Sniglet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19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sym typeface="Sniglet"/>
            </a:endParaRPr>
          </a:p>
        </p:txBody>
      </p:sp>
      <p:sp>
        <p:nvSpPr>
          <p:cNvPr id="53" name="Google Shape;477;p23">
            <a:extLst>
              <a:ext uri="{FF2B5EF4-FFF2-40B4-BE49-F238E27FC236}">
                <a16:creationId xmlns:a16="http://schemas.microsoft.com/office/drawing/2014/main" id="{AD5D4E37-23EA-45BA-B655-9422CC99006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9237" y="695509"/>
            <a:ext cx="5801446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CE02C9"/>
                </a:solidFill>
              </a:rPr>
              <a:t>Ali  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loves </a:t>
            </a:r>
            <a:r>
              <a:rPr lang="en-US" sz="2800" u="sng" dirty="0">
                <a:solidFill>
                  <a:srgbClr val="00B0F0"/>
                </a:solidFill>
              </a:rPr>
              <a:t> pizza 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endParaRPr sz="2800" dirty="0">
              <a:solidFill>
                <a:srgbClr val="00B0F0"/>
              </a:solidFill>
            </a:endParaRPr>
          </a:p>
        </p:txBody>
      </p:sp>
      <p:sp>
        <p:nvSpPr>
          <p:cNvPr id="54" name="Google Shape;477;p23">
            <a:extLst>
              <a:ext uri="{FF2B5EF4-FFF2-40B4-BE49-F238E27FC236}">
                <a16:creationId xmlns:a16="http://schemas.microsoft.com/office/drawing/2014/main" id="{7756C2B5-8F46-487E-AC55-0F6E495D3C9B}"/>
              </a:ext>
            </a:extLst>
          </p:cNvPr>
          <p:cNvSpPr txBox="1">
            <a:spLocks/>
          </p:cNvSpPr>
          <p:nvPr/>
        </p:nvSpPr>
        <p:spPr>
          <a:xfrm>
            <a:off x="1176828" y="1600609"/>
            <a:ext cx="2277946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lang="en-US" sz="3200" dirty="0">
                <a:solidFill>
                  <a:srgbClr val="CE02C9"/>
                </a:solidFill>
              </a:rPr>
              <a:t>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52C5BF">
                    <a:lumMod val="50000"/>
                  </a:srgbClr>
                </a:solidFill>
                <a:effectLst/>
                <a:uLnTx/>
                <a:uFillTx/>
                <a:latin typeface="Sniglet"/>
                <a:sym typeface="Sniglet"/>
              </a:rPr>
              <a:t> loves </a:t>
            </a:r>
            <a:r>
              <a:rPr lang="en-US" sz="3200" dirty="0">
                <a:solidFill>
                  <a:srgbClr val="00B0F0"/>
                </a:solidFill>
              </a:rPr>
              <a:t>it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niglet"/>
                <a:sym typeface="Sniglet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6663FA-9705-4DDC-8E40-605285E9A0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15618" y="1697965"/>
            <a:ext cx="444342" cy="572988"/>
          </a:xfrm>
          <a:prstGeom prst="rect">
            <a:avLst/>
          </a:prstGeom>
        </p:spPr>
      </p:pic>
      <p:sp>
        <p:nvSpPr>
          <p:cNvPr id="37" name="Google Shape;477;p23">
            <a:extLst>
              <a:ext uri="{FF2B5EF4-FFF2-40B4-BE49-F238E27FC236}">
                <a16:creationId xmlns:a16="http://schemas.microsoft.com/office/drawing/2014/main" id="{9A75C0C1-1BEA-4038-83B5-F58671135B9F}"/>
              </a:ext>
            </a:extLst>
          </p:cNvPr>
          <p:cNvSpPr txBox="1">
            <a:spLocks/>
          </p:cNvSpPr>
          <p:nvPr/>
        </p:nvSpPr>
        <p:spPr>
          <a:xfrm>
            <a:off x="906716" y="3040944"/>
            <a:ext cx="4668795" cy="71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lang="en-US" sz="2800" dirty="0">
                <a:solidFill>
                  <a:srgbClr val="CE02C9"/>
                </a:solidFill>
              </a:rPr>
              <a:t>You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are </a:t>
            </a:r>
            <a:r>
              <a:rPr lang="en-US" sz="2800" u="sng" dirty="0">
                <a:solidFill>
                  <a:srgbClr val="00B0F0"/>
                </a:solidFill>
              </a:rPr>
              <a:t>my friends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niglet"/>
              <a:sym typeface="Sniglet"/>
            </a:endParaRPr>
          </a:p>
        </p:txBody>
      </p:sp>
      <p:sp>
        <p:nvSpPr>
          <p:cNvPr id="64" name="Google Shape;477;p23">
            <a:extLst>
              <a:ext uri="{FF2B5EF4-FFF2-40B4-BE49-F238E27FC236}">
                <a16:creationId xmlns:a16="http://schemas.microsoft.com/office/drawing/2014/main" id="{25B9707A-AD98-4F6F-92EF-33BA8CD99635}"/>
              </a:ext>
            </a:extLst>
          </p:cNvPr>
          <p:cNvSpPr txBox="1">
            <a:spLocks/>
          </p:cNvSpPr>
          <p:nvPr/>
        </p:nvSpPr>
        <p:spPr>
          <a:xfrm>
            <a:off x="1349159" y="3942354"/>
            <a:ext cx="2425584" cy="7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78D8"/>
              </a:buClr>
              <a:buSzPts val="3000"/>
              <a:buFont typeface="Sniglet"/>
              <a:buNone/>
              <a:tabLst/>
              <a:defRPr/>
            </a:pPr>
            <a:r>
              <a:rPr lang="en-US" sz="2800" dirty="0">
                <a:solidFill>
                  <a:srgbClr val="CE02C9"/>
                </a:solidFill>
              </a:rPr>
              <a:t>I </a:t>
            </a:r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love </a:t>
            </a:r>
            <a:r>
              <a:rPr lang="en-US" sz="2800" u="sng" dirty="0">
                <a:solidFill>
                  <a:srgbClr val="00B0F0"/>
                </a:solidFill>
              </a:rPr>
              <a:t>you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niglet"/>
              <a:sym typeface="Snigle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662AB33-A1F0-4C83-8F1A-FF17F205ED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081649" y="590331"/>
            <a:ext cx="1631677" cy="17001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D5A4927-58A5-4DEC-AC47-8E365535E76A}"/>
                  </a:ext>
                </a:extLst>
              </p14:cNvPr>
              <p14:cNvContentPartPr/>
              <p14:nvPr/>
            </p14:nvContentPartPr>
            <p14:xfrm>
              <a:off x="536563" y="2766924"/>
              <a:ext cx="4007160" cy="154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D5A4927-58A5-4DEC-AC47-8E365535E7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8563" y="2748924"/>
                <a:ext cx="4042800" cy="19008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319A638-8738-4F66-B2CA-62AB7974E8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4334798" y="3158738"/>
            <a:ext cx="1925361" cy="1684399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B7D9FC7E-A08B-4C46-B10B-3A31FCB7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67651" y="4018316"/>
            <a:ext cx="444342" cy="57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4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37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" name="Google Shape;90;p12"/>
          <p:cNvGrpSpPr/>
          <p:nvPr/>
        </p:nvGrpSpPr>
        <p:grpSpPr>
          <a:xfrm flipH="1">
            <a:off x="7488547" y="3753778"/>
            <a:ext cx="1655447" cy="1389731"/>
            <a:chOff x="238125" y="394325"/>
            <a:chExt cx="1399600" cy="1174950"/>
          </a:xfrm>
        </p:grpSpPr>
        <p:sp>
          <p:nvSpPr>
            <p:cNvPr id="91" name="Google Shape;91;p12"/>
            <p:cNvSpPr/>
            <p:nvPr/>
          </p:nvSpPr>
          <p:spPr>
            <a:xfrm>
              <a:off x="3526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5" y="0"/>
                  </a:moveTo>
                  <a:lnTo>
                    <a:pt x="2190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52" y="2190"/>
                  </a:lnTo>
                  <a:lnTo>
                    <a:pt x="1" y="2750"/>
                  </a:lnTo>
                  <a:lnTo>
                    <a:pt x="1" y="4914"/>
                  </a:lnTo>
                  <a:lnTo>
                    <a:pt x="52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90" y="7613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2"/>
            <p:cNvSpPr/>
            <p:nvPr/>
          </p:nvSpPr>
          <p:spPr>
            <a:xfrm>
              <a:off x="109735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613"/>
                  </a:lnTo>
                  <a:lnTo>
                    <a:pt x="1553" y="7205"/>
                  </a:lnTo>
                  <a:lnTo>
                    <a:pt x="2292" y="6467"/>
                  </a:lnTo>
                  <a:lnTo>
                    <a:pt x="2699" y="5474"/>
                  </a:lnTo>
                  <a:lnTo>
                    <a:pt x="2725" y="4914"/>
                  </a:lnTo>
                  <a:lnTo>
                    <a:pt x="2725" y="2750"/>
                  </a:lnTo>
                  <a:lnTo>
                    <a:pt x="2699" y="2190"/>
                  </a:lnTo>
                  <a:lnTo>
                    <a:pt x="2292" y="1197"/>
                  </a:lnTo>
                  <a:lnTo>
                    <a:pt x="1553" y="459"/>
                  </a:lnTo>
                  <a:lnTo>
                    <a:pt x="561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2"/>
            <p:cNvSpPr/>
            <p:nvPr/>
          </p:nvSpPr>
          <p:spPr>
            <a:xfrm>
              <a:off x="654375" y="1254850"/>
              <a:ext cx="210675" cy="264150"/>
            </a:xfrm>
            <a:custGeom>
              <a:avLst/>
              <a:gdLst/>
              <a:ahLst/>
              <a:cxnLst/>
              <a:rect l="l" t="t" r="r" b="b"/>
              <a:pathLst>
                <a:path w="8427" h="10566" extrusionOk="0">
                  <a:moveTo>
                    <a:pt x="0" y="0"/>
                  </a:moveTo>
                  <a:lnTo>
                    <a:pt x="0" y="10566"/>
                  </a:lnTo>
                  <a:lnTo>
                    <a:pt x="8427" y="10566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2"/>
            <p:cNvSpPr/>
            <p:nvPr/>
          </p:nvSpPr>
          <p:spPr>
            <a:xfrm>
              <a:off x="408675" y="439525"/>
              <a:ext cx="701425" cy="875800"/>
            </a:xfrm>
            <a:custGeom>
              <a:avLst/>
              <a:gdLst/>
              <a:ahLst/>
              <a:cxnLst/>
              <a:rect l="l" t="t" r="r" b="b"/>
              <a:pathLst>
                <a:path w="28057" h="35032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2" y="841"/>
                  </a:lnTo>
                  <a:lnTo>
                    <a:pt x="7944" y="1375"/>
                  </a:lnTo>
                  <a:lnTo>
                    <a:pt x="6748" y="2037"/>
                  </a:lnTo>
                  <a:lnTo>
                    <a:pt x="5627" y="2776"/>
                  </a:lnTo>
                  <a:lnTo>
                    <a:pt x="4584" y="3641"/>
                  </a:lnTo>
                  <a:lnTo>
                    <a:pt x="3642" y="4583"/>
                  </a:lnTo>
                  <a:lnTo>
                    <a:pt x="2776" y="5627"/>
                  </a:lnTo>
                  <a:lnTo>
                    <a:pt x="2038" y="6747"/>
                  </a:lnTo>
                  <a:lnTo>
                    <a:pt x="1376" y="7944"/>
                  </a:lnTo>
                  <a:lnTo>
                    <a:pt x="841" y="9191"/>
                  </a:lnTo>
                  <a:lnTo>
                    <a:pt x="434" y="10515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4" y="23143"/>
                  </a:lnTo>
                  <a:lnTo>
                    <a:pt x="434" y="24517"/>
                  </a:lnTo>
                  <a:lnTo>
                    <a:pt x="841" y="25841"/>
                  </a:lnTo>
                  <a:lnTo>
                    <a:pt x="1376" y="27089"/>
                  </a:lnTo>
                  <a:lnTo>
                    <a:pt x="2038" y="28285"/>
                  </a:lnTo>
                  <a:lnTo>
                    <a:pt x="2776" y="29405"/>
                  </a:lnTo>
                  <a:lnTo>
                    <a:pt x="3642" y="30449"/>
                  </a:lnTo>
                  <a:lnTo>
                    <a:pt x="4584" y="31391"/>
                  </a:lnTo>
                  <a:lnTo>
                    <a:pt x="5627" y="32257"/>
                  </a:lnTo>
                  <a:lnTo>
                    <a:pt x="6748" y="32995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9" y="35032"/>
                  </a:lnTo>
                  <a:lnTo>
                    <a:pt x="14742" y="35006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2995"/>
                  </a:lnTo>
                  <a:lnTo>
                    <a:pt x="22430" y="32257"/>
                  </a:lnTo>
                  <a:lnTo>
                    <a:pt x="23449" y="31391"/>
                  </a:lnTo>
                  <a:lnTo>
                    <a:pt x="24416" y="30449"/>
                  </a:lnTo>
                  <a:lnTo>
                    <a:pt x="25282" y="29405"/>
                  </a:lnTo>
                  <a:lnTo>
                    <a:pt x="26020" y="28285"/>
                  </a:lnTo>
                  <a:lnTo>
                    <a:pt x="26682" y="27089"/>
                  </a:lnTo>
                  <a:lnTo>
                    <a:pt x="27216" y="25841"/>
                  </a:lnTo>
                  <a:lnTo>
                    <a:pt x="27624" y="24517"/>
                  </a:lnTo>
                  <a:lnTo>
                    <a:pt x="27904" y="23143"/>
                  </a:lnTo>
                  <a:lnTo>
                    <a:pt x="28031" y="21717"/>
                  </a:lnTo>
                  <a:lnTo>
                    <a:pt x="28057" y="21004"/>
                  </a:lnTo>
                  <a:lnTo>
                    <a:pt x="28057" y="14028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15"/>
                  </a:lnTo>
                  <a:lnTo>
                    <a:pt x="27216" y="9191"/>
                  </a:lnTo>
                  <a:lnTo>
                    <a:pt x="26682" y="7944"/>
                  </a:lnTo>
                  <a:lnTo>
                    <a:pt x="26020" y="6747"/>
                  </a:lnTo>
                  <a:lnTo>
                    <a:pt x="25282" y="5627"/>
                  </a:lnTo>
                  <a:lnTo>
                    <a:pt x="24416" y="4583"/>
                  </a:lnTo>
                  <a:lnTo>
                    <a:pt x="23449" y="3641"/>
                  </a:lnTo>
                  <a:lnTo>
                    <a:pt x="22430" y="2776"/>
                  </a:lnTo>
                  <a:lnTo>
                    <a:pt x="21310" y="2037"/>
                  </a:lnTo>
                  <a:lnTo>
                    <a:pt x="20113" y="1375"/>
                  </a:lnTo>
                  <a:lnTo>
                    <a:pt x="18841" y="841"/>
                  </a:lnTo>
                  <a:lnTo>
                    <a:pt x="17542" y="433"/>
                  </a:lnTo>
                  <a:lnTo>
                    <a:pt x="16167" y="153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2"/>
            <p:cNvSpPr/>
            <p:nvPr/>
          </p:nvSpPr>
          <p:spPr>
            <a:xfrm>
              <a:off x="533425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34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2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2"/>
            <p:cNvSpPr/>
            <p:nvPr/>
          </p:nvSpPr>
          <p:spPr>
            <a:xfrm>
              <a:off x="894325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89" y="3310"/>
                  </a:lnTo>
                  <a:lnTo>
                    <a:pt x="1451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5931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2"/>
            <p:cNvSpPr/>
            <p:nvPr/>
          </p:nvSpPr>
          <p:spPr>
            <a:xfrm>
              <a:off x="238125" y="1359225"/>
              <a:ext cx="1042550" cy="210050"/>
            </a:xfrm>
            <a:custGeom>
              <a:avLst/>
              <a:gdLst/>
              <a:ahLst/>
              <a:cxnLst/>
              <a:rect l="l" t="t" r="r" b="b"/>
              <a:pathLst>
                <a:path w="41702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6" y="179"/>
                  </a:lnTo>
                  <a:lnTo>
                    <a:pt x="9140" y="484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2979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5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5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2979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4"/>
                  </a:lnTo>
                  <a:lnTo>
                    <a:pt x="30525" y="179"/>
                  </a:lnTo>
                  <a:lnTo>
                    <a:pt x="29380" y="153"/>
                  </a:lnTo>
                  <a:lnTo>
                    <a:pt x="25051" y="1"/>
                  </a:lnTo>
                  <a:lnTo>
                    <a:pt x="25051" y="433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59"/>
                  </a:lnTo>
                  <a:lnTo>
                    <a:pt x="22862" y="3692"/>
                  </a:lnTo>
                  <a:lnTo>
                    <a:pt x="22098" y="4023"/>
                  </a:lnTo>
                  <a:lnTo>
                    <a:pt x="21284" y="4201"/>
                  </a:lnTo>
                  <a:lnTo>
                    <a:pt x="20418" y="4201"/>
                  </a:lnTo>
                  <a:lnTo>
                    <a:pt x="19603" y="4023"/>
                  </a:lnTo>
                  <a:lnTo>
                    <a:pt x="18840" y="3692"/>
                  </a:lnTo>
                  <a:lnTo>
                    <a:pt x="18178" y="3259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2"/>
            <p:cNvSpPr/>
            <p:nvPr/>
          </p:nvSpPr>
          <p:spPr>
            <a:xfrm>
              <a:off x="614900" y="1359225"/>
              <a:ext cx="288975" cy="148950"/>
            </a:xfrm>
            <a:custGeom>
              <a:avLst/>
              <a:gdLst/>
              <a:ahLst/>
              <a:cxnLst/>
              <a:rect l="l" t="t" r="r" b="b"/>
              <a:pathLst>
                <a:path w="11559" h="5958" extrusionOk="0">
                  <a:moveTo>
                    <a:pt x="1554" y="1"/>
                  </a:moveTo>
                  <a:lnTo>
                    <a:pt x="1" y="51"/>
                  </a:lnTo>
                  <a:lnTo>
                    <a:pt x="1" y="128"/>
                  </a:lnTo>
                  <a:lnTo>
                    <a:pt x="1" y="179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0"/>
                  </a:lnTo>
                  <a:lnTo>
                    <a:pt x="2088" y="4659"/>
                  </a:lnTo>
                  <a:lnTo>
                    <a:pt x="3030" y="5270"/>
                  </a:lnTo>
                  <a:lnTo>
                    <a:pt x="4049" y="5703"/>
                  </a:lnTo>
                  <a:lnTo>
                    <a:pt x="5194" y="5958"/>
                  </a:lnTo>
                  <a:lnTo>
                    <a:pt x="6365" y="5958"/>
                  </a:lnTo>
                  <a:lnTo>
                    <a:pt x="7486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179"/>
                  </a:lnTo>
                  <a:lnTo>
                    <a:pt x="11559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80" y="433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3" y="4201"/>
                  </a:lnTo>
                  <a:lnTo>
                    <a:pt x="5347" y="4201"/>
                  </a:lnTo>
                  <a:lnTo>
                    <a:pt x="4532" y="4023"/>
                  </a:lnTo>
                  <a:lnTo>
                    <a:pt x="3769" y="3692"/>
                  </a:lnTo>
                  <a:lnTo>
                    <a:pt x="3107" y="3259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3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2"/>
            <p:cNvSpPr/>
            <p:nvPr/>
          </p:nvSpPr>
          <p:spPr>
            <a:xfrm>
              <a:off x="716100" y="974800"/>
              <a:ext cx="82775" cy="119675"/>
            </a:xfrm>
            <a:custGeom>
              <a:avLst/>
              <a:gdLst/>
              <a:ahLst/>
              <a:cxnLst/>
              <a:rect l="l" t="t" r="r" b="b"/>
              <a:pathLst>
                <a:path w="3311" h="4787" extrusionOk="0">
                  <a:moveTo>
                    <a:pt x="1554" y="0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0"/>
                  </a:lnTo>
                  <a:close/>
                </a:path>
              </a:pathLst>
            </a:custGeom>
            <a:solidFill>
              <a:srgbClr val="D3A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2"/>
            <p:cNvSpPr/>
            <p:nvPr/>
          </p:nvSpPr>
          <p:spPr>
            <a:xfrm>
              <a:off x="716100" y="1083625"/>
              <a:ext cx="82775" cy="37575"/>
            </a:xfrm>
            <a:custGeom>
              <a:avLst/>
              <a:gdLst/>
              <a:ahLst/>
              <a:cxnLst/>
              <a:rect l="l" t="t" r="r" b="b"/>
              <a:pathLst>
                <a:path w="3311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281" y="841"/>
                  </a:lnTo>
                  <a:lnTo>
                    <a:pt x="764" y="1248"/>
                  </a:lnTo>
                  <a:lnTo>
                    <a:pt x="1299" y="1477"/>
                  </a:lnTo>
                  <a:lnTo>
                    <a:pt x="1528" y="1503"/>
                  </a:lnTo>
                  <a:lnTo>
                    <a:pt x="1783" y="1503"/>
                  </a:lnTo>
                  <a:lnTo>
                    <a:pt x="2012" y="1477"/>
                  </a:lnTo>
                  <a:lnTo>
                    <a:pt x="2546" y="1248"/>
                  </a:lnTo>
                  <a:lnTo>
                    <a:pt x="3030" y="841"/>
                  </a:lnTo>
                  <a:lnTo>
                    <a:pt x="3310" y="306"/>
                  </a:lnTo>
                  <a:lnTo>
                    <a:pt x="3310" y="1"/>
                  </a:lnTo>
                  <a:lnTo>
                    <a:pt x="2903" y="205"/>
                  </a:lnTo>
                  <a:lnTo>
                    <a:pt x="2063" y="434"/>
                  </a:lnTo>
                  <a:lnTo>
                    <a:pt x="1223" y="434"/>
                  </a:lnTo>
                  <a:lnTo>
                    <a:pt x="408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2"/>
            <p:cNvSpPr/>
            <p:nvPr/>
          </p:nvSpPr>
          <p:spPr>
            <a:xfrm>
              <a:off x="552525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35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70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2"/>
            <p:cNvSpPr/>
            <p:nvPr/>
          </p:nvSpPr>
          <p:spPr>
            <a:xfrm>
              <a:off x="91340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5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2"/>
            <p:cNvSpPr/>
            <p:nvPr/>
          </p:nvSpPr>
          <p:spPr>
            <a:xfrm>
              <a:off x="5060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45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2"/>
            <p:cNvSpPr/>
            <p:nvPr/>
          </p:nvSpPr>
          <p:spPr>
            <a:xfrm>
              <a:off x="866950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611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64"/>
                  </a:lnTo>
                  <a:lnTo>
                    <a:pt x="586" y="2521"/>
                  </a:lnTo>
                  <a:lnTo>
                    <a:pt x="1095" y="2750"/>
                  </a:lnTo>
                  <a:lnTo>
                    <a:pt x="4736" y="2750"/>
                  </a:lnTo>
                  <a:lnTo>
                    <a:pt x="5219" y="2521"/>
                  </a:lnTo>
                  <a:lnTo>
                    <a:pt x="5601" y="2164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611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C66C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2"/>
            <p:cNvSpPr/>
            <p:nvPr/>
          </p:nvSpPr>
          <p:spPr>
            <a:xfrm>
              <a:off x="363500" y="394325"/>
              <a:ext cx="791800" cy="526400"/>
            </a:xfrm>
            <a:custGeom>
              <a:avLst/>
              <a:gdLst/>
              <a:ahLst/>
              <a:cxnLst/>
              <a:rect l="l" t="t" r="r" b="b"/>
              <a:pathLst>
                <a:path w="31672" h="21056" extrusionOk="0">
                  <a:moveTo>
                    <a:pt x="15836" y="1"/>
                  </a:moveTo>
                  <a:lnTo>
                    <a:pt x="15021" y="26"/>
                  </a:lnTo>
                  <a:lnTo>
                    <a:pt x="13417" y="179"/>
                  </a:lnTo>
                  <a:lnTo>
                    <a:pt x="11890" y="510"/>
                  </a:lnTo>
                  <a:lnTo>
                    <a:pt x="10388" y="968"/>
                  </a:lnTo>
                  <a:lnTo>
                    <a:pt x="8962" y="1554"/>
                  </a:lnTo>
                  <a:lnTo>
                    <a:pt x="7638" y="2292"/>
                  </a:lnTo>
                  <a:lnTo>
                    <a:pt x="6365" y="3158"/>
                  </a:lnTo>
                  <a:lnTo>
                    <a:pt x="5194" y="4125"/>
                  </a:lnTo>
                  <a:lnTo>
                    <a:pt x="4125" y="5195"/>
                  </a:lnTo>
                  <a:lnTo>
                    <a:pt x="3157" y="6366"/>
                  </a:lnTo>
                  <a:lnTo>
                    <a:pt x="2292" y="7639"/>
                  </a:lnTo>
                  <a:lnTo>
                    <a:pt x="1553" y="8988"/>
                  </a:lnTo>
                  <a:lnTo>
                    <a:pt x="968" y="10388"/>
                  </a:lnTo>
                  <a:lnTo>
                    <a:pt x="484" y="11890"/>
                  </a:lnTo>
                  <a:lnTo>
                    <a:pt x="179" y="13418"/>
                  </a:lnTo>
                  <a:lnTo>
                    <a:pt x="26" y="15022"/>
                  </a:lnTo>
                  <a:lnTo>
                    <a:pt x="0" y="15836"/>
                  </a:lnTo>
                  <a:lnTo>
                    <a:pt x="0" y="21055"/>
                  </a:lnTo>
                  <a:lnTo>
                    <a:pt x="739" y="20597"/>
                  </a:lnTo>
                  <a:lnTo>
                    <a:pt x="2979" y="19044"/>
                  </a:lnTo>
                  <a:lnTo>
                    <a:pt x="5729" y="16702"/>
                  </a:lnTo>
                  <a:lnTo>
                    <a:pt x="7893" y="14411"/>
                  </a:lnTo>
                  <a:lnTo>
                    <a:pt x="9293" y="12654"/>
                  </a:lnTo>
                  <a:lnTo>
                    <a:pt x="9980" y="11687"/>
                  </a:lnTo>
                  <a:lnTo>
                    <a:pt x="10031" y="11839"/>
                  </a:lnTo>
                  <a:lnTo>
                    <a:pt x="10591" y="12883"/>
                  </a:lnTo>
                  <a:lnTo>
                    <a:pt x="11279" y="13825"/>
                  </a:lnTo>
                  <a:lnTo>
                    <a:pt x="12272" y="14894"/>
                  </a:lnTo>
                  <a:lnTo>
                    <a:pt x="13595" y="15989"/>
                  </a:lnTo>
                  <a:lnTo>
                    <a:pt x="15301" y="17007"/>
                  </a:lnTo>
                  <a:lnTo>
                    <a:pt x="17414" y="17822"/>
                  </a:lnTo>
                  <a:lnTo>
                    <a:pt x="18662" y="18102"/>
                  </a:lnTo>
                  <a:lnTo>
                    <a:pt x="18713" y="17440"/>
                  </a:lnTo>
                  <a:lnTo>
                    <a:pt x="18611" y="14971"/>
                  </a:lnTo>
                  <a:lnTo>
                    <a:pt x="18764" y="15098"/>
                  </a:lnTo>
                  <a:lnTo>
                    <a:pt x="20393" y="16346"/>
                  </a:lnTo>
                  <a:lnTo>
                    <a:pt x="22735" y="17720"/>
                  </a:lnTo>
                  <a:lnTo>
                    <a:pt x="24772" y="18662"/>
                  </a:lnTo>
                  <a:lnTo>
                    <a:pt x="27216" y="19579"/>
                  </a:lnTo>
                  <a:lnTo>
                    <a:pt x="30067" y="20368"/>
                  </a:lnTo>
                  <a:lnTo>
                    <a:pt x="31671" y="20674"/>
                  </a:lnTo>
                  <a:lnTo>
                    <a:pt x="31671" y="15836"/>
                  </a:lnTo>
                  <a:lnTo>
                    <a:pt x="31646" y="15022"/>
                  </a:lnTo>
                  <a:lnTo>
                    <a:pt x="31493" y="13418"/>
                  </a:lnTo>
                  <a:lnTo>
                    <a:pt x="31162" y="11890"/>
                  </a:lnTo>
                  <a:lnTo>
                    <a:pt x="30704" y="10388"/>
                  </a:lnTo>
                  <a:lnTo>
                    <a:pt x="30093" y="8988"/>
                  </a:lnTo>
                  <a:lnTo>
                    <a:pt x="29380" y="7639"/>
                  </a:lnTo>
                  <a:lnTo>
                    <a:pt x="28514" y="6366"/>
                  </a:lnTo>
                  <a:lnTo>
                    <a:pt x="27547" y="5195"/>
                  </a:lnTo>
                  <a:lnTo>
                    <a:pt x="26478" y="4125"/>
                  </a:lnTo>
                  <a:lnTo>
                    <a:pt x="25306" y="3158"/>
                  </a:lnTo>
                  <a:lnTo>
                    <a:pt x="24034" y="2292"/>
                  </a:lnTo>
                  <a:lnTo>
                    <a:pt x="22684" y="1554"/>
                  </a:lnTo>
                  <a:lnTo>
                    <a:pt x="21284" y="968"/>
                  </a:lnTo>
                  <a:lnTo>
                    <a:pt x="19782" y="510"/>
                  </a:lnTo>
                  <a:lnTo>
                    <a:pt x="18254" y="179"/>
                  </a:lnTo>
                  <a:lnTo>
                    <a:pt x="16650" y="26"/>
                  </a:lnTo>
                  <a:lnTo>
                    <a:pt x="15836" y="1"/>
                  </a:lnTo>
                  <a:close/>
                </a:path>
              </a:pathLst>
            </a:custGeom>
            <a:solidFill>
              <a:srgbClr val="542D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2"/>
            <p:cNvSpPr/>
            <p:nvPr/>
          </p:nvSpPr>
          <p:spPr>
            <a:xfrm>
              <a:off x="523900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4" y="866"/>
                  </a:moveTo>
                  <a:lnTo>
                    <a:pt x="4175" y="662"/>
                  </a:lnTo>
                  <a:lnTo>
                    <a:pt x="3666" y="306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2"/>
            <p:cNvSpPr/>
            <p:nvPr/>
          </p:nvSpPr>
          <p:spPr>
            <a:xfrm>
              <a:off x="884775" y="857050"/>
              <a:ext cx="110125" cy="21675"/>
            </a:xfrm>
            <a:custGeom>
              <a:avLst/>
              <a:gdLst/>
              <a:ahLst/>
              <a:cxnLst/>
              <a:rect l="l" t="t" r="r" b="b"/>
              <a:pathLst>
                <a:path w="4405" h="867" fill="none" extrusionOk="0">
                  <a:moveTo>
                    <a:pt x="4405" y="866"/>
                  </a:moveTo>
                  <a:lnTo>
                    <a:pt x="4175" y="662"/>
                  </a:lnTo>
                  <a:lnTo>
                    <a:pt x="3641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06"/>
                  </a:lnTo>
                  <a:lnTo>
                    <a:pt x="229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713C2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2"/>
            <p:cNvSpPr/>
            <p:nvPr/>
          </p:nvSpPr>
          <p:spPr>
            <a:xfrm>
              <a:off x="697650" y="1161925"/>
              <a:ext cx="123500" cy="35650"/>
            </a:xfrm>
            <a:custGeom>
              <a:avLst/>
              <a:gdLst/>
              <a:ahLst/>
              <a:cxnLst/>
              <a:rect l="l" t="t" r="r" b="b"/>
              <a:pathLst>
                <a:path w="4940" h="1426" fill="none" extrusionOk="0">
                  <a:moveTo>
                    <a:pt x="0" y="0"/>
                  </a:moveTo>
                  <a:lnTo>
                    <a:pt x="128" y="306"/>
                  </a:lnTo>
                  <a:lnTo>
                    <a:pt x="611" y="815"/>
                  </a:lnTo>
                  <a:lnTo>
                    <a:pt x="1248" y="1197"/>
                  </a:lnTo>
                  <a:lnTo>
                    <a:pt x="2037" y="1426"/>
                  </a:lnTo>
                  <a:lnTo>
                    <a:pt x="2470" y="1426"/>
                  </a:lnTo>
                  <a:lnTo>
                    <a:pt x="2903" y="1426"/>
                  </a:lnTo>
                  <a:lnTo>
                    <a:pt x="3666" y="1222"/>
                  </a:lnTo>
                  <a:lnTo>
                    <a:pt x="4303" y="840"/>
                  </a:lnTo>
                  <a:lnTo>
                    <a:pt x="4787" y="331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AE4C3F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2"/>
            <p:cNvSpPr/>
            <p:nvPr/>
          </p:nvSpPr>
          <p:spPr>
            <a:xfrm>
              <a:off x="1280650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7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280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11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13"/>
                  </a:lnTo>
                  <a:lnTo>
                    <a:pt x="3157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408" y="6034"/>
                  </a:lnTo>
                  <a:lnTo>
                    <a:pt x="332" y="6059"/>
                  </a:lnTo>
                  <a:lnTo>
                    <a:pt x="179" y="6136"/>
                  </a:lnTo>
                  <a:lnTo>
                    <a:pt x="1" y="6441"/>
                  </a:lnTo>
                  <a:lnTo>
                    <a:pt x="1" y="6950"/>
                  </a:lnTo>
                  <a:lnTo>
                    <a:pt x="51" y="7052"/>
                  </a:lnTo>
                  <a:lnTo>
                    <a:pt x="561" y="9980"/>
                  </a:lnTo>
                  <a:lnTo>
                    <a:pt x="1172" y="13493"/>
                  </a:lnTo>
                  <a:lnTo>
                    <a:pt x="1223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22"/>
                  </a:lnTo>
                  <a:lnTo>
                    <a:pt x="10159" y="17669"/>
                  </a:lnTo>
                  <a:lnTo>
                    <a:pt x="10286" y="17694"/>
                  </a:lnTo>
                  <a:lnTo>
                    <a:pt x="10719" y="17592"/>
                  </a:lnTo>
                  <a:lnTo>
                    <a:pt x="11228" y="17312"/>
                  </a:lnTo>
                  <a:lnTo>
                    <a:pt x="11635" y="16778"/>
                  </a:lnTo>
                  <a:lnTo>
                    <a:pt x="11763" y="16396"/>
                  </a:lnTo>
                  <a:lnTo>
                    <a:pt x="12094" y="14944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583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2" y="9573"/>
                  </a:lnTo>
                  <a:lnTo>
                    <a:pt x="12323" y="3284"/>
                  </a:lnTo>
                  <a:lnTo>
                    <a:pt x="12374" y="3030"/>
                  </a:lnTo>
                  <a:lnTo>
                    <a:pt x="12323" y="2546"/>
                  </a:lnTo>
                  <a:lnTo>
                    <a:pt x="12094" y="2164"/>
                  </a:lnTo>
                  <a:lnTo>
                    <a:pt x="11763" y="1884"/>
                  </a:lnTo>
                  <a:lnTo>
                    <a:pt x="11559" y="1808"/>
                  </a:lnTo>
                  <a:lnTo>
                    <a:pt x="11330" y="1782"/>
                  </a:lnTo>
                  <a:lnTo>
                    <a:pt x="10922" y="1884"/>
                  </a:lnTo>
                  <a:lnTo>
                    <a:pt x="10566" y="2139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77"/>
                  </a:lnTo>
                  <a:lnTo>
                    <a:pt x="9420" y="26"/>
                  </a:lnTo>
                  <a:lnTo>
                    <a:pt x="9217" y="0"/>
                  </a:lnTo>
                  <a:close/>
                </a:path>
              </a:pathLst>
            </a:custGeom>
            <a:solidFill>
              <a:srgbClr val="C08A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2"/>
            <p:cNvSpPr/>
            <p:nvPr/>
          </p:nvSpPr>
          <p:spPr>
            <a:xfrm>
              <a:off x="1365300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>
              <a:off x="1398400" y="1174650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0"/>
                  </a:moveTo>
                  <a:lnTo>
                    <a:pt x="0" y="484"/>
                  </a:lnTo>
                  <a:lnTo>
                    <a:pt x="7536" y="2215"/>
                  </a:lnTo>
                  <a:lnTo>
                    <a:pt x="7638" y="1732"/>
                  </a:lnTo>
                  <a:lnTo>
                    <a:pt x="6569" y="1477"/>
                  </a:lnTo>
                  <a:lnTo>
                    <a:pt x="6543" y="1477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2"/>
            <p:cNvSpPr/>
            <p:nvPr/>
          </p:nvSpPr>
          <p:spPr>
            <a:xfrm>
              <a:off x="1365300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77" y="1"/>
                  </a:moveTo>
                  <a:lnTo>
                    <a:pt x="52" y="26"/>
                  </a:lnTo>
                  <a:lnTo>
                    <a:pt x="1" y="255"/>
                  </a:lnTo>
                  <a:lnTo>
                    <a:pt x="230" y="306"/>
                  </a:lnTo>
                  <a:lnTo>
                    <a:pt x="1121" y="612"/>
                  </a:lnTo>
                  <a:lnTo>
                    <a:pt x="1859" y="1019"/>
                  </a:lnTo>
                  <a:lnTo>
                    <a:pt x="2597" y="1656"/>
                  </a:lnTo>
                  <a:lnTo>
                    <a:pt x="3259" y="2572"/>
                  </a:lnTo>
                  <a:lnTo>
                    <a:pt x="3718" y="3794"/>
                  </a:lnTo>
                  <a:lnTo>
                    <a:pt x="3896" y="5347"/>
                  </a:lnTo>
                  <a:lnTo>
                    <a:pt x="3819" y="6315"/>
                  </a:lnTo>
                  <a:lnTo>
                    <a:pt x="4099" y="6365"/>
                  </a:lnTo>
                  <a:lnTo>
                    <a:pt x="4150" y="6213"/>
                  </a:lnTo>
                  <a:lnTo>
                    <a:pt x="4227" y="5118"/>
                  </a:lnTo>
                  <a:lnTo>
                    <a:pt x="4176" y="4125"/>
                  </a:lnTo>
                  <a:lnTo>
                    <a:pt x="3896" y="3005"/>
                  </a:lnTo>
                  <a:lnTo>
                    <a:pt x="3336" y="1936"/>
                  </a:lnTo>
                  <a:lnTo>
                    <a:pt x="2394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77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2"/>
            <p:cNvSpPr/>
            <p:nvPr/>
          </p:nvSpPr>
          <p:spPr>
            <a:xfrm>
              <a:off x="1343025" y="1403775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A06A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>
              <a:off x="1303575" y="1425425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35"/>
                  </a:lnTo>
                  <a:lnTo>
                    <a:pt x="9063" y="4023"/>
                  </a:lnTo>
                  <a:lnTo>
                    <a:pt x="9496" y="2113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52C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>
              <a:off x="1281300" y="14636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1"/>
                  </a:moveTo>
                  <a:lnTo>
                    <a:pt x="0" y="4227"/>
                  </a:lnTo>
                  <a:lnTo>
                    <a:pt x="9547" y="4227"/>
                  </a:lnTo>
                  <a:lnTo>
                    <a:pt x="10056" y="2088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0A52BFF-8242-4A7C-AB01-E5460496F41C}"/>
              </a:ext>
            </a:extLst>
          </p:cNvPr>
          <p:cNvSpPr txBox="1"/>
          <p:nvPr/>
        </p:nvSpPr>
        <p:spPr>
          <a:xfrm>
            <a:off x="1089660" y="1086684"/>
            <a:ext cx="61569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none" strike="noStrike" baseline="0" dirty="0">
                <a:solidFill>
                  <a:srgbClr val="1A1AFF"/>
                </a:solidFill>
                <a:latin typeface="Arial Black" panose="020B0A04020102020204" pitchFamily="34" charset="0"/>
              </a:rPr>
              <a:t>I Can …</a:t>
            </a:r>
          </a:p>
          <a:p>
            <a:pPr algn="l"/>
            <a:endParaRPr lang="en-US" sz="2400" b="1" i="0" u="none" strike="noStrike" baseline="0" dirty="0">
              <a:solidFill>
                <a:srgbClr val="1A1AFF"/>
              </a:solidFill>
              <a:latin typeface="Arial Black" panose="020B0A04020102020204" pitchFamily="34" charset="0"/>
            </a:endParaRP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• say, read, and write words with</a:t>
            </a:r>
          </a:p>
          <a:p>
            <a:pPr algn="l"/>
            <a:r>
              <a:rPr lang="en-US" sz="2400" b="0" i="0" u="none" strike="noStrike" baseline="0" dirty="0">
                <a:solidFill>
                  <a:srgbClr val="000000"/>
                </a:solidFill>
                <a:latin typeface="Arial Black" panose="020B0A04020102020204" pitchFamily="34" charset="0"/>
              </a:rPr>
              <a:t> </a:t>
            </a:r>
            <a:r>
              <a:rPr lang="en-US" sz="2400" b="0" i="1" u="none" strike="noStrike" baseline="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f, </a:t>
            </a:r>
            <a:r>
              <a:rPr lang="en-US" sz="2400" b="0" i="1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ph</a:t>
            </a:r>
            <a:r>
              <a:rPr lang="en-US" sz="24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, </a:t>
            </a:r>
            <a:r>
              <a:rPr lang="en-US" sz="2400" b="0" i="0" u="none" strike="noStrike" baseline="0" dirty="0">
                <a:solidFill>
                  <a:schemeClr val="tx2">
                    <a:lumMod val="10000"/>
                  </a:schemeClr>
                </a:solidFill>
                <a:latin typeface="Arial Black" panose="020B0A04020102020204" pitchFamily="34" charset="0"/>
              </a:rPr>
              <a:t>and</a:t>
            </a:r>
            <a:r>
              <a:rPr lang="en-US" sz="24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en-US" sz="2400" b="0" i="1" u="none" strike="noStrike" baseline="0" dirty="0" err="1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gh</a:t>
            </a:r>
            <a:r>
              <a:rPr lang="en-US" sz="2400" b="0" i="0" u="none" strike="noStrike" baseline="0" dirty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.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8CBA92F-F61E-4176-831D-14B976943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716530" y="2788086"/>
            <a:ext cx="1268730" cy="1268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1E9D-626F-4F44-BA0E-7CA594180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640" y="21151"/>
            <a:ext cx="1928210" cy="744900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 Fun  Day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97B22D-9FD7-4CAD-8894-2444B6063C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601713-C294-4662-9620-6E8EEB05A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29" y="1069337"/>
            <a:ext cx="2903849" cy="25805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D22DCF-EE00-4BEB-8132-25B72702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17" y="3649917"/>
            <a:ext cx="3012861" cy="5192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C86A33-1F0B-4DB9-A3D9-A52D48122C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317" y="4169163"/>
            <a:ext cx="5310388" cy="62536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E3A32B3-DA72-4C60-8BD7-B80D401716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8610" y="1322538"/>
            <a:ext cx="2903849" cy="20741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C22B582-0CB5-45D2-B601-BF11183A249B}"/>
              </a:ext>
            </a:extLst>
          </p:cNvPr>
          <p:cNvGrpSpPr/>
          <p:nvPr/>
        </p:nvGrpSpPr>
        <p:grpSpPr>
          <a:xfrm>
            <a:off x="6419683" y="312444"/>
            <a:ext cx="576000" cy="495360"/>
            <a:chOff x="6419683" y="312444"/>
            <a:chExt cx="57600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1B9E873-6C59-4116-9958-54E28F94E4FC}"/>
                    </a:ext>
                  </a:extLst>
                </p14:cNvPr>
                <p14:cNvContentPartPr/>
                <p14:nvPr/>
              </p14:nvContentPartPr>
              <p14:xfrm>
                <a:off x="6476923" y="355284"/>
                <a:ext cx="50760" cy="452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1B9E873-6C59-4116-9958-54E28F94E4F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67923" y="346284"/>
                  <a:ext cx="68400" cy="47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BE8C1C5-61C5-4428-9E53-D95EBB86487E}"/>
                    </a:ext>
                  </a:extLst>
                </p14:cNvPr>
                <p14:cNvContentPartPr/>
                <p14:nvPr/>
              </p14:nvContentPartPr>
              <p14:xfrm>
                <a:off x="6419683" y="312444"/>
                <a:ext cx="576000" cy="30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BE8C1C5-61C5-4428-9E53-D95EBB86487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410683" y="303804"/>
                  <a:ext cx="593640" cy="32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FDD969C-B0BF-4D51-A9FD-C6A884F5650C}"/>
              </a:ext>
            </a:extLst>
          </p:cNvPr>
          <p:cNvGrpSpPr/>
          <p:nvPr/>
        </p:nvGrpSpPr>
        <p:grpSpPr>
          <a:xfrm>
            <a:off x="7169563" y="306684"/>
            <a:ext cx="377280" cy="569880"/>
            <a:chOff x="7169563" y="306684"/>
            <a:chExt cx="3772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D32B158-4BFD-4550-9A9D-FC9F1E179E1E}"/>
                    </a:ext>
                  </a:extLst>
                </p14:cNvPr>
                <p14:cNvContentPartPr/>
                <p14:nvPr/>
              </p14:nvContentPartPr>
              <p14:xfrm>
                <a:off x="7259563" y="306684"/>
                <a:ext cx="273960" cy="56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D32B158-4BFD-4550-9A9D-FC9F1E179E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250563" y="297684"/>
                  <a:ext cx="2916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A996CBE-3C4B-449D-A890-55A333CC9C79}"/>
                    </a:ext>
                  </a:extLst>
                </p14:cNvPr>
                <p14:cNvContentPartPr/>
                <p14:nvPr/>
              </p14:nvContentPartPr>
              <p14:xfrm>
                <a:off x="7337323" y="612324"/>
                <a:ext cx="209520" cy="74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A996CBE-3C4B-449D-A890-55A333CC9C7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328323" y="603324"/>
                  <a:ext cx="227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0223D8-8051-4FF6-BE88-50B24FAA23FB}"/>
                    </a:ext>
                  </a:extLst>
                </p14:cNvPr>
                <p14:cNvContentPartPr/>
                <p14:nvPr/>
              </p14:nvContentPartPr>
              <p14:xfrm>
                <a:off x="7169563" y="398844"/>
                <a:ext cx="72000" cy="476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0223D8-8051-4FF6-BE88-50B24FAA23F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160923" y="390204"/>
                  <a:ext cx="89640" cy="4942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1" name="We Can 6 (2020) SB_CD 1_29">
            <a:hlinkClick r:id="" action="ppaction://media"/>
            <a:extLst>
              <a:ext uri="{FF2B5EF4-FFF2-40B4-BE49-F238E27FC236}">
                <a16:creationId xmlns:a16="http://schemas.microsoft.com/office/drawing/2014/main" id="{BA63ED70-362D-46A8-B918-DE98D7FFAC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950307" y="232924"/>
            <a:ext cx="1056024" cy="105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7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6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" name="Google Shape;698;p29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699" name="Google Shape;699;p29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6" name="Google Shape;726;p29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3D57B1-0840-447F-B89C-A64DC48F270C}"/>
              </a:ext>
            </a:extLst>
          </p:cNvPr>
          <p:cNvSpPr txBox="1"/>
          <p:nvPr/>
        </p:nvSpPr>
        <p:spPr>
          <a:xfrm>
            <a:off x="1554990" y="2772441"/>
            <a:ext cx="4572000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3"/>
              </a:rPr>
              <a:t>https://www.liveworksheets.com/vb1558917au</a:t>
            </a:r>
            <a:endParaRPr lang="en-US" sz="3600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08E8E2-91A9-4D08-AF0D-775D3B340D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95821" y="393601"/>
            <a:ext cx="3277240" cy="230012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D56CE0-3450-4DF2-BAB9-C405ADA3E7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CD65CF-3C19-448C-8C7A-14493BAD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5980" y="495700"/>
            <a:ext cx="5447580" cy="372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4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 txBox="1">
            <a:spLocks noGrp="1"/>
          </p:cNvSpPr>
          <p:nvPr>
            <p:ph type="title"/>
          </p:nvPr>
        </p:nvSpPr>
        <p:spPr>
          <a:xfrm>
            <a:off x="1369905" y="254955"/>
            <a:ext cx="3952414" cy="51109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Berlin Sans FB Demi" panose="020E0802020502020306" pitchFamily="34" charset="0"/>
              </a:rPr>
              <a:t>Listen, point, and practice.</a:t>
            </a:r>
            <a:endParaRPr sz="2400" b="0" dirty="0">
              <a:solidFill>
                <a:schemeClr val="accent3">
                  <a:lumMod val="75000"/>
                </a:schemeClr>
              </a:solidFill>
              <a:latin typeface="Berlin Sans FB Demi" panose="020E0802020502020306" pitchFamily="34" charset="0"/>
            </a:endParaRPr>
          </a:p>
        </p:txBody>
      </p:sp>
      <p:grpSp>
        <p:nvGrpSpPr>
          <p:cNvPr id="123" name="Google Shape;123;p13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124" name="Google Shape;124;p13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Google Shape;150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66DFC9-681C-4EF6-BD49-98EA2A13F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824548">
            <a:off x="727710" y="209550"/>
            <a:ext cx="689610" cy="689610"/>
          </a:xfrm>
          <a:prstGeom prst="rect">
            <a:avLst/>
          </a:prstGeom>
        </p:spPr>
      </p:pic>
      <p:sp>
        <p:nvSpPr>
          <p:cNvPr id="35" name="Google Shape;155;p14">
            <a:extLst>
              <a:ext uri="{FF2B5EF4-FFF2-40B4-BE49-F238E27FC236}">
                <a16:creationId xmlns:a16="http://schemas.microsoft.com/office/drawing/2014/main" id="{9AEB3554-36E3-450E-ACE9-0B133D266A65}"/>
              </a:ext>
            </a:extLst>
          </p:cNvPr>
          <p:cNvSpPr txBox="1">
            <a:spLocks/>
          </p:cNvSpPr>
          <p:nvPr/>
        </p:nvSpPr>
        <p:spPr>
          <a:xfrm>
            <a:off x="872295" y="1357102"/>
            <a:ext cx="739140" cy="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800" b="1" dirty="0">
                <a:solidFill>
                  <a:srgbClr val="F58617"/>
                </a:solidFill>
              </a:rPr>
              <a:t>f</a:t>
            </a:r>
          </a:p>
        </p:txBody>
      </p:sp>
      <p:sp>
        <p:nvSpPr>
          <p:cNvPr id="36" name="Google Shape;155;p14">
            <a:extLst>
              <a:ext uri="{FF2B5EF4-FFF2-40B4-BE49-F238E27FC236}">
                <a16:creationId xmlns:a16="http://schemas.microsoft.com/office/drawing/2014/main" id="{A8022EF0-8E93-4496-A582-0FE1BE85244A}"/>
              </a:ext>
            </a:extLst>
          </p:cNvPr>
          <p:cNvSpPr txBox="1">
            <a:spLocks/>
          </p:cNvSpPr>
          <p:nvPr/>
        </p:nvSpPr>
        <p:spPr>
          <a:xfrm>
            <a:off x="2929694" y="1357102"/>
            <a:ext cx="1116525" cy="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800" b="1" dirty="0" err="1">
                <a:solidFill>
                  <a:srgbClr val="00B050"/>
                </a:solidFill>
              </a:rPr>
              <a:t>ph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37" name="Google Shape;155;p14">
            <a:extLst>
              <a:ext uri="{FF2B5EF4-FFF2-40B4-BE49-F238E27FC236}">
                <a16:creationId xmlns:a16="http://schemas.microsoft.com/office/drawing/2014/main" id="{3978D6FE-3D24-4FA5-8450-45C0C685101D}"/>
              </a:ext>
            </a:extLst>
          </p:cNvPr>
          <p:cNvSpPr txBox="1">
            <a:spLocks/>
          </p:cNvSpPr>
          <p:nvPr/>
        </p:nvSpPr>
        <p:spPr>
          <a:xfrm>
            <a:off x="5444294" y="1410442"/>
            <a:ext cx="1116525" cy="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800" b="1" dirty="0" err="1">
                <a:solidFill>
                  <a:srgbClr val="CE02C9"/>
                </a:solidFill>
              </a:rPr>
              <a:t>gh</a:t>
            </a:r>
            <a:endParaRPr lang="en-US" sz="4800" b="1" dirty="0">
              <a:solidFill>
                <a:srgbClr val="CE02C9"/>
              </a:solidFill>
            </a:endParaRPr>
          </a:p>
        </p:txBody>
      </p:sp>
      <p:sp>
        <p:nvSpPr>
          <p:cNvPr id="38" name="Google Shape;155;p14">
            <a:extLst>
              <a:ext uri="{FF2B5EF4-FFF2-40B4-BE49-F238E27FC236}">
                <a16:creationId xmlns:a16="http://schemas.microsoft.com/office/drawing/2014/main" id="{A56C4582-F6DC-47BE-B409-EF504C1A2E19}"/>
              </a:ext>
            </a:extLst>
          </p:cNvPr>
          <p:cNvSpPr txBox="1">
            <a:spLocks/>
          </p:cNvSpPr>
          <p:nvPr/>
        </p:nvSpPr>
        <p:spPr>
          <a:xfrm>
            <a:off x="502724" y="2296343"/>
            <a:ext cx="1108711" cy="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000" b="1" dirty="0">
                <a:solidFill>
                  <a:srgbClr val="F87F24"/>
                </a:solidFill>
              </a:rPr>
              <a:t>f</a:t>
            </a:r>
            <a:r>
              <a:rPr lang="en-US" sz="4000" b="1" dirty="0">
                <a:solidFill>
                  <a:schemeClr val="accent4">
                    <a:lumMod val="75000"/>
                  </a:schemeClr>
                </a:solidFill>
              </a:rPr>
              <a:t>rog</a:t>
            </a:r>
          </a:p>
        </p:txBody>
      </p:sp>
      <p:sp>
        <p:nvSpPr>
          <p:cNvPr id="39" name="Google Shape;155;p14">
            <a:extLst>
              <a:ext uri="{FF2B5EF4-FFF2-40B4-BE49-F238E27FC236}">
                <a16:creationId xmlns:a16="http://schemas.microsoft.com/office/drawing/2014/main" id="{962DCC0D-A62C-4912-8034-CA3753D350DA}"/>
              </a:ext>
            </a:extLst>
          </p:cNvPr>
          <p:cNvSpPr txBox="1">
            <a:spLocks/>
          </p:cNvSpPr>
          <p:nvPr/>
        </p:nvSpPr>
        <p:spPr>
          <a:xfrm>
            <a:off x="2781104" y="2278881"/>
            <a:ext cx="1699456" cy="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000" b="1" dirty="0">
                <a:solidFill>
                  <a:srgbClr val="00B050"/>
                </a:solidFill>
              </a:rPr>
              <a:t>ph</a:t>
            </a:r>
            <a:r>
              <a:rPr lang="en-US" sz="4000" b="1" dirty="0">
                <a:solidFill>
                  <a:srgbClr val="7030A0"/>
                </a:solidFill>
              </a:rPr>
              <a:t>one</a:t>
            </a:r>
          </a:p>
        </p:txBody>
      </p:sp>
      <p:sp>
        <p:nvSpPr>
          <p:cNvPr id="40" name="Google Shape;155;p14">
            <a:extLst>
              <a:ext uri="{FF2B5EF4-FFF2-40B4-BE49-F238E27FC236}">
                <a16:creationId xmlns:a16="http://schemas.microsoft.com/office/drawing/2014/main" id="{B007861B-C557-42AB-9398-19BEE55E33A4}"/>
              </a:ext>
            </a:extLst>
          </p:cNvPr>
          <p:cNvSpPr txBox="1">
            <a:spLocks/>
          </p:cNvSpPr>
          <p:nvPr/>
        </p:nvSpPr>
        <p:spPr>
          <a:xfrm>
            <a:off x="5280464" y="2179821"/>
            <a:ext cx="1699456" cy="5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4000" b="1" dirty="0">
                <a:solidFill>
                  <a:srgbClr val="7030A0"/>
                </a:solidFill>
              </a:rPr>
              <a:t>lau</a:t>
            </a:r>
            <a:r>
              <a:rPr lang="en-US" sz="4000" b="1" dirty="0">
                <a:solidFill>
                  <a:srgbClr val="CE02C9"/>
                </a:solidFill>
              </a:rPr>
              <a:t>gh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C2FE15-BFCE-4776-BD9B-12199ECCB6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58323" y="3062265"/>
            <a:ext cx="1146547" cy="11421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138B84-380A-49DB-ACF9-0B2C69114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110417" y="3075051"/>
            <a:ext cx="935802" cy="9358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0582F9-A75B-42D5-85FC-212A2EF9FB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444294" y="2949200"/>
            <a:ext cx="852770" cy="1270399"/>
          </a:xfrm>
          <a:prstGeom prst="rect">
            <a:avLst/>
          </a:prstGeom>
        </p:spPr>
      </p:pic>
      <p:pic>
        <p:nvPicPr>
          <p:cNvPr id="2" name="We Can 6 (2020) SB_CD 1_26">
            <a:hlinkClick r:id="" action="ppaction://media"/>
            <a:extLst>
              <a:ext uri="{FF2B5EF4-FFF2-40B4-BE49-F238E27FC236}">
                <a16:creationId xmlns:a16="http://schemas.microsoft.com/office/drawing/2014/main" id="{B712BC10-7F72-448A-925B-B5090B74E6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887890" y="254955"/>
            <a:ext cx="833291" cy="833291"/>
          </a:xfrm>
          <a:prstGeom prst="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ECB9DF-9129-445D-95D3-23AB89CAC3AB}"/>
              </a:ext>
            </a:extLst>
          </p:cNvPr>
          <p:cNvSpPr/>
          <p:nvPr/>
        </p:nvSpPr>
        <p:spPr>
          <a:xfrm>
            <a:off x="2172098" y="4363539"/>
            <a:ext cx="3150221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600" b="1" u="sng" dirty="0">
                <a:ln w="0"/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They all make the same sound</a:t>
            </a:r>
            <a:endParaRPr lang="en-US" sz="1600" b="1" u="sng" cap="none" spc="0" dirty="0">
              <a:ln w="0"/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CB77394-F037-4C61-9D34-CDDC8275007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1686654" y="4292748"/>
            <a:ext cx="479595" cy="4795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1" grpId="0"/>
      <p:bldP spid="35" grpId="0"/>
      <p:bldP spid="36" grpId="0"/>
      <p:bldP spid="37" grpId="0"/>
      <p:bldP spid="38" grpId="0"/>
      <p:bldP spid="39" grpId="0"/>
      <p:bldP spid="40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4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58" name="Google Shape;158;p14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l" t="t" r="r" b="b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l" t="t" r="r" b="b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l" t="t" r="r" b="b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38100" cap="rnd" cmpd="sng">
              <a:solidFill>
                <a:srgbClr val="5A1016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l" t="t" r="r" b="b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l" t="t" r="r" b="b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l" t="t" r="r" b="b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BF5186-8CE0-4756-99C9-F9430B5DD207}"/>
              </a:ext>
            </a:extLst>
          </p:cNvPr>
          <p:cNvSpPr txBox="1"/>
          <p:nvPr/>
        </p:nvSpPr>
        <p:spPr>
          <a:xfrm>
            <a:off x="876300" y="303312"/>
            <a:ext cx="533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Listen and circle f, </a:t>
            </a:r>
            <a:r>
              <a:rPr lang="en-US" sz="20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ph</a:t>
            </a: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, or </a:t>
            </a:r>
            <a:r>
              <a:rPr lang="en-US" sz="20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gh</a:t>
            </a: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. Then complete the words.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20365D-4019-4C9B-936A-3977CF189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824548">
            <a:off x="194309" y="312449"/>
            <a:ext cx="689610" cy="689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30348-039B-40CB-BAEB-5D2C6A8F4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190" y="1878330"/>
            <a:ext cx="1900927" cy="13868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3CBF91-1E59-47ED-8A1F-F06EC62B64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9114" y="2066924"/>
            <a:ext cx="2105026" cy="11743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4370C6-30D0-4F55-8DCE-B80F43A31C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30792" y="1878330"/>
            <a:ext cx="1504585" cy="82963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E97EA7-3B46-4204-8C0D-914C1CE49E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0792" y="2806098"/>
            <a:ext cx="1504585" cy="731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083D572-3C25-4212-A516-59B6A75A5022}"/>
                  </a:ext>
                </a:extLst>
              </p14:cNvPr>
              <p14:cNvContentPartPr/>
              <p14:nvPr/>
            </p14:nvContentPartPr>
            <p14:xfrm>
              <a:off x="6126300" y="9901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083D572-3C25-4212-A516-59B6A75A502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17660" y="981120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832EBE14-0E8D-4A6E-A625-3F7765DE4434}"/>
              </a:ext>
            </a:extLst>
          </p:cNvPr>
          <p:cNvGrpSpPr/>
          <p:nvPr/>
        </p:nvGrpSpPr>
        <p:grpSpPr>
          <a:xfrm>
            <a:off x="1166940" y="2062560"/>
            <a:ext cx="150480" cy="382680"/>
            <a:chOff x="1166940" y="2062560"/>
            <a:chExt cx="150480" cy="38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A6EF746-F0CD-4DED-BFA3-87E9A32EE7A8}"/>
                    </a:ext>
                  </a:extLst>
                </p14:cNvPr>
                <p14:cNvContentPartPr/>
                <p14:nvPr/>
              </p14:nvContentPartPr>
              <p14:xfrm>
                <a:off x="1215540" y="2062560"/>
                <a:ext cx="101880" cy="382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A6EF746-F0CD-4DED-BFA3-87E9A32EE7A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06540" y="2053920"/>
                  <a:ext cx="1195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F9D6D8-A8CB-4355-AF37-FF355E8B288E}"/>
                    </a:ext>
                  </a:extLst>
                </p14:cNvPr>
                <p14:cNvContentPartPr/>
                <p14:nvPr/>
              </p14:nvContentPartPr>
              <p14:xfrm>
                <a:off x="1166940" y="2288640"/>
                <a:ext cx="127800" cy="5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F9D6D8-A8CB-4355-AF37-FF355E8B28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158300" y="2279640"/>
                  <a:ext cx="1454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A567B17-CAD0-4F0F-9254-D4C03423C723}"/>
                  </a:ext>
                </a:extLst>
              </p14:cNvPr>
              <p14:cNvContentPartPr/>
              <p14:nvPr/>
            </p14:nvContentPartPr>
            <p14:xfrm>
              <a:off x="4313340" y="1990560"/>
              <a:ext cx="522720" cy="499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A567B17-CAD0-4F0F-9254-D4C03423C723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304340" y="1981560"/>
                <a:ext cx="54036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B539292-D7C4-4120-9F8E-E2944FA68FB8}"/>
              </a:ext>
            </a:extLst>
          </p:cNvPr>
          <p:cNvGrpSpPr/>
          <p:nvPr/>
        </p:nvGrpSpPr>
        <p:grpSpPr>
          <a:xfrm>
            <a:off x="1020780" y="2679600"/>
            <a:ext cx="415080" cy="554040"/>
            <a:chOff x="1020780" y="2679600"/>
            <a:chExt cx="415080" cy="55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89A563E-714E-4C92-99C2-9CC3A2F0CF79}"/>
                    </a:ext>
                  </a:extLst>
                </p14:cNvPr>
                <p14:cNvContentPartPr/>
                <p14:nvPr/>
              </p14:nvContentPartPr>
              <p14:xfrm>
                <a:off x="1032660" y="2946000"/>
                <a:ext cx="29520" cy="287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89A563E-714E-4C92-99C2-9CC3A2F0CF7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3660" y="2937360"/>
                  <a:ext cx="4716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F29855C-B20B-4F40-A92D-02AA46DDAF5D}"/>
                    </a:ext>
                  </a:extLst>
                </p14:cNvPr>
                <p14:cNvContentPartPr/>
                <p14:nvPr/>
              </p14:nvContentPartPr>
              <p14:xfrm>
                <a:off x="1020780" y="2925120"/>
                <a:ext cx="147960" cy="141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F29855C-B20B-4F40-A92D-02AA46DDAF5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11780" y="2916120"/>
                  <a:ext cx="1656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C260A8E3-C390-4555-B665-302B0E164F76}"/>
                    </a:ext>
                  </a:extLst>
                </p14:cNvPr>
                <p14:cNvContentPartPr/>
                <p14:nvPr/>
              </p14:nvContentPartPr>
              <p14:xfrm>
                <a:off x="1244340" y="2679600"/>
                <a:ext cx="191520" cy="42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C260A8E3-C390-4555-B665-302B0E164F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235340" y="2670600"/>
                  <a:ext cx="209160" cy="44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54A97A2-8842-46E9-AF4F-1EF142A61A21}"/>
              </a:ext>
            </a:extLst>
          </p:cNvPr>
          <p:cNvGrpSpPr/>
          <p:nvPr/>
        </p:nvGrpSpPr>
        <p:grpSpPr>
          <a:xfrm>
            <a:off x="4907340" y="2727480"/>
            <a:ext cx="537480" cy="416520"/>
            <a:chOff x="4907340" y="2727480"/>
            <a:chExt cx="5374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6F8103-F94C-4E87-BB00-94234687F94B}"/>
                    </a:ext>
                  </a:extLst>
                </p14:cNvPr>
                <p14:cNvContentPartPr/>
                <p14:nvPr/>
              </p14:nvContentPartPr>
              <p14:xfrm>
                <a:off x="5258340" y="276348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6F8103-F94C-4E87-BB00-94234687F94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49340" y="275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B47E56-8087-4434-ABA2-F0E931A593C5}"/>
                    </a:ext>
                  </a:extLst>
                </p14:cNvPr>
                <p14:cNvContentPartPr/>
                <p14:nvPr/>
              </p14:nvContentPartPr>
              <p14:xfrm>
                <a:off x="4907340" y="2727480"/>
                <a:ext cx="537480" cy="41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B47E56-8087-4434-ABA2-F0E931A593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98340" y="2718480"/>
                  <a:ext cx="555120" cy="434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We Can 6 (2020) SB_CD 1_27">
            <a:hlinkClick r:id="" action="ppaction://media"/>
            <a:extLst>
              <a:ext uri="{FF2B5EF4-FFF2-40B4-BE49-F238E27FC236}">
                <a16:creationId xmlns:a16="http://schemas.microsoft.com/office/drawing/2014/main" id="{7CC50813-7CA3-48B2-97B1-DB31C68DD6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647223" y="772052"/>
            <a:ext cx="672712" cy="672712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14"/>
          <p:cNvGrpSpPr/>
          <p:nvPr/>
        </p:nvGrpSpPr>
        <p:grpSpPr>
          <a:xfrm flipH="1">
            <a:off x="6319935" y="2921771"/>
            <a:ext cx="2442905" cy="2221680"/>
            <a:chOff x="4163225" y="296325"/>
            <a:chExt cx="1399625" cy="1272950"/>
          </a:xfrm>
        </p:grpSpPr>
        <p:sp>
          <p:nvSpPr>
            <p:cNvPr id="158" name="Google Shape;158;p14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l" t="t" r="r" b="b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4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4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l" t="t" r="r" b="b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4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4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4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4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4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l" t="t" r="r" b="b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4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4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4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4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4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4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381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4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38100" cap="rnd" cmpd="sng">
              <a:solidFill>
                <a:srgbClr val="5A1016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4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4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l" t="t" r="r" b="b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4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l" t="t" r="r" b="b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l" t="t" r="r" b="b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4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EBF5186-8CE0-4756-99C9-F9430B5DD207}"/>
              </a:ext>
            </a:extLst>
          </p:cNvPr>
          <p:cNvSpPr txBox="1"/>
          <p:nvPr/>
        </p:nvSpPr>
        <p:spPr>
          <a:xfrm>
            <a:off x="876300" y="303312"/>
            <a:ext cx="533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Listen and circle f, </a:t>
            </a:r>
            <a:r>
              <a:rPr lang="en-US" sz="20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ph</a:t>
            </a: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, or </a:t>
            </a:r>
            <a:r>
              <a:rPr lang="en-US" sz="2000" b="1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gh</a:t>
            </a:r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. Then complete the words.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120365D-4019-4C9B-936A-3977CF1890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824548">
            <a:off x="194309" y="312449"/>
            <a:ext cx="689610" cy="6896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E830348-039B-40CB-BAEB-5D2C6A8F40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41190" y="1878330"/>
            <a:ext cx="1900927" cy="138684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E083D572-3C25-4212-A516-59B6A75A5022}"/>
                  </a:ext>
                </a:extLst>
              </p14:cNvPr>
              <p14:cNvContentPartPr/>
              <p14:nvPr/>
            </p14:nvContentPartPr>
            <p14:xfrm>
              <a:off x="6126300" y="990120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E083D572-3C25-4212-A516-59B6A75A50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117300" y="981120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A567B17-CAD0-4F0F-9254-D4C03423C723}"/>
                  </a:ext>
                </a:extLst>
              </p14:cNvPr>
              <p14:cNvContentPartPr/>
              <p14:nvPr/>
            </p14:nvContentPartPr>
            <p14:xfrm>
              <a:off x="4954764" y="1995960"/>
              <a:ext cx="522720" cy="499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A567B17-CAD0-4F0F-9254-D4C03423C72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945764" y="1986960"/>
                <a:ext cx="540360" cy="51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554A97A2-8842-46E9-AF4F-1EF142A61A21}"/>
              </a:ext>
            </a:extLst>
          </p:cNvPr>
          <p:cNvGrpSpPr/>
          <p:nvPr/>
        </p:nvGrpSpPr>
        <p:grpSpPr>
          <a:xfrm>
            <a:off x="4907340" y="2727480"/>
            <a:ext cx="537480" cy="416520"/>
            <a:chOff x="4907340" y="2727480"/>
            <a:chExt cx="537480" cy="41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46F8103-F94C-4E87-BB00-94234687F94B}"/>
                    </a:ext>
                  </a:extLst>
                </p14:cNvPr>
                <p14:cNvContentPartPr/>
                <p14:nvPr/>
              </p14:nvContentPartPr>
              <p14:xfrm>
                <a:off x="5258340" y="2763480"/>
                <a:ext cx="360" cy="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46F8103-F94C-4E87-BB00-94234687F94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249340" y="2754480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EB47E56-8087-4434-ABA2-F0E931A593C5}"/>
                    </a:ext>
                  </a:extLst>
                </p14:cNvPr>
                <p14:cNvContentPartPr/>
                <p14:nvPr/>
              </p14:nvContentPartPr>
              <p14:xfrm>
                <a:off x="4907340" y="2727480"/>
                <a:ext cx="537480" cy="4165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EB47E56-8087-4434-ABA2-F0E931A593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898340" y="2718480"/>
                  <a:ext cx="555120" cy="4341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15689D-A3D2-4BD3-8627-6B7BCADCDF3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0050" y="2052637"/>
            <a:ext cx="1790700" cy="1038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319647-5E17-4944-B4C8-9734BAD7896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111890" y="1675099"/>
            <a:ext cx="1766878" cy="755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E509FD-6812-4CA8-B239-DC7AFBCB97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22964" y="2593957"/>
            <a:ext cx="1344730" cy="705004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8FC122BB-AD9C-49DD-8BA9-CE2198AA62FA}"/>
              </a:ext>
            </a:extLst>
          </p:cNvPr>
          <p:cNvGrpSpPr/>
          <p:nvPr/>
        </p:nvGrpSpPr>
        <p:grpSpPr>
          <a:xfrm>
            <a:off x="1237243" y="1933735"/>
            <a:ext cx="345240" cy="496440"/>
            <a:chOff x="1551060" y="3441000"/>
            <a:chExt cx="34524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3B75B69-1A43-42A8-8740-21E8EF14D176}"/>
                    </a:ext>
                  </a:extLst>
                </p14:cNvPr>
                <p14:cNvContentPartPr/>
                <p14:nvPr/>
              </p14:nvContentPartPr>
              <p14:xfrm>
                <a:off x="1551060" y="3640080"/>
                <a:ext cx="10800" cy="297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3B75B69-1A43-42A8-8740-21E8EF14D17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42420" y="3631440"/>
                  <a:ext cx="2844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2952B3-6FD0-48D9-A8C1-C050825E103D}"/>
                    </a:ext>
                  </a:extLst>
                </p14:cNvPr>
                <p14:cNvContentPartPr/>
                <p14:nvPr/>
              </p14:nvContentPartPr>
              <p14:xfrm>
                <a:off x="1569060" y="3611640"/>
                <a:ext cx="147240" cy="1724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2952B3-6FD0-48D9-A8C1-C050825E103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60060" y="3603000"/>
                  <a:ext cx="1648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43B894-7292-4759-9969-47F17B1332B8}"/>
                    </a:ext>
                  </a:extLst>
                </p14:cNvPr>
                <p14:cNvContentPartPr/>
                <p14:nvPr/>
              </p14:nvContentPartPr>
              <p14:xfrm>
                <a:off x="1723500" y="3441000"/>
                <a:ext cx="172800" cy="380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43B894-7292-4759-9969-47F17B1332B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14500" y="3432360"/>
                  <a:ext cx="190440" cy="39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CA8F043-FDC0-4D33-809B-EB8ED2E32F79}"/>
              </a:ext>
            </a:extLst>
          </p:cNvPr>
          <p:cNvGrpSpPr/>
          <p:nvPr/>
        </p:nvGrpSpPr>
        <p:grpSpPr>
          <a:xfrm>
            <a:off x="1214907" y="2477460"/>
            <a:ext cx="410760" cy="572040"/>
            <a:chOff x="2138940" y="4046880"/>
            <a:chExt cx="410760" cy="57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8D08D71-4ADF-4A0E-BD04-09FF1EE51E3D}"/>
                    </a:ext>
                  </a:extLst>
                </p14:cNvPr>
                <p14:cNvContentPartPr/>
                <p14:nvPr/>
              </p14:nvContentPartPr>
              <p14:xfrm>
                <a:off x="2138940" y="4256040"/>
                <a:ext cx="202680" cy="362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8D08D71-4ADF-4A0E-BD04-09FF1EE51E3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29940" y="4247040"/>
                  <a:ext cx="2203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64BB792-FE31-4D21-9FC7-4C9C52309E77}"/>
                    </a:ext>
                  </a:extLst>
                </p14:cNvPr>
                <p14:cNvContentPartPr/>
                <p14:nvPr/>
              </p14:nvContentPartPr>
              <p14:xfrm>
                <a:off x="2361060" y="4046880"/>
                <a:ext cx="188640" cy="396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64BB792-FE31-4D21-9FC7-4C9C52309E7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352420" y="4038240"/>
                  <a:ext cx="206280" cy="414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8" name="We Can 6 (2020) SB_CD 1_27">
            <a:hlinkClick r:id="" action="ppaction://media"/>
            <a:extLst>
              <a:ext uri="{FF2B5EF4-FFF2-40B4-BE49-F238E27FC236}">
                <a16:creationId xmlns:a16="http://schemas.microsoft.com/office/drawing/2014/main" id="{1886EB43-A60A-422D-8732-86D58E33C0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647223" y="772052"/>
            <a:ext cx="672712" cy="672712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87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</p:childTnLst>
        </p:cTn>
      </p:par>
    </p:tnLst>
    <p:bldLst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" name="Google Shape;190;p15"/>
          <p:cNvGrpSpPr/>
          <p:nvPr/>
        </p:nvGrpSpPr>
        <p:grpSpPr>
          <a:xfrm flipH="1">
            <a:off x="7493797" y="3754514"/>
            <a:ext cx="1650213" cy="1388992"/>
            <a:chOff x="5987350" y="1879850"/>
            <a:chExt cx="1395175" cy="1174325"/>
          </a:xfrm>
        </p:grpSpPr>
        <p:sp>
          <p:nvSpPr>
            <p:cNvPr id="191" name="Google Shape;191;p15"/>
            <p:cNvSpPr/>
            <p:nvPr/>
          </p:nvSpPr>
          <p:spPr>
            <a:xfrm>
              <a:off x="6143300" y="2465400"/>
              <a:ext cx="315075" cy="493925"/>
            </a:xfrm>
            <a:custGeom>
              <a:avLst/>
              <a:gdLst/>
              <a:ahLst/>
              <a:cxnLst/>
              <a:rect l="l" t="t" r="r" b="b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2" y="19757"/>
                  </a:lnTo>
                  <a:lnTo>
                    <a:pt x="12602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6555725" y="2465400"/>
              <a:ext cx="315075" cy="493925"/>
            </a:xfrm>
            <a:custGeom>
              <a:avLst/>
              <a:gdLst/>
              <a:ahLst/>
              <a:cxnLst/>
              <a:rect l="l" t="t" r="r" b="b"/>
              <a:pathLst>
                <a:path w="12603" h="19757" extrusionOk="0">
                  <a:moveTo>
                    <a:pt x="0" y="1"/>
                  </a:moveTo>
                  <a:lnTo>
                    <a:pt x="0" y="19757"/>
                  </a:lnTo>
                  <a:lnTo>
                    <a:pt x="12603" y="19757"/>
                  </a:lnTo>
                  <a:lnTo>
                    <a:pt x="12603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61127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51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51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683640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6403600" y="2740375"/>
              <a:ext cx="210700" cy="263525"/>
            </a:xfrm>
            <a:custGeom>
              <a:avLst/>
              <a:gdLst/>
              <a:ahLst/>
              <a:cxnLst/>
              <a:rect l="l" t="t" r="r" b="b"/>
              <a:pathLst>
                <a:path w="8428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28" y="10540"/>
                  </a:lnTo>
                  <a:lnTo>
                    <a:pt x="8428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615792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8" y="1"/>
                  </a:moveTo>
                  <a:lnTo>
                    <a:pt x="13316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217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609" y="3642"/>
                  </a:lnTo>
                  <a:lnTo>
                    <a:pt x="3641" y="4609"/>
                  </a:lnTo>
                  <a:lnTo>
                    <a:pt x="2801" y="5653"/>
                  </a:lnTo>
                  <a:lnTo>
                    <a:pt x="2037" y="6773"/>
                  </a:lnTo>
                  <a:lnTo>
                    <a:pt x="1375" y="7944"/>
                  </a:lnTo>
                  <a:lnTo>
                    <a:pt x="866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26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26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66" y="25842"/>
                  </a:lnTo>
                  <a:lnTo>
                    <a:pt x="1375" y="27089"/>
                  </a:lnTo>
                  <a:lnTo>
                    <a:pt x="2037" y="28286"/>
                  </a:lnTo>
                  <a:lnTo>
                    <a:pt x="2801" y="29406"/>
                  </a:lnTo>
                  <a:lnTo>
                    <a:pt x="3641" y="30450"/>
                  </a:lnTo>
                  <a:lnTo>
                    <a:pt x="4609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217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316" y="35032"/>
                  </a:lnTo>
                  <a:lnTo>
                    <a:pt x="14767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66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74" y="31392"/>
                  </a:lnTo>
                  <a:lnTo>
                    <a:pt x="24416" y="30450"/>
                  </a:lnTo>
                  <a:lnTo>
                    <a:pt x="25281" y="29406"/>
                  </a:lnTo>
                  <a:lnTo>
                    <a:pt x="26045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56" y="21743"/>
                  </a:lnTo>
                  <a:lnTo>
                    <a:pt x="28056" y="21004"/>
                  </a:lnTo>
                  <a:lnTo>
                    <a:pt x="28056" y="14029"/>
                  </a:lnTo>
                  <a:lnTo>
                    <a:pt x="28056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45" y="6773"/>
                  </a:lnTo>
                  <a:lnTo>
                    <a:pt x="25281" y="5653"/>
                  </a:lnTo>
                  <a:lnTo>
                    <a:pt x="24416" y="4609"/>
                  </a:lnTo>
                  <a:lnTo>
                    <a:pt x="23474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66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67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5987350" y="2844100"/>
              <a:ext cx="1042575" cy="210075"/>
            </a:xfrm>
            <a:custGeom>
              <a:avLst/>
              <a:gdLst/>
              <a:ahLst/>
              <a:cxnLst/>
              <a:rect l="l" t="t" r="r" b="b"/>
              <a:pathLst>
                <a:path w="41703" h="8403" extrusionOk="0">
                  <a:moveTo>
                    <a:pt x="16651" y="1"/>
                  </a:moveTo>
                  <a:lnTo>
                    <a:pt x="12323" y="154"/>
                  </a:lnTo>
                  <a:lnTo>
                    <a:pt x="11177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703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706" y="5805"/>
                  </a:lnTo>
                  <a:lnTo>
                    <a:pt x="561" y="7486"/>
                  </a:lnTo>
                  <a:lnTo>
                    <a:pt x="1" y="8402"/>
                  </a:lnTo>
                  <a:lnTo>
                    <a:pt x="41702" y="8402"/>
                  </a:lnTo>
                  <a:lnTo>
                    <a:pt x="41168" y="7486"/>
                  </a:lnTo>
                  <a:lnTo>
                    <a:pt x="40022" y="5805"/>
                  </a:lnTo>
                  <a:lnTo>
                    <a:pt x="38800" y="4303"/>
                  </a:lnTo>
                  <a:lnTo>
                    <a:pt x="37476" y="3005"/>
                  </a:lnTo>
                  <a:lnTo>
                    <a:pt x="36025" y="1910"/>
                  </a:lnTo>
                  <a:lnTo>
                    <a:pt x="34396" y="1070"/>
                  </a:lnTo>
                  <a:lnTo>
                    <a:pt x="32588" y="485"/>
                  </a:lnTo>
                  <a:lnTo>
                    <a:pt x="30526" y="179"/>
                  </a:lnTo>
                  <a:lnTo>
                    <a:pt x="29406" y="154"/>
                  </a:lnTo>
                  <a:lnTo>
                    <a:pt x="25078" y="1"/>
                  </a:lnTo>
                  <a:lnTo>
                    <a:pt x="25052" y="434"/>
                  </a:lnTo>
                  <a:lnTo>
                    <a:pt x="24874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50" y="3260"/>
                  </a:lnTo>
                  <a:lnTo>
                    <a:pt x="22863" y="3718"/>
                  </a:lnTo>
                  <a:lnTo>
                    <a:pt x="22124" y="4023"/>
                  </a:lnTo>
                  <a:lnTo>
                    <a:pt x="21284" y="4202"/>
                  </a:lnTo>
                  <a:lnTo>
                    <a:pt x="20419" y="4202"/>
                  </a:lnTo>
                  <a:lnTo>
                    <a:pt x="19604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3" y="2674"/>
                  </a:lnTo>
                  <a:lnTo>
                    <a:pt x="17160" y="2012"/>
                  </a:lnTo>
                  <a:lnTo>
                    <a:pt x="16829" y="1248"/>
                  </a:lnTo>
                  <a:lnTo>
                    <a:pt x="16651" y="43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636415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79" y="1"/>
                  </a:moveTo>
                  <a:lnTo>
                    <a:pt x="26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113" y="4660"/>
                  </a:lnTo>
                  <a:lnTo>
                    <a:pt x="3030" y="5296"/>
                  </a:lnTo>
                  <a:lnTo>
                    <a:pt x="4074" y="5729"/>
                  </a:lnTo>
                  <a:lnTo>
                    <a:pt x="5194" y="5958"/>
                  </a:lnTo>
                  <a:lnTo>
                    <a:pt x="5779" y="5984"/>
                  </a:lnTo>
                  <a:lnTo>
                    <a:pt x="6390" y="5958"/>
                  </a:lnTo>
                  <a:lnTo>
                    <a:pt x="7511" y="5729"/>
                  </a:lnTo>
                  <a:lnTo>
                    <a:pt x="8555" y="5296"/>
                  </a:lnTo>
                  <a:lnTo>
                    <a:pt x="9471" y="4660"/>
                  </a:lnTo>
                  <a:lnTo>
                    <a:pt x="10260" y="3871"/>
                  </a:lnTo>
                  <a:lnTo>
                    <a:pt x="10871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59" y="52"/>
                  </a:lnTo>
                  <a:lnTo>
                    <a:pt x="10006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6" y="2012"/>
                  </a:lnTo>
                  <a:lnTo>
                    <a:pt x="9038" y="2674"/>
                  </a:lnTo>
                  <a:lnTo>
                    <a:pt x="8478" y="3260"/>
                  </a:lnTo>
                  <a:lnTo>
                    <a:pt x="7791" y="3718"/>
                  </a:lnTo>
                  <a:lnTo>
                    <a:pt x="7052" y="4023"/>
                  </a:lnTo>
                  <a:lnTo>
                    <a:pt x="6212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8" y="3718"/>
                  </a:lnTo>
                  <a:lnTo>
                    <a:pt x="3106" y="3260"/>
                  </a:lnTo>
                  <a:lnTo>
                    <a:pt x="2521" y="2674"/>
                  </a:lnTo>
                  <a:lnTo>
                    <a:pt x="2088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79" y="1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6457075" y="2459675"/>
              <a:ext cx="99950" cy="119700"/>
            </a:xfrm>
            <a:custGeom>
              <a:avLst/>
              <a:gdLst/>
              <a:ahLst/>
              <a:cxnLst/>
              <a:rect l="l" t="t" r="r" b="b"/>
              <a:pathLst>
                <a:path w="3998" h="4788" extrusionOk="0">
                  <a:moveTo>
                    <a:pt x="1884" y="1"/>
                  </a:moveTo>
                  <a:lnTo>
                    <a:pt x="1655" y="306"/>
                  </a:lnTo>
                  <a:lnTo>
                    <a:pt x="1553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84" y="4558"/>
                  </a:lnTo>
                  <a:lnTo>
                    <a:pt x="1477" y="4787"/>
                  </a:lnTo>
                  <a:lnTo>
                    <a:pt x="2495" y="4787"/>
                  </a:lnTo>
                  <a:lnTo>
                    <a:pt x="3514" y="4558"/>
                  </a:lnTo>
                  <a:lnTo>
                    <a:pt x="3997" y="4354"/>
                  </a:lnTo>
                  <a:lnTo>
                    <a:pt x="3997" y="4303"/>
                  </a:lnTo>
                  <a:lnTo>
                    <a:pt x="3972" y="4252"/>
                  </a:lnTo>
                  <a:lnTo>
                    <a:pt x="2419" y="586"/>
                  </a:lnTo>
                  <a:lnTo>
                    <a:pt x="2343" y="306"/>
                  </a:lnTo>
                  <a:lnTo>
                    <a:pt x="2113" y="1"/>
                  </a:lnTo>
                  <a:close/>
                </a:path>
              </a:pathLst>
            </a:custGeom>
            <a:solidFill>
              <a:srgbClr val="FEEB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6457075" y="2568525"/>
              <a:ext cx="99950" cy="38200"/>
            </a:xfrm>
            <a:custGeom>
              <a:avLst/>
              <a:gdLst/>
              <a:ahLst/>
              <a:cxnLst/>
              <a:rect l="l" t="t" r="r" b="b"/>
              <a:pathLst>
                <a:path w="3998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331" y="840"/>
                  </a:lnTo>
                  <a:lnTo>
                    <a:pt x="917" y="1273"/>
                  </a:lnTo>
                  <a:lnTo>
                    <a:pt x="1553" y="1502"/>
                  </a:lnTo>
                  <a:lnTo>
                    <a:pt x="1833" y="1528"/>
                  </a:lnTo>
                  <a:lnTo>
                    <a:pt x="2139" y="1528"/>
                  </a:lnTo>
                  <a:lnTo>
                    <a:pt x="2419" y="1502"/>
                  </a:lnTo>
                  <a:lnTo>
                    <a:pt x="3081" y="1273"/>
                  </a:lnTo>
                  <a:lnTo>
                    <a:pt x="3641" y="840"/>
                  </a:lnTo>
                  <a:lnTo>
                    <a:pt x="3997" y="306"/>
                  </a:lnTo>
                  <a:lnTo>
                    <a:pt x="3997" y="0"/>
                  </a:lnTo>
                  <a:lnTo>
                    <a:pt x="3514" y="204"/>
                  </a:lnTo>
                  <a:lnTo>
                    <a:pt x="2495" y="433"/>
                  </a:lnTo>
                  <a:lnTo>
                    <a:pt x="1477" y="433"/>
                  </a:lnTo>
                  <a:lnTo>
                    <a:pt x="484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6255300" y="2522700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6" y="0"/>
                  </a:moveTo>
                  <a:lnTo>
                    <a:pt x="1096" y="26"/>
                  </a:lnTo>
                  <a:lnTo>
                    <a:pt x="612" y="229"/>
                  </a:lnTo>
                  <a:lnTo>
                    <a:pt x="230" y="586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39"/>
                  </a:lnTo>
                  <a:lnTo>
                    <a:pt x="612" y="2521"/>
                  </a:lnTo>
                  <a:lnTo>
                    <a:pt x="1096" y="2724"/>
                  </a:lnTo>
                  <a:lnTo>
                    <a:pt x="1376" y="2750"/>
                  </a:lnTo>
                  <a:lnTo>
                    <a:pt x="4482" y="2750"/>
                  </a:lnTo>
                  <a:lnTo>
                    <a:pt x="4762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2" y="26"/>
                  </a:lnTo>
                  <a:lnTo>
                    <a:pt x="4482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661620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5" y="1095"/>
                  </a:lnTo>
                  <a:lnTo>
                    <a:pt x="0" y="1375"/>
                  </a:lnTo>
                  <a:lnTo>
                    <a:pt x="25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5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5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1AA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6112750" y="1879850"/>
              <a:ext cx="791775" cy="541675"/>
            </a:xfrm>
            <a:custGeom>
              <a:avLst/>
              <a:gdLst/>
              <a:ahLst/>
              <a:cxnLst/>
              <a:rect l="l" t="t" r="r" b="b"/>
              <a:pathLst>
                <a:path w="31671" h="21667" extrusionOk="0">
                  <a:moveTo>
                    <a:pt x="15021" y="1"/>
                  </a:moveTo>
                  <a:lnTo>
                    <a:pt x="13442" y="154"/>
                  </a:lnTo>
                  <a:lnTo>
                    <a:pt x="11889" y="485"/>
                  </a:lnTo>
                  <a:lnTo>
                    <a:pt x="10413" y="943"/>
                  </a:lnTo>
                  <a:lnTo>
                    <a:pt x="8987" y="1554"/>
                  </a:lnTo>
                  <a:lnTo>
                    <a:pt x="7638" y="2267"/>
                  </a:lnTo>
                  <a:lnTo>
                    <a:pt x="6365" y="3132"/>
                  </a:lnTo>
                  <a:lnTo>
                    <a:pt x="5194" y="4100"/>
                  </a:lnTo>
                  <a:lnTo>
                    <a:pt x="4124" y="5169"/>
                  </a:lnTo>
                  <a:lnTo>
                    <a:pt x="3157" y="6340"/>
                  </a:lnTo>
                  <a:lnTo>
                    <a:pt x="2291" y="7613"/>
                  </a:lnTo>
                  <a:lnTo>
                    <a:pt x="1579" y="8962"/>
                  </a:lnTo>
                  <a:lnTo>
                    <a:pt x="968" y="10388"/>
                  </a:lnTo>
                  <a:lnTo>
                    <a:pt x="509" y="11865"/>
                  </a:lnTo>
                  <a:lnTo>
                    <a:pt x="178" y="13418"/>
                  </a:lnTo>
                  <a:lnTo>
                    <a:pt x="26" y="14996"/>
                  </a:lnTo>
                  <a:lnTo>
                    <a:pt x="0" y="15811"/>
                  </a:lnTo>
                  <a:lnTo>
                    <a:pt x="0" y="21463"/>
                  </a:lnTo>
                  <a:lnTo>
                    <a:pt x="357" y="21513"/>
                  </a:lnTo>
                  <a:lnTo>
                    <a:pt x="1146" y="21437"/>
                  </a:lnTo>
                  <a:lnTo>
                    <a:pt x="2037" y="21132"/>
                  </a:lnTo>
                  <a:lnTo>
                    <a:pt x="2953" y="20673"/>
                  </a:lnTo>
                  <a:lnTo>
                    <a:pt x="4303" y="19757"/>
                  </a:lnTo>
                  <a:lnTo>
                    <a:pt x="5856" y="18306"/>
                  </a:lnTo>
                  <a:lnTo>
                    <a:pt x="6416" y="17593"/>
                  </a:lnTo>
                  <a:lnTo>
                    <a:pt x="6899" y="10515"/>
                  </a:lnTo>
                  <a:lnTo>
                    <a:pt x="10846" y="16727"/>
                  </a:lnTo>
                  <a:lnTo>
                    <a:pt x="11431" y="17160"/>
                  </a:lnTo>
                  <a:lnTo>
                    <a:pt x="13417" y="18077"/>
                  </a:lnTo>
                  <a:lnTo>
                    <a:pt x="16065" y="19019"/>
                  </a:lnTo>
                  <a:lnTo>
                    <a:pt x="19171" y="19910"/>
                  </a:lnTo>
                  <a:lnTo>
                    <a:pt x="22455" y="20699"/>
                  </a:lnTo>
                  <a:lnTo>
                    <a:pt x="25663" y="21284"/>
                  </a:lnTo>
                  <a:lnTo>
                    <a:pt x="28539" y="21641"/>
                  </a:lnTo>
                  <a:lnTo>
                    <a:pt x="30856" y="21666"/>
                  </a:lnTo>
                  <a:lnTo>
                    <a:pt x="31671" y="21513"/>
                  </a:lnTo>
                  <a:lnTo>
                    <a:pt x="31671" y="15811"/>
                  </a:lnTo>
                  <a:lnTo>
                    <a:pt x="31645" y="14996"/>
                  </a:lnTo>
                  <a:lnTo>
                    <a:pt x="31493" y="13418"/>
                  </a:lnTo>
                  <a:lnTo>
                    <a:pt x="31187" y="11865"/>
                  </a:lnTo>
                  <a:lnTo>
                    <a:pt x="30703" y="10388"/>
                  </a:lnTo>
                  <a:lnTo>
                    <a:pt x="30118" y="8962"/>
                  </a:lnTo>
                  <a:lnTo>
                    <a:pt x="29380" y="7613"/>
                  </a:lnTo>
                  <a:lnTo>
                    <a:pt x="28514" y="6340"/>
                  </a:lnTo>
                  <a:lnTo>
                    <a:pt x="27547" y="5169"/>
                  </a:lnTo>
                  <a:lnTo>
                    <a:pt x="26477" y="4100"/>
                  </a:lnTo>
                  <a:lnTo>
                    <a:pt x="25306" y="3132"/>
                  </a:lnTo>
                  <a:lnTo>
                    <a:pt x="24059" y="2267"/>
                  </a:lnTo>
                  <a:lnTo>
                    <a:pt x="22709" y="1554"/>
                  </a:lnTo>
                  <a:lnTo>
                    <a:pt x="21284" y="943"/>
                  </a:lnTo>
                  <a:lnTo>
                    <a:pt x="19807" y="485"/>
                  </a:lnTo>
                  <a:lnTo>
                    <a:pt x="18254" y="154"/>
                  </a:lnTo>
                  <a:lnTo>
                    <a:pt x="16650" y="1"/>
                  </a:lnTo>
                  <a:close/>
                </a:path>
              </a:pathLst>
            </a:custGeom>
            <a:solidFill>
              <a:srgbClr val="111D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6273125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1" y="892"/>
                  </a:moveTo>
                  <a:lnTo>
                    <a:pt x="4176" y="663"/>
                  </a:lnTo>
                  <a:lnTo>
                    <a:pt x="3667" y="332"/>
                  </a:lnTo>
                  <a:lnTo>
                    <a:pt x="2801" y="1"/>
                  </a:lnTo>
                  <a:lnTo>
                    <a:pt x="1605" y="1"/>
                  </a:lnTo>
                  <a:lnTo>
                    <a:pt x="764" y="332"/>
                  </a:lnTo>
                  <a:lnTo>
                    <a:pt x="230" y="663"/>
                  </a:lnTo>
                  <a:lnTo>
                    <a:pt x="1" y="892"/>
                  </a:lnTo>
                </a:path>
              </a:pathLst>
            </a:custGeom>
            <a:noFill/>
            <a:ln w="21000" cap="rnd" cmpd="sng">
              <a:solidFill>
                <a:srgbClr val="1F2F45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6446875" y="2657625"/>
              <a:ext cx="123500" cy="35675"/>
            </a:xfrm>
            <a:custGeom>
              <a:avLst/>
              <a:gdLst/>
              <a:ahLst/>
              <a:cxnLst/>
              <a:rect l="l" t="t" r="r" b="b"/>
              <a:pathLst>
                <a:path w="4940" h="1427" extrusionOk="0">
                  <a:moveTo>
                    <a:pt x="1" y="0"/>
                  </a:moveTo>
                  <a:lnTo>
                    <a:pt x="154" y="306"/>
                  </a:lnTo>
                  <a:lnTo>
                    <a:pt x="612" y="815"/>
                  </a:lnTo>
                  <a:lnTo>
                    <a:pt x="1274" y="1197"/>
                  </a:lnTo>
                  <a:lnTo>
                    <a:pt x="2038" y="1426"/>
                  </a:lnTo>
                  <a:lnTo>
                    <a:pt x="2903" y="1426"/>
                  </a:lnTo>
                  <a:lnTo>
                    <a:pt x="3667" y="1222"/>
                  </a:lnTo>
                  <a:lnTo>
                    <a:pt x="4329" y="841"/>
                  </a:lnTo>
                  <a:lnTo>
                    <a:pt x="4787" y="331"/>
                  </a:lnTo>
                  <a:lnTo>
                    <a:pt x="4940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157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6621925" y="2429125"/>
              <a:ext cx="130500" cy="66850"/>
            </a:xfrm>
            <a:custGeom>
              <a:avLst/>
              <a:gdLst/>
              <a:ahLst/>
              <a:cxnLst/>
              <a:rect l="l" t="t" r="r" b="b"/>
              <a:pathLst>
                <a:path w="5220" h="2674" extrusionOk="0">
                  <a:moveTo>
                    <a:pt x="2852" y="1"/>
                  </a:moveTo>
                  <a:lnTo>
                    <a:pt x="2291" y="103"/>
                  </a:lnTo>
                  <a:lnTo>
                    <a:pt x="1782" y="281"/>
                  </a:lnTo>
                  <a:lnTo>
                    <a:pt x="942" y="866"/>
                  </a:lnTo>
                  <a:lnTo>
                    <a:pt x="102" y="1808"/>
                  </a:lnTo>
                  <a:lnTo>
                    <a:pt x="0" y="1987"/>
                  </a:lnTo>
                  <a:lnTo>
                    <a:pt x="204" y="2114"/>
                  </a:lnTo>
                  <a:lnTo>
                    <a:pt x="1375" y="2547"/>
                  </a:lnTo>
                  <a:lnTo>
                    <a:pt x="2393" y="2674"/>
                  </a:lnTo>
                  <a:lnTo>
                    <a:pt x="2928" y="2572"/>
                  </a:lnTo>
                  <a:lnTo>
                    <a:pt x="3437" y="2394"/>
                  </a:lnTo>
                  <a:lnTo>
                    <a:pt x="4303" y="1808"/>
                  </a:lnTo>
                  <a:lnTo>
                    <a:pt x="5117" y="866"/>
                  </a:lnTo>
                  <a:lnTo>
                    <a:pt x="5219" y="663"/>
                  </a:lnTo>
                  <a:lnTo>
                    <a:pt x="5041" y="561"/>
                  </a:lnTo>
                  <a:lnTo>
                    <a:pt x="3870" y="103"/>
                  </a:lnTo>
                  <a:lnTo>
                    <a:pt x="2852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6261675" y="2429125"/>
              <a:ext cx="129875" cy="66850"/>
            </a:xfrm>
            <a:custGeom>
              <a:avLst/>
              <a:gdLst/>
              <a:ahLst/>
              <a:cxnLst/>
              <a:rect l="l" t="t" r="r" b="b"/>
              <a:pathLst>
                <a:path w="5195" h="2674" extrusionOk="0">
                  <a:moveTo>
                    <a:pt x="2368" y="1"/>
                  </a:moveTo>
                  <a:lnTo>
                    <a:pt x="1350" y="103"/>
                  </a:lnTo>
                  <a:lnTo>
                    <a:pt x="179" y="561"/>
                  </a:lnTo>
                  <a:lnTo>
                    <a:pt x="0" y="663"/>
                  </a:lnTo>
                  <a:lnTo>
                    <a:pt x="102" y="866"/>
                  </a:lnTo>
                  <a:lnTo>
                    <a:pt x="917" y="1808"/>
                  </a:lnTo>
                  <a:lnTo>
                    <a:pt x="1757" y="2394"/>
                  </a:lnTo>
                  <a:lnTo>
                    <a:pt x="2292" y="2572"/>
                  </a:lnTo>
                  <a:lnTo>
                    <a:pt x="2826" y="2674"/>
                  </a:lnTo>
                  <a:lnTo>
                    <a:pt x="3845" y="2547"/>
                  </a:lnTo>
                  <a:lnTo>
                    <a:pt x="5016" y="2114"/>
                  </a:lnTo>
                  <a:lnTo>
                    <a:pt x="5194" y="1987"/>
                  </a:lnTo>
                  <a:lnTo>
                    <a:pt x="5092" y="1808"/>
                  </a:lnTo>
                  <a:lnTo>
                    <a:pt x="4278" y="866"/>
                  </a:lnTo>
                  <a:lnTo>
                    <a:pt x="3437" y="281"/>
                  </a:lnTo>
                  <a:lnTo>
                    <a:pt x="2903" y="103"/>
                  </a:lnTo>
                  <a:lnTo>
                    <a:pt x="236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6294775" y="243867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1"/>
                  </a:moveTo>
                  <a:lnTo>
                    <a:pt x="306" y="26"/>
                  </a:lnTo>
                  <a:lnTo>
                    <a:pt x="26" y="332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44"/>
                  </a:lnTo>
                  <a:lnTo>
                    <a:pt x="535" y="1070"/>
                  </a:lnTo>
                  <a:lnTo>
                    <a:pt x="739" y="1044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32"/>
                  </a:lnTo>
                  <a:lnTo>
                    <a:pt x="739" y="26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6660750" y="2445050"/>
              <a:ext cx="26750" cy="26125"/>
            </a:xfrm>
            <a:custGeom>
              <a:avLst/>
              <a:gdLst/>
              <a:ahLst/>
              <a:cxnLst/>
              <a:rect l="l" t="t" r="r" b="b"/>
              <a:pathLst>
                <a:path w="1070" h="1045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44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69" y="509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70254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6" y="1"/>
                  </a:moveTo>
                  <a:lnTo>
                    <a:pt x="8783" y="102"/>
                  </a:lnTo>
                  <a:lnTo>
                    <a:pt x="8427" y="357"/>
                  </a:lnTo>
                  <a:lnTo>
                    <a:pt x="8172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59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3" y="637"/>
                  </a:lnTo>
                  <a:lnTo>
                    <a:pt x="7027" y="357"/>
                  </a:lnTo>
                  <a:lnTo>
                    <a:pt x="6823" y="306"/>
                  </a:lnTo>
                  <a:lnTo>
                    <a:pt x="6619" y="255"/>
                  </a:lnTo>
                  <a:lnTo>
                    <a:pt x="6187" y="357"/>
                  </a:lnTo>
                  <a:lnTo>
                    <a:pt x="5830" y="637"/>
                  </a:lnTo>
                  <a:lnTo>
                    <a:pt x="5576" y="1019"/>
                  </a:lnTo>
                  <a:lnTo>
                    <a:pt x="5499" y="1273"/>
                  </a:lnTo>
                  <a:lnTo>
                    <a:pt x="3386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29" y="6594"/>
                  </a:lnTo>
                  <a:lnTo>
                    <a:pt x="968" y="6111"/>
                  </a:lnTo>
                  <a:lnTo>
                    <a:pt x="382" y="6034"/>
                  </a:lnTo>
                  <a:lnTo>
                    <a:pt x="331" y="6060"/>
                  </a:lnTo>
                  <a:lnTo>
                    <a:pt x="178" y="6136"/>
                  </a:lnTo>
                  <a:lnTo>
                    <a:pt x="0" y="6442"/>
                  </a:lnTo>
                  <a:lnTo>
                    <a:pt x="0" y="6951"/>
                  </a:lnTo>
                  <a:lnTo>
                    <a:pt x="26" y="7078"/>
                  </a:lnTo>
                  <a:lnTo>
                    <a:pt x="560" y="10006"/>
                  </a:lnTo>
                  <a:lnTo>
                    <a:pt x="1171" y="13494"/>
                  </a:lnTo>
                  <a:lnTo>
                    <a:pt x="1222" y="13901"/>
                  </a:lnTo>
                  <a:lnTo>
                    <a:pt x="1426" y="14563"/>
                  </a:lnTo>
                  <a:lnTo>
                    <a:pt x="1909" y="15327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8" y="17694"/>
                  </a:lnTo>
                  <a:lnTo>
                    <a:pt x="10285" y="17694"/>
                  </a:lnTo>
                  <a:lnTo>
                    <a:pt x="10718" y="17618"/>
                  </a:lnTo>
                  <a:lnTo>
                    <a:pt x="11202" y="17338"/>
                  </a:lnTo>
                  <a:lnTo>
                    <a:pt x="11635" y="16803"/>
                  </a:lnTo>
                  <a:lnTo>
                    <a:pt x="11762" y="16396"/>
                  </a:lnTo>
                  <a:lnTo>
                    <a:pt x="12093" y="14970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8"/>
                  </a:lnTo>
                  <a:lnTo>
                    <a:pt x="14232" y="5652"/>
                  </a:lnTo>
                  <a:lnTo>
                    <a:pt x="14282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2" y="4354"/>
                  </a:lnTo>
                  <a:lnTo>
                    <a:pt x="13519" y="4303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609"/>
                  </a:lnTo>
                  <a:lnTo>
                    <a:pt x="12373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1" y="9573"/>
                  </a:lnTo>
                  <a:lnTo>
                    <a:pt x="12322" y="3285"/>
                  </a:lnTo>
                  <a:lnTo>
                    <a:pt x="12373" y="3030"/>
                  </a:lnTo>
                  <a:lnTo>
                    <a:pt x="12322" y="2572"/>
                  </a:lnTo>
                  <a:lnTo>
                    <a:pt x="12093" y="2165"/>
                  </a:lnTo>
                  <a:lnTo>
                    <a:pt x="11762" y="1884"/>
                  </a:lnTo>
                  <a:lnTo>
                    <a:pt x="11558" y="1834"/>
                  </a:lnTo>
                  <a:lnTo>
                    <a:pt x="11329" y="1783"/>
                  </a:lnTo>
                  <a:lnTo>
                    <a:pt x="10922" y="1884"/>
                  </a:lnTo>
                  <a:lnTo>
                    <a:pt x="10565" y="2165"/>
                  </a:lnTo>
                  <a:lnTo>
                    <a:pt x="10285" y="2546"/>
                  </a:lnTo>
                  <a:lnTo>
                    <a:pt x="10235" y="2801"/>
                  </a:lnTo>
                  <a:lnTo>
                    <a:pt x="8783" y="9089"/>
                  </a:lnTo>
                  <a:lnTo>
                    <a:pt x="8452" y="9013"/>
                  </a:lnTo>
                  <a:lnTo>
                    <a:pt x="10209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6" y="1"/>
                  </a:lnTo>
                  <a:close/>
                </a:path>
              </a:pathLst>
            </a:custGeom>
            <a:solidFill>
              <a:srgbClr val="F2D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7109450" y="2714900"/>
              <a:ext cx="675" cy="675"/>
            </a:xfrm>
            <a:custGeom>
              <a:avLst/>
              <a:gdLst/>
              <a:ahLst/>
              <a:cxnLst/>
              <a:rect l="l" t="t" r="r" b="b"/>
              <a:pathLst>
                <a:path w="27" h="27" extrusionOk="0">
                  <a:moveTo>
                    <a:pt x="1" y="1"/>
                  </a:moveTo>
                  <a:lnTo>
                    <a:pt x="1" y="1"/>
                  </a:lnTo>
                  <a:lnTo>
                    <a:pt x="26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7143175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3" y="1"/>
                  </a:moveTo>
                  <a:lnTo>
                    <a:pt x="1" y="485"/>
                  </a:lnTo>
                  <a:lnTo>
                    <a:pt x="7537" y="2216"/>
                  </a:lnTo>
                  <a:lnTo>
                    <a:pt x="7639" y="1732"/>
                  </a:lnTo>
                  <a:lnTo>
                    <a:pt x="6544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43" y="841"/>
                  </a:lnTo>
                  <a:lnTo>
                    <a:pt x="3769" y="841"/>
                  </a:lnTo>
                  <a:lnTo>
                    <a:pt x="1656" y="357"/>
                  </a:lnTo>
                  <a:lnTo>
                    <a:pt x="1350" y="281"/>
                  </a:lnTo>
                  <a:lnTo>
                    <a:pt x="103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71101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51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29" y="306"/>
                  </a:lnTo>
                  <a:lnTo>
                    <a:pt x="1120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5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6" y="5117"/>
                  </a:lnTo>
                  <a:lnTo>
                    <a:pt x="4175" y="4124"/>
                  </a:lnTo>
                  <a:lnTo>
                    <a:pt x="3895" y="3030"/>
                  </a:lnTo>
                  <a:lnTo>
                    <a:pt x="3335" y="1935"/>
                  </a:lnTo>
                  <a:lnTo>
                    <a:pt x="2393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7087825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7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7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7048350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497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35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7026075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8" y="0"/>
                  </a:moveTo>
                  <a:lnTo>
                    <a:pt x="1" y="4226"/>
                  </a:lnTo>
                  <a:lnTo>
                    <a:pt x="9548" y="4226"/>
                  </a:lnTo>
                  <a:lnTo>
                    <a:pt x="10057" y="2088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CD36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" name="Google Shape;217;p15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E269ABC-601B-4B2B-A592-DF583C645FD7}"/>
              </a:ext>
            </a:extLst>
          </p:cNvPr>
          <p:cNvSpPr txBox="1"/>
          <p:nvPr/>
        </p:nvSpPr>
        <p:spPr>
          <a:xfrm>
            <a:off x="1565910" y="935772"/>
            <a:ext cx="34440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Listen and read. Then chant.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47B68E0-774D-41BA-ADE9-5C3221568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20824548">
            <a:off x="596388" y="588969"/>
            <a:ext cx="957328" cy="9573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28E669-D35C-451C-8A1F-F7D88B3971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52" y="1865947"/>
            <a:ext cx="3171825" cy="1762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672F6B-86D3-4602-8ED6-5544C439BAD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57662" y="1452562"/>
            <a:ext cx="3190875" cy="2238375"/>
          </a:xfrm>
          <a:prstGeom prst="rect">
            <a:avLst/>
          </a:prstGeom>
        </p:spPr>
      </p:pic>
      <p:pic>
        <p:nvPicPr>
          <p:cNvPr id="2" name="We Can 6 (2020) SB_CD 1_28">
            <a:hlinkClick r:id="" action="ppaction://media"/>
            <a:extLst>
              <a:ext uri="{FF2B5EF4-FFF2-40B4-BE49-F238E27FC236}">
                <a16:creationId xmlns:a16="http://schemas.microsoft.com/office/drawing/2014/main" id="{35165441-4177-4153-9FE1-2112812F77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07507" y="120390"/>
            <a:ext cx="756450" cy="756450"/>
          </a:xfrm>
          <a:prstGeom prst="rect">
            <a:avLst/>
          </a:prstGeom>
          <a:effectLst>
            <a:outerShdw blurRad="50800" dist="50800" dir="5400000" algn="ctr" rotWithShape="0">
              <a:schemeClr val="tx1">
                <a:lumMod val="50000"/>
              </a:scheme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16"/>
          <p:cNvGrpSpPr/>
          <p:nvPr/>
        </p:nvGrpSpPr>
        <p:grpSpPr>
          <a:xfrm flipH="1">
            <a:off x="7488547" y="3754514"/>
            <a:ext cx="1655447" cy="1388992"/>
            <a:chOff x="238125" y="1879850"/>
            <a:chExt cx="1399600" cy="1174325"/>
          </a:xfrm>
        </p:grpSpPr>
        <p:sp>
          <p:nvSpPr>
            <p:cNvPr id="225" name="Google Shape;225;p16"/>
            <p:cNvSpPr/>
            <p:nvPr/>
          </p:nvSpPr>
          <p:spPr>
            <a:xfrm>
              <a:off x="352675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5" y="0"/>
                  </a:moveTo>
                  <a:lnTo>
                    <a:pt x="2190" y="26"/>
                  </a:lnTo>
                  <a:lnTo>
                    <a:pt x="1197" y="433"/>
                  </a:lnTo>
                  <a:lnTo>
                    <a:pt x="459" y="1197"/>
                  </a:lnTo>
                  <a:lnTo>
                    <a:pt x="52" y="2164"/>
                  </a:lnTo>
                  <a:lnTo>
                    <a:pt x="1" y="2724"/>
                  </a:lnTo>
                  <a:lnTo>
                    <a:pt x="1" y="4914"/>
                  </a:lnTo>
                  <a:lnTo>
                    <a:pt x="52" y="5448"/>
                  </a:lnTo>
                  <a:lnTo>
                    <a:pt x="459" y="6441"/>
                  </a:lnTo>
                  <a:lnTo>
                    <a:pt x="1197" y="7180"/>
                  </a:lnTo>
                  <a:lnTo>
                    <a:pt x="2190" y="7587"/>
                  </a:lnTo>
                  <a:lnTo>
                    <a:pt x="2725" y="7638"/>
                  </a:lnTo>
                  <a:lnTo>
                    <a:pt x="2725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0973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0" y="0"/>
                  </a:moveTo>
                  <a:lnTo>
                    <a:pt x="0" y="7638"/>
                  </a:lnTo>
                  <a:lnTo>
                    <a:pt x="561" y="7587"/>
                  </a:lnTo>
                  <a:lnTo>
                    <a:pt x="1553" y="7180"/>
                  </a:lnTo>
                  <a:lnTo>
                    <a:pt x="2292" y="6441"/>
                  </a:lnTo>
                  <a:lnTo>
                    <a:pt x="2699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699" y="2164"/>
                  </a:lnTo>
                  <a:lnTo>
                    <a:pt x="2292" y="1197"/>
                  </a:lnTo>
                  <a:lnTo>
                    <a:pt x="1553" y="433"/>
                  </a:lnTo>
                  <a:lnTo>
                    <a:pt x="561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654375" y="2740375"/>
              <a:ext cx="210675" cy="263525"/>
            </a:xfrm>
            <a:custGeom>
              <a:avLst/>
              <a:gdLst/>
              <a:ahLst/>
              <a:cxnLst/>
              <a:rect l="l" t="t" r="r" b="b"/>
              <a:pathLst>
                <a:path w="8427" h="10541" extrusionOk="0">
                  <a:moveTo>
                    <a:pt x="0" y="0"/>
                  </a:moveTo>
                  <a:lnTo>
                    <a:pt x="0" y="10540"/>
                  </a:lnTo>
                  <a:lnTo>
                    <a:pt x="8427" y="10540"/>
                  </a:lnTo>
                  <a:lnTo>
                    <a:pt x="842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08675" y="1924400"/>
              <a:ext cx="701425" cy="875825"/>
            </a:xfrm>
            <a:custGeom>
              <a:avLst/>
              <a:gdLst/>
              <a:ahLst/>
              <a:cxnLst/>
              <a:rect l="l" t="t" r="r" b="b"/>
              <a:pathLst>
                <a:path w="28057" h="35033" extrusionOk="0">
                  <a:moveTo>
                    <a:pt x="14029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2" y="867"/>
                  </a:lnTo>
                  <a:lnTo>
                    <a:pt x="7944" y="1401"/>
                  </a:lnTo>
                  <a:lnTo>
                    <a:pt x="6748" y="2038"/>
                  </a:lnTo>
                  <a:lnTo>
                    <a:pt x="5627" y="2801"/>
                  </a:lnTo>
                  <a:lnTo>
                    <a:pt x="4584" y="3642"/>
                  </a:lnTo>
                  <a:lnTo>
                    <a:pt x="3642" y="4609"/>
                  </a:lnTo>
                  <a:lnTo>
                    <a:pt x="2776" y="5653"/>
                  </a:lnTo>
                  <a:lnTo>
                    <a:pt x="2038" y="6773"/>
                  </a:lnTo>
                  <a:lnTo>
                    <a:pt x="1376" y="7944"/>
                  </a:lnTo>
                  <a:lnTo>
                    <a:pt x="841" y="9217"/>
                  </a:lnTo>
                  <a:lnTo>
                    <a:pt x="434" y="10541"/>
                  </a:lnTo>
                  <a:lnTo>
                    <a:pt x="154" y="11890"/>
                  </a:lnTo>
                  <a:lnTo>
                    <a:pt x="1" y="13316"/>
                  </a:lnTo>
                  <a:lnTo>
                    <a:pt x="1" y="14029"/>
                  </a:lnTo>
                  <a:lnTo>
                    <a:pt x="1" y="21004"/>
                  </a:lnTo>
                  <a:lnTo>
                    <a:pt x="1" y="21743"/>
                  </a:lnTo>
                  <a:lnTo>
                    <a:pt x="154" y="23143"/>
                  </a:lnTo>
                  <a:lnTo>
                    <a:pt x="434" y="24518"/>
                  </a:lnTo>
                  <a:lnTo>
                    <a:pt x="841" y="25842"/>
                  </a:lnTo>
                  <a:lnTo>
                    <a:pt x="1376" y="27089"/>
                  </a:lnTo>
                  <a:lnTo>
                    <a:pt x="2038" y="28286"/>
                  </a:lnTo>
                  <a:lnTo>
                    <a:pt x="2776" y="29406"/>
                  </a:lnTo>
                  <a:lnTo>
                    <a:pt x="3642" y="30450"/>
                  </a:lnTo>
                  <a:lnTo>
                    <a:pt x="4584" y="31392"/>
                  </a:lnTo>
                  <a:lnTo>
                    <a:pt x="5627" y="32257"/>
                  </a:lnTo>
                  <a:lnTo>
                    <a:pt x="6748" y="33021"/>
                  </a:lnTo>
                  <a:lnTo>
                    <a:pt x="7944" y="33657"/>
                  </a:lnTo>
                  <a:lnTo>
                    <a:pt x="9192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2" y="35032"/>
                  </a:lnTo>
                  <a:lnTo>
                    <a:pt x="16167" y="34879"/>
                  </a:lnTo>
                  <a:lnTo>
                    <a:pt x="17542" y="34599"/>
                  </a:lnTo>
                  <a:lnTo>
                    <a:pt x="18841" y="34192"/>
                  </a:lnTo>
                  <a:lnTo>
                    <a:pt x="20113" y="33657"/>
                  </a:lnTo>
                  <a:lnTo>
                    <a:pt x="21310" y="33021"/>
                  </a:lnTo>
                  <a:lnTo>
                    <a:pt x="22430" y="32257"/>
                  </a:lnTo>
                  <a:lnTo>
                    <a:pt x="23449" y="31392"/>
                  </a:lnTo>
                  <a:lnTo>
                    <a:pt x="24416" y="30450"/>
                  </a:lnTo>
                  <a:lnTo>
                    <a:pt x="25282" y="29406"/>
                  </a:lnTo>
                  <a:lnTo>
                    <a:pt x="26020" y="28286"/>
                  </a:lnTo>
                  <a:lnTo>
                    <a:pt x="26682" y="27089"/>
                  </a:lnTo>
                  <a:lnTo>
                    <a:pt x="27216" y="25842"/>
                  </a:lnTo>
                  <a:lnTo>
                    <a:pt x="27624" y="24518"/>
                  </a:lnTo>
                  <a:lnTo>
                    <a:pt x="27904" y="23143"/>
                  </a:lnTo>
                  <a:lnTo>
                    <a:pt x="28031" y="21743"/>
                  </a:lnTo>
                  <a:lnTo>
                    <a:pt x="28057" y="21004"/>
                  </a:lnTo>
                  <a:lnTo>
                    <a:pt x="28057" y="14029"/>
                  </a:lnTo>
                  <a:lnTo>
                    <a:pt x="28031" y="13316"/>
                  </a:lnTo>
                  <a:lnTo>
                    <a:pt x="27904" y="11890"/>
                  </a:lnTo>
                  <a:lnTo>
                    <a:pt x="27624" y="10541"/>
                  </a:lnTo>
                  <a:lnTo>
                    <a:pt x="27216" y="9217"/>
                  </a:lnTo>
                  <a:lnTo>
                    <a:pt x="26682" y="7944"/>
                  </a:lnTo>
                  <a:lnTo>
                    <a:pt x="26020" y="6773"/>
                  </a:lnTo>
                  <a:lnTo>
                    <a:pt x="25282" y="5653"/>
                  </a:lnTo>
                  <a:lnTo>
                    <a:pt x="24416" y="4609"/>
                  </a:lnTo>
                  <a:lnTo>
                    <a:pt x="23449" y="3642"/>
                  </a:lnTo>
                  <a:lnTo>
                    <a:pt x="22430" y="2801"/>
                  </a:lnTo>
                  <a:lnTo>
                    <a:pt x="21310" y="2038"/>
                  </a:lnTo>
                  <a:lnTo>
                    <a:pt x="20113" y="1401"/>
                  </a:lnTo>
                  <a:lnTo>
                    <a:pt x="18841" y="867"/>
                  </a:lnTo>
                  <a:lnTo>
                    <a:pt x="17542" y="459"/>
                  </a:lnTo>
                  <a:lnTo>
                    <a:pt x="16167" y="179"/>
                  </a:lnTo>
                  <a:lnTo>
                    <a:pt x="14742" y="26"/>
                  </a:lnTo>
                  <a:lnTo>
                    <a:pt x="14029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533425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34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1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34" y="3642"/>
                  </a:lnTo>
                  <a:lnTo>
                    <a:pt x="2190" y="3616"/>
                  </a:lnTo>
                  <a:lnTo>
                    <a:pt x="2852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2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52" y="306"/>
                  </a:lnTo>
                  <a:lnTo>
                    <a:pt x="2190" y="26"/>
                  </a:lnTo>
                  <a:lnTo>
                    <a:pt x="1834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894325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08" y="1"/>
                  </a:moveTo>
                  <a:lnTo>
                    <a:pt x="1451" y="26"/>
                  </a:lnTo>
                  <a:lnTo>
                    <a:pt x="789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89" y="3336"/>
                  </a:lnTo>
                  <a:lnTo>
                    <a:pt x="1451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238125" y="2844100"/>
              <a:ext cx="1042550" cy="210075"/>
            </a:xfrm>
            <a:custGeom>
              <a:avLst/>
              <a:gdLst/>
              <a:ahLst/>
              <a:cxnLst/>
              <a:rect l="l" t="t" r="r" b="b"/>
              <a:pathLst>
                <a:path w="41702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6" y="179"/>
                  </a:lnTo>
                  <a:lnTo>
                    <a:pt x="9140" y="485"/>
                  </a:lnTo>
                  <a:lnTo>
                    <a:pt x="7307" y="1070"/>
                  </a:lnTo>
                  <a:lnTo>
                    <a:pt x="5677" y="1910"/>
                  </a:lnTo>
                  <a:lnTo>
                    <a:pt x="4226" y="3005"/>
                  </a:lnTo>
                  <a:lnTo>
                    <a:pt x="2902" y="4303"/>
                  </a:lnTo>
                  <a:lnTo>
                    <a:pt x="1680" y="5805"/>
                  </a:lnTo>
                  <a:lnTo>
                    <a:pt x="560" y="7486"/>
                  </a:lnTo>
                  <a:lnTo>
                    <a:pt x="0" y="8402"/>
                  </a:lnTo>
                  <a:lnTo>
                    <a:pt x="41702" y="8402"/>
                  </a:lnTo>
                  <a:lnTo>
                    <a:pt x="41141" y="7486"/>
                  </a:lnTo>
                  <a:lnTo>
                    <a:pt x="39996" y="5805"/>
                  </a:lnTo>
                  <a:lnTo>
                    <a:pt x="38799" y="4303"/>
                  </a:lnTo>
                  <a:lnTo>
                    <a:pt x="37475" y="3005"/>
                  </a:lnTo>
                  <a:lnTo>
                    <a:pt x="36024" y="1910"/>
                  </a:lnTo>
                  <a:lnTo>
                    <a:pt x="34395" y="1070"/>
                  </a:lnTo>
                  <a:lnTo>
                    <a:pt x="32562" y="485"/>
                  </a:lnTo>
                  <a:lnTo>
                    <a:pt x="30525" y="179"/>
                  </a:lnTo>
                  <a:lnTo>
                    <a:pt x="29380" y="154"/>
                  </a:lnTo>
                  <a:lnTo>
                    <a:pt x="25051" y="1"/>
                  </a:lnTo>
                  <a:lnTo>
                    <a:pt x="25051" y="434"/>
                  </a:lnTo>
                  <a:lnTo>
                    <a:pt x="24873" y="1248"/>
                  </a:lnTo>
                  <a:lnTo>
                    <a:pt x="24568" y="2012"/>
                  </a:lnTo>
                  <a:lnTo>
                    <a:pt x="24110" y="2674"/>
                  </a:lnTo>
                  <a:lnTo>
                    <a:pt x="23524" y="3260"/>
                  </a:lnTo>
                  <a:lnTo>
                    <a:pt x="22862" y="3718"/>
                  </a:lnTo>
                  <a:lnTo>
                    <a:pt x="22098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603" y="4023"/>
                  </a:lnTo>
                  <a:lnTo>
                    <a:pt x="18840" y="3718"/>
                  </a:lnTo>
                  <a:lnTo>
                    <a:pt x="18178" y="3260"/>
                  </a:lnTo>
                  <a:lnTo>
                    <a:pt x="17592" y="2674"/>
                  </a:lnTo>
                  <a:lnTo>
                    <a:pt x="17134" y="2012"/>
                  </a:lnTo>
                  <a:lnTo>
                    <a:pt x="16828" y="1248"/>
                  </a:lnTo>
                  <a:lnTo>
                    <a:pt x="16650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614900" y="2844100"/>
              <a:ext cx="288975" cy="149600"/>
            </a:xfrm>
            <a:custGeom>
              <a:avLst/>
              <a:gdLst/>
              <a:ahLst/>
              <a:cxnLst/>
              <a:rect l="l" t="t" r="r" b="b"/>
              <a:pathLst>
                <a:path w="11559" h="5984" extrusionOk="0">
                  <a:moveTo>
                    <a:pt x="1554" y="1"/>
                  </a:moveTo>
                  <a:lnTo>
                    <a:pt x="1" y="52"/>
                  </a:lnTo>
                  <a:lnTo>
                    <a:pt x="1" y="128"/>
                  </a:lnTo>
                  <a:lnTo>
                    <a:pt x="1" y="205"/>
                  </a:lnTo>
                  <a:lnTo>
                    <a:pt x="26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324" y="3871"/>
                  </a:lnTo>
                  <a:lnTo>
                    <a:pt x="2088" y="4660"/>
                  </a:lnTo>
                  <a:lnTo>
                    <a:pt x="3030" y="5296"/>
                  </a:lnTo>
                  <a:lnTo>
                    <a:pt x="4049" y="5729"/>
                  </a:lnTo>
                  <a:lnTo>
                    <a:pt x="5194" y="5958"/>
                  </a:lnTo>
                  <a:lnTo>
                    <a:pt x="5780" y="5984"/>
                  </a:lnTo>
                  <a:lnTo>
                    <a:pt x="6365" y="5958"/>
                  </a:lnTo>
                  <a:lnTo>
                    <a:pt x="7486" y="5729"/>
                  </a:lnTo>
                  <a:lnTo>
                    <a:pt x="8529" y="5296"/>
                  </a:lnTo>
                  <a:lnTo>
                    <a:pt x="9446" y="4660"/>
                  </a:lnTo>
                  <a:lnTo>
                    <a:pt x="10235" y="3871"/>
                  </a:lnTo>
                  <a:lnTo>
                    <a:pt x="10872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59" y="205"/>
                  </a:lnTo>
                  <a:lnTo>
                    <a:pt x="11559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80" y="434"/>
                  </a:lnTo>
                  <a:lnTo>
                    <a:pt x="9802" y="1248"/>
                  </a:lnTo>
                  <a:lnTo>
                    <a:pt x="9497" y="2012"/>
                  </a:lnTo>
                  <a:lnTo>
                    <a:pt x="9039" y="2674"/>
                  </a:lnTo>
                  <a:lnTo>
                    <a:pt x="8453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3" y="4202"/>
                  </a:lnTo>
                  <a:lnTo>
                    <a:pt x="5347" y="4202"/>
                  </a:lnTo>
                  <a:lnTo>
                    <a:pt x="4532" y="4023"/>
                  </a:lnTo>
                  <a:lnTo>
                    <a:pt x="3769" y="3718"/>
                  </a:lnTo>
                  <a:lnTo>
                    <a:pt x="3107" y="3260"/>
                  </a:lnTo>
                  <a:lnTo>
                    <a:pt x="2521" y="2674"/>
                  </a:lnTo>
                  <a:lnTo>
                    <a:pt x="2063" y="2012"/>
                  </a:lnTo>
                  <a:lnTo>
                    <a:pt x="1757" y="1248"/>
                  </a:lnTo>
                  <a:lnTo>
                    <a:pt x="1579" y="434"/>
                  </a:lnTo>
                  <a:lnTo>
                    <a:pt x="1554" y="1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716100" y="2459675"/>
              <a:ext cx="82775" cy="119700"/>
            </a:xfrm>
            <a:custGeom>
              <a:avLst/>
              <a:gdLst/>
              <a:ahLst/>
              <a:cxnLst/>
              <a:rect l="l" t="t" r="r" b="b"/>
              <a:pathLst>
                <a:path w="3311" h="4788" extrusionOk="0">
                  <a:moveTo>
                    <a:pt x="1554" y="1"/>
                  </a:moveTo>
                  <a:lnTo>
                    <a:pt x="1375" y="306"/>
                  </a:lnTo>
                  <a:lnTo>
                    <a:pt x="129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08" y="4558"/>
                  </a:lnTo>
                  <a:lnTo>
                    <a:pt x="1223" y="4787"/>
                  </a:lnTo>
                  <a:lnTo>
                    <a:pt x="2063" y="4787"/>
                  </a:lnTo>
                  <a:lnTo>
                    <a:pt x="2903" y="4558"/>
                  </a:lnTo>
                  <a:lnTo>
                    <a:pt x="3310" y="4354"/>
                  </a:lnTo>
                  <a:lnTo>
                    <a:pt x="3310" y="4303"/>
                  </a:lnTo>
                  <a:lnTo>
                    <a:pt x="3285" y="4252"/>
                  </a:lnTo>
                  <a:lnTo>
                    <a:pt x="2012" y="586"/>
                  </a:lnTo>
                  <a:lnTo>
                    <a:pt x="1935" y="306"/>
                  </a:lnTo>
                  <a:lnTo>
                    <a:pt x="1757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716100" y="2568525"/>
              <a:ext cx="82775" cy="38200"/>
            </a:xfrm>
            <a:custGeom>
              <a:avLst/>
              <a:gdLst/>
              <a:ahLst/>
              <a:cxnLst/>
              <a:rect l="l" t="t" r="r" b="b"/>
              <a:pathLst>
                <a:path w="3311" h="1528" extrusionOk="0">
                  <a:moveTo>
                    <a:pt x="1" y="0"/>
                  </a:moveTo>
                  <a:lnTo>
                    <a:pt x="1" y="306"/>
                  </a:lnTo>
                  <a:lnTo>
                    <a:pt x="281" y="840"/>
                  </a:lnTo>
                  <a:lnTo>
                    <a:pt x="764" y="1273"/>
                  </a:lnTo>
                  <a:lnTo>
                    <a:pt x="1299" y="1502"/>
                  </a:lnTo>
                  <a:lnTo>
                    <a:pt x="1528" y="1528"/>
                  </a:lnTo>
                  <a:lnTo>
                    <a:pt x="1783" y="1528"/>
                  </a:lnTo>
                  <a:lnTo>
                    <a:pt x="2012" y="1502"/>
                  </a:lnTo>
                  <a:lnTo>
                    <a:pt x="2546" y="1273"/>
                  </a:lnTo>
                  <a:lnTo>
                    <a:pt x="3030" y="840"/>
                  </a:lnTo>
                  <a:lnTo>
                    <a:pt x="3310" y="306"/>
                  </a:lnTo>
                  <a:lnTo>
                    <a:pt x="3310" y="0"/>
                  </a:lnTo>
                  <a:lnTo>
                    <a:pt x="2903" y="204"/>
                  </a:lnTo>
                  <a:lnTo>
                    <a:pt x="2063" y="433"/>
                  </a:lnTo>
                  <a:lnTo>
                    <a:pt x="1223" y="433"/>
                  </a:lnTo>
                  <a:lnTo>
                    <a:pt x="408" y="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552525" y="2434225"/>
              <a:ext cx="26750" cy="26750"/>
            </a:xfrm>
            <a:custGeom>
              <a:avLst/>
              <a:gdLst/>
              <a:ahLst/>
              <a:cxnLst/>
              <a:rect l="l" t="t" r="r" b="b"/>
              <a:pathLst>
                <a:path w="1070" h="1070" extrusionOk="0">
                  <a:moveTo>
                    <a:pt x="535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70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913400" y="2434225"/>
              <a:ext cx="26125" cy="26750"/>
            </a:xfrm>
            <a:custGeom>
              <a:avLst/>
              <a:gdLst/>
              <a:ahLst/>
              <a:cxnLst/>
              <a:rect l="l" t="t" r="r" b="b"/>
              <a:pathLst>
                <a:path w="1045" h="1070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10" y="1070"/>
                  </a:lnTo>
                  <a:lnTo>
                    <a:pt x="739" y="1019"/>
                  </a:lnTo>
                  <a:lnTo>
                    <a:pt x="1019" y="739"/>
                  </a:lnTo>
                  <a:lnTo>
                    <a:pt x="1045" y="535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50607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5" y="2750"/>
                  </a:lnTo>
                  <a:lnTo>
                    <a:pt x="4736" y="2724"/>
                  </a:lnTo>
                  <a:lnTo>
                    <a:pt x="5245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45" y="229"/>
                  </a:lnTo>
                  <a:lnTo>
                    <a:pt x="4736" y="26"/>
                  </a:lnTo>
                  <a:lnTo>
                    <a:pt x="4455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866950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29" y="586"/>
                  </a:lnTo>
                  <a:lnTo>
                    <a:pt x="0" y="1095"/>
                  </a:lnTo>
                  <a:lnTo>
                    <a:pt x="0" y="1375"/>
                  </a:lnTo>
                  <a:lnTo>
                    <a:pt x="0" y="1655"/>
                  </a:lnTo>
                  <a:lnTo>
                    <a:pt x="229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19" y="2521"/>
                  </a:lnTo>
                  <a:lnTo>
                    <a:pt x="5601" y="2139"/>
                  </a:lnTo>
                  <a:lnTo>
                    <a:pt x="5805" y="1655"/>
                  </a:lnTo>
                  <a:lnTo>
                    <a:pt x="5830" y="1375"/>
                  </a:lnTo>
                  <a:lnTo>
                    <a:pt x="5805" y="1095"/>
                  </a:lnTo>
                  <a:lnTo>
                    <a:pt x="5601" y="586"/>
                  </a:lnTo>
                  <a:lnTo>
                    <a:pt x="5219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523900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4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0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884775" y="2341925"/>
              <a:ext cx="110125" cy="22300"/>
            </a:xfrm>
            <a:custGeom>
              <a:avLst/>
              <a:gdLst/>
              <a:ahLst/>
              <a:cxnLst/>
              <a:rect l="l" t="t" r="r" b="b"/>
              <a:pathLst>
                <a:path w="4405" h="892" fill="none" extrusionOk="0">
                  <a:moveTo>
                    <a:pt x="4405" y="892"/>
                  </a:moveTo>
                  <a:lnTo>
                    <a:pt x="4175" y="663"/>
                  </a:lnTo>
                  <a:lnTo>
                    <a:pt x="3641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38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697650" y="2646800"/>
              <a:ext cx="123500" cy="36300"/>
            </a:xfrm>
            <a:custGeom>
              <a:avLst/>
              <a:gdLst/>
              <a:ahLst/>
              <a:cxnLst/>
              <a:rect l="l" t="t" r="r" b="b"/>
              <a:pathLst>
                <a:path w="4940" h="1452" fill="none" extrusionOk="0">
                  <a:moveTo>
                    <a:pt x="0" y="1"/>
                  </a:moveTo>
                  <a:lnTo>
                    <a:pt x="128" y="306"/>
                  </a:lnTo>
                  <a:lnTo>
                    <a:pt x="611" y="841"/>
                  </a:lnTo>
                  <a:lnTo>
                    <a:pt x="1248" y="1223"/>
                  </a:lnTo>
                  <a:lnTo>
                    <a:pt x="2037" y="1426"/>
                  </a:lnTo>
                  <a:lnTo>
                    <a:pt x="2470" y="1452"/>
                  </a:lnTo>
                  <a:lnTo>
                    <a:pt x="2903" y="1426"/>
                  </a:lnTo>
                  <a:lnTo>
                    <a:pt x="3666" y="1223"/>
                  </a:lnTo>
                  <a:lnTo>
                    <a:pt x="4303" y="841"/>
                  </a:lnTo>
                  <a:lnTo>
                    <a:pt x="4787" y="332"/>
                  </a:lnTo>
                  <a:lnTo>
                    <a:pt x="4939" y="26"/>
                  </a:lnTo>
                </a:path>
              </a:pathLst>
            </a:custGeom>
            <a:noFill/>
            <a:ln w="21000" cap="rnd" cmpd="sng">
              <a:solidFill>
                <a:srgbClr val="D56453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64125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4996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40" y="3132"/>
                  </a:lnTo>
                  <a:lnTo>
                    <a:pt x="5169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54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26" y="14436"/>
                  </a:lnTo>
                  <a:lnTo>
                    <a:pt x="11865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6982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57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2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795" y="20317"/>
                  </a:lnTo>
                  <a:lnTo>
                    <a:pt x="30501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2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53" y="4100"/>
                  </a:lnTo>
                  <a:lnTo>
                    <a:pt x="25281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1280650" y="2455225"/>
              <a:ext cx="357075" cy="586225"/>
            </a:xfrm>
            <a:custGeom>
              <a:avLst/>
              <a:gdLst/>
              <a:ahLst/>
              <a:cxnLst/>
              <a:rect l="l" t="t" r="r" b="b"/>
              <a:pathLst>
                <a:path w="14283" h="23449" extrusionOk="0">
                  <a:moveTo>
                    <a:pt x="9217" y="1"/>
                  </a:moveTo>
                  <a:lnTo>
                    <a:pt x="8784" y="102"/>
                  </a:lnTo>
                  <a:lnTo>
                    <a:pt x="8427" y="357"/>
                  </a:lnTo>
                  <a:lnTo>
                    <a:pt x="8173" y="764"/>
                  </a:lnTo>
                  <a:lnTo>
                    <a:pt x="8096" y="993"/>
                  </a:lnTo>
                  <a:lnTo>
                    <a:pt x="6365" y="8529"/>
                  </a:lnTo>
                  <a:lnTo>
                    <a:pt x="6060" y="8453"/>
                  </a:lnTo>
                  <a:lnTo>
                    <a:pt x="7587" y="1757"/>
                  </a:lnTo>
                  <a:lnTo>
                    <a:pt x="7638" y="1503"/>
                  </a:lnTo>
                  <a:lnTo>
                    <a:pt x="7587" y="1044"/>
                  </a:lnTo>
                  <a:lnTo>
                    <a:pt x="7384" y="637"/>
                  </a:lnTo>
                  <a:lnTo>
                    <a:pt x="7027" y="357"/>
                  </a:lnTo>
                  <a:lnTo>
                    <a:pt x="6824" y="306"/>
                  </a:lnTo>
                  <a:lnTo>
                    <a:pt x="6620" y="255"/>
                  </a:lnTo>
                  <a:lnTo>
                    <a:pt x="6187" y="357"/>
                  </a:lnTo>
                  <a:lnTo>
                    <a:pt x="5831" y="637"/>
                  </a:lnTo>
                  <a:lnTo>
                    <a:pt x="5576" y="1019"/>
                  </a:lnTo>
                  <a:lnTo>
                    <a:pt x="5500" y="1273"/>
                  </a:lnTo>
                  <a:lnTo>
                    <a:pt x="3387" y="10439"/>
                  </a:lnTo>
                  <a:lnTo>
                    <a:pt x="3157" y="9548"/>
                  </a:lnTo>
                  <a:lnTo>
                    <a:pt x="2648" y="8173"/>
                  </a:lnTo>
                  <a:lnTo>
                    <a:pt x="2139" y="7231"/>
                  </a:lnTo>
                  <a:lnTo>
                    <a:pt x="1630" y="6594"/>
                  </a:lnTo>
                  <a:lnTo>
                    <a:pt x="968" y="6111"/>
                  </a:lnTo>
                  <a:lnTo>
                    <a:pt x="408" y="6034"/>
                  </a:lnTo>
                  <a:lnTo>
                    <a:pt x="332" y="6060"/>
                  </a:lnTo>
                  <a:lnTo>
                    <a:pt x="179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51" y="7078"/>
                  </a:lnTo>
                  <a:lnTo>
                    <a:pt x="561" y="10006"/>
                  </a:lnTo>
                  <a:lnTo>
                    <a:pt x="1172" y="13494"/>
                  </a:lnTo>
                  <a:lnTo>
                    <a:pt x="1223" y="13901"/>
                  </a:lnTo>
                  <a:lnTo>
                    <a:pt x="1426" y="14563"/>
                  </a:lnTo>
                  <a:lnTo>
                    <a:pt x="1910" y="15327"/>
                  </a:lnTo>
                  <a:lnTo>
                    <a:pt x="2954" y="16116"/>
                  </a:lnTo>
                  <a:lnTo>
                    <a:pt x="3183" y="16192"/>
                  </a:lnTo>
                  <a:lnTo>
                    <a:pt x="1859" y="21844"/>
                  </a:lnTo>
                  <a:lnTo>
                    <a:pt x="8809" y="23448"/>
                  </a:lnTo>
                  <a:lnTo>
                    <a:pt x="10159" y="17694"/>
                  </a:lnTo>
                  <a:lnTo>
                    <a:pt x="10286" y="17694"/>
                  </a:lnTo>
                  <a:lnTo>
                    <a:pt x="10719" y="17618"/>
                  </a:lnTo>
                  <a:lnTo>
                    <a:pt x="11228" y="17338"/>
                  </a:lnTo>
                  <a:lnTo>
                    <a:pt x="11635" y="16803"/>
                  </a:lnTo>
                  <a:lnTo>
                    <a:pt x="11763" y="16396"/>
                  </a:lnTo>
                  <a:lnTo>
                    <a:pt x="12094" y="14970"/>
                  </a:lnTo>
                  <a:lnTo>
                    <a:pt x="12832" y="11737"/>
                  </a:lnTo>
                  <a:lnTo>
                    <a:pt x="13086" y="10617"/>
                  </a:lnTo>
                  <a:lnTo>
                    <a:pt x="13214" y="10108"/>
                  </a:lnTo>
                  <a:lnTo>
                    <a:pt x="14232" y="5652"/>
                  </a:lnTo>
                  <a:lnTo>
                    <a:pt x="14283" y="5423"/>
                  </a:lnTo>
                  <a:lnTo>
                    <a:pt x="14232" y="4965"/>
                  </a:lnTo>
                  <a:lnTo>
                    <a:pt x="14028" y="4609"/>
                  </a:lnTo>
                  <a:lnTo>
                    <a:pt x="13723" y="4354"/>
                  </a:lnTo>
                  <a:lnTo>
                    <a:pt x="13519" y="4303"/>
                  </a:lnTo>
                  <a:lnTo>
                    <a:pt x="13341" y="4252"/>
                  </a:lnTo>
                  <a:lnTo>
                    <a:pt x="12934" y="4354"/>
                  </a:lnTo>
                  <a:lnTo>
                    <a:pt x="12603" y="4609"/>
                  </a:lnTo>
                  <a:lnTo>
                    <a:pt x="12374" y="4965"/>
                  </a:lnTo>
                  <a:lnTo>
                    <a:pt x="12297" y="5194"/>
                  </a:lnTo>
                  <a:lnTo>
                    <a:pt x="11253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74" y="3030"/>
                  </a:lnTo>
                  <a:lnTo>
                    <a:pt x="12323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59" y="1834"/>
                  </a:lnTo>
                  <a:lnTo>
                    <a:pt x="11330" y="1783"/>
                  </a:lnTo>
                  <a:lnTo>
                    <a:pt x="10922" y="1884"/>
                  </a:lnTo>
                  <a:lnTo>
                    <a:pt x="10566" y="2165"/>
                  </a:lnTo>
                  <a:lnTo>
                    <a:pt x="10286" y="2546"/>
                  </a:lnTo>
                  <a:lnTo>
                    <a:pt x="10235" y="2801"/>
                  </a:lnTo>
                  <a:lnTo>
                    <a:pt x="8784" y="9089"/>
                  </a:lnTo>
                  <a:lnTo>
                    <a:pt x="8478" y="9013"/>
                  </a:lnTo>
                  <a:lnTo>
                    <a:pt x="10210" y="1503"/>
                  </a:lnTo>
                  <a:lnTo>
                    <a:pt x="10235" y="1248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49" y="102"/>
                  </a:lnTo>
                  <a:lnTo>
                    <a:pt x="9420" y="26"/>
                  </a:lnTo>
                  <a:lnTo>
                    <a:pt x="9217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1365300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1" y="1"/>
                  </a:moveTo>
                  <a:lnTo>
                    <a:pt x="1" y="1"/>
                  </a:lnTo>
                  <a:lnTo>
                    <a:pt x="1" y="26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1398400" y="2659525"/>
              <a:ext cx="190975" cy="55400"/>
            </a:xfrm>
            <a:custGeom>
              <a:avLst/>
              <a:gdLst/>
              <a:ahLst/>
              <a:cxnLst/>
              <a:rect l="l" t="t" r="r" b="b"/>
              <a:pathLst>
                <a:path w="7639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543" y="1503"/>
                  </a:lnTo>
                  <a:lnTo>
                    <a:pt x="6162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1365300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2" y="51"/>
                  </a:lnTo>
                  <a:lnTo>
                    <a:pt x="1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8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099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36" y="1935"/>
                  </a:lnTo>
                  <a:lnTo>
                    <a:pt x="2394" y="968"/>
                  </a:lnTo>
                  <a:lnTo>
                    <a:pt x="1375" y="407"/>
                  </a:lnTo>
                  <a:lnTo>
                    <a:pt x="535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1343025" y="2888650"/>
              <a:ext cx="183975" cy="84675"/>
            </a:xfrm>
            <a:custGeom>
              <a:avLst/>
              <a:gdLst/>
              <a:ahLst/>
              <a:cxnLst/>
              <a:rect l="l" t="t" r="r" b="b"/>
              <a:pathLst>
                <a:path w="7359" h="3387" extrusionOk="0">
                  <a:moveTo>
                    <a:pt x="408" y="1"/>
                  </a:moveTo>
                  <a:lnTo>
                    <a:pt x="1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1303575" y="2910950"/>
              <a:ext cx="237425" cy="100575"/>
            </a:xfrm>
            <a:custGeom>
              <a:avLst/>
              <a:gdLst/>
              <a:ahLst/>
              <a:cxnLst/>
              <a:rect l="l" t="t" r="r" b="b"/>
              <a:pathLst>
                <a:path w="9497" h="4023" extrusionOk="0">
                  <a:moveTo>
                    <a:pt x="433" y="0"/>
                  </a:moveTo>
                  <a:lnTo>
                    <a:pt x="0" y="1909"/>
                  </a:lnTo>
                  <a:lnTo>
                    <a:pt x="9063" y="4023"/>
                  </a:lnTo>
                  <a:lnTo>
                    <a:pt x="9496" y="2088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F586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1281300" y="2948500"/>
              <a:ext cx="251425" cy="105675"/>
            </a:xfrm>
            <a:custGeom>
              <a:avLst/>
              <a:gdLst/>
              <a:ahLst/>
              <a:cxnLst/>
              <a:rect l="l" t="t" r="r" b="b"/>
              <a:pathLst>
                <a:path w="10057" h="4227" extrusionOk="0">
                  <a:moveTo>
                    <a:pt x="967" y="0"/>
                  </a:moveTo>
                  <a:lnTo>
                    <a:pt x="0" y="4226"/>
                  </a:lnTo>
                  <a:lnTo>
                    <a:pt x="9547" y="4226"/>
                  </a:lnTo>
                  <a:lnTo>
                    <a:pt x="10056" y="2088"/>
                  </a:lnTo>
                  <a:lnTo>
                    <a:pt x="967" y="0"/>
                  </a:lnTo>
                  <a:close/>
                </a:path>
              </a:pathLst>
            </a:custGeom>
            <a:solidFill>
              <a:srgbClr val="F046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0" name="Google Shape;250;p16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717D8D-D43E-443E-9798-240E6F663AD0}"/>
              </a:ext>
            </a:extLst>
          </p:cNvPr>
          <p:cNvSpPr txBox="1"/>
          <p:nvPr/>
        </p:nvSpPr>
        <p:spPr>
          <a:xfrm>
            <a:off x="1242060" y="608112"/>
            <a:ext cx="5768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>
                <a:solidFill>
                  <a:schemeClr val="accent2">
                    <a:lumMod val="50000"/>
                  </a:schemeClr>
                </a:solidFill>
                <a:latin typeface="Berlin Sans FB Demi" panose="020E0802020502020306" pitchFamily="34" charset="0"/>
              </a:rPr>
              <a:t>Complete the sentences with the words.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4FDC327-13FE-425F-B11D-CCB8FD5A65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0824548">
            <a:off x="421129" y="360279"/>
            <a:ext cx="957328" cy="957328"/>
          </a:xfrm>
          <a:prstGeom prst="rect">
            <a:avLst/>
          </a:prstGeom>
        </p:spPr>
      </p:pic>
      <p:sp>
        <p:nvSpPr>
          <p:cNvPr id="38" name="Google Shape;256;p17">
            <a:extLst>
              <a:ext uri="{FF2B5EF4-FFF2-40B4-BE49-F238E27FC236}">
                <a16:creationId xmlns:a16="http://schemas.microsoft.com/office/drawing/2014/main" id="{461952A3-E9CD-4E8E-9C7D-1A61AD5663A8}"/>
              </a:ext>
            </a:extLst>
          </p:cNvPr>
          <p:cNvSpPr txBox="1">
            <a:spLocks/>
          </p:cNvSpPr>
          <p:nvPr/>
        </p:nvSpPr>
        <p:spPr>
          <a:xfrm>
            <a:off x="891540" y="1489984"/>
            <a:ext cx="1760220" cy="5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enough</a:t>
            </a:r>
          </a:p>
        </p:txBody>
      </p:sp>
      <p:sp>
        <p:nvSpPr>
          <p:cNvPr id="39" name="Google Shape;256;p17">
            <a:extLst>
              <a:ext uri="{FF2B5EF4-FFF2-40B4-BE49-F238E27FC236}">
                <a16:creationId xmlns:a16="http://schemas.microsoft.com/office/drawing/2014/main" id="{B341D1C9-E0DF-4CA4-ACA8-64FCA84294CA}"/>
              </a:ext>
            </a:extLst>
          </p:cNvPr>
          <p:cNvSpPr txBox="1">
            <a:spLocks/>
          </p:cNvSpPr>
          <p:nvPr/>
        </p:nvSpPr>
        <p:spPr>
          <a:xfrm>
            <a:off x="4617720" y="1465830"/>
            <a:ext cx="1760220" cy="5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funny</a:t>
            </a:r>
          </a:p>
        </p:txBody>
      </p:sp>
      <p:sp>
        <p:nvSpPr>
          <p:cNvPr id="40" name="Google Shape;256;p17">
            <a:extLst>
              <a:ext uri="{FF2B5EF4-FFF2-40B4-BE49-F238E27FC236}">
                <a16:creationId xmlns:a16="http://schemas.microsoft.com/office/drawing/2014/main" id="{1293F65A-2214-450B-99FA-02647D3DC3A7}"/>
              </a:ext>
            </a:extLst>
          </p:cNvPr>
          <p:cNvSpPr txBox="1">
            <a:spLocks/>
          </p:cNvSpPr>
          <p:nvPr/>
        </p:nvSpPr>
        <p:spPr>
          <a:xfrm>
            <a:off x="2651760" y="1459454"/>
            <a:ext cx="1760220" cy="5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</a:rPr>
              <a:t>photo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EFA2CD6-FDD9-4F5F-97B4-35906EF503D3}"/>
              </a:ext>
            </a:extLst>
          </p:cNvPr>
          <p:cNvSpPr txBox="1"/>
          <p:nvPr/>
        </p:nvSpPr>
        <p:spPr>
          <a:xfrm>
            <a:off x="239832" y="2434226"/>
            <a:ext cx="670896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chemeClr val="tx1">
                    <a:lumMod val="75000"/>
                  </a:schemeClr>
                </a:solidFill>
                <a:latin typeface="Berlin Sans FB Demi" panose="020E0802020502020306" pitchFamily="34" charset="0"/>
              </a:rPr>
              <a:t>1.No, thank you. I don‘t want any more. It‘s _________.</a:t>
            </a:r>
          </a:p>
          <a:p>
            <a:pPr marL="457200" indent="-457200" algn="l">
              <a:buAutoNum type="arabicPeriod"/>
            </a:pPr>
            <a:endParaRPr lang="en-US" sz="2000" b="0" i="0" u="none" strike="noStrike" baseline="0" dirty="0">
              <a:solidFill>
                <a:schemeClr val="tx1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Berlin Sans FB Demi" panose="020E0802020502020306" pitchFamily="34" charset="0"/>
              </a:rPr>
              <a:t>2. It‘s a __________ story. It makes me laugh.</a:t>
            </a:r>
          </a:p>
          <a:p>
            <a:pPr algn="l"/>
            <a:endParaRPr lang="en-US" sz="2000" b="0" i="0" u="none" strike="noStrike" baseline="0" dirty="0">
              <a:solidFill>
                <a:schemeClr val="accent6">
                  <a:lumMod val="75000"/>
                </a:schemeClr>
              </a:solidFill>
              <a:latin typeface="Berlin Sans FB Demi" panose="020E0802020502020306" pitchFamily="34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CE02C9"/>
                </a:solidFill>
                <a:latin typeface="Berlin Sans FB Demi" panose="020E0802020502020306" pitchFamily="34" charset="0"/>
              </a:rPr>
              <a:t>3. Can I see your __________? You look really cool!</a:t>
            </a:r>
            <a:endParaRPr lang="en-US" sz="2000" dirty="0">
              <a:solidFill>
                <a:srgbClr val="CE02C9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5" name="Google Shape;256;p17">
            <a:extLst>
              <a:ext uri="{FF2B5EF4-FFF2-40B4-BE49-F238E27FC236}">
                <a16:creationId xmlns:a16="http://schemas.microsoft.com/office/drawing/2014/main" id="{BC9264A7-2536-4DE2-A064-78B37D923C61}"/>
              </a:ext>
            </a:extLst>
          </p:cNvPr>
          <p:cNvSpPr txBox="1">
            <a:spLocks/>
          </p:cNvSpPr>
          <p:nvPr/>
        </p:nvSpPr>
        <p:spPr>
          <a:xfrm>
            <a:off x="5250180" y="2306428"/>
            <a:ext cx="1760220" cy="5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200" dirty="0">
                <a:solidFill>
                  <a:srgbClr val="0070C0"/>
                </a:solidFill>
              </a:rPr>
              <a:t>enough</a:t>
            </a:r>
          </a:p>
        </p:txBody>
      </p:sp>
      <p:sp>
        <p:nvSpPr>
          <p:cNvPr id="46" name="Google Shape;256;p17">
            <a:extLst>
              <a:ext uri="{FF2B5EF4-FFF2-40B4-BE49-F238E27FC236}">
                <a16:creationId xmlns:a16="http://schemas.microsoft.com/office/drawing/2014/main" id="{B810FBDF-B2DE-4267-A784-2133929659DA}"/>
              </a:ext>
            </a:extLst>
          </p:cNvPr>
          <p:cNvSpPr txBox="1">
            <a:spLocks/>
          </p:cNvSpPr>
          <p:nvPr/>
        </p:nvSpPr>
        <p:spPr>
          <a:xfrm>
            <a:off x="2195207" y="3541886"/>
            <a:ext cx="1760220" cy="5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200" dirty="0">
                <a:solidFill>
                  <a:srgbClr val="00B050"/>
                </a:solidFill>
              </a:rPr>
              <a:t>photo</a:t>
            </a:r>
          </a:p>
        </p:txBody>
      </p:sp>
      <p:sp>
        <p:nvSpPr>
          <p:cNvPr id="47" name="Google Shape;256;p17">
            <a:extLst>
              <a:ext uri="{FF2B5EF4-FFF2-40B4-BE49-F238E27FC236}">
                <a16:creationId xmlns:a16="http://schemas.microsoft.com/office/drawing/2014/main" id="{3C057E87-C26A-4B73-B98B-FC2978765282}"/>
              </a:ext>
            </a:extLst>
          </p:cNvPr>
          <p:cNvSpPr txBox="1">
            <a:spLocks/>
          </p:cNvSpPr>
          <p:nvPr/>
        </p:nvSpPr>
        <p:spPr>
          <a:xfrm>
            <a:off x="1242060" y="2947343"/>
            <a:ext cx="1760220" cy="53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Sniglet"/>
              <a:buNone/>
              <a:defRPr sz="3000" b="0" i="0" u="none" strike="noStrike" cap="none">
                <a:solidFill>
                  <a:schemeClr val="dk2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funny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1"/>
          <p:cNvSpPr txBox="1">
            <a:spLocks noGrp="1"/>
          </p:cNvSpPr>
          <p:nvPr>
            <p:ph type="title" idx="4294967295"/>
          </p:nvPr>
        </p:nvSpPr>
        <p:spPr>
          <a:xfrm>
            <a:off x="1661160" y="1598035"/>
            <a:ext cx="4430450" cy="10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dirty="0">
                <a:solidFill>
                  <a:srgbClr val="FFFFFF"/>
                </a:solidFill>
              </a:rPr>
              <a:t>Object Pronouns </a:t>
            </a:r>
            <a:endParaRPr sz="3600" b="0" dirty="0">
              <a:solidFill>
                <a:srgbClr val="FFFFFF"/>
              </a:solidFill>
            </a:endParaRPr>
          </a:p>
        </p:txBody>
      </p:sp>
      <p:grpSp>
        <p:nvGrpSpPr>
          <p:cNvPr id="409" name="Google Shape;409;p21"/>
          <p:cNvGrpSpPr/>
          <p:nvPr/>
        </p:nvGrpSpPr>
        <p:grpSpPr>
          <a:xfrm flipH="1">
            <a:off x="7494560" y="3754514"/>
            <a:ext cx="1649444" cy="1388992"/>
            <a:chOff x="2062875" y="1879850"/>
            <a:chExt cx="1394525" cy="1174325"/>
          </a:xfrm>
        </p:grpSpPr>
        <p:sp>
          <p:nvSpPr>
            <p:cNvPr id="410" name="Google Shape;410;p21"/>
            <p:cNvSpPr/>
            <p:nvPr/>
          </p:nvSpPr>
          <p:spPr>
            <a:xfrm>
              <a:off x="2098525" y="2337475"/>
              <a:ext cx="969350" cy="705875"/>
            </a:xfrm>
            <a:custGeom>
              <a:avLst/>
              <a:gdLst/>
              <a:ahLst/>
              <a:cxnLst/>
              <a:rect l="l" t="t" r="r" b="b"/>
              <a:pathLst>
                <a:path w="38774" h="28235" extrusionOk="0">
                  <a:moveTo>
                    <a:pt x="15505" y="1"/>
                  </a:moveTo>
                  <a:lnTo>
                    <a:pt x="12195" y="153"/>
                  </a:lnTo>
                  <a:lnTo>
                    <a:pt x="11559" y="204"/>
                  </a:lnTo>
                  <a:lnTo>
                    <a:pt x="10107" y="586"/>
                  </a:lnTo>
                  <a:lnTo>
                    <a:pt x="8529" y="1248"/>
                  </a:lnTo>
                  <a:lnTo>
                    <a:pt x="6950" y="2190"/>
                  </a:lnTo>
                  <a:lnTo>
                    <a:pt x="5474" y="3412"/>
                  </a:lnTo>
                  <a:lnTo>
                    <a:pt x="4201" y="4838"/>
                  </a:lnTo>
                  <a:lnTo>
                    <a:pt x="3463" y="6085"/>
                  </a:lnTo>
                  <a:lnTo>
                    <a:pt x="3081" y="6976"/>
                  </a:lnTo>
                  <a:lnTo>
                    <a:pt x="2826" y="7944"/>
                  </a:lnTo>
                  <a:lnTo>
                    <a:pt x="2699" y="8937"/>
                  </a:lnTo>
                  <a:lnTo>
                    <a:pt x="2699" y="9446"/>
                  </a:lnTo>
                  <a:lnTo>
                    <a:pt x="2724" y="10286"/>
                  </a:lnTo>
                  <a:lnTo>
                    <a:pt x="3055" y="11534"/>
                  </a:lnTo>
                  <a:lnTo>
                    <a:pt x="3463" y="12501"/>
                  </a:lnTo>
                  <a:lnTo>
                    <a:pt x="3666" y="13570"/>
                  </a:lnTo>
                  <a:lnTo>
                    <a:pt x="3590" y="14232"/>
                  </a:lnTo>
                  <a:lnTo>
                    <a:pt x="3412" y="15021"/>
                  </a:lnTo>
                  <a:lnTo>
                    <a:pt x="2826" y="16091"/>
                  </a:lnTo>
                  <a:lnTo>
                    <a:pt x="2088" y="16905"/>
                  </a:lnTo>
                  <a:lnTo>
                    <a:pt x="1273" y="17796"/>
                  </a:lnTo>
                  <a:lnTo>
                    <a:pt x="917" y="18407"/>
                  </a:lnTo>
                  <a:lnTo>
                    <a:pt x="637" y="18942"/>
                  </a:lnTo>
                  <a:lnTo>
                    <a:pt x="255" y="20062"/>
                  </a:lnTo>
                  <a:lnTo>
                    <a:pt x="26" y="21208"/>
                  </a:lnTo>
                  <a:lnTo>
                    <a:pt x="0" y="22379"/>
                  </a:lnTo>
                  <a:lnTo>
                    <a:pt x="178" y="23525"/>
                  </a:lnTo>
                  <a:lnTo>
                    <a:pt x="560" y="24619"/>
                  </a:lnTo>
                  <a:lnTo>
                    <a:pt x="1197" y="25587"/>
                  </a:lnTo>
                  <a:lnTo>
                    <a:pt x="2037" y="26427"/>
                  </a:lnTo>
                  <a:lnTo>
                    <a:pt x="2572" y="26783"/>
                  </a:lnTo>
                  <a:lnTo>
                    <a:pt x="2902" y="26962"/>
                  </a:lnTo>
                  <a:lnTo>
                    <a:pt x="4048" y="27292"/>
                  </a:lnTo>
                  <a:lnTo>
                    <a:pt x="6518" y="27674"/>
                  </a:lnTo>
                  <a:lnTo>
                    <a:pt x="11100" y="28056"/>
                  </a:lnTo>
                  <a:lnTo>
                    <a:pt x="16548" y="28234"/>
                  </a:lnTo>
                  <a:lnTo>
                    <a:pt x="22251" y="28234"/>
                  </a:lnTo>
                  <a:lnTo>
                    <a:pt x="27674" y="28056"/>
                  </a:lnTo>
                  <a:lnTo>
                    <a:pt x="32257" y="27674"/>
                  </a:lnTo>
                  <a:lnTo>
                    <a:pt x="34752" y="27292"/>
                  </a:lnTo>
                  <a:lnTo>
                    <a:pt x="35872" y="26962"/>
                  </a:lnTo>
                  <a:lnTo>
                    <a:pt x="36228" y="26783"/>
                  </a:lnTo>
                  <a:lnTo>
                    <a:pt x="36763" y="26427"/>
                  </a:lnTo>
                  <a:lnTo>
                    <a:pt x="37603" y="25587"/>
                  </a:lnTo>
                  <a:lnTo>
                    <a:pt x="38214" y="24619"/>
                  </a:lnTo>
                  <a:lnTo>
                    <a:pt x="38621" y="23525"/>
                  </a:lnTo>
                  <a:lnTo>
                    <a:pt x="38774" y="22379"/>
                  </a:lnTo>
                  <a:lnTo>
                    <a:pt x="38749" y="21208"/>
                  </a:lnTo>
                  <a:lnTo>
                    <a:pt x="38545" y="20062"/>
                  </a:lnTo>
                  <a:lnTo>
                    <a:pt x="38138" y="18942"/>
                  </a:lnTo>
                  <a:lnTo>
                    <a:pt x="37883" y="18407"/>
                  </a:lnTo>
                  <a:lnTo>
                    <a:pt x="37527" y="17796"/>
                  </a:lnTo>
                  <a:lnTo>
                    <a:pt x="36712" y="16905"/>
                  </a:lnTo>
                  <a:lnTo>
                    <a:pt x="35948" y="16091"/>
                  </a:lnTo>
                  <a:lnTo>
                    <a:pt x="35388" y="15021"/>
                  </a:lnTo>
                  <a:lnTo>
                    <a:pt x="35210" y="14232"/>
                  </a:lnTo>
                  <a:lnTo>
                    <a:pt x="35133" y="13570"/>
                  </a:lnTo>
                  <a:lnTo>
                    <a:pt x="35337" y="12501"/>
                  </a:lnTo>
                  <a:lnTo>
                    <a:pt x="35719" y="11534"/>
                  </a:lnTo>
                  <a:lnTo>
                    <a:pt x="36050" y="10286"/>
                  </a:lnTo>
                  <a:lnTo>
                    <a:pt x="36101" y="9446"/>
                  </a:lnTo>
                  <a:lnTo>
                    <a:pt x="36101" y="8937"/>
                  </a:lnTo>
                  <a:lnTo>
                    <a:pt x="35974" y="7944"/>
                  </a:lnTo>
                  <a:lnTo>
                    <a:pt x="35693" y="6976"/>
                  </a:lnTo>
                  <a:lnTo>
                    <a:pt x="35337" y="6085"/>
                  </a:lnTo>
                  <a:lnTo>
                    <a:pt x="34599" y="4838"/>
                  </a:lnTo>
                  <a:lnTo>
                    <a:pt x="33326" y="3412"/>
                  </a:lnTo>
                  <a:lnTo>
                    <a:pt x="31849" y="2190"/>
                  </a:lnTo>
                  <a:lnTo>
                    <a:pt x="30271" y="1248"/>
                  </a:lnTo>
                  <a:lnTo>
                    <a:pt x="28692" y="586"/>
                  </a:lnTo>
                  <a:lnTo>
                    <a:pt x="27241" y="204"/>
                  </a:lnTo>
                  <a:lnTo>
                    <a:pt x="26605" y="153"/>
                  </a:lnTo>
                  <a:lnTo>
                    <a:pt x="23295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1"/>
            <p:cNvSpPr/>
            <p:nvPr/>
          </p:nvSpPr>
          <p:spPr>
            <a:xfrm>
              <a:off x="2177450" y="2352125"/>
              <a:ext cx="68125" cy="190950"/>
            </a:xfrm>
            <a:custGeom>
              <a:avLst/>
              <a:gdLst/>
              <a:ahLst/>
              <a:cxnLst/>
              <a:rect l="l" t="t" r="r" b="b"/>
              <a:pathLst>
                <a:path w="2725" h="7638" extrusionOk="0">
                  <a:moveTo>
                    <a:pt x="2724" y="0"/>
                  </a:moveTo>
                  <a:lnTo>
                    <a:pt x="2164" y="26"/>
                  </a:lnTo>
                  <a:lnTo>
                    <a:pt x="1197" y="433"/>
                  </a:lnTo>
                  <a:lnTo>
                    <a:pt x="458" y="1197"/>
                  </a:lnTo>
                  <a:lnTo>
                    <a:pt x="26" y="2164"/>
                  </a:lnTo>
                  <a:lnTo>
                    <a:pt x="0" y="2724"/>
                  </a:lnTo>
                  <a:lnTo>
                    <a:pt x="0" y="4914"/>
                  </a:lnTo>
                  <a:lnTo>
                    <a:pt x="26" y="5448"/>
                  </a:lnTo>
                  <a:lnTo>
                    <a:pt x="458" y="6441"/>
                  </a:lnTo>
                  <a:lnTo>
                    <a:pt x="1197" y="7180"/>
                  </a:lnTo>
                  <a:lnTo>
                    <a:pt x="2164" y="7587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1"/>
            <p:cNvSpPr/>
            <p:nvPr/>
          </p:nvSpPr>
          <p:spPr>
            <a:xfrm>
              <a:off x="2922100" y="2352125"/>
              <a:ext cx="68150" cy="190950"/>
            </a:xfrm>
            <a:custGeom>
              <a:avLst/>
              <a:gdLst/>
              <a:ahLst/>
              <a:cxnLst/>
              <a:rect l="l" t="t" r="r" b="b"/>
              <a:pathLst>
                <a:path w="2726" h="7638" extrusionOk="0">
                  <a:moveTo>
                    <a:pt x="1" y="0"/>
                  </a:moveTo>
                  <a:lnTo>
                    <a:pt x="1" y="7638"/>
                  </a:lnTo>
                  <a:lnTo>
                    <a:pt x="561" y="7587"/>
                  </a:lnTo>
                  <a:lnTo>
                    <a:pt x="1528" y="7180"/>
                  </a:lnTo>
                  <a:lnTo>
                    <a:pt x="2267" y="6441"/>
                  </a:lnTo>
                  <a:lnTo>
                    <a:pt x="2700" y="5448"/>
                  </a:lnTo>
                  <a:lnTo>
                    <a:pt x="2725" y="4914"/>
                  </a:lnTo>
                  <a:lnTo>
                    <a:pt x="2725" y="2724"/>
                  </a:lnTo>
                  <a:lnTo>
                    <a:pt x="2700" y="2164"/>
                  </a:lnTo>
                  <a:lnTo>
                    <a:pt x="2267" y="1197"/>
                  </a:lnTo>
                  <a:lnTo>
                    <a:pt x="1528" y="433"/>
                  </a:lnTo>
                  <a:lnTo>
                    <a:pt x="561" y="2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1"/>
            <p:cNvSpPr/>
            <p:nvPr/>
          </p:nvSpPr>
          <p:spPr>
            <a:xfrm>
              <a:off x="2479125" y="2740375"/>
              <a:ext cx="210050" cy="263525"/>
            </a:xfrm>
            <a:custGeom>
              <a:avLst/>
              <a:gdLst/>
              <a:ahLst/>
              <a:cxnLst/>
              <a:rect l="l" t="t" r="r" b="b"/>
              <a:pathLst>
                <a:path w="8402" h="10541" extrusionOk="0">
                  <a:moveTo>
                    <a:pt x="1" y="0"/>
                  </a:moveTo>
                  <a:lnTo>
                    <a:pt x="1" y="10540"/>
                  </a:lnTo>
                  <a:lnTo>
                    <a:pt x="8402" y="10540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1"/>
            <p:cNvSpPr/>
            <p:nvPr/>
          </p:nvSpPr>
          <p:spPr>
            <a:xfrm>
              <a:off x="2233450" y="1924400"/>
              <a:ext cx="700775" cy="875825"/>
            </a:xfrm>
            <a:custGeom>
              <a:avLst/>
              <a:gdLst/>
              <a:ahLst/>
              <a:cxnLst/>
              <a:rect l="l" t="t" r="r" b="b"/>
              <a:pathLst>
                <a:path w="28031" h="35033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79"/>
                  </a:lnTo>
                  <a:lnTo>
                    <a:pt x="10515" y="459"/>
                  </a:lnTo>
                  <a:lnTo>
                    <a:pt x="9191" y="867"/>
                  </a:lnTo>
                  <a:lnTo>
                    <a:pt x="7944" y="1401"/>
                  </a:lnTo>
                  <a:lnTo>
                    <a:pt x="6747" y="2038"/>
                  </a:lnTo>
                  <a:lnTo>
                    <a:pt x="5627" y="2801"/>
                  </a:lnTo>
                  <a:lnTo>
                    <a:pt x="4583" y="3642"/>
                  </a:lnTo>
                  <a:lnTo>
                    <a:pt x="3641" y="4609"/>
                  </a:lnTo>
                  <a:lnTo>
                    <a:pt x="2775" y="5653"/>
                  </a:lnTo>
                  <a:lnTo>
                    <a:pt x="2012" y="6773"/>
                  </a:lnTo>
                  <a:lnTo>
                    <a:pt x="1375" y="7944"/>
                  </a:lnTo>
                  <a:lnTo>
                    <a:pt x="841" y="9217"/>
                  </a:lnTo>
                  <a:lnTo>
                    <a:pt x="433" y="10541"/>
                  </a:lnTo>
                  <a:lnTo>
                    <a:pt x="153" y="11890"/>
                  </a:lnTo>
                  <a:lnTo>
                    <a:pt x="0" y="13316"/>
                  </a:lnTo>
                  <a:lnTo>
                    <a:pt x="0" y="14029"/>
                  </a:lnTo>
                  <a:lnTo>
                    <a:pt x="0" y="21004"/>
                  </a:lnTo>
                  <a:lnTo>
                    <a:pt x="0" y="21743"/>
                  </a:lnTo>
                  <a:lnTo>
                    <a:pt x="153" y="23143"/>
                  </a:lnTo>
                  <a:lnTo>
                    <a:pt x="433" y="24518"/>
                  </a:lnTo>
                  <a:lnTo>
                    <a:pt x="841" y="25842"/>
                  </a:lnTo>
                  <a:lnTo>
                    <a:pt x="1375" y="27089"/>
                  </a:lnTo>
                  <a:lnTo>
                    <a:pt x="2012" y="28286"/>
                  </a:lnTo>
                  <a:lnTo>
                    <a:pt x="2775" y="29406"/>
                  </a:lnTo>
                  <a:lnTo>
                    <a:pt x="3641" y="30450"/>
                  </a:lnTo>
                  <a:lnTo>
                    <a:pt x="4583" y="31392"/>
                  </a:lnTo>
                  <a:lnTo>
                    <a:pt x="5627" y="32257"/>
                  </a:lnTo>
                  <a:lnTo>
                    <a:pt x="6747" y="33021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32"/>
                  </a:lnTo>
                  <a:lnTo>
                    <a:pt x="14741" y="35032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7" y="33657"/>
                  </a:lnTo>
                  <a:lnTo>
                    <a:pt x="21284" y="33021"/>
                  </a:lnTo>
                  <a:lnTo>
                    <a:pt x="22404" y="32257"/>
                  </a:lnTo>
                  <a:lnTo>
                    <a:pt x="23448" y="31392"/>
                  </a:lnTo>
                  <a:lnTo>
                    <a:pt x="24390" y="30450"/>
                  </a:lnTo>
                  <a:lnTo>
                    <a:pt x="25256" y="29406"/>
                  </a:lnTo>
                  <a:lnTo>
                    <a:pt x="26019" y="28286"/>
                  </a:lnTo>
                  <a:lnTo>
                    <a:pt x="26656" y="27089"/>
                  </a:lnTo>
                  <a:lnTo>
                    <a:pt x="27191" y="25842"/>
                  </a:lnTo>
                  <a:lnTo>
                    <a:pt x="27598" y="24518"/>
                  </a:lnTo>
                  <a:lnTo>
                    <a:pt x="27878" y="23143"/>
                  </a:lnTo>
                  <a:lnTo>
                    <a:pt x="28031" y="21743"/>
                  </a:lnTo>
                  <a:lnTo>
                    <a:pt x="28031" y="21004"/>
                  </a:lnTo>
                  <a:lnTo>
                    <a:pt x="28031" y="14029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41"/>
                  </a:lnTo>
                  <a:lnTo>
                    <a:pt x="27191" y="9217"/>
                  </a:lnTo>
                  <a:lnTo>
                    <a:pt x="26656" y="7944"/>
                  </a:lnTo>
                  <a:lnTo>
                    <a:pt x="26019" y="6773"/>
                  </a:lnTo>
                  <a:lnTo>
                    <a:pt x="25256" y="5653"/>
                  </a:lnTo>
                  <a:lnTo>
                    <a:pt x="24390" y="4609"/>
                  </a:lnTo>
                  <a:lnTo>
                    <a:pt x="23448" y="3642"/>
                  </a:lnTo>
                  <a:lnTo>
                    <a:pt x="22404" y="2801"/>
                  </a:lnTo>
                  <a:lnTo>
                    <a:pt x="21284" y="2038"/>
                  </a:lnTo>
                  <a:lnTo>
                    <a:pt x="20087" y="1401"/>
                  </a:lnTo>
                  <a:lnTo>
                    <a:pt x="18840" y="867"/>
                  </a:lnTo>
                  <a:lnTo>
                    <a:pt x="17516" y="459"/>
                  </a:lnTo>
                  <a:lnTo>
                    <a:pt x="16167" y="179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1"/>
            <p:cNvSpPr/>
            <p:nvPr/>
          </p:nvSpPr>
          <p:spPr>
            <a:xfrm>
              <a:off x="2358200" y="2418300"/>
              <a:ext cx="91050" cy="91050"/>
            </a:xfrm>
            <a:custGeom>
              <a:avLst/>
              <a:gdLst/>
              <a:ahLst/>
              <a:cxnLst/>
              <a:rect l="l" t="t" r="r" b="b"/>
              <a:pathLst>
                <a:path w="3642" h="3642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790" y="3336"/>
                  </a:lnTo>
                  <a:lnTo>
                    <a:pt x="1452" y="3616"/>
                  </a:lnTo>
                  <a:lnTo>
                    <a:pt x="1808" y="3642"/>
                  </a:lnTo>
                  <a:lnTo>
                    <a:pt x="2190" y="3616"/>
                  </a:lnTo>
                  <a:lnTo>
                    <a:pt x="2826" y="3336"/>
                  </a:lnTo>
                  <a:lnTo>
                    <a:pt x="3336" y="2827"/>
                  </a:lnTo>
                  <a:lnTo>
                    <a:pt x="3616" y="2190"/>
                  </a:lnTo>
                  <a:lnTo>
                    <a:pt x="3641" y="1809"/>
                  </a:lnTo>
                  <a:lnTo>
                    <a:pt x="3616" y="1452"/>
                  </a:lnTo>
                  <a:lnTo>
                    <a:pt x="3336" y="790"/>
                  </a:lnTo>
                  <a:lnTo>
                    <a:pt x="2826" y="306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1"/>
            <p:cNvSpPr/>
            <p:nvPr/>
          </p:nvSpPr>
          <p:spPr>
            <a:xfrm>
              <a:off x="2718450" y="2418300"/>
              <a:ext cx="91025" cy="91050"/>
            </a:xfrm>
            <a:custGeom>
              <a:avLst/>
              <a:gdLst/>
              <a:ahLst/>
              <a:cxnLst/>
              <a:rect l="l" t="t" r="r" b="b"/>
              <a:pathLst>
                <a:path w="3641" h="3642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306"/>
                  </a:lnTo>
                  <a:lnTo>
                    <a:pt x="306" y="790"/>
                  </a:lnTo>
                  <a:lnTo>
                    <a:pt x="26" y="1452"/>
                  </a:lnTo>
                  <a:lnTo>
                    <a:pt x="0" y="1809"/>
                  </a:lnTo>
                  <a:lnTo>
                    <a:pt x="26" y="2190"/>
                  </a:lnTo>
                  <a:lnTo>
                    <a:pt x="306" y="2827"/>
                  </a:lnTo>
                  <a:lnTo>
                    <a:pt x="815" y="3336"/>
                  </a:lnTo>
                  <a:lnTo>
                    <a:pt x="1451" y="3616"/>
                  </a:lnTo>
                  <a:lnTo>
                    <a:pt x="1833" y="3642"/>
                  </a:lnTo>
                  <a:lnTo>
                    <a:pt x="2190" y="3616"/>
                  </a:lnTo>
                  <a:lnTo>
                    <a:pt x="2851" y="3336"/>
                  </a:lnTo>
                  <a:lnTo>
                    <a:pt x="3335" y="2827"/>
                  </a:lnTo>
                  <a:lnTo>
                    <a:pt x="3615" y="2190"/>
                  </a:lnTo>
                  <a:lnTo>
                    <a:pt x="3641" y="1809"/>
                  </a:lnTo>
                  <a:lnTo>
                    <a:pt x="3615" y="1452"/>
                  </a:lnTo>
                  <a:lnTo>
                    <a:pt x="3335" y="790"/>
                  </a:lnTo>
                  <a:lnTo>
                    <a:pt x="2851" y="306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419C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1"/>
            <p:cNvSpPr/>
            <p:nvPr/>
          </p:nvSpPr>
          <p:spPr>
            <a:xfrm>
              <a:off x="2062875" y="2844100"/>
              <a:ext cx="1041925" cy="210075"/>
            </a:xfrm>
            <a:custGeom>
              <a:avLst/>
              <a:gdLst/>
              <a:ahLst/>
              <a:cxnLst/>
              <a:rect l="l" t="t" r="r" b="b"/>
              <a:pathLst>
                <a:path w="41677" h="8403" extrusionOk="0">
                  <a:moveTo>
                    <a:pt x="16625" y="1"/>
                  </a:moveTo>
                  <a:lnTo>
                    <a:pt x="12297" y="154"/>
                  </a:lnTo>
                  <a:lnTo>
                    <a:pt x="11177" y="179"/>
                  </a:lnTo>
                  <a:lnTo>
                    <a:pt x="9115" y="485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3005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6"/>
                  </a:lnTo>
                  <a:lnTo>
                    <a:pt x="0" y="8402"/>
                  </a:lnTo>
                  <a:lnTo>
                    <a:pt x="41677" y="8402"/>
                  </a:lnTo>
                  <a:lnTo>
                    <a:pt x="41142" y="7486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0" y="3005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2" y="485"/>
                  </a:lnTo>
                  <a:lnTo>
                    <a:pt x="30500" y="179"/>
                  </a:lnTo>
                  <a:lnTo>
                    <a:pt x="29380" y="154"/>
                  </a:lnTo>
                  <a:lnTo>
                    <a:pt x="25052" y="1"/>
                  </a:lnTo>
                  <a:lnTo>
                    <a:pt x="25027" y="434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4" y="3260"/>
                  </a:lnTo>
                  <a:lnTo>
                    <a:pt x="22863" y="3718"/>
                  </a:lnTo>
                  <a:lnTo>
                    <a:pt x="22099" y="4023"/>
                  </a:lnTo>
                  <a:lnTo>
                    <a:pt x="21284" y="4202"/>
                  </a:lnTo>
                  <a:lnTo>
                    <a:pt x="20418" y="4202"/>
                  </a:lnTo>
                  <a:lnTo>
                    <a:pt x="19578" y="4023"/>
                  </a:lnTo>
                  <a:lnTo>
                    <a:pt x="18840" y="3718"/>
                  </a:lnTo>
                  <a:lnTo>
                    <a:pt x="18153" y="3260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4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1"/>
            <p:cNvSpPr/>
            <p:nvPr/>
          </p:nvSpPr>
          <p:spPr>
            <a:xfrm>
              <a:off x="2439675" y="2844100"/>
              <a:ext cx="288325" cy="149600"/>
            </a:xfrm>
            <a:custGeom>
              <a:avLst/>
              <a:gdLst/>
              <a:ahLst/>
              <a:cxnLst/>
              <a:rect l="l" t="t" r="r" b="b"/>
              <a:pathLst>
                <a:path w="11533" h="5984" extrusionOk="0">
                  <a:moveTo>
                    <a:pt x="1553" y="1"/>
                  </a:moveTo>
                  <a:lnTo>
                    <a:pt x="0" y="52"/>
                  </a:lnTo>
                  <a:lnTo>
                    <a:pt x="0" y="128"/>
                  </a:lnTo>
                  <a:lnTo>
                    <a:pt x="0" y="205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1"/>
                  </a:lnTo>
                  <a:lnTo>
                    <a:pt x="2088" y="4660"/>
                  </a:lnTo>
                  <a:lnTo>
                    <a:pt x="3004" y="5296"/>
                  </a:lnTo>
                  <a:lnTo>
                    <a:pt x="4048" y="5729"/>
                  </a:lnTo>
                  <a:lnTo>
                    <a:pt x="5168" y="5958"/>
                  </a:lnTo>
                  <a:lnTo>
                    <a:pt x="5779" y="5984"/>
                  </a:lnTo>
                  <a:lnTo>
                    <a:pt x="6365" y="5958"/>
                  </a:lnTo>
                  <a:lnTo>
                    <a:pt x="7485" y="5729"/>
                  </a:lnTo>
                  <a:lnTo>
                    <a:pt x="8529" y="5296"/>
                  </a:lnTo>
                  <a:lnTo>
                    <a:pt x="9445" y="4660"/>
                  </a:lnTo>
                  <a:lnTo>
                    <a:pt x="10235" y="3871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205"/>
                  </a:lnTo>
                  <a:lnTo>
                    <a:pt x="11533" y="128"/>
                  </a:lnTo>
                  <a:lnTo>
                    <a:pt x="11533" y="52"/>
                  </a:lnTo>
                  <a:lnTo>
                    <a:pt x="9980" y="1"/>
                  </a:lnTo>
                  <a:lnTo>
                    <a:pt x="9955" y="434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2" y="3260"/>
                  </a:lnTo>
                  <a:lnTo>
                    <a:pt x="7791" y="3718"/>
                  </a:lnTo>
                  <a:lnTo>
                    <a:pt x="7027" y="4023"/>
                  </a:lnTo>
                  <a:lnTo>
                    <a:pt x="6212" y="4202"/>
                  </a:lnTo>
                  <a:lnTo>
                    <a:pt x="5346" y="4202"/>
                  </a:lnTo>
                  <a:lnTo>
                    <a:pt x="4506" y="4023"/>
                  </a:lnTo>
                  <a:lnTo>
                    <a:pt x="3768" y="3718"/>
                  </a:lnTo>
                  <a:lnTo>
                    <a:pt x="3081" y="3260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4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1"/>
            <p:cNvSpPr/>
            <p:nvPr/>
          </p:nvSpPr>
          <p:spPr>
            <a:xfrm>
              <a:off x="2540875" y="2459675"/>
              <a:ext cx="82125" cy="119700"/>
            </a:xfrm>
            <a:custGeom>
              <a:avLst/>
              <a:gdLst/>
              <a:ahLst/>
              <a:cxnLst/>
              <a:rect l="l" t="t" r="r" b="b"/>
              <a:pathLst>
                <a:path w="3285" h="4788" extrusionOk="0">
                  <a:moveTo>
                    <a:pt x="1553" y="1"/>
                  </a:moveTo>
                  <a:lnTo>
                    <a:pt x="1375" y="306"/>
                  </a:lnTo>
                  <a:lnTo>
                    <a:pt x="1298" y="586"/>
                  </a:lnTo>
                  <a:lnTo>
                    <a:pt x="0" y="4252"/>
                  </a:lnTo>
                  <a:lnTo>
                    <a:pt x="0" y="4303"/>
                  </a:lnTo>
                  <a:lnTo>
                    <a:pt x="0" y="4354"/>
                  </a:lnTo>
                  <a:lnTo>
                    <a:pt x="407" y="4558"/>
                  </a:lnTo>
                  <a:lnTo>
                    <a:pt x="1222" y="4787"/>
                  </a:lnTo>
                  <a:lnTo>
                    <a:pt x="2062" y="4787"/>
                  </a:lnTo>
                  <a:lnTo>
                    <a:pt x="2902" y="4558"/>
                  </a:lnTo>
                  <a:lnTo>
                    <a:pt x="3284" y="4354"/>
                  </a:lnTo>
                  <a:lnTo>
                    <a:pt x="3284" y="4303"/>
                  </a:lnTo>
                  <a:lnTo>
                    <a:pt x="3284" y="4252"/>
                  </a:lnTo>
                  <a:lnTo>
                    <a:pt x="2011" y="586"/>
                  </a:lnTo>
                  <a:lnTo>
                    <a:pt x="1935" y="306"/>
                  </a:lnTo>
                  <a:lnTo>
                    <a:pt x="1731" y="1"/>
                  </a:lnTo>
                  <a:close/>
                </a:path>
              </a:pathLst>
            </a:custGeom>
            <a:solidFill>
              <a:srgbClr val="FDE3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1"/>
            <p:cNvSpPr/>
            <p:nvPr/>
          </p:nvSpPr>
          <p:spPr>
            <a:xfrm>
              <a:off x="2540875" y="2568525"/>
              <a:ext cx="82125" cy="38200"/>
            </a:xfrm>
            <a:custGeom>
              <a:avLst/>
              <a:gdLst/>
              <a:ahLst/>
              <a:cxnLst/>
              <a:rect l="l" t="t" r="r" b="b"/>
              <a:pathLst>
                <a:path w="3285" h="1528" extrusionOk="0">
                  <a:moveTo>
                    <a:pt x="0" y="0"/>
                  </a:moveTo>
                  <a:lnTo>
                    <a:pt x="0" y="306"/>
                  </a:lnTo>
                  <a:lnTo>
                    <a:pt x="280" y="840"/>
                  </a:lnTo>
                  <a:lnTo>
                    <a:pt x="764" y="1273"/>
                  </a:lnTo>
                  <a:lnTo>
                    <a:pt x="1298" y="1502"/>
                  </a:lnTo>
                  <a:lnTo>
                    <a:pt x="1528" y="1528"/>
                  </a:lnTo>
                  <a:lnTo>
                    <a:pt x="1782" y="1528"/>
                  </a:lnTo>
                  <a:lnTo>
                    <a:pt x="2011" y="1502"/>
                  </a:lnTo>
                  <a:lnTo>
                    <a:pt x="2521" y="1273"/>
                  </a:lnTo>
                  <a:lnTo>
                    <a:pt x="3004" y="840"/>
                  </a:lnTo>
                  <a:lnTo>
                    <a:pt x="3284" y="306"/>
                  </a:lnTo>
                  <a:lnTo>
                    <a:pt x="3284" y="0"/>
                  </a:lnTo>
                  <a:lnTo>
                    <a:pt x="2902" y="204"/>
                  </a:lnTo>
                  <a:lnTo>
                    <a:pt x="2062" y="433"/>
                  </a:lnTo>
                  <a:lnTo>
                    <a:pt x="1222" y="433"/>
                  </a:lnTo>
                  <a:lnTo>
                    <a:pt x="407" y="2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1"/>
            <p:cNvSpPr/>
            <p:nvPr/>
          </p:nvSpPr>
          <p:spPr>
            <a:xfrm>
              <a:off x="2377300" y="2434225"/>
              <a:ext cx="26100" cy="26750"/>
            </a:xfrm>
            <a:custGeom>
              <a:avLst/>
              <a:gdLst/>
              <a:ahLst/>
              <a:cxnLst/>
              <a:rect l="l" t="t" r="r" b="b"/>
              <a:pathLst>
                <a:path w="1044" h="1070" extrusionOk="0">
                  <a:moveTo>
                    <a:pt x="509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35"/>
                  </a:lnTo>
                  <a:lnTo>
                    <a:pt x="26" y="739"/>
                  </a:lnTo>
                  <a:lnTo>
                    <a:pt x="306" y="1019"/>
                  </a:lnTo>
                  <a:lnTo>
                    <a:pt x="509" y="1070"/>
                  </a:lnTo>
                  <a:lnTo>
                    <a:pt x="738" y="1019"/>
                  </a:lnTo>
                  <a:lnTo>
                    <a:pt x="1019" y="739"/>
                  </a:lnTo>
                  <a:lnTo>
                    <a:pt x="1044" y="535"/>
                  </a:lnTo>
                  <a:lnTo>
                    <a:pt x="1019" y="306"/>
                  </a:lnTo>
                  <a:lnTo>
                    <a:pt x="738" y="26"/>
                  </a:lnTo>
                  <a:lnTo>
                    <a:pt x="50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1"/>
            <p:cNvSpPr/>
            <p:nvPr/>
          </p:nvSpPr>
          <p:spPr>
            <a:xfrm>
              <a:off x="2737525" y="2434225"/>
              <a:ext cx="26775" cy="26750"/>
            </a:xfrm>
            <a:custGeom>
              <a:avLst/>
              <a:gdLst/>
              <a:ahLst/>
              <a:cxnLst/>
              <a:rect l="l" t="t" r="r" b="b"/>
              <a:pathLst>
                <a:path w="1071" h="1070" extrusionOk="0">
                  <a:moveTo>
                    <a:pt x="535" y="0"/>
                  </a:moveTo>
                  <a:lnTo>
                    <a:pt x="332" y="26"/>
                  </a:lnTo>
                  <a:lnTo>
                    <a:pt x="26" y="306"/>
                  </a:lnTo>
                  <a:lnTo>
                    <a:pt x="1" y="535"/>
                  </a:lnTo>
                  <a:lnTo>
                    <a:pt x="26" y="739"/>
                  </a:lnTo>
                  <a:lnTo>
                    <a:pt x="332" y="1019"/>
                  </a:lnTo>
                  <a:lnTo>
                    <a:pt x="535" y="1070"/>
                  </a:lnTo>
                  <a:lnTo>
                    <a:pt x="739" y="1019"/>
                  </a:lnTo>
                  <a:lnTo>
                    <a:pt x="1045" y="739"/>
                  </a:lnTo>
                  <a:lnTo>
                    <a:pt x="1070" y="535"/>
                  </a:lnTo>
                  <a:lnTo>
                    <a:pt x="1045" y="306"/>
                  </a:lnTo>
                  <a:lnTo>
                    <a:pt x="739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1"/>
            <p:cNvSpPr/>
            <p:nvPr/>
          </p:nvSpPr>
          <p:spPr>
            <a:xfrm>
              <a:off x="2330825" y="2522700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5" y="26"/>
                  </a:lnTo>
                  <a:lnTo>
                    <a:pt x="586" y="229"/>
                  </a:lnTo>
                  <a:lnTo>
                    <a:pt x="230" y="586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39"/>
                  </a:lnTo>
                  <a:lnTo>
                    <a:pt x="586" y="2521"/>
                  </a:lnTo>
                  <a:lnTo>
                    <a:pt x="1095" y="2724"/>
                  </a:lnTo>
                  <a:lnTo>
                    <a:pt x="1350" y="2750"/>
                  </a:lnTo>
                  <a:lnTo>
                    <a:pt x="4456" y="2750"/>
                  </a:lnTo>
                  <a:lnTo>
                    <a:pt x="4736" y="2724"/>
                  </a:lnTo>
                  <a:lnTo>
                    <a:pt x="5220" y="2521"/>
                  </a:lnTo>
                  <a:lnTo>
                    <a:pt x="5602" y="2139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586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1"/>
            <p:cNvSpPr/>
            <p:nvPr/>
          </p:nvSpPr>
          <p:spPr>
            <a:xfrm>
              <a:off x="2691075" y="2522700"/>
              <a:ext cx="146400" cy="68750"/>
            </a:xfrm>
            <a:custGeom>
              <a:avLst/>
              <a:gdLst/>
              <a:ahLst/>
              <a:cxnLst/>
              <a:rect l="l" t="t" r="r" b="b"/>
              <a:pathLst>
                <a:path w="5856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1" y="229"/>
                  </a:lnTo>
                  <a:lnTo>
                    <a:pt x="229" y="586"/>
                  </a:lnTo>
                  <a:lnTo>
                    <a:pt x="26" y="1095"/>
                  </a:lnTo>
                  <a:lnTo>
                    <a:pt x="0" y="1375"/>
                  </a:lnTo>
                  <a:lnTo>
                    <a:pt x="26" y="1655"/>
                  </a:lnTo>
                  <a:lnTo>
                    <a:pt x="229" y="2139"/>
                  </a:lnTo>
                  <a:lnTo>
                    <a:pt x="611" y="2521"/>
                  </a:lnTo>
                  <a:lnTo>
                    <a:pt x="1095" y="2724"/>
                  </a:lnTo>
                  <a:lnTo>
                    <a:pt x="1375" y="2750"/>
                  </a:lnTo>
                  <a:lnTo>
                    <a:pt x="4481" y="2750"/>
                  </a:lnTo>
                  <a:lnTo>
                    <a:pt x="4761" y="2724"/>
                  </a:lnTo>
                  <a:lnTo>
                    <a:pt x="5245" y="2521"/>
                  </a:lnTo>
                  <a:lnTo>
                    <a:pt x="5627" y="2139"/>
                  </a:lnTo>
                  <a:lnTo>
                    <a:pt x="5830" y="1655"/>
                  </a:lnTo>
                  <a:lnTo>
                    <a:pt x="5856" y="1375"/>
                  </a:lnTo>
                  <a:lnTo>
                    <a:pt x="5830" y="1095"/>
                  </a:lnTo>
                  <a:lnTo>
                    <a:pt x="5627" y="586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F59A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1"/>
            <p:cNvSpPr/>
            <p:nvPr/>
          </p:nvSpPr>
          <p:spPr>
            <a:xfrm>
              <a:off x="2188250" y="1879850"/>
              <a:ext cx="791175" cy="525750"/>
            </a:xfrm>
            <a:custGeom>
              <a:avLst/>
              <a:gdLst/>
              <a:ahLst/>
              <a:cxnLst/>
              <a:rect l="l" t="t" r="r" b="b"/>
              <a:pathLst>
                <a:path w="31647" h="21030" extrusionOk="0">
                  <a:moveTo>
                    <a:pt x="15022" y="1"/>
                  </a:moveTo>
                  <a:lnTo>
                    <a:pt x="13418" y="154"/>
                  </a:lnTo>
                  <a:lnTo>
                    <a:pt x="11865" y="485"/>
                  </a:lnTo>
                  <a:lnTo>
                    <a:pt x="10388" y="943"/>
                  </a:lnTo>
                  <a:lnTo>
                    <a:pt x="8962" y="1554"/>
                  </a:lnTo>
                  <a:lnTo>
                    <a:pt x="7613" y="2267"/>
                  </a:lnTo>
                  <a:lnTo>
                    <a:pt x="6366" y="3132"/>
                  </a:lnTo>
                  <a:lnTo>
                    <a:pt x="5194" y="4100"/>
                  </a:lnTo>
                  <a:lnTo>
                    <a:pt x="4100" y="5169"/>
                  </a:lnTo>
                  <a:lnTo>
                    <a:pt x="3132" y="6340"/>
                  </a:lnTo>
                  <a:lnTo>
                    <a:pt x="2292" y="7613"/>
                  </a:lnTo>
                  <a:lnTo>
                    <a:pt x="1554" y="8962"/>
                  </a:lnTo>
                  <a:lnTo>
                    <a:pt x="943" y="10388"/>
                  </a:lnTo>
                  <a:lnTo>
                    <a:pt x="485" y="11865"/>
                  </a:lnTo>
                  <a:lnTo>
                    <a:pt x="179" y="13418"/>
                  </a:lnTo>
                  <a:lnTo>
                    <a:pt x="1" y="14996"/>
                  </a:lnTo>
                  <a:lnTo>
                    <a:pt x="1" y="15811"/>
                  </a:lnTo>
                  <a:lnTo>
                    <a:pt x="1" y="21030"/>
                  </a:lnTo>
                  <a:lnTo>
                    <a:pt x="1325" y="20622"/>
                  </a:lnTo>
                  <a:lnTo>
                    <a:pt x="3336" y="19630"/>
                  </a:lnTo>
                  <a:lnTo>
                    <a:pt x="4736" y="18484"/>
                  </a:lnTo>
                  <a:lnTo>
                    <a:pt x="5729" y="17262"/>
                  </a:lnTo>
                  <a:lnTo>
                    <a:pt x="6798" y="15327"/>
                  </a:lnTo>
                  <a:lnTo>
                    <a:pt x="7995" y="13418"/>
                  </a:lnTo>
                  <a:lnTo>
                    <a:pt x="9166" y="12221"/>
                  </a:lnTo>
                  <a:lnTo>
                    <a:pt x="9955" y="11661"/>
                  </a:lnTo>
                  <a:lnTo>
                    <a:pt x="9981" y="11814"/>
                  </a:lnTo>
                  <a:lnTo>
                    <a:pt x="10388" y="13061"/>
                  </a:lnTo>
                  <a:lnTo>
                    <a:pt x="11152" y="14436"/>
                  </a:lnTo>
                  <a:lnTo>
                    <a:pt x="11890" y="15378"/>
                  </a:lnTo>
                  <a:lnTo>
                    <a:pt x="12858" y="16269"/>
                  </a:lnTo>
                  <a:lnTo>
                    <a:pt x="14105" y="17007"/>
                  </a:lnTo>
                  <a:lnTo>
                    <a:pt x="14843" y="17287"/>
                  </a:lnTo>
                  <a:lnTo>
                    <a:pt x="15633" y="17542"/>
                  </a:lnTo>
                  <a:lnTo>
                    <a:pt x="17007" y="17746"/>
                  </a:lnTo>
                  <a:lnTo>
                    <a:pt x="18153" y="17669"/>
                  </a:lnTo>
                  <a:lnTo>
                    <a:pt x="19146" y="17466"/>
                  </a:lnTo>
                  <a:lnTo>
                    <a:pt x="20470" y="17033"/>
                  </a:lnTo>
                  <a:lnTo>
                    <a:pt x="21717" y="16753"/>
                  </a:lnTo>
                  <a:lnTo>
                    <a:pt x="22583" y="16804"/>
                  </a:lnTo>
                  <a:lnTo>
                    <a:pt x="23041" y="16956"/>
                  </a:lnTo>
                  <a:lnTo>
                    <a:pt x="23754" y="17236"/>
                  </a:lnTo>
                  <a:lnTo>
                    <a:pt x="24823" y="17822"/>
                  </a:lnTo>
                  <a:lnTo>
                    <a:pt x="25893" y="18688"/>
                  </a:lnTo>
                  <a:lnTo>
                    <a:pt x="26809" y="19477"/>
                  </a:lnTo>
                  <a:lnTo>
                    <a:pt x="27624" y="19935"/>
                  </a:lnTo>
                  <a:lnTo>
                    <a:pt x="28820" y="20317"/>
                  </a:lnTo>
                  <a:lnTo>
                    <a:pt x="30526" y="20572"/>
                  </a:lnTo>
                  <a:lnTo>
                    <a:pt x="31646" y="20648"/>
                  </a:lnTo>
                  <a:lnTo>
                    <a:pt x="31646" y="15811"/>
                  </a:lnTo>
                  <a:lnTo>
                    <a:pt x="31646" y="14996"/>
                  </a:lnTo>
                  <a:lnTo>
                    <a:pt x="31468" y="13418"/>
                  </a:lnTo>
                  <a:lnTo>
                    <a:pt x="31163" y="11865"/>
                  </a:lnTo>
                  <a:lnTo>
                    <a:pt x="30704" y="10388"/>
                  </a:lnTo>
                  <a:lnTo>
                    <a:pt x="30093" y="8962"/>
                  </a:lnTo>
                  <a:lnTo>
                    <a:pt x="29355" y="7613"/>
                  </a:lnTo>
                  <a:lnTo>
                    <a:pt x="28515" y="6340"/>
                  </a:lnTo>
                  <a:lnTo>
                    <a:pt x="27547" y="5169"/>
                  </a:lnTo>
                  <a:lnTo>
                    <a:pt x="26478" y="4100"/>
                  </a:lnTo>
                  <a:lnTo>
                    <a:pt x="25282" y="3132"/>
                  </a:lnTo>
                  <a:lnTo>
                    <a:pt x="24034" y="2267"/>
                  </a:lnTo>
                  <a:lnTo>
                    <a:pt x="22685" y="1554"/>
                  </a:lnTo>
                  <a:lnTo>
                    <a:pt x="21259" y="943"/>
                  </a:lnTo>
                  <a:lnTo>
                    <a:pt x="19782" y="485"/>
                  </a:lnTo>
                  <a:lnTo>
                    <a:pt x="18229" y="154"/>
                  </a:lnTo>
                  <a:lnTo>
                    <a:pt x="16651" y="1"/>
                  </a:lnTo>
                  <a:close/>
                </a:path>
              </a:pathLst>
            </a:custGeom>
            <a:solidFill>
              <a:srgbClr val="9E79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1"/>
            <p:cNvSpPr/>
            <p:nvPr/>
          </p:nvSpPr>
          <p:spPr>
            <a:xfrm>
              <a:off x="2348025" y="2341925"/>
              <a:ext cx="110750" cy="22300"/>
            </a:xfrm>
            <a:custGeom>
              <a:avLst/>
              <a:gdLst/>
              <a:ahLst/>
              <a:cxnLst/>
              <a:rect l="l" t="t" r="r" b="b"/>
              <a:pathLst>
                <a:path w="4430" h="892" fill="none" extrusionOk="0">
                  <a:moveTo>
                    <a:pt x="4430" y="892"/>
                  </a:moveTo>
                  <a:lnTo>
                    <a:pt x="4201" y="663"/>
                  </a:lnTo>
                  <a:lnTo>
                    <a:pt x="3666" y="332"/>
                  </a:lnTo>
                  <a:lnTo>
                    <a:pt x="2826" y="1"/>
                  </a:lnTo>
                  <a:lnTo>
                    <a:pt x="1629" y="1"/>
                  </a:lnTo>
                  <a:lnTo>
                    <a:pt x="764" y="332"/>
                  </a:lnTo>
                  <a:lnTo>
                    <a:pt x="255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1"/>
            <p:cNvSpPr/>
            <p:nvPr/>
          </p:nvSpPr>
          <p:spPr>
            <a:xfrm>
              <a:off x="2708900" y="2341925"/>
              <a:ext cx="110775" cy="22300"/>
            </a:xfrm>
            <a:custGeom>
              <a:avLst/>
              <a:gdLst/>
              <a:ahLst/>
              <a:cxnLst/>
              <a:rect l="l" t="t" r="r" b="b"/>
              <a:pathLst>
                <a:path w="4431" h="892" fill="none" extrusionOk="0">
                  <a:moveTo>
                    <a:pt x="4430" y="892"/>
                  </a:moveTo>
                  <a:lnTo>
                    <a:pt x="4175" y="663"/>
                  </a:lnTo>
                  <a:lnTo>
                    <a:pt x="3666" y="332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32"/>
                  </a:lnTo>
                  <a:lnTo>
                    <a:pt x="229" y="663"/>
                  </a:lnTo>
                  <a:lnTo>
                    <a:pt x="0" y="892"/>
                  </a:lnTo>
                </a:path>
              </a:pathLst>
            </a:custGeom>
            <a:noFill/>
            <a:ln w="21000" cap="rnd" cmpd="sng">
              <a:solidFill>
                <a:srgbClr val="95653C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1"/>
            <p:cNvSpPr/>
            <p:nvPr/>
          </p:nvSpPr>
          <p:spPr>
            <a:xfrm>
              <a:off x="2521775" y="2657625"/>
              <a:ext cx="124125" cy="35675"/>
            </a:xfrm>
            <a:custGeom>
              <a:avLst/>
              <a:gdLst/>
              <a:ahLst/>
              <a:cxnLst/>
              <a:rect l="l" t="t" r="r" b="b"/>
              <a:pathLst>
                <a:path w="4965" h="1427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2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1"/>
                  </a:lnTo>
                  <a:lnTo>
                    <a:pt x="4812" y="331"/>
                  </a:lnTo>
                  <a:lnTo>
                    <a:pt x="4965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6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1"/>
            <p:cNvSpPr/>
            <p:nvPr/>
          </p:nvSpPr>
          <p:spPr>
            <a:xfrm>
              <a:off x="3100950" y="2455225"/>
              <a:ext cx="356450" cy="586225"/>
            </a:xfrm>
            <a:custGeom>
              <a:avLst/>
              <a:gdLst/>
              <a:ahLst/>
              <a:cxnLst/>
              <a:rect l="l" t="t" r="r" b="b"/>
              <a:pathLst>
                <a:path w="14258" h="23449" extrusionOk="0">
                  <a:moveTo>
                    <a:pt x="9192" y="1"/>
                  </a:moveTo>
                  <a:lnTo>
                    <a:pt x="8784" y="102"/>
                  </a:lnTo>
                  <a:lnTo>
                    <a:pt x="8402" y="357"/>
                  </a:lnTo>
                  <a:lnTo>
                    <a:pt x="8148" y="764"/>
                  </a:lnTo>
                  <a:lnTo>
                    <a:pt x="8071" y="993"/>
                  </a:lnTo>
                  <a:lnTo>
                    <a:pt x="6340" y="8529"/>
                  </a:lnTo>
                  <a:lnTo>
                    <a:pt x="6035" y="8453"/>
                  </a:lnTo>
                  <a:lnTo>
                    <a:pt x="7588" y="1757"/>
                  </a:lnTo>
                  <a:lnTo>
                    <a:pt x="7613" y="1503"/>
                  </a:lnTo>
                  <a:lnTo>
                    <a:pt x="7562" y="1044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798" y="306"/>
                  </a:lnTo>
                  <a:lnTo>
                    <a:pt x="6595" y="255"/>
                  </a:lnTo>
                  <a:lnTo>
                    <a:pt x="6162" y="357"/>
                  </a:lnTo>
                  <a:lnTo>
                    <a:pt x="5805" y="637"/>
                  </a:lnTo>
                  <a:lnTo>
                    <a:pt x="5551" y="1019"/>
                  </a:lnTo>
                  <a:lnTo>
                    <a:pt x="5475" y="1273"/>
                  </a:lnTo>
                  <a:lnTo>
                    <a:pt x="3361" y="10439"/>
                  </a:lnTo>
                  <a:lnTo>
                    <a:pt x="3132" y="9548"/>
                  </a:lnTo>
                  <a:lnTo>
                    <a:pt x="2623" y="8173"/>
                  </a:lnTo>
                  <a:lnTo>
                    <a:pt x="2114" y="7231"/>
                  </a:lnTo>
                  <a:lnTo>
                    <a:pt x="1630" y="6594"/>
                  </a:lnTo>
                  <a:lnTo>
                    <a:pt x="943" y="6111"/>
                  </a:lnTo>
                  <a:lnTo>
                    <a:pt x="383" y="6034"/>
                  </a:lnTo>
                  <a:lnTo>
                    <a:pt x="332" y="6060"/>
                  </a:lnTo>
                  <a:lnTo>
                    <a:pt x="154" y="6136"/>
                  </a:lnTo>
                  <a:lnTo>
                    <a:pt x="1" y="6442"/>
                  </a:lnTo>
                  <a:lnTo>
                    <a:pt x="1" y="6951"/>
                  </a:lnTo>
                  <a:lnTo>
                    <a:pt x="26" y="7078"/>
                  </a:lnTo>
                  <a:lnTo>
                    <a:pt x="561" y="10006"/>
                  </a:lnTo>
                  <a:lnTo>
                    <a:pt x="1147" y="13494"/>
                  </a:lnTo>
                  <a:lnTo>
                    <a:pt x="1197" y="13901"/>
                  </a:lnTo>
                  <a:lnTo>
                    <a:pt x="1427" y="14563"/>
                  </a:lnTo>
                  <a:lnTo>
                    <a:pt x="1885" y="15327"/>
                  </a:lnTo>
                  <a:lnTo>
                    <a:pt x="2929" y="16116"/>
                  </a:lnTo>
                  <a:lnTo>
                    <a:pt x="3158" y="16192"/>
                  </a:lnTo>
                  <a:lnTo>
                    <a:pt x="1859" y="21844"/>
                  </a:lnTo>
                  <a:lnTo>
                    <a:pt x="8784" y="23448"/>
                  </a:lnTo>
                  <a:lnTo>
                    <a:pt x="10133" y="17694"/>
                  </a:lnTo>
                  <a:lnTo>
                    <a:pt x="10261" y="17694"/>
                  </a:lnTo>
                  <a:lnTo>
                    <a:pt x="10694" y="17618"/>
                  </a:lnTo>
                  <a:lnTo>
                    <a:pt x="11203" y="17338"/>
                  </a:lnTo>
                  <a:lnTo>
                    <a:pt x="11610" y="16803"/>
                  </a:lnTo>
                  <a:lnTo>
                    <a:pt x="11737" y="16396"/>
                  </a:lnTo>
                  <a:lnTo>
                    <a:pt x="12068" y="14970"/>
                  </a:lnTo>
                  <a:lnTo>
                    <a:pt x="12832" y="11737"/>
                  </a:lnTo>
                  <a:lnTo>
                    <a:pt x="13087" y="10617"/>
                  </a:lnTo>
                  <a:lnTo>
                    <a:pt x="13189" y="10108"/>
                  </a:lnTo>
                  <a:lnTo>
                    <a:pt x="14232" y="5652"/>
                  </a:lnTo>
                  <a:lnTo>
                    <a:pt x="14258" y="5423"/>
                  </a:lnTo>
                  <a:lnTo>
                    <a:pt x="14207" y="4965"/>
                  </a:lnTo>
                  <a:lnTo>
                    <a:pt x="14029" y="4609"/>
                  </a:lnTo>
                  <a:lnTo>
                    <a:pt x="13698" y="4354"/>
                  </a:lnTo>
                  <a:lnTo>
                    <a:pt x="13520" y="4303"/>
                  </a:lnTo>
                  <a:lnTo>
                    <a:pt x="13316" y="4252"/>
                  </a:lnTo>
                  <a:lnTo>
                    <a:pt x="12908" y="4354"/>
                  </a:lnTo>
                  <a:lnTo>
                    <a:pt x="12578" y="4609"/>
                  </a:lnTo>
                  <a:lnTo>
                    <a:pt x="12348" y="4965"/>
                  </a:lnTo>
                  <a:lnTo>
                    <a:pt x="12272" y="5194"/>
                  </a:lnTo>
                  <a:lnTo>
                    <a:pt x="11254" y="9675"/>
                  </a:lnTo>
                  <a:lnTo>
                    <a:pt x="10872" y="9573"/>
                  </a:lnTo>
                  <a:lnTo>
                    <a:pt x="12323" y="3285"/>
                  </a:lnTo>
                  <a:lnTo>
                    <a:pt x="12348" y="3030"/>
                  </a:lnTo>
                  <a:lnTo>
                    <a:pt x="12297" y="2572"/>
                  </a:lnTo>
                  <a:lnTo>
                    <a:pt x="12094" y="2165"/>
                  </a:lnTo>
                  <a:lnTo>
                    <a:pt x="11763" y="1884"/>
                  </a:lnTo>
                  <a:lnTo>
                    <a:pt x="11534" y="1834"/>
                  </a:lnTo>
                  <a:lnTo>
                    <a:pt x="11330" y="1783"/>
                  </a:lnTo>
                  <a:lnTo>
                    <a:pt x="10897" y="1884"/>
                  </a:lnTo>
                  <a:lnTo>
                    <a:pt x="10541" y="2165"/>
                  </a:lnTo>
                  <a:lnTo>
                    <a:pt x="10286" y="2546"/>
                  </a:lnTo>
                  <a:lnTo>
                    <a:pt x="10210" y="2801"/>
                  </a:lnTo>
                  <a:lnTo>
                    <a:pt x="8759" y="9089"/>
                  </a:lnTo>
                  <a:lnTo>
                    <a:pt x="8453" y="9013"/>
                  </a:lnTo>
                  <a:lnTo>
                    <a:pt x="10184" y="1503"/>
                  </a:lnTo>
                  <a:lnTo>
                    <a:pt x="10235" y="1248"/>
                  </a:lnTo>
                  <a:lnTo>
                    <a:pt x="10159" y="764"/>
                  </a:lnTo>
                  <a:lnTo>
                    <a:pt x="9955" y="357"/>
                  </a:lnTo>
                  <a:lnTo>
                    <a:pt x="9624" y="102"/>
                  </a:lnTo>
                  <a:lnTo>
                    <a:pt x="9421" y="26"/>
                  </a:lnTo>
                  <a:lnTo>
                    <a:pt x="9192" y="1"/>
                  </a:lnTo>
                  <a:close/>
                </a:path>
              </a:pathLst>
            </a:custGeom>
            <a:solidFill>
              <a:srgbClr val="F0C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3184975" y="2714900"/>
              <a:ext cx="25" cy="675"/>
            </a:xfrm>
            <a:custGeom>
              <a:avLst/>
              <a:gdLst/>
              <a:ahLst/>
              <a:cxnLst/>
              <a:rect l="l" t="t" r="r" b="b"/>
              <a:pathLst>
                <a:path w="1" h="27" extrusionOk="0">
                  <a:moveTo>
                    <a:pt x="0" y="1"/>
                  </a:moveTo>
                  <a:lnTo>
                    <a:pt x="0" y="1"/>
                  </a:lnTo>
                  <a:lnTo>
                    <a:pt x="0" y="26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3218075" y="2659525"/>
              <a:ext cx="190950" cy="55400"/>
            </a:xfrm>
            <a:custGeom>
              <a:avLst/>
              <a:gdLst/>
              <a:ahLst/>
              <a:cxnLst/>
              <a:rect l="l" t="t" r="r" b="b"/>
              <a:pathLst>
                <a:path w="7638" h="2216" extrusionOk="0">
                  <a:moveTo>
                    <a:pt x="102" y="1"/>
                  </a:moveTo>
                  <a:lnTo>
                    <a:pt x="0" y="485"/>
                  </a:lnTo>
                  <a:lnTo>
                    <a:pt x="7536" y="2216"/>
                  </a:lnTo>
                  <a:lnTo>
                    <a:pt x="7638" y="1732"/>
                  </a:lnTo>
                  <a:lnTo>
                    <a:pt x="6569" y="1503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8" y="841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3184975" y="2708550"/>
              <a:ext cx="105675" cy="159775"/>
            </a:xfrm>
            <a:custGeom>
              <a:avLst/>
              <a:gdLst/>
              <a:ahLst/>
              <a:cxnLst/>
              <a:rect l="l" t="t" r="r" b="b"/>
              <a:pathLst>
                <a:path w="4227" h="6391" extrusionOk="0">
                  <a:moveTo>
                    <a:pt x="77" y="0"/>
                  </a:moveTo>
                  <a:lnTo>
                    <a:pt x="51" y="51"/>
                  </a:lnTo>
                  <a:lnTo>
                    <a:pt x="0" y="280"/>
                  </a:lnTo>
                  <a:lnTo>
                    <a:pt x="230" y="306"/>
                  </a:lnTo>
                  <a:lnTo>
                    <a:pt x="1121" y="637"/>
                  </a:lnTo>
                  <a:lnTo>
                    <a:pt x="1859" y="1044"/>
                  </a:lnTo>
                  <a:lnTo>
                    <a:pt x="2597" y="1680"/>
                  </a:lnTo>
                  <a:lnTo>
                    <a:pt x="3259" y="2571"/>
                  </a:lnTo>
                  <a:lnTo>
                    <a:pt x="3717" y="3794"/>
                  </a:lnTo>
                  <a:lnTo>
                    <a:pt x="3896" y="5372"/>
                  </a:lnTo>
                  <a:lnTo>
                    <a:pt x="3819" y="6314"/>
                  </a:lnTo>
                  <a:lnTo>
                    <a:pt x="4125" y="6390"/>
                  </a:lnTo>
                  <a:lnTo>
                    <a:pt x="4150" y="6212"/>
                  </a:lnTo>
                  <a:lnTo>
                    <a:pt x="4227" y="5117"/>
                  </a:lnTo>
                  <a:lnTo>
                    <a:pt x="4176" y="4124"/>
                  </a:lnTo>
                  <a:lnTo>
                    <a:pt x="3896" y="3030"/>
                  </a:lnTo>
                  <a:lnTo>
                    <a:pt x="3361" y="1935"/>
                  </a:lnTo>
                  <a:lnTo>
                    <a:pt x="2419" y="968"/>
                  </a:lnTo>
                  <a:lnTo>
                    <a:pt x="1401" y="407"/>
                  </a:lnTo>
                  <a:lnTo>
                    <a:pt x="561" y="102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3162700" y="2888650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1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D3A0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1"/>
            <p:cNvSpPr/>
            <p:nvPr/>
          </p:nvSpPr>
          <p:spPr>
            <a:xfrm>
              <a:off x="3123225" y="2910950"/>
              <a:ext cx="238075" cy="100575"/>
            </a:xfrm>
            <a:custGeom>
              <a:avLst/>
              <a:gdLst/>
              <a:ahLst/>
              <a:cxnLst/>
              <a:rect l="l" t="t" r="r" b="b"/>
              <a:pathLst>
                <a:path w="9523" h="4023" extrusionOk="0">
                  <a:moveTo>
                    <a:pt x="434" y="0"/>
                  </a:moveTo>
                  <a:lnTo>
                    <a:pt x="1" y="1909"/>
                  </a:lnTo>
                  <a:lnTo>
                    <a:pt x="9064" y="4023"/>
                  </a:lnTo>
                  <a:lnTo>
                    <a:pt x="9523" y="2088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rgbClr val="993C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1"/>
            <p:cNvSpPr/>
            <p:nvPr/>
          </p:nvSpPr>
          <p:spPr>
            <a:xfrm>
              <a:off x="3100950" y="2948500"/>
              <a:ext cx="251450" cy="105675"/>
            </a:xfrm>
            <a:custGeom>
              <a:avLst/>
              <a:gdLst/>
              <a:ahLst/>
              <a:cxnLst/>
              <a:rect l="l" t="t" r="r" b="b"/>
              <a:pathLst>
                <a:path w="10058" h="4227" extrusionOk="0">
                  <a:moveTo>
                    <a:pt x="994" y="0"/>
                  </a:moveTo>
                  <a:lnTo>
                    <a:pt x="1" y="4226"/>
                  </a:lnTo>
                  <a:lnTo>
                    <a:pt x="9573" y="4226"/>
                  </a:lnTo>
                  <a:lnTo>
                    <a:pt x="10057" y="208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C26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21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"/>
          <p:cNvSpPr txBox="1">
            <a:spLocks noGrp="1"/>
          </p:cNvSpPr>
          <p:nvPr>
            <p:ph type="title"/>
          </p:nvPr>
        </p:nvSpPr>
        <p:spPr>
          <a:xfrm>
            <a:off x="2200485" y="305035"/>
            <a:ext cx="3445935" cy="7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Subject Pronouns  </a:t>
            </a:r>
            <a:endParaRPr dirty="0"/>
          </a:p>
        </p:txBody>
      </p:sp>
      <p:grpSp>
        <p:nvGrpSpPr>
          <p:cNvPr id="444" name="Google Shape;444;p22"/>
          <p:cNvGrpSpPr/>
          <p:nvPr/>
        </p:nvGrpSpPr>
        <p:grpSpPr>
          <a:xfrm flipH="1">
            <a:off x="7488534" y="3637864"/>
            <a:ext cx="1655476" cy="1505645"/>
            <a:chOff x="4163225" y="296325"/>
            <a:chExt cx="1399625" cy="1272950"/>
          </a:xfrm>
        </p:grpSpPr>
        <p:sp>
          <p:nvSpPr>
            <p:cNvPr id="445" name="Google Shape;445;p22"/>
            <p:cNvSpPr/>
            <p:nvPr/>
          </p:nvSpPr>
          <p:spPr>
            <a:xfrm>
              <a:off x="4209700" y="296325"/>
              <a:ext cx="949000" cy="996100"/>
            </a:xfrm>
            <a:custGeom>
              <a:avLst/>
              <a:gdLst/>
              <a:ahLst/>
              <a:cxnLst/>
              <a:rect l="l" t="t" r="r" b="b"/>
              <a:pathLst>
                <a:path w="37960" h="39844" extrusionOk="0">
                  <a:moveTo>
                    <a:pt x="16727" y="0"/>
                  </a:moveTo>
                  <a:lnTo>
                    <a:pt x="16345" y="26"/>
                  </a:lnTo>
                  <a:lnTo>
                    <a:pt x="15963" y="102"/>
                  </a:lnTo>
                  <a:lnTo>
                    <a:pt x="15275" y="382"/>
                  </a:lnTo>
                  <a:lnTo>
                    <a:pt x="14715" y="815"/>
                  </a:lnTo>
                  <a:lnTo>
                    <a:pt x="14308" y="1401"/>
                  </a:lnTo>
                  <a:lnTo>
                    <a:pt x="14155" y="1706"/>
                  </a:lnTo>
                  <a:lnTo>
                    <a:pt x="13850" y="1502"/>
                  </a:lnTo>
                  <a:lnTo>
                    <a:pt x="13188" y="1222"/>
                  </a:lnTo>
                  <a:lnTo>
                    <a:pt x="12450" y="1146"/>
                  </a:lnTo>
                  <a:lnTo>
                    <a:pt x="11711" y="1222"/>
                  </a:lnTo>
                  <a:lnTo>
                    <a:pt x="11355" y="1375"/>
                  </a:lnTo>
                  <a:lnTo>
                    <a:pt x="10998" y="1528"/>
                  </a:lnTo>
                  <a:lnTo>
                    <a:pt x="10413" y="1986"/>
                  </a:lnTo>
                  <a:lnTo>
                    <a:pt x="10005" y="2546"/>
                  </a:lnTo>
                  <a:lnTo>
                    <a:pt x="9776" y="3183"/>
                  </a:lnTo>
                  <a:lnTo>
                    <a:pt x="9725" y="3539"/>
                  </a:lnTo>
                  <a:lnTo>
                    <a:pt x="9394" y="3412"/>
                  </a:lnTo>
                  <a:lnTo>
                    <a:pt x="8656" y="3310"/>
                  </a:lnTo>
                  <a:lnTo>
                    <a:pt x="7943" y="3412"/>
                  </a:lnTo>
                  <a:lnTo>
                    <a:pt x="7256" y="3692"/>
                  </a:lnTo>
                  <a:lnTo>
                    <a:pt x="6925" y="3921"/>
                  </a:lnTo>
                  <a:lnTo>
                    <a:pt x="6645" y="4150"/>
                  </a:lnTo>
                  <a:lnTo>
                    <a:pt x="6212" y="4736"/>
                  </a:lnTo>
                  <a:lnTo>
                    <a:pt x="5983" y="5398"/>
                  </a:lnTo>
                  <a:lnTo>
                    <a:pt x="5932" y="6060"/>
                  </a:lnTo>
                  <a:lnTo>
                    <a:pt x="6008" y="6416"/>
                  </a:lnTo>
                  <a:lnTo>
                    <a:pt x="5627" y="6390"/>
                  </a:lnTo>
                  <a:lnTo>
                    <a:pt x="4914" y="6467"/>
                  </a:lnTo>
                  <a:lnTo>
                    <a:pt x="4226" y="6747"/>
                  </a:lnTo>
                  <a:lnTo>
                    <a:pt x="3641" y="7180"/>
                  </a:lnTo>
                  <a:lnTo>
                    <a:pt x="3412" y="7485"/>
                  </a:lnTo>
                  <a:lnTo>
                    <a:pt x="3208" y="7791"/>
                  </a:lnTo>
                  <a:lnTo>
                    <a:pt x="2953" y="8453"/>
                  </a:lnTo>
                  <a:lnTo>
                    <a:pt x="2928" y="9140"/>
                  </a:lnTo>
                  <a:lnTo>
                    <a:pt x="3081" y="9802"/>
                  </a:lnTo>
                  <a:lnTo>
                    <a:pt x="3233" y="10133"/>
                  </a:lnTo>
                  <a:lnTo>
                    <a:pt x="2877" y="10184"/>
                  </a:lnTo>
                  <a:lnTo>
                    <a:pt x="2215" y="10464"/>
                  </a:lnTo>
                  <a:lnTo>
                    <a:pt x="1630" y="10897"/>
                  </a:lnTo>
                  <a:lnTo>
                    <a:pt x="1197" y="11482"/>
                  </a:lnTo>
                  <a:lnTo>
                    <a:pt x="1044" y="11813"/>
                  </a:lnTo>
                  <a:lnTo>
                    <a:pt x="942" y="12170"/>
                  </a:lnTo>
                  <a:lnTo>
                    <a:pt x="891" y="12857"/>
                  </a:lnTo>
                  <a:lnTo>
                    <a:pt x="1069" y="13544"/>
                  </a:lnTo>
                  <a:lnTo>
                    <a:pt x="1400" y="14130"/>
                  </a:lnTo>
                  <a:lnTo>
                    <a:pt x="1655" y="14410"/>
                  </a:lnTo>
                  <a:lnTo>
                    <a:pt x="1324" y="14563"/>
                  </a:lnTo>
                  <a:lnTo>
                    <a:pt x="764" y="14996"/>
                  </a:lnTo>
                  <a:lnTo>
                    <a:pt x="331" y="15556"/>
                  </a:lnTo>
                  <a:lnTo>
                    <a:pt x="77" y="16218"/>
                  </a:lnTo>
                  <a:lnTo>
                    <a:pt x="51" y="16574"/>
                  </a:lnTo>
                  <a:lnTo>
                    <a:pt x="26" y="16930"/>
                  </a:lnTo>
                  <a:lnTo>
                    <a:pt x="178" y="17567"/>
                  </a:lnTo>
                  <a:lnTo>
                    <a:pt x="484" y="18127"/>
                  </a:lnTo>
                  <a:lnTo>
                    <a:pt x="917" y="18611"/>
                  </a:lnTo>
                  <a:lnTo>
                    <a:pt x="1197" y="18814"/>
                  </a:lnTo>
                  <a:lnTo>
                    <a:pt x="917" y="18993"/>
                  </a:lnTo>
                  <a:lnTo>
                    <a:pt x="484" y="19451"/>
                  </a:lnTo>
                  <a:lnTo>
                    <a:pt x="178" y="19985"/>
                  </a:lnTo>
                  <a:lnTo>
                    <a:pt x="26" y="20596"/>
                  </a:lnTo>
                  <a:lnTo>
                    <a:pt x="0" y="20902"/>
                  </a:lnTo>
                  <a:lnTo>
                    <a:pt x="26" y="21258"/>
                  </a:lnTo>
                  <a:lnTo>
                    <a:pt x="204" y="21895"/>
                  </a:lnTo>
                  <a:lnTo>
                    <a:pt x="560" y="22455"/>
                  </a:lnTo>
                  <a:lnTo>
                    <a:pt x="1044" y="22913"/>
                  </a:lnTo>
                  <a:lnTo>
                    <a:pt x="1324" y="23091"/>
                  </a:lnTo>
                  <a:lnTo>
                    <a:pt x="1044" y="23321"/>
                  </a:lnTo>
                  <a:lnTo>
                    <a:pt x="637" y="23881"/>
                  </a:lnTo>
                  <a:lnTo>
                    <a:pt x="382" y="24517"/>
                  </a:lnTo>
                  <a:lnTo>
                    <a:pt x="306" y="25205"/>
                  </a:lnTo>
                  <a:lnTo>
                    <a:pt x="382" y="25561"/>
                  </a:lnTo>
                  <a:lnTo>
                    <a:pt x="458" y="25917"/>
                  </a:lnTo>
                  <a:lnTo>
                    <a:pt x="815" y="26554"/>
                  </a:lnTo>
                  <a:lnTo>
                    <a:pt x="1324" y="27063"/>
                  </a:lnTo>
                  <a:lnTo>
                    <a:pt x="1960" y="27419"/>
                  </a:lnTo>
                  <a:lnTo>
                    <a:pt x="2291" y="27521"/>
                  </a:lnTo>
                  <a:lnTo>
                    <a:pt x="2088" y="27801"/>
                  </a:lnTo>
                  <a:lnTo>
                    <a:pt x="1859" y="28463"/>
                  </a:lnTo>
                  <a:lnTo>
                    <a:pt x="1782" y="29151"/>
                  </a:lnTo>
                  <a:lnTo>
                    <a:pt x="1935" y="29838"/>
                  </a:lnTo>
                  <a:lnTo>
                    <a:pt x="2088" y="30169"/>
                  </a:lnTo>
                  <a:lnTo>
                    <a:pt x="2291" y="30475"/>
                  </a:lnTo>
                  <a:lnTo>
                    <a:pt x="2801" y="30984"/>
                  </a:lnTo>
                  <a:lnTo>
                    <a:pt x="3437" y="31340"/>
                  </a:lnTo>
                  <a:lnTo>
                    <a:pt x="4150" y="31518"/>
                  </a:lnTo>
                  <a:lnTo>
                    <a:pt x="4506" y="31544"/>
                  </a:lnTo>
                  <a:lnTo>
                    <a:pt x="4405" y="31875"/>
                  </a:lnTo>
                  <a:lnTo>
                    <a:pt x="4354" y="32562"/>
                  </a:lnTo>
                  <a:lnTo>
                    <a:pt x="4481" y="33224"/>
                  </a:lnTo>
                  <a:lnTo>
                    <a:pt x="4812" y="33861"/>
                  </a:lnTo>
                  <a:lnTo>
                    <a:pt x="5066" y="34141"/>
                  </a:lnTo>
                  <a:lnTo>
                    <a:pt x="5347" y="34395"/>
                  </a:lnTo>
                  <a:lnTo>
                    <a:pt x="5983" y="34752"/>
                  </a:lnTo>
                  <a:lnTo>
                    <a:pt x="6696" y="34955"/>
                  </a:lnTo>
                  <a:lnTo>
                    <a:pt x="7434" y="34955"/>
                  </a:lnTo>
                  <a:lnTo>
                    <a:pt x="7791" y="34879"/>
                  </a:lnTo>
                  <a:lnTo>
                    <a:pt x="7791" y="35210"/>
                  </a:lnTo>
                  <a:lnTo>
                    <a:pt x="7918" y="35872"/>
                  </a:lnTo>
                  <a:lnTo>
                    <a:pt x="8249" y="36508"/>
                  </a:lnTo>
                  <a:lnTo>
                    <a:pt x="8758" y="37017"/>
                  </a:lnTo>
                  <a:lnTo>
                    <a:pt x="9089" y="37221"/>
                  </a:lnTo>
                  <a:lnTo>
                    <a:pt x="9420" y="37399"/>
                  </a:lnTo>
                  <a:lnTo>
                    <a:pt x="10158" y="37578"/>
                  </a:lnTo>
                  <a:lnTo>
                    <a:pt x="10871" y="37578"/>
                  </a:lnTo>
                  <a:lnTo>
                    <a:pt x="11584" y="37399"/>
                  </a:lnTo>
                  <a:lnTo>
                    <a:pt x="11915" y="37247"/>
                  </a:lnTo>
                  <a:lnTo>
                    <a:pt x="11991" y="37578"/>
                  </a:lnTo>
                  <a:lnTo>
                    <a:pt x="12322" y="38189"/>
                  </a:lnTo>
                  <a:lnTo>
                    <a:pt x="12831" y="38698"/>
                  </a:lnTo>
                  <a:lnTo>
                    <a:pt x="13468" y="39054"/>
                  </a:lnTo>
                  <a:lnTo>
                    <a:pt x="13824" y="39181"/>
                  </a:lnTo>
                  <a:lnTo>
                    <a:pt x="14206" y="39258"/>
                  </a:lnTo>
                  <a:lnTo>
                    <a:pt x="14970" y="39258"/>
                  </a:lnTo>
                  <a:lnTo>
                    <a:pt x="15683" y="39054"/>
                  </a:lnTo>
                  <a:lnTo>
                    <a:pt x="16294" y="38698"/>
                  </a:lnTo>
                  <a:lnTo>
                    <a:pt x="16574" y="38469"/>
                  </a:lnTo>
                  <a:lnTo>
                    <a:pt x="16752" y="38749"/>
                  </a:lnTo>
                  <a:lnTo>
                    <a:pt x="17236" y="39258"/>
                  </a:lnTo>
                  <a:lnTo>
                    <a:pt x="17872" y="39614"/>
                  </a:lnTo>
                  <a:lnTo>
                    <a:pt x="18585" y="39818"/>
                  </a:lnTo>
                  <a:lnTo>
                    <a:pt x="18992" y="39843"/>
                  </a:lnTo>
                  <a:lnTo>
                    <a:pt x="19069" y="39843"/>
                  </a:lnTo>
                  <a:lnTo>
                    <a:pt x="19451" y="39818"/>
                  </a:lnTo>
                  <a:lnTo>
                    <a:pt x="20164" y="39614"/>
                  </a:lnTo>
                  <a:lnTo>
                    <a:pt x="20800" y="39258"/>
                  </a:lnTo>
                  <a:lnTo>
                    <a:pt x="21284" y="38749"/>
                  </a:lnTo>
                  <a:lnTo>
                    <a:pt x="21462" y="38443"/>
                  </a:lnTo>
                  <a:lnTo>
                    <a:pt x="21742" y="38698"/>
                  </a:lnTo>
                  <a:lnTo>
                    <a:pt x="22353" y="39054"/>
                  </a:lnTo>
                  <a:lnTo>
                    <a:pt x="23066" y="39232"/>
                  </a:lnTo>
                  <a:lnTo>
                    <a:pt x="23804" y="39232"/>
                  </a:lnTo>
                  <a:lnTo>
                    <a:pt x="24186" y="39156"/>
                  </a:lnTo>
                  <a:lnTo>
                    <a:pt x="24568" y="39029"/>
                  </a:lnTo>
                  <a:lnTo>
                    <a:pt x="25204" y="38672"/>
                  </a:lnTo>
                  <a:lnTo>
                    <a:pt x="25688" y="38163"/>
                  </a:lnTo>
                  <a:lnTo>
                    <a:pt x="26019" y="37527"/>
                  </a:lnTo>
                  <a:lnTo>
                    <a:pt x="26121" y="37196"/>
                  </a:lnTo>
                  <a:lnTo>
                    <a:pt x="26452" y="37374"/>
                  </a:lnTo>
                  <a:lnTo>
                    <a:pt x="27139" y="37552"/>
                  </a:lnTo>
                  <a:lnTo>
                    <a:pt x="27878" y="37552"/>
                  </a:lnTo>
                  <a:lnTo>
                    <a:pt x="28616" y="37374"/>
                  </a:lnTo>
                  <a:lnTo>
                    <a:pt x="28947" y="37196"/>
                  </a:lnTo>
                  <a:lnTo>
                    <a:pt x="29278" y="36966"/>
                  </a:lnTo>
                  <a:lnTo>
                    <a:pt x="29762" y="36457"/>
                  </a:lnTo>
                  <a:lnTo>
                    <a:pt x="30093" y="35846"/>
                  </a:lnTo>
                  <a:lnTo>
                    <a:pt x="30245" y="35159"/>
                  </a:lnTo>
                  <a:lnTo>
                    <a:pt x="30220" y="34828"/>
                  </a:lnTo>
                  <a:lnTo>
                    <a:pt x="30576" y="34904"/>
                  </a:lnTo>
                  <a:lnTo>
                    <a:pt x="31315" y="34904"/>
                  </a:lnTo>
                  <a:lnTo>
                    <a:pt x="32027" y="34701"/>
                  </a:lnTo>
                  <a:lnTo>
                    <a:pt x="32664" y="34344"/>
                  </a:lnTo>
                  <a:lnTo>
                    <a:pt x="32944" y="34090"/>
                  </a:lnTo>
                  <a:lnTo>
                    <a:pt x="33198" y="33810"/>
                  </a:lnTo>
                  <a:lnTo>
                    <a:pt x="33529" y="33173"/>
                  </a:lnTo>
                  <a:lnTo>
                    <a:pt x="33657" y="32511"/>
                  </a:lnTo>
                  <a:lnTo>
                    <a:pt x="33606" y="31824"/>
                  </a:lnTo>
                  <a:lnTo>
                    <a:pt x="33504" y="31493"/>
                  </a:lnTo>
                  <a:lnTo>
                    <a:pt x="33860" y="31467"/>
                  </a:lnTo>
                  <a:lnTo>
                    <a:pt x="34573" y="31289"/>
                  </a:lnTo>
                  <a:lnTo>
                    <a:pt x="35184" y="30933"/>
                  </a:lnTo>
                  <a:lnTo>
                    <a:pt x="35719" y="30424"/>
                  </a:lnTo>
                  <a:lnTo>
                    <a:pt x="35897" y="30093"/>
                  </a:lnTo>
                  <a:lnTo>
                    <a:pt x="36075" y="29762"/>
                  </a:lnTo>
                  <a:lnTo>
                    <a:pt x="36203" y="29074"/>
                  </a:lnTo>
                  <a:lnTo>
                    <a:pt x="36152" y="28387"/>
                  </a:lnTo>
                  <a:lnTo>
                    <a:pt x="35897" y="27750"/>
                  </a:lnTo>
                  <a:lnTo>
                    <a:pt x="35693" y="27445"/>
                  </a:lnTo>
                  <a:lnTo>
                    <a:pt x="36024" y="27343"/>
                  </a:lnTo>
                  <a:lnTo>
                    <a:pt x="36661" y="26987"/>
                  </a:lnTo>
                  <a:lnTo>
                    <a:pt x="37170" y="26477"/>
                  </a:lnTo>
                  <a:lnTo>
                    <a:pt x="37501" y="25841"/>
                  </a:lnTo>
                  <a:lnTo>
                    <a:pt x="37603" y="25510"/>
                  </a:lnTo>
                  <a:lnTo>
                    <a:pt x="37654" y="25128"/>
                  </a:lnTo>
                  <a:lnTo>
                    <a:pt x="37603" y="24441"/>
                  </a:lnTo>
                  <a:lnTo>
                    <a:pt x="37348" y="23804"/>
                  </a:lnTo>
                  <a:lnTo>
                    <a:pt x="36915" y="23244"/>
                  </a:lnTo>
                  <a:lnTo>
                    <a:pt x="36635" y="23041"/>
                  </a:lnTo>
                  <a:lnTo>
                    <a:pt x="36941" y="22837"/>
                  </a:lnTo>
                  <a:lnTo>
                    <a:pt x="37399" y="22379"/>
                  </a:lnTo>
                  <a:lnTo>
                    <a:pt x="37756" y="21819"/>
                  </a:lnTo>
                  <a:lnTo>
                    <a:pt x="37934" y="21182"/>
                  </a:lnTo>
                  <a:lnTo>
                    <a:pt x="37959" y="20851"/>
                  </a:lnTo>
                  <a:lnTo>
                    <a:pt x="37934" y="20520"/>
                  </a:lnTo>
                  <a:lnTo>
                    <a:pt x="37781" y="19909"/>
                  </a:lnTo>
                  <a:lnTo>
                    <a:pt x="37476" y="19374"/>
                  </a:lnTo>
                  <a:lnTo>
                    <a:pt x="37043" y="18916"/>
                  </a:lnTo>
                  <a:lnTo>
                    <a:pt x="36788" y="18738"/>
                  </a:lnTo>
                  <a:lnTo>
                    <a:pt x="37043" y="18560"/>
                  </a:lnTo>
                  <a:lnTo>
                    <a:pt x="37476" y="18076"/>
                  </a:lnTo>
                  <a:lnTo>
                    <a:pt x="37781" y="17491"/>
                  </a:lnTo>
                  <a:lnTo>
                    <a:pt x="37934" y="16854"/>
                  </a:lnTo>
                  <a:lnTo>
                    <a:pt x="37908" y="16523"/>
                  </a:lnTo>
                  <a:lnTo>
                    <a:pt x="37883" y="16141"/>
                  </a:lnTo>
                  <a:lnTo>
                    <a:pt x="37628" y="15479"/>
                  </a:lnTo>
                  <a:lnTo>
                    <a:pt x="37196" y="14919"/>
                  </a:lnTo>
                  <a:lnTo>
                    <a:pt x="36635" y="14486"/>
                  </a:lnTo>
                  <a:lnTo>
                    <a:pt x="36304" y="14334"/>
                  </a:lnTo>
                  <a:lnTo>
                    <a:pt x="36534" y="14079"/>
                  </a:lnTo>
                  <a:lnTo>
                    <a:pt x="36890" y="13468"/>
                  </a:lnTo>
                  <a:lnTo>
                    <a:pt x="37043" y="12806"/>
                  </a:lnTo>
                  <a:lnTo>
                    <a:pt x="36992" y="12093"/>
                  </a:lnTo>
                  <a:lnTo>
                    <a:pt x="36890" y="11737"/>
                  </a:lnTo>
                  <a:lnTo>
                    <a:pt x="36737" y="11406"/>
                  </a:lnTo>
                  <a:lnTo>
                    <a:pt x="36304" y="10820"/>
                  </a:lnTo>
                  <a:lnTo>
                    <a:pt x="35719" y="10388"/>
                  </a:lnTo>
                  <a:lnTo>
                    <a:pt x="35057" y="10133"/>
                  </a:lnTo>
                  <a:lnTo>
                    <a:pt x="34701" y="10057"/>
                  </a:lnTo>
                  <a:lnTo>
                    <a:pt x="34853" y="9751"/>
                  </a:lnTo>
                  <a:lnTo>
                    <a:pt x="35006" y="9089"/>
                  </a:lnTo>
                  <a:lnTo>
                    <a:pt x="34955" y="8402"/>
                  </a:lnTo>
                  <a:lnTo>
                    <a:pt x="34701" y="7740"/>
                  </a:lnTo>
                  <a:lnTo>
                    <a:pt x="34497" y="7434"/>
                  </a:lnTo>
                  <a:lnTo>
                    <a:pt x="34268" y="7129"/>
                  </a:lnTo>
                  <a:lnTo>
                    <a:pt x="33682" y="6696"/>
                  </a:lnTo>
                  <a:lnTo>
                    <a:pt x="32995" y="6416"/>
                  </a:lnTo>
                  <a:lnTo>
                    <a:pt x="32282" y="6340"/>
                  </a:lnTo>
                  <a:lnTo>
                    <a:pt x="31900" y="6365"/>
                  </a:lnTo>
                  <a:lnTo>
                    <a:pt x="31976" y="6034"/>
                  </a:lnTo>
                  <a:lnTo>
                    <a:pt x="31926" y="5347"/>
                  </a:lnTo>
                  <a:lnTo>
                    <a:pt x="31696" y="4685"/>
                  </a:lnTo>
                  <a:lnTo>
                    <a:pt x="31264" y="4099"/>
                  </a:lnTo>
                  <a:lnTo>
                    <a:pt x="30958" y="3870"/>
                  </a:lnTo>
                  <a:lnTo>
                    <a:pt x="30653" y="3641"/>
                  </a:lnTo>
                  <a:lnTo>
                    <a:pt x="29965" y="3361"/>
                  </a:lnTo>
                  <a:lnTo>
                    <a:pt x="29227" y="3285"/>
                  </a:lnTo>
                  <a:lnTo>
                    <a:pt x="28514" y="3386"/>
                  </a:lnTo>
                  <a:lnTo>
                    <a:pt x="28158" y="3514"/>
                  </a:lnTo>
                  <a:lnTo>
                    <a:pt x="28132" y="3157"/>
                  </a:lnTo>
                  <a:lnTo>
                    <a:pt x="27878" y="2521"/>
                  </a:lnTo>
                  <a:lnTo>
                    <a:pt x="27470" y="1935"/>
                  </a:lnTo>
                  <a:lnTo>
                    <a:pt x="26885" y="1502"/>
                  </a:lnTo>
                  <a:lnTo>
                    <a:pt x="26528" y="1324"/>
                  </a:lnTo>
                  <a:lnTo>
                    <a:pt x="26172" y="1197"/>
                  </a:lnTo>
                  <a:lnTo>
                    <a:pt x="25434" y="1121"/>
                  </a:lnTo>
                  <a:lnTo>
                    <a:pt x="24695" y="1222"/>
                  </a:lnTo>
                  <a:lnTo>
                    <a:pt x="24033" y="1477"/>
                  </a:lnTo>
                  <a:lnTo>
                    <a:pt x="23728" y="1706"/>
                  </a:lnTo>
                  <a:lnTo>
                    <a:pt x="23601" y="1375"/>
                  </a:lnTo>
                  <a:lnTo>
                    <a:pt x="23168" y="815"/>
                  </a:lnTo>
                  <a:lnTo>
                    <a:pt x="22608" y="382"/>
                  </a:lnTo>
                  <a:lnTo>
                    <a:pt x="21920" y="77"/>
                  </a:lnTo>
                  <a:lnTo>
                    <a:pt x="21538" y="26"/>
                  </a:lnTo>
                  <a:lnTo>
                    <a:pt x="21156" y="0"/>
                  </a:lnTo>
                  <a:lnTo>
                    <a:pt x="20393" y="102"/>
                  </a:lnTo>
                  <a:lnTo>
                    <a:pt x="19731" y="382"/>
                  </a:lnTo>
                  <a:lnTo>
                    <a:pt x="19171" y="815"/>
                  </a:lnTo>
                  <a:lnTo>
                    <a:pt x="18942" y="1095"/>
                  </a:lnTo>
                  <a:lnTo>
                    <a:pt x="18712" y="815"/>
                  </a:lnTo>
                  <a:lnTo>
                    <a:pt x="18152" y="382"/>
                  </a:lnTo>
                  <a:lnTo>
                    <a:pt x="17490" y="102"/>
                  </a:lnTo>
                  <a:lnTo>
                    <a:pt x="16727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4277800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2724" y="0"/>
                  </a:moveTo>
                  <a:lnTo>
                    <a:pt x="2164" y="51"/>
                  </a:lnTo>
                  <a:lnTo>
                    <a:pt x="1197" y="459"/>
                  </a:lnTo>
                  <a:lnTo>
                    <a:pt x="459" y="1197"/>
                  </a:lnTo>
                  <a:lnTo>
                    <a:pt x="26" y="2190"/>
                  </a:lnTo>
                  <a:lnTo>
                    <a:pt x="0" y="2750"/>
                  </a:lnTo>
                  <a:lnTo>
                    <a:pt x="0" y="4914"/>
                  </a:lnTo>
                  <a:lnTo>
                    <a:pt x="26" y="5474"/>
                  </a:lnTo>
                  <a:lnTo>
                    <a:pt x="459" y="6467"/>
                  </a:lnTo>
                  <a:lnTo>
                    <a:pt x="1197" y="7205"/>
                  </a:lnTo>
                  <a:lnTo>
                    <a:pt x="2164" y="7613"/>
                  </a:lnTo>
                  <a:lnTo>
                    <a:pt x="2724" y="7638"/>
                  </a:lnTo>
                  <a:lnTo>
                    <a:pt x="2724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5022475" y="866600"/>
              <a:ext cx="68125" cy="190975"/>
            </a:xfrm>
            <a:custGeom>
              <a:avLst/>
              <a:gdLst/>
              <a:ahLst/>
              <a:cxnLst/>
              <a:rect l="l" t="t" r="r" b="b"/>
              <a:pathLst>
                <a:path w="2725" h="7639" extrusionOk="0">
                  <a:moveTo>
                    <a:pt x="0" y="0"/>
                  </a:moveTo>
                  <a:lnTo>
                    <a:pt x="0" y="7638"/>
                  </a:lnTo>
                  <a:lnTo>
                    <a:pt x="560" y="7613"/>
                  </a:lnTo>
                  <a:lnTo>
                    <a:pt x="1528" y="7205"/>
                  </a:lnTo>
                  <a:lnTo>
                    <a:pt x="2266" y="6467"/>
                  </a:lnTo>
                  <a:lnTo>
                    <a:pt x="2699" y="5474"/>
                  </a:lnTo>
                  <a:lnTo>
                    <a:pt x="2724" y="4914"/>
                  </a:lnTo>
                  <a:lnTo>
                    <a:pt x="2724" y="2750"/>
                  </a:lnTo>
                  <a:lnTo>
                    <a:pt x="2699" y="2190"/>
                  </a:lnTo>
                  <a:lnTo>
                    <a:pt x="2266" y="1197"/>
                  </a:lnTo>
                  <a:lnTo>
                    <a:pt x="1528" y="459"/>
                  </a:lnTo>
                  <a:lnTo>
                    <a:pt x="560" y="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4579475" y="1254850"/>
              <a:ext cx="210075" cy="264150"/>
            </a:xfrm>
            <a:custGeom>
              <a:avLst/>
              <a:gdLst/>
              <a:ahLst/>
              <a:cxnLst/>
              <a:rect l="l" t="t" r="r" b="b"/>
              <a:pathLst>
                <a:path w="8403" h="10566" extrusionOk="0">
                  <a:moveTo>
                    <a:pt x="1" y="0"/>
                  </a:moveTo>
                  <a:lnTo>
                    <a:pt x="1" y="10566"/>
                  </a:lnTo>
                  <a:lnTo>
                    <a:pt x="8402" y="10566"/>
                  </a:lnTo>
                  <a:lnTo>
                    <a:pt x="8402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4333800" y="439525"/>
              <a:ext cx="700775" cy="875800"/>
            </a:xfrm>
            <a:custGeom>
              <a:avLst/>
              <a:gdLst/>
              <a:ahLst/>
              <a:cxnLst/>
              <a:rect l="l" t="t" r="r" b="b"/>
              <a:pathLst>
                <a:path w="28031" h="35032" extrusionOk="0">
                  <a:moveTo>
                    <a:pt x="14028" y="1"/>
                  </a:moveTo>
                  <a:lnTo>
                    <a:pt x="13290" y="26"/>
                  </a:lnTo>
                  <a:lnTo>
                    <a:pt x="11890" y="153"/>
                  </a:lnTo>
                  <a:lnTo>
                    <a:pt x="10515" y="433"/>
                  </a:lnTo>
                  <a:lnTo>
                    <a:pt x="9191" y="841"/>
                  </a:lnTo>
                  <a:lnTo>
                    <a:pt x="7944" y="1375"/>
                  </a:lnTo>
                  <a:lnTo>
                    <a:pt x="6747" y="2037"/>
                  </a:lnTo>
                  <a:lnTo>
                    <a:pt x="5627" y="2776"/>
                  </a:lnTo>
                  <a:lnTo>
                    <a:pt x="4583" y="3641"/>
                  </a:lnTo>
                  <a:lnTo>
                    <a:pt x="3641" y="4583"/>
                  </a:lnTo>
                  <a:lnTo>
                    <a:pt x="2776" y="5627"/>
                  </a:lnTo>
                  <a:lnTo>
                    <a:pt x="2012" y="6747"/>
                  </a:lnTo>
                  <a:lnTo>
                    <a:pt x="1375" y="7944"/>
                  </a:lnTo>
                  <a:lnTo>
                    <a:pt x="841" y="9191"/>
                  </a:lnTo>
                  <a:lnTo>
                    <a:pt x="433" y="10515"/>
                  </a:lnTo>
                  <a:lnTo>
                    <a:pt x="153" y="11890"/>
                  </a:lnTo>
                  <a:lnTo>
                    <a:pt x="1" y="13316"/>
                  </a:lnTo>
                  <a:lnTo>
                    <a:pt x="1" y="14028"/>
                  </a:lnTo>
                  <a:lnTo>
                    <a:pt x="1" y="21004"/>
                  </a:lnTo>
                  <a:lnTo>
                    <a:pt x="1" y="21717"/>
                  </a:lnTo>
                  <a:lnTo>
                    <a:pt x="153" y="23143"/>
                  </a:lnTo>
                  <a:lnTo>
                    <a:pt x="433" y="24517"/>
                  </a:lnTo>
                  <a:lnTo>
                    <a:pt x="841" y="25841"/>
                  </a:lnTo>
                  <a:lnTo>
                    <a:pt x="1375" y="27089"/>
                  </a:lnTo>
                  <a:lnTo>
                    <a:pt x="2012" y="28285"/>
                  </a:lnTo>
                  <a:lnTo>
                    <a:pt x="2776" y="29405"/>
                  </a:lnTo>
                  <a:lnTo>
                    <a:pt x="3641" y="30449"/>
                  </a:lnTo>
                  <a:lnTo>
                    <a:pt x="4583" y="31391"/>
                  </a:lnTo>
                  <a:lnTo>
                    <a:pt x="5627" y="32257"/>
                  </a:lnTo>
                  <a:lnTo>
                    <a:pt x="6747" y="32995"/>
                  </a:lnTo>
                  <a:lnTo>
                    <a:pt x="7944" y="33657"/>
                  </a:lnTo>
                  <a:lnTo>
                    <a:pt x="9191" y="34192"/>
                  </a:lnTo>
                  <a:lnTo>
                    <a:pt x="10515" y="34599"/>
                  </a:lnTo>
                  <a:lnTo>
                    <a:pt x="11890" y="34879"/>
                  </a:lnTo>
                  <a:lnTo>
                    <a:pt x="13290" y="35006"/>
                  </a:lnTo>
                  <a:lnTo>
                    <a:pt x="14028" y="35032"/>
                  </a:lnTo>
                  <a:lnTo>
                    <a:pt x="14741" y="35006"/>
                  </a:lnTo>
                  <a:lnTo>
                    <a:pt x="16167" y="34879"/>
                  </a:lnTo>
                  <a:lnTo>
                    <a:pt x="17516" y="34599"/>
                  </a:lnTo>
                  <a:lnTo>
                    <a:pt x="18840" y="34192"/>
                  </a:lnTo>
                  <a:lnTo>
                    <a:pt x="20088" y="33657"/>
                  </a:lnTo>
                  <a:lnTo>
                    <a:pt x="21284" y="32995"/>
                  </a:lnTo>
                  <a:lnTo>
                    <a:pt x="22404" y="32257"/>
                  </a:lnTo>
                  <a:lnTo>
                    <a:pt x="23448" y="31391"/>
                  </a:lnTo>
                  <a:lnTo>
                    <a:pt x="24390" y="30449"/>
                  </a:lnTo>
                  <a:lnTo>
                    <a:pt x="25256" y="29405"/>
                  </a:lnTo>
                  <a:lnTo>
                    <a:pt x="26020" y="28285"/>
                  </a:lnTo>
                  <a:lnTo>
                    <a:pt x="26656" y="27089"/>
                  </a:lnTo>
                  <a:lnTo>
                    <a:pt x="27191" y="25841"/>
                  </a:lnTo>
                  <a:lnTo>
                    <a:pt x="27598" y="24517"/>
                  </a:lnTo>
                  <a:lnTo>
                    <a:pt x="27878" y="23143"/>
                  </a:lnTo>
                  <a:lnTo>
                    <a:pt x="28031" y="21717"/>
                  </a:lnTo>
                  <a:lnTo>
                    <a:pt x="28031" y="21004"/>
                  </a:lnTo>
                  <a:lnTo>
                    <a:pt x="28031" y="14028"/>
                  </a:lnTo>
                  <a:lnTo>
                    <a:pt x="28031" y="13316"/>
                  </a:lnTo>
                  <a:lnTo>
                    <a:pt x="27878" y="11890"/>
                  </a:lnTo>
                  <a:lnTo>
                    <a:pt x="27598" y="10515"/>
                  </a:lnTo>
                  <a:lnTo>
                    <a:pt x="27191" y="9191"/>
                  </a:lnTo>
                  <a:lnTo>
                    <a:pt x="26656" y="7944"/>
                  </a:lnTo>
                  <a:lnTo>
                    <a:pt x="26020" y="6747"/>
                  </a:lnTo>
                  <a:lnTo>
                    <a:pt x="25256" y="5627"/>
                  </a:lnTo>
                  <a:lnTo>
                    <a:pt x="24390" y="4583"/>
                  </a:lnTo>
                  <a:lnTo>
                    <a:pt x="23448" y="3641"/>
                  </a:lnTo>
                  <a:lnTo>
                    <a:pt x="22404" y="2776"/>
                  </a:lnTo>
                  <a:lnTo>
                    <a:pt x="21284" y="2037"/>
                  </a:lnTo>
                  <a:lnTo>
                    <a:pt x="20088" y="1375"/>
                  </a:lnTo>
                  <a:lnTo>
                    <a:pt x="18840" y="841"/>
                  </a:lnTo>
                  <a:lnTo>
                    <a:pt x="17516" y="433"/>
                  </a:lnTo>
                  <a:lnTo>
                    <a:pt x="16167" y="153"/>
                  </a:lnTo>
                  <a:lnTo>
                    <a:pt x="14741" y="26"/>
                  </a:lnTo>
                  <a:lnTo>
                    <a:pt x="14028" y="1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4458550" y="933425"/>
              <a:ext cx="91050" cy="90400"/>
            </a:xfrm>
            <a:custGeom>
              <a:avLst/>
              <a:gdLst/>
              <a:ahLst/>
              <a:cxnLst/>
              <a:rect l="l" t="t" r="r" b="b"/>
              <a:pathLst>
                <a:path w="3642" h="3616" extrusionOk="0">
                  <a:moveTo>
                    <a:pt x="1808" y="1"/>
                  </a:moveTo>
                  <a:lnTo>
                    <a:pt x="1452" y="26"/>
                  </a:lnTo>
                  <a:lnTo>
                    <a:pt x="790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1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790" y="3310"/>
                  </a:lnTo>
                  <a:lnTo>
                    <a:pt x="1452" y="3590"/>
                  </a:lnTo>
                  <a:lnTo>
                    <a:pt x="1808" y="3616"/>
                  </a:lnTo>
                  <a:lnTo>
                    <a:pt x="2190" y="3590"/>
                  </a:lnTo>
                  <a:lnTo>
                    <a:pt x="2826" y="3310"/>
                  </a:lnTo>
                  <a:lnTo>
                    <a:pt x="3336" y="2827"/>
                  </a:lnTo>
                  <a:lnTo>
                    <a:pt x="3616" y="2165"/>
                  </a:lnTo>
                  <a:lnTo>
                    <a:pt x="3641" y="1808"/>
                  </a:lnTo>
                  <a:lnTo>
                    <a:pt x="3616" y="1426"/>
                  </a:lnTo>
                  <a:lnTo>
                    <a:pt x="3336" y="790"/>
                  </a:lnTo>
                  <a:lnTo>
                    <a:pt x="2826" y="281"/>
                  </a:lnTo>
                  <a:lnTo>
                    <a:pt x="2190" y="26"/>
                  </a:lnTo>
                  <a:lnTo>
                    <a:pt x="1808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4818800" y="933425"/>
              <a:ext cx="91025" cy="90400"/>
            </a:xfrm>
            <a:custGeom>
              <a:avLst/>
              <a:gdLst/>
              <a:ahLst/>
              <a:cxnLst/>
              <a:rect l="l" t="t" r="r" b="b"/>
              <a:pathLst>
                <a:path w="3641" h="3616" extrusionOk="0">
                  <a:moveTo>
                    <a:pt x="1833" y="1"/>
                  </a:moveTo>
                  <a:lnTo>
                    <a:pt x="1451" y="26"/>
                  </a:lnTo>
                  <a:lnTo>
                    <a:pt x="815" y="281"/>
                  </a:lnTo>
                  <a:lnTo>
                    <a:pt x="306" y="790"/>
                  </a:lnTo>
                  <a:lnTo>
                    <a:pt x="26" y="1426"/>
                  </a:lnTo>
                  <a:lnTo>
                    <a:pt x="0" y="1808"/>
                  </a:lnTo>
                  <a:lnTo>
                    <a:pt x="26" y="2165"/>
                  </a:lnTo>
                  <a:lnTo>
                    <a:pt x="306" y="2827"/>
                  </a:lnTo>
                  <a:lnTo>
                    <a:pt x="815" y="3310"/>
                  </a:lnTo>
                  <a:lnTo>
                    <a:pt x="1451" y="3590"/>
                  </a:lnTo>
                  <a:lnTo>
                    <a:pt x="1833" y="3616"/>
                  </a:lnTo>
                  <a:lnTo>
                    <a:pt x="2190" y="3590"/>
                  </a:lnTo>
                  <a:lnTo>
                    <a:pt x="2852" y="3310"/>
                  </a:lnTo>
                  <a:lnTo>
                    <a:pt x="3335" y="2827"/>
                  </a:lnTo>
                  <a:lnTo>
                    <a:pt x="3615" y="2165"/>
                  </a:lnTo>
                  <a:lnTo>
                    <a:pt x="3641" y="1808"/>
                  </a:lnTo>
                  <a:lnTo>
                    <a:pt x="3615" y="1426"/>
                  </a:lnTo>
                  <a:lnTo>
                    <a:pt x="3335" y="790"/>
                  </a:lnTo>
                  <a:lnTo>
                    <a:pt x="2852" y="281"/>
                  </a:lnTo>
                  <a:lnTo>
                    <a:pt x="2190" y="2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rgbClr val="2515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2"/>
            <p:cNvSpPr/>
            <p:nvPr/>
          </p:nvSpPr>
          <p:spPr>
            <a:xfrm>
              <a:off x="4163225" y="1359225"/>
              <a:ext cx="1041925" cy="210050"/>
            </a:xfrm>
            <a:custGeom>
              <a:avLst/>
              <a:gdLst/>
              <a:ahLst/>
              <a:cxnLst/>
              <a:rect l="l" t="t" r="r" b="b"/>
              <a:pathLst>
                <a:path w="41677" h="8402" extrusionOk="0">
                  <a:moveTo>
                    <a:pt x="16625" y="1"/>
                  </a:moveTo>
                  <a:lnTo>
                    <a:pt x="12297" y="153"/>
                  </a:lnTo>
                  <a:lnTo>
                    <a:pt x="11177" y="179"/>
                  </a:lnTo>
                  <a:lnTo>
                    <a:pt x="9115" y="484"/>
                  </a:lnTo>
                  <a:lnTo>
                    <a:pt x="7307" y="1070"/>
                  </a:lnTo>
                  <a:lnTo>
                    <a:pt x="5678" y="1910"/>
                  </a:lnTo>
                  <a:lnTo>
                    <a:pt x="4227" y="2979"/>
                  </a:lnTo>
                  <a:lnTo>
                    <a:pt x="2903" y="4303"/>
                  </a:lnTo>
                  <a:lnTo>
                    <a:pt x="1681" y="5805"/>
                  </a:lnTo>
                  <a:lnTo>
                    <a:pt x="535" y="7485"/>
                  </a:lnTo>
                  <a:lnTo>
                    <a:pt x="1" y="8402"/>
                  </a:lnTo>
                  <a:lnTo>
                    <a:pt x="41677" y="8402"/>
                  </a:lnTo>
                  <a:lnTo>
                    <a:pt x="41142" y="7485"/>
                  </a:lnTo>
                  <a:lnTo>
                    <a:pt x="39996" y="5805"/>
                  </a:lnTo>
                  <a:lnTo>
                    <a:pt x="38774" y="4303"/>
                  </a:lnTo>
                  <a:lnTo>
                    <a:pt x="37451" y="2979"/>
                  </a:lnTo>
                  <a:lnTo>
                    <a:pt x="35999" y="1910"/>
                  </a:lnTo>
                  <a:lnTo>
                    <a:pt x="34370" y="1070"/>
                  </a:lnTo>
                  <a:lnTo>
                    <a:pt x="32563" y="484"/>
                  </a:lnTo>
                  <a:lnTo>
                    <a:pt x="30500" y="179"/>
                  </a:lnTo>
                  <a:lnTo>
                    <a:pt x="29380" y="153"/>
                  </a:lnTo>
                  <a:lnTo>
                    <a:pt x="25052" y="1"/>
                  </a:lnTo>
                  <a:lnTo>
                    <a:pt x="25027" y="433"/>
                  </a:lnTo>
                  <a:lnTo>
                    <a:pt x="24874" y="1248"/>
                  </a:lnTo>
                  <a:lnTo>
                    <a:pt x="24543" y="2012"/>
                  </a:lnTo>
                  <a:lnTo>
                    <a:pt x="24085" y="2674"/>
                  </a:lnTo>
                  <a:lnTo>
                    <a:pt x="23525" y="3259"/>
                  </a:lnTo>
                  <a:lnTo>
                    <a:pt x="22863" y="3692"/>
                  </a:lnTo>
                  <a:lnTo>
                    <a:pt x="22099" y="4023"/>
                  </a:lnTo>
                  <a:lnTo>
                    <a:pt x="21284" y="4201"/>
                  </a:lnTo>
                  <a:lnTo>
                    <a:pt x="20419" y="4201"/>
                  </a:lnTo>
                  <a:lnTo>
                    <a:pt x="19579" y="4023"/>
                  </a:lnTo>
                  <a:lnTo>
                    <a:pt x="18840" y="3692"/>
                  </a:lnTo>
                  <a:lnTo>
                    <a:pt x="18153" y="3259"/>
                  </a:lnTo>
                  <a:lnTo>
                    <a:pt x="17593" y="2674"/>
                  </a:lnTo>
                  <a:lnTo>
                    <a:pt x="17134" y="2012"/>
                  </a:lnTo>
                  <a:lnTo>
                    <a:pt x="16803" y="1248"/>
                  </a:lnTo>
                  <a:lnTo>
                    <a:pt x="16651" y="433"/>
                  </a:lnTo>
                  <a:lnTo>
                    <a:pt x="16625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2"/>
            <p:cNvSpPr/>
            <p:nvPr/>
          </p:nvSpPr>
          <p:spPr>
            <a:xfrm>
              <a:off x="4540025" y="1359225"/>
              <a:ext cx="288350" cy="148950"/>
            </a:xfrm>
            <a:custGeom>
              <a:avLst/>
              <a:gdLst/>
              <a:ahLst/>
              <a:cxnLst/>
              <a:rect l="l" t="t" r="r" b="b"/>
              <a:pathLst>
                <a:path w="11534" h="5958" extrusionOk="0">
                  <a:moveTo>
                    <a:pt x="1553" y="1"/>
                  </a:moveTo>
                  <a:lnTo>
                    <a:pt x="0" y="51"/>
                  </a:lnTo>
                  <a:lnTo>
                    <a:pt x="0" y="128"/>
                  </a:lnTo>
                  <a:lnTo>
                    <a:pt x="0" y="179"/>
                  </a:lnTo>
                  <a:lnTo>
                    <a:pt x="0" y="790"/>
                  </a:lnTo>
                  <a:lnTo>
                    <a:pt x="255" y="1910"/>
                  </a:lnTo>
                  <a:lnTo>
                    <a:pt x="688" y="2954"/>
                  </a:lnTo>
                  <a:lnTo>
                    <a:pt x="1299" y="3870"/>
                  </a:lnTo>
                  <a:lnTo>
                    <a:pt x="2088" y="4659"/>
                  </a:lnTo>
                  <a:lnTo>
                    <a:pt x="3004" y="5270"/>
                  </a:lnTo>
                  <a:lnTo>
                    <a:pt x="4048" y="5703"/>
                  </a:lnTo>
                  <a:lnTo>
                    <a:pt x="5168" y="5958"/>
                  </a:lnTo>
                  <a:lnTo>
                    <a:pt x="6365" y="5958"/>
                  </a:lnTo>
                  <a:lnTo>
                    <a:pt x="7485" y="5703"/>
                  </a:lnTo>
                  <a:lnTo>
                    <a:pt x="8529" y="5270"/>
                  </a:lnTo>
                  <a:lnTo>
                    <a:pt x="9446" y="4659"/>
                  </a:lnTo>
                  <a:lnTo>
                    <a:pt x="10235" y="3870"/>
                  </a:lnTo>
                  <a:lnTo>
                    <a:pt x="10846" y="2954"/>
                  </a:lnTo>
                  <a:lnTo>
                    <a:pt x="11304" y="1910"/>
                  </a:lnTo>
                  <a:lnTo>
                    <a:pt x="11533" y="790"/>
                  </a:lnTo>
                  <a:lnTo>
                    <a:pt x="11533" y="179"/>
                  </a:lnTo>
                  <a:lnTo>
                    <a:pt x="11533" y="128"/>
                  </a:lnTo>
                  <a:lnTo>
                    <a:pt x="11533" y="51"/>
                  </a:lnTo>
                  <a:lnTo>
                    <a:pt x="9980" y="1"/>
                  </a:lnTo>
                  <a:lnTo>
                    <a:pt x="9955" y="433"/>
                  </a:lnTo>
                  <a:lnTo>
                    <a:pt x="9802" y="1248"/>
                  </a:lnTo>
                  <a:lnTo>
                    <a:pt x="9471" y="2012"/>
                  </a:lnTo>
                  <a:lnTo>
                    <a:pt x="9013" y="2674"/>
                  </a:lnTo>
                  <a:lnTo>
                    <a:pt x="8453" y="3259"/>
                  </a:lnTo>
                  <a:lnTo>
                    <a:pt x="7791" y="3692"/>
                  </a:lnTo>
                  <a:lnTo>
                    <a:pt x="7027" y="4023"/>
                  </a:lnTo>
                  <a:lnTo>
                    <a:pt x="6212" y="4201"/>
                  </a:lnTo>
                  <a:lnTo>
                    <a:pt x="5347" y="4201"/>
                  </a:lnTo>
                  <a:lnTo>
                    <a:pt x="4507" y="4023"/>
                  </a:lnTo>
                  <a:lnTo>
                    <a:pt x="3768" y="3692"/>
                  </a:lnTo>
                  <a:lnTo>
                    <a:pt x="3081" y="3259"/>
                  </a:lnTo>
                  <a:lnTo>
                    <a:pt x="2521" y="2674"/>
                  </a:lnTo>
                  <a:lnTo>
                    <a:pt x="2062" y="2012"/>
                  </a:lnTo>
                  <a:lnTo>
                    <a:pt x="1731" y="1248"/>
                  </a:lnTo>
                  <a:lnTo>
                    <a:pt x="1579" y="433"/>
                  </a:lnTo>
                  <a:lnTo>
                    <a:pt x="1553" y="1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2"/>
            <p:cNvSpPr/>
            <p:nvPr/>
          </p:nvSpPr>
          <p:spPr>
            <a:xfrm>
              <a:off x="4632300" y="974800"/>
              <a:ext cx="99950" cy="119675"/>
            </a:xfrm>
            <a:custGeom>
              <a:avLst/>
              <a:gdLst/>
              <a:ahLst/>
              <a:cxnLst/>
              <a:rect l="l" t="t" r="r" b="b"/>
              <a:pathLst>
                <a:path w="3998" h="4787" extrusionOk="0">
                  <a:moveTo>
                    <a:pt x="1885" y="0"/>
                  </a:moveTo>
                  <a:lnTo>
                    <a:pt x="1656" y="306"/>
                  </a:lnTo>
                  <a:lnTo>
                    <a:pt x="1579" y="586"/>
                  </a:lnTo>
                  <a:lnTo>
                    <a:pt x="26" y="4252"/>
                  </a:lnTo>
                  <a:lnTo>
                    <a:pt x="1" y="4303"/>
                  </a:lnTo>
                  <a:lnTo>
                    <a:pt x="1" y="4354"/>
                  </a:lnTo>
                  <a:lnTo>
                    <a:pt x="485" y="4558"/>
                  </a:lnTo>
                  <a:lnTo>
                    <a:pt x="1503" y="4787"/>
                  </a:lnTo>
                  <a:lnTo>
                    <a:pt x="2521" y="4787"/>
                  </a:lnTo>
                  <a:lnTo>
                    <a:pt x="3514" y="4558"/>
                  </a:lnTo>
                  <a:lnTo>
                    <a:pt x="3998" y="4354"/>
                  </a:lnTo>
                  <a:lnTo>
                    <a:pt x="3998" y="4303"/>
                  </a:lnTo>
                  <a:lnTo>
                    <a:pt x="3998" y="4252"/>
                  </a:lnTo>
                  <a:lnTo>
                    <a:pt x="2445" y="586"/>
                  </a:lnTo>
                  <a:lnTo>
                    <a:pt x="2343" y="306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825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2"/>
            <p:cNvSpPr/>
            <p:nvPr/>
          </p:nvSpPr>
          <p:spPr>
            <a:xfrm>
              <a:off x="4632300" y="1083625"/>
              <a:ext cx="99950" cy="37575"/>
            </a:xfrm>
            <a:custGeom>
              <a:avLst/>
              <a:gdLst/>
              <a:ahLst/>
              <a:cxnLst/>
              <a:rect l="l" t="t" r="r" b="b"/>
              <a:pathLst>
                <a:path w="3998" h="1503" extrusionOk="0">
                  <a:moveTo>
                    <a:pt x="1" y="1"/>
                  </a:moveTo>
                  <a:lnTo>
                    <a:pt x="1" y="306"/>
                  </a:lnTo>
                  <a:lnTo>
                    <a:pt x="357" y="841"/>
                  </a:lnTo>
                  <a:lnTo>
                    <a:pt x="917" y="1248"/>
                  </a:lnTo>
                  <a:lnTo>
                    <a:pt x="1579" y="1477"/>
                  </a:lnTo>
                  <a:lnTo>
                    <a:pt x="1834" y="1503"/>
                  </a:lnTo>
                  <a:lnTo>
                    <a:pt x="2165" y="1503"/>
                  </a:lnTo>
                  <a:lnTo>
                    <a:pt x="2445" y="1477"/>
                  </a:lnTo>
                  <a:lnTo>
                    <a:pt x="3081" y="1248"/>
                  </a:lnTo>
                  <a:lnTo>
                    <a:pt x="3667" y="841"/>
                  </a:lnTo>
                  <a:lnTo>
                    <a:pt x="3998" y="306"/>
                  </a:lnTo>
                  <a:lnTo>
                    <a:pt x="3998" y="1"/>
                  </a:lnTo>
                  <a:lnTo>
                    <a:pt x="3514" y="205"/>
                  </a:lnTo>
                  <a:lnTo>
                    <a:pt x="2521" y="434"/>
                  </a:lnTo>
                  <a:lnTo>
                    <a:pt x="1503" y="434"/>
                  </a:lnTo>
                  <a:lnTo>
                    <a:pt x="485" y="2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2"/>
            <p:cNvSpPr/>
            <p:nvPr/>
          </p:nvSpPr>
          <p:spPr>
            <a:xfrm>
              <a:off x="4477650" y="949350"/>
              <a:ext cx="26125" cy="26100"/>
            </a:xfrm>
            <a:custGeom>
              <a:avLst/>
              <a:gdLst/>
              <a:ahLst/>
              <a:cxnLst/>
              <a:rect l="l" t="t" r="r" b="b"/>
              <a:pathLst>
                <a:path w="1045" h="1044" extrusionOk="0">
                  <a:moveTo>
                    <a:pt x="510" y="0"/>
                  </a:moveTo>
                  <a:lnTo>
                    <a:pt x="306" y="26"/>
                  </a:lnTo>
                  <a:lnTo>
                    <a:pt x="26" y="306"/>
                  </a:lnTo>
                  <a:lnTo>
                    <a:pt x="0" y="509"/>
                  </a:lnTo>
                  <a:lnTo>
                    <a:pt x="26" y="738"/>
                  </a:lnTo>
                  <a:lnTo>
                    <a:pt x="306" y="1018"/>
                  </a:lnTo>
                  <a:lnTo>
                    <a:pt x="510" y="1044"/>
                  </a:lnTo>
                  <a:lnTo>
                    <a:pt x="739" y="1018"/>
                  </a:lnTo>
                  <a:lnTo>
                    <a:pt x="1019" y="738"/>
                  </a:lnTo>
                  <a:lnTo>
                    <a:pt x="1044" y="509"/>
                  </a:lnTo>
                  <a:lnTo>
                    <a:pt x="1019" y="306"/>
                  </a:lnTo>
                  <a:lnTo>
                    <a:pt x="739" y="26"/>
                  </a:lnTo>
                  <a:lnTo>
                    <a:pt x="5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2"/>
            <p:cNvSpPr/>
            <p:nvPr/>
          </p:nvSpPr>
          <p:spPr>
            <a:xfrm>
              <a:off x="4837900" y="949350"/>
              <a:ext cx="26750" cy="26100"/>
            </a:xfrm>
            <a:custGeom>
              <a:avLst/>
              <a:gdLst/>
              <a:ahLst/>
              <a:cxnLst/>
              <a:rect l="l" t="t" r="r" b="b"/>
              <a:pathLst>
                <a:path w="1070" h="1044" extrusionOk="0">
                  <a:moveTo>
                    <a:pt x="535" y="0"/>
                  </a:moveTo>
                  <a:lnTo>
                    <a:pt x="331" y="26"/>
                  </a:lnTo>
                  <a:lnTo>
                    <a:pt x="25" y="306"/>
                  </a:lnTo>
                  <a:lnTo>
                    <a:pt x="0" y="509"/>
                  </a:lnTo>
                  <a:lnTo>
                    <a:pt x="25" y="738"/>
                  </a:lnTo>
                  <a:lnTo>
                    <a:pt x="331" y="1018"/>
                  </a:lnTo>
                  <a:lnTo>
                    <a:pt x="535" y="1044"/>
                  </a:lnTo>
                  <a:lnTo>
                    <a:pt x="738" y="1018"/>
                  </a:lnTo>
                  <a:lnTo>
                    <a:pt x="1044" y="738"/>
                  </a:lnTo>
                  <a:lnTo>
                    <a:pt x="1069" y="509"/>
                  </a:lnTo>
                  <a:lnTo>
                    <a:pt x="1044" y="306"/>
                  </a:lnTo>
                  <a:lnTo>
                    <a:pt x="738" y="26"/>
                  </a:lnTo>
                  <a:lnTo>
                    <a:pt x="5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2"/>
            <p:cNvSpPr/>
            <p:nvPr/>
          </p:nvSpPr>
          <p:spPr>
            <a:xfrm>
              <a:off x="4431175" y="1037175"/>
              <a:ext cx="145775" cy="68750"/>
            </a:xfrm>
            <a:custGeom>
              <a:avLst/>
              <a:gdLst/>
              <a:ahLst/>
              <a:cxnLst/>
              <a:rect l="l" t="t" r="r" b="b"/>
              <a:pathLst>
                <a:path w="5831" h="2750" extrusionOk="0">
                  <a:moveTo>
                    <a:pt x="1350" y="0"/>
                  </a:moveTo>
                  <a:lnTo>
                    <a:pt x="1096" y="26"/>
                  </a:lnTo>
                  <a:lnTo>
                    <a:pt x="586" y="229"/>
                  </a:lnTo>
                  <a:lnTo>
                    <a:pt x="230" y="611"/>
                  </a:lnTo>
                  <a:lnTo>
                    <a:pt x="1" y="1095"/>
                  </a:lnTo>
                  <a:lnTo>
                    <a:pt x="1" y="1375"/>
                  </a:lnTo>
                  <a:lnTo>
                    <a:pt x="1" y="1655"/>
                  </a:lnTo>
                  <a:lnTo>
                    <a:pt x="230" y="2164"/>
                  </a:lnTo>
                  <a:lnTo>
                    <a:pt x="586" y="2521"/>
                  </a:lnTo>
                  <a:lnTo>
                    <a:pt x="1096" y="2750"/>
                  </a:lnTo>
                  <a:lnTo>
                    <a:pt x="4736" y="2750"/>
                  </a:lnTo>
                  <a:lnTo>
                    <a:pt x="5220" y="2521"/>
                  </a:lnTo>
                  <a:lnTo>
                    <a:pt x="5602" y="2164"/>
                  </a:lnTo>
                  <a:lnTo>
                    <a:pt x="5805" y="1655"/>
                  </a:lnTo>
                  <a:lnTo>
                    <a:pt x="5831" y="1375"/>
                  </a:lnTo>
                  <a:lnTo>
                    <a:pt x="5805" y="1095"/>
                  </a:lnTo>
                  <a:lnTo>
                    <a:pt x="5602" y="611"/>
                  </a:lnTo>
                  <a:lnTo>
                    <a:pt x="5220" y="229"/>
                  </a:lnTo>
                  <a:lnTo>
                    <a:pt x="4736" y="26"/>
                  </a:lnTo>
                  <a:lnTo>
                    <a:pt x="4456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2"/>
            <p:cNvSpPr/>
            <p:nvPr/>
          </p:nvSpPr>
          <p:spPr>
            <a:xfrm>
              <a:off x="4791425" y="1037175"/>
              <a:ext cx="146425" cy="68750"/>
            </a:xfrm>
            <a:custGeom>
              <a:avLst/>
              <a:gdLst/>
              <a:ahLst/>
              <a:cxnLst/>
              <a:rect l="l" t="t" r="r" b="b"/>
              <a:pathLst>
                <a:path w="5857" h="2750" extrusionOk="0">
                  <a:moveTo>
                    <a:pt x="1375" y="0"/>
                  </a:moveTo>
                  <a:lnTo>
                    <a:pt x="1095" y="26"/>
                  </a:lnTo>
                  <a:lnTo>
                    <a:pt x="612" y="229"/>
                  </a:lnTo>
                  <a:lnTo>
                    <a:pt x="230" y="611"/>
                  </a:lnTo>
                  <a:lnTo>
                    <a:pt x="26" y="1095"/>
                  </a:lnTo>
                  <a:lnTo>
                    <a:pt x="1" y="1375"/>
                  </a:lnTo>
                  <a:lnTo>
                    <a:pt x="26" y="1655"/>
                  </a:lnTo>
                  <a:lnTo>
                    <a:pt x="230" y="2164"/>
                  </a:lnTo>
                  <a:lnTo>
                    <a:pt x="612" y="2521"/>
                  </a:lnTo>
                  <a:lnTo>
                    <a:pt x="1095" y="2750"/>
                  </a:lnTo>
                  <a:lnTo>
                    <a:pt x="4761" y="2750"/>
                  </a:lnTo>
                  <a:lnTo>
                    <a:pt x="5245" y="2521"/>
                  </a:lnTo>
                  <a:lnTo>
                    <a:pt x="5627" y="2164"/>
                  </a:lnTo>
                  <a:lnTo>
                    <a:pt x="5831" y="1655"/>
                  </a:lnTo>
                  <a:lnTo>
                    <a:pt x="5856" y="1375"/>
                  </a:lnTo>
                  <a:lnTo>
                    <a:pt x="5831" y="1095"/>
                  </a:lnTo>
                  <a:lnTo>
                    <a:pt x="5627" y="611"/>
                  </a:lnTo>
                  <a:lnTo>
                    <a:pt x="5245" y="229"/>
                  </a:lnTo>
                  <a:lnTo>
                    <a:pt x="4761" y="26"/>
                  </a:lnTo>
                  <a:lnTo>
                    <a:pt x="4481" y="0"/>
                  </a:lnTo>
                  <a:close/>
                </a:path>
              </a:pathLst>
            </a:custGeom>
            <a:solidFill>
              <a:srgbClr val="6E24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2"/>
            <p:cNvSpPr/>
            <p:nvPr/>
          </p:nvSpPr>
          <p:spPr>
            <a:xfrm>
              <a:off x="4448375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201" y="662"/>
                  </a:lnTo>
                  <a:lnTo>
                    <a:pt x="3666" y="306"/>
                  </a:lnTo>
                  <a:lnTo>
                    <a:pt x="2826" y="1"/>
                  </a:lnTo>
                  <a:lnTo>
                    <a:pt x="1630" y="1"/>
                  </a:lnTo>
                  <a:lnTo>
                    <a:pt x="764" y="306"/>
                  </a:lnTo>
                  <a:lnTo>
                    <a:pt x="255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2"/>
            <p:cNvSpPr/>
            <p:nvPr/>
          </p:nvSpPr>
          <p:spPr>
            <a:xfrm>
              <a:off x="4809250" y="857050"/>
              <a:ext cx="110775" cy="21675"/>
            </a:xfrm>
            <a:custGeom>
              <a:avLst/>
              <a:gdLst/>
              <a:ahLst/>
              <a:cxnLst/>
              <a:rect l="l" t="t" r="r" b="b"/>
              <a:pathLst>
                <a:path w="4431" h="867" fill="none" extrusionOk="0">
                  <a:moveTo>
                    <a:pt x="4430" y="866"/>
                  </a:moveTo>
                  <a:lnTo>
                    <a:pt x="4176" y="662"/>
                  </a:lnTo>
                  <a:lnTo>
                    <a:pt x="3666" y="306"/>
                  </a:lnTo>
                  <a:lnTo>
                    <a:pt x="2801" y="1"/>
                  </a:lnTo>
                  <a:lnTo>
                    <a:pt x="1604" y="1"/>
                  </a:lnTo>
                  <a:lnTo>
                    <a:pt x="764" y="306"/>
                  </a:lnTo>
                  <a:lnTo>
                    <a:pt x="230" y="662"/>
                  </a:lnTo>
                  <a:lnTo>
                    <a:pt x="0" y="866"/>
                  </a:lnTo>
                </a:path>
              </a:pathLst>
            </a:custGeom>
            <a:noFill/>
            <a:ln w="21000" cap="rnd" cmpd="sng">
              <a:solidFill>
                <a:srgbClr val="14090B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2"/>
            <p:cNvSpPr/>
            <p:nvPr/>
          </p:nvSpPr>
          <p:spPr>
            <a:xfrm>
              <a:off x="4622125" y="1161925"/>
              <a:ext cx="124125" cy="35650"/>
            </a:xfrm>
            <a:custGeom>
              <a:avLst/>
              <a:gdLst/>
              <a:ahLst/>
              <a:cxnLst/>
              <a:rect l="l" t="t" r="r" b="b"/>
              <a:pathLst>
                <a:path w="4965" h="1426" fill="none" extrusionOk="0">
                  <a:moveTo>
                    <a:pt x="0" y="0"/>
                  </a:moveTo>
                  <a:lnTo>
                    <a:pt x="153" y="306"/>
                  </a:lnTo>
                  <a:lnTo>
                    <a:pt x="637" y="815"/>
                  </a:lnTo>
                  <a:lnTo>
                    <a:pt x="1273" y="1197"/>
                  </a:lnTo>
                  <a:lnTo>
                    <a:pt x="2063" y="1426"/>
                  </a:lnTo>
                  <a:lnTo>
                    <a:pt x="2495" y="1426"/>
                  </a:lnTo>
                  <a:lnTo>
                    <a:pt x="2903" y="1426"/>
                  </a:lnTo>
                  <a:lnTo>
                    <a:pt x="3692" y="1222"/>
                  </a:lnTo>
                  <a:lnTo>
                    <a:pt x="4328" y="840"/>
                  </a:lnTo>
                  <a:lnTo>
                    <a:pt x="4812" y="331"/>
                  </a:lnTo>
                  <a:lnTo>
                    <a:pt x="4965" y="26"/>
                  </a:lnTo>
                </a:path>
              </a:pathLst>
            </a:custGeom>
            <a:noFill/>
            <a:ln w="21000" cap="rnd" cmpd="sng">
              <a:solidFill>
                <a:srgbClr val="5A1016"/>
              </a:solidFill>
              <a:prstDash val="solid"/>
              <a:miter lim="25458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2"/>
            <p:cNvSpPr/>
            <p:nvPr/>
          </p:nvSpPr>
          <p:spPr>
            <a:xfrm>
              <a:off x="4258075" y="405800"/>
              <a:ext cx="852250" cy="528300"/>
            </a:xfrm>
            <a:custGeom>
              <a:avLst/>
              <a:gdLst/>
              <a:ahLst/>
              <a:cxnLst/>
              <a:rect l="l" t="t" r="r" b="b"/>
              <a:pathLst>
                <a:path w="34090" h="21132" extrusionOk="0">
                  <a:moveTo>
                    <a:pt x="17185" y="0"/>
                  </a:moveTo>
                  <a:lnTo>
                    <a:pt x="16370" y="51"/>
                  </a:lnTo>
                  <a:lnTo>
                    <a:pt x="14741" y="153"/>
                  </a:lnTo>
                  <a:lnTo>
                    <a:pt x="11864" y="739"/>
                  </a:lnTo>
                  <a:lnTo>
                    <a:pt x="9369" y="1681"/>
                  </a:lnTo>
                  <a:lnTo>
                    <a:pt x="7256" y="2928"/>
                  </a:lnTo>
                  <a:lnTo>
                    <a:pt x="5499" y="4430"/>
                  </a:lnTo>
                  <a:lnTo>
                    <a:pt x="4023" y="6110"/>
                  </a:lnTo>
                  <a:lnTo>
                    <a:pt x="2851" y="7943"/>
                  </a:lnTo>
                  <a:lnTo>
                    <a:pt x="1935" y="9827"/>
                  </a:lnTo>
                  <a:lnTo>
                    <a:pt x="1222" y="11762"/>
                  </a:lnTo>
                  <a:lnTo>
                    <a:pt x="738" y="13621"/>
                  </a:lnTo>
                  <a:lnTo>
                    <a:pt x="255" y="16268"/>
                  </a:lnTo>
                  <a:lnTo>
                    <a:pt x="0" y="20291"/>
                  </a:lnTo>
                  <a:lnTo>
                    <a:pt x="51" y="20902"/>
                  </a:lnTo>
                  <a:lnTo>
                    <a:pt x="407" y="20978"/>
                  </a:lnTo>
                  <a:lnTo>
                    <a:pt x="1171" y="20978"/>
                  </a:lnTo>
                  <a:lnTo>
                    <a:pt x="1909" y="20826"/>
                  </a:lnTo>
                  <a:lnTo>
                    <a:pt x="2622" y="20520"/>
                  </a:lnTo>
                  <a:lnTo>
                    <a:pt x="3259" y="20087"/>
                  </a:lnTo>
                  <a:lnTo>
                    <a:pt x="3768" y="19502"/>
                  </a:lnTo>
                  <a:lnTo>
                    <a:pt x="4175" y="18814"/>
                  </a:lnTo>
                  <a:lnTo>
                    <a:pt x="4379" y="18000"/>
                  </a:lnTo>
                  <a:lnTo>
                    <a:pt x="4379" y="17541"/>
                  </a:lnTo>
                  <a:lnTo>
                    <a:pt x="4812" y="17363"/>
                  </a:lnTo>
                  <a:lnTo>
                    <a:pt x="5499" y="16727"/>
                  </a:lnTo>
                  <a:lnTo>
                    <a:pt x="5703" y="16294"/>
                  </a:lnTo>
                  <a:lnTo>
                    <a:pt x="5830" y="15810"/>
                  </a:lnTo>
                  <a:lnTo>
                    <a:pt x="5728" y="14868"/>
                  </a:lnTo>
                  <a:lnTo>
                    <a:pt x="5525" y="14461"/>
                  </a:lnTo>
                  <a:lnTo>
                    <a:pt x="5983" y="14435"/>
                  </a:lnTo>
                  <a:lnTo>
                    <a:pt x="6848" y="14028"/>
                  </a:lnTo>
                  <a:lnTo>
                    <a:pt x="7205" y="13672"/>
                  </a:lnTo>
                  <a:lnTo>
                    <a:pt x="7485" y="13264"/>
                  </a:lnTo>
                  <a:lnTo>
                    <a:pt x="7689" y="12297"/>
                  </a:lnTo>
                  <a:lnTo>
                    <a:pt x="7612" y="11839"/>
                  </a:lnTo>
                  <a:lnTo>
                    <a:pt x="8070" y="11940"/>
                  </a:lnTo>
                  <a:lnTo>
                    <a:pt x="9038" y="11813"/>
                  </a:lnTo>
                  <a:lnTo>
                    <a:pt x="9496" y="11559"/>
                  </a:lnTo>
                  <a:lnTo>
                    <a:pt x="9700" y="11406"/>
                  </a:lnTo>
                  <a:lnTo>
                    <a:pt x="10031" y="11024"/>
                  </a:lnTo>
                  <a:lnTo>
                    <a:pt x="10362" y="10362"/>
                  </a:lnTo>
                  <a:lnTo>
                    <a:pt x="10413" y="9878"/>
                  </a:lnTo>
                  <a:lnTo>
                    <a:pt x="10820" y="10133"/>
                  </a:lnTo>
                  <a:lnTo>
                    <a:pt x="11558" y="10235"/>
                  </a:lnTo>
                  <a:lnTo>
                    <a:pt x="12068" y="10184"/>
                  </a:lnTo>
                  <a:lnTo>
                    <a:pt x="12322" y="10107"/>
                  </a:lnTo>
                  <a:lnTo>
                    <a:pt x="12551" y="10006"/>
                  </a:lnTo>
                  <a:lnTo>
                    <a:pt x="12984" y="9725"/>
                  </a:lnTo>
                  <a:lnTo>
                    <a:pt x="13468" y="9165"/>
                  </a:lnTo>
                  <a:lnTo>
                    <a:pt x="13621" y="8707"/>
                  </a:lnTo>
                  <a:lnTo>
                    <a:pt x="13977" y="9038"/>
                  </a:lnTo>
                  <a:lnTo>
                    <a:pt x="14664" y="9318"/>
                  </a:lnTo>
                  <a:lnTo>
                    <a:pt x="15173" y="9395"/>
                  </a:lnTo>
                  <a:lnTo>
                    <a:pt x="15454" y="9369"/>
                  </a:lnTo>
                  <a:lnTo>
                    <a:pt x="15708" y="9344"/>
                  </a:lnTo>
                  <a:lnTo>
                    <a:pt x="16192" y="9165"/>
                  </a:lnTo>
                  <a:lnTo>
                    <a:pt x="16777" y="8707"/>
                  </a:lnTo>
                  <a:lnTo>
                    <a:pt x="17057" y="8300"/>
                  </a:lnTo>
                  <a:lnTo>
                    <a:pt x="17337" y="8707"/>
                  </a:lnTo>
                  <a:lnTo>
                    <a:pt x="17949" y="9165"/>
                  </a:lnTo>
                  <a:lnTo>
                    <a:pt x="18432" y="9344"/>
                  </a:lnTo>
                  <a:lnTo>
                    <a:pt x="18687" y="9369"/>
                  </a:lnTo>
                  <a:lnTo>
                    <a:pt x="18941" y="9395"/>
                  </a:lnTo>
                  <a:lnTo>
                    <a:pt x="19451" y="9318"/>
                  </a:lnTo>
                  <a:lnTo>
                    <a:pt x="20138" y="9038"/>
                  </a:lnTo>
                  <a:lnTo>
                    <a:pt x="20494" y="8682"/>
                  </a:lnTo>
                  <a:lnTo>
                    <a:pt x="20673" y="9165"/>
                  </a:lnTo>
                  <a:lnTo>
                    <a:pt x="21156" y="9725"/>
                  </a:lnTo>
                  <a:lnTo>
                    <a:pt x="21564" y="10006"/>
                  </a:lnTo>
                  <a:lnTo>
                    <a:pt x="21818" y="10107"/>
                  </a:lnTo>
                  <a:lnTo>
                    <a:pt x="22073" y="10184"/>
                  </a:lnTo>
                  <a:lnTo>
                    <a:pt x="22557" y="10235"/>
                  </a:lnTo>
                  <a:lnTo>
                    <a:pt x="23295" y="10107"/>
                  </a:lnTo>
                  <a:lnTo>
                    <a:pt x="23728" y="9878"/>
                  </a:lnTo>
                  <a:lnTo>
                    <a:pt x="23779" y="10362"/>
                  </a:lnTo>
                  <a:lnTo>
                    <a:pt x="24110" y="11024"/>
                  </a:lnTo>
                  <a:lnTo>
                    <a:pt x="24441" y="11406"/>
                  </a:lnTo>
                  <a:lnTo>
                    <a:pt x="24644" y="11559"/>
                  </a:lnTo>
                  <a:lnTo>
                    <a:pt x="25077" y="11813"/>
                  </a:lnTo>
                  <a:lnTo>
                    <a:pt x="26044" y="11940"/>
                  </a:lnTo>
                  <a:lnTo>
                    <a:pt x="26528" y="11813"/>
                  </a:lnTo>
                  <a:lnTo>
                    <a:pt x="26452" y="12297"/>
                  </a:lnTo>
                  <a:lnTo>
                    <a:pt x="26655" y="13239"/>
                  </a:lnTo>
                  <a:lnTo>
                    <a:pt x="26935" y="13672"/>
                  </a:lnTo>
                  <a:lnTo>
                    <a:pt x="27292" y="14028"/>
                  </a:lnTo>
                  <a:lnTo>
                    <a:pt x="28158" y="14410"/>
                  </a:lnTo>
                  <a:lnTo>
                    <a:pt x="28616" y="14435"/>
                  </a:lnTo>
                  <a:lnTo>
                    <a:pt x="28412" y="14868"/>
                  </a:lnTo>
                  <a:lnTo>
                    <a:pt x="28310" y="15785"/>
                  </a:lnTo>
                  <a:lnTo>
                    <a:pt x="28438" y="16268"/>
                  </a:lnTo>
                  <a:lnTo>
                    <a:pt x="28667" y="16727"/>
                  </a:lnTo>
                  <a:lnTo>
                    <a:pt x="29329" y="17363"/>
                  </a:lnTo>
                  <a:lnTo>
                    <a:pt x="29761" y="17541"/>
                  </a:lnTo>
                  <a:lnTo>
                    <a:pt x="29787" y="18000"/>
                  </a:lnTo>
                  <a:lnTo>
                    <a:pt x="30016" y="18840"/>
                  </a:lnTo>
                  <a:lnTo>
                    <a:pt x="30398" y="19578"/>
                  </a:lnTo>
                  <a:lnTo>
                    <a:pt x="30933" y="20189"/>
                  </a:lnTo>
                  <a:lnTo>
                    <a:pt x="31569" y="20673"/>
                  </a:lnTo>
                  <a:lnTo>
                    <a:pt x="32282" y="20978"/>
                  </a:lnTo>
                  <a:lnTo>
                    <a:pt x="33020" y="21131"/>
                  </a:lnTo>
                  <a:lnTo>
                    <a:pt x="33733" y="21055"/>
                  </a:lnTo>
                  <a:lnTo>
                    <a:pt x="34089" y="20902"/>
                  </a:lnTo>
                  <a:lnTo>
                    <a:pt x="34089" y="20240"/>
                  </a:lnTo>
                  <a:lnTo>
                    <a:pt x="33580" y="15937"/>
                  </a:lnTo>
                  <a:lnTo>
                    <a:pt x="32918" y="13137"/>
                  </a:lnTo>
                  <a:lnTo>
                    <a:pt x="32282" y="11151"/>
                  </a:lnTo>
                  <a:lnTo>
                    <a:pt x="31442" y="9165"/>
                  </a:lnTo>
                  <a:lnTo>
                    <a:pt x="30398" y="7205"/>
                  </a:lnTo>
                  <a:lnTo>
                    <a:pt x="29099" y="5372"/>
                  </a:lnTo>
                  <a:lnTo>
                    <a:pt x="27521" y="3692"/>
                  </a:lnTo>
                  <a:lnTo>
                    <a:pt x="25663" y="2241"/>
                  </a:lnTo>
                  <a:lnTo>
                    <a:pt x="23448" y="1120"/>
                  </a:lnTo>
                  <a:lnTo>
                    <a:pt x="21564" y="509"/>
                  </a:lnTo>
                  <a:lnTo>
                    <a:pt x="20214" y="229"/>
                  </a:lnTo>
                  <a:lnTo>
                    <a:pt x="18738" y="51"/>
                  </a:lnTo>
                  <a:lnTo>
                    <a:pt x="17185" y="0"/>
                  </a:lnTo>
                  <a:close/>
                </a:path>
              </a:pathLst>
            </a:custGeom>
            <a:solidFill>
              <a:srgbClr val="1409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2"/>
            <p:cNvSpPr/>
            <p:nvPr/>
          </p:nvSpPr>
          <p:spPr>
            <a:xfrm>
              <a:off x="5205775" y="970350"/>
              <a:ext cx="357075" cy="585575"/>
            </a:xfrm>
            <a:custGeom>
              <a:avLst/>
              <a:gdLst/>
              <a:ahLst/>
              <a:cxnLst/>
              <a:rect l="l" t="t" r="r" b="b"/>
              <a:pathLst>
                <a:path w="14283" h="23423" extrusionOk="0">
                  <a:moveTo>
                    <a:pt x="9216" y="0"/>
                  </a:moveTo>
                  <a:lnTo>
                    <a:pt x="8784" y="77"/>
                  </a:lnTo>
                  <a:lnTo>
                    <a:pt x="8427" y="357"/>
                  </a:lnTo>
                  <a:lnTo>
                    <a:pt x="8173" y="738"/>
                  </a:lnTo>
                  <a:lnTo>
                    <a:pt x="8096" y="993"/>
                  </a:lnTo>
                  <a:lnTo>
                    <a:pt x="6339" y="8529"/>
                  </a:lnTo>
                  <a:lnTo>
                    <a:pt x="6034" y="8453"/>
                  </a:lnTo>
                  <a:lnTo>
                    <a:pt x="7587" y="1757"/>
                  </a:lnTo>
                  <a:lnTo>
                    <a:pt x="7638" y="1502"/>
                  </a:lnTo>
                  <a:lnTo>
                    <a:pt x="7587" y="1019"/>
                  </a:lnTo>
                  <a:lnTo>
                    <a:pt x="7358" y="637"/>
                  </a:lnTo>
                  <a:lnTo>
                    <a:pt x="7027" y="357"/>
                  </a:lnTo>
                  <a:lnTo>
                    <a:pt x="6823" y="280"/>
                  </a:lnTo>
                  <a:lnTo>
                    <a:pt x="6594" y="255"/>
                  </a:lnTo>
                  <a:lnTo>
                    <a:pt x="6187" y="357"/>
                  </a:lnTo>
                  <a:lnTo>
                    <a:pt x="5830" y="611"/>
                  </a:lnTo>
                  <a:lnTo>
                    <a:pt x="5550" y="1019"/>
                  </a:lnTo>
                  <a:lnTo>
                    <a:pt x="5474" y="1273"/>
                  </a:lnTo>
                  <a:lnTo>
                    <a:pt x="3386" y="10413"/>
                  </a:lnTo>
                  <a:lnTo>
                    <a:pt x="3132" y="9547"/>
                  </a:lnTo>
                  <a:lnTo>
                    <a:pt x="2648" y="8172"/>
                  </a:lnTo>
                  <a:lnTo>
                    <a:pt x="2139" y="7205"/>
                  </a:lnTo>
                  <a:lnTo>
                    <a:pt x="1630" y="6594"/>
                  </a:lnTo>
                  <a:lnTo>
                    <a:pt x="968" y="6110"/>
                  </a:lnTo>
                  <a:lnTo>
                    <a:pt x="382" y="6034"/>
                  </a:lnTo>
                  <a:lnTo>
                    <a:pt x="331" y="6059"/>
                  </a:lnTo>
                  <a:lnTo>
                    <a:pt x="153" y="6136"/>
                  </a:lnTo>
                  <a:lnTo>
                    <a:pt x="0" y="6441"/>
                  </a:lnTo>
                  <a:lnTo>
                    <a:pt x="0" y="6950"/>
                  </a:lnTo>
                  <a:lnTo>
                    <a:pt x="26" y="7052"/>
                  </a:lnTo>
                  <a:lnTo>
                    <a:pt x="560" y="9980"/>
                  </a:lnTo>
                  <a:lnTo>
                    <a:pt x="1146" y="13493"/>
                  </a:lnTo>
                  <a:lnTo>
                    <a:pt x="1222" y="13875"/>
                  </a:lnTo>
                  <a:lnTo>
                    <a:pt x="1426" y="14537"/>
                  </a:lnTo>
                  <a:lnTo>
                    <a:pt x="1910" y="15301"/>
                  </a:lnTo>
                  <a:lnTo>
                    <a:pt x="2953" y="16116"/>
                  </a:lnTo>
                  <a:lnTo>
                    <a:pt x="3157" y="16192"/>
                  </a:lnTo>
                  <a:lnTo>
                    <a:pt x="1859" y="21844"/>
                  </a:lnTo>
                  <a:lnTo>
                    <a:pt x="8784" y="23422"/>
                  </a:lnTo>
                  <a:lnTo>
                    <a:pt x="10158" y="17669"/>
                  </a:lnTo>
                  <a:lnTo>
                    <a:pt x="10286" y="17694"/>
                  </a:lnTo>
                  <a:lnTo>
                    <a:pt x="10693" y="17592"/>
                  </a:lnTo>
                  <a:lnTo>
                    <a:pt x="11202" y="17312"/>
                  </a:lnTo>
                  <a:lnTo>
                    <a:pt x="11635" y="16778"/>
                  </a:lnTo>
                  <a:lnTo>
                    <a:pt x="11762" y="16396"/>
                  </a:lnTo>
                  <a:lnTo>
                    <a:pt x="12093" y="14944"/>
                  </a:lnTo>
                  <a:lnTo>
                    <a:pt x="12831" y="11737"/>
                  </a:lnTo>
                  <a:lnTo>
                    <a:pt x="13086" y="10617"/>
                  </a:lnTo>
                  <a:lnTo>
                    <a:pt x="13213" y="10107"/>
                  </a:lnTo>
                  <a:lnTo>
                    <a:pt x="14232" y="5627"/>
                  </a:lnTo>
                  <a:lnTo>
                    <a:pt x="14283" y="5397"/>
                  </a:lnTo>
                  <a:lnTo>
                    <a:pt x="14232" y="4965"/>
                  </a:lnTo>
                  <a:lnTo>
                    <a:pt x="14028" y="4608"/>
                  </a:lnTo>
                  <a:lnTo>
                    <a:pt x="13723" y="4354"/>
                  </a:lnTo>
                  <a:lnTo>
                    <a:pt x="13519" y="4277"/>
                  </a:lnTo>
                  <a:lnTo>
                    <a:pt x="13315" y="4252"/>
                  </a:lnTo>
                  <a:lnTo>
                    <a:pt x="12933" y="4354"/>
                  </a:lnTo>
                  <a:lnTo>
                    <a:pt x="12602" y="4583"/>
                  </a:lnTo>
                  <a:lnTo>
                    <a:pt x="12348" y="4965"/>
                  </a:lnTo>
                  <a:lnTo>
                    <a:pt x="12297" y="5194"/>
                  </a:lnTo>
                  <a:lnTo>
                    <a:pt x="11253" y="9649"/>
                  </a:lnTo>
                  <a:lnTo>
                    <a:pt x="10871" y="9573"/>
                  </a:lnTo>
                  <a:lnTo>
                    <a:pt x="12322" y="3284"/>
                  </a:lnTo>
                  <a:lnTo>
                    <a:pt x="12373" y="3030"/>
                  </a:lnTo>
                  <a:lnTo>
                    <a:pt x="12297" y="2546"/>
                  </a:lnTo>
                  <a:lnTo>
                    <a:pt x="12093" y="2164"/>
                  </a:lnTo>
                  <a:lnTo>
                    <a:pt x="11762" y="1884"/>
                  </a:lnTo>
                  <a:lnTo>
                    <a:pt x="11559" y="1808"/>
                  </a:lnTo>
                  <a:lnTo>
                    <a:pt x="11329" y="1782"/>
                  </a:lnTo>
                  <a:lnTo>
                    <a:pt x="10922" y="1884"/>
                  </a:lnTo>
                  <a:lnTo>
                    <a:pt x="10540" y="2139"/>
                  </a:lnTo>
                  <a:lnTo>
                    <a:pt x="10286" y="2546"/>
                  </a:lnTo>
                  <a:lnTo>
                    <a:pt x="10209" y="2801"/>
                  </a:lnTo>
                  <a:lnTo>
                    <a:pt x="8758" y="9089"/>
                  </a:lnTo>
                  <a:lnTo>
                    <a:pt x="8453" y="9013"/>
                  </a:lnTo>
                  <a:lnTo>
                    <a:pt x="10184" y="1477"/>
                  </a:lnTo>
                  <a:lnTo>
                    <a:pt x="10235" y="1222"/>
                  </a:lnTo>
                  <a:lnTo>
                    <a:pt x="10184" y="764"/>
                  </a:lnTo>
                  <a:lnTo>
                    <a:pt x="9980" y="357"/>
                  </a:lnTo>
                  <a:lnTo>
                    <a:pt x="9624" y="77"/>
                  </a:lnTo>
                  <a:lnTo>
                    <a:pt x="9420" y="26"/>
                  </a:lnTo>
                  <a:lnTo>
                    <a:pt x="9216" y="0"/>
                  </a:lnTo>
                  <a:close/>
                </a:path>
              </a:pathLst>
            </a:custGeom>
            <a:solidFill>
              <a:srgbClr val="6B3F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2"/>
            <p:cNvSpPr/>
            <p:nvPr/>
          </p:nvSpPr>
          <p:spPr>
            <a:xfrm>
              <a:off x="5289775" y="1230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FA4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2"/>
            <p:cNvSpPr/>
            <p:nvPr/>
          </p:nvSpPr>
          <p:spPr>
            <a:xfrm>
              <a:off x="5322875" y="1174650"/>
              <a:ext cx="191600" cy="55400"/>
            </a:xfrm>
            <a:custGeom>
              <a:avLst/>
              <a:gdLst/>
              <a:ahLst/>
              <a:cxnLst/>
              <a:rect l="l" t="t" r="r" b="b"/>
              <a:pathLst>
                <a:path w="7664" h="2216" extrusionOk="0">
                  <a:moveTo>
                    <a:pt x="128" y="0"/>
                  </a:moveTo>
                  <a:lnTo>
                    <a:pt x="1" y="484"/>
                  </a:lnTo>
                  <a:lnTo>
                    <a:pt x="7536" y="2215"/>
                  </a:lnTo>
                  <a:lnTo>
                    <a:pt x="7664" y="1732"/>
                  </a:lnTo>
                  <a:lnTo>
                    <a:pt x="6569" y="1477"/>
                  </a:lnTo>
                  <a:lnTo>
                    <a:pt x="6187" y="1401"/>
                  </a:lnTo>
                  <a:lnTo>
                    <a:pt x="4074" y="917"/>
                  </a:lnTo>
                  <a:lnTo>
                    <a:pt x="3769" y="841"/>
                  </a:lnTo>
                  <a:lnTo>
                    <a:pt x="1681" y="357"/>
                  </a:lnTo>
                  <a:lnTo>
                    <a:pt x="1655" y="357"/>
                  </a:lnTo>
                  <a:lnTo>
                    <a:pt x="1350" y="281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2"/>
            <p:cNvSpPr/>
            <p:nvPr/>
          </p:nvSpPr>
          <p:spPr>
            <a:xfrm>
              <a:off x="5290425" y="1223650"/>
              <a:ext cx="105675" cy="159150"/>
            </a:xfrm>
            <a:custGeom>
              <a:avLst/>
              <a:gdLst/>
              <a:ahLst/>
              <a:cxnLst/>
              <a:rect l="l" t="t" r="r" b="b"/>
              <a:pathLst>
                <a:path w="4227" h="6366" extrusionOk="0">
                  <a:moveTo>
                    <a:pt x="51" y="1"/>
                  </a:moveTo>
                  <a:lnTo>
                    <a:pt x="51" y="26"/>
                  </a:lnTo>
                  <a:lnTo>
                    <a:pt x="0" y="255"/>
                  </a:lnTo>
                  <a:lnTo>
                    <a:pt x="204" y="306"/>
                  </a:lnTo>
                  <a:lnTo>
                    <a:pt x="1120" y="612"/>
                  </a:lnTo>
                  <a:lnTo>
                    <a:pt x="1833" y="1019"/>
                  </a:lnTo>
                  <a:lnTo>
                    <a:pt x="2597" y="1656"/>
                  </a:lnTo>
                  <a:lnTo>
                    <a:pt x="3234" y="2572"/>
                  </a:lnTo>
                  <a:lnTo>
                    <a:pt x="3717" y="3794"/>
                  </a:lnTo>
                  <a:lnTo>
                    <a:pt x="3870" y="5347"/>
                  </a:lnTo>
                  <a:lnTo>
                    <a:pt x="3794" y="6315"/>
                  </a:lnTo>
                  <a:lnTo>
                    <a:pt x="4099" y="6365"/>
                  </a:lnTo>
                  <a:lnTo>
                    <a:pt x="4125" y="6213"/>
                  </a:lnTo>
                  <a:lnTo>
                    <a:pt x="4226" y="5118"/>
                  </a:lnTo>
                  <a:lnTo>
                    <a:pt x="4150" y="4125"/>
                  </a:lnTo>
                  <a:lnTo>
                    <a:pt x="3895" y="3005"/>
                  </a:lnTo>
                  <a:lnTo>
                    <a:pt x="3335" y="1936"/>
                  </a:lnTo>
                  <a:lnTo>
                    <a:pt x="2393" y="968"/>
                  </a:lnTo>
                  <a:lnTo>
                    <a:pt x="1375" y="383"/>
                  </a:lnTo>
                  <a:lnTo>
                    <a:pt x="535" y="103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2"/>
            <p:cNvSpPr/>
            <p:nvPr/>
          </p:nvSpPr>
          <p:spPr>
            <a:xfrm>
              <a:off x="5268150" y="1403775"/>
              <a:ext cx="183950" cy="84675"/>
            </a:xfrm>
            <a:custGeom>
              <a:avLst/>
              <a:gdLst/>
              <a:ahLst/>
              <a:cxnLst/>
              <a:rect l="l" t="t" r="r" b="b"/>
              <a:pathLst>
                <a:path w="7358" h="3387" extrusionOk="0">
                  <a:moveTo>
                    <a:pt x="408" y="1"/>
                  </a:moveTo>
                  <a:lnTo>
                    <a:pt x="0" y="1783"/>
                  </a:lnTo>
                  <a:lnTo>
                    <a:pt x="6950" y="3387"/>
                  </a:lnTo>
                  <a:lnTo>
                    <a:pt x="7358" y="1605"/>
                  </a:lnTo>
                  <a:lnTo>
                    <a:pt x="408" y="1"/>
                  </a:lnTo>
                  <a:close/>
                </a:path>
              </a:pathLst>
            </a:custGeom>
            <a:solidFill>
              <a:srgbClr val="512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2"/>
            <p:cNvSpPr/>
            <p:nvPr/>
          </p:nvSpPr>
          <p:spPr>
            <a:xfrm>
              <a:off x="5228050" y="1425425"/>
              <a:ext cx="238050" cy="100575"/>
            </a:xfrm>
            <a:custGeom>
              <a:avLst/>
              <a:gdLst/>
              <a:ahLst/>
              <a:cxnLst/>
              <a:rect l="l" t="t" r="r" b="b"/>
              <a:pathLst>
                <a:path w="9522" h="4023" extrusionOk="0">
                  <a:moveTo>
                    <a:pt x="459" y="0"/>
                  </a:moveTo>
                  <a:lnTo>
                    <a:pt x="0" y="1935"/>
                  </a:lnTo>
                  <a:lnTo>
                    <a:pt x="9089" y="4023"/>
                  </a:lnTo>
                  <a:lnTo>
                    <a:pt x="9522" y="21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rgbClr val="6CAE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5206400" y="1463600"/>
              <a:ext cx="250800" cy="105675"/>
            </a:xfrm>
            <a:custGeom>
              <a:avLst/>
              <a:gdLst/>
              <a:ahLst/>
              <a:cxnLst/>
              <a:rect l="l" t="t" r="r" b="b"/>
              <a:pathLst>
                <a:path w="10032" h="4227" extrusionOk="0">
                  <a:moveTo>
                    <a:pt x="968" y="1"/>
                  </a:moveTo>
                  <a:lnTo>
                    <a:pt x="1" y="4227"/>
                  </a:lnTo>
                  <a:lnTo>
                    <a:pt x="9548" y="4227"/>
                  </a:lnTo>
                  <a:lnTo>
                    <a:pt x="10031" y="2088"/>
                  </a:lnTo>
                  <a:lnTo>
                    <a:pt x="968" y="1"/>
                  </a:lnTo>
                  <a:close/>
                </a:path>
              </a:pathLst>
            </a:custGeom>
            <a:solidFill>
              <a:srgbClr val="4679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2" name="Google Shape;472;p22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048F69-AA9F-40E4-BF11-2D5852566DCF}"/>
              </a:ext>
            </a:extLst>
          </p:cNvPr>
          <p:cNvSpPr/>
          <p:nvPr/>
        </p:nvSpPr>
        <p:spPr>
          <a:xfrm>
            <a:off x="281684" y="305035"/>
            <a:ext cx="1424172" cy="677091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Quick Reminder!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350B1D-3F20-4673-9DF3-831C5059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0247" y="1279849"/>
            <a:ext cx="4059408" cy="3501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ucius template">
  <a:themeElements>
    <a:clrScheme name="Custom 347">
      <a:dk1>
        <a:srgbClr val="474F67"/>
      </a:dk1>
      <a:lt1>
        <a:srgbClr val="FFFFFF"/>
      </a:lt1>
      <a:dk2>
        <a:srgbClr val="3C78D8"/>
      </a:dk2>
      <a:lt2>
        <a:srgbClr val="A4C2F4"/>
      </a:lt2>
      <a:accent1>
        <a:srgbClr val="F58617"/>
      </a:accent1>
      <a:accent2>
        <a:srgbClr val="F14C4C"/>
      </a:accent2>
      <a:accent3>
        <a:srgbClr val="CD3676"/>
      </a:accent3>
      <a:accent4>
        <a:srgbClr val="993CA3"/>
      </a:accent4>
      <a:accent5>
        <a:srgbClr val="6CAEE3"/>
      </a:accent5>
      <a:accent6>
        <a:srgbClr val="52C5BF"/>
      </a:accent6>
      <a:hlink>
        <a:srgbClr val="474F67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425</Words>
  <Application>Microsoft Office PowerPoint</Application>
  <PresentationFormat>عرض على الشاشة (16:9)</PresentationFormat>
  <Paragraphs>106</Paragraphs>
  <Slides>22</Slides>
  <Notes>20</Notes>
  <HiddenSlides>0</HiddenSlides>
  <MMClips>5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8" baseType="lpstr">
      <vt:lpstr>ABeeZee</vt:lpstr>
      <vt:lpstr>Berlin Sans FB Demi</vt:lpstr>
      <vt:lpstr>Arial Black</vt:lpstr>
      <vt:lpstr>Arial</vt:lpstr>
      <vt:lpstr>Sniglet</vt:lpstr>
      <vt:lpstr>Lucius template</vt:lpstr>
      <vt:lpstr>WE Can 3  Unit8 -Lesson4 Phonics </vt:lpstr>
      <vt:lpstr>عرض تقديمي في PowerPoint</vt:lpstr>
      <vt:lpstr>Listen, point, and practice.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Object Pronouns </vt:lpstr>
      <vt:lpstr>Subject Pronouns  </vt:lpstr>
      <vt:lpstr>S   +   V  +   O</vt:lpstr>
      <vt:lpstr>S   +      V  +      O</vt:lpstr>
      <vt:lpstr>I love my mother. </vt:lpstr>
      <vt:lpstr>My mother loves I .</vt:lpstr>
      <vt:lpstr>I love my father. </vt:lpstr>
      <vt:lpstr>My sister loves ( me ,  I ) .</vt:lpstr>
      <vt:lpstr>My brother and I  love our parents .</vt:lpstr>
      <vt:lpstr>Our parents   love me and my brother  .</vt:lpstr>
      <vt:lpstr>عرض تقديمي في PowerPoint</vt:lpstr>
      <vt:lpstr>Ali   loves  pizza .</vt:lpstr>
      <vt:lpstr>A Fun  Day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 Can 6  Unit2 -Lesson4 Phonics</dc:title>
  <dc:creator>DELL</dc:creator>
  <cp:lastModifiedBy>محمد زايد</cp:lastModifiedBy>
  <cp:revision>24</cp:revision>
  <dcterms:modified xsi:type="dcterms:W3CDTF">2024-01-21T14:47:33Z</dcterms:modified>
</cp:coreProperties>
</file>