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6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notesSlides/notesSlide12.xml" ContentType="application/vnd.openxmlformats-officedocument.presentationml.notesSlide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84" r:id="rId7"/>
    <p:sldId id="262" r:id="rId8"/>
    <p:sldId id="263" r:id="rId9"/>
    <p:sldId id="285" r:id="rId10"/>
    <p:sldId id="264" r:id="rId11"/>
    <p:sldId id="286" r:id="rId12"/>
    <p:sldId id="287" r:id="rId13"/>
    <p:sldId id="272" r:id="rId14"/>
    <p:sldId id="273" r:id="rId15"/>
    <p:sldId id="288" r:id="rId16"/>
  </p:sldIdLst>
  <p:sldSz cx="9144000" cy="5143500" type="screen16x9"/>
  <p:notesSz cx="6858000" cy="9144000"/>
  <p:embeddedFontLst>
    <p:embeddedFont>
      <p:font typeface="Berlin Sans FB Demi" panose="020E0802020502020306" pitchFamily="34" charset="0"/>
      <p:bold r:id="rId18"/>
    </p:embeddedFont>
    <p:embeddedFont>
      <p:font typeface="Kristen ITC" panose="03050502040202030202" pitchFamily="66" charset="0"/>
      <p:regular r:id="rId19"/>
    </p:embeddedFont>
    <p:embeddedFont>
      <p:font typeface="Lato Black" panose="020F0502020204030203" pitchFamily="34" charset="0"/>
      <p:bold r:id="rId20"/>
    </p:embeddedFont>
    <p:embeddedFont>
      <p:font typeface="Patrick Hand" panose="00000500000000000000" pitchFamily="2" charset="0"/>
      <p:regular r:id="rId21"/>
    </p:embeddedFont>
    <p:embeddedFont>
      <p:font typeface="Patrick Hand SC" panose="00000500000000000000" pitchFamily="2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3314C0-78C5-4C99-9F7A-F3578F5577E0}">
  <a:tblStyle styleId="{983314C0-78C5-4C99-9F7A-F3578F5577E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21:09.294"/>
    </inkml:context>
    <inkml:brush xml:id="br0">
      <inkml:brushProperty name="width" value="0.2" units="cm"/>
      <inkml:brushProperty name="height" value="0.2" units="cm"/>
      <inkml:brushProperty name="color" value="#DA0C07"/>
      <inkml:brushProperty name="ignorePressure" value="1"/>
      <inkml:brushProperty name="inkEffects" value="lava"/>
      <inkml:brushProperty name="anchorX" value="0"/>
      <inkml:brushProperty name="anchorY" value="0"/>
      <inkml:brushProperty name="scaleFactor" value="0.5"/>
    </inkml:brush>
  </inkml:definitions>
  <inkml:trace contextRef="#ctx0" brushRef="#br0">0 1930,'0'0,"7"-2,3-5,6-6,10-12,15-12,15-12,13-12,11-5,4 0,7 3,7 3,6 2,2 5,-2 7,1 2,2 1,5 1,0 0,-3 2,-7 1,0 0,3-1,7-2,8 2,8-1,10-1,1 2,-4 1,-6 2,-1-1,-2 1,-3 1,-5-2,0-1,2-2,0 1,-6 1,-5 2,-7 1,-4 1,-9 1,-6-2,-6 0,-10 1,-9 2,-11 3,-9 5,-10 4,-7 2,-7 3,-6 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21:54.708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0,'2'98,"5"1,39 190,-34-222,8 121,-17 70,-3-187,0-62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4:10:42.750"/>
    </inkml:context>
    <inkml:brush xml:id="br0">
      <inkml:brushProperty name="width" value="0.05" units="cm"/>
      <inkml:brushProperty name="height" value="0.05" units="cm"/>
      <inkml:brushProperty name="color" value="#333333"/>
      <inkml:brushProperty name="ignorePressure" value="1"/>
    </inkml:brush>
  </inkml:definitions>
  <inkml:trace contextRef="#ctx0" brushRef="#br0">0 0,'10'155,"-4"-84,-5-61,0-4,-1 0,0-1,-1 9,3-34,1-7,0 14,2 1,9-19,-12 26,1 0,0 0,0 1,1-1,0 1,-1 0,2 0,-1 0,5-3,-6 5,0 1,1 0,-1 0,0 0,0 0,1 0,-1 0,1 1,-1 0,1-1,-1 1,1 0,-1 1,1-1,-1 0,4 2,-2-1,-1-1,0 1,1-1,-1 0,1 0,-1-1,1 1,-1-1,5 0,-7 0,0 0,-1 0,1 0,0 0,-1 0,1 0,-1 0,3-3,3-3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4:11:11.830"/>
    </inkml:context>
    <inkml:brush xml:id="br0">
      <inkml:brushProperty name="width" value="0.05" units="cm"/>
      <inkml:brushProperty name="height" value="0.05" units="cm"/>
      <inkml:brushProperty name="color" value="#333333"/>
      <inkml:brushProperty name="ignorePressure" value="1"/>
    </inkml:brush>
  </inkml:definitions>
  <inkml:trace contextRef="#ctx0" brushRef="#br0">418 1,'0'176,"-1"186,-4-270,1 70,3-165,-1 0,1 0,-1 1,0-1,0 1,0-1,-1 1,1 0,0 0,-4-2,-2-4,-126-105,127 108,3 2,0 1,0-1,0 1,-1 0,1 0,-1 0,1 1,-1 0,0 0,0 0,1 0,-1 1,0-1,-9 2,6 0,0 0,1 0,-1 1,1 0,-1 0,1 1,0 0,-10 6,8-4,1 0,0 0,1 1,-10 9,14-12,0 0,0 1,1 0,-1-1,1 1,0 0,0 0,1 0,-1 1,1-1,-2 7,1 6,1-1,0 0,4 29,-3-41,1 0,1 1,-1-1,0 0,1 0,0 0,0 0,0 0,4 4,0 0,0 0,1-1,7 8,-6-9,0-1,0 1,0-1,0-1,1 1,12 3,-2-2,-1 0,24 3,-30-8,0 0,0 0,0-1,19-2,-26 0,0 0,-1 0,1 0,-1 0,0-1,0 1,0-1,0 0,0 0,0-1,-1 1,0-1,5-7,22-41,-23 37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4:11:13.391"/>
    </inkml:context>
    <inkml:brush xml:id="br0">
      <inkml:brushProperty name="width" value="0.05" units="cm"/>
      <inkml:brushProperty name="height" value="0.05" units="cm"/>
      <inkml:brushProperty name="color" value="#333333"/>
      <inkml:brushProperty name="ignorePressure" value="1"/>
    </inkml:brush>
  </inkml:definitions>
  <inkml:trace contextRef="#ctx0" brushRef="#br0">0 0,'0'27,"1"0,1 0,1-1,2 1,9 32,-5-32,-2-4,0 0,7 41,-17-70,0 1,0-1,1 0,-3-6,5 9,0 1,0-1,0 1,0-1,0 0,0 1,1-1,-1 1,1-1,0 0,-1 1,1 0,1-1,-1 1,0 0,0-1,1 1,-1 0,4-3,2-3,1 1,0 0,13-9,-12 9,-5 5,-1 0,1 0,0 0,0 1,0 0,6-2,-6 2,-1 0,0 1,0-1,-1 0,1-1,0 1,0 0,0-1,-1 0,1 1,-1-1,0 0,4-3,9-21,-10 13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4:11:29.960"/>
    </inkml:context>
    <inkml:brush xml:id="br0">
      <inkml:brushProperty name="width" value="0.05" units="cm"/>
      <inkml:brushProperty name="height" value="0.05" units="cm"/>
      <inkml:brushProperty name="color" value="#333333"/>
      <inkml:brushProperty name="ignorePressure" value="1"/>
    </inkml:brush>
  </inkml:definitions>
  <inkml:trace contextRef="#ctx0" brushRef="#br0">426 1,'1'179,"-3"190,-3-275,1 71,3-168,-1 0,0 0,0 1,0-1,0 1,0-1,0 1,-1 0,1-1,-3-1,-4-3,-127-108,129 109,3 3,0 1,-1-1,1 1,-1 0,1 0,-1 0,0 1,1-1,-1 1,0 1,0-1,0 0,0 1,-9 1,6 0,0 0,0 0,1 1,-1 0,0 0,1 1,0 0,-11 6,10-4,-1 0,1 1,1 0,-11 9,15-12,1 1,-1-1,0 1,1 0,0 0,-1 0,2 0,-1 0,0 0,1 1,-2 6,1 6,1-1,0 1,4 29,-3-42,1 0,1 1,-1-1,1 0,-1 0,1 0,0 0,1 0,2 5,1-1,1 0,-1-1,9 8,-7-9,0 0,0-1,0 0,1 0,0-1,13 5,-4-2,1-2,24 4,-31-7,0-1,0 0,1-1,19-3,-27 2,-1-1,1 0,-1 0,1-1,-1 1,0-1,0 0,0 0,0 0,0-1,-1 1,1-1,4-7,22-42,-23 38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4:11:29.961"/>
    </inkml:context>
    <inkml:brush xml:id="br0">
      <inkml:brushProperty name="width" value="0.05" units="cm"/>
      <inkml:brushProperty name="height" value="0.05" units="cm"/>
      <inkml:brushProperty name="color" value="#333333"/>
      <inkml:brushProperty name="ignorePressure" value="1"/>
    </inkml:brush>
  </inkml:definitions>
  <inkml:trace contextRef="#ctx0" brushRef="#br0">0 0,'0'28,"1"-1,1 0,1 1,2-1,10 33,-7-33,0-4,-1 1,7 41,-17-70,0-1,0 0,1 0,-3-6,5 9,0 0,0 1,0-1,0 0,0 1,0-1,1 0,-1 1,1-1,0 1,-1-1,1 1,1-1,-1 1,0-1,0 1,1 0,0 0,2-3,4-3,0 0,0 1,13-9,-12 9,-5 5,0 0,0 0,0 0,0 1,0-1,6-1,-7 3,1-1,-1 0,0 0,0 0,-1 0,1-1,0 1,0-1,0 1,-1-1,1 0,-1 0,3-3,11-21,-11 13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4:14:07.567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0 0,'0'0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4:14:07.901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134 428,'-1'4,"1"1,-1-1,0 0,0 1,0-1,-1 0,1 0,-1 0,-3 4,-24 37,13-21,1-1,-23 41,34-57,1-1,1 1,-1 0,1 0,0 0,0 0,0 12,2-17,-1-1,1 1,0-1,0 1,0-1,0 1,1-1,-1 1,0-1,1 1,-1-1,1 1,-1-1,1 0,0 1,0-1,-1 0,1 0,0 1,0-1,0 0,0 0,0 0,1 0,-1 0,0 0,0-1,1 1,-1 0,0-1,1 1,-1-1,1 1,-1-1,1 1,-1-1,3 0,3 0,0 0,0 0,-1-1,1 0,0-1,0 1,10-5,25-11,0-1,-2-2,44-29,110-87,-1-15,24-18,-144 117,87-46,-139 86,-17 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4:14:12.648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1102 1,'-2'67,"-3"1,-4-1,-2 0,-3 0,-3-2,-36 91,8-49,-5-2,-118 183,102-192,-134 152,145-190,-2-3,-3-2,-94 64,136-105,10-5,-1-1,0 0,0-1,0 1,0-2,-1 0,0 0,0 0,-12 1,14-5,3-1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0:57:40.204"/>
    </inkml:context>
    <inkml:brush xml:id="br0">
      <inkml:brushProperty name="width" value="0.2" units="cm"/>
      <inkml:brushProperty name="height" value="0.2" units="cm"/>
      <inkml:brushProperty name="color" value="#AB008B"/>
      <inkml:brushProperty name="ignorePressure" value="1"/>
    </inkml:brush>
  </inkml:definitions>
  <inkml:trace contextRef="#ctx0" brushRef="#br0">1 1293,'3'0,"0"-1,1 1,-1-1,0-1,0 2,0-2,-1 1,1-1,5-2,3-2,244-138,-29 15,-103 69,3 6,184-54,279-33,-390 104,2 9,2 9,234 10,73 45,0 33,-127-18,2-27,-125-27,292-40,248-103,-799 145,570-139,-8-25,-263 56,-276 98,40-25,-56 31,-1 0,1-1,-1 0,0-1,0 0,-1 1,0-2,6-10,-10 15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0:57:45.809"/>
    </inkml:context>
    <inkml:brush xml:id="br0">
      <inkml:brushProperty name="width" value="0.2" units="cm"/>
      <inkml:brushProperty name="height" value="0.2" units="cm"/>
      <inkml:brushProperty name="color" value="#FF0066"/>
      <inkml:brushProperty name="ignorePressure" value="1"/>
    </inkml:brush>
  </inkml:definitions>
  <inkml:trace contextRef="#ctx0" brushRef="#br0">8389 2394,'-1'-4,"0"-1,1 1,-1-1,-1 1,1 0,-1 0,0 0,1 0,-2 0,-3-6,0 2,-14-23,-2 0,-1 2,-2 0,-31-28,-122-95,115 102,-75-62,-5 7,-268-148,-126 5,410 202,-3 4,-181-33,74 39,-2 9,0 11,-476 29,-342 44,646-58,3-22,-135-44,9-42,232 15,7-16,209 78,-373-168,348 141,-204-144,195 118,64 46,48 33,0 2,1-2,1 1,-1 0,-9-11,17 16,0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27:32.126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0:57:50.255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4363 1898,'-1'-3,"1"1,-1-1,1 0,-1 1,0-1,0 1,0 0,-1-1,2 1,-4-3,-1-2,-21-32,-2 2,-64-68,74 86,-280-280,214 226,-167-114,134 117,-3 4,-178-69,-272-53,28 67,-5 37,424 67,-294-45,293 37,-156-51,230 59,1-2,-72-41,97 47,0-2,2-2,-1 0,2-1,1-1,-29-32,41 40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4:20:22.25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1,'0'0,"24"664,72-26,-88-608,20 58,-20-71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4:20:23.06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202 1,'172'5,"234"36,-377-37,0 1,-1 1,1 2,-1 1,31 15,-47-18,-1 0,0 1,0 0,-1 1,0 0,0 1,-1 0,0 0,0 1,-1 0,-1 1,1-1,10 25,-11-20,-1 0,-1 1,0 0,-1 0,-1 0,0 0,-1 1,-1-1,-2 31,0-35,0 0,-2 0,0 0,0 0,-1 0,0-1,-1 1,0-1,-1 0,0-1,-1 1,0-1,-1-1,-8 10,-5 0,-1 0,-1-1,-1-1,-1-2,0 0,0-1,-31 10,-14 2,-115 27,110-35,-1-3,0-3,-151 2,212-14,0-1,-1 0,1-1,0-1,0 0,-23-9,17 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4:20:23.77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1 127,'24'-2,"0"-1,0-1,-1-1,1-1,26-11,-9 3,33-10,89-24,-158 47,0 0,0 0,1 1,-1-1,1 1,-1 0,0 1,1-1,9 4,-12-3,-1 0,1 0,-1 0,0 0,1 1,-1-1,0 1,0 0,0-1,0 1,0 0,0 0,-1 1,1-1,-1 0,0 0,1 1,-1-1,0 1,0-1,1 5,0 2,-1 0,1 1,-1-1,-1 1,0 0,0-1,-3 18,-20 67,6-43,-2-1,-2-1,-34 57,-97 134,19-31,128-200,-3 4,0 1,-7 20,13-30,1-1,0 1,0-1,1 1,-1 0,1 0,-1 0,1-1,0 1,1 0,-1 0,1-1,-1 1,3 7,6 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4:20:24.49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4 251,'0'-1,"-1"1,1-1,-1 0,1 0,0 0,0 1,-1-1,1 0,0 0,0 0,0 0,0 0,0 0,0 1,0-1,0 0,0 0,1 0,-1 0,0 0,1 1,-1-1,0 0,1-1,13-19,-3 9,1 0,0 1,0 0,1 0,25-14,78-35,-84 46,1 1,57-14,-75 23,0 1,1 1,-1 1,1 0,0 1,-1 0,1 1,22 5,-34-5,-1 0,1 0,-1 0,0 0,1 1,-1 0,0-1,0 1,0 1,0-1,0 0,0 1,0-1,-1 1,0 0,1 0,-1 0,0 0,0 0,-1 0,1 0,-1 1,1-1,-1 1,0-1,0 1,-1-1,1 1,-1 0,0-1,0 1,0 6,-2 9,-1 1,-1-1,-1 0,-12 34,-14 26,-3-1,-57 97,-106 138,173-277,-25 41,-79 109,121-179,5-6,3-4,1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1:05:01.620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1,'2'30,"1"-1,3 1,-1 0,11 30,0 0,23 125,16 195,-54-363,2 1,-2 0,1 0,-2 0,-3 19,5-44,-1 0,2 0,0 0,0 1,0-1,0 0,1 1,0 0,0 0,7-7,0 1,1 0,1 1,18-14,-21 18,1 0,-2 1,3 1,-2 0,1 0,1 1,20-5,-24 8,0-1,1 2,-1 0,1 0,-1 0,0 0,1 2,0-1,-1 1,0 0,15 6,-7 0,1-1,-1 2,0 1,0 0,-1 0,21 22,-28-25,-1 1,-1-1,0 2,0-1,-1 0,0 1,0 0,-1 0,0 0,0 1,-1 0,-1-1,3 18,-3-8,-2-1,1 0,-2 0,0 1,-1-1,-8 31,7-39,0 0,-1 0,0 0,-1 0,0 0,0-1,-1 0,0-1,-1 1,0-1,0 0,-17 13,17-17,-1 1,-1 0,1-1,0-1,-1 0,1 0,-1 0,0-1,0 0,-1 0,1-2,-17 1,8-2,0 0,1-1,0-1,0-1,-31-10,33 8,2 1,0-2,0 1,0-3,1 2,0-2,1 0,-19-19,24 23,2-1,-1 1,1-1,0-1,0 1,1-1,-1 0,1 1,1-1,-1 0,1 0,1-1,-1 1,1 0,0-1,1 1,0-1,0 1,1-9,5-10,-1 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1:05:02.417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0,'7'34,"-1"32,7 58,59 200,-45-234,60 132,31 33,-95-204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1:05:04.770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576 97,'-68'-37,"40"25,1 2,-2 1,0 1,0 2,-1 0,0 2,1 2,-1 0,-58 5,79-1,0-1,0 1,0 1,0-1,0 2,0-1,0 1,1 0,-14 10,17-10,1 0,0-1,-1 2,2-1,-1 1,0-1,0 1,1 0,0 0,0 1,1-1,0 1,0-1,0 1,1-1,-2 10,2-6,0 0,1-1,0 1,0-1,1 1,0-1,1 1,0 0,0-1,1 1,6 12,-4-11,1-1,0 1,1-1,-1 0,1-1,1 1,0-1,13 10,-10-10,1 0,0 0,1-1,-1-1,1 0,0 0,1-2,-1 0,1 0,0-1,0-1,0-1,0 1,26-3,-26 0,-1-2,1 0,-1 0,0-1,0-1,0 0,-1 0,0-2,0 0,20-14,-23 14,-1 0,0 0,-1-1,1 0,-2 0,0-1,0 0,0 0,0 0,-2-1,1 0,-1 0,-1 0,4-14,-4 2,-1 0,-1-38,-1 18,2 39,2 8,3 8,-7-13,116 248,-96-198,-2 2,-3 0,10 56,-22-90,-1 0,0 0,-2 1,0-1,-1 1,-1-1,-1 1,0-1,-1 0,-1 0,-1-1,0 0,-2 0,1 0,-2-1,-1-1,-13 19,5-11,0-1,-1-1,-36 30,45-41,-2-2,0 0,0 0,0-1,-1-1,-1 0,2 0,-3-1,-14 3,23-7,-1 0,1-1,-1 0,0 0,0 0,1-1,0 0,-1 0,0-1,1 0,-1 0,1-1,0 0,0 0,0 0,1 0,-1-1,-5-5,-7-7,0 0,1-2,-22-30,11 12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1:05:05.46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0,'2'17,"-1"-1,2 1,0-1,9 25,3 13,30 197,11 49,7-79,-50-186,1 0,2-1,1-1,25 34,-25-44,-4-7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1:05:07.396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303 1,'-13'0,"0"1,1 0,-1 1,1 0,0 1,0 0,0 2,0-1,0 1,1 0,1 1,-2 1,2-1,-18 16,15-11,1-1,1 2,0 0,0 1,-12 18,19-25,1 0,0 1,0 0,0 0,0-1,1 1,0 0,0 0,2 0,-1 1,0-2,1 2,0-1,2 12,1-2,1-1,1 0,1 0,0-1,1 0,17 28,-3-12,1-1,27 28,-42-50,1 0,1 0,-1-2,1 1,0 0,1-2,-1 1,1-1,0 0,0-1,1-1,-1 1,2-1,-2-1,1 0,20 1,-11-2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27:39.838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116 0,'-2'47,"-16"89,9-82,-13 236,12-115,-13 51,-9 176,33-382,-1-20,0 0,0 0,0 0,0 0,0 0,0 0,0 0,0 0,0 0,0 0,0 0,0 0,1 0,-1 0,0 0,0 0,0 0,0 0,0 0,0 0,0 0,0 0,0 0,0 0,0 0,0 1,0-1,0 0,0 0,0 0,0 0,1 0,-1 0,0 0,0 0,0 0,0 0,0 0,0 0,0 0,0 0,0 0,0 0,7-30,-1 2,3-1,1 1,1 0,17-29,-20 43,0 1,1 0,0 0,1 1,1 0,0 1,22-18,-28 26,0 0,0 1,0 0,0 0,0 0,1 1,-1 0,0 0,1 0,-1 0,1 1,-1 0,1 0,-1 1,1-1,-1 1,0 0,1 1,-1-1,6 4,13 4,-1 2,0 1,21 14,-34-20,20 12,-1 2,45 39,-65-51,0 1,0 0,-1 0,-1 1,1 0,-2 0,1 1,-2 0,1 0,-1 1,4 14,-8-19,0 0,-1 1,0-1,0 0,0 0,-1 1,0-1,-1 0,0 0,0 0,0 0,-1 0,0-1,0 1,0-1,-7 8,-2 4,0-2,-2 0,0 0,-23 19,28-27,1-1,-2 0,1-1,-1 1,0-2,0 0,-1 0,1 0,-1-2,0 1,0-1,0-1,-1 0,1-1,-1 0,-18-1,19 0,1-2,0 1,-1-1,1-1,0 0,0-1,1 1,-1-2,1 1,0-2,0 1,-16-14,4 3,0 0,2-2,0 0,1-2,-21-28,19 20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1:05:08.168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0,'2'4,"1"-1,0 1,-1-1,-1 1,2 0,-2 0,1 0,-1 0,1 5,2 3,91 276,-2 70,-46-162,-32-141,28 67,-29-90,1 0,2-1,25 35,-17-32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1:05:10.365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218 1,'0'1,"0"0,0-1,-1 0,1 1,-1 0,1 0,0-1,-1 0,1 1,0 0,-1-1,1 1,-1-1,0 0,1 1,0-1,-1 1,0-1,0 1,1-1,0 0,-1 0,0 0,0 1,-18 4,-1-2,-1-2,-33 0,-14 0,67-1,0 0,0 1,0-1,0 1,-1-1,2 1,-2-1,1 0,0 1,0 0,0 0,0-1,0 1,0 0,1 0,-1 0,0 0,0 0,1 0,-1 0,0 0,1 0,-1 0,1 0,0 0,-1 1,1-2,0 2,-1-1,1 0,0 1,0-2,0 2,0 0,0 6,1 1,0-2,3 16,-4-21,15 57,2 0,28 61,61 106,-24-85,-56-97,-2-2,-22-38,-1 1,1-1,-1 0,1 0,-2 1,1 0,0 0,0 5,-2-6,0-2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1:05:10.781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240 0,'-222'0,"205"0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1:05:11.331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1,'0'5,"1"-1,0 1,-1 0,2-1,-1 1,2 4,3 9,0 2,82 269,24 57,-109-336,5 22,2-1,26 60,-29-78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1:05:12.81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0,'3'62,"4"-1,23 103,-17-96,52 215,-30-133,-31-134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1:05:13.527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0 248,'20'-19,"-6"6,22-15,14-7,2 2,1 3,2 2,60-22,-109 47,0 1,1 1,-1-1,1 1,0 0,-1 0,1 1,10 0,-12 1,-1 0,0 0,1 1,-1-2,0 3,0-2,0 1,0 0,0 0,-1 1,1-1,0 1,5 6,3 5,0-1,-1 2,0 0,-1 1,-1 0,0 0,8 23,-11-24,-1 1,-1-1,0 1,-1 0,-1 0,0 1,-1-2,-2 27,0-35,0 0,0 0,-1-1,1 0,-1 1,-1-1,0 0,1 1,-2-2,1 1,0 0,-1-1,-1 1,1-1,-7 5,5-4,-1-1,0-1,0 1,-1-1,1 0,-1 0,1-1,-2 0,1-1,0 0,-14 2,8-2,-1-2,0 1,1-2,-1 1,0-2,-18-3,5-3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1:05:14.145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0,'3'3,"-1"0,1 0,-1 1,-1-1,2 0,-2 1,1-1,-1 1,1 3,5 11,43 88,49 147,-73-163,-4 1,20 182,-37-209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1:05:15.910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291 3,'-75'-2,"-97"5,170-3,-1 1,0-1,0 1,0-1,1 0,-1 1,1 1,0-2,-1 2,0-1,-3 3,5-3,0 0,0 0,1 1,-1-2,0 2,0-1,1 0,0 1,-1-1,1 1,-1-2,1 2,0-1,0 1,0-1,0 1,0-1,0 0,0 1,0-1,1 1,-1-1,1 1,-1-2,1 3,10 27,1 0,16 27,3 6,207 511,-232-557,2 3,19 36,-25-52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1:05:16.259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317 68,'0'0,"-2"0,-5 0,-9 0,-10-2,-10-2,-3-3,-3-2,0-2,2-1,2 0,9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30T11:05:16.741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1,'7'7,"-1"0,-1 0,0 1,1 0,-2 0,1 0,3 11,18 64,-18-51,136 386,-118-352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27:40.905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1,'10'164,"0"-35,-6 534,-5-376,1-282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4:22:52.37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1,'0'8,"1"0,1 0,0 0,0 0,4 10,5 17,8 60,-5 1,3 111,-16 199,-2-252,0 5,1-125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4:22:53.16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1 418,'1'-3,"-1"0,1 1,0-1,0 0,0 1,1-1,-1 1,1-1,-1 1,1 0,0-1,2-2,2-2,36-45,2 3,2 1,104-82,-134 118,1 0,0 1,1 1,0 1,0 1,1 0,1 1,28-6,-34 11,0 0,0 1,0 1,0 0,0 0,0 2,0 0,0 0,0 1,0 1,-1 1,26 10,-16-2,-1 0,0 1,0 2,-1 0,-1 1,-1 1,-1 1,18 22,-10-7,-2 1,-1 1,-2 1,20 48,-36-72,0 0,0 1,-1-1,-1 1,0-1,1 25,-4-29,0 0,-1 0,0 0,0 0,-1-1,0 1,-1 0,0-1,0 0,-1 1,-8 11,-4 3,-1-1,-1-1,-1 0,-1-2,-1 0,0-1,-1-1,-1-1,-1-1,-43 20,55-31,1 1,-24 5,15-7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4:22:54.01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1 134,'68'-4,"1"-3,107-24,-119 19,39-7,125-23,-162 34,102-2,-147 10,0 0,0 2,0-1,-1 2,20 5,-29-7,-2 0,1 0,0 0,0 0,0 1,0-1,-1 1,1 0,-1 0,0 0,1 0,-1 0,0 1,0-1,0 1,0-1,-1 1,1 0,-1-1,0 1,1 0,-1 0,0 0,-1 0,1 0,-1 0,1 0,-1 1,0 5,-1 2,-1-1,0 1,0-1,-1 1,-7 15,-29 54,-2-11,-85 110,-67 51,153-184,-55 63,-195 237,277-331,9-10,-1 0,1 1,0 0,1-1,-6 12,9-15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4:22:54.98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425 67,'-8'-5,"0"1,0-1,1-1,0 0,-1 0,2 0,-11-12,17 18,0 0,0-1,0 1,0 0,0 0,0-1,0 1,0 0,0 0,0 0,0-1,0 1,0 0,0 0,0-1,0 1,1 0,-1 0,0 0,0-1,0 1,0 0,0 0,0 0,1-1,-1 1,0 0,0 0,0 0,1 0,-1 0,0-1,0 1,0 0,1 0,-1 0,0 0,0 0,1 0,-1 0,0 0,0 0,0 0,1 0,-1 0,0 0,1 0,15-2,11 1,0 1,0 2,1 1,-1 1,40 11,-31-5,-1 3,0 0,50 28,-69-32,-2 0,1 0,-1 2,-1 0,0 0,21 25,-29-30,0 0,-1 1,0 0,0-1,-1 2,1-1,-2 0,1 1,-1-1,0 1,0 0,-1 0,0 0,-1-1,0 1,0 0,-2 11,-1-1,-2-1,0 0,0 1,-2-2,0 1,-16 26,-68 87,-54 40,-4 6,138-162,1 0,0 1,1 0,1 1,0 0,1 0,-9 34,15-44,0-1,0 0,1 0,-1 1,1-1,0 0,1 1,-1-1,1 0,0 0,1 1,-1-1,1 0,0 0,0 0,0-1,1 1,0 0,0-1,0 0,0 0,1 0,0 0,0 0,0-1,0 1,0-1,1 0,-1-1,9 5,2-1,1 0,0-1,0 0,1-1,0-1,-1-1,1 0,0-2,33-1,1-4,99-23,-112 20,1-3,-1 0,-1-3,0-1,35-21,-68 34,0 0,0-1,-1 1,1-1,-1 0,1 0,-1 0,0 0,0 0,0-1,3-5,-6 8,1 0,-1-1,0 1,1 0,-1 0,0 0,0 0,0-1,0 1,0 0,0 0,0 0,-1 0,1 0,0-1,0 1,-1 0,0-1,0 0,-1-1,0 1,1 0,-1-1,0 1,0 0,0 1,-1-1,1 0,-3-1,-19-10,0 1,-1 2,-1 0,-43-10,67 20,-331-79,-35-10,236 44,117 38,1 1,0-2,1 0,0-1,0 0,-19-18,27 22,1 1,0-1,0 0,1 0,-1-1,1 1,0-1,1 0,-1 1,1-1,0 0,1-1,-2-11,2 9,1-1,0 1,1-1,0 1,0-1,1 1,1 0,4-13,5-5,0 1,2 1,1 0,37-46,-37 51,2 1,0 0,1 1,1 0,1 2,0 0,1 2,1 0,0 1,1 1,0 2,1 0,0 1,31-6,-5 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27:55.79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195 1,'-3'43,"-1"1,-11 48,4-27,-108 574,100-545,6-33,3-15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27:56.52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0 160,'7'-12,"0"0,1 1,0-1,0 1,1 1,1 0,0 0,0 1,17-12,-18 15,1 1,-1 0,1 0,0 1,1 0,-1 1,0 0,1 1,0 0,-1 1,1 0,17 1,-10 1,0 1,-1 0,1 2,-1 0,0 1,0 1,0 1,-1 0,0 1,22 14,-31-17,0 0,0 1,-1 0,0 0,0 1,0-1,-1 1,0 0,-1 1,6 9,-8-11,1 1,-1 0,-1-1,1 1,-1 0,0 0,-1 0,1 0,-1 0,-1 0,1 0,-1 0,-1-1,-2 10,-1-3,0 1,-1-1,-1-1,0 1,0-1,-2 0,1-1,-1 1,-1-2,-13 12,1-3,0-1,-2-1,1-1,-32 16,44-26,0-1,-1-1,1 1,-1-2,0 1,0-2,0 0,0 0,0-1,-1 0,1-1,0-1,-1 0,-18-4,1-3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27:57.177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0,'0'0,"0"2,0 6,0 9,0 12,0 16,0 17,0 17,2 11,2 4,3 3,2 0,4 3,-1-10,-3-20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27:51.195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647 1,'-4'3,"0"-1,0 0,-1 0,1 0,-1 0,1-1,-1 1,0-1,1 0,-7 0,-5 2,-185 32,-95 22,290-56,1 1,0-1,0 1,0 0,0 0,0 1,0 0,1 0,-5 3,6-4,1 1,0-1,0 1,0 0,0-1,0 1,1 0,-1 0,1 0,0 1,0-1,0 0,0 0,1 0,-1 7,0 22,2 0,2 0,0 0,10 38,-4-21,107 783,-111-778,1-1,3 0,29 95,-36-145,-2-4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27:51.528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0,'0'0,"2"0,1 0,-1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27:51.896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568 0,'-1'2,"0"0,0 0,0-1,0 1,-1-1,1 1,-1-1,1 0,-1 1,0-1,1 0,-1 0,0 0,0 0,0-1,-2 2,-2 1,-450 198,437-193,13-5,-1 0,0 0,0-1,0 0,0 0,-9 0,15-2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21:17.617"/>
    </inkml:context>
    <inkml:brush xml:id="br0">
      <inkml:brushProperty name="width" value="0.2" units="cm"/>
      <inkml:brushProperty name="height" value="0.2" units="cm"/>
      <inkml:brushProperty name="color" value="#004F8B"/>
      <inkml:brushProperty name="ignorePressure" value="1"/>
    </inkml:brush>
  </inkml:definitions>
  <inkml:trace contextRef="#ctx0" brushRef="#br0">0 1972,'6'-1,"0"0,0 0,0-1,0 0,0 0,-1 0,1-1,5-4,5-1,49-29,-1-2,60-49,-32 21,-76 56,262-178,13 19,686-278,-305 158,-446 187,117-61,-217 102,-89 42,-1-1,-1-2,-1-1,-1-2,-1-1,42-48,-35 35,-21 22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27:53.128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0,'2'34,"9"53,-2-19,39 859,-44-792,-2-108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27:59.688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30 214,'3'0,"-1"-1,1 1,-1-1,1 0,-1 0,1 0,-1 0,0 0,3-2,5-3,313-155,-305 151,-10 6,-1 0,1 0,0 0,0 1,0 0,12-2,-49 19,-388 150,389-153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29:06.054"/>
    </inkml:context>
    <inkml:brush xml:id="br0">
      <inkml:brushProperty name="width" value="0.2" units="cm"/>
      <inkml:brushProperty name="height" value="0.2" units="cm"/>
      <inkml:brushProperty name="color" value="#00A0D7"/>
      <inkml:brushProperty name="ignorePressure" value="1"/>
    </inkml:brush>
  </inkml:definitions>
  <inkml:trace contextRef="#ctx0" brushRef="#br0">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29:08.451"/>
    </inkml:context>
    <inkml:brush xml:id="br0">
      <inkml:brushProperty name="width" value="0.2" units="cm"/>
      <inkml:brushProperty name="height" value="0.2" units="cm"/>
      <inkml:brushProperty name="color" value="#00A0D7"/>
      <inkml:brushProperty name="ignorePressure" value="1"/>
    </inkml:brush>
  </inkml:definitions>
  <inkml:trace contextRef="#ctx0" brushRef="#br0">2647 2730,'-2'-40,"-2"1,-1-1,-2 1,-1 1,-3 0,-22-56,-3 10,-80-133,-3 27,-145-175,160 242,-236-216,-155-70,408 340,-36-25,-3 7,-219-115,281 169,-159-76,200 99,1-2,0-1,-27-21,33 25,14 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29:17.072"/>
    </inkml:context>
    <inkml:brush xml:id="br0">
      <inkml:brushProperty name="width" value="0.2" units="cm"/>
      <inkml:brushProperty name="height" value="0.2" units="cm"/>
      <inkml:brushProperty name="color" value="#008C3A"/>
      <inkml:brushProperty name="ignorePressure" value="1"/>
    </inkml:brush>
  </inkml:definitions>
  <inkml:trace contextRef="#ctx0" brushRef="#br0">10248 1,'-1'2,"0"0,0 0,0 0,0 0,-1 0,1 0,-1-1,1 1,-1 0,1-1,-1 1,0-1,0 0,0 0,0 1,0-1,-3 0,0 3,-314 165,-13-25,94-43,-478 155,677-243,-383 105,122-36,-243 54,19-50,276-48,119-16,-208 10,15-31,-161 3,-222 33,554-27,-761 59,704-49,-323 37,5 41,83 21,-263 63,197-64,12 38,442-137,38-15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28:33.347"/>
    </inkml:context>
    <inkml:brush xml:id="br0">
      <inkml:brushProperty name="width" value="0.2" units="cm"/>
      <inkml:brushProperty name="height" value="0.2" units="cm"/>
      <inkml:brushProperty name="color" value="#FFC114"/>
      <inkml:brushProperty name="ignorePressure" value="1"/>
    </inkml:brush>
  </inkml:definitions>
  <inkml:trace contextRef="#ctx0" brushRef="#br0">2597 758,'-1'1,"1"0,0-1,-1 1,1-1,-1 1,1-1,-1 1,1-1,-1 0,1 1,-1-1,1 0,-1 1,1-1,-1 0,0 1,1-1,-1 0,1 0,-1 0,0 0,1 0,-1 1,0-1,1 0,-2-1,-20 3,20-2,-37-2,0-2,0-2,-46-12,23 5,-427-73,-251-56,610 108,2-5,2-5,-194-98,79-14,151 93,62 44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36:39.064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93 228,'6'-1,"1"0,-1 0,1 0,-1-1,0 0,0 0,0-1,0 1,0-1,-1-1,1 1,6-6,1-2,0 0,-1-1,17-20,-28 31,-1 0,1-1,0 1,0-1,-1 1,1-1,-1 1,0-1,1 1,-1-1,0 1,0-1,0 0,0 1,0-1,0 1,0-1,-1 1,1-1,0 0,-1 1,0-1,1 1,-1 0,0-1,1 1,-1 0,0-1,0 1,-2-1,-4-7,-1 0,0 0,-11-8,6 5,10 10,0-1,1 1,-1 0,0 0,0 0,0 0,-1 0,1 1,0-1,-1 1,1 0,-1 0,1 0,-1 0,1 1,-1 0,0-1,1 1,-1 1,1-1,-1 0,0 1,1 0,-1 0,1 0,0 0,-1 0,-4 3,3-1,-1 1,1-1,0 1,0 0,0 1,1-1,-1 1,1 0,0 0,1 0,-1 1,1-1,0 1,0 0,-2 7,1 2,1 0,0 0,1 0,1 1,0-1,1 0,1 1,0-1,4 16,7 21,21 62,-27-95,-5-14,1-1,-1 1,1-1,0 0,0 0,1 1,-1-1,1-1,0 1,0 0,6 5,-6-7,1 1,0-1,-1-1,1 1,0 0,0-1,0 0,0 0,0 0,0 0,0-1,1 1,5-2,97 0,-81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36:41.075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394 1,'0'81,"22"160,26 130,-39-290,3 41,-14-129,0 1,-1 0,0 0,0 0,0 0,-1 1,-4-7,-2-3,8 12,-15-25,-1 0,-2 2,-23-26,41 51,0-1,0 1,0-1,0 1,0 0,-1-1,1 1,0 1,-1-1,1 0,0 0,-1 1,1-1,-1 1,1 0,-1 0,1 0,-1 0,1 0,-1 1,1-1,-1 1,1 0,-1-1,1 1,-3 1,-7 4,0 0,1 1,-19 13,19-12,-11 7,-9 6,0 1,1 2,-40 41,68-63,0 0,0 1,0-1,1 1,-1-1,1 1,-1 0,1 0,0 0,0-1,0 1,0 0,1 0,-1 0,1 0,0 1,0 4,1-4,0-1,0 1,0 0,0 0,1-1,0 1,0-1,0 0,0 1,0-1,1 0,-1 0,5 4,4 2,0 0,0 0,1-1,0 0,1-1,0 0,0-1,0-1,1 0,-1-1,22 4,-17-5,1 0,-1-2,1 0,-1-1,1-1,0-1,-1-1,26-6,-38 7,0 0,-1 0,1-1,-1 0,0 0,0 0,0 0,0-1,0 0,-1 0,1 0,-1 0,0-1,5-8,-1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36:53.600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 0,'0'21,"5"183,-2-170,2-1,1 1,1-1,13 32,-15-53,0 0,1 0,1-1,0 1,0-1,1-1,1 1,0-2,0 1,1-1,0 0,15 9,-15-12,0 0,0 0,0-1,1 0,0-1,0 0,0-1,1 0,-1-1,1 0,-1-1,1 0,0-1,14-1,-22 0,-1 0,1 0,-1-1,0 1,0-1,1 0,-1 0,0 0,0 0,-1-1,1 1,0-1,-1 1,1-1,-1 0,3-6,5-6,-1-1,6-17,-14 31,16-36,19-64,-30 80,-2 1,0-1,-1 0,-1-40,-4-29,2 127,2 0,2-1,1 0,1 0,2 0,2-1,1 0,1-1,2 0,26 45,-39-76,0 0,1 0,-1 0,0 0,1 0,-1-1,1 1,0 0,0-1,0 1,0-1,0 1,0-1,0 0,0 0,0 0,1 0,-1-1,0 1,1 0,-1-1,0 0,1 1,-1-1,0 0,1 0,-1 0,1-1,-1 1,3-1,6-3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36:55.014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181 0,'-1'2,"0"1,0-1,0 0,0 0,-1 0,1-1,-1 1,1 0,-1 0,0-1,0 1,0-1,0 0,0 1,-3 0,-3 4,-16 13,-4 2,-40 40,66-58,-1-1,1 1,0-1,0 1,0 0,0 0,1 0,-1 0,1 0,0 0,0 0,0 1,0-1,1 0,-1 1,1-1,0 0,0 1,0-1,0 0,1 1,-1-1,1 0,0 1,1 3,0-3,0 0,1 0,-1 0,1 0,0-1,0 1,0-1,0 0,1 0,-1 0,1 0,0 0,0-1,0 0,0 0,0 0,0 0,6 1,18 3,-1-1,1-2,0 0,54-3,-54-2,0 2,0 2,0 0,0 2,34 8,-48-7,-1 0,0 0,0 1,0 1,21 14,-26-15,-1 0,0 1,-1-1,1 1,-1 1,-1-1,1 1,-1 0,7 15,-6-8,0-1,-1 1,-1 0,0 0,-1 1,0-1,-1 1,-1-1,-1 22,-1-34,1 0,-1 0,1 0,-1 1,0-1,0 0,0 0,-1 0,1-1,-1 1,0 0,0 0,1-1,-2 1,-3 3,1-2,0 0,0-1,-1 1,1-1,-1-1,1 1,-12 3,-4-1,0-1,0-1,-36 1,29-2,1-2,-1 0,-50-9,57 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21:24.580"/>
    </inkml:context>
    <inkml:brush xml:id="br0">
      <inkml:brushProperty name="width" value="0.2" units="cm"/>
      <inkml:brushProperty name="height" value="0.2" units="cm"/>
      <inkml:brushProperty name="color" value="#66CC00"/>
      <inkml:brushProperty name="ignorePressure" value="1"/>
    </inkml:brush>
  </inkml:definitions>
  <inkml:trace contextRef="#ctx0" brushRef="#br0">9584 2143,'-48'-3,"-1"-2,2-3,-75-21,37 8,-130-28,-540-111,574 129,-1603-291,752 138,-6 49,708 103,-499-57,11-64,464 56,-392-166,285 50,14-24,408 216,4 1,5 4,-59-25,70 38,17 3,0 0,0 0,1 0,-1 0,0 0,0-1,1 1,-1-1,0 1,1-1,-1 0,0 1,-1-2,-2-3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37:00.527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1 0,'3'64,"4"-1,23 107,-16-106,-2 1,3 94,-16 98,1-226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37:02.158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440 0,'-165'6,"140"-3,0 1,0 1,0 1,-34 13,51-15,0 0,1 0,0 1,0-1,0 2,1-1,0 1,0 0,0 0,1 1,-1-1,2 1,-1 0,1 1,0-1,0 1,1 0,0 0,1 0,0 0,0 0,0 1,1-1,1 1,-1 9,1-12,0 1,1 0,-1 0,1 0,1 0,-1-1,1 1,0 0,1-1,0 0,0 1,0-1,0 0,1-1,0 1,1-1,-1 1,1-1,0-1,0 1,0-1,1 1,0-2,0 1,0-1,0 0,0 0,1 0,-1-1,14 3,-15-4,0 0,0-1,0 1,0-1,0 0,0-1,0 1,0-1,0 0,0 0,0-1,0 1,0-1,5-3,-4 1,0 0,0-1,0 1,0-1,-1 0,0-1,0 1,7-12,2-7,-1 0,-1-1,-1-1,8-30,-15 44,6-15,-5 16,-1 0,0 0,-1-1,0 0,-1 0,1-18,1 61,1 0,1-1,13 36,0 4,-9-27,-6-21,1 0,1 0,1-1,12 27,-19-48,1 1,-1-1,0 1,1 0,-1-1,1 1,-1-1,1 1,-1-1,1 1,-1-1,1 1,-1-1,1 1,0-1,-1 0,1 0,0 1,-1-1,1 0,0 0,-1 0,1 1,0-1,1 0,-1-1,1 1,0 0,-1-1,1 1,-1-1,1 0,0 1,-1-1,1 0,1-2,5-3,-1 0,-1-1,8-8,-11 11,17-19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37:03.525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20 1,'-1'15,"0"0,-6 23,-2 17,8 12,2-1,17 107,-6-69,-9-92,1-22,5-36,-7 30,8-39,-5 18,2 0,1 1,2 0,23-56,-30 88,-1-1,1 0,0 1,0-1,0 1,1 0,-1 0,1 0,0 1,0-1,0 1,1 0,-1 0,1 0,0 1,0 0,0 0,0 0,0 0,0 1,0 0,1 0,-1 0,11 1,-8 0,-1 1,1 0,0 1,-1-1,0 2,1-1,-1 1,0 0,0 0,0 1,-1 0,1 0,-1 1,0 0,0 0,9 10,-7-4,0-1,0 2,-1-1,-1 1,0 0,0 0,-1 1,4 17,-4-11,-1 1,-1 1,-1-1,0 37,-3-44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37:04.292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0 0,'1'8,"0"-1,0 1,1-1,0 0,5 13,2 7,23 84,98 382,-52-160,-77-329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37:04.689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742 0,'0'0,"0"2,-4 3,-10 4,-16 4,-13 6,-11 3,-10 4,-10 1,-6-2,-2-6,2-7,8-6,10-4,13-2,16-2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37:26.676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676 62,'-16'-2,"-1"0,1-1,-1 0,1-2,-18-7,-17-4,29 11,1 0,-1 1,0 2,-42-1,51 4,0 0,0 1,0 1,0 0,0 0,1 1,0 1,0 0,-20 12,9-2,0 1,1 1,-34 34,45-41,1 1,1 1,0 0,1 0,0 1,0 0,2 0,-10 24,15-31,0 0,1 0,-1 0,1 0,0 0,1 0,-1 0,1 0,0 0,1 0,-1-1,1 1,1 0,-1-1,1 1,4 6,-3-6,-1 0,1-1,0 0,0 0,1 0,-1 0,1-1,0 1,0-1,1-1,-1 1,1-1,0 0,12 5,-13-8,0 1,-1-1,1 0,0 0,0 0,-1-1,1 1,0-1,-1 0,1-1,6-2,50-25,-54 25,21-13,0-1,-1-2,-1-1,-1-1,-1-1,-1-1,-1-1,28-40,-36 41,-13 23,-1 0,1 0,0-1,-1 1,0 0,1 0,-1 0,0 0,1 0,-1-1,0 1,0 0,0 0,0 0,0 0,0-1,0 1,-1 0,1 0,-1-2,5 23,38 98,23 58,-30-93,-33-84,0 0,0 0,0 0,-1 0,1 0,0 0,0-1,-1 1,1-1,2-2,3-4,0-1,0 0,-1 0,0-1,0 0,5-14,-7 12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37:32.601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 1,'7'23,"-1"-7,7 40,6 65,-13-67,24 90,-23-116,-2-1,3 49,-6-49,1 0,2-1,7 27,-23-83,3 10,2 1,0-1,-3-22,5 7,2 0,5-65,-2 96,0-1,0 1,1-1,0 1,0-1,0 1,0 0,1 0,-1 0,1 0,0 1,0-1,1 1,-1 0,5-4,-1 2,-1 0,1 1,0-1,0 1,0 1,0-1,1 1,8-2,-5 3,1 0,0 1,0 1,0 0,20 2,-31-2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38:02.27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0,'1'27,"9"46,0 10,-8 23,-2-88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38:02.99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1,'0'0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38:22.08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1,'3'58,"20"105,-21-151,0 3,2 0,0 0,0-1,2 1,0-1,0 0,1 0,1-1,1 0,-1 0,14 13,-18-23,0 0,0 0,0 0,1-1,-1 1,1-1,0 0,-1 0,1-1,0 0,0 0,0 0,0 0,0-1,0 0,0 0,1 0,-1 0,0-1,5-1,-2 0,0 0,1 0,-1-1,0 1,-1-2,1 1,-1-1,1-1,-1 1,0-1,8-8,-4 2,-1 0,0-1,-1-1,9-14,-14 20,-1 0,0 0,0-1,0 1,-1-1,0 1,-1-1,1 0,-1-15,0-4,0 18,0-1,-1 0,-1 1,1-1,-1 1,-1 0,-4-17,3 19,3 7,10 14,-2-5,-1 0,0 0,0 1,-1 1,0-1,0 1,5 17,23 86,-26-84,1 8,-3 0,0 0,-1 45,-8 118,2-173,0-15,0-1,-1 0,0 1,-1-1,0-1,-1 1,-1 0,1-1,-2 0,0 0,-8 12,9-17,1 0,-1 0,0-1,0 0,0 0,-1 0,0-1,0 0,0 0,0 0,-1-1,1 0,-1 0,0 0,0-1,0 0,0-1,0 1,-15 0,15-2,1-1,0 1,-1-1,1 0,0-1,-1 0,1 0,0 0,0 0,0-1,1 0,-1 0,1-1,-1 0,1 0,0 0,1 0,-1-1,-7-9,-22-30,2-1,2-2,-35-71,50 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21:39.302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63 0,'1'4,"-1"-1,1 0,0-1,0 1,0 0,3 5,3 11,1 29,-2 1,-2 1,-3 73,-1-71,-5 74,-26 151,25-231,-16 158,-6 42,23-211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38:23.14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324 1,'-1'2,"0"-1,0 1,0-1,-1 1,1-1,0 0,-1 0,1 1,-1-1,1 0,-1 0,1 0,-1 0,-3 1,1 0,-35 20,19-11,0 0,0 2,2 0,-1 1,-28 29,32-25,1 0,1 1,0 1,2 0,0 0,1 1,-12 38,21-53,0-1,0 1,0 0,1 0,0 0,0 0,1 0,0 0,0 0,0 0,1 0,-1 0,1-1,1 1,-1-1,1 1,0-1,0 0,1 0,-1 0,1-1,7 7,6 5,0-1,1 0,1-1,30 16,-19-14,0-1,1-1,0-2,1-2,1 0,-1-2,1-2,68 5,-83-13,-11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38:30.48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464 1,'0'1,"-1"1,0-1,0 1,-1-1,1 1,0-1,0 0,-1 0,1 0,-1 0,1 0,-1 0,1 0,-1 0,-1 0,-2 2,-24 12,0-1,-47 16,46-20,2 1,-1 2,-27 17,42-21,0 0,2 1,-1 0,1 1,0 1,1 0,1 0,0 1,0 0,2 1,-1 0,-8 22,15-31,0 1,1-1,0 1,0 0,1-1,-1 1,1-1,1 1,-1 0,1-1,0 1,0-1,0 1,1-1,0 1,0-1,0 0,1 0,-1 0,1 0,1 0,-1-1,6 6,8 9,1-1,1-1,38 26,-46-35,12 9,0-2,45 23,-59-34,-1 0,1-1,-1 0,1-1,0 0,0 0,0-1,0 0,0 0,0-1,0-1,15-1,-12-2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38:31.78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1,'0'34,"-1"58,4 0,19 113,-16-173,35 174,-27-153,38 95,-47-136,-1 1,0 0,-1 1,0-1,1 21,-3 68,-2-64,1-20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38:33.13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100 326,'16'-2,"0"-1,0 0,-1-1,1 0,-1-2,0 0,21-11,5-1,0 3,-23 9,0-1,0-1,0 0,31-22,-48 29,1 0,-1 0,1-1,-1 1,0 0,1-1,-1 1,0-1,0 0,0 1,0-1,0 0,-1 0,1 0,-1 1,1-1,-1 0,1 0,-1 0,0-2,0 1,-1 0,1 0,-1-1,0 1,0 0,0 0,0 0,-1 1,1-1,-1 0,-2-3,-3-3,-1 0,0 0,-1 1,0 0,-15-10,14 11,-1 0,0 1,-1 1,0-1,0 2,0 0,0 0,-1 1,1 1,-1 0,0 0,0 1,1 1,-1 1,0-1,0 2,0 0,1 0,-1 1,1 1,0 0,0 1,-12 6,18-7,0 1,0-1,1 1,0 0,0 1,0-1,0 1,1 0,0 0,0 0,1 1,-1-1,1 1,1 0,-1 0,1 0,1 0,-2 13,0 2,1 1,2 0,0-1,6 41,-4-47,1 0,1 0,0 0,1-1,1 0,0 0,1 0,11 16,-10-19,1-1,0-1,0 0,1 0,0-1,0 0,1 0,1-1,24 12,-14-10,1-1,0-1,0 0,1-2,-1-1,1-2,1 0,-1-1,0-1,1-1,-1-2,0 0,29-7,-40 6,1-1,-2-1,1 0,0 0,14-10,-20 11,-1 0,1-1,-1 1,0-1,-1-1,1 1,-1-1,0 0,0 0,6-12,-7 10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38:37.04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252 0,'-1'1,"1"1,-1-1,1 0,-1 0,1 0,-1 1,0-1,1 0,-1 0,0 0,0 0,0 0,0 0,0-1,0 1,0 0,0 0,-1-1,1 1,0-1,0 1,0-1,-1 1,-1-1,-32 9,21-7,1-1,-1 0,-22-2,22 22,-4 2,2 1,0 1,2 0,1 1,-11 30,24-56,1 0,-1 1,0-1,0 0,1 0,-1 1,0-1,0 0,1 0,-1 0,0 1,1-1,-1 0,0 0,1 0,-1 0,0 0,1 0,-1 0,0 0,1 0,-1 0,0 0,1 0,-1 0,0 0,1 0,-1 0,1 0,-1 0,0 0,0 0,1-1,-1 1,0 0,1 0,-1-1,22-5,-19 6,13-5,-1 2,0 0,1 1,0 0,0 2,-1 0,1 0,0 1,28 7,-37-7,0 1,0 0,0 1,0 0,-1 0,1 0,-1 1,0-1,0 2,0-1,-1 1,1-1,-1 2,0-1,-1 0,1 1,-1 0,0 0,0 0,-1 1,0-1,0 1,3 13,-5-14,1 0,-2 0,1 1,-1-1,0 0,0 1,-1-1,0 0,0 0,0 0,-1 0,0 0,0 0,0 0,-1 0,0-1,0 1,-1-1,1 0,-1 0,0 0,-1 0,1-1,-1 0,-7 6,2-2,-1-1,0-1,0 0,0 0,-1-1,1 0,-1-1,-1-1,1 0,0 0,-24 1,8-4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38:39.51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434 1,'0'1,"-1"0,1-1,-1 1,1 0,0 0,-1-1,1 1,-1 0,1-1,-1 1,0-1,1 1,-1-1,0 1,1-1,-1 1,0-1,0 0,1 1,-1-1,-1 1,-21 7,18-7,-26 8,-1-1,1-2,-56 4,-99-9,185-1,1 1,-1-1,1 0,0 0,-1 1,1-1,0 1,-1-1,1 0,0 1,0-1,-1 1,1-1,0 1,0-1,0 1,0-1,0 0,0 1,-1-1,1 1,0-1,0 1,0-1,1 2,-2 20,1-14,-8 82,-2 24,10-114,0 1,0-1,0 1,0-1,0 1,0 0,0-1,0 1,1-1,-1 1,0-1,0 1,0-1,1 1,-1-1,0 1,1-1,-1 0,0 1,1-1,-1 1,1-1,-1 0,1 1,-1-1,1 1,18 1,29-12,-33 7,2 0,0 1,0 0,1 2,-1 0,33 5,-42-4,-1 1,0-1,0 1,0 0,0 1,0 0,0 0,0 1,-1-1,0 1,0 1,0-1,0 1,-1 0,0 0,7 8,-10-9,0 0,0-1,0 1,0 0,0 0,-1 0,0 0,0 0,0 0,0 1,-1-1,1 0,-1 0,0 1,0-1,-1 0,1 0,-1 1,0-1,0 0,-1 0,-1 4,1-3,-1 0,0 0,0-1,-1 0,1 1,-1-1,0 0,0-1,0 1,0-1,-1 0,1 0,-1 0,0 0,0-1,-9 4,-4-2,1-1,0 0,-1-1,0-1,1 0,-21-3,-11-2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38:41.62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598 0,'-1'2,"0"-1,0 1,0-1,0 1,-1-1,1 0,-1 1,1-1,-1 0,1 0,-1 0,0 0,0 0,1 0,-5 0,3 1,-28 10,0 0,-1-2,0-2,-1 0,-58 4,-169-5,202-9,63 31,-4 1,-1-19,1 0,0 0,0 0,1 0,4 12,-5-20,0 0,1 0,-1-1,1 1,-1 0,1 0,0-1,0 0,1 1,-1-1,0 0,1 0,-1 0,1 0,0 0,-1-1,1 1,0-1,0 0,0 0,0 0,5 1,16 1,0-1,0-1,0-1,0-1,41-7,48-2,-93 10,0 1,0 0,-1 1,39 10,-54-11,1 0,-1 1,1 0,-1 0,0 0,0 0,0 0,0 1,0 0,-1 0,1 0,-1 0,0 0,0 1,0-1,0 1,0 0,-1 0,0 0,0 0,0 1,0-1,-1 0,1 1,-1-1,1 10,-2-11,0 1,0 0,0-1,0 1,-1 0,0-1,1 1,-1-1,0 1,-1-1,1 0,-1 1,1-1,-1 0,0 0,-3 3,1-1,-1 0,0 0,0-1,0 0,-1 0,0 0,1-1,-8 4,-9 1,0 0,-1-1,-40 7,3-4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38:48.772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1 30,'5'-1,"1"0,-1 0,0 0,1-1,-1 1,0-1,5-3,21-6,-26 9,1 1,-1 1,1-1,0 1,-1 0,1 0,-1 0,1 1,0 0,-1 0,0 1,1-1,-1 1,0 0,0 1,1-1,-2 1,1 0,0 0,7 8,-5-5,-1 1,0 0,-1 0,1 0,-2 1,1 0,-1 0,0 0,-1 1,0-1,0 1,2 12,-3-10,0 1,-1-1,-1 1,0-1,0 1,-1-1,-3 15,2-19,0 0,0 0,0 0,-1-1,0 1,0 0,-1-1,1 0,-2 0,1 0,-1 0,-7 7,34-12,3-2,1 0,-1 3,0 0,0 1,-1 1,49 15,-71-18,1 0,0 0,0 0,-1 0,1 1,-1-1,1 1,-1-1,1 1,-1 0,0 0,0 0,0 0,0 1,0-1,-1 0,1 1,0-1,-1 1,0-1,0 1,0 0,0 0,0 0,-1-1,1 1,-1 0,1 0,-1 0,0 0,0 0,-1 0,1 0,0 0,-1-1,0 1,0 0,0 0,0 0,0-1,-2 4,-1 1,-1 1,0-1,0 0,-1 0,1-1,-2 0,-8 8,-1-1,-35 20,4-8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38:50.685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0 2,'31'-1,"-12"0,1 1,-1 1,1 1,33 7,-48-8,-1 0,1 1,-1 0,1 0,-1 0,0 0,0 1,0 0,0 0,0 0,0 0,-1 0,0 1,1 0,-1 0,-1-1,1 2,0-1,-1 0,0 0,0 1,0 0,-1-1,2 7,-1 3,0 0,-1-1,-1 1,0 0,-1 0,0 0,-1-1,0 1,-1 0,-1-1,0 0,-1 0,-1 0,0-1,0 1,-1-1,-17 21,24-33,0 0,0 0,0 0,0 0,0 0,1 0,-1 0,0 0,0 0,0 0,0 0,0 0,0 0,0 0,0 0,0 0,0 0,0 0,0 0,0 0,0 0,0 0,1 0,-1 0,0 0,0 0,0 0,0 0,0 0,0 0,0 0,0 0,0 0,0 0,0 0,0 0,0 0,0 0,0 0,0 0,0 1,0-1,0 0,0 0,0 0,0 0,0 0,0 0,0 0,0 0,0 0,0 0,0 0,0 0,0 0,0 0,0 0,0 1,12-5,18-8,-24 9,8-2,0 0,0 1,0 1,28-4,-34 7,1-1,-1 1,0 0,0 1,0 0,1 1,-1-1,0 1,-1 1,11 4,-16-6,-1-1,1 1,-1 0,1 0,-1 0,0 0,1 0,-1 0,0 0,0 0,0 1,0-1,0 0,0 1,0-1,0 1,-1-1,1 1,0-1,-1 1,0 0,1-1,-1 1,0-1,0 1,1 0,-1-1,-1 1,1 0,0-1,0 1,-1 0,1-1,-1 1,1-1,-1 1,1-1,-1 1,-1 1,-2 4,0-1,0 0,-1 0,0 0,0 0,0-1,-9 8,-5 0,0 0,-41 19,10-10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38:52.165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0 3,'59'-1,"-29"-1,0 2,0 1,47 8,-69-6,0-1,0 1,0 0,0 1,-1 0,1 0,-1 1,0 0,0 0,-1 1,1-1,-1 1,-1 1,1-1,-1 1,8 14,-9-15,-1 0,0 0,0 1,-1-1,0 1,0 0,0 0,-1 0,0 0,-1 0,1 0,-1 0,0 0,-1 0,0 0,0 0,-1 0,0 0,0 0,-5 10,2-6,-2-1,1 0,-2 0,1-1,-1 0,0 0,-1-1,0 0,-1 0,1-1,-1-1,-1 1,1-2,-15 7,33-14,-1 1,1 0,0 1,0-1,0 2,0-1,-1 1,13 3,-14-3,10 2,-1 0,0 1,0 1,0 0,0 2,-1-1,0 2,-1 0,23 16,-31-19,0-1,-1 1,1-1,-1 1,0 1,0-1,0 1,-1-1,0 1,0 0,2 8,-4-9,0 1,0-1,0 0,-1 0,0 1,0-1,0 0,-1 1,0-1,0 0,0 0,0 0,-1 0,0 0,-5 9,3-7,-1 1,0-1,0 0,-1-1,1 1,-2-1,1 0,-1-1,-9 7,-5 1,1-1,-26 9,-21 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21:40.265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0 163,'21'-24,"-17"18,0 1,0 1,1-1,6-5,12-5,0 1,1 2,1 0,0 1,0 2,1 0,0 2,1 1,-1 1,33-2,-49 6,-1 1,1 0,0 0,0 1,-1 0,1 0,0 1,-1 1,1-1,-1 1,0 1,0 0,-1 0,1 1,-1 0,0 1,0-1,0 2,-1-1,0 1,0 0,-1 0,0 1,0 0,7 12,-3-1,0 0,-1 1,-1 0,-1 0,0 1,-2 0,0 0,-2 1,0-1,-1 1,-2 0,0-1,-1 1,-8 41,7-57,0 1,0-1,-1 0,0-1,0 1,0 0,-1-1,0 0,0 1,0-2,-1 1,0 0,0-1,-5 4,-6 3,0-1,0 0,-27 11,23-12,0-1,-1-1,0-1,0-1,0 0,0-2,-1 0,-43-1,40-5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38:59.481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1 0,'1'8,"0"-1,0 0,1 0,0 0,5 12,1 5,38 123,69 154,-112-295,0 1,-1-1,2 0,-1-1,0 1,8 8,-11-13,1-1,0 1,0 0,-1-1,1 1,0 0,0-1,0 0,0 1,0-1,0 1,0-1,0 0,0 0,0 1,0-1,0 0,0 0,0 0,0 0,0 0,0 0,0-1,0 1,0 0,0 0,-1-1,1 1,0 0,0-1,0 1,0-1,0 0,0 1,-1-1,1 0,0 1,0-1,-1 0,1 0,-1 1,1-1,-1 0,1-1,9-13,-1 1,-1-2,0 1,-1-1,-1 0,5-18,-2 5,76-203,-83 227,-1 1,1 0,-1 1,0-1,0 0,0 0,-1 0,1 1,-1-1,0 0,-1-6,43 97,-14-19,6 14,48 87,-67-143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39:04.894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0 0,'2'23,"1"0,0 0,2 0,11 31,-1-3,12 64,-14-49,4-2,37 95,-51-151,1 0,0 0,0-1,1 0,0 0,10 13,-12-18,-1 0,1 0,0 0,0 0,-1-1,1 1,0-1,0 0,1 1,-1-1,0-1,0 1,1 0,-1-1,0 0,0 0,1 0,-1 0,0 0,7-2,8-2,-1-1,1-1,-1 0,0-1,17-11,79-52,-68 40,-20 15,-14 9,-1 0,0-1,0 0,-1-1,16-15,-24 22,0 0,0 0,-1-1,1 1,0 0,-1 0,1-1,-1 1,1-1,-1 1,0 0,1-1,-1 1,0-1,0 1,0-1,0 1,0 0,0-1,-1 1,1-1,0 1,-1 0,1-1,-2-1,-4-8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39:05.243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0 1,'0'0,"2"3,5 10,7 13,6 20,8 22,7 25,5 20,4 8,-2 0,-2-7,-3-11,-5-16,-8-24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39:07.839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0 0,'6'135,"29"167,-18-176,-17-124,1 0,-1 0,0 0,1 0,-1-1,1 1,0 0,0 0,0-1,0 1,0 0,0-1,0 1,0-1,0 1,1-1,-1 0,1 0,-1 1,4 1,-2-2,1 0,0 1,-1-1,1 0,0-1,-1 1,1-1,0 1,0-1,4-1,9-1,0-1,-1 0,28-10,-41 12,299-108,-256 92,-29 11,-10 4,0-1,-1 1,0-1,9-5,-14 7,0 0,-1 0,1 0,0 0,-1 0,1 0,-1 0,0-1,1 1,-1 0,0 0,0 0,1 0,-1-1,0 1,0 0,0 0,-1 0,1-1,0 1,0 0,-1 0,1 0,-1-2,0 0,-3-12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39:08.169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0 0,'0'0,"0"2,2 6,3 14,2 19,2 30,3 29,2 23,0 14,-2 6,-1-6,-1-13,0-21,1-21,-1-21,-1-22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39:13.069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60 272,'1'-17,"0"0,2 1,-1-1,2 1,6-17,33-78,-36 94,-6 15,-1 1,1-1,0 0,0 1,0-1,-1 1,2-1,-1 1,0 0,0 0,0-1,0 1,1 0,-1 0,1 0,-1 0,1 0,-1 1,1-1,-1 0,4 0,-3 1,0 0,0 0,0 0,-1 0,1 1,0-1,0 1,0-1,-1 1,1-1,0 1,-1 0,1 0,-1 0,1 0,-1 0,1 1,-1-1,1 0,1 3,6 9,0 0,-1 1,0 0,-1 0,-1 1,0-1,-1 1,0 1,3 24,-4-17,-2-1,0 0,-1 1,-2 0,0-1,-1 1,-1-1,-1 0,-2 0,0 0,-1 0,-1-1,-1 0,0-1,-2 0,-1-1,0 0,-1 0,-1-2,-1 0,0 0,-25 20,34-32,-1-1,1 0,-1 0,-7 3,12-5,-1-1,0 0,1 0,-1-1,0 1,0 0,1-1,-1 0,0 0,0 0,0 0,0 0,0 0,-2-2,4 2,1 0,-1-1,1 1,0 0,0-1,-1 1,1-1,0 1,0-1,-1 1,1-1,0 1,0 0,0-1,0 1,0-1,0 1,0-1,0 1,0-1,0 1,0-1,0 1,0-1,0 1,0-1,1 1,-1-1,0 1,0-1,1 1,-1-1,0 1,0 0,1-1,-1 1,0 0,2-1,12-17,-8 13,1 1,0 0,0 0,0 1,1 0,-1 0,1 0,-1 1,1 1,0-1,0 1,0 0,0 1,0 0,0 0,12 3,5 1,1 0,-1 2,42 17,-43-15,-2 1,1 2,-1 0,-1 1,20 16,-34-21,-8-7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39:15.184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0 283,'14'-32,"10"-39,-18 49,0 1,2 1,0-1,2 1,17-28,-25 46,0 0,0 0,0-1,0 1,0 0,1 1,-1-1,1 0,-1 1,1-1,0 1,0 0,-1 0,1 0,0 0,0 1,0-1,0 1,0 0,0-1,0 1,0 1,0-1,0 0,0 1,0-1,0 1,0 0,0 0,4 3,3 0,-1 1,0 0,0 0,-1 1,0 0,0 1,13 13,-10-8,0 2,-1-1,0 1,-1 1,-1 0,13 30,-17-34,-1 0,0 0,0 1,-1-1,-1 1,0-1,-1 1,0-1,0 1,-1 0,-3 12,-6 11,-2 0,-1-1,-1-1,-3 0,0-1,-2 0,-44 55,62-86,-37 44,34-42,0 1,0 0,0-1,-1 0,1 0,-1 0,1-1,-9 4,38-11,0 0,41 0,-41 3,6 0,-1 1,1 1,-1 2,1 1,-1 1,0 2,0 1,48 18,-59-19,-18-6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39:16.752"/>
    </inkml:context>
    <inkml:brush xml:id="br0">
      <inkml:brushProperty name="width" value="0.1" units="cm"/>
      <inkml:brushProperty name="height" value="0.1" units="cm"/>
      <inkml:brushProperty name="color" value="#5B2D90"/>
      <inkml:brushProperty name="ignorePressure" value="1"/>
    </inkml:brush>
  </inkml:definitions>
  <inkml:trace contextRef="#ctx0" brushRef="#br0">1 200,'0'-10,"2"0,-1 0,1 0,1 0,-1 0,2 0,-1 1,1 0,1 0,7-12,-8 14,1 0,-1 1,1 0,0 0,1 0,-1 1,1 0,0 0,1 0,-1 1,1 0,0 0,14-5,-17 8,0 0,0 1,0 0,0 0,0 0,0 0,0 1,0-1,-1 1,1 0,0 1,0-1,0 0,-1 1,1 0,-1 0,1 0,-1 0,5 5,1 1,0 0,-1 0,0 1,0 0,9 16,-9-12,-2 1,1 0,-2 0,0 1,-1-1,0 1,-1 0,-1 1,0-1,-1 0,-2 30,-1-19,-1 0,-2 0,0 0,-2-1,-1 0,-13 29,8-26,-2-1,0-1,-38 46,14-26,-45 40,79-81,2-2,1-1,-1 1,0-1,0 1,0-1,0 0,0 0,-6 2,20-8,0-1,0-1,12-7,16-9,-16 12,-1 1,2 0,-1 2,1 1,1 0,36-2,-43 7,-1 1,0 0,0 2,1 0,-1 0,0 2,-1 0,1 1,-1 1,19 9,-30-12,0-1,0 1,0-1,0 0,1-1,-1 1,0-1,1 0,9 0,-11-1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53:24.855"/>
    </inkml:context>
    <inkml:brush xml:id="br0">
      <inkml:brushProperty name="width" value="0.2" units="cm"/>
      <inkml:brushProperty name="height" value="0.2" units="cm"/>
      <inkml:brushProperty name="color" value="#333333"/>
      <inkml:brushProperty name="ignorePressure" value="1"/>
    </inkml:brush>
  </inkml:definitions>
  <inkml:trace contextRef="#ctx0" brushRef="#br0">1106 0,'63'64,"76"62,-61-59,-49-41,158 144,-15 16,-161-170,0 1,-1 0,0 1,-1 0,-2 0,0 1,0 0,-2 0,0 1,-2-1,0 1,-1 0,-1 0,-3 37,-1-24,-1-1,-1 0,-2-1,-2 0,0 0,-3 0,0-1,-25 43,-5-6,-3-2,-97 106,117-145,-1-2,-1 0,-1-2,-1-1,-1-2,0-1,-1-1,-2-1,-34 11,17-10,-1-3,-1-2,0-3,-1-1,-75 0,-403-7,248-3,274 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53:38.963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126 15,'-1'25,"-1"0,-1 0,-1 0,-10 32,-41 92,15-74,34-64,21-15,20-7,-1-1,44-23,62-41,-95 50,82-47,167-88,-269 152,-27 11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21:41.284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0,'0'6,"1"0,1 0,-1 0,1 0,3 8,5 17,3 62,3 166,-13-173,2 422,-6-321,1-169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53:40.888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1 424,'33'-3,"1"0,-1-2,39-11,-18 4,437-96,509-96,-775 171,1 9,336 9,-481 19,-1 4,0 3,83 23,-104-17,0 2,-2 3,0 2,85 50,-123-61,-14-9,1 1,1-1,-1-1,0 1,1-1,0 0,11 3,-20-9,1 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53:50.413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195 137,'-1'8,"-1"-1,0 0,0 0,0 0,-1-1,0 1,0 0,-1-1,-5 8,0 1,-141 231,150-245,-1 0,1 0,-1 0,1 0,-1 0,1 0,-1 0,1 0,0 0,0 0,0 0,-1 0,1 0,0 1,0-1,1-1,-1 0,0 1,0-1,0 0,1 1,-1-1,0 0,0 1,0-1,1 0,-1 0,0 1,1-1,-1 0,0 0,1 0,-1 1,0-1,1 0,-1 0,0 0,1 0,-1 0,0 0,1 0,0 0,3 0,1 0,0-1,-1 1,1-1,6-2,72-23,92-41,75-49,-196 90,444-211,-475 225,-10 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53:52.244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1 1,'71'1,"0"4,0 3,0 3,-1 3,121 41,-124-32,-1 3,-1 4,-2 1,-1 4,-2 3,-1 1,89 81,41 82,-17 13,-58-70,-105-134,32 41,76 73,-114-123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54:01.958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24 33,'-17'254,"13"-208,2 53,2-99,0 1,0-1,0 1,0-1,1 1,-1-1,0 0,1 1,-1-1,0 1,1-1,-1 0,0 1,1-1,-1 0,1 0,-1 1,0-1,1 0,-1 0,1 0,-1 1,1-1,-1 0,1 0,-1 0,1 0,-1 0,1 0,-1 0,1 0,-1 0,1 0,-1 0,1 0,-1-1,1 1,-1 0,1-1,27-7,-23 7,74-29,-2-2,93-55,138-101,-281 172,36-26,-13 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54:04.787"/>
    </inkml:context>
    <inkml:brush xml:id="br0">
      <inkml:brushProperty name="width" value="0.1" units="cm"/>
      <inkml:brushProperty name="height" value="0.1" units="cm"/>
      <inkml:brushProperty name="color" value="#00A0D7"/>
      <inkml:brushProperty name="ignorePressure" value="1"/>
    </inkml:brush>
  </inkml:definitions>
  <inkml:trace contextRef="#ctx0" brushRef="#br0">3340 0,'0'1,"-1"0,1 0,-1 0,1 0,-1 0,0 0,1 0,-1 0,0 0,0 0,0-1,0 1,0 0,0-1,-1 2,-4 2,-118 94,-91 76,160-125,-86 101,73-64,5 3,-102 190,103-149,-78 239,6 157,42 8,81-460,-71 447,-29-6,-20-93,100-343,-4-1,-3-2,-57 84,36-76,-122 134,130-166,-2-2,-2-2,-78 50,24-28,-3-5,-3-5,-2-5,-205 66,297-114,-1-1,-1-2,1-1,-1 0,-47-4,58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55:49.930"/>
    </inkml:context>
    <inkml:brush xml:id="br0">
      <inkml:brushProperty name="width" value="0.05" units="cm"/>
      <inkml:brushProperty name="height" value="0.05" units="cm"/>
      <inkml:brushProperty name="color" value="#333333"/>
      <inkml:brushProperty name="ignorePressure" value="1"/>
    </inkml:brush>
  </inkml:definitions>
  <inkml:trace contextRef="#ctx0" brushRef="#br0">0 1,'0'0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55:51.253"/>
    </inkml:context>
    <inkml:brush xml:id="br0">
      <inkml:brushProperty name="width" value="0.05" units="cm"/>
      <inkml:brushProperty name="height" value="0.05" units="cm"/>
      <inkml:brushProperty name="color" value="#333333"/>
      <inkml:brushProperty name="ignorePressure" value="1"/>
    </inkml:brush>
  </inkml:definitions>
  <inkml:trace contextRef="#ctx0" brushRef="#br0">323 51,'-10'-1,"1"0,0-1,-1 0,1-1,0 0,-13-6,-6-2,16 7,1 0,-1 1,0 0,0 1,-22 0,30 2,0 0,0 0,0 1,1-1,-1 1,0 0,1 0,-1 1,1-1,-1 1,1-1,0 1,-1 0,1 0,0 1,0-1,0 1,1 0,-1-1,1 1,-1 0,-2 6,-3 7,1-1,1 1,0 1,1-1,1 1,0-1,2 1,0 0,1 0,1 31,5 12,21 100,-23-144,9 58,-4 0,-1 136,-8-188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55:51.681"/>
    </inkml:context>
    <inkml:brush xml:id="br0">
      <inkml:brushProperty name="width" value="0.05" units="cm"/>
      <inkml:brushProperty name="height" value="0.05" units="cm"/>
      <inkml:brushProperty name="color" value="#333333"/>
      <inkml:brushProperty name="ignorePressure" value="1"/>
    </inkml:brush>
  </inkml:definitions>
  <inkml:trace contextRef="#ctx0" brushRef="#br0">0 54,'0'0,"2"0,3 0,4 0,6 0,7-3,9-1,9-3,9-2,4-1,-4-1,-12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55:52.279"/>
    </inkml:context>
    <inkml:brush xml:id="br0">
      <inkml:brushProperty name="width" value="0.05" units="cm"/>
      <inkml:brushProperty name="height" value="0.05" units="cm"/>
      <inkml:brushProperty name="color" value="#333333"/>
      <inkml:brushProperty name="ignorePressure" value="1"/>
    </inkml:brush>
  </inkml:definitions>
  <inkml:trace contextRef="#ctx0" brushRef="#br0">1 0,'8'93,"-2"-27,1 137,-6-99,23 167,-19-245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56:41.021"/>
    </inkml:context>
    <inkml:brush xml:id="br0">
      <inkml:brushProperty name="width" value="0.05" units="cm"/>
      <inkml:brushProperty name="height" value="0.05" units="cm"/>
      <inkml:brushProperty name="color" value="#333333"/>
      <inkml:brushProperty name="ignorePressure" value="1"/>
    </inkml:brush>
  </inkml:definitions>
  <inkml:trace contextRef="#ctx0" brushRef="#br0">0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21:43.616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400 0,'0'1,"-1"0,1 0,0 0,-1 0,1 0,-1 0,1 0,-1 0,1 0,-1 0,1 0,-1 0,0-1,0 1,1 0,-1-1,0 1,-1 0,-20 12,17-10,-45 26,0 2,-65 54,102-73,1 1,1 0,0 0,0 1,2 1,0 0,0 0,1 1,1 0,-8 27,7-14,1 0,1 1,2 0,1 0,0 38,4-55,0-1,0 0,1 1,0-1,1 0,1 0,0-1,0 1,1-1,1 0,0 0,0 0,1-1,0 0,1 0,0-1,1 0,0-1,0 0,1 0,0-1,0 0,1 0,0-1,0-1,0 0,1-1,-1 0,1 0,0-1,0-1,17 2,-11-3,-1-1,1 0,20-4,-31 3,-1-1,1 1,0-1,-1-1,1 1,-1-1,1 0,-1 0,0-1,9-8,-2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56:41.022"/>
    </inkml:context>
    <inkml:brush xml:id="br0">
      <inkml:brushProperty name="width" value="0.05" units="cm"/>
      <inkml:brushProperty name="height" value="0.05" units="cm"/>
      <inkml:brushProperty name="color" value="#333333"/>
      <inkml:brushProperty name="ignorePressure" value="1"/>
    </inkml:brush>
  </inkml:definitions>
  <inkml:trace contextRef="#ctx0" brushRef="#br0">323 51,'-10'-1,"1"0,0-1,-1 0,1-1,0 0,-13-6,-6-2,16 7,1 0,-1 1,0 0,0 1,-22 0,30 2,0 0,0 0,0 1,1-1,-1 1,0 0,1 0,-1 1,1-1,-1 1,1-1,0 1,-1 0,1 0,0 1,0-1,0 1,1 0,-1-1,1 1,-1 0,-2 6,-3 7,1-1,1 1,0 1,1-1,1 1,0-1,2 1,0 0,1 0,1 31,5 12,21 100,-23-144,9 58,-4 0,-1 136,-8-188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56:41.023"/>
    </inkml:context>
    <inkml:brush xml:id="br0">
      <inkml:brushProperty name="width" value="0.05" units="cm"/>
      <inkml:brushProperty name="height" value="0.05" units="cm"/>
      <inkml:brushProperty name="color" value="#333333"/>
      <inkml:brushProperty name="ignorePressure" value="1"/>
    </inkml:brush>
  </inkml:definitions>
  <inkml:trace contextRef="#ctx0" brushRef="#br0">0 54,'0'0,"2"0,3 0,4 0,6 0,7-3,9-1,9-3,9-2,4-1,-4-1,-12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56:41.024"/>
    </inkml:context>
    <inkml:brush xml:id="br0">
      <inkml:brushProperty name="width" value="0.05" units="cm"/>
      <inkml:brushProperty name="height" value="0.05" units="cm"/>
      <inkml:brushProperty name="color" value="#333333"/>
      <inkml:brushProperty name="ignorePressure" value="1"/>
    </inkml:brush>
  </inkml:definitions>
  <inkml:trace contextRef="#ctx0" brushRef="#br0">1 0,'8'93,"-2"-27,1 137,-6-99,23 167,-19-245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57:11.246"/>
    </inkml:context>
    <inkml:brush xml:id="br0">
      <inkml:brushProperty name="width" value="0.05" units="cm"/>
      <inkml:brushProperty name="height" value="0.05" units="cm"/>
      <inkml:brushProperty name="color" value="#333333"/>
      <inkml:brushProperty name="ignorePressure" value="1"/>
    </inkml:brush>
  </inkml:definitions>
  <inkml:trace contextRef="#ctx0" brushRef="#br0">225 2,'-19'0,"0"-1,0 1,0 1,0 1,-28 6,43-7,0 0,0 1,-1-1,1 1,0 0,0 0,1 0,-1 1,0-1,1 1,-1 0,1 0,0 0,0 1,0-1,1 1,-1-1,1 1,0 0,0 0,0 0,0 0,1 1,-3 7,3 0,-1 1,2-1,-1 0,2 0,2 16,14 63,-10-59,102 427,-105-442,5 18,-1 0,-3 1,2 41,-6-58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57:11.784"/>
    </inkml:context>
    <inkml:brush xml:id="br0">
      <inkml:brushProperty name="width" value="0.05" units="cm"/>
      <inkml:brushProperty name="height" value="0.05" units="cm"/>
      <inkml:brushProperty name="color" value="#333333"/>
      <inkml:brushProperty name="ignorePressure" value="1"/>
    </inkml:brush>
  </inkml:definitions>
  <inkml:trace contextRef="#ctx0" brushRef="#br0">0 136,'105'-5,"-90"3,0-1,-1 0,1-1,26-11,-2-4,68-45,-77 43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57:25.735"/>
    </inkml:context>
    <inkml:brush xml:id="br0">
      <inkml:brushProperty name="width" value="0.05" units="cm"/>
      <inkml:brushProperty name="height" value="0.05" units="cm"/>
      <inkml:brushProperty name="color" value="#333333"/>
      <inkml:brushProperty name="ignorePressure" value="1"/>
    </inkml:brush>
  </inkml:definitions>
  <inkml:trace contextRef="#ctx0" brushRef="#br0">0 1,'1'3,"0"-1,0 1,0 0,1 0,-1-1,1 1,-1-1,1 1,0-1,0 0,0 0,2 3,12 15,-10-9,-2 0,1 1,-1-1,-1 1,4 24,-5-6,-1 37,-2 99,0-208,0 24,0 0,1 0,4-20,-3 35,0 0,0 1,1-1,-1 0,1 1,0-1,-1 1,1 0,0 0,1 0,2-3,29-18,-20 15,-11 6,0 1,0-1,0 1,0-1,0 1,1 0,-1 0,0 1,1-1,-1 0,6 1,10 1,-15-1,-1 1,1-1,0 1,0-1,0 0,0-1,-1 1,1-1,0 1,0-1,-1-1,1 1,0 0,-1-1,0 1,7-5,-4-1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4:01:00.030"/>
    </inkml:context>
    <inkml:brush xml:id="br0">
      <inkml:brushProperty name="width" value="0.05" units="cm"/>
      <inkml:brushProperty name="height" value="0.05" units="cm"/>
      <inkml:brushProperty name="color" value="#333333"/>
      <inkml:brushProperty name="ignorePressure" value="1"/>
    </inkml:brush>
  </inkml:definitions>
  <inkml:trace contextRef="#ctx0" brushRef="#br0">0 1,'0'0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4:01:00.031"/>
    </inkml:context>
    <inkml:brush xml:id="br0">
      <inkml:brushProperty name="width" value="0.05" units="cm"/>
      <inkml:brushProperty name="height" value="0.05" units="cm"/>
      <inkml:brushProperty name="color" value="#333333"/>
      <inkml:brushProperty name="ignorePressure" value="1"/>
    </inkml:brush>
  </inkml:definitions>
  <inkml:trace contextRef="#ctx0" brushRef="#br0">323 51,'-10'-1,"1"0,0-1,-1 0,1-1,0 0,-13-6,-6-2,16 7,1 0,-1 1,0 0,0 1,-22 0,30 2,0 0,0 0,0 1,1-1,-1 1,0 0,1 0,-1 1,1-1,-1 1,1-1,0 1,-1 0,1 0,0 1,0-1,0 1,1 0,-1-1,1 1,-1 0,-2 6,-3 7,1-1,1 1,0 1,1-1,1 1,0-1,2 1,0 0,1 0,1 31,5 12,21 100,-23-144,9 58,-4 0,-1 136,-8-188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4:01:00.032"/>
    </inkml:context>
    <inkml:brush xml:id="br0">
      <inkml:brushProperty name="width" value="0.05" units="cm"/>
      <inkml:brushProperty name="height" value="0.05" units="cm"/>
      <inkml:brushProperty name="color" value="#333333"/>
      <inkml:brushProperty name="ignorePressure" value="1"/>
    </inkml:brush>
  </inkml:definitions>
  <inkml:trace contextRef="#ctx0" brushRef="#br0">0 54,'0'0,"2"0,3 0,4 0,6 0,7-3,9-1,9-3,9-2,4-1,-4-1,-12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4:01:00.033"/>
    </inkml:context>
    <inkml:brush xml:id="br0">
      <inkml:brushProperty name="width" value="0.05" units="cm"/>
      <inkml:brushProperty name="height" value="0.05" units="cm"/>
      <inkml:brushProperty name="color" value="#333333"/>
      <inkml:brushProperty name="ignorePressure" value="1"/>
    </inkml:brush>
  </inkml:definitions>
  <inkml:trace contextRef="#ctx0" brushRef="#br0">1 0,'8'93,"-2"-27,1 137,-6-99,23 167,-19-245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21:47.729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2 1,'-2'174,"6"216,27-177,-7-61,-16-89,-1-15,1 89,-8-131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4:01:10.306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4:01:17.252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187 299,'-13'11,"9"-8,1 0,0-1,0 1,1 0,-1 0,-4 7,-19 37,2 2,1 0,3 2,-26 101,44-143,-5 25,7-32,-1-1,1 1,0 0,0 0,0 0,0 0,0-1,1 1,-1 0,0 0,1-1,-1 1,2 3,-1-5,0 1,0 0,0-1,0 1,0-1,0 1,0-1,0 0,0 1,0-1,0 0,0 0,0 0,0 0,0 0,0 0,0 0,0 0,0 0,0 0,0 0,0-1,1 1,27-10,-28 9,30-13,0-2,36-25,57-48,-107 76,361-289,-120 92,-246 201,-8 6,0 1,0-1,-1 0,0 0,1 0,-1-1,0 1,0-1,2-4,4-4,-3 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4:03:18.268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0 504,'3'-1,"-1"1,0-1,1 0,-1 0,0 0,0 0,0 0,0 0,0 0,0-1,2-1,5-4,128-73,266-115,-280 147,3 6,205-41,-245 68,1 4,-1 4,132 5,-155 7,1 2,-1 3,0 3,-1 2,88 34,208 119,10 3,-254-129,1-5,2-6,198 28,229 18,-4 23,-460-78,13 2,-86-24,-11-2,4 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4:07:10.857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114 488,'-2'17,"-1"-1,0 1,-1-1,-1 0,0 0,-1 0,-12 20,2 1,1-6,6-11,-12 34,20-49,-1 0,1 1,0-1,0 0,1 1,-1-1,1 1,1-1,-1 1,1-1,1 9,-1-12,0 0,0 0,-1-1,1 1,0 0,0 0,1-1,-1 1,0 0,1-1,-1 0,1 1,-1-1,1 0,-1 1,1-1,0 0,0 0,0-1,-1 1,1 0,0-1,0 1,0-1,0 1,0-1,0 0,0 0,0 0,3 0,5-1,-1 0,0-1,0 0,0-1,14-5,5-5,0-1,0-1,41-30,74-68,-105 81,263-226,-19-21,-273 270,5-6,0-1,22-34,-31 40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4:07:12.771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2184 2572,'-1'3,"0"0,0 0,0 0,0 0,0 0,0 0,-1-1,-2 5,-4 7,2 2,6-13,-1 0,0-1,0 1,0 0,0-1,-1 1,-2 3,3-5,0 0,0-1,0 1,0 0,0 0,-1-1,1 1,0-1,0 1,-1-1,1 0,0 1,0-1,-1 0,1 0,0 0,-1 0,1 0,0 0,-3 0,-9-3,1 1,-1-2,1 0,0 0,0-1,0 0,-16-11,-75-54,93 63,-14-12,0-1,1-1,2-1,0-1,1-1,-29-45,26 29,2 0,2-2,-27-86,-44-224,-19-64,80 335,-2 2,-72-127,70 151,-3 1,-2 2,-2 2,-56-55,35 50,-1 2,-116-74,-151-64,176 106,140 77,-46-25,-66-50,111 72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4:07:21.449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127 127,'-1'15,"0"0,-1 0,0 0,-2 0,-8 25,-36 71,7-16,36-84,-5 25,10-36,0 0,0 1,0-1,1 1,-1-1,0 0,0 1,1-1,-1 0,0 1,0-1,1 0,-1 1,0-1,1 0,-1 0,0 1,1-1,-1 0,1 0,-1 0,0 0,1 0,-1 1,1-1,-1 0,1 0,-1 0,0 0,1 0,-1 0,1 0,-1 0,1 0,-1-1,0 1,1 0,22-3,-20 2,26-6,-1-1,0-1,0-2,-1 0,-1-2,36-23,143-114,-128 90,149-110,-209 155,-12 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4:07:23.098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2154 0,'-15'2,"0"-1,0 2,1 0,-1 1,-14 6,17-6,-46 17,0 2,2 3,1 2,-103 71,100-55,1 2,3 3,-94 108,96-90,3 2,-43 82,-66 158,124-240,-32 69,-83 161,102-215,-84 113,84-136,-2-3,-76 68,90-95,-1-1,-2-3,0-1,-2-1,-44 19,83-44,-4 3,-1 0,1-1,-1 0,0 0,0 0,0-1,0 0,-10 1,12-3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4:07:37.50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79 56,'0'3,"-1"0,0 1,0-1,0 0,-1-1,1 1,-1 0,-2 4,-5 8,-2 12,0 0,3 1,0 0,2 0,0 1,3-1,0 1,2 50,1-74,1 0,-1 0,1 0,0 0,1 0,-1 0,1 0,0-1,0 1,0-1,4 6,-4-8,0 0,0 0,0 0,0 0,0-1,0 1,1-1,-1 1,0-1,1 0,-1 0,1 0,0 0,-1-1,1 1,0-1,-1 0,1 1,0-1,0 0,-1 0,5-1,9-2,0 0,0-1,-1-1,1 0,28-15,71-46,-107 60,119-74,203-170,-322 243,0 0,-1 0,8-11,-9 10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4:07:42.80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4083 1,'0'1,"0"0,-1-1,1 1,0 0,-1 0,1-1,-1 1,0 0,1 0,-1-1,1 1,-1-1,0 1,0-1,1 1,-1-1,0 1,0-1,0 0,1 1,-1-1,-2 1,-24 6,21-5,-306 55,121-26,48-2,-240 82,287-75,3 5,1 4,-115 75,25 8,6 7,-222 223,134-115,38-38,77-69,-5-7,-177 113,293-217,-1-2,-1-1,-52 19,71-34,0 0,-1-1,0-1,0-1,-1-1,1-1,-1-1,-31-3,19 0,26 2,0 0,-1-1,1 0,0-1,0 0,0 0,1-1,-1 0,1 0,-12-6,1 0,16 8,-1 0,1-1,0 1,0-1,0 1,0-1,1 0,-5-4,4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4:07:51.40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282 176,'-1'2,"0"0,0 0,0 0,-1 0,1 0,0 0,-1-1,1 1,-1-1,1 1,-1-1,0 1,0-1,0 0,-3 2,-5 4,-25 25,2 2,2 1,0 2,3 0,1 2,-27 53,53-91,1 0,-1 0,0 0,1 1,-1-1,1 0,0 0,-1 0,1 1,0-1,0 0,-1 0,1 1,0-1,0 0,1 3,-1-3,1-1,-1 1,0 0,1-1,-1 1,1 0,-1-1,1 1,0-1,-1 1,1-1,-1 1,1-1,0 1,-1-1,1 0,0 1,0-1,1 1,3 0,0 0,0-1,0 0,0 1,0-2,0 1,6-1,13-4,-1 0,1-2,-1 0,28-14,87-49,-107 53,285-166,-6 3,-212 126,-95 52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3:21:53.807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636 23,'-24'-1,"1"-2,-25-4,24 2,1 2,-27-1,7 5,-69 10,90-7,0 1,0 0,1 2,-41 18,53-20,1 0,0 0,0 1,1 1,0-1,0 1,0 0,1 1,0 0,1 0,0 0,0 0,0 1,-4 14,0 0,2 1,1 0,1 0,-3 38,7-53,0 1,1-1,0 0,0 1,1-1,1 1,0-1,4 16,-3-19,0 0,0-1,0 1,1-1,0 0,0 1,0-2,0 1,1 0,0-1,0 0,0 0,9 5,5 2,1-1,-1 0,2-2,-1 0,1-1,0-1,0-1,1-1,0-1,0-1,0 0,39-4,-58 1,0 0,1 0,-1 0,0 0,0 0,0-1,0 1,0-1,0 0,0 0,-1 0,1-1,-1 1,1 0,-1-1,0 0,0 1,0-1,-1 0,4-5,1-7,0 0,-1 0,4-18,-3 11,3-8,-1 0,-2-1,-1 1,-2-1,0 0,-4-56,21 110,-3 2,-2 1,-1 0,12 29,28 89,-47-126,5 17,-2 1,-1 0,-2 0,-2 1,2 51,-7-62,-1 0,-1 0,-1 0,-2 0,0-1,-2 0,0 0,-17 36,19-53,0 1,0-1,0-1,-1 1,-1-1,1 0,-13 11,-59 38,15-13,51-35,1 0,-2 0,1-1,-1-1,0 0,-1-1,1 0,-1-1,0-1,-15 2,20-3,1-2,0 1,0-1,-1 0,1-1,0 0,0 0,0-1,0 0,0 0,0-1,0 0,1 0,-1-1,1 0,0 0,0-1,-11-9,8 4,0-1,-14-21,15 18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4:07:53.43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2149 2387,'-2'-41,"-1"1,-17-80,-34-73,21 98,-3 2,-5 1,-3 2,-95-140,46 100,-195-209,196 248,-3 4,-177-124,150 133,-4 6,-2 5,-243-88,345 145,0 0,-47-27,68 33,0-1,0 0,0 0,1 0,0-1,0 0,0 1,1-1,0 0,0-1,-2-6,1 3,-7-13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4:09:49.844"/>
    </inkml:context>
    <inkml:brush xml:id="br0">
      <inkml:brushProperty name="width" value="0.05" units="cm"/>
      <inkml:brushProperty name="height" value="0.05" units="cm"/>
      <inkml:brushProperty name="color" value="#333333"/>
      <inkml:brushProperty name="ignorePressure" value="1"/>
    </inkml:brush>
  </inkml:definitions>
  <inkml:trace contextRef="#ctx0" brushRef="#br0">7 0,'-7'189,"8"143,11-256,4 49,-17-114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4:09:50.624"/>
    </inkml:context>
    <inkml:brush xml:id="br0">
      <inkml:brushProperty name="width" value="0.05" units="cm"/>
      <inkml:brushProperty name="height" value="0.05" units="cm"/>
      <inkml:brushProperty name="color" value="#333333"/>
      <inkml:brushProperty name="ignorePressure" value="1"/>
    </inkml:brush>
  </inkml:definitions>
  <inkml:trace contextRef="#ctx0" brushRef="#br0">572 5,'-163'1,"-172"-2,286-2,25 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4:09:52.441"/>
    </inkml:context>
    <inkml:brush xml:id="br0">
      <inkml:brushProperty name="width" value="0.05" units="cm"/>
      <inkml:brushProperty name="height" value="0.05" units="cm"/>
      <inkml:brushProperty name="color" value="#333333"/>
      <inkml:brushProperty name="ignorePressure" value="1"/>
    </inkml:brush>
  </inkml:definitions>
  <inkml:trace contextRef="#ctx0" brushRef="#br0">0 0,'12'137,"-5"-75,-6-52,0-5,0 0,-1 0,-1 7,3-30,1-6,2 13,0 0,12-16,-14 22,0 1,1 0,0 0,0 0,0 0,1 1,0-1,0 1,6-4,-7 6,0 0,-1 0,1 0,0 0,0 0,0 0,0 1,1-1,-1 1,0 0,0 0,0 0,1 0,-1 0,0 1,4 0,-2 0,-1-1,0 1,1-1,-1 0,0 0,1 0,-1-1,0 1,6-2,-8 1,-1 1,0-1,0 0,0 0,-1 0,1 0,0 0,2-2,5-4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4:10:22.733"/>
    </inkml:context>
    <inkml:brush xml:id="br0">
      <inkml:brushProperty name="width" value="0.05" units="cm"/>
      <inkml:brushProperty name="height" value="0.05" units="cm"/>
      <inkml:brushProperty name="color" value="#333333"/>
      <inkml:brushProperty name="ignorePressure" value="1"/>
    </inkml:brush>
  </inkml:definitions>
  <inkml:trace contextRef="#ctx0" brushRef="#br0">5 0,'-5'186,"6"143,8-255,2 50,-11-113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4:10:31.309"/>
    </inkml:context>
    <inkml:brush xml:id="br0">
      <inkml:brushProperty name="width" value="0.05" units="cm"/>
      <inkml:brushProperty name="height" value="0.05" units="cm"/>
      <inkml:brushProperty name="color" value="#333333"/>
      <inkml:brushProperty name="ignorePressure" value="1"/>
    </inkml:brush>
  </inkml:definitions>
  <inkml:trace contextRef="#ctx0" brushRef="#br0">7 0,'-7'232,"8"177,11-315,4 60,-17-140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4:10:31.310"/>
    </inkml:context>
    <inkml:brush xml:id="br0">
      <inkml:brushProperty name="width" value="0.05" units="cm"/>
      <inkml:brushProperty name="height" value="0.05" units="cm"/>
      <inkml:brushProperty name="color" value="#333333"/>
      <inkml:brushProperty name="ignorePressure" value="1"/>
    </inkml:brush>
  </inkml:definitions>
  <inkml:trace contextRef="#ctx0" brushRef="#br0">572 6,'-163'1,"-172"-2,286-2,25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4:10:31.311"/>
    </inkml:context>
    <inkml:brush xml:id="br0">
      <inkml:brushProperty name="width" value="0.05" units="cm"/>
      <inkml:brushProperty name="height" value="0.05" units="cm"/>
      <inkml:brushProperty name="color" value="#333333"/>
      <inkml:brushProperty name="ignorePressure" value="1"/>
    </inkml:brush>
  </inkml:definitions>
  <inkml:trace contextRef="#ctx0" brushRef="#br0">0 0,'12'169,"-5"-92,-6-66,0-5,0 1,-1-1,-1 9,3-37,1-8,2 17,0-1,12-20,-14 29,0 0,1-1,0 2,0-1,0 0,1 1,0-1,0 1,6-4,-7 7,0-1,-1 1,1 0,0-1,0 2,0-1,0 0,1 1,-1-1,0 1,0 0,0 0,1 0,-1 1,0-1,4 2,-2-2,-1 1,0-1,1 1,-1-1,0 0,1-1,-1 1,0-1,6-1,-8 1,-1 0,0 1,0-1,0-1,-1 1,1 0,0 0,2-3,5-4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4:10:42.748"/>
    </inkml:context>
    <inkml:brush xml:id="br0">
      <inkml:brushProperty name="width" value="0.05" units="cm"/>
      <inkml:brushProperty name="height" value="0.05" units="cm"/>
      <inkml:brushProperty name="color" value="#333333"/>
      <inkml:brushProperty name="ignorePressure" value="1"/>
    </inkml:brush>
  </inkml:definitions>
  <inkml:trace contextRef="#ctx0" brushRef="#br0">6 0,'-6'213,"7"163,9-290,3 55,-13-128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7T14:10:42.749"/>
    </inkml:context>
    <inkml:brush xml:id="br0">
      <inkml:brushProperty name="width" value="0.05" units="cm"/>
      <inkml:brushProperty name="height" value="0.05" units="cm"/>
      <inkml:brushProperty name="color" value="#333333"/>
      <inkml:brushProperty name="ignorePressure" value="1"/>
    </inkml:brush>
  </inkml:definitions>
  <inkml:trace contextRef="#ctx0" brushRef="#br0">476 5,'-136'1,"-143"-2,238-2,21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8447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591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7182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5176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1505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40425" y="1991825"/>
            <a:ext cx="4063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457500" y="1583350"/>
            <a:ext cx="4229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457500" y="2840054"/>
            <a:ext cx="42291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/>
          <p:nvPr/>
        </p:nvSpPr>
        <p:spPr>
          <a:xfrm rot="254369">
            <a:off x="3871013" y="1231044"/>
            <a:ext cx="1406078" cy="11863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&gt;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/>
          <p:nvPr/>
        </p:nvSpPr>
        <p:spPr>
          <a:xfrm rot="254369">
            <a:off x="3871013" y="1231044"/>
            <a:ext cx="1406078" cy="11863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1628225" y="1428825"/>
            <a:ext cx="27213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&gt;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4794549" y="1428825"/>
            <a:ext cx="27213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&gt;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 rot="254369">
            <a:off x="3871013" y="1231044"/>
            <a:ext cx="1406078" cy="11863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1786500" cy="29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&gt;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3646725" y="1428825"/>
            <a:ext cx="1786500" cy="29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&gt;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3"/>
          </p:nvPr>
        </p:nvSpPr>
        <p:spPr>
          <a:xfrm>
            <a:off x="5665175" y="1428825"/>
            <a:ext cx="1786500" cy="29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&gt;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&gt;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7.png"/><Relationship Id="rId18" Type="http://schemas.openxmlformats.org/officeDocument/2006/relationships/customXml" Target="../ink/ink62.xml"/><Relationship Id="rId26" Type="http://schemas.openxmlformats.org/officeDocument/2006/relationships/customXml" Target="../ink/ink66.xml"/><Relationship Id="rId39" Type="http://schemas.openxmlformats.org/officeDocument/2006/relationships/image" Target="../media/image98.png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91.png"/><Relationship Id="rId34" Type="http://schemas.openxmlformats.org/officeDocument/2006/relationships/customXml" Target="../ink/ink71.xml"/><Relationship Id="rId42" Type="http://schemas.openxmlformats.org/officeDocument/2006/relationships/image" Target="../media/image100.png"/><Relationship Id="rId47" Type="http://schemas.openxmlformats.org/officeDocument/2006/relationships/customXml" Target="../ink/ink80.xml"/><Relationship Id="rId50" Type="http://schemas.openxmlformats.org/officeDocument/2006/relationships/image" Target="../media/image102.png"/><Relationship Id="rId7" Type="http://schemas.openxmlformats.org/officeDocument/2006/relationships/image" Target="../media/image83.png"/><Relationship Id="rId12" Type="http://schemas.openxmlformats.org/officeDocument/2006/relationships/customXml" Target="../ink/ink59.xml"/><Relationship Id="rId17" Type="http://schemas.openxmlformats.org/officeDocument/2006/relationships/image" Target="../media/image89.png"/><Relationship Id="rId25" Type="http://schemas.openxmlformats.org/officeDocument/2006/relationships/image" Target="../media/image93.png"/><Relationship Id="rId33" Type="http://schemas.openxmlformats.org/officeDocument/2006/relationships/customXml" Target="../ink/ink70.xml"/><Relationship Id="rId38" Type="http://schemas.openxmlformats.org/officeDocument/2006/relationships/customXml" Target="../ink/ink74.xml"/><Relationship Id="rId46" Type="http://schemas.openxmlformats.org/officeDocument/2006/relationships/customXml" Target="../ink/ink79.xml"/><Relationship Id="rId2" Type="http://schemas.openxmlformats.org/officeDocument/2006/relationships/audio" Target="../media/media3.mp3"/><Relationship Id="rId16" Type="http://schemas.openxmlformats.org/officeDocument/2006/relationships/customXml" Target="../ink/ink61.xml"/><Relationship Id="rId20" Type="http://schemas.openxmlformats.org/officeDocument/2006/relationships/customXml" Target="../ink/ink63.xml"/><Relationship Id="rId29" Type="http://schemas.openxmlformats.org/officeDocument/2006/relationships/image" Target="../media/image95.png"/><Relationship Id="rId41" Type="http://schemas.openxmlformats.org/officeDocument/2006/relationships/image" Target="../media/image99.png"/><Relationship Id="rId54" Type="http://schemas.openxmlformats.org/officeDocument/2006/relationships/image" Target="../media/image13.png"/><Relationship Id="rId1" Type="http://schemas.microsoft.com/office/2007/relationships/media" Target="../media/media3.mp3"/><Relationship Id="rId6" Type="http://schemas.openxmlformats.org/officeDocument/2006/relationships/image" Target="../media/image82.png"/><Relationship Id="rId11" Type="http://schemas.openxmlformats.org/officeDocument/2006/relationships/image" Target="../media/image86.png"/><Relationship Id="rId24" Type="http://schemas.openxmlformats.org/officeDocument/2006/relationships/customXml" Target="../ink/ink65.xml"/><Relationship Id="rId32" Type="http://schemas.openxmlformats.org/officeDocument/2006/relationships/customXml" Target="../ink/ink69.xml"/><Relationship Id="rId37" Type="http://schemas.openxmlformats.org/officeDocument/2006/relationships/image" Target="../media/image97.png"/><Relationship Id="rId40" Type="http://schemas.openxmlformats.org/officeDocument/2006/relationships/customXml" Target="../ink/ink75.xml"/><Relationship Id="rId45" Type="http://schemas.openxmlformats.org/officeDocument/2006/relationships/customXml" Target="../ink/ink78.xml"/><Relationship Id="rId53" Type="http://schemas.openxmlformats.org/officeDocument/2006/relationships/image" Target="../media/image104.png"/><Relationship Id="rId5" Type="http://schemas.openxmlformats.org/officeDocument/2006/relationships/image" Target="../media/image81.png"/><Relationship Id="rId15" Type="http://schemas.openxmlformats.org/officeDocument/2006/relationships/image" Target="../media/image88.png"/><Relationship Id="rId23" Type="http://schemas.openxmlformats.org/officeDocument/2006/relationships/image" Target="../media/image92.png"/><Relationship Id="rId28" Type="http://schemas.openxmlformats.org/officeDocument/2006/relationships/customXml" Target="../ink/ink67.xml"/><Relationship Id="rId36" Type="http://schemas.openxmlformats.org/officeDocument/2006/relationships/customXml" Target="../ink/ink73.xml"/><Relationship Id="rId49" Type="http://schemas.openxmlformats.org/officeDocument/2006/relationships/customXml" Target="../ink/ink81.xml"/><Relationship Id="rId10" Type="http://schemas.openxmlformats.org/officeDocument/2006/relationships/customXml" Target="../ink/ink58.xml"/><Relationship Id="rId19" Type="http://schemas.openxmlformats.org/officeDocument/2006/relationships/image" Target="../media/image90.png"/><Relationship Id="rId31" Type="http://schemas.openxmlformats.org/officeDocument/2006/relationships/image" Target="../media/image96.png"/><Relationship Id="rId44" Type="http://schemas.openxmlformats.org/officeDocument/2006/relationships/customXml" Target="../ink/ink77.xml"/><Relationship Id="rId52" Type="http://schemas.openxmlformats.org/officeDocument/2006/relationships/customXml" Target="../ink/ink82.xml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85.png"/><Relationship Id="rId14" Type="http://schemas.openxmlformats.org/officeDocument/2006/relationships/customXml" Target="../ink/ink60.xml"/><Relationship Id="rId22" Type="http://schemas.openxmlformats.org/officeDocument/2006/relationships/customXml" Target="../ink/ink64.xml"/><Relationship Id="rId27" Type="http://schemas.openxmlformats.org/officeDocument/2006/relationships/image" Target="../media/image94.png"/><Relationship Id="rId30" Type="http://schemas.openxmlformats.org/officeDocument/2006/relationships/customXml" Target="../ink/ink68.xml"/><Relationship Id="rId35" Type="http://schemas.openxmlformats.org/officeDocument/2006/relationships/customXml" Target="../ink/ink72.xml"/><Relationship Id="rId43" Type="http://schemas.openxmlformats.org/officeDocument/2006/relationships/customXml" Target="../ink/ink76.xml"/><Relationship Id="rId48" Type="http://schemas.openxmlformats.org/officeDocument/2006/relationships/image" Target="../media/image101.png"/><Relationship Id="rId8" Type="http://schemas.openxmlformats.org/officeDocument/2006/relationships/image" Target="../media/image84.png"/><Relationship Id="rId51" Type="http://schemas.openxmlformats.org/officeDocument/2006/relationships/image" Target="../media/image103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5.xml"/><Relationship Id="rId18" Type="http://schemas.openxmlformats.org/officeDocument/2006/relationships/image" Target="../media/image115.png"/><Relationship Id="rId26" Type="http://schemas.openxmlformats.org/officeDocument/2006/relationships/image" Target="../media/image119.png"/><Relationship Id="rId39" Type="http://schemas.openxmlformats.org/officeDocument/2006/relationships/image" Target="../media/image125.png"/><Relationship Id="rId21" Type="http://schemas.openxmlformats.org/officeDocument/2006/relationships/customXml" Target="../ink/ink89.xml"/><Relationship Id="rId34" Type="http://schemas.openxmlformats.org/officeDocument/2006/relationships/image" Target="../media/image123.png"/><Relationship Id="rId42" Type="http://schemas.openxmlformats.org/officeDocument/2006/relationships/customXml" Target="../ink/ink100.xml"/><Relationship Id="rId47" Type="http://schemas.openxmlformats.org/officeDocument/2006/relationships/image" Target="../media/image129.png"/><Relationship Id="rId50" Type="http://schemas.openxmlformats.org/officeDocument/2006/relationships/customXml" Target="../ink/ink104.xml"/><Relationship Id="rId55" Type="http://schemas.openxmlformats.org/officeDocument/2006/relationships/image" Target="../media/image133.png"/><Relationship Id="rId7" Type="http://schemas.openxmlformats.org/officeDocument/2006/relationships/image" Target="../media/image109.png"/><Relationship Id="rId12" Type="http://schemas.openxmlformats.org/officeDocument/2006/relationships/image" Target="../media/image112.png"/><Relationship Id="rId17" Type="http://schemas.openxmlformats.org/officeDocument/2006/relationships/customXml" Target="../ink/ink87.xml"/><Relationship Id="rId25" Type="http://schemas.openxmlformats.org/officeDocument/2006/relationships/customXml" Target="../ink/ink91.xml"/><Relationship Id="rId33" Type="http://schemas.openxmlformats.org/officeDocument/2006/relationships/customXml" Target="../ink/ink95.xml"/><Relationship Id="rId38" Type="http://schemas.openxmlformats.org/officeDocument/2006/relationships/customXml" Target="../ink/ink98.xml"/><Relationship Id="rId46" Type="http://schemas.openxmlformats.org/officeDocument/2006/relationships/customXml" Target="../ink/ink102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14.png"/><Relationship Id="rId20" Type="http://schemas.openxmlformats.org/officeDocument/2006/relationships/image" Target="../media/image116.png"/><Relationship Id="rId29" Type="http://schemas.openxmlformats.org/officeDocument/2006/relationships/customXml" Target="../ink/ink93.xml"/><Relationship Id="rId41" Type="http://schemas.openxmlformats.org/officeDocument/2006/relationships/image" Target="../media/image126.png"/><Relationship Id="rId54" Type="http://schemas.openxmlformats.org/officeDocument/2006/relationships/customXml" Target="../ink/ink10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8.png"/><Relationship Id="rId11" Type="http://schemas.openxmlformats.org/officeDocument/2006/relationships/customXml" Target="../ink/ink84.xml"/><Relationship Id="rId24" Type="http://schemas.openxmlformats.org/officeDocument/2006/relationships/image" Target="../media/image118.png"/><Relationship Id="rId32" Type="http://schemas.openxmlformats.org/officeDocument/2006/relationships/image" Target="../media/image122.png"/><Relationship Id="rId37" Type="http://schemas.openxmlformats.org/officeDocument/2006/relationships/image" Target="../media/image124.png"/><Relationship Id="rId40" Type="http://schemas.openxmlformats.org/officeDocument/2006/relationships/customXml" Target="../ink/ink99.xml"/><Relationship Id="rId45" Type="http://schemas.openxmlformats.org/officeDocument/2006/relationships/image" Target="../media/image128.png"/><Relationship Id="rId53" Type="http://schemas.openxmlformats.org/officeDocument/2006/relationships/image" Target="../media/image132.png"/><Relationship Id="rId5" Type="http://schemas.openxmlformats.org/officeDocument/2006/relationships/image" Target="../media/image107.png"/><Relationship Id="rId15" Type="http://schemas.openxmlformats.org/officeDocument/2006/relationships/customXml" Target="../ink/ink86.xml"/><Relationship Id="rId23" Type="http://schemas.openxmlformats.org/officeDocument/2006/relationships/customXml" Target="../ink/ink90.xml"/><Relationship Id="rId28" Type="http://schemas.openxmlformats.org/officeDocument/2006/relationships/image" Target="../media/image120.png"/><Relationship Id="rId36" Type="http://schemas.openxmlformats.org/officeDocument/2006/relationships/customXml" Target="../ink/ink97.xml"/><Relationship Id="rId49" Type="http://schemas.openxmlformats.org/officeDocument/2006/relationships/image" Target="../media/image130.png"/><Relationship Id="rId57" Type="http://schemas.openxmlformats.org/officeDocument/2006/relationships/image" Target="../media/image134.png"/><Relationship Id="rId10" Type="http://schemas.openxmlformats.org/officeDocument/2006/relationships/image" Target="../media/image111.png"/><Relationship Id="rId19" Type="http://schemas.openxmlformats.org/officeDocument/2006/relationships/customXml" Target="../ink/ink88.xml"/><Relationship Id="rId31" Type="http://schemas.openxmlformats.org/officeDocument/2006/relationships/customXml" Target="../ink/ink94.xml"/><Relationship Id="rId44" Type="http://schemas.openxmlformats.org/officeDocument/2006/relationships/customXml" Target="../ink/ink101.xml"/><Relationship Id="rId52" Type="http://schemas.openxmlformats.org/officeDocument/2006/relationships/customXml" Target="../ink/ink105.xml"/><Relationship Id="rId4" Type="http://schemas.openxmlformats.org/officeDocument/2006/relationships/image" Target="../media/image106.png"/><Relationship Id="rId9" Type="http://schemas.openxmlformats.org/officeDocument/2006/relationships/customXml" Target="../ink/ink83.xml"/><Relationship Id="rId14" Type="http://schemas.openxmlformats.org/officeDocument/2006/relationships/image" Target="../media/image113.png"/><Relationship Id="rId22" Type="http://schemas.openxmlformats.org/officeDocument/2006/relationships/image" Target="../media/image117.png"/><Relationship Id="rId27" Type="http://schemas.openxmlformats.org/officeDocument/2006/relationships/customXml" Target="../ink/ink92.xml"/><Relationship Id="rId30" Type="http://schemas.openxmlformats.org/officeDocument/2006/relationships/image" Target="../media/image121.png"/><Relationship Id="rId35" Type="http://schemas.openxmlformats.org/officeDocument/2006/relationships/customXml" Target="../ink/ink96.xml"/><Relationship Id="rId43" Type="http://schemas.openxmlformats.org/officeDocument/2006/relationships/image" Target="../media/image127.png"/><Relationship Id="rId48" Type="http://schemas.openxmlformats.org/officeDocument/2006/relationships/customXml" Target="../ink/ink103.xml"/><Relationship Id="rId56" Type="http://schemas.openxmlformats.org/officeDocument/2006/relationships/customXml" Target="../ink/ink107.xml"/><Relationship Id="rId8" Type="http://schemas.openxmlformats.org/officeDocument/2006/relationships/image" Target="../media/image110.png"/><Relationship Id="rId51" Type="http://schemas.openxmlformats.org/officeDocument/2006/relationships/image" Target="../media/image131.png"/><Relationship Id="rId3" Type="http://schemas.openxmlformats.org/officeDocument/2006/relationships/image" Target="../media/image10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0.xml"/><Relationship Id="rId13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38.png"/><Relationship Id="rId12" Type="http://schemas.openxmlformats.org/officeDocument/2006/relationships/customXml" Target="../ink/ink112.xml"/><Relationship Id="rId17" Type="http://schemas.openxmlformats.org/officeDocument/2006/relationships/image" Target="../media/image143.png"/><Relationship Id="rId2" Type="http://schemas.openxmlformats.org/officeDocument/2006/relationships/image" Target="../media/image135.png"/><Relationship Id="rId16" Type="http://schemas.openxmlformats.org/officeDocument/2006/relationships/customXml" Target="../ink/ink114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09.xml"/><Relationship Id="rId11" Type="http://schemas.openxmlformats.org/officeDocument/2006/relationships/image" Target="../media/image140.png"/><Relationship Id="rId5" Type="http://schemas.openxmlformats.org/officeDocument/2006/relationships/image" Target="../media/image137.png"/><Relationship Id="rId15" Type="http://schemas.openxmlformats.org/officeDocument/2006/relationships/image" Target="../media/image142.png"/><Relationship Id="rId10" Type="http://schemas.openxmlformats.org/officeDocument/2006/relationships/customXml" Target="../ink/ink111.xml"/><Relationship Id="rId4" Type="http://schemas.openxmlformats.org/officeDocument/2006/relationships/customXml" Target="../ink/ink108.xml"/><Relationship Id="rId9" Type="http://schemas.openxmlformats.org/officeDocument/2006/relationships/image" Target="../media/image139.png"/><Relationship Id="rId14" Type="http://schemas.openxmlformats.org/officeDocument/2006/relationships/customXml" Target="../ink/ink113.xml"/></Relationships>
</file>

<file path=ppt/slides/_rels/slide14.xml.rels><?xml version="1.0" encoding="UTF-8" standalone="yes"?>
<Relationships xmlns="http://schemas.openxmlformats.org/package/2006/relationships"><Relationship Id="rId51" Type="http://schemas.openxmlformats.org/officeDocument/2006/relationships/image" Target="../media/image680.png"/><Relationship Id="rId72" Type="http://schemas.openxmlformats.org/officeDocument/2006/relationships/customXml" Target="../ink/ink129.xml"/><Relationship Id="rId80" Type="http://schemas.openxmlformats.org/officeDocument/2006/relationships/customXml" Target="../ink/ink133.xml"/><Relationship Id="rId3" Type="http://schemas.openxmlformats.org/officeDocument/2006/relationships/image" Target="../media/image135.png"/><Relationship Id="rId47" Type="http://schemas.openxmlformats.org/officeDocument/2006/relationships/image" Target="../media/image660.png"/><Relationship Id="rId50" Type="http://schemas.openxmlformats.org/officeDocument/2006/relationships/customXml" Target="../ink/ink118.xml"/><Relationship Id="rId55" Type="http://schemas.openxmlformats.org/officeDocument/2006/relationships/image" Target="../media/image700.png"/><Relationship Id="rId63" Type="http://schemas.openxmlformats.org/officeDocument/2006/relationships/image" Target="../media/image740.png"/><Relationship Id="rId68" Type="http://schemas.openxmlformats.org/officeDocument/2006/relationships/customXml" Target="../ink/ink127.xml"/><Relationship Id="rId76" Type="http://schemas.openxmlformats.org/officeDocument/2006/relationships/customXml" Target="../ink/ink131.xml"/><Relationship Id="rId46" Type="http://schemas.openxmlformats.org/officeDocument/2006/relationships/customXml" Target="../ink/ink116.xml"/><Relationship Id="rId59" Type="http://schemas.openxmlformats.org/officeDocument/2006/relationships/image" Target="../media/image720.png"/><Relationship Id="rId67" Type="http://schemas.openxmlformats.org/officeDocument/2006/relationships/image" Target="../media/image760.png"/><Relationship Id="rId71" Type="http://schemas.openxmlformats.org/officeDocument/2006/relationships/image" Target="../media/image780.png"/><Relationship Id="rId2" Type="http://schemas.openxmlformats.org/officeDocument/2006/relationships/image" Target="../media/image144.png"/><Relationship Id="rId54" Type="http://schemas.openxmlformats.org/officeDocument/2006/relationships/customXml" Target="../ink/ink120.xml"/><Relationship Id="rId62" Type="http://schemas.openxmlformats.org/officeDocument/2006/relationships/customXml" Target="../ink/ink124.xml"/><Relationship Id="rId70" Type="http://schemas.openxmlformats.org/officeDocument/2006/relationships/customXml" Target="../ink/ink128.xml"/><Relationship Id="rId75" Type="http://schemas.openxmlformats.org/officeDocument/2006/relationships/image" Target="../media/image145.png"/><Relationship Id="rId1" Type="http://schemas.openxmlformats.org/officeDocument/2006/relationships/slideLayout" Target="../slideLayouts/slideLayout6.xml"/><Relationship Id="rId45" Type="http://schemas.openxmlformats.org/officeDocument/2006/relationships/image" Target="../media/image650.png"/><Relationship Id="rId53" Type="http://schemas.openxmlformats.org/officeDocument/2006/relationships/image" Target="../media/image690.png"/><Relationship Id="rId58" Type="http://schemas.openxmlformats.org/officeDocument/2006/relationships/customXml" Target="../ink/ink122.xml"/><Relationship Id="rId66" Type="http://schemas.openxmlformats.org/officeDocument/2006/relationships/customXml" Target="../ink/ink126.xml"/><Relationship Id="rId74" Type="http://schemas.openxmlformats.org/officeDocument/2006/relationships/customXml" Target="../ink/ink130.xml"/><Relationship Id="rId79" Type="http://schemas.openxmlformats.org/officeDocument/2006/relationships/image" Target="../media/image147.png"/><Relationship Id="rId49" Type="http://schemas.openxmlformats.org/officeDocument/2006/relationships/image" Target="../media/image670.png"/><Relationship Id="rId57" Type="http://schemas.openxmlformats.org/officeDocument/2006/relationships/image" Target="../media/image710.png"/><Relationship Id="rId61" Type="http://schemas.openxmlformats.org/officeDocument/2006/relationships/image" Target="../media/image730.png"/><Relationship Id="rId52" Type="http://schemas.openxmlformats.org/officeDocument/2006/relationships/customXml" Target="../ink/ink119.xml"/><Relationship Id="rId60" Type="http://schemas.openxmlformats.org/officeDocument/2006/relationships/customXml" Target="../ink/ink123.xml"/><Relationship Id="rId65" Type="http://schemas.openxmlformats.org/officeDocument/2006/relationships/image" Target="../media/image750.png"/><Relationship Id="rId73" Type="http://schemas.openxmlformats.org/officeDocument/2006/relationships/image" Target="../media/image790.png"/><Relationship Id="rId78" Type="http://schemas.openxmlformats.org/officeDocument/2006/relationships/customXml" Target="../ink/ink132.xml"/><Relationship Id="rId81" Type="http://schemas.openxmlformats.org/officeDocument/2006/relationships/image" Target="../media/image148.png"/><Relationship Id="rId4" Type="http://schemas.openxmlformats.org/officeDocument/2006/relationships/customXml" Target="../ink/ink115.xml"/><Relationship Id="rId48" Type="http://schemas.openxmlformats.org/officeDocument/2006/relationships/customXml" Target="../ink/ink117.xml"/><Relationship Id="rId56" Type="http://schemas.openxmlformats.org/officeDocument/2006/relationships/customXml" Target="../ink/ink121.xml"/><Relationship Id="rId64" Type="http://schemas.openxmlformats.org/officeDocument/2006/relationships/customXml" Target="../ink/ink125.xml"/><Relationship Id="rId69" Type="http://schemas.openxmlformats.org/officeDocument/2006/relationships/image" Target="../media/image770.png"/><Relationship Id="rId77" Type="http://schemas.openxmlformats.org/officeDocument/2006/relationships/image" Target="../media/image1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ixabay.com/en/linux-tux-activity-beach-buoy-161108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s://pixabay.com/en/glass-apple-juice-cider-juice-food-303236/" TargetMode="Externa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openxmlformats.org/officeDocument/2006/relationships/hyperlink" Target="https://pixabay.com/en/boy-book-reding-child-school-311392/" TargetMode="External"/><Relationship Id="rId11" Type="http://schemas.openxmlformats.org/officeDocument/2006/relationships/hyperlink" Target="https://pixabay.com/en/flag-of-saudi-arabia-saudi-flag-1632227/" TargetMode="External"/><Relationship Id="rId5" Type="http://schemas.openxmlformats.org/officeDocument/2006/relationships/image" Target="../media/image7.png"/><Relationship Id="rId15" Type="http://schemas.openxmlformats.org/officeDocument/2006/relationships/hyperlink" Target="https://pixabay.com/en/airplane-travel-journey-flight-312080/" TargetMode="External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2.xml"/><Relationship Id="rId9" Type="http://schemas.openxmlformats.org/officeDocument/2006/relationships/hyperlink" Target="https://pixabay.com/en/alarm-clock-clock-time-wake-up-155187/" TargetMode="External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tvAHnCI--JU?feature=oembed" TargetMode="Externa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eimageslive.co.uk/free_stock_image/glue-stick-jpg" TargetMode="External"/><Relationship Id="rId13" Type="http://schemas.openxmlformats.org/officeDocument/2006/relationships/customXml" Target="../ink/ink2.xml"/><Relationship Id="rId18" Type="http://schemas.openxmlformats.org/officeDocument/2006/relationships/image" Target="../media/image21.png"/><Relationship Id="rId26" Type="http://schemas.openxmlformats.org/officeDocument/2006/relationships/image" Target="../media/image25.png"/><Relationship Id="rId3" Type="http://schemas.openxmlformats.org/officeDocument/2006/relationships/slideLayout" Target="../slideLayouts/slideLayout3.xml"/><Relationship Id="rId21" Type="http://schemas.openxmlformats.org/officeDocument/2006/relationships/customXml" Target="../ink/ink6.xml"/><Relationship Id="rId7" Type="http://schemas.openxmlformats.org/officeDocument/2006/relationships/image" Target="../media/image17.jpg"/><Relationship Id="rId12" Type="http://schemas.openxmlformats.org/officeDocument/2006/relationships/image" Target="../media/image180.png"/><Relationship Id="rId17" Type="http://schemas.openxmlformats.org/officeDocument/2006/relationships/customXml" Target="../ink/ink4.xml"/><Relationship Id="rId25" Type="http://schemas.openxmlformats.org/officeDocument/2006/relationships/customXml" Target="../ink/ink8.xml"/><Relationship Id="rId2" Type="http://schemas.openxmlformats.org/officeDocument/2006/relationships/audio" Target="../media/media1.mp3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29" Type="http://schemas.openxmlformats.org/officeDocument/2006/relationships/customXml" Target="../ink/ink10.xml"/><Relationship Id="rId1" Type="http://schemas.microsoft.com/office/2007/relationships/media" Target="../media/media1.mp3"/><Relationship Id="rId6" Type="http://schemas.openxmlformats.org/officeDocument/2006/relationships/hyperlink" Target="https://barmitzvahzilla.blogspot.com/" TargetMode="External"/><Relationship Id="rId11" Type="http://schemas.openxmlformats.org/officeDocument/2006/relationships/customXml" Target="../ink/ink1.xml"/><Relationship Id="rId24" Type="http://schemas.openxmlformats.org/officeDocument/2006/relationships/image" Target="../media/image24.png"/><Relationship Id="rId5" Type="http://schemas.openxmlformats.org/officeDocument/2006/relationships/image" Target="../media/image16.gif"/><Relationship Id="rId15" Type="http://schemas.openxmlformats.org/officeDocument/2006/relationships/customXml" Target="../ink/ink3.xml"/><Relationship Id="rId23" Type="http://schemas.openxmlformats.org/officeDocument/2006/relationships/customXml" Target="../ink/ink7.xml"/><Relationship Id="rId28" Type="http://schemas.openxmlformats.org/officeDocument/2006/relationships/image" Target="../media/image26.png"/><Relationship Id="rId10" Type="http://schemas.openxmlformats.org/officeDocument/2006/relationships/hyperlink" Target="https://pixabay.com/en/sapling-pot-potted-plant-brown-147940/" TargetMode="External"/><Relationship Id="rId19" Type="http://schemas.openxmlformats.org/officeDocument/2006/relationships/customXml" Target="../ink/ink5.xml"/><Relationship Id="rId31" Type="http://schemas.openxmlformats.org/officeDocument/2006/relationships/image" Target="../media/image13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8.png"/><Relationship Id="rId14" Type="http://schemas.openxmlformats.org/officeDocument/2006/relationships/image" Target="../media/image19.png"/><Relationship Id="rId22" Type="http://schemas.openxmlformats.org/officeDocument/2006/relationships/image" Target="../media/image23.png"/><Relationship Id="rId27" Type="http://schemas.openxmlformats.org/officeDocument/2006/relationships/customXml" Target="../ink/ink9.xml"/><Relationship Id="rId30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bycp/5604581493" TargetMode="External"/><Relationship Id="rId13" Type="http://schemas.openxmlformats.org/officeDocument/2006/relationships/customXml" Target="../ink/ink12.xml"/><Relationship Id="rId18" Type="http://schemas.openxmlformats.org/officeDocument/2006/relationships/image" Target="../media/image34.png"/><Relationship Id="rId26" Type="http://schemas.openxmlformats.org/officeDocument/2006/relationships/image" Target="../media/image38.png"/><Relationship Id="rId39" Type="http://schemas.openxmlformats.org/officeDocument/2006/relationships/customXml" Target="../ink/ink25.xml"/><Relationship Id="rId3" Type="http://schemas.openxmlformats.org/officeDocument/2006/relationships/slideLayout" Target="../slideLayouts/slideLayout3.xml"/><Relationship Id="rId21" Type="http://schemas.openxmlformats.org/officeDocument/2006/relationships/customXml" Target="../ink/ink16.xml"/><Relationship Id="rId34" Type="http://schemas.openxmlformats.org/officeDocument/2006/relationships/image" Target="../media/image42.png"/><Relationship Id="rId7" Type="http://schemas.openxmlformats.org/officeDocument/2006/relationships/image" Target="../media/image29.jpg"/><Relationship Id="rId12" Type="http://schemas.openxmlformats.org/officeDocument/2006/relationships/image" Target="../media/image31.png"/><Relationship Id="rId17" Type="http://schemas.openxmlformats.org/officeDocument/2006/relationships/customXml" Target="../ink/ink14.xml"/><Relationship Id="rId25" Type="http://schemas.openxmlformats.org/officeDocument/2006/relationships/customXml" Target="../ink/ink18.xml"/><Relationship Id="rId33" Type="http://schemas.openxmlformats.org/officeDocument/2006/relationships/customXml" Target="../ink/ink22.xml"/><Relationship Id="rId38" Type="http://schemas.openxmlformats.org/officeDocument/2006/relationships/image" Target="../media/image44.png"/><Relationship Id="rId2" Type="http://schemas.openxmlformats.org/officeDocument/2006/relationships/audio" Target="../media/media1.mp3"/><Relationship Id="rId16" Type="http://schemas.openxmlformats.org/officeDocument/2006/relationships/image" Target="../media/image33.png"/><Relationship Id="rId20" Type="http://schemas.openxmlformats.org/officeDocument/2006/relationships/image" Target="../media/image35.png"/><Relationship Id="rId29" Type="http://schemas.openxmlformats.org/officeDocument/2006/relationships/customXml" Target="../ink/ink20.xml"/><Relationship Id="rId41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openxmlformats.org/officeDocument/2006/relationships/hyperlink" Target="http://thequirksofenglish.blogspot.com/2016/09/what-colour-are-you-associated-with.html" TargetMode="External"/><Relationship Id="rId11" Type="http://schemas.openxmlformats.org/officeDocument/2006/relationships/customXml" Target="../ink/ink11.xml"/><Relationship Id="rId24" Type="http://schemas.openxmlformats.org/officeDocument/2006/relationships/image" Target="../media/image37.png"/><Relationship Id="rId32" Type="http://schemas.openxmlformats.org/officeDocument/2006/relationships/image" Target="../media/image41.png"/><Relationship Id="rId37" Type="http://schemas.openxmlformats.org/officeDocument/2006/relationships/customXml" Target="../ink/ink24.xml"/><Relationship Id="rId40" Type="http://schemas.openxmlformats.org/officeDocument/2006/relationships/image" Target="../media/image45.png"/><Relationship Id="rId5" Type="http://schemas.openxmlformats.org/officeDocument/2006/relationships/image" Target="../media/image28.png"/><Relationship Id="rId15" Type="http://schemas.openxmlformats.org/officeDocument/2006/relationships/customXml" Target="../ink/ink13.xml"/><Relationship Id="rId23" Type="http://schemas.openxmlformats.org/officeDocument/2006/relationships/customXml" Target="../ink/ink17.xml"/><Relationship Id="rId28" Type="http://schemas.openxmlformats.org/officeDocument/2006/relationships/image" Target="../media/image39.png"/><Relationship Id="rId36" Type="http://schemas.openxmlformats.org/officeDocument/2006/relationships/image" Target="../media/image43.png"/><Relationship Id="rId10" Type="http://schemas.openxmlformats.org/officeDocument/2006/relationships/hyperlink" Target="https://pixabay.com/en/swallow-martin-bird-animal-fly-153597/" TargetMode="External"/><Relationship Id="rId19" Type="http://schemas.openxmlformats.org/officeDocument/2006/relationships/customXml" Target="../ink/ink15.xml"/><Relationship Id="rId31" Type="http://schemas.openxmlformats.org/officeDocument/2006/relationships/customXml" Target="../ink/ink21.xml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0.png"/><Relationship Id="rId14" Type="http://schemas.openxmlformats.org/officeDocument/2006/relationships/image" Target="../media/image32.png"/><Relationship Id="rId22" Type="http://schemas.openxmlformats.org/officeDocument/2006/relationships/image" Target="../media/image36.png"/><Relationship Id="rId27" Type="http://schemas.openxmlformats.org/officeDocument/2006/relationships/customXml" Target="../ink/ink19.xml"/><Relationship Id="rId30" Type="http://schemas.openxmlformats.org/officeDocument/2006/relationships/image" Target="../media/image40.png"/><Relationship Id="rId35" Type="http://schemas.openxmlformats.org/officeDocument/2006/relationships/customXml" Target="../ink/ink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ixabay.com/en/linux-tux-activity-beach-buoy-161108/" TargetMode="Externa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18" Type="http://schemas.openxmlformats.org/officeDocument/2006/relationships/customXml" Target="../ink/ink32.xml"/><Relationship Id="rId26" Type="http://schemas.openxmlformats.org/officeDocument/2006/relationships/customXml" Target="../ink/ink36.xml"/><Relationship Id="rId39" Type="http://schemas.openxmlformats.org/officeDocument/2006/relationships/image" Target="../media/image64.png"/><Relationship Id="rId21" Type="http://schemas.openxmlformats.org/officeDocument/2006/relationships/image" Target="../media/image55.png"/><Relationship Id="rId34" Type="http://schemas.openxmlformats.org/officeDocument/2006/relationships/customXml" Target="../ink/ink40.xml"/><Relationship Id="rId42" Type="http://schemas.openxmlformats.org/officeDocument/2006/relationships/customXml" Target="../ink/ink44.xml"/><Relationship Id="rId47" Type="http://schemas.openxmlformats.org/officeDocument/2006/relationships/image" Target="../media/image68.png"/><Relationship Id="rId50" Type="http://schemas.openxmlformats.org/officeDocument/2006/relationships/customXml" Target="../ink/ink48.xml"/><Relationship Id="rId55" Type="http://schemas.openxmlformats.org/officeDocument/2006/relationships/image" Target="../media/image72.png"/><Relationship Id="rId63" Type="http://schemas.openxmlformats.org/officeDocument/2006/relationships/image" Target="../media/image76.png"/><Relationship Id="rId68" Type="http://schemas.openxmlformats.org/officeDocument/2006/relationships/customXml" Target="../ink/ink57.xml"/><Relationship Id="rId7" Type="http://schemas.openxmlformats.org/officeDocument/2006/relationships/image" Target="../media/image48.png"/><Relationship Id="rId2" Type="http://schemas.openxmlformats.org/officeDocument/2006/relationships/audio" Target="../media/media2.mp3"/><Relationship Id="rId16" Type="http://schemas.openxmlformats.org/officeDocument/2006/relationships/customXml" Target="../ink/ink31.xml"/><Relationship Id="rId29" Type="http://schemas.openxmlformats.org/officeDocument/2006/relationships/image" Target="../media/image59.png"/><Relationship Id="rId1" Type="http://schemas.microsoft.com/office/2007/relationships/media" Target="../media/media2.mp3"/><Relationship Id="rId6" Type="http://schemas.openxmlformats.org/officeDocument/2006/relationships/customXml" Target="../ink/ink26.xml"/><Relationship Id="rId11" Type="http://schemas.openxmlformats.org/officeDocument/2006/relationships/image" Target="../media/image50.png"/><Relationship Id="rId24" Type="http://schemas.openxmlformats.org/officeDocument/2006/relationships/customXml" Target="../ink/ink35.xml"/><Relationship Id="rId32" Type="http://schemas.openxmlformats.org/officeDocument/2006/relationships/customXml" Target="../ink/ink39.xml"/><Relationship Id="rId37" Type="http://schemas.openxmlformats.org/officeDocument/2006/relationships/image" Target="../media/image63.png"/><Relationship Id="rId40" Type="http://schemas.openxmlformats.org/officeDocument/2006/relationships/customXml" Target="../ink/ink43.xml"/><Relationship Id="rId45" Type="http://schemas.openxmlformats.org/officeDocument/2006/relationships/image" Target="../media/image67.png"/><Relationship Id="rId53" Type="http://schemas.openxmlformats.org/officeDocument/2006/relationships/image" Target="../media/image71.png"/><Relationship Id="rId58" Type="http://schemas.openxmlformats.org/officeDocument/2006/relationships/customXml" Target="../ink/ink52.xml"/><Relationship Id="rId66" Type="http://schemas.openxmlformats.org/officeDocument/2006/relationships/customXml" Target="../ink/ink56.xml"/><Relationship Id="rId5" Type="http://schemas.openxmlformats.org/officeDocument/2006/relationships/image" Target="../media/image47.png"/><Relationship Id="rId15" Type="http://schemas.openxmlformats.org/officeDocument/2006/relationships/image" Target="../media/image52.png"/><Relationship Id="rId23" Type="http://schemas.openxmlformats.org/officeDocument/2006/relationships/image" Target="../media/image56.png"/><Relationship Id="rId28" Type="http://schemas.openxmlformats.org/officeDocument/2006/relationships/customXml" Target="../ink/ink37.xml"/><Relationship Id="rId36" Type="http://schemas.openxmlformats.org/officeDocument/2006/relationships/customXml" Target="../ink/ink41.xml"/><Relationship Id="rId49" Type="http://schemas.openxmlformats.org/officeDocument/2006/relationships/image" Target="../media/image69.png"/><Relationship Id="rId57" Type="http://schemas.openxmlformats.org/officeDocument/2006/relationships/image" Target="../media/image73.png"/><Relationship Id="rId61" Type="http://schemas.openxmlformats.org/officeDocument/2006/relationships/image" Target="../media/image75.png"/><Relationship Id="rId10" Type="http://schemas.openxmlformats.org/officeDocument/2006/relationships/customXml" Target="../ink/ink28.xml"/><Relationship Id="rId19" Type="http://schemas.openxmlformats.org/officeDocument/2006/relationships/image" Target="../media/image54.png"/><Relationship Id="rId31" Type="http://schemas.openxmlformats.org/officeDocument/2006/relationships/image" Target="../media/image60.png"/><Relationship Id="rId44" Type="http://schemas.openxmlformats.org/officeDocument/2006/relationships/customXml" Target="../ink/ink45.xml"/><Relationship Id="rId52" Type="http://schemas.openxmlformats.org/officeDocument/2006/relationships/customXml" Target="../ink/ink49.xml"/><Relationship Id="rId60" Type="http://schemas.openxmlformats.org/officeDocument/2006/relationships/customXml" Target="../ink/ink53.xml"/><Relationship Id="rId65" Type="http://schemas.openxmlformats.org/officeDocument/2006/relationships/image" Target="../media/image77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49.png"/><Relationship Id="rId14" Type="http://schemas.openxmlformats.org/officeDocument/2006/relationships/customXml" Target="../ink/ink30.xml"/><Relationship Id="rId22" Type="http://schemas.openxmlformats.org/officeDocument/2006/relationships/customXml" Target="../ink/ink34.xml"/><Relationship Id="rId27" Type="http://schemas.openxmlformats.org/officeDocument/2006/relationships/image" Target="../media/image58.png"/><Relationship Id="rId30" Type="http://schemas.openxmlformats.org/officeDocument/2006/relationships/customXml" Target="../ink/ink38.xml"/><Relationship Id="rId35" Type="http://schemas.openxmlformats.org/officeDocument/2006/relationships/image" Target="../media/image62.png"/><Relationship Id="rId43" Type="http://schemas.openxmlformats.org/officeDocument/2006/relationships/image" Target="../media/image66.png"/><Relationship Id="rId48" Type="http://schemas.openxmlformats.org/officeDocument/2006/relationships/customXml" Target="../ink/ink47.xml"/><Relationship Id="rId56" Type="http://schemas.openxmlformats.org/officeDocument/2006/relationships/customXml" Target="../ink/ink51.xml"/><Relationship Id="rId64" Type="http://schemas.openxmlformats.org/officeDocument/2006/relationships/customXml" Target="../ink/ink55.xml"/><Relationship Id="rId69" Type="http://schemas.openxmlformats.org/officeDocument/2006/relationships/image" Target="../media/image79.png"/><Relationship Id="rId8" Type="http://schemas.openxmlformats.org/officeDocument/2006/relationships/customXml" Target="../ink/ink27.xml"/><Relationship Id="rId51" Type="http://schemas.openxmlformats.org/officeDocument/2006/relationships/image" Target="../media/image70.png"/><Relationship Id="rId3" Type="http://schemas.openxmlformats.org/officeDocument/2006/relationships/slideLayout" Target="../slideLayouts/slideLayout4.xml"/><Relationship Id="rId12" Type="http://schemas.openxmlformats.org/officeDocument/2006/relationships/customXml" Target="../ink/ink29.xml"/><Relationship Id="rId17" Type="http://schemas.openxmlformats.org/officeDocument/2006/relationships/image" Target="../media/image53.png"/><Relationship Id="rId25" Type="http://schemas.openxmlformats.org/officeDocument/2006/relationships/image" Target="../media/image57.png"/><Relationship Id="rId33" Type="http://schemas.openxmlformats.org/officeDocument/2006/relationships/image" Target="../media/image61.png"/><Relationship Id="rId38" Type="http://schemas.openxmlformats.org/officeDocument/2006/relationships/customXml" Target="../ink/ink42.xml"/><Relationship Id="rId46" Type="http://schemas.openxmlformats.org/officeDocument/2006/relationships/customXml" Target="../ink/ink46.xml"/><Relationship Id="rId59" Type="http://schemas.openxmlformats.org/officeDocument/2006/relationships/image" Target="../media/image74.png"/><Relationship Id="rId67" Type="http://schemas.openxmlformats.org/officeDocument/2006/relationships/image" Target="../media/image78.png"/><Relationship Id="rId20" Type="http://schemas.openxmlformats.org/officeDocument/2006/relationships/customXml" Target="../ink/ink33.xml"/><Relationship Id="rId41" Type="http://schemas.openxmlformats.org/officeDocument/2006/relationships/image" Target="../media/image65.png"/><Relationship Id="rId54" Type="http://schemas.openxmlformats.org/officeDocument/2006/relationships/customXml" Target="../ink/ink50.xml"/><Relationship Id="rId62" Type="http://schemas.openxmlformats.org/officeDocument/2006/relationships/customXml" Target="../ink/ink54.xml"/><Relationship Id="rId70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ixabay.com/en/linux-tux-activity-beach-buoy-161108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ctrTitle"/>
          </p:nvPr>
        </p:nvSpPr>
        <p:spPr>
          <a:xfrm>
            <a:off x="2540425" y="1991825"/>
            <a:ext cx="4063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 can 2 </a:t>
            </a:r>
            <a:br>
              <a:rPr lang="en" dirty="0"/>
            </a:br>
            <a:r>
              <a:rPr lang="en" dirty="0">
                <a:solidFill>
                  <a:schemeClr val="accent2">
                    <a:lumMod val="75000"/>
                  </a:schemeClr>
                </a:solidFill>
              </a:rPr>
              <a:t>Unit 4 lesson4</a:t>
            </a:r>
            <a:br>
              <a:rPr lang="en" dirty="0"/>
            </a:br>
            <a:r>
              <a:rPr lang="en-US" sz="2800" b="1" i="0" u="none" strike="noStrike" baseline="0" dirty="0">
                <a:solidFill>
                  <a:srgbClr val="FF0000"/>
                </a:solidFill>
                <a:latin typeface="Kristen ITC" panose="03050502040202030202" pitchFamily="66" charset="0"/>
              </a:rPr>
              <a:t>Phonics</a:t>
            </a:r>
            <a:endParaRPr sz="2800"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Google Shape;63;p16">
            <a:extLst>
              <a:ext uri="{FF2B5EF4-FFF2-40B4-BE49-F238E27FC236}">
                <a16:creationId xmlns:a16="http://schemas.microsoft.com/office/drawing/2014/main" id="{E48E2A7A-70AF-4A05-AB55-E30DC6D5078C}"/>
              </a:ext>
            </a:extLst>
          </p:cNvPr>
          <p:cNvSpPr txBox="1">
            <a:spLocks/>
          </p:cNvSpPr>
          <p:nvPr/>
        </p:nvSpPr>
        <p:spPr>
          <a:xfrm>
            <a:off x="3561505" y="3741419"/>
            <a:ext cx="2229695" cy="4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 lang="en-US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BB2EBF-1891-4D2B-AB54-1B01EC789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43" y="1638820"/>
            <a:ext cx="5916706" cy="27258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B8C8847-8B90-4E8C-A974-F4CAC18DBB94}"/>
              </a:ext>
            </a:extLst>
          </p:cNvPr>
          <p:cNvSpPr txBox="1"/>
          <p:nvPr/>
        </p:nvSpPr>
        <p:spPr>
          <a:xfrm>
            <a:off x="1865299" y="855650"/>
            <a:ext cx="53211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>
                <a:solidFill>
                  <a:srgbClr val="C00000"/>
                </a:solidFill>
                <a:latin typeface="Berlin Sans FB Demi" panose="020E0802020502020306" pitchFamily="34" charset="0"/>
              </a:rPr>
              <a:t>Words with </a:t>
            </a:r>
            <a:r>
              <a:rPr lang="en-US" sz="3200" b="1" i="0" u="none" strike="noStrike" baseline="0" dirty="0" err="1">
                <a:solidFill>
                  <a:srgbClr val="00B0F0"/>
                </a:solidFill>
                <a:latin typeface="Berlin Sans FB Demi" panose="020E0802020502020306" pitchFamily="34" charset="0"/>
              </a:rPr>
              <a:t>fl</a:t>
            </a:r>
            <a:r>
              <a:rPr lang="en-US" sz="3200" b="1" i="0" u="none" strike="noStrike" baseline="0" dirty="0">
                <a:solidFill>
                  <a:srgbClr val="00B0F0"/>
                </a:solidFill>
                <a:latin typeface="Berlin Sans FB Demi" panose="020E0802020502020306" pitchFamily="34" charset="0"/>
              </a:rPr>
              <a:t>, </a:t>
            </a:r>
            <a:r>
              <a:rPr lang="en-US" sz="3200" b="1" i="0" u="none" strike="noStrike" baseline="0" dirty="0" err="1">
                <a:solidFill>
                  <a:srgbClr val="00B0F0"/>
                </a:solidFill>
                <a:latin typeface="Berlin Sans FB Demi" panose="020E0802020502020306" pitchFamily="34" charset="0"/>
              </a:rPr>
              <a:t>fr</a:t>
            </a:r>
            <a:r>
              <a:rPr lang="en-US" sz="3200" b="1" i="0" u="none" strike="noStrike" baseline="0" dirty="0">
                <a:solidFill>
                  <a:srgbClr val="00B0F0"/>
                </a:solidFill>
                <a:latin typeface="Berlin Sans FB Demi" panose="020E0802020502020306" pitchFamily="34" charset="0"/>
              </a:rPr>
              <a:t> </a:t>
            </a:r>
            <a:r>
              <a:rPr lang="en-US" sz="3200" b="1" i="0" u="none" strike="noStrike" baseline="0" dirty="0">
                <a:solidFill>
                  <a:srgbClr val="C00000"/>
                </a:solidFill>
                <a:latin typeface="Berlin Sans FB Demi" panose="020E0802020502020306" pitchFamily="34" charset="0"/>
              </a:rPr>
              <a:t>and </a:t>
            </a:r>
            <a:r>
              <a:rPr lang="en-US" sz="3200" b="1" i="0" u="none" strike="noStrike" baseline="0" dirty="0" err="1">
                <a:solidFill>
                  <a:srgbClr val="00B050"/>
                </a:solidFill>
                <a:latin typeface="Berlin Sans FB Demi" panose="020E0802020502020306" pitchFamily="34" charset="0"/>
              </a:rPr>
              <a:t>dr</a:t>
            </a:r>
            <a:r>
              <a:rPr lang="en-US" sz="3200" b="1" i="0" u="none" strike="noStrike" baseline="0" dirty="0">
                <a:solidFill>
                  <a:srgbClr val="00B050"/>
                </a:solidFill>
                <a:latin typeface="Berlin Sans FB Demi" panose="020E0802020502020306" pitchFamily="34" charset="0"/>
              </a:rPr>
              <a:t>, tr</a:t>
            </a:r>
            <a:endParaRPr lang="en-US" sz="3200" dirty="0">
              <a:solidFill>
                <a:srgbClr val="00B050"/>
              </a:solidFill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299165-3E42-43FE-9AB8-71DDD2C21BB5}"/>
              </a:ext>
            </a:extLst>
          </p:cNvPr>
          <p:cNvSpPr txBox="1"/>
          <p:nvPr/>
        </p:nvSpPr>
        <p:spPr>
          <a:xfrm>
            <a:off x="2286000" y="833365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u="none" strike="noStrike" baseline="0" dirty="0">
                <a:solidFill>
                  <a:srgbClr val="C00000"/>
                </a:solidFill>
                <a:latin typeface="Berlin Sans FB Demi" panose="020E0802020502020306" pitchFamily="34" charset="0"/>
              </a:rPr>
              <a:t>Listen to the sound, check </a:t>
            </a:r>
            <a:r>
              <a:rPr lang="en-US" sz="1400" b="0" i="0" u="none" strike="noStrike" baseline="0" dirty="0">
                <a:solidFill>
                  <a:srgbClr val="C00000"/>
                </a:solidFill>
                <a:latin typeface="Berlin Sans FB Demi" panose="020E0802020502020306" pitchFamily="34" charset="0"/>
              </a:rPr>
              <a:t>Q</a:t>
            </a:r>
            <a:r>
              <a:rPr lang="en-US" sz="1400" b="1" i="0" u="none" strike="noStrike" baseline="0" dirty="0">
                <a:solidFill>
                  <a:srgbClr val="C00000"/>
                </a:solidFill>
                <a:latin typeface="Berlin Sans FB Demi" panose="020E0802020502020306" pitchFamily="34" charset="0"/>
              </a:rPr>
              <a:t>, and write. Then draw a</a:t>
            </a:r>
          </a:p>
          <a:p>
            <a:pPr algn="l"/>
            <a:r>
              <a:rPr lang="en-US" sz="1400" b="1" i="0" u="none" strike="noStrike" baseline="0" dirty="0">
                <a:solidFill>
                  <a:srgbClr val="C00000"/>
                </a:solidFill>
                <a:latin typeface="Berlin Sans FB Demi" panose="020E0802020502020306" pitchFamily="34" charset="0"/>
              </a:rPr>
              <a:t>line to the right picture.</a:t>
            </a:r>
            <a:endParaRPr lang="en-US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A84F2-1FB4-445F-A53C-96FB81AB6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889" y="1952412"/>
            <a:ext cx="3714230" cy="1812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CECAF6-E9F3-4350-98EE-74F0A2CEED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3924" y="1250897"/>
            <a:ext cx="928688" cy="723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09A9DB-56F7-42E3-8A6B-0A4D8343C3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1568" y="2210439"/>
            <a:ext cx="771300" cy="8531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91785A-D405-4263-A803-7C34A9E8D7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5030" y="3114469"/>
            <a:ext cx="903000" cy="6288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F2DC8D-7EB2-48BB-84D3-BACC622BA0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8508" y="1309679"/>
            <a:ext cx="1552335" cy="7707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2902FAF-AF13-4249-877E-101D71416A92}"/>
                  </a:ext>
                </a:extLst>
              </p14:cNvPr>
              <p14:cNvContentPartPr/>
              <p14:nvPr/>
            </p14:nvContentPartPr>
            <p14:xfrm>
              <a:off x="4614329" y="1658943"/>
              <a:ext cx="671400" cy="672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2902FAF-AF13-4249-877E-101D71416A9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78689" y="1622943"/>
                <a:ext cx="74304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1844C92-FE67-4E54-A0F4-5593FA8DE84F}"/>
                  </a:ext>
                </a:extLst>
              </p14:cNvPr>
              <p14:cNvContentPartPr/>
              <p14:nvPr/>
            </p14:nvContentPartPr>
            <p14:xfrm>
              <a:off x="2373689" y="2654343"/>
              <a:ext cx="285840" cy="1465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1844C92-FE67-4E54-A0F4-5593FA8DE84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56049" y="2636343"/>
                <a:ext cx="32148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5ED1572-37A8-4242-BF77-077BBA30ED88}"/>
                  </a:ext>
                </a:extLst>
              </p14:cNvPr>
              <p14:cNvContentPartPr/>
              <p14:nvPr/>
            </p14:nvContentPartPr>
            <p14:xfrm>
              <a:off x="4790478" y="2535027"/>
              <a:ext cx="1292760" cy="152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5ED1572-37A8-4242-BF77-077BBA30ED8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72838" y="2517027"/>
                <a:ext cx="132840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762E0DA-5359-4C73-8BCF-5106FC6C9532}"/>
                  </a:ext>
                </a:extLst>
              </p14:cNvPr>
              <p14:cNvContentPartPr/>
              <p14:nvPr/>
            </p14:nvContentPartPr>
            <p14:xfrm>
              <a:off x="2332649" y="3060423"/>
              <a:ext cx="410040" cy="1789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762E0DA-5359-4C73-8BCF-5106FC6C953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14649" y="3042423"/>
                <a:ext cx="44568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0CE3EB8-3D62-4876-B580-4150E7F59034}"/>
                  </a:ext>
                </a:extLst>
              </p14:cNvPr>
              <p14:cNvContentPartPr/>
              <p14:nvPr/>
            </p14:nvContentPartPr>
            <p14:xfrm>
              <a:off x="5136988" y="3114469"/>
              <a:ext cx="641520" cy="4284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0CE3EB8-3D62-4876-B580-4150E7F5903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19348" y="3096829"/>
                <a:ext cx="67716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E585FD2-3B6B-4D2A-8E71-607CCEC03558}"/>
                  </a:ext>
                </a:extLst>
              </p14:cNvPr>
              <p14:cNvContentPartPr/>
              <p14:nvPr/>
            </p14:nvContentPartPr>
            <p14:xfrm>
              <a:off x="3172529" y="3439503"/>
              <a:ext cx="296640" cy="158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E585FD2-3B6B-4D2A-8E71-607CCEC0355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54889" y="3421863"/>
                <a:ext cx="33228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D5AD567-1906-4EA7-95D1-B7FF5EF97CF7}"/>
                  </a:ext>
                </a:extLst>
              </p14:cNvPr>
              <p14:cNvContentPartPr/>
              <p14:nvPr/>
            </p14:nvContentPartPr>
            <p14:xfrm>
              <a:off x="4835708" y="1601680"/>
              <a:ext cx="1202760" cy="1933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D5AD567-1906-4EA7-95D1-B7FF5EF97CF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17708" y="1583680"/>
                <a:ext cx="1238400" cy="196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F2FDE517-7807-42F4-A943-DBD39748A924}"/>
              </a:ext>
            </a:extLst>
          </p:cNvPr>
          <p:cNvGrpSpPr/>
          <p:nvPr/>
        </p:nvGrpSpPr>
        <p:grpSpPr>
          <a:xfrm>
            <a:off x="3787409" y="2551383"/>
            <a:ext cx="227520" cy="340560"/>
            <a:chOff x="3830563" y="2793055"/>
            <a:chExt cx="227520" cy="34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3110D65-9A41-4FE3-AA66-E54D4AB105D5}"/>
                    </a:ext>
                  </a:extLst>
                </p14:cNvPr>
                <p14:cNvContentPartPr/>
                <p14:nvPr/>
              </p14:nvContentPartPr>
              <p14:xfrm>
                <a:off x="3867283" y="2901055"/>
                <a:ext cx="360" cy="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3110D65-9A41-4FE3-AA66-E54D4AB105D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58283" y="289241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B1BCDFC-C816-476C-9938-AE3053C07D21}"/>
                    </a:ext>
                  </a:extLst>
                </p14:cNvPr>
                <p14:cNvContentPartPr/>
                <p14:nvPr/>
              </p14:nvContentPartPr>
              <p14:xfrm>
                <a:off x="3866203" y="2818975"/>
                <a:ext cx="116280" cy="314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B1BCDFC-C816-476C-9938-AE3053C07D2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57563" y="2810335"/>
                  <a:ext cx="1339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15D6E3C-A346-4D44-B39F-D278D61D9889}"/>
                    </a:ext>
                  </a:extLst>
                </p14:cNvPr>
                <p14:cNvContentPartPr/>
                <p14:nvPr/>
              </p14:nvContentPartPr>
              <p14:xfrm>
                <a:off x="3830563" y="3027055"/>
                <a:ext cx="112680" cy="19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15D6E3C-A346-4D44-B39F-D278D61D988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21563" y="3018055"/>
                  <a:ext cx="130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B6D10DD-928C-4469-BE48-FD6074F42212}"/>
                    </a:ext>
                  </a:extLst>
                </p14:cNvPr>
                <p14:cNvContentPartPr/>
                <p14:nvPr/>
              </p14:nvContentPartPr>
              <p14:xfrm>
                <a:off x="4039363" y="2793055"/>
                <a:ext cx="18720" cy="2750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B6D10DD-928C-4469-BE48-FD6074F4221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30723" y="2784055"/>
                  <a:ext cx="36360" cy="29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FDF17DD-7B3D-412A-9345-E9D0B857AFB4}"/>
              </a:ext>
            </a:extLst>
          </p:cNvPr>
          <p:cNvGrpSpPr/>
          <p:nvPr/>
        </p:nvGrpSpPr>
        <p:grpSpPr>
          <a:xfrm>
            <a:off x="3767429" y="2943649"/>
            <a:ext cx="227520" cy="340560"/>
            <a:chOff x="3830563" y="2793055"/>
            <a:chExt cx="227520" cy="34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72E1A28-8295-4FF6-93EA-83E1A1BAF642}"/>
                    </a:ext>
                  </a:extLst>
                </p14:cNvPr>
                <p14:cNvContentPartPr/>
                <p14:nvPr/>
              </p14:nvContentPartPr>
              <p14:xfrm>
                <a:off x="3867283" y="2901055"/>
                <a:ext cx="360" cy="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72E1A28-8295-4FF6-93EA-83E1A1BAF64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58283" y="289241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1E79285-96F0-46A1-A3AF-E95817CCC13C}"/>
                    </a:ext>
                  </a:extLst>
                </p14:cNvPr>
                <p14:cNvContentPartPr/>
                <p14:nvPr/>
              </p14:nvContentPartPr>
              <p14:xfrm>
                <a:off x="3866203" y="2818975"/>
                <a:ext cx="116280" cy="314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1E79285-96F0-46A1-A3AF-E95817CCC13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57563" y="2810335"/>
                  <a:ext cx="1339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A19D686-556E-4EB7-BBBD-E42307E96762}"/>
                    </a:ext>
                  </a:extLst>
                </p14:cNvPr>
                <p14:cNvContentPartPr/>
                <p14:nvPr/>
              </p14:nvContentPartPr>
              <p14:xfrm>
                <a:off x="3830563" y="3027055"/>
                <a:ext cx="112680" cy="19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A19D686-556E-4EB7-BBBD-E42307E9676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21563" y="3018055"/>
                  <a:ext cx="130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64A8057-6A5C-4EB9-A7A2-CF1A8A4DFBA0}"/>
                    </a:ext>
                  </a:extLst>
                </p14:cNvPr>
                <p14:cNvContentPartPr/>
                <p14:nvPr/>
              </p14:nvContentPartPr>
              <p14:xfrm>
                <a:off x="4039363" y="2793055"/>
                <a:ext cx="18720" cy="275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64A8057-6A5C-4EB9-A7A2-CF1A8A4DFBA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30723" y="2784055"/>
                  <a:ext cx="36360" cy="29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2567302-FABD-4914-8351-2930D108ACE8}"/>
              </a:ext>
            </a:extLst>
          </p:cNvPr>
          <p:cNvGrpSpPr/>
          <p:nvPr/>
        </p:nvGrpSpPr>
        <p:grpSpPr>
          <a:xfrm>
            <a:off x="3664649" y="3350583"/>
            <a:ext cx="358200" cy="353880"/>
            <a:chOff x="3707803" y="3592255"/>
            <a:chExt cx="358200" cy="35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249CC20-CBD3-4425-857A-C7451B319CC5}"/>
                    </a:ext>
                  </a:extLst>
                </p14:cNvPr>
                <p14:cNvContentPartPr/>
                <p14:nvPr/>
              </p14:nvContentPartPr>
              <p14:xfrm>
                <a:off x="3762163" y="3592255"/>
                <a:ext cx="81000" cy="3538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249CC20-CBD3-4425-857A-C7451B319CC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53163" y="3583615"/>
                  <a:ext cx="986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CC3168A-83C2-4588-95DB-80366C663157}"/>
                    </a:ext>
                  </a:extLst>
                </p14:cNvPr>
                <p14:cNvContentPartPr/>
                <p14:nvPr/>
              </p14:nvContentPartPr>
              <p14:xfrm>
                <a:off x="3707803" y="3756775"/>
                <a:ext cx="137520" cy="48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CC3168A-83C2-4588-95DB-80366C66315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98803" y="3747775"/>
                  <a:ext cx="1551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471FC7F-94A5-4907-9EF9-B40F8C7BC23F}"/>
                    </a:ext>
                  </a:extLst>
                </p14:cNvPr>
                <p14:cNvContentPartPr/>
                <p14:nvPr/>
              </p14:nvContentPartPr>
              <p14:xfrm>
                <a:off x="3965563" y="3712855"/>
                <a:ext cx="100440" cy="148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471FC7F-94A5-4907-9EF9-B40F8C7BC23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56563" y="3704215"/>
                  <a:ext cx="118080" cy="1663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29D54DC8-057F-4EBE-A69E-C6A82A0055CE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625990" y="3761311"/>
            <a:ext cx="3659739" cy="533400"/>
          </a:xfrm>
          <a:prstGeom prst="rect">
            <a:avLst/>
          </a:prstGeom>
        </p:spPr>
      </p:pic>
      <p:grpSp>
        <p:nvGrpSpPr>
          <p:cNvPr id="160" name="Group 159">
            <a:extLst>
              <a:ext uri="{FF2B5EF4-FFF2-40B4-BE49-F238E27FC236}">
                <a16:creationId xmlns:a16="http://schemas.microsoft.com/office/drawing/2014/main" id="{DF027A57-FFFE-496E-B2FF-A4D05FCE4F78}"/>
              </a:ext>
            </a:extLst>
          </p:cNvPr>
          <p:cNvGrpSpPr/>
          <p:nvPr/>
        </p:nvGrpSpPr>
        <p:grpSpPr>
          <a:xfrm>
            <a:off x="3900089" y="3842651"/>
            <a:ext cx="227520" cy="340560"/>
            <a:chOff x="3830563" y="2793055"/>
            <a:chExt cx="227520" cy="34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3F81BF6-F702-4421-BC4A-9850D1A660E6}"/>
                    </a:ext>
                  </a:extLst>
                </p14:cNvPr>
                <p14:cNvContentPartPr/>
                <p14:nvPr/>
              </p14:nvContentPartPr>
              <p14:xfrm>
                <a:off x="3867283" y="2901055"/>
                <a:ext cx="360" cy="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3F81BF6-F702-4421-BC4A-9850D1A660E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58283" y="289241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6612D29-DF26-409B-9CF2-2E60DB38AE69}"/>
                    </a:ext>
                  </a:extLst>
                </p14:cNvPr>
                <p14:cNvContentPartPr/>
                <p14:nvPr/>
              </p14:nvContentPartPr>
              <p14:xfrm>
                <a:off x="3866203" y="2818975"/>
                <a:ext cx="116280" cy="314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6612D29-DF26-409B-9CF2-2E60DB38AE6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57563" y="2810335"/>
                  <a:ext cx="1339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DF16272-D196-4DB8-9B8C-D2C6F2BE9576}"/>
                    </a:ext>
                  </a:extLst>
                </p14:cNvPr>
                <p14:cNvContentPartPr/>
                <p14:nvPr/>
              </p14:nvContentPartPr>
              <p14:xfrm>
                <a:off x="3830563" y="3027055"/>
                <a:ext cx="112680" cy="194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DF16272-D196-4DB8-9B8C-D2C6F2BE957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21563" y="3018055"/>
                  <a:ext cx="130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9805022-E23B-4E4C-A0D7-D3CA32552A67}"/>
                    </a:ext>
                  </a:extLst>
                </p14:cNvPr>
                <p14:cNvContentPartPr/>
                <p14:nvPr/>
              </p14:nvContentPartPr>
              <p14:xfrm>
                <a:off x="4039363" y="2793055"/>
                <a:ext cx="18720" cy="2750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9805022-E23B-4E4C-A0D7-D3CA32552A6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30723" y="2784055"/>
                  <a:ext cx="36360" cy="29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14710C0-64A5-4DFB-958E-C98949B3C402}"/>
                  </a:ext>
                </a:extLst>
              </p14:cNvPr>
              <p14:cNvContentPartPr/>
              <p14:nvPr/>
            </p14:nvContentPartPr>
            <p14:xfrm>
              <a:off x="7391683" y="4348975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14710C0-64A5-4DFB-958E-C98949B3C40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383043" y="433997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1D9F8BE-2575-43F6-810C-D588D17879FE}"/>
                  </a:ext>
                </a:extLst>
              </p14:cNvPr>
              <p14:cNvContentPartPr/>
              <p14:nvPr/>
            </p14:nvContentPartPr>
            <p14:xfrm>
              <a:off x="2317123" y="3834895"/>
              <a:ext cx="370440" cy="2743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1D9F8BE-2575-43F6-810C-D588D17879F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308123" y="3825895"/>
                <a:ext cx="388080" cy="291960"/>
              </a:xfrm>
              <a:prstGeom prst="rect">
                <a:avLst/>
              </a:prstGeom>
            </p:spPr>
          </p:pic>
        </mc:Fallback>
      </mc:AlternateContent>
      <p:pic>
        <p:nvPicPr>
          <p:cNvPr id="74" name="Picture 73">
            <a:extLst>
              <a:ext uri="{FF2B5EF4-FFF2-40B4-BE49-F238E27FC236}">
                <a16:creationId xmlns:a16="http://schemas.microsoft.com/office/drawing/2014/main" id="{B5CB76D6-21F3-4887-B2C1-4F96B3A1790D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6008114" y="3732340"/>
            <a:ext cx="1153395" cy="7707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38D1FE3-E97F-45CB-A672-2E143ECB375D}"/>
                  </a:ext>
                </a:extLst>
              </p14:cNvPr>
              <p14:cNvContentPartPr/>
              <p14:nvPr/>
            </p14:nvContentPartPr>
            <p14:xfrm>
              <a:off x="4682683" y="4050175"/>
              <a:ext cx="1710000" cy="2988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38D1FE3-E97F-45CB-A672-2E143ECB375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673683" y="4041175"/>
                <a:ext cx="1727640" cy="31644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We Can 4 (2020) CD 3_12">
            <a:hlinkClick r:id="" action="ppaction://media"/>
            <a:extLst>
              <a:ext uri="{FF2B5EF4-FFF2-40B4-BE49-F238E27FC236}">
                <a16:creationId xmlns:a16="http://schemas.microsoft.com/office/drawing/2014/main" id="{1199DFA8-BFDB-45AB-AB53-4043009678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1361584" y="827846"/>
            <a:ext cx="751468" cy="751468"/>
          </a:xfrm>
          <a:prstGeom prst="rect">
            <a:avLst/>
          </a:prstGeom>
          <a:effectLst>
            <a:outerShdw blurRad="50800" dist="50800" dir="5400000" algn="ctr" rotWithShape="0">
              <a:schemeClr val="accent3"/>
            </a:outerShdw>
          </a:effectLst>
        </p:spPr>
      </p:pic>
    </p:spTree>
    <p:extLst>
      <p:ext uri="{BB962C8B-B14F-4D97-AF65-F5344CB8AC3E}">
        <p14:creationId xmlns:p14="http://schemas.microsoft.com/office/powerpoint/2010/main" val="289565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083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299165-3E42-43FE-9AB8-71DDD2C21BB5}"/>
              </a:ext>
            </a:extLst>
          </p:cNvPr>
          <p:cNvSpPr txBox="1"/>
          <p:nvPr/>
        </p:nvSpPr>
        <p:spPr>
          <a:xfrm>
            <a:off x="2286000" y="833365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u="none" strike="noStrike" baseline="0" dirty="0">
                <a:solidFill>
                  <a:srgbClr val="C00000"/>
                </a:solidFill>
                <a:latin typeface="Berlin Sans FB Demi" panose="020E0802020502020306" pitchFamily="34" charset="0"/>
              </a:rPr>
              <a:t>Listen to the sound, check </a:t>
            </a:r>
            <a:r>
              <a:rPr lang="en-US" sz="1400" b="0" i="0" u="none" strike="noStrike" baseline="0" dirty="0">
                <a:solidFill>
                  <a:srgbClr val="C00000"/>
                </a:solidFill>
                <a:latin typeface="Berlin Sans FB Demi" panose="020E0802020502020306" pitchFamily="34" charset="0"/>
              </a:rPr>
              <a:t>Q</a:t>
            </a:r>
            <a:r>
              <a:rPr lang="en-US" sz="1400" b="1" i="0" u="none" strike="noStrike" baseline="0" dirty="0">
                <a:solidFill>
                  <a:srgbClr val="C00000"/>
                </a:solidFill>
                <a:latin typeface="Berlin Sans FB Demi" panose="020E0802020502020306" pitchFamily="34" charset="0"/>
              </a:rPr>
              <a:t>, and write. Then draw a</a:t>
            </a:r>
          </a:p>
          <a:p>
            <a:pPr algn="l"/>
            <a:r>
              <a:rPr lang="en-US" sz="1400" b="1" i="0" u="none" strike="noStrike" baseline="0" dirty="0">
                <a:solidFill>
                  <a:srgbClr val="C00000"/>
                </a:solidFill>
                <a:latin typeface="Berlin Sans FB Demi" panose="020E0802020502020306" pitchFamily="34" charset="0"/>
              </a:rPr>
              <a:t>line to the right picture.</a:t>
            </a:r>
            <a:endParaRPr lang="en-US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F9B201-6F94-4892-97CF-E1D1D1E65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667" y="1839264"/>
            <a:ext cx="3303821" cy="18345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6D7F25-CE51-422A-9661-095FB415E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096" y="3861715"/>
            <a:ext cx="1252538" cy="6619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A23B76-5313-4034-91BE-2E09C6C44A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2759" y="3381122"/>
            <a:ext cx="929208" cy="8115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D6D014-AD36-4A2D-AB99-428FE45254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0330" y="1127197"/>
            <a:ext cx="852969" cy="7425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4498C66-0808-4757-9A30-25FFBD25B3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2705" y="2351166"/>
            <a:ext cx="1647666" cy="8721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286FB2-CB69-410D-B835-D622283115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3841" y="1559293"/>
            <a:ext cx="1261221" cy="71077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7C700CF-4CCD-4A07-8EF2-5B0807A32911}"/>
                  </a:ext>
                </a:extLst>
              </p14:cNvPr>
              <p14:cNvContentPartPr/>
              <p14:nvPr/>
            </p14:nvContentPartPr>
            <p14:xfrm>
              <a:off x="2441683" y="1733215"/>
              <a:ext cx="403200" cy="319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7C700CF-4CCD-4A07-8EF2-5B0807A3291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3683" y="1715215"/>
                <a:ext cx="43884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F01BBA5-D2DE-4391-95A3-CECB13648C4D}"/>
                  </a:ext>
                </a:extLst>
              </p14:cNvPr>
              <p14:cNvContentPartPr/>
              <p14:nvPr/>
            </p14:nvContentPartPr>
            <p14:xfrm>
              <a:off x="4630123" y="2124175"/>
              <a:ext cx="786240" cy="9597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F01BBA5-D2DE-4391-95A3-CECB13648C4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12483" y="2106535"/>
                <a:ext cx="821880" cy="9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5E58BC9-38DD-49F4-B789-AC71753283EF}"/>
                  </a:ext>
                </a:extLst>
              </p14:cNvPr>
              <p14:cNvContentPartPr/>
              <p14:nvPr/>
            </p14:nvContentPartPr>
            <p14:xfrm>
              <a:off x="2437003" y="2232895"/>
              <a:ext cx="287280" cy="180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5E58BC9-38DD-49F4-B789-AC71753283E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19363" y="2214895"/>
                <a:ext cx="3229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49F410E-BF5A-468E-B042-E0E45C89A3BD}"/>
                  </a:ext>
                </a:extLst>
              </p14:cNvPr>
              <p14:cNvContentPartPr/>
              <p14:nvPr/>
            </p14:nvContentPartPr>
            <p14:xfrm>
              <a:off x="4558483" y="1583455"/>
              <a:ext cx="775800" cy="8460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49F410E-BF5A-468E-B042-E0E45C89A3B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40483" y="1565455"/>
                <a:ext cx="811440" cy="88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955160B-99AF-477C-BC80-C411377BA908}"/>
                  </a:ext>
                </a:extLst>
              </p14:cNvPr>
              <p14:cNvContentPartPr/>
              <p14:nvPr/>
            </p14:nvContentPartPr>
            <p14:xfrm>
              <a:off x="3081043" y="2615935"/>
              <a:ext cx="298080" cy="1767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955160B-99AF-477C-BC80-C411377BA90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63043" y="2598295"/>
                <a:ext cx="33372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DD30BA7-83AC-45A6-8DF2-2F08F6783665}"/>
                  </a:ext>
                </a:extLst>
              </p14:cNvPr>
              <p14:cNvContentPartPr/>
              <p14:nvPr/>
            </p14:nvContentPartPr>
            <p14:xfrm>
              <a:off x="4581163" y="1920415"/>
              <a:ext cx="1470240" cy="7977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DD30BA7-83AC-45A6-8DF2-2F08F678366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63523" y="1902775"/>
                <a:ext cx="1505880" cy="83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79E1078-83F1-40E0-89BC-952A186BC9D0}"/>
                  </a:ext>
                </a:extLst>
              </p14:cNvPr>
              <p14:cNvContentPartPr/>
              <p14:nvPr/>
            </p14:nvContentPartPr>
            <p14:xfrm>
              <a:off x="3127123" y="2942455"/>
              <a:ext cx="396720" cy="1994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79E1078-83F1-40E0-89BC-952A186BC9D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09123" y="2924815"/>
                <a:ext cx="43236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D24DAAF-EA94-4520-8B21-0936AC535DA0}"/>
                  </a:ext>
                </a:extLst>
              </p14:cNvPr>
              <p14:cNvContentPartPr/>
              <p14:nvPr/>
            </p14:nvContentPartPr>
            <p14:xfrm>
              <a:off x="4454083" y="3123175"/>
              <a:ext cx="773640" cy="8596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D24DAAF-EA94-4520-8B21-0936AC535DA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36083" y="3105175"/>
                <a:ext cx="809280" cy="89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8E029834-1F2D-4990-8A13-CF926227BF7C}"/>
              </a:ext>
            </a:extLst>
          </p:cNvPr>
          <p:cNvGrpSpPr/>
          <p:nvPr/>
        </p:nvGrpSpPr>
        <p:grpSpPr>
          <a:xfrm>
            <a:off x="3712580" y="2515666"/>
            <a:ext cx="340723" cy="264060"/>
            <a:chOff x="6336163" y="3367615"/>
            <a:chExt cx="382680" cy="45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2B6A5A5-C066-4D72-912B-A71B5668F184}"/>
                    </a:ext>
                  </a:extLst>
                </p14:cNvPr>
                <p14:cNvContentPartPr/>
                <p14:nvPr/>
              </p14:nvContentPartPr>
              <p14:xfrm>
                <a:off x="6425443" y="3367615"/>
                <a:ext cx="11880" cy="457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2B6A5A5-C066-4D72-912B-A71B5668F18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415202" y="3352043"/>
                  <a:ext cx="31953" cy="4877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ACDCDCC-7C5B-4A3C-B85D-49A913D5D141}"/>
                    </a:ext>
                  </a:extLst>
                </p14:cNvPr>
                <p14:cNvContentPartPr/>
                <p14:nvPr/>
              </p14:nvContentPartPr>
              <p14:xfrm>
                <a:off x="6336163" y="3581815"/>
                <a:ext cx="231480" cy="3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ACDCDCC-7C5B-4A3C-B85D-49A913D5D14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326451" y="3567415"/>
                  <a:ext cx="251310" cy="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039AE16-391E-410D-BA31-F2A219EF1288}"/>
                    </a:ext>
                  </a:extLst>
                </p14:cNvPr>
                <p14:cNvContentPartPr/>
                <p14:nvPr/>
              </p14:nvContentPartPr>
              <p14:xfrm>
                <a:off x="6612643" y="3608455"/>
                <a:ext cx="106200" cy="147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039AE16-391E-410D-BA31-F2A219EF128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602548" y="3592923"/>
                  <a:ext cx="125986" cy="17768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ADAEC549-290B-471B-AB35-C7B4505BB5F0}"/>
                  </a:ext>
                </a:extLst>
              </p14:cNvPr>
              <p14:cNvContentPartPr/>
              <p14:nvPr/>
            </p14:nvContentPartPr>
            <p14:xfrm>
              <a:off x="152400" y="152400"/>
              <a:ext cx="0" cy="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ADAEC549-290B-471B-AB35-C7B4505BB5F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52400" y="152400"/>
                <a:ext cx="0" cy="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4064C14-FE69-4E5A-8AB6-D78119CDCDA5}"/>
              </a:ext>
            </a:extLst>
          </p:cNvPr>
          <p:cNvGrpSpPr/>
          <p:nvPr/>
        </p:nvGrpSpPr>
        <p:grpSpPr>
          <a:xfrm>
            <a:off x="3727138" y="2812889"/>
            <a:ext cx="340723" cy="325211"/>
            <a:chOff x="6336163" y="3367615"/>
            <a:chExt cx="382680" cy="45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6356729-5B27-4E68-A037-BAF4A6C9B2FA}"/>
                    </a:ext>
                  </a:extLst>
                </p14:cNvPr>
                <p14:cNvContentPartPr/>
                <p14:nvPr/>
              </p14:nvContentPartPr>
              <p14:xfrm>
                <a:off x="6425443" y="3367615"/>
                <a:ext cx="11880" cy="457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6356729-5B27-4E68-A037-BAF4A6C9B2F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415202" y="3354957"/>
                  <a:ext cx="31953" cy="4820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68ACCCF-CC4C-4794-BC98-4C1AA20024DC}"/>
                    </a:ext>
                  </a:extLst>
                </p14:cNvPr>
                <p14:cNvContentPartPr/>
                <p14:nvPr/>
              </p14:nvContentPartPr>
              <p14:xfrm>
                <a:off x="6336163" y="3581815"/>
                <a:ext cx="231480" cy="3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68ACCCF-CC4C-4794-BC98-4C1AA20024D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326451" y="3569472"/>
                  <a:ext cx="25131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DB999BE-0A28-428A-A7A7-6D3A083252DF}"/>
                    </a:ext>
                  </a:extLst>
                </p14:cNvPr>
                <p14:cNvContentPartPr/>
                <p14:nvPr/>
              </p14:nvContentPartPr>
              <p14:xfrm>
                <a:off x="6612643" y="3608455"/>
                <a:ext cx="106200" cy="1472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DB999BE-0A28-428A-A7A7-6D3A083252D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602548" y="3595806"/>
                  <a:ext cx="125986" cy="17203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CD56137-509C-4835-865D-949805CA719A}"/>
              </a:ext>
            </a:extLst>
          </p:cNvPr>
          <p:cNvGrpSpPr/>
          <p:nvPr/>
        </p:nvGrpSpPr>
        <p:grpSpPr>
          <a:xfrm>
            <a:off x="3743190" y="3178934"/>
            <a:ext cx="283573" cy="298779"/>
            <a:chOff x="6336163" y="3367615"/>
            <a:chExt cx="382680" cy="45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190A5EF-B687-4903-8BAA-92A50B55C8C7}"/>
                    </a:ext>
                  </a:extLst>
                </p14:cNvPr>
                <p14:cNvContentPartPr/>
                <p14:nvPr/>
              </p14:nvContentPartPr>
              <p14:xfrm>
                <a:off x="6425443" y="3367615"/>
                <a:ext cx="11880" cy="4572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190A5EF-B687-4903-8BAA-92A50B55C8C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413068" y="3353844"/>
                  <a:ext cx="36135" cy="4841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4FDA97C-8284-4DF4-9B7B-192E68CF5B98}"/>
                    </a:ext>
                  </a:extLst>
                </p14:cNvPr>
                <p14:cNvContentPartPr/>
                <p14:nvPr/>
              </p14:nvContentPartPr>
              <p14:xfrm>
                <a:off x="6336163" y="3581815"/>
                <a:ext cx="231480" cy="3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4FDA97C-8284-4DF4-9B7B-192E68CF5B9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24005" y="3569472"/>
                  <a:ext cx="255309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703A110-B7A7-4FA8-84F0-6F2CDA422A38}"/>
                    </a:ext>
                  </a:extLst>
                </p14:cNvPr>
                <p14:cNvContentPartPr/>
                <p14:nvPr/>
              </p14:nvContentPartPr>
              <p14:xfrm>
                <a:off x="6612643" y="3608455"/>
                <a:ext cx="106200" cy="147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703A110-B7A7-4FA8-84F0-6F2CDA422A3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600520" y="3594720"/>
                  <a:ext cx="129962" cy="17416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3D8DAB1A-09B6-4038-87F6-A41FE78F82BF}"/>
              </a:ext>
            </a:extLst>
          </p:cNvPr>
          <p:cNvGrpSpPr/>
          <p:nvPr/>
        </p:nvGrpSpPr>
        <p:grpSpPr>
          <a:xfrm>
            <a:off x="3667197" y="1714439"/>
            <a:ext cx="304126" cy="349253"/>
            <a:chOff x="6386203" y="3757135"/>
            <a:chExt cx="400320" cy="45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15E02E7-61B1-429D-BEC2-4E1392120B3D}"/>
                    </a:ext>
                  </a:extLst>
                </p14:cNvPr>
                <p14:cNvContentPartPr/>
                <p14:nvPr/>
              </p14:nvContentPartPr>
              <p14:xfrm>
                <a:off x="6386203" y="3757135"/>
                <a:ext cx="198360" cy="4597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15E02E7-61B1-429D-BEC2-4E1392120B3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74368" y="3745760"/>
                  <a:ext cx="221557" cy="4829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2F94161-7708-45B2-A433-1137B9A0F699}"/>
                    </a:ext>
                  </a:extLst>
                </p14:cNvPr>
                <p14:cNvContentPartPr/>
                <p14:nvPr/>
              </p14:nvContentPartPr>
              <p14:xfrm>
                <a:off x="6686083" y="4042615"/>
                <a:ext cx="100440" cy="156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2F94161-7708-45B2-A433-1137B9A0F69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674239" y="4030787"/>
                  <a:ext cx="123655" cy="17978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F8CCEC1-C1FB-4470-85EC-55682947EC3C}"/>
              </a:ext>
            </a:extLst>
          </p:cNvPr>
          <p:cNvGrpSpPr/>
          <p:nvPr/>
        </p:nvGrpSpPr>
        <p:grpSpPr>
          <a:xfrm>
            <a:off x="3696949" y="2091124"/>
            <a:ext cx="309958" cy="355950"/>
            <a:chOff x="6386203" y="3757135"/>
            <a:chExt cx="400320" cy="45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F8EC46F-6340-4AF1-BE89-AC4C4C287F89}"/>
                    </a:ext>
                  </a:extLst>
                </p14:cNvPr>
                <p14:cNvContentPartPr/>
                <p14:nvPr/>
              </p14:nvContentPartPr>
              <p14:xfrm>
                <a:off x="6386203" y="3757135"/>
                <a:ext cx="198360" cy="4597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F8EC46F-6340-4AF1-BE89-AC4C4C287F8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374589" y="3745979"/>
                  <a:ext cx="221123" cy="4824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206DF85-B0A8-4263-A2D0-1D04B76B040B}"/>
                    </a:ext>
                  </a:extLst>
                </p14:cNvPr>
                <p14:cNvContentPartPr/>
                <p14:nvPr/>
              </p14:nvContentPartPr>
              <p14:xfrm>
                <a:off x="6686083" y="4042615"/>
                <a:ext cx="100440" cy="1566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206DF85-B0A8-4263-A2D0-1D04B76B040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674458" y="4030998"/>
                  <a:ext cx="123225" cy="17937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C11B4DC-AE01-44D9-94EB-0D053F689FD7}"/>
              </a:ext>
            </a:extLst>
          </p:cNvPr>
          <p:cNvGrpSpPr/>
          <p:nvPr/>
        </p:nvGrpSpPr>
        <p:grpSpPr>
          <a:xfrm>
            <a:off x="3118843" y="3237655"/>
            <a:ext cx="421200" cy="266040"/>
            <a:chOff x="3118843" y="3237655"/>
            <a:chExt cx="421200" cy="26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BC50420-0735-43B7-A79C-DF733134D78D}"/>
                    </a:ext>
                  </a:extLst>
                </p14:cNvPr>
                <p14:cNvContentPartPr/>
                <p14:nvPr/>
              </p14:nvContentPartPr>
              <p14:xfrm>
                <a:off x="3273283" y="3371575"/>
                <a:ext cx="360" cy="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BC50420-0735-43B7-A79C-DF733134D78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255283" y="335357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B9168A5-A596-44A7-AC03-63E00656F65C}"/>
                    </a:ext>
                  </a:extLst>
                </p14:cNvPr>
                <p14:cNvContentPartPr/>
                <p14:nvPr/>
              </p14:nvContentPartPr>
              <p14:xfrm>
                <a:off x="3118843" y="3237655"/>
                <a:ext cx="421200" cy="2660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B9168A5-A596-44A7-AC03-63E00656F65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100843" y="3219655"/>
                  <a:ext cx="456840" cy="30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07FBB52F-0407-424F-A8E3-D90F7084747E}"/>
                  </a:ext>
                </a:extLst>
              </p14:cNvPr>
              <p14:cNvContentPartPr/>
              <p14:nvPr/>
            </p14:nvContentPartPr>
            <p14:xfrm>
              <a:off x="4060603" y="3488215"/>
              <a:ext cx="397080" cy="6296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07FBB52F-0407-424F-A8E3-D90F7084747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042603" y="3470575"/>
                <a:ext cx="432720" cy="66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117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3B081E7-E48E-4CEF-A3AC-C090240D82F6}"/>
              </a:ext>
            </a:extLst>
          </p:cNvPr>
          <p:cNvSpPr/>
          <p:nvPr/>
        </p:nvSpPr>
        <p:spPr>
          <a:xfrm>
            <a:off x="807387" y="3447787"/>
            <a:ext cx="6597968" cy="8264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BA78C1-A223-417B-BA36-B76BD2E806DA}"/>
              </a:ext>
            </a:extLst>
          </p:cNvPr>
          <p:cNvSpPr/>
          <p:nvPr/>
        </p:nvSpPr>
        <p:spPr>
          <a:xfrm>
            <a:off x="2802255" y="320289"/>
            <a:ext cx="3768090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342900">
              <a:buClrTx/>
              <a:defRPr/>
            </a:pPr>
            <a:r>
              <a:rPr lang="en-US" sz="36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3600" kern="12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3CA622-639E-430D-85CF-D78273A10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05" y="-14920"/>
            <a:ext cx="1543050" cy="1543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522B21-42B5-4D2D-B0FC-847C58BBC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44" y="1517141"/>
            <a:ext cx="6597968" cy="183003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7885D2-7990-4713-9BD3-974D58972BA7}"/>
              </a:ext>
            </a:extLst>
          </p:cNvPr>
          <p:cNvSpPr/>
          <p:nvPr/>
        </p:nvSpPr>
        <p:spPr>
          <a:xfrm>
            <a:off x="2044848" y="643267"/>
            <a:ext cx="42214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342900">
              <a:buClrTx/>
              <a:defRPr/>
            </a:pPr>
            <a:r>
              <a:rPr lang="en-US" sz="405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Say and match</a:t>
            </a:r>
            <a:endParaRPr lang="en-US" sz="4050" kern="1200" dirty="0">
              <a:ln w="0">
                <a:solidFill>
                  <a:srgbClr val="DFDBD5">
                    <a:lumMod val="10000"/>
                    <a:alpha val="85000"/>
                  </a:srgbClr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5482BAB-80CD-4488-9495-DC0EBD0E5DAE}"/>
                  </a:ext>
                </a:extLst>
              </p14:cNvPr>
              <p14:cNvContentPartPr/>
              <p14:nvPr/>
            </p14:nvContentPartPr>
            <p14:xfrm>
              <a:off x="3363194" y="2338959"/>
              <a:ext cx="2775330" cy="46575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5482BAB-80CD-4488-9495-DC0EBD0E5D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27193" y="2302966"/>
                <a:ext cx="2846972" cy="537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A34CBF2-B627-483E-9139-05C32EDB7058}"/>
                  </a:ext>
                </a:extLst>
              </p14:cNvPr>
              <p14:cNvContentPartPr/>
              <p14:nvPr/>
            </p14:nvContentPartPr>
            <p14:xfrm>
              <a:off x="1623314" y="2237979"/>
              <a:ext cx="3019950" cy="86157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A34CBF2-B627-483E-9139-05C32EDB705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87319" y="2201990"/>
                <a:ext cx="3091579" cy="933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43CE34F-7716-4F3A-8994-4FBA2766CA1B}"/>
                  </a:ext>
                </a:extLst>
              </p14:cNvPr>
              <p14:cNvContentPartPr/>
              <p14:nvPr/>
            </p14:nvContentPartPr>
            <p14:xfrm>
              <a:off x="4823624" y="2444529"/>
              <a:ext cx="1570590" cy="6831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43CE34F-7716-4F3A-8994-4FBA2766CA1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87634" y="2408538"/>
                <a:ext cx="1642209" cy="754721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19884FA2-1784-4E23-B74D-DA23527F16FA}"/>
              </a:ext>
            </a:extLst>
          </p:cNvPr>
          <p:cNvSpPr/>
          <p:nvPr/>
        </p:nvSpPr>
        <p:spPr>
          <a:xfrm>
            <a:off x="841962" y="3526677"/>
            <a:ext cx="1173870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342900">
              <a:buClrTx/>
              <a:defRPr/>
            </a:pPr>
            <a:r>
              <a:rPr lang="en-US" sz="30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EA26C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cl</a:t>
            </a:r>
            <a:r>
              <a:rPr lang="en-US" sz="30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ass</a:t>
            </a:r>
            <a:endParaRPr lang="en-US" sz="3000" kern="1200" dirty="0">
              <a:ln w="0">
                <a:solidFill>
                  <a:srgbClr val="DFDBD5">
                    <a:lumMod val="10000"/>
                    <a:alpha val="85000"/>
                  </a:srgbClr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3236CCE-E801-4AB8-9D67-CCAFD2CDD023}"/>
              </a:ext>
            </a:extLst>
          </p:cNvPr>
          <p:cNvSpPr/>
          <p:nvPr/>
        </p:nvSpPr>
        <p:spPr>
          <a:xfrm>
            <a:off x="2576451" y="3507955"/>
            <a:ext cx="1173870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342900">
              <a:buClrTx/>
              <a:defRPr/>
            </a:pPr>
            <a:r>
              <a:rPr lang="en-US" sz="30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EA26C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gl</a:t>
            </a:r>
            <a:r>
              <a:rPr lang="en-US" sz="30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ue</a:t>
            </a:r>
            <a:endParaRPr lang="en-US" sz="3000" kern="1200" dirty="0">
              <a:ln w="0">
                <a:solidFill>
                  <a:srgbClr val="DFDBD5">
                    <a:lumMod val="10000"/>
                    <a:alpha val="85000"/>
                  </a:srgbClr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C85D383-46FD-4550-9E69-622C48324660}"/>
              </a:ext>
            </a:extLst>
          </p:cNvPr>
          <p:cNvSpPr/>
          <p:nvPr/>
        </p:nvSpPr>
        <p:spPr>
          <a:xfrm>
            <a:off x="4310940" y="3493766"/>
            <a:ext cx="1173870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342900">
              <a:buClrTx/>
              <a:defRPr/>
            </a:pPr>
            <a:r>
              <a:rPr lang="en-US" sz="30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EA26C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fl</a:t>
            </a:r>
            <a:r>
              <a:rPr lang="en-US" sz="30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y</a:t>
            </a:r>
            <a:endParaRPr lang="en-US" sz="3000" kern="1200" dirty="0">
              <a:ln w="0">
                <a:solidFill>
                  <a:srgbClr val="DFDBD5">
                    <a:lumMod val="10000"/>
                    <a:alpha val="85000"/>
                  </a:srgbClr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CD7A6B-7FFA-44E8-AA07-FCD81D3FBE2E}"/>
              </a:ext>
            </a:extLst>
          </p:cNvPr>
          <p:cNvSpPr/>
          <p:nvPr/>
        </p:nvSpPr>
        <p:spPr>
          <a:xfrm>
            <a:off x="6142939" y="3544670"/>
            <a:ext cx="1173870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342900">
              <a:buClrTx/>
              <a:defRPr/>
            </a:pPr>
            <a:r>
              <a:rPr lang="en-US" sz="30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EA26C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Pla</a:t>
            </a:r>
            <a:r>
              <a:rPr lang="en-US" sz="30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nt</a:t>
            </a:r>
            <a:endParaRPr lang="en-US" sz="3000" kern="1200" dirty="0">
              <a:ln w="0">
                <a:solidFill>
                  <a:srgbClr val="DFDBD5">
                    <a:lumMod val="10000"/>
                    <a:alpha val="85000"/>
                  </a:srgbClr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DCF17BB-5E58-4B00-9210-08BC7C6D8DBF}"/>
              </a:ext>
            </a:extLst>
          </p:cNvPr>
          <p:cNvGrpSpPr/>
          <p:nvPr/>
        </p:nvGrpSpPr>
        <p:grpSpPr>
          <a:xfrm>
            <a:off x="6330048" y="705485"/>
            <a:ext cx="1263960" cy="614160"/>
            <a:chOff x="6345424" y="963566"/>
            <a:chExt cx="1263960" cy="61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3C6583C-0427-41FD-9E58-215DADDCFF0B}"/>
                    </a:ext>
                  </a:extLst>
                </p14:cNvPr>
                <p14:cNvContentPartPr/>
                <p14:nvPr/>
              </p14:nvContentPartPr>
              <p14:xfrm>
                <a:off x="6391504" y="1014686"/>
                <a:ext cx="59400" cy="517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3C6583C-0427-41FD-9E58-215DADDCFF0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373864" y="997046"/>
                  <a:ext cx="9504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289CC78-C261-4D38-9BA8-889852F73695}"/>
                    </a:ext>
                  </a:extLst>
                </p14:cNvPr>
                <p14:cNvContentPartPr/>
                <p14:nvPr/>
              </p14:nvContentPartPr>
              <p14:xfrm>
                <a:off x="6345424" y="963566"/>
                <a:ext cx="417960" cy="321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289CC78-C261-4D38-9BA8-889852F7369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327784" y="945926"/>
                  <a:ext cx="45360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22269BF-3C42-406C-9565-FC5F0D04296A}"/>
                    </a:ext>
                  </a:extLst>
                </p14:cNvPr>
                <p14:cNvContentPartPr/>
                <p14:nvPr/>
              </p14:nvContentPartPr>
              <p14:xfrm>
                <a:off x="6966424" y="1080206"/>
                <a:ext cx="201240" cy="393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22269BF-3C42-406C-9565-FC5F0D04296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948784" y="1062206"/>
                  <a:ext cx="23688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4FC182E-8763-4DF9-AE19-421A46893360}"/>
                    </a:ext>
                  </a:extLst>
                </p14:cNvPr>
                <p14:cNvContentPartPr/>
                <p14:nvPr/>
              </p14:nvContentPartPr>
              <p14:xfrm>
                <a:off x="7387264" y="1151126"/>
                <a:ext cx="222120" cy="426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4FC182E-8763-4DF9-AE19-421A4689336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369624" y="1133486"/>
                  <a:ext cx="257760" cy="462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9699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8FD7C8-96B9-42C1-9C89-539318713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624" y="2010319"/>
            <a:ext cx="5757863" cy="2571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434E21-AECA-4B7B-BB55-6F79C38E7199}"/>
              </a:ext>
            </a:extLst>
          </p:cNvPr>
          <p:cNvSpPr/>
          <p:nvPr/>
        </p:nvSpPr>
        <p:spPr>
          <a:xfrm>
            <a:off x="2802255" y="320289"/>
            <a:ext cx="3768090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342900">
              <a:buClrTx/>
              <a:defRPr/>
            </a:pPr>
            <a:r>
              <a:rPr lang="en-US" sz="36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3600" kern="12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391B34-A363-447D-8AF0-5ABEFE5DE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19" y="144348"/>
            <a:ext cx="1543050" cy="15430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F93C21-526C-4909-A720-FF9DFAFBB701}"/>
              </a:ext>
            </a:extLst>
          </p:cNvPr>
          <p:cNvSpPr/>
          <p:nvPr/>
        </p:nvSpPr>
        <p:spPr>
          <a:xfrm>
            <a:off x="2184733" y="604736"/>
            <a:ext cx="4221480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342900">
              <a:buClrTx/>
              <a:defRPr/>
            </a:pPr>
            <a:r>
              <a:rPr lang="en-US" sz="3000" kern="1200" dirty="0">
                <a:ln w="0">
                  <a:solidFill>
                    <a:srgbClr val="DFDBD5">
                      <a:lumMod val="10000"/>
                      <a:alpha val="85000"/>
                    </a:srgbClr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</a:rPr>
              <a:t>Write the missing letters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5F9B41F-EA4B-490D-8A7A-498451A5324B}"/>
              </a:ext>
            </a:extLst>
          </p:cNvPr>
          <p:cNvGrpSpPr/>
          <p:nvPr/>
        </p:nvGrpSpPr>
        <p:grpSpPr>
          <a:xfrm>
            <a:off x="1727383" y="2479667"/>
            <a:ext cx="384210" cy="513540"/>
            <a:chOff x="2303177" y="3306223"/>
            <a:chExt cx="512280" cy="68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0CF9CF3-D1EB-42D7-A506-FC428F4EA9C0}"/>
                    </a:ext>
                  </a:extLst>
                </p14:cNvPr>
                <p14:cNvContentPartPr/>
                <p14:nvPr/>
              </p14:nvContentPartPr>
              <p14:xfrm>
                <a:off x="2303177" y="3362743"/>
                <a:ext cx="326880" cy="628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0CF9CF3-D1EB-42D7-A506-FC428F4EA9C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67177" y="3327103"/>
                  <a:ext cx="398520" cy="69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1A0E952-9AB3-4E26-AF66-14E647A3046F}"/>
                    </a:ext>
                  </a:extLst>
                </p14:cNvPr>
                <p14:cNvContentPartPr/>
                <p14:nvPr/>
              </p14:nvContentPartPr>
              <p14:xfrm>
                <a:off x="2645897" y="3306223"/>
                <a:ext cx="169560" cy="559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1A0E952-9AB3-4E26-AF66-14E647A3046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10257" y="3270223"/>
                  <a:ext cx="241200" cy="63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D1993D6-3EFF-42C1-BED4-2467E34A4F3A}"/>
              </a:ext>
            </a:extLst>
          </p:cNvPr>
          <p:cNvGrpSpPr/>
          <p:nvPr/>
        </p:nvGrpSpPr>
        <p:grpSpPr>
          <a:xfrm>
            <a:off x="3688393" y="2581997"/>
            <a:ext cx="474390" cy="580500"/>
            <a:chOff x="4917857" y="3442663"/>
            <a:chExt cx="632520" cy="77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13953DB-C47B-4AF2-A0DC-41A68959266A}"/>
                    </a:ext>
                  </a:extLst>
                </p14:cNvPr>
                <p14:cNvContentPartPr/>
                <p14:nvPr/>
              </p14:nvContentPartPr>
              <p14:xfrm>
                <a:off x="4917857" y="3686743"/>
                <a:ext cx="380160" cy="529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13953DB-C47B-4AF2-A0DC-41A68959266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82217" y="3651103"/>
                  <a:ext cx="45180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401EDB7-CD13-47A0-AC48-F1DF4BA33150}"/>
                    </a:ext>
                  </a:extLst>
                </p14:cNvPr>
                <p14:cNvContentPartPr/>
                <p14:nvPr/>
              </p14:nvContentPartPr>
              <p14:xfrm>
                <a:off x="5390897" y="3442663"/>
                <a:ext cx="159480" cy="564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401EDB7-CD13-47A0-AC48-F1DF4BA3315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54897" y="3406663"/>
                  <a:ext cx="231120" cy="63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2599EDD-8FCB-4857-9DA9-BC86C479C1AD}"/>
              </a:ext>
            </a:extLst>
          </p:cNvPr>
          <p:cNvGrpSpPr/>
          <p:nvPr/>
        </p:nvGrpSpPr>
        <p:grpSpPr>
          <a:xfrm>
            <a:off x="5897803" y="2500997"/>
            <a:ext cx="328860" cy="479520"/>
            <a:chOff x="7863737" y="3334663"/>
            <a:chExt cx="438480" cy="63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1C388D8-0362-4725-8CBF-C1327E518FC3}"/>
                    </a:ext>
                  </a:extLst>
                </p14:cNvPr>
                <p14:cNvContentPartPr/>
                <p14:nvPr/>
              </p14:nvContentPartPr>
              <p14:xfrm>
                <a:off x="7863737" y="3676303"/>
                <a:ext cx="169920" cy="297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1C388D8-0362-4725-8CBF-C1327E518FC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828097" y="3640663"/>
                  <a:ext cx="24156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C8F2961-E799-4382-AC80-C9B300A07490}"/>
                    </a:ext>
                  </a:extLst>
                </p14:cNvPr>
                <p14:cNvContentPartPr/>
                <p14:nvPr/>
              </p14:nvContentPartPr>
              <p14:xfrm>
                <a:off x="8095577" y="3334663"/>
                <a:ext cx="206640" cy="609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C8F2961-E799-4382-AC80-C9B300A0749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059937" y="3298663"/>
                  <a:ext cx="278280" cy="68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45C6220-B9F6-4044-B792-9D03556840F6}"/>
              </a:ext>
            </a:extLst>
          </p:cNvPr>
          <p:cNvGrpSpPr/>
          <p:nvPr/>
        </p:nvGrpSpPr>
        <p:grpSpPr>
          <a:xfrm>
            <a:off x="1744933" y="3918767"/>
            <a:ext cx="368010" cy="381780"/>
            <a:chOff x="2326577" y="5225023"/>
            <a:chExt cx="490680" cy="50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FC6E599-9CBF-4CB0-B91E-0541FEAC47B6}"/>
                    </a:ext>
                  </a:extLst>
                </p14:cNvPr>
                <p14:cNvContentPartPr/>
                <p14:nvPr/>
              </p14:nvContentPartPr>
              <p14:xfrm>
                <a:off x="2326577" y="5327623"/>
                <a:ext cx="159480" cy="406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FC6E599-9CBF-4CB0-B91E-0541FEAC47B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290577" y="5291983"/>
                  <a:ext cx="23112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503A5D8-EB5E-49A1-B2E0-A27D5268824C}"/>
                    </a:ext>
                  </a:extLst>
                </p14:cNvPr>
                <p14:cNvContentPartPr/>
                <p14:nvPr/>
              </p14:nvContentPartPr>
              <p14:xfrm>
                <a:off x="2455457" y="5606263"/>
                <a:ext cx="115200" cy="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503A5D8-EB5E-49A1-B2E0-A27D5268824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419817" y="5570263"/>
                  <a:ext cx="186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47B7ED9-D78E-41DE-8EAE-5951FBAC0062}"/>
                    </a:ext>
                  </a:extLst>
                </p14:cNvPr>
                <p14:cNvContentPartPr/>
                <p14:nvPr/>
              </p14:nvContentPartPr>
              <p14:xfrm>
                <a:off x="2680457" y="5225023"/>
                <a:ext cx="136800" cy="426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47B7ED9-D78E-41DE-8EAE-5951FBAC006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644817" y="5189383"/>
                  <a:ext cx="208440" cy="49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E8EC7E7-AD70-427C-80F5-C50DCA013A07}"/>
              </a:ext>
            </a:extLst>
          </p:cNvPr>
          <p:cNvGrpSpPr/>
          <p:nvPr/>
        </p:nvGrpSpPr>
        <p:grpSpPr>
          <a:xfrm>
            <a:off x="3830143" y="3927407"/>
            <a:ext cx="406620" cy="520290"/>
            <a:chOff x="5106857" y="5236543"/>
            <a:chExt cx="542160" cy="69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873C266-CF37-405C-8134-E6CE5F9B36B2}"/>
                    </a:ext>
                  </a:extLst>
                </p14:cNvPr>
                <p14:cNvContentPartPr/>
                <p14:nvPr/>
              </p14:nvContentPartPr>
              <p14:xfrm>
                <a:off x="5182457" y="5543983"/>
                <a:ext cx="75600" cy="386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873C266-CF37-405C-8134-E6CE5F9B36B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46817" y="5507983"/>
                  <a:ext cx="14724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133393D-7031-4C25-89E4-516C5141DFFA}"/>
                    </a:ext>
                  </a:extLst>
                </p14:cNvPr>
                <p14:cNvContentPartPr/>
                <p14:nvPr/>
              </p14:nvContentPartPr>
              <p14:xfrm>
                <a:off x="5106857" y="5487463"/>
                <a:ext cx="309240" cy="2379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133393D-7031-4C25-89E4-516C5141DFF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70857" y="5451823"/>
                  <a:ext cx="3808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DD71B4C-28DE-4705-8CEA-6FACF42CA70F}"/>
                    </a:ext>
                  </a:extLst>
                </p14:cNvPr>
                <p14:cNvContentPartPr/>
                <p14:nvPr/>
              </p14:nvContentPartPr>
              <p14:xfrm>
                <a:off x="5518697" y="5236543"/>
                <a:ext cx="130320" cy="447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DD71B4C-28DE-4705-8CEA-6FACF42CA70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482697" y="5200543"/>
                  <a:ext cx="201960" cy="51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F26DFD6-6C70-4454-A75E-5C2ACDA5B575}"/>
              </a:ext>
            </a:extLst>
          </p:cNvPr>
          <p:cNvGrpSpPr/>
          <p:nvPr/>
        </p:nvGrpSpPr>
        <p:grpSpPr>
          <a:xfrm>
            <a:off x="5893483" y="4012457"/>
            <a:ext cx="329130" cy="337230"/>
            <a:chOff x="7857977" y="5349943"/>
            <a:chExt cx="43884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30545D0-BD0A-4A7B-8B89-4DFF4AA816A9}"/>
                    </a:ext>
                  </a:extLst>
                </p14:cNvPr>
                <p14:cNvContentPartPr/>
                <p14:nvPr/>
              </p14:nvContentPartPr>
              <p14:xfrm>
                <a:off x="7857977" y="5366863"/>
                <a:ext cx="176400" cy="432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30545D0-BD0A-4A7B-8B89-4DFF4AA816A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822337" y="5331223"/>
                  <a:ext cx="24804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24E4210-8E2A-4D48-9D0C-6F40DC37E14F}"/>
                    </a:ext>
                  </a:extLst>
                </p14:cNvPr>
                <p14:cNvContentPartPr/>
                <p14:nvPr/>
              </p14:nvContentPartPr>
              <p14:xfrm>
                <a:off x="7984337" y="5613463"/>
                <a:ext cx="152640" cy="33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24E4210-8E2A-4D48-9D0C-6F40DC37E14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948337" y="5577463"/>
                  <a:ext cx="2242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382C9B1-2E5B-4B31-AB19-B632EC7C7403}"/>
                    </a:ext>
                  </a:extLst>
                </p14:cNvPr>
                <p14:cNvContentPartPr/>
                <p14:nvPr/>
              </p14:nvContentPartPr>
              <p14:xfrm>
                <a:off x="8176937" y="5349943"/>
                <a:ext cx="119880" cy="322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382C9B1-2E5B-4B31-AB19-B632EC7C740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140937" y="5314303"/>
                  <a:ext cx="191520" cy="393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AFC93EA1-7454-481E-927D-0D0D40DACC6D}"/>
              </a:ext>
            </a:extLst>
          </p:cNvPr>
          <p:cNvSpPr txBox="1"/>
          <p:nvPr/>
        </p:nvSpPr>
        <p:spPr>
          <a:xfrm>
            <a:off x="2968429" y="1208488"/>
            <a:ext cx="30198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>
                <a:solidFill>
                  <a:srgbClr val="FFFF00"/>
                </a:solidFill>
                <a:latin typeface="Lato Black" panose="020F0A02020204030203" pitchFamily="34" charset="0"/>
              </a:rPr>
              <a:t>bl, cl,  </a:t>
            </a:r>
            <a:r>
              <a:rPr lang="en-US" sz="2800" b="0" i="0" u="none" strike="noStrike" baseline="0" dirty="0" err="1">
                <a:solidFill>
                  <a:srgbClr val="FFFF00"/>
                </a:solidFill>
                <a:latin typeface="Lato Black" panose="020F0A02020204030203" pitchFamily="34" charset="0"/>
              </a:rPr>
              <a:t>fl</a:t>
            </a:r>
            <a:r>
              <a:rPr lang="en-US" sz="2800" b="0" i="0" u="none" strike="noStrike" baseline="0" dirty="0">
                <a:solidFill>
                  <a:srgbClr val="FFFF00"/>
                </a:solidFill>
                <a:latin typeface="Lato Black" panose="020F0A02020204030203" pitchFamily="34" charset="0"/>
              </a:rPr>
              <a:t>,  </a:t>
            </a:r>
            <a:r>
              <a:rPr lang="en-US" sz="2800" b="0" i="0" u="none" strike="noStrike" baseline="0" dirty="0" err="1">
                <a:solidFill>
                  <a:srgbClr val="FFFF00"/>
                </a:solidFill>
                <a:latin typeface="Lato Black" panose="020F0A02020204030203" pitchFamily="34" charset="0"/>
              </a:rPr>
              <a:t>gl</a:t>
            </a:r>
            <a:r>
              <a:rPr lang="en-US" sz="2800" b="0" i="0" u="none" strike="noStrike" baseline="0" dirty="0">
                <a:solidFill>
                  <a:srgbClr val="FFFF00"/>
                </a:solidFill>
                <a:latin typeface="Lato Black" panose="020F0A02020204030203" pitchFamily="34" charset="0"/>
              </a:rPr>
              <a:t>,  pl</a:t>
            </a:r>
            <a:endParaRPr lang="en-US" sz="2800" dirty="0">
              <a:solidFill>
                <a:srgbClr val="FFFF00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FBE1B9D-B6EC-4740-96B2-A9F076DB3365}"/>
              </a:ext>
            </a:extLst>
          </p:cNvPr>
          <p:cNvGrpSpPr/>
          <p:nvPr/>
        </p:nvGrpSpPr>
        <p:grpSpPr>
          <a:xfrm>
            <a:off x="6391504" y="1317086"/>
            <a:ext cx="1376640" cy="543600"/>
            <a:chOff x="6391504" y="1317086"/>
            <a:chExt cx="1376640" cy="54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72997B2-ED38-47CA-ADE6-BDC0C5F033CA}"/>
                    </a:ext>
                  </a:extLst>
                </p14:cNvPr>
                <p14:cNvContentPartPr/>
                <p14:nvPr/>
              </p14:nvContentPartPr>
              <p14:xfrm>
                <a:off x="6482944" y="1412126"/>
                <a:ext cx="27720" cy="4485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72997B2-ED38-47CA-ADE6-BDC0C5F033C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465304" y="1394486"/>
                  <a:ext cx="6336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07BB3E6-3A42-4F81-9485-885BC9171924}"/>
                    </a:ext>
                  </a:extLst>
                </p14:cNvPr>
                <p14:cNvContentPartPr/>
                <p14:nvPr/>
              </p14:nvContentPartPr>
              <p14:xfrm>
                <a:off x="6391504" y="1325726"/>
                <a:ext cx="385920" cy="327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07BB3E6-3A42-4F81-9485-885BC917192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373864" y="1308086"/>
                  <a:ext cx="4215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9711A2D-6B3B-4185-A10A-3B81B64C51BA}"/>
                    </a:ext>
                  </a:extLst>
                </p14:cNvPr>
                <p14:cNvContentPartPr/>
                <p14:nvPr/>
              </p14:nvContentPartPr>
              <p14:xfrm>
                <a:off x="6896944" y="1317086"/>
                <a:ext cx="383040" cy="464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9711A2D-6B3B-4185-A10A-3B81B64C51B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79304" y="1299446"/>
                  <a:ext cx="41868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C9A5FEA-F511-41E3-8ECE-01182D0F8201}"/>
                    </a:ext>
                  </a:extLst>
                </p14:cNvPr>
                <p14:cNvContentPartPr/>
                <p14:nvPr/>
              </p14:nvContentPartPr>
              <p14:xfrm>
                <a:off x="7340104" y="1392326"/>
                <a:ext cx="428040" cy="466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C9A5FEA-F511-41E3-8ECE-01182D0F820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322464" y="1374686"/>
                  <a:ext cx="463680" cy="502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0073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ctrTitle" idx="4294967295"/>
          </p:nvPr>
        </p:nvSpPr>
        <p:spPr>
          <a:xfrm>
            <a:off x="1133079" y="2372526"/>
            <a:ext cx="47163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accent6"/>
                </a:solidFill>
              </a:rPr>
              <a:t>Well done !</a:t>
            </a:r>
            <a:endParaRPr sz="4800" dirty="0">
              <a:solidFill>
                <a:schemeClr val="accent6"/>
              </a:solidFill>
            </a:endParaRPr>
          </a:p>
        </p:txBody>
      </p:sp>
      <p:sp>
        <p:nvSpPr>
          <p:cNvPr id="105" name="Google Shape;105;p22"/>
          <p:cNvSpPr/>
          <p:nvPr/>
        </p:nvSpPr>
        <p:spPr>
          <a:xfrm>
            <a:off x="3994349" y="1101217"/>
            <a:ext cx="1277594" cy="1294604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6D9EE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" name="Google Shape;106;p22"/>
          <p:cNvSpPr/>
          <p:nvPr/>
        </p:nvSpPr>
        <p:spPr>
          <a:xfrm rot="1473078">
            <a:off x="2832711" y="1747624"/>
            <a:ext cx="746986" cy="727631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6D9EE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" name="Google Shape;107;p22"/>
          <p:cNvSpPr/>
          <p:nvPr/>
        </p:nvSpPr>
        <p:spPr>
          <a:xfrm>
            <a:off x="3747249" y="977497"/>
            <a:ext cx="327032" cy="31779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6D9EE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" name="Google Shape;108;p22"/>
          <p:cNvSpPr/>
          <p:nvPr/>
        </p:nvSpPr>
        <p:spPr>
          <a:xfrm rot="2487314">
            <a:off x="3536928" y="2419455"/>
            <a:ext cx="232678" cy="22610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6D9EE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9" name="Google Shape;109;p2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trick Hand"/>
                <a:sym typeface="Patrick Hand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trick Hand"/>
              <a:sym typeface="Patrick Ha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EA3CB2-8213-454A-A4D9-37678F031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19935" y="1862114"/>
            <a:ext cx="2211675" cy="228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09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2258433" y="1524255"/>
            <a:ext cx="4277225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1800" b="0" i="0" u="none" strike="noStrike" baseline="0" dirty="0">
                <a:solidFill>
                  <a:schemeClr val="accent5">
                    <a:lumMod val="25000"/>
                  </a:schemeClr>
                </a:solidFill>
                <a:latin typeface="Lato Black" panose="020F0A02020204030203" pitchFamily="34" charset="0"/>
              </a:rPr>
              <a:t>say, read, and write the sounds </a:t>
            </a:r>
            <a:br>
              <a:rPr lang="en-US" sz="1800" b="0" i="0" u="none" strike="noStrike" baseline="0" dirty="0">
                <a:solidFill>
                  <a:schemeClr val="accent5">
                    <a:lumMod val="25000"/>
                  </a:schemeClr>
                </a:solidFill>
                <a:latin typeface="Lato Black" panose="020F0A02020204030203" pitchFamily="34" charset="0"/>
              </a:rPr>
            </a:br>
            <a:r>
              <a:rPr lang="en-US" sz="1800" b="0" i="0" u="none" strike="noStrike" baseline="0" dirty="0">
                <a:solidFill>
                  <a:schemeClr val="accent5">
                    <a:lumMod val="25000"/>
                  </a:schemeClr>
                </a:solidFill>
                <a:latin typeface="Lato Black" panose="020F0A02020204030203" pitchFamily="34" charset="0"/>
              </a:rPr>
              <a:t> 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Lato Black" panose="020F0A02020204030203" pitchFamily="34" charset="0"/>
              </a:rPr>
              <a:t>bl, cl,  </a:t>
            </a:r>
            <a:r>
              <a:rPr lang="en-US" b="0" i="0" u="none" strike="noStrike" baseline="0" dirty="0" err="1">
                <a:solidFill>
                  <a:srgbClr val="FF0000"/>
                </a:solidFill>
                <a:latin typeface="Lato Black" panose="020F0A02020204030203" pitchFamily="34" charset="0"/>
              </a:rPr>
              <a:t>fl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Lato Black" panose="020F0A02020204030203" pitchFamily="34" charset="0"/>
              </a:rPr>
              <a:t>,  </a:t>
            </a:r>
            <a:r>
              <a:rPr lang="en-US" b="0" i="0" u="none" strike="noStrike" baseline="0" dirty="0" err="1">
                <a:solidFill>
                  <a:srgbClr val="FF0000"/>
                </a:solidFill>
                <a:latin typeface="Lato Black" panose="020F0A02020204030203" pitchFamily="34" charset="0"/>
              </a:rPr>
              <a:t>gl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Lato Black" panose="020F0A02020204030203" pitchFamily="34" charset="0"/>
              </a:rPr>
              <a:t>,  pl.</a:t>
            </a:r>
            <a:endParaRPr dirty="0">
              <a:solidFill>
                <a:srgbClr val="FF0000"/>
              </a:solidFill>
              <a:latin typeface="Lato Black" panose="020F0A02020204030203" pitchFamily="34" charset="0"/>
            </a:endParaRPr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3" name="Google Shape;68;p17">
            <a:extLst>
              <a:ext uri="{FF2B5EF4-FFF2-40B4-BE49-F238E27FC236}">
                <a16:creationId xmlns:a16="http://schemas.microsoft.com/office/drawing/2014/main" id="{31741B77-3C47-4AD2-BFF5-CA6EA29F80DF}"/>
              </a:ext>
            </a:extLst>
          </p:cNvPr>
          <p:cNvSpPr txBox="1">
            <a:spLocks/>
          </p:cNvSpPr>
          <p:nvPr/>
        </p:nvSpPr>
        <p:spPr>
          <a:xfrm>
            <a:off x="2334325" y="719710"/>
            <a:ext cx="4277225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Today you`ll learn HOW to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A824AE-F5BB-4359-88A7-E5161D27B3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59765" y="659683"/>
            <a:ext cx="1099275" cy="1147693"/>
          </a:xfrm>
          <a:prstGeom prst="rect">
            <a:avLst/>
          </a:prstGeom>
        </p:spPr>
      </p:pic>
      <p:pic>
        <p:nvPicPr>
          <p:cNvPr id="1026" name="Picture 2" descr="Image result for black clipart">
            <a:extLst>
              <a:ext uri="{FF2B5EF4-FFF2-40B4-BE49-F238E27FC236}">
                <a16:creationId xmlns:a16="http://schemas.microsoft.com/office/drawing/2014/main" id="{5FF1E307-FEA3-4943-8383-1D73B674C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232" y="2440375"/>
            <a:ext cx="915241" cy="86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AED9EF-D0A4-41C1-B891-08D200F795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005993" y="2504399"/>
            <a:ext cx="815807" cy="7380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7CD694-0542-4743-A50F-B4F2ED5759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099864" y="2538576"/>
            <a:ext cx="915241" cy="895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447884-441E-4BF9-B8ED-086EBB9257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5329795" y="2571750"/>
            <a:ext cx="815807" cy="7994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0DD410F-5E8D-46E1-BA62-D7276D4DCD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6419894" y="2551950"/>
            <a:ext cx="1236718" cy="8012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A04807E-1004-4E23-9AC7-425467DFD1CD}"/>
              </a:ext>
            </a:extLst>
          </p:cNvPr>
          <p:cNvSpPr/>
          <p:nvPr/>
        </p:nvSpPr>
        <p:spPr>
          <a:xfrm>
            <a:off x="1525746" y="3390290"/>
            <a:ext cx="11416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</a:t>
            </a:r>
            <a:r>
              <a:rPr lang="en-US" sz="3200" b="0" cap="none" spc="0" dirty="0">
                <a:ln w="0"/>
                <a:solidFill>
                  <a:schemeClr val="accent5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ack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E5FDD7-2C59-4317-99F5-83C0266567B4}"/>
              </a:ext>
            </a:extLst>
          </p:cNvPr>
          <p:cNvSpPr/>
          <p:nvPr/>
        </p:nvSpPr>
        <p:spPr>
          <a:xfrm>
            <a:off x="4149448" y="3398567"/>
            <a:ext cx="8451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</a:t>
            </a:r>
            <a:r>
              <a:rPr lang="en-US" sz="3200" dirty="0">
                <a:ln w="0"/>
                <a:solidFill>
                  <a:schemeClr val="accent5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</a:t>
            </a:r>
            <a:endParaRPr lang="en-US" sz="3200" b="0" cap="none" spc="0" dirty="0">
              <a:ln w="0"/>
              <a:solidFill>
                <a:schemeClr val="accent5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253D21B-4B3C-4D80-814A-179CEAAE85C6}"/>
              </a:ext>
            </a:extLst>
          </p:cNvPr>
          <p:cNvSpPr/>
          <p:nvPr/>
        </p:nvSpPr>
        <p:spPr>
          <a:xfrm>
            <a:off x="5278235" y="3400569"/>
            <a:ext cx="11416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</a:t>
            </a:r>
            <a:r>
              <a:rPr lang="en-US" sz="3200" dirty="0">
                <a:ln w="0"/>
                <a:solidFill>
                  <a:schemeClr val="accent5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</a:t>
            </a:r>
            <a:endParaRPr lang="en-US" sz="3200" b="0" cap="none" spc="0" dirty="0">
              <a:ln w="0"/>
              <a:solidFill>
                <a:schemeClr val="accent5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61392E1-7520-4D53-A108-6F6CE0F70658}"/>
              </a:ext>
            </a:extLst>
          </p:cNvPr>
          <p:cNvSpPr/>
          <p:nvPr/>
        </p:nvSpPr>
        <p:spPr>
          <a:xfrm>
            <a:off x="6470069" y="3350660"/>
            <a:ext cx="11865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</a:t>
            </a:r>
            <a:r>
              <a:rPr lang="en-US" sz="3200" dirty="0">
                <a:ln w="0"/>
                <a:solidFill>
                  <a:schemeClr val="accent5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ane</a:t>
            </a:r>
            <a:endParaRPr lang="en-US" sz="3200" b="0" cap="none" spc="0" dirty="0">
              <a:ln w="0"/>
              <a:solidFill>
                <a:schemeClr val="accent5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D1E1254-C861-4235-9EB7-C4A93CFB1723}"/>
              </a:ext>
            </a:extLst>
          </p:cNvPr>
          <p:cNvSpPr/>
          <p:nvPr/>
        </p:nvSpPr>
        <p:spPr>
          <a:xfrm>
            <a:off x="2829639" y="3387815"/>
            <a:ext cx="11192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</a:t>
            </a:r>
            <a:r>
              <a:rPr lang="en-US" sz="3200" dirty="0">
                <a:ln w="0"/>
                <a:solidFill>
                  <a:schemeClr val="accent5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ock</a:t>
            </a:r>
            <a:endParaRPr lang="en-US" sz="3200" b="0" cap="none" spc="0" dirty="0">
              <a:ln w="0"/>
              <a:solidFill>
                <a:schemeClr val="accent5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We Can 4 (2020) SB_CD 1_23">
            <a:hlinkClick r:id="" action="ppaction://media"/>
            <a:extLst>
              <a:ext uri="{FF2B5EF4-FFF2-40B4-BE49-F238E27FC236}">
                <a16:creationId xmlns:a16="http://schemas.microsoft.com/office/drawing/2014/main" id="{9646B34D-400D-4FB4-AC02-EC9DBEC797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715966" y="570658"/>
            <a:ext cx="1236718" cy="1236718"/>
          </a:xfrm>
          <a:prstGeom prst="rect">
            <a:avLst/>
          </a:prstGeom>
          <a:effectLst>
            <a:outerShdw blurRad="50800" dist="50800" dir="5400000" algn="ctr" rotWithShape="0">
              <a:schemeClr val="accent3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1636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8" grpId="0"/>
      <p:bldP spid="13" grpId="0"/>
      <p:bldP spid="19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ctrTitle" idx="4294967295"/>
          </p:nvPr>
        </p:nvSpPr>
        <p:spPr>
          <a:xfrm>
            <a:off x="1461500" y="68228"/>
            <a:ext cx="5306700" cy="68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tx1">
                    <a:lumMod val="50000"/>
                  </a:schemeClr>
                </a:solidFill>
              </a:rPr>
              <a:t>Let`s watch a video!</a:t>
            </a:r>
            <a:endParaRPr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" name="Online Media 1" title="Consonant Blends / The Letter L / Phonics Mind Map">
            <a:hlinkClick r:id="" action="ppaction://media"/>
            <a:extLst>
              <a:ext uri="{FF2B5EF4-FFF2-40B4-BE49-F238E27FC236}">
                <a16:creationId xmlns:a16="http://schemas.microsoft.com/office/drawing/2014/main" id="{EBC31023-AC1F-4B86-9106-A0F74EF8E68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77112" y="751928"/>
            <a:ext cx="7338060" cy="4146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DFE2F0-BB04-40F1-8F7E-D338B6F5F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9460" y="1153044"/>
            <a:ext cx="5226584" cy="1159800"/>
          </a:xfrm>
        </p:spPr>
        <p:txBody>
          <a:bodyPr/>
          <a:lstStyle/>
          <a:p>
            <a:r>
              <a:rPr lang="en-US" sz="2400" b="1" i="0" u="none" strike="noStrike" baseline="0" dirty="0">
                <a:solidFill>
                  <a:schemeClr val="accent3">
                    <a:lumMod val="75000"/>
                  </a:schemeClr>
                </a:solidFill>
                <a:latin typeface="Berlin Sans FB Demi" panose="020E0802020502020306" pitchFamily="34" charset="0"/>
              </a:rPr>
              <a:t>Listen, say, and match. </a:t>
            </a:r>
            <a:br>
              <a:rPr lang="en-US" sz="2400" b="1" i="0" u="none" strike="noStrike" baseline="0" dirty="0">
                <a:solidFill>
                  <a:schemeClr val="accent3">
                    <a:lumMod val="75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2400" b="1" i="0" u="none" strike="noStrike" baseline="0" dirty="0">
                <a:solidFill>
                  <a:schemeClr val="accent3">
                    <a:lumMod val="75000"/>
                  </a:schemeClr>
                </a:solidFill>
                <a:latin typeface="Berlin Sans FB Demi" panose="020E0802020502020306" pitchFamily="34" charset="0"/>
              </a:rPr>
              <a:t>Then write the missing letters.</a:t>
            </a:r>
            <a:br>
              <a:rPr lang="en-US" sz="2400" b="1" i="0" u="none" strike="noStrike" baseline="0" dirty="0">
                <a:solidFill>
                  <a:schemeClr val="accent3">
                    <a:lumMod val="75000"/>
                  </a:schemeClr>
                </a:solidFill>
                <a:latin typeface="Berlin Sans FB Demi" panose="020E0802020502020306" pitchFamily="34" charset="0"/>
              </a:rPr>
            </a:br>
            <a:endParaRPr lang="en-US" sz="2400" dirty="0">
              <a:solidFill>
                <a:schemeClr val="accent3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2050" name="Picture 2" descr="Image result for listen and write clipart">
            <a:extLst>
              <a:ext uri="{FF2B5EF4-FFF2-40B4-BE49-F238E27FC236}">
                <a16:creationId xmlns:a16="http://schemas.microsoft.com/office/drawing/2014/main" id="{0A9BD47F-3587-4C69-A0DF-4A6F20B20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859" y="2312844"/>
            <a:ext cx="2181785" cy="151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0FB7CD-D56E-4814-AB88-87416EF50018}"/>
              </a:ext>
            </a:extLst>
          </p:cNvPr>
          <p:cNvSpPr txBox="1"/>
          <p:nvPr/>
        </p:nvSpPr>
        <p:spPr>
          <a:xfrm>
            <a:off x="3227295" y="802774"/>
            <a:ext cx="30198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Lato Black" panose="020F0A02020204030203" pitchFamily="34" charset="0"/>
              </a:rPr>
              <a:t>bl, cl,  </a:t>
            </a:r>
            <a:r>
              <a:rPr lang="en-US" sz="28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Lato Black" panose="020F0A02020204030203" pitchFamily="34" charset="0"/>
              </a:rPr>
              <a:t>fl</a:t>
            </a:r>
            <a:r>
              <a:rPr lang="en-US" sz="28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Lato Black" panose="020F0A02020204030203" pitchFamily="34" charset="0"/>
              </a:rPr>
              <a:t>,  </a:t>
            </a:r>
            <a:r>
              <a:rPr lang="en-US" sz="28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Lato Black" panose="020F0A02020204030203" pitchFamily="34" charset="0"/>
              </a:rPr>
              <a:t>gl</a:t>
            </a:r>
            <a:r>
              <a:rPr lang="en-US" sz="28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Lato Black" panose="020F0A02020204030203" pitchFamily="34" charset="0"/>
              </a:rPr>
              <a:t>,  pl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50C909-4E90-492F-A681-E1AB6D22B9AE}"/>
              </a:ext>
            </a:extLst>
          </p:cNvPr>
          <p:cNvSpPr txBox="1"/>
          <p:nvPr/>
        </p:nvSpPr>
        <p:spPr>
          <a:xfrm>
            <a:off x="1717383" y="3555897"/>
            <a:ext cx="12717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Lato Black" panose="020F0A02020204030203" pitchFamily="34" charset="0"/>
              </a:rPr>
              <a:t>___ant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F18A00-B51F-4DB3-A384-0250CEC6FDB1}"/>
              </a:ext>
            </a:extLst>
          </p:cNvPr>
          <p:cNvSpPr txBox="1"/>
          <p:nvPr/>
        </p:nvSpPr>
        <p:spPr>
          <a:xfrm>
            <a:off x="3743692" y="3477776"/>
            <a:ext cx="12717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Lato Black" panose="020F0A02020204030203" pitchFamily="34" charset="0"/>
              </a:rPr>
              <a:t>___ass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11F617-00A6-4A56-B9CA-1B26AD371BD6}"/>
              </a:ext>
            </a:extLst>
          </p:cNvPr>
          <p:cNvSpPr txBox="1"/>
          <p:nvPr/>
        </p:nvSpPr>
        <p:spPr>
          <a:xfrm>
            <a:off x="5924678" y="3477776"/>
            <a:ext cx="12717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Lato Black" panose="020F0A02020204030203" pitchFamily="34" charset="0"/>
              </a:rPr>
              <a:t>___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Lato Black" panose="020F0A02020204030203" pitchFamily="34" charset="0"/>
              </a:rPr>
              <a:t>ue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377685-62FE-4A4B-86BD-326CC28D1E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722127" y="1679576"/>
            <a:ext cx="1474257" cy="11604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05E14D-9F5A-4CFF-ABBC-935E4B9B46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717383" y="1689258"/>
            <a:ext cx="1212541" cy="12125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5F45CF-6D23-4B2F-A590-0B43B5ECBD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057114" y="1547075"/>
            <a:ext cx="781198" cy="14969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C9B7989-CB2B-4922-A735-5F3FFD9B2535}"/>
                  </a:ext>
                </a:extLst>
              </p14:cNvPr>
              <p14:cNvContentPartPr/>
              <p14:nvPr/>
            </p14:nvContentPartPr>
            <p14:xfrm>
              <a:off x="2507666" y="2849035"/>
              <a:ext cx="1603080" cy="694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C9B7989-CB2B-4922-A735-5F3FFD9B253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71666" y="2813395"/>
                <a:ext cx="1674720" cy="76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0D79C07-8F81-4ADF-8EDF-4B21EAEAA0F1}"/>
                  </a:ext>
                </a:extLst>
              </p14:cNvPr>
              <p14:cNvContentPartPr/>
              <p14:nvPr/>
            </p14:nvContentPartPr>
            <p14:xfrm>
              <a:off x="4477843" y="2902855"/>
              <a:ext cx="1326960" cy="710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0D79C07-8F81-4ADF-8EDF-4B21EAEAA0F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41843" y="2867215"/>
                <a:ext cx="1398600" cy="78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52F2E03-2EC3-4FB0-94BA-FCC27A093302}"/>
                  </a:ext>
                </a:extLst>
              </p14:cNvPr>
              <p14:cNvContentPartPr/>
              <p14:nvPr/>
            </p14:nvContentPartPr>
            <p14:xfrm>
              <a:off x="2576683" y="2709365"/>
              <a:ext cx="3450600" cy="771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52F2E03-2EC3-4FB0-94BA-FCC27A09330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40683" y="2673365"/>
                <a:ext cx="3522240" cy="84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AE2DCB22-93BB-470E-9C4C-3C4F535E5056}"/>
              </a:ext>
            </a:extLst>
          </p:cNvPr>
          <p:cNvGrpSpPr/>
          <p:nvPr/>
        </p:nvGrpSpPr>
        <p:grpSpPr>
          <a:xfrm>
            <a:off x="1804359" y="3448687"/>
            <a:ext cx="377640" cy="737640"/>
            <a:chOff x="1622323" y="3508375"/>
            <a:chExt cx="377640" cy="73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A00F386-2F68-42FA-A232-F548091C4775}"/>
                    </a:ext>
                  </a:extLst>
                </p14:cNvPr>
                <p14:cNvContentPartPr/>
                <p14:nvPr/>
              </p14:nvContentPartPr>
              <p14:xfrm>
                <a:off x="1640683" y="3777295"/>
                <a:ext cx="35640" cy="468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A00F386-2F68-42FA-A232-F548091C477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605043" y="3741295"/>
                  <a:ext cx="10728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8B0D48A-1C42-4A62-B335-B9793C8ED9A6}"/>
                    </a:ext>
                  </a:extLst>
                </p14:cNvPr>
                <p14:cNvContentPartPr/>
                <p14:nvPr/>
              </p14:nvContentPartPr>
              <p14:xfrm>
                <a:off x="1622323" y="3763255"/>
                <a:ext cx="235080" cy="235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8B0D48A-1C42-4A62-B335-B9793C8ED9A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586323" y="3727615"/>
                  <a:ext cx="3067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825E112-98C9-4261-88ED-1606719168BE}"/>
                    </a:ext>
                  </a:extLst>
                </p14:cNvPr>
                <p14:cNvContentPartPr/>
                <p14:nvPr/>
              </p14:nvContentPartPr>
              <p14:xfrm>
                <a:off x="1978723" y="3508375"/>
                <a:ext cx="21240" cy="441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825E112-98C9-4261-88ED-1606719168B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43083" y="3472375"/>
                  <a:ext cx="92880" cy="51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3FFC254-057E-46B0-803A-20BF71FA5763}"/>
                  </a:ext>
                </a:extLst>
              </p14:cNvPr>
              <p14:cNvContentPartPr/>
              <p14:nvPr/>
            </p14:nvContentPartPr>
            <p14:xfrm>
              <a:off x="3766082" y="3613135"/>
              <a:ext cx="161280" cy="311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3FFC254-057E-46B0-803A-20BF71FA57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30082" y="3577135"/>
                <a:ext cx="23292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6EC04E8-8FC1-410B-9043-BB5C691C53E5}"/>
                  </a:ext>
                </a:extLst>
              </p14:cNvPr>
              <p14:cNvContentPartPr/>
              <p14:nvPr/>
            </p14:nvContentPartPr>
            <p14:xfrm>
              <a:off x="4057114" y="3464167"/>
              <a:ext cx="29880" cy="426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6EC04E8-8FC1-410B-9043-BB5C691C53E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21114" y="3428527"/>
                <a:ext cx="101520" cy="49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14A79B17-63C6-4D82-B29E-5D4008A365C2}"/>
              </a:ext>
            </a:extLst>
          </p:cNvPr>
          <p:cNvGrpSpPr/>
          <p:nvPr/>
        </p:nvGrpSpPr>
        <p:grpSpPr>
          <a:xfrm>
            <a:off x="5809843" y="3524215"/>
            <a:ext cx="397080" cy="649800"/>
            <a:chOff x="5809843" y="3524215"/>
            <a:chExt cx="397080" cy="64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FDD43D9-8FEC-4CC5-BB64-6DB44422E451}"/>
                    </a:ext>
                  </a:extLst>
                </p14:cNvPr>
                <p14:cNvContentPartPr/>
                <p14:nvPr/>
              </p14:nvContentPartPr>
              <p14:xfrm>
                <a:off x="5809843" y="3721135"/>
                <a:ext cx="257760" cy="452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FDD43D9-8FEC-4CC5-BB64-6DB44422E45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774203" y="3685135"/>
                  <a:ext cx="32940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7055611-8C4B-4C23-9122-7E6A7C3DD05D}"/>
                    </a:ext>
                  </a:extLst>
                </p14:cNvPr>
                <p14:cNvContentPartPr/>
                <p14:nvPr/>
              </p14:nvContentPartPr>
              <p14:xfrm>
                <a:off x="6174163" y="3524215"/>
                <a:ext cx="32760" cy="388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7055611-8C4B-4C23-9122-7E6A7C3DD05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138523" y="3488215"/>
                  <a:ext cx="104400" cy="4604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4" name="We Can 4 (2020) SB_CD 1_23">
            <a:hlinkClick r:id="" action="ppaction://media"/>
            <a:extLst>
              <a:ext uri="{FF2B5EF4-FFF2-40B4-BE49-F238E27FC236}">
                <a16:creationId xmlns:a16="http://schemas.microsoft.com/office/drawing/2014/main" id="{1EB345FA-0C5F-4EFF-AE76-45CEB71B09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709980" y="754706"/>
            <a:ext cx="860717" cy="860717"/>
          </a:xfrm>
          <a:prstGeom prst="rect">
            <a:avLst/>
          </a:prstGeom>
          <a:effectLst>
            <a:outerShdw blurRad="50800" dist="50800" dir="5400000" algn="ctr" rotWithShape="0">
              <a:schemeClr val="accent3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6367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0FB7CD-D56E-4814-AB88-87416EF50018}"/>
              </a:ext>
            </a:extLst>
          </p:cNvPr>
          <p:cNvSpPr txBox="1"/>
          <p:nvPr/>
        </p:nvSpPr>
        <p:spPr>
          <a:xfrm>
            <a:off x="3227295" y="802774"/>
            <a:ext cx="30198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Lato Black" panose="020F0A02020204030203" pitchFamily="34" charset="0"/>
              </a:rPr>
              <a:t>bl, cl,  </a:t>
            </a:r>
            <a:r>
              <a:rPr lang="en-US" sz="28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Lato Black" panose="020F0A02020204030203" pitchFamily="34" charset="0"/>
              </a:rPr>
              <a:t>fl</a:t>
            </a:r>
            <a:r>
              <a:rPr lang="en-US" sz="28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Lato Black" panose="020F0A02020204030203" pitchFamily="34" charset="0"/>
              </a:rPr>
              <a:t>,  </a:t>
            </a:r>
            <a:r>
              <a:rPr lang="en-US" sz="28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Lato Black" panose="020F0A02020204030203" pitchFamily="34" charset="0"/>
              </a:rPr>
              <a:t>gl</a:t>
            </a:r>
            <a:r>
              <a:rPr lang="en-US" sz="28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Lato Black" panose="020F0A02020204030203" pitchFamily="34" charset="0"/>
              </a:rPr>
              <a:t>,  pl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50C909-4E90-492F-A681-E1AB6D22B9AE}"/>
              </a:ext>
            </a:extLst>
          </p:cNvPr>
          <p:cNvSpPr txBox="1"/>
          <p:nvPr/>
        </p:nvSpPr>
        <p:spPr>
          <a:xfrm>
            <a:off x="1935367" y="3539424"/>
            <a:ext cx="12717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Lato Black" panose="020F0A02020204030203" pitchFamily="34" charset="0"/>
              </a:rPr>
              <a:t>___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Lato Black" panose="020F0A02020204030203" pitchFamily="34" charset="0"/>
              </a:rPr>
              <a:t>ue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11F617-00A6-4A56-B9CA-1B26AD371BD6}"/>
              </a:ext>
            </a:extLst>
          </p:cNvPr>
          <p:cNvSpPr txBox="1"/>
          <p:nvPr/>
        </p:nvSpPr>
        <p:spPr>
          <a:xfrm>
            <a:off x="3876950" y="3555897"/>
            <a:ext cx="12717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Lato Black" panose="020F0A02020204030203" pitchFamily="34" charset="0"/>
              </a:rPr>
              <a:t>___y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C0E2B7-8229-4D8A-986E-AC337E53100F}"/>
              </a:ext>
            </a:extLst>
          </p:cNvPr>
          <p:cNvSpPr txBox="1"/>
          <p:nvPr/>
        </p:nvSpPr>
        <p:spPr>
          <a:xfrm>
            <a:off x="5673733" y="3454724"/>
            <a:ext cx="12717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Lato Black" panose="020F0A02020204030203" pitchFamily="34" charset="0"/>
              </a:rPr>
              <a:t>___ate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E04574-EC13-434E-9106-22291FBF69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763548" y="1922410"/>
            <a:ext cx="1271706" cy="1203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22A26E-9E8C-42D0-9F55-D2588502A9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606407" y="1880610"/>
            <a:ext cx="1382486" cy="13064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0F1DA8-609C-4FBA-8CF0-788929F735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499399" y="1701587"/>
            <a:ext cx="1707674" cy="15876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896C6B6-941D-4D0B-8CEA-F1652082B627}"/>
                  </a:ext>
                </a:extLst>
              </p14:cNvPr>
              <p14:cNvContentPartPr/>
              <p14:nvPr/>
            </p14:nvContentPartPr>
            <p14:xfrm>
              <a:off x="7238323" y="30415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896C6B6-941D-4D0B-8CEA-F1652082B62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02683" y="-5225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8C28381C-1A07-40A5-8FBB-6CC2EA63806C}"/>
              </a:ext>
            </a:extLst>
          </p:cNvPr>
          <p:cNvGrpSpPr/>
          <p:nvPr/>
        </p:nvGrpSpPr>
        <p:grpSpPr>
          <a:xfrm>
            <a:off x="1937323" y="3485323"/>
            <a:ext cx="308160" cy="583920"/>
            <a:chOff x="1937323" y="3485323"/>
            <a:chExt cx="308160" cy="58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41B6693-7C85-4C4A-AA8E-9A7B5011792D}"/>
                    </a:ext>
                  </a:extLst>
                </p14:cNvPr>
                <p14:cNvContentPartPr/>
                <p14:nvPr/>
              </p14:nvContentPartPr>
              <p14:xfrm>
                <a:off x="1937323" y="3485323"/>
                <a:ext cx="229680" cy="583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41B6693-7C85-4C4A-AA8E-9A7B5011792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01323" y="3449323"/>
                  <a:ext cx="301320" cy="65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4DF3819-930E-4EF7-9D82-783839319570}"/>
                    </a:ext>
                  </a:extLst>
                </p14:cNvPr>
                <p14:cNvContentPartPr/>
                <p14:nvPr/>
              </p14:nvContentPartPr>
              <p14:xfrm>
                <a:off x="2236483" y="3541483"/>
                <a:ext cx="9000" cy="449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4DF3819-930E-4EF7-9D82-78383931957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00843" y="3505843"/>
                  <a:ext cx="80640" cy="52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C3E48EB-7A49-43D6-AF04-20B26D9122E8}"/>
              </a:ext>
            </a:extLst>
          </p:cNvPr>
          <p:cNvGrpSpPr/>
          <p:nvPr/>
        </p:nvGrpSpPr>
        <p:grpSpPr>
          <a:xfrm>
            <a:off x="5649283" y="3457243"/>
            <a:ext cx="373320" cy="643680"/>
            <a:chOff x="5649283" y="3457243"/>
            <a:chExt cx="373320" cy="64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C23D5DF-B901-446E-8D1D-A5949D85AE24}"/>
                    </a:ext>
                  </a:extLst>
                </p14:cNvPr>
                <p14:cNvContentPartPr/>
                <p14:nvPr/>
              </p14:nvContentPartPr>
              <p14:xfrm>
                <a:off x="5649283" y="3710323"/>
                <a:ext cx="70200" cy="3906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C23D5DF-B901-446E-8D1D-A5949D85AE2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613643" y="3674683"/>
                  <a:ext cx="14184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D9A9E35-9D0D-4A80-B3C8-3C8AC5517F12}"/>
                    </a:ext>
                  </a:extLst>
                </p14:cNvPr>
                <p14:cNvContentPartPr/>
                <p14:nvPr/>
              </p14:nvContentPartPr>
              <p14:xfrm>
                <a:off x="5727403" y="3696643"/>
                <a:ext cx="196200" cy="194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D9A9E35-9D0D-4A80-B3C8-3C8AC5517F1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691403" y="3661003"/>
                  <a:ext cx="2678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10CADC6-93F3-4DE6-B1D6-DD485F0743BD}"/>
                    </a:ext>
                  </a:extLst>
                </p14:cNvPr>
                <p14:cNvContentPartPr/>
                <p14:nvPr/>
              </p14:nvContentPartPr>
              <p14:xfrm>
                <a:off x="6001723" y="3457243"/>
                <a:ext cx="20880" cy="317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10CADC6-93F3-4DE6-B1D6-DD485F0743B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966083" y="3421243"/>
                  <a:ext cx="92520" cy="38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916F6183-8BC4-4B0D-B91B-A46E5F3AEFBF}"/>
              </a:ext>
            </a:extLst>
          </p:cNvPr>
          <p:cNvGrpSpPr/>
          <p:nvPr/>
        </p:nvGrpSpPr>
        <p:grpSpPr>
          <a:xfrm>
            <a:off x="3795283" y="3521323"/>
            <a:ext cx="386640" cy="569880"/>
            <a:chOff x="3795283" y="3521323"/>
            <a:chExt cx="386640" cy="56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ADD81CE-EE10-4F32-ABA8-CC6F698555CC}"/>
                    </a:ext>
                  </a:extLst>
                </p14:cNvPr>
                <p14:cNvContentPartPr/>
                <p14:nvPr/>
              </p14:nvContentPartPr>
              <p14:xfrm>
                <a:off x="3798523" y="3521323"/>
                <a:ext cx="233280" cy="569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ADD81CE-EE10-4F32-ABA8-CC6F698555C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62523" y="3485683"/>
                  <a:ext cx="304920" cy="64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0CBBA30-B965-49C2-9291-2630449FF582}"/>
                    </a:ext>
                  </a:extLst>
                </p14:cNvPr>
                <p14:cNvContentPartPr/>
                <p14:nvPr/>
              </p14:nvContentPartPr>
              <p14:xfrm>
                <a:off x="3957283" y="3834883"/>
                <a:ext cx="2880" cy="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0CBBA30-B965-49C2-9291-2630449FF58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921643" y="3798883"/>
                  <a:ext cx="74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EDAA368-9E82-46A7-A2C8-343275CA07C7}"/>
                    </a:ext>
                  </a:extLst>
                </p14:cNvPr>
                <p14:cNvContentPartPr/>
                <p14:nvPr/>
              </p14:nvContentPartPr>
              <p14:xfrm>
                <a:off x="3822643" y="3754243"/>
                <a:ext cx="204840" cy="91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EDAA368-9E82-46A7-A2C8-343275CA07C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787003" y="3718243"/>
                  <a:ext cx="276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6F2E559-6F76-4526-8104-7F625E699051}"/>
                    </a:ext>
                  </a:extLst>
                </p14:cNvPr>
                <p14:cNvContentPartPr/>
                <p14:nvPr/>
              </p14:nvContentPartPr>
              <p14:xfrm>
                <a:off x="4154203" y="3557323"/>
                <a:ext cx="27720" cy="460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6F2E559-6F76-4526-8104-7F625E69905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118203" y="3521323"/>
                  <a:ext cx="9936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C4C02A4-4B26-4477-90D3-718434B35DE6}"/>
                    </a:ext>
                  </a:extLst>
                </p14:cNvPr>
                <p14:cNvContentPartPr/>
                <p14:nvPr/>
              </p14:nvContentPartPr>
              <p14:xfrm>
                <a:off x="3795283" y="3794203"/>
                <a:ext cx="171000" cy="77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C4C02A4-4B26-4477-90D3-718434B35DE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759643" y="3758203"/>
                  <a:ext cx="242640" cy="14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BEF2A6AA-0CB7-4803-8637-77694735583B}"/>
                  </a:ext>
                </a:extLst>
              </p14:cNvPr>
              <p14:cNvContentPartPr/>
              <p14:nvPr/>
            </p14:nvContentPartPr>
            <p14:xfrm>
              <a:off x="5762683" y="322363"/>
              <a:ext cx="360" cy="3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BEF2A6AA-0CB7-4803-8637-77694735583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27043" y="28636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B0910AB3-BC69-41BE-A403-FB20E43F7DD2}"/>
                  </a:ext>
                </a:extLst>
              </p14:cNvPr>
              <p14:cNvContentPartPr/>
              <p14:nvPr/>
            </p14:nvContentPartPr>
            <p14:xfrm>
              <a:off x="2664883" y="2908603"/>
              <a:ext cx="952920" cy="98280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B0910AB3-BC69-41BE-A403-FB20E43F7DD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629243" y="2872963"/>
                <a:ext cx="1024560" cy="10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18DB4E4F-DEC1-495B-ABA7-CABB3F94B772}"/>
                  </a:ext>
                </a:extLst>
              </p14:cNvPr>
              <p14:cNvContentPartPr/>
              <p14:nvPr/>
            </p14:nvContentPartPr>
            <p14:xfrm>
              <a:off x="2468323" y="2906083"/>
              <a:ext cx="3689640" cy="76500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18DB4E4F-DEC1-495B-ABA7-CABB3F94B77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432323" y="2870443"/>
                <a:ext cx="3761280" cy="83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67C88DA4-F481-4697-858C-9576FB1A84F0}"/>
                  </a:ext>
                </a:extLst>
              </p14:cNvPr>
              <p14:cNvContentPartPr/>
              <p14:nvPr/>
            </p14:nvContentPartPr>
            <p14:xfrm>
              <a:off x="4747843" y="3224323"/>
              <a:ext cx="934920" cy="2768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67C88DA4-F481-4697-858C-9576FB1A84F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712203" y="3188323"/>
                <a:ext cx="1006560" cy="348480"/>
              </a:xfrm>
              <a:prstGeom prst="rect">
                <a:avLst/>
              </a:prstGeom>
            </p:spPr>
          </p:pic>
        </mc:Fallback>
      </mc:AlternateContent>
      <p:pic>
        <p:nvPicPr>
          <p:cNvPr id="30" name="We Can 4 (2020) SB_CD 1_23">
            <a:hlinkClick r:id="" action="ppaction://media"/>
            <a:extLst>
              <a:ext uri="{FF2B5EF4-FFF2-40B4-BE49-F238E27FC236}">
                <a16:creationId xmlns:a16="http://schemas.microsoft.com/office/drawing/2014/main" id="{F8BD0242-524F-491A-888F-06B6F412E6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697667" y="702917"/>
            <a:ext cx="873553" cy="873553"/>
          </a:xfrm>
          <a:prstGeom prst="rect">
            <a:avLst/>
          </a:prstGeom>
          <a:effectLst>
            <a:outerShdw blurRad="50800" dist="50800" dir="5400000" algn="ctr" rotWithShape="0">
              <a:schemeClr val="accent3"/>
            </a:outerShdw>
          </a:effectLst>
        </p:spPr>
      </p:pic>
    </p:spTree>
    <p:extLst>
      <p:ext uri="{BB962C8B-B14F-4D97-AF65-F5344CB8AC3E}">
        <p14:creationId xmlns:p14="http://schemas.microsoft.com/office/powerpoint/2010/main" val="337429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6367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ctrTitle" idx="4294967295"/>
          </p:nvPr>
        </p:nvSpPr>
        <p:spPr>
          <a:xfrm>
            <a:off x="1516258" y="2443619"/>
            <a:ext cx="47163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accent6"/>
                </a:solidFill>
              </a:rPr>
              <a:t>F</a:t>
            </a:r>
            <a:r>
              <a:rPr lang="en" sz="6000" dirty="0">
                <a:solidFill>
                  <a:schemeClr val="accent6"/>
                </a:solidFill>
              </a:rPr>
              <a:t>un time</a:t>
            </a:r>
            <a:endParaRPr sz="6000" dirty="0">
              <a:solidFill>
                <a:schemeClr val="accent6"/>
              </a:solidFill>
            </a:endParaRPr>
          </a:p>
        </p:txBody>
      </p:sp>
      <p:sp>
        <p:nvSpPr>
          <p:cNvPr id="105" name="Google Shape;105;p22"/>
          <p:cNvSpPr/>
          <p:nvPr/>
        </p:nvSpPr>
        <p:spPr>
          <a:xfrm>
            <a:off x="3994349" y="1101217"/>
            <a:ext cx="1277594" cy="1294604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6" name="Google Shape;106;p22"/>
          <p:cNvSpPr/>
          <p:nvPr/>
        </p:nvSpPr>
        <p:spPr>
          <a:xfrm rot="1473078">
            <a:off x="2832711" y="1747624"/>
            <a:ext cx="746986" cy="727631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7" name="Google Shape;107;p22"/>
          <p:cNvSpPr/>
          <p:nvPr/>
        </p:nvSpPr>
        <p:spPr>
          <a:xfrm>
            <a:off x="3747249" y="977497"/>
            <a:ext cx="327032" cy="31779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8" name="Google Shape;108;p22"/>
          <p:cNvSpPr/>
          <p:nvPr/>
        </p:nvSpPr>
        <p:spPr>
          <a:xfrm rot="2487314">
            <a:off x="3536928" y="2419455"/>
            <a:ext cx="232678" cy="22610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9" name="Google Shape;109;p2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EA3CB2-8213-454A-A4D9-37678F031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26721" y="1136393"/>
            <a:ext cx="2211675" cy="22879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F083E08-6C24-4700-9B24-676B6B976E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6394" y="576303"/>
            <a:ext cx="6541810" cy="431874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56CB48A-D290-4C47-81E1-6961905C55EC}"/>
              </a:ext>
            </a:extLst>
          </p:cNvPr>
          <p:cNvSpPr txBox="1"/>
          <p:nvPr/>
        </p:nvSpPr>
        <p:spPr>
          <a:xfrm>
            <a:off x="3254189" y="176193"/>
            <a:ext cx="30620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baseline="0" dirty="0">
                <a:solidFill>
                  <a:srgbClr val="FFC000"/>
                </a:solidFill>
                <a:latin typeface="Lato Black" panose="020F0A02020204030203" pitchFamily="34" charset="0"/>
              </a:rPr>
              <a:t>Picture Puzzle     P17</a:t>
            </a:r>
            <a:endParaRPr lang="en-US" sz="2000" dirty="0">
              <a:solidFill>
                <a:srgbClr val="FFC000"/>
              </a:solidFill>
              <a:latin typeface="Lato Black" panose="020F0A02020204030203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AF11BB6-C1E9-43A0-B02B-B6AC5F37978C}"/>
                  </a:ext>
                </a:extLst>
              </p14:cNvPr>
              <p14:cNvContentPartPr/>
              <p14:nvPr/>
            </p14:nvContentPartPr>
            <p14:xfrm>
              <a:off x="1818523" y="1067575"/>
              <a:ext cx="102960" cy="187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AF11BB6-C1E9-43A0-B02B-B6AC5F3797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00523" y="1049575"/>
                <a:ext cx="13860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6396A0A-CA60-42EC-BCEA-17A1B0037B3D}"/>
                  </a:ext>
                </a:extLst>
              </p14:cNvPr>
              <p14:cNvContentPartPr/>
              <p14:nvPr/>
            </p14:nvContentPartPr>
            <p14:xfrm>
              <a:off x="2365723" y="904135"/>
              <a:ext cx="174600" cy="387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6396A0A-CA60-42EC-BCEA-17A1B0037B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48083" y="886495"/>
                <a:ext cx="21024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788AC56-8EBE-40FD-A82C-A1E3662E08BB}"/>
                  </a:ext>
                </a:extLst>
              </p14:cNvPr>
              <p14:cNvContentPartPr/>
              <p14:nvPr/>
            </p14:nvContentPartPr>
            <p14:xfrm>
              <a:off x="3633643" y="996295"/>
              <a:ext cx="248400" cy="222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788AC56-8EBE-40FD-A82C-A1E3662E08B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16003" y="978295"/>
                <a:ext cx="2840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B12BEF9-F5E6-4FD5-9F6B-97ADCE7004DA}"/>
                  </a:ext>
                </a:extLst>
              </p14:cNvPr>
              <p14:cNvContentPartPr/>
              <p14:nvPr/>
            </p14:nvContentPartPr>
            <p14:xfrm>
              <a:off x="4130083" y="968215"/>
              <a:ext cx="242280" cy="259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B12BEF9-F5E6-4FD5-9F6B-97ADCE7004D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12443" y="950215"/>
                <a:ext cx="27792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91BAAAE-9D16-40B5-880F-DC1D1B7B6ADA}"/>
                  </a:ext>
                </a:extLst>
              </p14:cNvPr>
              <p14:cNvContentPartPr/>
              <p14:nvPr/>
            </p14:nvContentPartPr>
            <p14:xfrm>
              <a:off x="5571523" y="831775"/>
              <a:ext cx="29520" cy="314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91BAAAE-9D16-40B5-880F-DC1D1B7B6AD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53883" y="813775"/>
                <a:ext cx="651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A79D0FD-DDB5-41D4-9200-345FD5719F05}"/>
                  </a:ext>
                </a:extLst>
              </p14:cNvPr>
              <p14:cNvContentPartPr/>
              <p14:nvPr/>
            </p14:nvContentPartPr>
            <p14:xfrm>
              <a:off x="6007483" y="1016815"/>
              <a:ext cx="205920" cy="160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A79D0FD-DDB5-41D4-9200-345FD5719F0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89483" y="998815"/>
                <a:ext cx="24156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B41EEAD-CB01-461C-BF77-D5CCE7E80839}"/>
                  </a:ext>
                </a:extLst>
              </p14:cNvPr>
              <p14:cNvContentPartPr/>
              <p14:nvPr/>
            </p14:nvContentPartPr>
            <p14:xfrm>
              <a:off x="6744403" y="1020415"/>
              <a:ext cx="160200" cy="196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B41EEAD-CB01-461C-BF77-D5CCE7E8083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726763" y="1002775"/>
                <a:ext cx="195840" cy="23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5A3AC768-DE3C-4052-A367-BE6626CE4481}"/>
              </a:ext>
            </a:extLst>
          </p:cNvPr>
          <p:cNvGrpSpPr/>
          <p:nvPr/>
        </p:nvGrpSpPr>
        <p:grpSpPr>
          <a:xfrm>
            <a:off x="7238323" y="819895"/>
            <a:ext cx="267480" cy="369000"/>
            <a:chOff x="7238323" y="819895"/>
            <a:chExt cx="267480" cy="36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49A79E7-FA13-4384-AE80-54C2DAC9B07B}"/>
                    </a:ext>
                  </a:extLst>
                </p14:cNvPr>
                <p14:cNvContentPartPr/>
                <p14:nvPr/>
              </p14:nvContentPartPr>
              <p14:xfrm>
                <a:off x="7284403" y="819895"/>
                <a:ext cx="95400" cy="369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49A79E7-FA13-4384-AE80-54C2DAC9B07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266403" y="801895"/>
                  <a:ext cx="13104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F29B3B2-94D9-4E07-B6F2-D185BCBAD440}"/>
                    </a:ext>
                  </a:extLst>
                </p14:cNvPr>
                <p14:cNvContentPartPr/>
                <p14:nvPr/>
              </p14:nvContentPartPr>
              <p14:xfrm>
                <a:off x="7238323" y="984415"/>
                <a:ext cx="267480" cy="67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F29B3B2-94D9-4E07-B6F2-D185BCBAD44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220683" y="966415"/>
                  <a:ext cx="303120" cy="10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466A87B-DA16-47E6-80B0-4D09E687879A}"/>
                  </a:ext>
                </a:extLst>
              </p14:cNvPr>
              <p14:cNvContentPartPr/>
              <p14:nvPr/>
            </p14:nvContentPartPr>
            <p14:xfrm>
              <a:off x="1784683" y="1472575"/>
              <a:ext cx="263160" cy="189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466A87B-DA16-47E6-80B0-4D09E687879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66683" y="1454575"/>
                <a:ext cx="29880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8E442D5-38AE-4616-972B-1B5C7BEF6D3D}"/>
                  </a:ext>
                </a:extLst>
              </p14:cNvPr>
              <p14:cNvContentPartPr/>
              <p14:nvPr/>
            </p14:nvContentPartPr>
            <p14:xfrm>
              <a:off x="2425123" y="1430095"/>
              <a:ext cx="103320" cy="244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8E442D5-38AE-4616-972B-1B5C7BEF6D3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407483" y="1412455"/>
                <a:ext cx="138960" cy="28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21F94425-923F-4956-8E93-8AACDBAB002E}"/>
              </a:ext>
            </a:extLst>
          </p:cNvPr>
          <p:cNvGrpSpPr/>
          <p:nvPr/>
        </p:nvGrpSpPr>
        <p:grpSpPr>
          <a:xfrm>
            <a:off x="3785563" y="1402015"/>
            <a:ext cx="20880" cy="215640"/>
            <a:chOff x="3785563" y="1402015"/>
            <a:chExt cx="20880" cy="21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7D3B571-7F3E-42C5-B145-8CDB75319AD0}"/>
                    </a:ext>
                  </a:extLst>
                </p14:cNvPr>
                <p14:cNvContentPartPr/>
                <p14:nvPr/>
              </p14:nvContentPartPr>
              <p14:xfrm>
                <a:off x="3797803" y="1507135"/>
                <a:ext cx="8640" cy="110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7D3B571-7F3E-42C5-B145-8CDB75319AD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80163" y="1489135"/>
                  <a:ext cx="442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2844FB6-962D-4616-A5F1-37B3F496EEB7}"/>
                    </a:ext>
                  </a:extLst>
                </p14:cNvPr>
                <p14:cNvContentPartPr/>
                <p14:nvPr/>
              </p14:nvContentPartPr>
              <p14:xfrm>
                <a:off x="3785563" y="1402015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2844FB6-962D-4616-A5F1-37B3F496EEB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67563" y="138437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2C17A9C3-87D4-4034-A089-76E82A8BECD6}"/>
                  </a:ext>
                </a:extLst>
              </p14:cNvPr>
              <p14:cNvContentPartPr/>
              <p14:nvPr/>
            </p14:nvContentPartPr>
            <p14:xfrm>
              <a:off x="4817683" y="1390135"/>
              <a:ext cx="190080" cy="3636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2C17A9C3-87D4-4034-A089-76E82A8BECD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800043" y="1372495"/>
                <a:ext cx="22572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8DAE0586-7710-484C-A0D2-584DA5974448}"/>
                  </a:ext>
                </a:extLst>
              </p14:cNvPr>
              <p14:cNvContentPartPr/>
              <p14:nvPr/>
            </p14:nvContentPartPr>
            <p14:xfrm>
              <a:off x="4337083" y="1434415"/>
              <a:ext cx="195840" cy="2415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8DAE0586-7710-484C-A0D2-584DA597444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19083" y="1416775"/>
                <a:ext cx="23148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89DB0DB-8694-4E35-A52F-A7A2C3855A09}"/>
                  </a:ext>
                </a:extLst>
              </p14:cNvPr>
              <p14:cNvContentPartPr/>
              <p14:nvPr/>
            </p14:nvContentPartPr>
            <p14:xfrm>
              <a:off x="5433283" y="1406335"/>
              <a:ext cx="167400" cy="2347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89DB0DB-8694-4E35-A52F-A7A2C3855A0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415283" y="1388695"/>
                <a:ext cx="2030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67CDDF49-371B-47BE-B738-A915795DD7C6}"/>
                  </a:ext>
                </a:extLst>
              </p14:cNvPr>
              <p14:cNvContentPartPr/>
              <p14:nvPr/>
            </p14:nvContentPartPr>
            <p14:xfrm>
              <a:off x="6034483" y="1285735"/>
              <a:ext cx="58320" cy="4032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67CDDF49-371B-47BE-B738-A915795DD7C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016483" y="1268095"/>
                <a:ext cx="9396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3E585FEE-4C5F-4032-A0B8-16F18650AE84}"/>
                  </a:ext>
                </a:extLst>
              </p14:cNvPr>
              <p14:cNvContentPartPr/>
              <p14:nvPr/>
            </p14:nvContentPartPr>
            <p14:xfrm>
              <a:off x="6523363" y="1430095"/>
              <a:ext cx="256320" cy="2275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3E585FEE-4C5F-4032-A0B8-16F18650AE8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505723" y="1412095"/>
                <a:ext cx="29196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5615C55E-5083-49BE-8B56-4E6DB8DF5DA2}"/>
                  </a:ext>
                </a:extLst>
              </p14:cNvPr>
              <p14:cNvContentPartPr/>
              <p14:nvPr/>
            </p14:nvContentPartPr>
            <p14:xfrm>
              <a:off x="4973203" y="1981255"/>
              <a:ext cx="128160" cy="2008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5615C55E-5083-49BE-8B56-4E6DB8DF5DA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955203" y="1963255"/>
                <a:ext cx="1638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4F376747-55FB-4540-8463-1BA0C853E83B}"/>
                  </a:ext>
                </a:extLst>
              </p14:cNvPr>
              <p14:cNvContentPartPr/>
              <p14:nvPr/>
            </p14:nvContentPartPr>
            <p14:xfrm>
              <a:off x="4969243" y="3021655"/>
              <a:ext cx="156240" cy="1965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4F376747-55FB-4540-8463-1BA0C853E83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51603" y="3004015"/>
                <a:ext cx="19188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504A74DC-BC91-4855-8876-E17CB5C1861E}"/>
                  </a:ext>
                </a:extLst>
              </p14:cNvPr>
              <p14:cNvContentPartPr/>
              <p14:nvPr/>
            </p14:nvContentPartPr>
            <p14:xfrm>
              <a:off x="4897603" y="4139455"/>
              <a:ext cx="215640" cy="1879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504A74DC-BC91-4855-8876-E17CB5C1861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79603" y="4121455"/>
                <a:ext cx="25128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E5A19399-2DEA-4141-9CAA-16D86C685428}"/>
                  </a:ext>
                </a:extLst>
              </p14:cNvPr>
              <p14:cNvContentPartPr/>
              <p14:nvPr/>
            </p14:nvContentPartPr>
            <p14:xfrm>
              <a:off x="4920283" y="2492815"/>
              <a:ext cx="181800" cy="2196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E5A19399-2DEA-4141-9CAA-16D86C68542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902643" y="2475175"/>
                <a:ext cx="21744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061DD00B-CA82-4012-A982-78D39058B66B}"/>
                  </a:ext>
                </a:extLst>
              </p14:cNvPr>
              <p14:cNvContentPartPr/>
              <p14:nvPr/>
            </p14:nvContentPartPr>
            <p14:xfrm>
              <a:off x="4903723" y="3576055"/>
              <a:ext cx="162720" cy="1897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061DD00B-CA82-4012-A982-78D39058B66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885723" y="3558055"/>
                <a:ext cx="19836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57F2582-A5C6-4A49-AFAE-F9E38C7E2E14}"/>
                  </a:ext>
                </a:extLst>
              </p14:cNvPr>
              <p14:cNvContentPartPr/>
              <p14:nvPr/>
            </p14:nvContentPartPr>
            <p14:xfrm>
              <a:off x="4908043" y="4640575"/>
              <a:ext cx="189360" cy="2779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57F2582-A5C6-4A49-AFAE-F9E38C7E2E1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890043" y="4622575"/>
                <a:ext cx="22500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E23C443F-40F6-4B14-8715-8D9501C31EC8}"/>
                  </a:ext>
                </a:extLst>
              </p14:cNvPr>
              <p14:cNvContentPartPr/>
              <p14:nvPr/>
            </p14:nvContentPartPr>
            <p14:xfrm>
              <a:off x="2916883" y="3612775"/>
              <a:ext cx="221040" cy="2106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E23C443F-40F6-4B14-8715-8D9501C31EC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899243" y="3594775"/>
                <a:ext cx="256680" cy="24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0600D3A-C268-46E2-9139-90AFB7F41117}"/>
              </a:ext>
            </a:extLst>
          </p:cNvPr>
          <p:cNvGrpSpPr/>
          <p:nvPr/>
        </p:nvGrpSpPr>
        <p:grpSpPr>
          <a:xfrm>
            <a:off x="3875923" y="4589095"/>
            <a:ext cx="262440" cy="362520"/>
            <a:chOff x="3875923" y="4589095"/>
            <a:chExt cx="262440" cy="36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F8817D0-47BC-4F50-8A86-0ACF4F37461D}"/>
                    </a:ext>
                  </a:extLst>
                </p14:cNvPr>
                <p14:cNvContentPartPr/>
                <p14:nvPr/>
              </p14:nvContentPartPr>
              <p14:xfrm>
                <a:off x="3875923" y="4589095"/>
                <a:ext cx="235440" cy="247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F8817D0-47BC-4F50-8A86-0ACF4F37461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57923" y="4571095"/>
                  <a:ext cx="2710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F759373-66E7-4535-BBDF-FBB0FB1EEEDF}"/>
                    </a:ext>
                  </a:extLst>
                </p14:cNvPr>
                <p14:cNvContentPartPr/>
                <p14:nvPr/>
              </p14:nvContentPartPr>
              <p14:xfrm>
                <a:off x="4006603" y="4601335"/>
                <a:ext cx="131760" cy="350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F759373-66E7-4535-BBDF-FBB0FB1EEED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88603" y="4583695"/>
                  <a:ext cx="167400" cy="38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74F87CA-1EC0-4C78-86E5-71BEC598340D}"/>
              </a:ext>
            </a:extLst>
          </p:cNvPr>
          <p:cNvGrpSpPr/>
          <p:nvPr/>
        </p:nvGrpSpPr>
        <p:grpSpPr>
          <a:xfrm>
            <a:off x="3887803" y="2527735"/>
            <a:ext cx="229320" cy="429840"/>
            <a:chOff x="3887803" y="2527735"/>
            <a:chExt cx="229320" cy="42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A1266AE-AB5D-468F-9F78-DBE7983E84FB}"/>
                    </a:ext>
                  </a:extLst>
                </p14:cNvPr>
                <p14:cNvContentPartPr/>
                <p14:nvPr/>
              </p14:nvContentPartPr>
              <p14:xfrm>
                <a:off x="3887803" y="2547895"/>
                <a:ext cx="229320" cy="2188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A1266AE-AB5D-468F-9F78-DBE7983E84F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869803" y="2529895"/>
                  <a:ext cx="2649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37BF2AD-C6C8-4AE1-9190-8A223E912099}"/>
                    </a:ext>
                  </a:extLst>
                </p14:cNvPr>
                <p14:cNvContentPartPr/>
                <p14:nvPr/>
              </p14:nvContentPartPr>
              <p14:xfrm>
                <a:off x="4006603" y="2527735"/>
                <a:ext cx="49320" cy="429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37BF2AD-C6C8-4AE1-9190-8A223E91209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988603" y="2509735"/>
                  <a:ext cx="84960" cy="46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5F5B149B-97AA-4DDA-8C00-754D101E5F34}"/>
                  </a:ext>
                </a:extLst>
              </p14:cNvPr>
              <p14:cNvContentPartPr/>
              <p14:nvPr/>
            </p14:nvContentPartPr>
            <p14:xfrm>
              <a:off x="2985283" y="2470135"/>
              <a:ext cx="166680" cy="2754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5F5B149B-97AA-4DDA-8C00-754D101E5F3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967643" y="2452495"/>
                <a:ext cx="20232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64A748B9-A845-40AC-B056-922F1D9C2B79}"/>
                  </a:ext>
                </a:extLst>
              </p14:cNvPr>
              <p14:cNvContentPartPr/>
              <p14:nvPr/>
            </p14:nvContentPartPr>
            <p14:xfrm>
              <a:off x="2966203" y="4627975"/>
              <a:ext cx="214560" cy="2797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64A748B9-A845-40AC-B056-922F1D9C2B7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948203" y="4609975"/>
                <a:ext cx="25020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69438DFE-317D-4717-BED2-7F2693F5D18A}"/>
                  </a:ext>
                </a:extLst>
              </p14:cNvPr>
              <p14:cNvContentPartPr/>
              <p14:nvPr/>
            </p14:nvContentPartPr>
            <p14:xfrm>
              <a:off x="3936763" y="3549055"/>
              <a:ext cx="208800" cy="29448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69438DFE-317D-4717-BED2-7F2693F5D18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919123" y="3531415"/>
                <a:ext cx="244440" cy="33012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We Can 4 (2020) SB_CD 1_24">
            <a:hlinkClick r:id="" action="ppaction://media"/>
            <a:extLst>
              <a:ext uri="{FF2B5EF4-FFF2-40B4-BE49-F238E27FC236}">
                <a16:creationId xmlns:a16="http://schemas.microsoft.com/office/drawing/2014/main" id="{FFC93899-3A89-4ED6-AB0E-5EC91376F4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0"/>
          <a:stretch>
            <a:fillRect/>
          </a:stretch>
        </p:blipFill>
        <p:spPr>
          <a:xfrm>
            <a:off x="7851032" y="316481"/>
            <a:ext cx="856343" cy="856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570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ctrTitle" idx="4294967295"/>
          </p:nvPr>
        </p:nvSpPr>
        <p:spPr>
          <a:xfrm>
            <a:off x="1133079" y="2372526"/>
            <a:ext cx="47163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accent6"/>
                </a:solidFill>
              </a:rPr>
              <a:t>Go to page 46</a:t>
            </a:r>
            <a:endParaRPr sz="4800" dirty="0">
              <a:solidFill>
                <a:schemeClr val="accent6"/>
              </a:solidFill>
            </a:endParaRPr>
          </a:p>
        </p:txBody>
      </p:sp>
      <p:sp>
        <p:nvSpPr>
          <p:cNvPr id="105" name="Google Shape;105;p22"/>
          <p:cNvSpPr/>
          <p:nvPr/>
        </p:nvSpPr>
        <p:spPr>
          <a:xfrm>
            <a:off x="3994349" y="1101217"/>
            <a:ext cx="1277594" cy="1294604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6" name="Google Shape;106;p22"/>
          <p:cNvSpPr/>
          <p:nvPr/>
        </p:nvSpPr>
        <p:spPr>
          <a:xfrm rot="1473078">
            <a:off x="2832711" y="1747624"/>
            <a:ext cx="746986" cy="727631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7" name="Google Shape;107;p22"/>
          <p:cNvSpPr/>
          <p:nvPr/>
        </p:nvSpPr>
        <p:spPr>
          <a:xfrm>
            <a:off x="3747249" y="977497"/>
            <a:ext cx="327032" cy="31779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8" name="Google Shape;108;p22"/>
          <p:cNvSpPr/>
          <p:nvPr/>
        </p:nvSpPr>
        <p:spPr>
          <a:xfrm rot="2487314">
            <a:off x="3536928" y="2419455"/>
            <a:ext cx="232678" cy="22610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9" name="Google Shape;109;p2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EA3CB2-8213-454A-A4D9-37678F031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19935" y="1862114"/>
            <a:ext cx="2211675" cy="228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68706"/>
      </p:ext>
    </p:extLst>
  </p:cSld>
  <p:clrMapOvr>
    <a:masterClrMapping/>
  </p:clrMapOvr>
</p:sld>
</file>

<file path=ppt/theme/theme1.xml><?xml version="1.0" encoding="utf-8"?>
<a:theme xmlns:a="http://schemas.openxmlformats.org/drawingml/2006/main" name="Talbot template">
  <a:themeElements>
    <a:clrScheme name="Custom 347">
      <a:dk1>
        <a:srgbClr val="393B44"/>
      </a:dk1>
      <a:lt1>
        <a:srgbClr val="FFFFFF"/>
      </a:lt1>
      <a:dk2>
        <a:srgbClr val="98ADBE"/>
      </a:dk2>
      <a:lt2>
        <a:srgbClr val="CDD6DD"/>
      </a:lt2>
      <a:accent1>
        <a:srgbClr val="2768CF"/>
      </a:accent1>
      <a:accent2>
        <a:srgbClr val="39B5D8"/>
      </a:accent2>
      <a:accent3>
        <a:srgbClr val="F16A39"/>
      </a:accent3>
      <a:accent4>
        <a:srgbClr val="DA2323"/>
      </a:accent4>
      <a:accent5>
        <a:srgbClr val="FFE599"/>
      </a:accent5>
      <a:accent6>
        <a:srgbClr val="FFD451"/>
      </a:accent6>
      <a:hlink>
        <a:srgbClr val="0B8FB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185</Words>
  <Application>Microsoft Office PowerPoint</Application>
  <PresentationFormat>عرض على الشاشة (16:9)</PresentationFormat>
  <Paragraphs>44</Paragraphs>
  <Slides>15</Slides>
  <Notes>13</Notes>
  <HiddenSlides>0</HiddenSlides>
  <MMClips>6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Berlin Sans FB Demi</vt:lpstr>
      <vt:lpstr>Kristen ITC</vt:lpstr>
      <vt:lpstr>Arial</vt:lpstr>
      <vt:lpstr>Patrick Hand SC</vt:lpstr>
      <vt:lpstr>Lato Black</vt:lpstr>
      <vt:lpstr>Patrick Hand</vt:lpstr>
      <vt:lpstr>Talbot template</vt:lpstr>
      <vt:lpstr>We can 2  Unit 4 lesson4 Phonics</vt:lpstr>
      <vt:lpstr>say, read, and write the sounds   bl, cl,  fl,  gl,  pl.</vt:lpstr>
      <vt:lpstr>Let`s watch a video!</vt:lpstr>
      <vt:lpstr>Listen, say, and match.  Then write the missing letters. </vt:lpstr>
      <vt:lpstr>عرض تقديمي في PowerPoint</vt:lpstr>
      <vt:lpstr>عرض تقديمي في PowerPoint</vt:lpstr>
      <vt:lpstr>Fun time</vt:lpstr>
      <vt:lpstr>عرض تقديمي في PowerPoint</vt:lpstr>
      <vt:lpstr>Go to page 46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Well done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can 4  Unit 1 lesson4 Phonics</dc:title>
  <dc:creator>Asus</dc:creator>
  <cp:lastModifiedBy>محمد زايد</cp:lastModifiedBy>
  <cp:revision>21</cp:revision>
  <dcterms:modified xsi:type="dcterms:W3CDTF">2024-01-23T18:07:15Z</dcterms:modified>
</cp:coreProperties>
</file>