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2"/>
  </p:notesMasterIdLst>
  <p:sldIdLst>
    <p:sldId id="256" r:id="rId2"/>
    <p:sldId id="258" r:id="rId3"/>
    <p:sldId id="265" r:id="rId4"/>
    <p:sldId id="269" r:id="rId5"/>
    <p:sldId id="266" r:id="rId6"/>
    <p:sldId id="270" r:id="rId7"/>
    <p:sldId id="276" r:id="rId8"/>
    <p:sldId id="272" r:id="rId9"/>
    <p:sldId id="273" r:id="rId10"/>
    <p:sldId id="280" r:id="rId11"/>
    <p:sldId id="275" r:id="rId12"/>
    <p:sldId id="277" r:id="rId13"/>
    <p:sldId id="278" r:id="rId14"/>
    <p:sldId id="283" r:id="rId15"/>
    <p:sldId id="285" r:id="rId16"/>
    <p:sldId id="281" r:id="rId17"/>
    <p:sldId id="279" r:id="rId18"/>
    <p:sldId id="267" r:id="rId19"/>
    <p:sldId id="282" r:id="rId20"/>
    <p:sldId id="284" r:id="rId21"/>
  </p:sldIdLst>
  <p:sldSz cx="9144000" cy="5143500" type="screen16x9"/>
  <p:notesSz cx="6858000" cy="9144000"/>
  <p:embeddedFontLst>
    <p:embeddedFont>
      <p:font typeface="Arima" panose="020B0604020202020204" charset="0"/>
      <p:regular r:id="rId23"/>
      <p:bold r:id="rId24"/>
    </p:embeddedFont>
    <p:embeddedFont>
      <p:font typeface="Bebas Neue" panose="020B0606020202050201" pitchFamily="34" charset="0"/>
      <p:regular r:id="rId25"/>
    </p:embeddedFont>
    <p:embeddedFont>
      <p:font typeface="Cavolini" panose="03000502040302020204" pitchFamily="66" charset="0"/>
      <p:regular r:id="rId26"/>
      <p:bold r:id="rId27"/>
      <p:italic r:id="rId28"/>
      <p:boldItalic r:id="rId29"/>
    </p:embeddedFont>
    <p:embeddedFont>
      <p:font typeface="DM Sans" pitchFamily="2" charset="0"/>
      <p:regular r:id="rId30"/>
      <p:bold r:id="rId31"/>
      <p:italic r:id="rId32"/>
      <p:boldItalic r:id="rId33"/>
    </p:embeddedFont>
    <p:embeddedFont>
      <p:font typeface="Fahkwang" panose="00000500000000000000" pitchFamily="2" charset="-34"/>
      <p:regular r:id="rId34"/>
      <p:bold r:id="rId35"/>
      <p:italic r:id="rId36"/>
      <p:boldItalic r:id="rId37"/>
    </p:embeddedFont>
    <p:embeddedFont>
      <p:font typeface="Handlee" panose="02000000000000000000" pitchFamily="2" charset="0"/>
      <p:regular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47F"/>
    <a:srgbClr val="FD5D70"/>
    <a:srgbClr val="3A6868"/>
    <a:srgbClr val="FD6E80"/>
    <a:srgbClr val="F692AC"/>
    <a:srgbClr val="F79FB6"/>
    <a:srgbClr val="6A867D"/>
    <a:srgbClr val="F3A6BB"/>
    <a:srgbClr val="F5DEE6"/>
    <a:srgbClr val="F8A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728E39-05EC-4AF8-AAEC-F2B7326344C6}">
  <a:tblStyle styleId="{7F728E39-05EC-4AF8-AAEC-F2B7326344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21c9a86ccd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21c9a86ccd3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21c9a86ccd3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21c9a86ccd3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21c9a86ccd3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21c9a86ccd3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21c9a86ccd3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21c9a86ccd3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21c9a86ccd3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21c9a86ccd3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21c9a86ccd3_0_19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21c9a86ccd3_0_19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21c9a86ccd3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21c9a86ccd3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21c9a86ccd3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21c9a86ccd3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1b6da1cd78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1b6da1cd78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21b6da1cd7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21b6da1cd7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1b6da1cd78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1b6da1cd78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21c9a86ccd3_0_19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21c9a86ccd3_0_19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1c9a86ccd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21c9a86ccd3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1c9a86ccd3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1c9a86ccd3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1f6d4a5d46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1f6d4a5d46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1c9a86ccd3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1c9a86ccd3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21c9a86ccd3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21c9a86ccd3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21c9a86ccd3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21c9a86ccd3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1c9a86ccd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21c9a86ccd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696875"/>
            <a:ext cx="4306200" cy="26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Arima"/>
                <a:ea typeface="Arima"/>
                <a:cs typeface="Arima"/>
                <a:sym typeface="Arim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05625"/>
            <a:ext cx="43062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101000" y="3572875"/>
            <a:ext cx="42738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3451125" y="1619375"/>
            <a:ext cx="4923600" cy="18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 rot="9062767">
            <a:off x="-280336" y="2619419"/>
            <a:ext cx="816141" cy="1053663"/>
          </a:xfrm>
          <a:custGeom>
            <a:avLst/>
            <a:gdLst/>
            <a:ahLst/>
            <a:cxnLst/>
            <a:rect l="l" t="t" r="r" b="b"/>
            <a:pathLst>
              <a:path w="32646" h="42147" extrusionOk="0">
                <a:moveTo>
                  <a:pt x="7278" y="1"/>
                </a:moveTo>
                <a:cubicBezTo>
                  <a:pt x="5885" y="1"/>
                  <a:pt x="4548" y="596"/>
                  <a:pt x="3587" y="1634"/>
                </a:cubicBezTo>
                <a:cubicBezTo>
                  <a:pt x="1" y="5677"/>
                  <a:pt x="7569" y="9750"/>
                  <a:pt x="6870" y="11270"/>
                </a:cubicBezTo>
                <a:cubicBezTo>
                  <a:pt x="6049" y="12972"/>
                  <a:pt x="548" y="10966"/>
                  <a:pt x="1885" y="14674"/>
                </a:cubicBezTo>
                <a:cubicBezTo>
                  <a:pt x="3192" y="18382"/>
                  <a:pt x="8390" y="16255"/>
                  <a:pt x="8360" y="18838"/>
                </a:cubicBezTo>
                <a:cubicBezTo>
                  <a:pt x="8360" y="21422"/>
                  <a:pt x="913" y="18413"/>
                  <a:pt x="2068" y="24613"/>
                </a:cubicBezTo>
                <a:cubicBezTo>
                  <a:pt x="3253" y="30814"/>
                  <a:pt x="10396" y="27045"/>
                  <a:pt x="9788" y="30206"/>
                </a:cubicBezTo>
                <a:cubicBezTo>
                  <a:pt x="9180" y="33398"/>
                  <a:pt x="4043" y="29325"/>
                  <a:pt x="3527" y="35313"/>
                </a:cubicBezTo>
                <a:cubicBezTo>
                  <a:pt x="3131" y="39690"/>
                  <a:pt x="8846" y="41057"/>
                  <a:pt x="11946" y="41513"/>
                </a:cubicBezTo>
                <a:cubicBezTo>
                  <a:pt x="13040" y="41635"/>
                  <a:pt x="14135" y="41817"/>
                  <a:pt x="15229" y="42000"/>
                </a:cubicBezTo>
                <a:cubicBezTo>
                  <a:pt x="15809" y="42098"/>
                  <a:pt x="16392" y="42146"/>
                  <a:pt x="16970" y="42146"/>
                </a:cubicBezTo>
                <a:cubicBezTo>
                  <a:pt x="19963" y="42146"/>
                  <a:pt x="22847" y="40853"/>
                  <a:pt x="24834" y="38535"/>
                </a:cubicBezTo>
                <a:cubicBezTo>
                  <a:pt x="25533" y="37683"/>
                  <a:pt x="26263" y="36863"/>
                  <a:pt x="27022" y="36073"/>
                </a:cubicBezTo>
                <a:cubicBezTo>
                  <a:pt x="29150" y="33732"/>
                  <a:pt x="32646" y="28990"/>
                  <a:pt x="29576" y="25890"/>
                </a:cubicBezTo>
                <a:cubicBezTo>
                  <a:pt x="28465" y="24779"/>
                  <a:pt x="27553" y="24393"/>
                  <a:pt x="26767" y="24393"/>
                </a:cubicBezTo>
                <a:cubicBezTo>
                  <a:pt x="24979" y="24393"/>
                  <a:pt x="23845" y="26394"/>
                  <a:pt x="22512" y="26394"/>
                </a:cubicBezTo>
                <a:cubicBezTo>
                  <a:pt x="22187" y="26394"/>
                  <a:pt x="21851" y="26276"/>
                  <a:pt x="21490" y="25981"/>
                </a:cubicBezTo>
                <a:cubicBezTo>
                  <a:pt x="18998" y="23914"/>
                  <a:pt x="26901" y="22273"/>
                  <a:pt x="23831" y="16741"/>
                </a:cubicBezTo>
                <a:cubicBezTo>
                  <a:pt x="22929" y="15125"/>
                  <a:pt x="21965" y="14590"/>
                  <a:pt x="21010" y="14590"/>
                </a:cubicBezTo>
                <a:cubicBezTo>
                  <a:pt x="19130" y="14590"/>
                  <a:pt x="17286" y="16667"/>
                  <a:pt x="16031" y="16667"/>
                </a:cubicBezTo>
                <a:cubicBezTo>
                  <a:pt x="15753" y="16667"/>
                  <a:pt x="15504" y="16565"/>
                  <a:pt x="15290" y="16315"/>
                </a:cubicBezTo>
                <a:cubicBezTo>
                  <a:pt x="13648" y="14370"/>
                  <a:pt x="18998" y="12668"/>
                  <a:pt x="17661" y="8990"/>
                </a:cubicBezTo>
                <a:cubicBezTo>
                  <a:pt x="17293" y="7971"/>
                  <a:pt x="16802" y="7613"/>
                  <a:pt x="16247" y="7613"/>
                </a:cubicBezTo>
                <a:cubicBezTo>
                  <a:pt x="14934" y="7613"/>
                  <a:pt x="13265" y="9623"/>
                  <a:pt x="12044" y="9623"/>
                </a:cubicBezTo>
                <a:cubicBezTo>
                  <a:pt x="11904" y="9623"/>
                  <a:pt x="11769" y="9596"/>
                  <a:pt x="11642" y="9537"/>
                </a:cubicBezTo>
                <a:cubicBezTo>
                  <a:pt x="10122" y="8838"/>
                  <a:pt x="13344" y="874"/>
                  <a:pt x="7995" y="54"/>
                </a:cubicBezTo>
                <a:cubicBezTo>
                  <a:pt x="7755" y="18"/>
                  <a:pt x="7516" y="1"/>
                  <a:pt x="72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 rot="-8445998">
            <a:off x="8352131" y="4085263"/>
            <a:ext cx="1437519" cy="1037682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9477743">
            <a:off x="-316565" y="3262123"/>
            <a:ext cx="888589" cy="1210776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 rot="4740753">
            <a:off x="-215065" y="892483"/>
            <a:ext cx="1060109" cy="1042583"/>
          </a:xfrm>
          <a:custGeom>
            <a:avLst/>
            <a:gdLst/>
            <a:ahLst/>
            <a:cxnLst/>
            <a:rect l="l" t="t" r="r" b="b"/>
            <a:pathLst>
              <a:path w="42403" h="41702" extrusionOk="0">
                <a:moveTo>
                  <a:pt x="10642" y="0"/>
                </a:moveTo>
                <a:cubicBezTo>
                  <a:pt x="7868" y="0"/>
                  <a:pt x="5201" y="1952"/>
                  <a:pt x="4681" y="5461"/>
                </a:cubicBezTo>
                <a:cubicBezTo>
                  <a:pt x="3617" y="12847"/>
                  <a:pt x="12037" y="12330"/>
                  <a:pt x="11429" y="15674"/>
                </a:cubicBezTo>
                <a:cubicBezTo>
                  <a:pt x="11274" y="16565"/>
                  <a:pt x="10670" y="16807"/>
                  <a:pt x="9842" y="16807"/>
                </a:cubicBezTo>
                <a:cubicBezTo>
                  <a:pt x="8854" y="16807"/>
                  <a:pt x="7549" y="16463"/>
                  <a:pt x="6306" y="16463"/>
                </a:cubicBezTo>
                <a:cubicBezTo>
                  <a:pt x="4717" y="16463"/>
                  <a:pt x="3231" y="17026"/>
                  <a:pt x="2645" y="19595"/>
                </a:cubicBezTo>
                <a:cubicBezTo>
                  <a:pt x="1034" y="26464"/>
                  <a:pt x="10517" y="24884"/>
                  <a:pt x="10578" y="28744"/>
                </a:cubicBezTo>
                <a:cubicBezTo>
                  <a:pt x="10604" y="29850"/>
                  <a:pt x="10010" y="30143"/>
                  <a:pt x="9105" y="30143"/>
                </a:cubicBezTo>
                <a:cubicBezTo>
                  <a:pt x="8085" y="30143"/>
                  <a:pt x="6671" y="29772"/>
                  <a:pt x="5297" y="29772"/>
                </a:cubicBezTo>
                <a:cubicBezTo>
                  <a:pt x="3598" y="29772"/>
                  <a:pt x="1962" y="30340"/>
                  <a:pt x="1216" y="32878"/>
                </a:cubicBezTo>
                <a:cubicBezTo>
                  <a:pt x="0" y="37011"/>
                  <a:pt x="4377" y="39413"/>
                  <a:pt x="8177" y="40629"/>
                </a:cubicBezTo>
                <a:cubicBezTo>
                  <a:pt x="10489" y="41345"/>
                  <a:pt x="12874" y="41701"/>
                  <a:pt x="15257" y="41701"/>
                </a:cubicBezTo>
                <a:cubicBezTo>
                  <a:pt x="18228" y="41701"/>
                  <a:pt x="21195" y="41148"/>
                  <a:pt x="24013" y="40051"/>
                </a:cubicBezTo>
                <a:cubicBezTo>
                  <a:pt x="34347" y="35978"/>
                  <a:pt x="42402" y="26221"/>
                  <a:pt x="37539" y="21145"/>
                </a:cubicBezTo>
                <a:cubicBezTo>
                  <a:pt x="36071" y="19634"/>
                  <a:pt x="34875" y="19078"/>
                  <a:pt x="33871" y="19078"/>
                </a:cubicBezTo>
                <a:cubicBezTo>
                  <a:pt x="31056" y="19078"/>
                  <a:pt x="29747" y="23455"/>
                  <a:pt x="28167" y="23455"/>
                </a:cubicBezTo>
                <a:cubicBezTo>
                  <a:pt x="27907" y="23455"/>
                  <a:pt x="27639" y="23336"/>
                  <a:pt x="27356" y="23060"/>
                </a:cubicBezTo>
                <a:cubicBezTo>
                  <a:pt x="24742" y="20507"/>
                  <a:pt x="33983" y="15339"/>
                  <a:pt x="28815" y="10689"/>
                </a:cubicBezTo>
                <a:cubicBezTo>
                  <a:pt x="27230" y="9262"/>
                  <a:pt x="25859" y="8742"/>
                  <a:pt x="24702" y="8742"/>
                </a:cubicBezTo>
                <a:cubicBezTo>
                  <a:pt x="22088" y="8742"/>
                  <a:pt x="20565" y="11396"/>
                  <a:pt x="20122" y="12239"/>
                </a:cubicBezTo>
                <a:cubicBezTo>
                  <a:pt x="19941" y="12601"/>
                  <a:pt x="19621" y="12830"/>
                  <a:pt x="19264" y="12830"/>
                </a:cubicBezTo>
                <a:cubicBezTo>
                  <a:pt x="18420" y="12830"/>
                  <a:pt x="17371" y="11546"/>
                  <a:pt x="17478" y="7680"/>
                </a:cubicBezTo>
                <a:cubicBezTo>
                  <a:pt x="16903" y="2383"/>
                  <a:pt x="13708" y="0"/>
                  <a:pt x="10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/>
          <p:nvPr/>
        </p:nvSpPr>
        <p:spPr>
          <a:xfrm rot="-5593442">
            <a:off x="5132025" y="2704914"/>
            <a:ext cx="9537083" cy="2671748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/>
          <p:nvPr/>
        </p:nvSpPr>
        <p:spPr>
          <a:xfrm rot="4454421" flipH="1">
            <a:off x="-3184003" y="-1226154"/>
            <a:ext cx="6199164" cy="3440016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 rot="-8597157" flipH="1">
            <a:off x="8704900" y="3759134"/>
            <a:ext cx="887643" cy="1210781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/>
          <p:cNvSpPr/>
          <p:nvPr/>
        </p:nvSpPr>
        <p:spPr>
          <a:xfrm rot="-5400000">
            <a:off x="4736949" y="3408725"/>
            <a:ext cx="9299736" cy="1911605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/>
          <p:nvPr/>
        </p:nvSpPr>
        <p:spPr>
          <a:xfrm rot="-5743696" flipH="1">
            <a:off x="6657192" y="482520"/>
            <a:ext cx="6198562" cy="3439682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/>
          <p:nvPr/>
        </p:nvSpPr>
        <p:spPr>
          <a:xfrm rot="6109965">
            <a:off x="-5077139" y="-694037"/>
            <a:ext cx="9537090" cy="2671954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5906815">
            <a:off x="-954127" y="3018815"/>
            <a:ext cx="948421" cy="1665030"/>
          </a:xfrm>
          <a:custGeom>
            <a:avLst/>
            <a:gdLst/>
            <a:ahLst/>
            <a:cxnLst/>
            <a:rect l="l" t="t" r="r" b="b"/>
            <a:pathLst>
              <a:path w="37935" h="66598" extrusionOk="0">
                <a:moveTo>
                  <a:pt x="14837" y="0"/>
                </a:moveTo>
                <a:cubicBezTo>
                  <a:pt x="7764" y="0"/>
                  <a:pt x="746" y="4879"/>
                  <a:pt x="183" y="13464"/>
                </a:cubicBezTo>
                <a:cubicBezTo>
                  <a:pt x="0" y="16017"/>
                  <a:pt x="547" y="18357"/>
                  <a:pt x="2128" y="20060"/>
                </a:cubicBezTo>
                <a:cubicBezTo>
                  <a:pt x="9423" y="27962"/>
                  <a:pt x="3739" y="30546"/>
                  <a:pt x="3739" y="40789"/>
                </a:cubicBezTo>
                <a:cubicBezTo>
                  <a:pt x="3739" y="51002"/>
                  <a:pt x="10882" y="46169"/>
                  <a:pt x="11946" y="51975"/>
                </a:cubicBezTo>
                <a:cubicBezTo>
                  <a:pt x="12979" y="57780"/>
                  <a:pt x="9696" y="62553"/>
                  <a:pt x="14438" y="65835"/>
                </a:cubicBezTo>
                <a:cubicBezTo>
                  <a:pt x="15216" y="66340"/>
                  <a:pt x="16096" y="66597"/>
                  <a:pt x="16987" y="66597"/>
                </a:cubicBezTo>
                <a:cubicBezTo>
                  <a:pt x="17384" y="66597"/>
                  <a:pt x="17783" y="66546"/>
                  <a:pt x="18177" y="66443"/>
                </a:cubicBezTo>
                <a:cubicBezTo>
                  <a:pt x="22037" y="65592"/>
                  <a:pt x="25958" y="64863"/>
                  <a:pt x="29879" y="64315"/>
                </a:cubicBezTo>
                <a:cubicBezTo>
                  <a:pt x="31186" y="64194"/>
                  <a:pt x="32372" y="63495"/>
                  <a:pt x="33162" y="62431"/>
                </a:cubicBezTo>
                <a:cubicBezTo>
                  <a:pt x="36445" y="57689"/>
                  <a:pt x="31673" y="54376"/>
                  <a:pt x="30639" y="48571"/>
                </a:cubicBezTo>
                <a:cubicBezTo>
                  <a:pt x="29575" y="42765"/>
                  <a:pt x="37934" y="44801"/>
                  <a:pt x="34378" y="35227"/>
                </a:cubicBezTo>
                <a:cubicBezTo>
                  <a:pt x="30761" y="25622"/>
                  <a:pt x="24530" y="25196"/>
                  <a:pt x="28572" y="15227"/>
                </a:cubicBezTo>
                <a:cubicBezTo>
                  <a:pt x="29484" y="13038"/>
                  <a:pt x="29089" y="10606"/>
                  <a:pt x="27903" y="8205"/>
                </a:cubicBezTo>
                <a:cubicBezTo>
                  <a:pt x="25163" y="2584"/>
                  <a:pt x="19986" y="0"/>
                  <a:pt x="14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 rot="4986826">
            <a:off x="-608413" y="2568361"/>
            <a:ext cx="1437495" cy="1037664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 rot="6110021">
            <a:off x="-4442255" y="-450074"/>
            <a:ext cx="9299776" cy="1911567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 rot="-5530319">
            <a:off x="8907694" y="3279767"/>
            <a:ext cx="630762" cy="1091420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 rot="2086905">
            <a:off x="-366895" y="40676"/>
            <a:ext cx="888700" cy="1210927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rot="-4628955" flipH="1">
            <a:off x="8504300" y="2778706"/>
            <a:ext cx="859403" cy="936149"/>
          </a:xfrm>
          <a:custGeom>
            <a:avLst/>
            <a:gdLst/>
            <a:ahLst/>
            <a:cxnLst/>
            <a:rect l="l" t="t" r="r" b="b"/>
            <a:pathLst>
              <a:path w="34378" h="37448" extrusionOk="0">
                <a:moveTo>
                  <a:pt x="6870" y="0"/>
                </a:moveTo>
                <a:cubicBezTo>
                  <a:pt x="15076" y="8207"/>
                  <a:pt x="13739" y="21034"/>
                  <a:pt x="13739" y="21034"/>
                </a:cubicBezTo>
                <a:cubicBezTo>
                  <a:pt x="13739" y="21034"/>
                  <a:pt x="10122" y="13192"/>
                  <a:pt x="0" y="13192"/>
                </a:cubicBezTo>
                <a:cubicBezTo>
                  <a:pt x="7265" y="19241"/>
                  <a:pt x="10092" y="27387"/>
                  <a:pt x="11155" y="32523"/>
                </a:cubicBezTo>
                <a:cubicBezTo>
                  <a:pt x="11763" y="35381"/>
                  <a:pt x="14317" y="37448"/>
                  <a:pt x="17235" y="37448"/>
                </a:cubicBezTo>
                <a:cubicBezTo>
                  <a:pt x="20244" y="37448"/>
                  <a:pt x="22827" y="35320"/>
                  <a:pt x="23374" y="32371"/>
                </a:cubicBezTo>
                <a:cubicBezTo>
                  <a:pt x="24864" y="24317"/>
                  <a:pt x="28420" y="9301"/>
                  <a:pt x="34378" y="6687"/>
                </a:cubicBezTo>
                <a:cubicBezTo>
                  <a:pt x="25989" y="6687"/>
                  <a:pt x="21186" y="14712"/>
                  <a:pt x="21186" y="14712"/>
                </a:cubicBezTo>
                <a:cubicBezTo>
                  <a:pt x="21186" y="14712"/>
                  <a:pt x="18146" y="0"/>
                  <a:pt x="68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 rot="-4346413">
            <a:off x="8566362" y="3780993"/>
            <a:ext cx="887673" cy="1210822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 rot="-4834469">
            <a:off x="4347324" y="2071362"/>
            <a:ext cx="9536550" cy="1909237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 rot="6595462">
            <a:off x="-327737" y="830674"/>
            <a:ext cx="630788" cy="1091466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/>
          <p:nvPr/>
        </p:nvSpPr>
        <p:spPr>
          <a:xfrm rot="6110130">
            <a:off x="-5208728" y="-596076"/>
            <a:ext cx="9536590" cy="1909212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722700" y="1126225"/>
            <a:ext cx="3716100" cy="12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"/>
          </p:nvPr>
        </p:nvSpPr>
        <p:spPr>
          <a:xfrm>
            <a:off x="722700" y="2548175"/>
            <a:ext cx="3716100" cy="14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25" name="Google Shape;125;p18"/>
          <p:cNvSpPr>
            <a:spLocks noGrp="1"/>
          </p:cNvSpPr>
          <p:nvPr>
            <p:ph type="pic" idx="2"/>
          </p:nvPr>
        </p:nvSpPr>
        <p:spPr>
          <a:xfrm>
            <a:off x="5095875" y="0"/>
            <a:ext cx="40482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 flipH="1">
            <a:off x="787500" y="445325"/>
            <a:ext cx="76278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 flipH="1">
            <a:off x="2406000" y="1982850"/>
            <a:ext cx="22542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/>
          <p:nvPr/>
        </p:nvSpPr>
        <p:spPr>
          <a:xfrm rot="-5311634" flipH="1">
            <a:off x="6822909" y="989128"/>
            <a:ext cx="6198793" cy="3439810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1"/>
          <p:cNvSpPr/>
          <p:nvPr/>
        </p:nvSpPr>
        <p:spPr>
          <a:xfrm rot="5488366" flipH="1">
            <a:off x="-3725291" y="640927"/>
            <a:ext cx="6198793" cy="3439810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1"/>
          <p:cNvSpPr/>
          <p:nvPr/>
        </p:nvSpPr>
        <p:spPr>
          <a:xfrm rot="-4080042" flipH="1">
            <a:off x="8154846" y="4132080"/>
            <a:ext cx="1437493" cy="1037663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/>
          <p:nvPr/>
        </p:nvSpPr>
        <p:spPr>
          <a:xfrm rot="5098138" flipH="1">
            <a:off x="-199068" y="3703860"/>
            <a:ext cx="630783" cy="1091458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 rot="-5203261" flipH="1">
            <a:off x="8559971" y="3028971"/>
            <a:ext cx="887708" cy="1210870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 rot="4197019">
            <a:off x="-61279" y="3166344"/>
            <a:ext cx="859362" cy="936105"/>
          </a:xfrm>
          <a:custGeom>
            <a:avLst/>
            <a:gdLst/>
            <a:ahLst/>
            <a:cxnLst/>
            <a:rect l="l" t="t" r="r" b="b"/>
            <a:pathLst>
              <a:path w="34378" h="37448" extrusionOk="0">
                <a:moveTo>
                  <a:pt x="6870" y="0"/>
                </a:moveTo>
                <a:cubicBezTo>
                  <a:pt x="15076" y="8207"/>
                  <a:pt x="13739" y="21034"/>
                  <a:pt x="13739" y="21034"/>
                </a:cubicBezTo>
                <a:cubicBezTo>
                  <a:pt x="13739" y="21034"/>
                  <a:pt x="10122" y="13192"/>
                  <a:pt x="0" y="13192"/>
                </a:cubicBezTo>
                <a:cubicBezTo>
                  <a:pt x="7265" y="19241"/>
                  <a:pt x="10092" y="27387"/>
                  <a:pt x="11155" y="32523"/>
                </a:cubicBezTo>
                <a:cubicBezTo>
                  <a:pt x="11763" y="35381"/>
                  <a:pt x="14317" y="37448"/>
                  <a:pt x="17235" y="37448"/>
                </a:cubicBezTo>
                <a:cubicBezTo>
                  <a:pt x="20244" y="37448"/>
                  <a:pt x="22827" y="35320"/>
                  <a:pt x="23374" y="32371"/>
                </a:cubicBezTo>
                <a:cubicBezTo>
                  <a:pt x="24864" y="24317"/>
                  <a:pt x="28420" y="9301"/>
                  <a:pt x="34378" y="6687"/>
                </a:cubicBezTo>
                <a:cubicBezTo>
                  <a:pt x="25989" y="6687"/>
                  <a:pt x="21186" y="14712"/>
                  <a:pt x="21186" y="14712"/>
                </a:cubicBezTo>
                <a:cubicBezTo>
                  <a:pt x="21186" y="14712"/>
                  <a:pt x="18146" y="0"/>
                  <a:pt x="68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 rot="3914500" flipH="1">
            <a:off x="73201" y="4249663"/>
            <a:ext cx="887692" cy="1210849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/>
          <p:nvPr/>
        </p:nvSpPr>
        <p:spPr>
          <a:xfrm rot="4402388" flipH="1">
            <a:off x="-4764232" y="2915925"/>
            <a:ext cx="9536337" cy="1909273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/>
          <p:nvPr/>
        </p:nvSpPr>
        <p:spPr>
          <a:xfrm rot="-6064313" flipH="1">
            <a:off x="4127641" y="70368"/>
            <a:ext cx="9300150" cy="1911528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ubTitle" idx="1"/>
          </p:nvPr>
        </p:nvSpPr>
        <p:spPr>
          <a:xfrm>
            <a:off x="2648802" y="1808775"/>
            <a:ext cx="46362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2"/>
          </p:nvPr>
        </p:nvSpPr>
        <p:spPr>
          <a:xfrm>
            <a:off x="2648802" y="2952275"/>
            <a:ext cx="46362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3"/>
          </p:nvPr>
        </p:nvSpPr>
        <p:spPr>
          <a:xfrm>
            <a:off x="2648802" y="4095775"/>
            <a:ext cx="46362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4"/>
          </p:nvPr>
        </p:nvSpPr>
        <p:spPr>
          <a:xfrm>
            <a:off x="2648800" y="1287425"/>
            <a:ext cx="463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5"/>
          </p:nvPr>
        </p:nvSpPr>
        <p:spPr>
          <a:xfrm>
            <a:off x="2648800" y="2430925"/>
            <a:ext cx="463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6"/>
          </p:nvPr>
        </p:nvSpPr>
        <p:spPr>
          <a:xfrm>
            <a:off x="2648800" y="3574425"/>
            <a:ext cx="463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7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/>
          <p:nvPr/>
        </p:nvSpPr>
        <p:spPr>
          <a:xfrm rot="-8223619">
            <a:off x="4630597" y="-865441"/>
            <a:ext cx="9537258" cy="2671987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 rot="-9622805">
            <a:off x="5642679" y="-1491919"/>
            <a:ext cx="948435" cy="1665055"/>
          </a:xfrm>
          <a:custGeom>
            <a:avLst/>
            <a:gdLst/>
            <a:ahLst/>
            <a:cxnLst/>
            <a:rect l="l" t="t" r="r" b="b"/>
            <a:pathLst>
              <a:path w="37935" h="66598" extrusionOk="0">
                <a:moveTo>
                  <a:pt x="14837" y="0"/>
                </a:moveTo>
                <a:cubicBezTo>
                  <a:pt x="7764" y="0"/>
                  <a:pt x="746" y="4879"/>
                  <a:pt x="183" y="13464"/>
                </a:cubicBezTo>
                <a:cubicBezTo>
                  <a:pt x="0" y="16017"/>
                  <a:pt x="547" y="18357"/>
                  <a:pt x="2128" y="20060"/>
                </a:cubicBezTo>
                <a:cubicBezTo>
                  <a:pt x="9423" y="27962"/>
                  <a:pt x="3739" y="30546"/>
                  <a:pt x="3739" y="40789"/>
                </a:cubicBezTo>
                <a:cubicBezTo>
                  <a:pt x="3739" y="51002"/>
                  <a:pt x="10882" y="46169"/>
                  <a:pt x="11946" y="51975"/>
                </a:cubicBezTo>
                <a:cubicBezTo>
                  <a:pt x="12979" y="57780"/>
                  <a:pt x="9696" y="62553"/>
                  <a:pt x="14438" y="65835"/>
                </a:cubicBezTo>
                <a:cubicBezTo>
                  <a:pt x="15216" y="66340"/>
                  <a:pt x="16096" y="66597"/>
                  <a:pt x="16987" y="66597"/>
                </a:cubicBezTo>
                <a:cubicBezTo>
                  <a:pt x="17384" y="66597"/>
                  <a:pt x="17783" y="66546"/>
                  <a:pt x="18177" y="66443"/>
                </a:cubicBezTo>
                <a:cubicBezTo>
                  <a:pt x="22037" y="65592"/>
                  <a:pt x="25958" y="64863"/>
                  <a:pt x="29879" y="64315"/>
                </a:cubicBezTo>
                <a:cubicBezTo>
                  <a:pt x="31186" y="64194"/>
                  <a:pt x="32372" y="63495"/>
                  <a:pt x="33162" y="62431"/>
                </a:cubicBezTo>
                <a:cubicBezTo>
                  <a:pt x="36445" y="57689"/>
                  <a:pt x="31673" y="54376"/>
                  <a:pt x="30639" y="48571"/>
                </a:cubicBezTo>
                <a:cubicBezTo>
                  <a:pt x="29575" y="42765"/>
                  <a:pt x="37934" y="44801"/>
                  <a:pt x="34378" y="35227"/>
                </a:cubicBezTo>
                <a:cubicBezTo>
                  <a:pt x="30761" y="25622"/>
                  <a:pt x="24530" y="25196"/>
                  <a:pt x="28572" y="15227"/>
                </a:cubicBezTo>
                <a:cubicBezTo>
                  <a:pt x="29484" y="13038"/>
                  <a:pt x="29089" y="10606"/>
                  <a:pt x="27903" y="8205"/>
                </a:cubicBezTo>
                <a:cubicBezTo>
                  <a:pt x="25163" y="2584"/>
                  <a:pt x="19986" y="0"/>
                  <a:pt x="14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 rot="-10542617">
            <a:off x="6033461" y="-451045"/>
            <a:ext cx="1437477" cy="1037651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 rot="-9419392">
            <a:off x="4616145" y="-292196"/>
            <a:ext cx="9299639" cy="1911527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 rot="8157363">
            <a:off x="8404120" y="-134937"/>
            <a:ext cx="888740" cy="1210982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 rot="-8933862">
            <a:off x="7834141" y="-304828"/>
            <a:ext cx="630789" cy="1091468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/>
          <p:nvPr/>
        </p:nvSpPr>
        <p:spPr>
          <a:xfrm rot="-9419330">
            <a:off x="4767589" y="-898234"/>
            <a:ext cx="9536579" cy="1909172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"/>
          <p:cNvSpPr/>
          <p:nvPr/>
        </p:nvSpPr>
        <p:spPr>
          <a:xfrm rot="-716472" flipH="1">
            <a:off x="-42368" y="4113799"/>
            <a:ext cx="9537384" cy="2671638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2"/>
          <p:cNvSpPr/>
          <p:nvPr/>
        </p:nvSpPr>
        <p:spPr>
          <a:xfrm rot="-1538398" flipH="1">
            <a:off x="3931380" y="4502826"/>
            <a:ext cx="1437426" cy="1037614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 rot="-3595180" flipH="1">
            <a:off x="150946" y="4366372"/>
            <a:ext cx="912625" cy="1372113"/>
          </a:xfrm>
          <a:custGeom>
            <a:avLst/>
            <a:gdLst/>
            <a:ahLst/>
            <a:cxnLst/>
            <a:rect l="l" t="t" r="r" b="b"/>
            <a:pathLst>
              <a:path w="36506" h="54886" extrusionOk="0">
                <a:moveTo>
                  <a:pt x="15643" y="0"/>
                </a:moveTo>
                <a:cubicBezTo>
                  <a:pt x="14805" y="0"/>
                  <a:pt x="13873" y="205"/>
                  <a:pt x="12827" y="661"/>
                </a:cubicBezTo>
                <a:cubicBezTo>
                  <a:pt x="4560" y="4309"/>
                  <a:pt x="11125" y="9963"/>
                  <a:pt x="5563" y="17075"/>
                </a:cubicBezTo>
                <a:cubicBezTo>
                  <a:pt x="0" y="24218"/>
                  <a:pt x="6961" y="28534"/>
                  <a:pt x="6961" y="40784"/>
                </a:cubicBezTo>
                <a:cubicBezTo>
                  <a:pt x="6961" y="53003"/>
                  <a:pt x="20122" y="54674"/>
                  <a:pt x="20122" y="54674"/>
                </a:cubicBezTo>
                <a:cubicBezTo>
                  <a:pt x="21155" y="54818"/>
                  <a:pt x="22118" y="54886"/>
                  <a:pt x="23015" y="54886"/>
                </a:cubicBezTo>
                <a:cubicBezTo>
                  <a:pt x="36338" y="54886"/>
                  <a:pt x="35016" y="39902"/>
                  <a:pt x="31399" y="36285"/>
                </a:cubicBezTo>
                <a:cubicBezTo>
                  <a:pt x="27539" y="32394"/>
                  <a:pt x="36506" y="21726"/>
                  <a:pt x="27083" y="14127"/>
                </a:cubicBezTo>
                <a:cubicBezTo>
                  <a:pt x="22889" y="10761"/>
                  <a:pt x="21724" y="0"/>
                  <a:pt x="15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 rot="-1937013" flipH="1">
            <a:off x="3157088" y="4660776"/>
            <a:ext cx="1060056" cy="1042531"/>
          </a:xfrm>
          <a:custGeom>
            <a:avLst/>
            <a:gdLst/>
            <a:ahLst/>
            <a:cxnLst/>
            <a:rect l="l" t="t" r="r" b="b"/>
            <a:pathLst>
              <a:path w="42403" h="41702" extrusionOk="0">
                <a:moveTo>
                  <a:pt x="10642" y="0"/>
                </a:moveTo>
                <a:cubicBezTo>
                  <a:pt x="7868" y="0"/>
                  <a:pt x="5201" y="1952"/>
                  <a:pt x="4681" y="5461"/>
                </a:cubicBezTo>
                <a:cubicBezTo>
                  <a:pt x="3617" y="12847"/>
                  <a:pt x="12037" y="12330"/>
                  <a:pt x="11429" y="15674"/>
                </a:cubicBezTo>
                <a:cubicBezTo>
                  <a:pt x="11274" y="16565"/>
                  <a:pt x="10670" y="16807"/>
                  <a:pt x="9842" y="16807"/>
                </a:cubicBezTo>
                <a:cubicBezTo>
                  <a:pt x="8854" y="16807"/>
                  <a:pt x="7549" y="16463"/>
                  <a:pt x="6306" y="16463"/>
                </a:cubicBezTo>
                <a:cubicBezTo>
                  <a:pt x="4717" y="16463"/>
                  <a:pt x="3231" y="17026"/>
                  <a:pt x="2645" y="19595"/>
                </a:cubicBezTo>
                <a:cubicBezTo>
                  <a:pt x="1034" y="26464"/>
                  <a:pt x="10517" y="24884"/>
                  <a:pt x="10578" y="28744"/>
                </a:cubicBezTo>
                <a:cubicBezTo>
                  <a:pt x="10604" y="29850"/>
                  <a:pt x="10010" y="30143"/>
                  <a:pt x="9105" y="30143"/>
                </a:cubicBezTo>
                <a:cubicBezTo>
                  <a:pt x="8085" y="30143"/>
                  <a:pt x="6671" y="29772"/>
                  <a:pt x="5297" y="29772"/>
                </a:cubicBezTo>
                <a:cubicBezTo>
                  <a:pt x="3598" y="29772"/>
                  <a:pt x="1962" y="30340"/>
                  <a:pt x="1216" y="32878"/>
                </a:cubicBezTo>
                <a:cubicBezTo>
                  <a:pt x="0" y="37011"/>
                  <a:pt x="4377" y="39413"/>
                  <a:pt x="8177" y="40629"/>
                </a:cubicBezTo>
                <a:cubicBezTo>
                  <a:pt x="10489" y="41345"/>
                  <a:pt x="12874" y="41701"/>
                  <a:pt x="15257" y="41701"/>
                </a:cubicBezTo>
                <a:cubicBezTo>
                  <a:pt x="18228" y="41701"/>
                  <a:pt x="21195" y="41148"/>
                  <a:pt x="24013" y="40051"/>
                </a:cubicBezTo>
                <a:cubicBezTo>
                  <a:pt x="34347" y="35978"/>
                  <a:pt x="42402" y="26221"/>
                  <a:pt x="37539" y="21145"/>
                </a:cubicBezTo>
                <a:cubicBezTo>
                  <a:pt x="36071" y="19634"/>
                  <a:pt x="34875" y="19078"/>
                  <a:pt x="33871" y="19078"/>
                </a:cubicBezTo>
                <a:cubicBezTo>
                  <a:pt x="31056" y="19078"/>
                  <a:pt x="29747" y="23455"/>
                  <a:pt x="28167" y="23455"/>
                </a:cubicBezTo>
                <a:cubicBezTo>
                  <a:pt x="27907" y="23455"/>
                  <a:pt x="27639" y="23336"/>
                  <a:pt x="27356" y="23060"/>
                </a:cubicBezTo>
                <a:cubicBezTo>
                  <a:pt x="24742" y="20507"/>
                  <a:pt x="33983" y="15339"/>
                  <a:pt x="28815" y="10689"/>
                </a:cubicBezTo>
                <a:cubicBezTo>
                  <a:pt x="27230" y="9262"/>
                  <a:pt x="25859" y="8742"/>
                  <a:pt x="24702" y="8742"/>
                </a:cubicBezTo>
                <a:cubicBezTo>
                  <a:pt x="22088" y="8742"/>
                  <a:pt x="20565" y="11396"/>
                  <a:pt x="20122" y="12239"/>
                </a:cubicBezTo>
                <a:cubicBezTo>
                  <a:pt x="19941" y="12601"/>
                  <a:pt x="19621" y="12830"/>
                  <a:pt x="19264" y="12830"/>
                </a:cubicBezTo>
                <a:cubicBezTo>
                  <a:pt x="18420" y="12830"/>
                  <a:pt x="17371" y="11546"/>
                  <a:pt x="17478" y="7680"/>
                </a:cubicBezTo>
                <a:cubicBezTo>
                  <a:pt x="16903" y="2383"/>
                  <a:pt x="13708" y="0"/>
                  <a:pt x="10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 rot="-1434573" flipH="1">
            <a:off x="920502" y="4171960"/>
            <a:ext cx="887688" cy="1210843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 flipH="1">
            <a:off x="8497796" y="4472775"/>
            <a:ext cx="860225" cy="936975"/>
          </a:xfrm>
          <a:custGeom>
            <a:avLst/>
            <a:gdLst/>
            <a:ahLst/>
            <a:cxnLst/>
            <a:rect l="l" t="t" r="r" b="b"/>
            <a:pathLst>
              <a:path w="34409" h="37479" extrusionOk="0">
                <a:moveTo>
                  <a:pt x="6870" y="1"/>
                </a:moveTo>
                <a:cubicBezTo>
                  <a:pt x="15107" y="8238"/>
                  <a:pt x="13769" y="21035"/>
                  <a:pt x="13769" y="21035"/>
                </a:cubicBezTo>
                <a:cubicBezTo>
                  <a:pt x="13769" y="21035"/>
                  <a:pt x="10122" y="13192"/>
                  <a:pt x="0" y="13192"/>
                </a:cubicBezTo>
                <a:cubicBezTo>
                  <a:pt x="7265" y="19241"/>
                  <a:pt x="10091" y="27387"/>
                  <a:pt x="11186" y="32524"/>
                </a:cubicBezTo>
                <a:cubicBezTo>
                  <a:pt x="11794" y="35412"/>
                  <a:pt x="14316" y="37479"/>
                  <a:pt x="17265" y="37479"/>
                </a:cubicBezTo>
                <a:cubicBezTo>
                  <a:pt x="20274" y="37479"/>
                  <a:pt x="22827" y="35320"/>
                  <a:pt x="23374" y="32372"/>
                </a:cubicBezTo>
                <a:cubicBezTo>
                  <a:pt x="24894" y="24348"/>
                  <a:pt x="28420" y="9332"/>
                  <a:pt x="34408" y="6688"/>
                </a:cubicBezTo>
                <a:cubicBezTo>
                  <a:pt x="25988" y="6688"/>
                  <a:pt x="21216" y="14712"/>
                  <a:pt x="21216" y="14712"/>
                </a:cubicBezTo>
                <a:cubicBezTo>
                  <a:pt x="21216" y="14712"/>
                  <a:pt x="18146" y="1"/>
                  <a:pt x="68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/>
          <p:cNvSpPr/>
          <p:nvPr/>
        </p:nvSpPr>
        <p:spPr>
          <a:xfrm rot="-245651" flipH="1">
            <a:off x="7687968" y="4638801"/>
            <a:ext cx="392145" cy="664210"/>
          </a:xfrm>
          <a:custGeom>
            <a:avLst/>
            <a:gdLst/>
            <a:ahLst/>
            <a:cxnLst/>
            <a:rect l="l" t="t" r="r" b="b"/>
            <a:pathLst>
              <a:path w="15685" h="26567" extrusionOk="0">
                <a:moveTo>
                  <a:pt x="9818" y="0"/>
                </a:moveTo>
                <a:cubicBezTo>
                  <a:pt x="9818" y="0"/>
                  <a:pt x="1307" y="8511"/>
                  <a:pt x="395" y="18268"/>
                </a:cubicBezTo>
                <a:cubicBezTo>
                  <a:pt x="0" y="22736"/>
                  <a:pt x="3526" y="26566"/>
                  <a:pt x="8024" y="26566"/>
                </a:cubicBezTo>
                <a:cubicBezTo>
                  <a:pt x="12249" y="26566"/>
                  <a:pt x="15654" y="23192"/>
                  <a:pt x="15684" y="18967"/>
                </a:cubicBezTo>
                <a:cubicBezTo>
                  <a:pt x="15684" y="14925"/>
                  <a:pt x="14347" y="8845"/>
                  <a:pt x="98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2"/>
          <p:cNvSpPr/>
          <p:nvPr/>
        </p:nvSpPr>
        <p:spPr>
          <a:xfrm flipH="1">
            <a:off x="8103321" y="4116938"/>
            <a:ext cx="1054575" cy="1062275"/>
          </a:xfrm>
          <a:custGeom>
            <a:avLst/>
            <a:gdLst/>
            <a:ahLst/>
            <a:cxnLst/>
            <a:rect l="l" t="t" r="r" b="b"/>
            <a:pathLst>
              <a:path w="42183" h="42491" extrusionOk="0">
                <a:moveTo>
                  <a:pt x="24215" y="1"/>
                </a:moveTo>
                <a:cubicBezTo>
                  <a:pt x="22413" y="1"/>
                  <a:pt x="20555" y="836"/>
                  <a:pt x="19180" y="2678"/>
                </a:cubicBezTo>
                <a:cubicBezTo>
                  <a:pt x="14712" y="8666"/>
                  <a:pt x="22342" y="12222"/>
                  <a:pt x="20244" y="14867"/>
                </a:cubicBezTo>
                <a:cubicBezTo>
                  <a:pt x="19943" y="15242"/>
                  <a:pt x="19619" y="15394"/>
                  <a:pt x="19271" y="15394"/>
                </a:cubicBezTo>
                <a:cubicBezTo>
                  <a:pt x="17766" y="15394"/>
                  <a:pt x="15824" y="12550"/>
                  <a:pt x="13474" y="12550"/>
                </a:cubicBezTo>
                <a:cubicBezTo>
                  <a:pt x="12578" y="12550"/>
                  <a:pt x="11622" y="12964"/>
                  <a:pt x="10609" y="14107"/>
                </a:cubicBezTo>
                <a:cubicBezTo>
                  <a:pt x="5958" y="19365"/>
                  <a:pt x="15016" y="22496"/>
                  <a:pt x="13253" y="25931"/>
                </a:cubicBezTo>
                <a:cubicBezTo>
                  <a:pt x="12952" y="26513"/>
                  <a:pt x="12597" y="26742"/>
                  <a:pt x="12191" y="26742"/>
                </a:cubicBezTo>
                <a:cubicBezTo>
                  <a:pt x="10708" y="26742"/>
                  <a:pt x="8556" y="23673"/>
                  <a:pt x="5950" y="23673"/>
                </a:cubicBezTo>
                <a:cubicBezTo>
                  <a:pt x="5033" y="23673"/>
                  <a:pt x="4060" y="24053"/>
                  <a:pt x="3040" y="25080"/>
                </a:cubicBezTo>
                <a:cubicBezTo>
                  <a:pt x="1" y="28150"/>
                  <a:pt x="2706" y="32344"/>
                  <a:pt x="5472" y="35201"/>
                </a:cubicBezTo>
                <a:cubicBezTo>
                  <a:pt x="9241" y="39123"/>
                  <a:pt x="14256" y="41615"/>
                  <a:pt x="19636" y="42253"/>
                </a:cubicBezTo>
                <a:cubicBezTo>
                  <a:pt x="20928" y="42413"/>
                  <a:pt x="22228" y="42490"/>
                  <a:pt x="23516" y="42490"/>
                </a:cubicBezTo>
                <a:cubicBezTo>
                  <a:pt x="33229" y="42490"/>
                  <a:pt x="42182" y="38117"/>
                  <a:pt x="40518" y="32132"/>
                </a:cubicBezTo>
                <a:cubicBezTo>
                  <a:pt x="39666" y="29094"/>
                  <a:pt x="38335" y="28224"/>
                  <a:pt x="36919" y="28224"/>
                </a:cubicBezTo>
                <a:cubicBezTo>
                  <a:pt x="35019" y="28224"/>
                  <a:pt x="32965" y="29792"/>
                  <a:pt x="31707" y="29792"/>
                </a:cubicBezTo>
                <a:cubicBezTo>
                  <a:pt x="31229" y="29792"/>
                  <a:pt x="30866" y="29565"/>
                  <a:pt x="30670" y="28940"/>
                </a:cubicBezTo>
                <a:cubicBezTo>
                  <a:pt x="29606" y="25444"/>
                  <a:pt x="40153" y="25323"/>
                  <a:pt x="37843" y="18788"/>
                </a:cubicBezTo>
                <a:cubicBezTo>
                  <a:pt x="36703" y="15545"/>
                  <a:pt x="34924" y="14631"/>
                  <a:pt x="33281" y="14631"/>
                </a:cubicBezTo>
                <a:cubicBezTo>
                  <a:pt x="31596" y="14631"/>
                  <a:pt x="30054" y="15591"/>
                  <a:pt x="29485" y="15991"/>
                </a:cubicBezTo>
                <a:cubicBezTo>
                  <a:pt x="29288" y="16134"/>
                  <a:pt x="29067" y="16209"/>
                  <a:pt x="28854" y="16209"/>
                </a:cubicBezTo>
                <a:cubicBezTo>
                  <a:pt x="27884" y="16209"/>
                  <a:pt x="27070" y="14646"/>
                  <a:pt x="29363" y="10733"/>
                </a:cubicBezTo>
                <a:cubicBezTo>
                  <a:pt x="32036" y="4230"/>
                  <a:pt x="28268" y="1"/>
                  <a:pt x="2421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/>
          <p:nvPr/>
        </p:nvSpPr>
        <p:spPr>
          <a:xfrm rot="210">
            <a:off x="-118148" y="4341727"/>
            <a:ext cx="9536491" cy="1909249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1"/>
          </p:nvPr>
        </p:nvSpPr>
        <p:spPr>
          <a:xfrm flipH="1">
            <a:off x="1932341" y="1977835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2"/>
          </p:nvPr>
        </p:nvSpPr>
        <p:spPr>
          <a:xfrm flipH="1">
            <a:off x="1932328" y="1458645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3"/>
          </p:nvPr>
        </p:nvSpPr>
        <p:spPr>
          <a:xfrm flipH="1">
            <a:off x="1932341" y="3321908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4"/>
          </p:nvPr>
        </p:nvSpPr>
        <p:spPr>
          <a:xfrm flipH="1">
            <a:off x="1932347" y="2802724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5"/>
          </p:nvPr>
        </p:nvSpPr>
        <p:spPr>
          <a:xfrm>
            <a:off x="4823366" y="1977835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6"/>
          </p:nvPr>
        </p:nvSpPr>
        <p:spPr>
          <a:xfrm>
            <a:off x="4823367" y="1458645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7"/>
          </p:nvPr>
        </p:nvSpPr>
        <p:spPr>
          <a:xfrm>
            <a:off x="4823366" y="3321908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8"/>
          </p:nvPr>
        </p:nvSpPr>
        <p:spPr>
          <a:xfrm>
            <a:off x="4823372" y="2802724"/>
            <a:ext cx="23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ahkwang"/>
              <a:buNone/>
              <a:defRPr sz="250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/>
          <p:nvPr/>
        </p:nvSpPr>
        <p:spPr>
          <a:xfrm rot="10152218">
            <a:off x="-1060679" y="-2529811"/>
            <a:ext cx="6198599" cy="3439703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3"/>
          <p:cNvSpPr/>
          <p:nvPr/>
        </p:nvSpPr>
        <p:spPr>
          <a:xfrm rot="-5683114" flipH="1">
            <a:off x="4752617" y="197805"/>
            <a:ext cx="9537157" cy="2671780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/>
          <p:nvPr/>
        </p:nvSpPr>
        <p:spPr>
          <a:xfrm rot="9938815" flipH="1">
            <a:off x="245852" y="-360820"/>
            <a:ext cx="630759" cy="1091415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3"/>
          <p:cNvSpPr/>
          <p:nvPr/>
        </p:nvSpPr>
        <p:spPr>
          <a:xfrm rot="9037524">
            <a:off x="779364" y="-134186"/>
            <a:ext cx="859419" cy="936166"/>
          </a:xfrm>
          <a:custGeom>
            <a:avLst/>
            <a:gdLst/>
            <a:ahLst/>
            <a:cxnLst/>
            <a:rect l="l" t="t" r="r" b="b"/>
            <a:pathLst>
              <a:path w="34378" h="37448" extrusionOk="0">
                <a:moveTo>
                  <a:pt x="6870" y="0"/>
                </a:moveTo>
                <a:cubicBezTo>
                  <a:pt x="15076" y="8207"/>
                  <a:pt x="13739" y="21034"/>
                  <a:pt x="13739" y="21034"/>
                </a:cubicBezTo>
                <a:cubicBezTo>
                  <a:pt x="13739" y="21034"/>
                  <a:pt x="10122" y="13192"/>
                  <a:pt x="0" y="13192"/>
                </a:cubicBezTo>
                <a:cubicBezTo>
                  <a:pt x="7265" y="19241"/>
                  <a:pt x="10092" y="27387"/>
                  <a:pt x="11155" y="32523"/>
                </a:cubicBezTo>
                <a:cubicBezTo>
                  <a:pt x="11763" y="35381"/>
                  <a:pt x="14317" y="37448"/>
                  <a:pt x="17235" y="37448"/>
                </a:cubicBezTo>
                <a:cubicBezTo>
                  <a:pt x="20244" y="37448"/>
                  <a:pt x="22827" y="35320"/>
                  <a:pt x="23374" y="32371"/>
                </a:cubicBezTo>
                <a:cubicBezTo>
                  <a:pt x="24864" y="24317"/>
                  <a:pt x="28420" y="9301"/>
                  <a:pt x="34378" y="6687"/>
                </a:cubicBezTo>
                <a:cubicBezTo>
                  <a:pt x="25989" y="6687"/>
                  <a:pt x="21186" y="14712"/>
                  <a:pt x="21186" y="14712"/>
                </a:cubicBezTo>
                <a:cubicBezTo>
                  <a:pt x="21186" y="14712"/>
                  <a:pt x="18146" y="0"/>
                  <a:pt x="68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3"/>
          <p:cNvSpPr/>
          <p:nvPr/>
        </p:nvSpPr>
        <p:spPr>
          <a:xfrm rot="8754950" flipH="1">
            <a:off x="-181170" y="9360"/>
            <a:ext cx="887659" cy="1210803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"/>
          <p:cNvSpPr/>
          <p:nvPr/>
        </p:nvSpPr>
        <p:spPr>
          <a:xfrm rot="9242896" flipH="1">
            <a:off x="-3851170" y="-942131"/>
            <a:ext cx="9536755" cy="1909252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3"/>
          <p:cNvSpPr/>
          <p:nvPr/>
        </p:nvSpPr>
        <p:spPr>
          <a:xfrm rot="-1839489" flipH="1">
            <a:off x="8282220" y="405952"/>
            <a:ext cx="1437433" cy="1037620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/>
          <p:nvPr/>
        </p:nvSpPr>
        <p:spPr>
          <a:xfrm rot="-8995180" flipH="1">
            <a:off x="8544624" y="3243480"/>
            <a:ext cx="912625" cy="1372113"/>
          </a:xfrm>
          <a:custGeom>
            <a:avLst/>
            <a:gdLst/>
            <a:ahLst/>
            <a:cxnLst/>
            <a:rect l="l" t="t" r="r" b="b"/>
            <a:pathLst>
              <a:path w="36506" h="54886" extrusionOk="0">
                <a:moveTo>
                  <a:pt x="15643" y="0"/>
                </a:moveTo>
                <a:cubicBezTo>
                  <a:pt x="14805" y="0"/>
                  <a:pt x="13873" y="205"/>
                  <a:pt x="12827" y="661"/>
                </a:cubicBezTo>
                <a:cubicBezTo>
                  <a:pt x="4560" y="4309"/>
                  <a:pt x="11125" y="9963"/>
                  <a:pt x="5563" y="17075"/>
                </a:cubicBezTo>
                <a:cubicBezTo>
                  <a:pt x="0" y="24218"/>
                  <a:pt x="6961" y="28534"/>
                  <a:pt x="6961" y="40784"/>
                </a:cubicBezTo>
                <a:cubicBezTo>
                  <a:pt x="6961" y="53003"/>
                  <a:pt x="20122" y="54674"/>
                  <a:pt x="20122" y="54674"/>
                </a:cubicBezTo>
                <a:cubicBezTo>
                  <a:pt x="21155" y="54818"/>
                  <a:pt x="22118" y="54886"/>
                  <a:pt x="23015" y="54886"/>
                </a:cubicBezTo>
                <a:cubicBezTo>
                  <a:pt x="36338" y="54886"/>
                  <a:pt x="35016" y="39902"/>
                  <a:pt x="31399" y="36285"/>
                </a:cubicBezTo>
                <a:cubicBezTo>
                  <a:pt x="27539" y="32394"/>
                  <a:pt x="36506" y="21726"/>
                  <a:pt x="27083" y="14127"/>
                </a:cubicBezTo>
                <a:cubicBezTo>
                  <a:pt x="22889" y="10761"/>
                  <a:pt x="21724" y="0"/>
                  <a:pt x="15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3"/>
          <p:cNvSpPr/>
          <p:nvPr/>
        </p:nvSpPr>
        <p:spPr>
          <a:xfrm rot="-3082666" flipH="1">
            <a:off x="8249519" y="1403803"/>
            <a:ext cx="1060104" cy="1042579"/>
          </a:xfrm>
          <a:custGeom>
            <a:avLst/>
            <a:gdLst/>
            <a:ahLst/>
            <a:cxnLst/>
            <a:rect l="l" t="t" r="r" b="b"/>
            <a:pathLst>
              <a:path w="42403" h="41702" extrusionOk="0">
                <a:moveTo>
                  <a:pt x="10642" y="0"/>
                </a:moveTo>
                <a:cubicBezTo>
                  <a:pt x="7868" y="0"/>
                  <a:pt x="5201" y="1952"/>
                  <a:pt x="4681" y="5461"/>
                </a:cubicBezTo>
                <a:cubicBezTo>
                  <a:pt x="3617" y="12847"/>
                  <a:pt x="12037" y="12330"/>
                  <a:pt x="11429" y="15674"/>
                </a:cubicBezTo>
                <a:cubicBezTo>
                  <a:pt x="11274" y="16565"/>
                  <a:pt x="10670" y="16807"/>
                  <a:pt x="9842" y="16807"/>
                </a:cubicBezTo>
                <a:cubicBezTo>
                  <a:pt x="8854" y="16807"/>
                  <a:pt x="7549" y="16463"/>
                  <a:pt x="6306" y="16463"/>
                </a:cubicBezTo>
                <a:cubicBezTo>
                  <a:pt x="4717" y="16463"/>
                  <a:pt x="3231" y="17026"/>
                  <a:pt x="2645" y="19595"/>
                </a:cubicBezTo>
                <a:cubicBezTo>
                  <a:pt x="1034" y="26464"/>
                  <a:pt x="10517" y="24884"/>
                  <a:pt x="10578" y="28744"/>
                </a:cubicBezTo>
                <a:cubicBezTo>
                  <a:pt x="10604" y="29850"/>
                  <a:pt x="10010" y="30143"/>
                  <a:pt x="9105" y="30143"/>
                </a:cubicBezTo>
                <a:cubicBezTo>
                  <a:pt x="8085" y="30143"/>
                  <a:pt x="6671" y="29772"/>
                  <a:pt x="5297" y="29772"/>
                </a:cubicBezTo>
                <a:cubicBezTo>
                  <a:pt x="3598" y="29772"/>
                  <a:pt x="1962" y="30340"/>
                  <a:pt x="1216" y="32878"/>
                </a:cubicBezTo>
                <a:cubicBezTo>
                  <a:pt x="0" y="37011"/>
                  <a:pt x="4377" y="39413"/>
                  <a:pt x="8177" y="40629"/>
                </a:cubicBezTo>
                <a:cubicBezTo>
                  <a:pt x="10489" y="41345"/>
                  <a:pt x="12874" y="41701"/>
                  <a:pt x="15257" y="41701"/>
                </a:cubicBezTo>
                <a:cubicBezTo>
                  <a:pt x="18228" y="41701"/>
                  <a:pt x="21195" y="41148"/>
                  <a:pt x="24013" y="40051"/>
                </a:cubicBezTo>
                <a:cubicBezTo>
                  <a:pt x="34347" y="35978"/>
                  <a:pt x="42402" y="26221"/>
                  <a:pt x="37539" y="21145"/>
                </a:cubicBezTo>
                <a:cubicBezTo>
                  <a:pt x="36071" y="19634"/>
                  <a:pt x="34875" y="19078"/>
                  <a:pt x="33871" y="19078"/>
                </a:cubicBezTo>
                <a:cubicBezTo>
                  <a:pt x="31056" y="19078"/>
                  <a:pt x="29747" y="23455"/>
                  <a:pt x="28167" y="23455"/>
                </a:cubicBezTo>
                <a:cubicBezTo>
                  <a:pt x="27907" y="23455"/>
                  <a:pt x="27639" y="23336"/>
                  <a:pt x="27356" y="23060"/>
                </a:cubicBezTo>
                <a:cubicBezTo>
                  <a:pt x="24742" y="20507"/>
                  <a:pt x="33983" y="15339"/>
                  <a:pt x="28815" y="10689"/>
                </a:cubicBezTo>
                <a:cubicBezTo>
                  <a:pt x="27230" y="9262"/>
                  <a:pt x="25859" y="8742"/>
                  <a:pt x="24702" y="8742"/>
                </a:cubicBezTo>
                <a:cubicBezTo>
                  <a:pt x="22088" y="8742"/>
                  <a:pt x="20565" y="11396"/>
                  <a:pt x="20122" y="12239"/>
                </a:cubicBezTo>
                <a:cubicBezTo>
                  <a:pt x="19941" y="12601"/>
                  <a:pt x="19621" y="12830"/>
                  <a:pt x="19264" y="12830"/>
                </a:cubicBezTo>
                <a:cubicBezTo>
                  <a:pt x="18420" y="12830"/>
                  <a:pt x="17371" y="11546"/>
                  <a:pt x="17478" y="7680"/>
                </a:cubicBezTo>
                <a:cubicBezTo>
                  <a:pt x="16903" y="2383"/>
                  <a:pt x="13708" y="0"/>
                  <a:pt x="10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3"/>
          <p:cNvSpPr/>
          <p:nvPr/>
        </p:nvSpPr>
        <p:spPr>
          <a:xfrm rot="-6834573" flipH="1">
            <a:off x="8557096" y="3998677"/>
            <a:ext cx="887688" cy="1210843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"/>
          <p:cNvSpPr/>
          <p:nvPr/>
        </p:nvSpPr>
        <p:spPr>
          <a:xfrm rot="-4834469">
            <a:off x="4402919" y="2985837"/>
            <a:ext cx="9536550" cy="1909237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subTitle" idx="1"/>
          </p:nvPr>
        </p:nvSpPr>
        <p:spPr>
          <a:xfrm>
            <a:off x="830800" y="2288000"/>
            <a:ext cx="2103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subTitle" idx="2"/>
          </p:nvPr>
        </p:nvSpPr>
        <p:spPr>
          <a:xfrm>
            <a:off x="3520500" y="2288000"/>
            <a:ext cx="2103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ubTitle" idx="3"/>
          </p:nvPr>
        </p:nvSpPr>
        <p:spPr>
          <a:xfrm>
            <a:off x="6205700" y="2288000"/>
            <a:ext cx="2107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subTitle" idx="4"/>
          </p:nvPr>
        </p:nvSpPr>
        <p:spPr>
          <a:xfrm>
            <a:off x="830800" y="3970950"/>
            <a:ext cx="2103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5"/>
          </p:nvPr>
        </p:nvSpPr>
        <p:spPr>
          <a:xfrm>
            <a:off x="3520500" y="3970950"/>
            <a:ext cx="2103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6"/>
          </p:nvPr>
        </p:nvSpPr>
        <p:spPr>
          <a:xfrm>
            <a:off x="6205700" y="3970950"/>
            <a:ext cx="2107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7"/>
          </p:nvPr>
        </p:nvSpPr>
        <p:spPr>
          <a:xfrm>
            <a:off x="830800" y="1896600"/>
            <a:ext cx="210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8"/>
          </p:nvPr>
        </p:nvSpPr>
        <p:spPr>
          <a:xfrm>
            <a:off x="3518250" y="1896600"/>
            <a:ext cx="2107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9"/>
          </p:nvPr>
        </p:nvSpPr>
        <p:spPr>
          <a:xfrm>
            <a:off x="6205700" y="1896600"/>
            <a:ext cx="2107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13"/>
          </p:nvPr>
        </p:nvSpPr>
        <p:spPr>
          <a:xfrm>
            <a:off x="830800" y="3579450"/>
            <a:ext cx="210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14"/>
          </p:nvPr>
        </p:nvSpPr>
        <p:spPr>
          <a:xfrm>
            <a:off x="3518250" y="3579450"/>
            <a:ext cx="2107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15"/>
          </p:nvPr>
        </p:nvSpPr>
        <p:spPr>
          <a:xfrm>
            <a:off x="6205700" y="3579450"/>
            <a:ext cx="2107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>
            <a:spLocks noGrp="1"/>
          </p:cNvSpPr>
          <p:nvPr>
            <p:ph type="ctrTitle"/>
          </p:nvPr>
        </p:nvSpPr>
        <p:spPr>
          <a:xfrm>
            <a:off x="4667250" y="456300"/>
            <a:ext cx="35196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Arima"/>
                <a:ea typeface="Arima"/>
                <a:cs typeface="Arima"/>
                <a:sym typeface="Ari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1"/>
          </p:nvPr>
        </p:nvSpPr>
        <p:spPr>
          <a:xfrm>
            <a:off x="4667250" y="1690225"/>
            <a:ext cx="3519600" cy="13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4667250" y="3088550"/>
            <a:ext cx="35196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/>
          <p:nvPr/>
        </p:nvSpPr>
        <p:spPr>
          <a:xfrm rot="505845">
            <a:off x="3432274" y="3412829"/>
            <a:ext cx="6198637" cy="3439724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10516886" flipH="1">
            <a:off x="-281800" y="-1650940"/>
            <a:ext cx="9537157" cy="2671780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5"/>
          <p:cNvSpPr/>
          <p:nvPr/>
        </p:nvSpPr>
        <p:spPr>
          <a:xfrm rot="292556" flipH="1">
            <a:off x="7938785" y="4134077"/>
            <a:ext cx="630762" cy="1091421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-608943">
            <a:off x="7261847" y="3857675"/>
            <a:ext cx="859404" cy="936150"/>
          </a:xfrm>
          <a:custGeom>
            <a:avLst/>
            <a:gdLst/>
            <a:ahLst/>
            <a:cxnLst/>
            <a:rect l="l" t="t" r="r" b="b"/>
            <a:pathLst>
              <a:path w="34378" h="37448" extrusionOk="0">
                <a:moveTo>
                  <a:pt x="6870" y="0"/>
                </a:moveTo>
                <a:cubicBezTo>
                  <a:pt x="15076" y="8207"/>
                  <a:pt x="13739" y="21034"/>
                  <a:pt x="13739" y="21034"/>
                </a:cubicBezTo>
                <a:cubicBezTo>
                  <a:pt x="13739" y="21034"/>
                  <a:pt x="10122" y="13192"/>
                  <a:pt x="0" y="13192"/>
                </a:cubicBezTo>
                <a:cubicBezTo>
                  <a:pt x="7265" y="19241"/>
                  <a:pt x="10092" y="27387"/>
                  <a:pt x="11155" y="32523"/>
                </a:cubicBezTo>
                <a:cubicBezTo>
                  <a:pt x="11763" y="35381"/>
                  <a:pt x="14317" y="37448"/>
                  <a:pt x="17235" y="37448"/>
                </a:cubicBezTo>
                <a:cubicBezTo>
                  <a:pt x="20244" y="37448"/>
                  <a:pt x="22827" y="35320"/>
                  <a:pt x="23374" y="32371"/>
                </a:cubicBezTo>
                <a:cubicBezTo>
                  <a:pt x="24864" y="24317"/>
                  <a:pt x="28420" y="9301"/>
                  <a:pt x="34378" y="6687"/>
                </a:cubicBezTo>
                <a:cubicBezTo>
                  <a:pt x="25989" y="6687"/>
                  <a:pt x="21186" y="14712"/>
                  <a:pt x="21186" y="14712"/>
                </a:cubicBezTo>
                <a:cubicBezTo>
                  <a:pt x="21186" y="14712"/>
                  <a:pt x="18146" y="0"/>
                  <a:pt x="68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"/>
          <p:cNvSpPr/>
          <p:nvPr/>
        </p:nvSpPr>
        <p:spPr>
          <a:xfrm rot="-891788" flipH="1">
            <a:off x="8233923" y="3766846"/>
            <a:ext cx="887637" cy="1210773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5"/>
          <p:cNvSpPr/>
          <p:nvPr/>
        </p:nvSpPr>
        <p:spPr>
          <a:xfrm rot="-8574811" flipH="1">
            <a:off x="283532" y="150506"/>
            <a:ext cx="1437428" cy="1037616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5"/>
          <p:cNvSpPr/>
          <p:nvPr/>
        </p:nvSpPr>
        <p:spPr>
          <a:xfrm rot="7204820" flipH="1">
            <a:off x="4981432" y="-766610"/>
            <a:ext cx="912625" cy="1372113"/>
          </a:xfrm>
          <a:custGeom>
            <a:avLst/>
            <a:gdLst/>
            <a:ahLst/>
            <a:cxnLst/>
            <a:rect l="l" t="t" r="r" b="b"/>
            <a:pathLst>
              <a:path w="36506" h="54886" extrusionOk="0">
                <a:moveTo>
                  <a:pt x="15643" y="0"/>
                </a:moveTo>
                <a:cubicBezTo>
                  <a:pt x="14805" y="0"/>
                  <a:pt x="13873" y="205"/>
                  <a:pt x="12827" y="661"/>
                </a:cubicBezTo>
                <a:cubicBezTo>
                  <a:pt x="4560" y="4309"/>
                  <a:pt x="11125" y="9963"/>
                  <a:pt x="5563" y="17075"/>
                </a:cubicBezTo>
                <a:cubicBezTo>
                  <a:pt x="0" y="24218"/>
                  <a:pt x="6961" y="28534"/>
                  <a:pt x="6961" y="40784"/>
                </a:cubicBezTo>
                <a:cubicBezTo>
                  <a:pt x="6961" y="53003"/>
                  <a:pt x="20122" y="54674"/>
                  <a:pt x="20122" y="54674"/>
                </a:cubicBezTo>
                <a:cubicBezTo>
                  <a:pt x="21155" y="54818"/>
                  <a:pt x="22118" y="54886"/>
                  <a:pt x="23015" y="54886"/>
                </a:cubicBezTo>
                <a:cubicBezTo>
                  <a:pt x="36338" y="54886"/>
                  <a:pt x="35016" y="39902"/>
                  <a:pt x="31399" y="36285"/>
                </a:cubicBezTo>
                <a:cubicBezTo>
                  <a:pt x="27539" y="32394"/>
                  <a:pt x="36506" y="21726"/>
                  <a:pt x="27083" y="14127"/>
                </a:cubicBezTo>
                <a:cubicBezTo>
                  <a:pt x="22889" y="10761"/>
                  <a:pt x="21724" y="0"/>
                  <a:pt x="15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5"/>
          <p:cNvSpPr/>
          <p:nvPr/>
        </p:nvSpPr>
        <p:spPr>
          <a:xfrm rot="-9817966" flipH="1">
            <a:off x="1211741" y="18220"/>
            <a:ext cx="1060102" cy="1042577"/>
          </a:xfrm>
          <a:custGeom>
            <a:avLst/>
            <a:gdLst/>
            <a:ahLst/>
            <a:cxnLst/>
            <a:rect l="l" t="t" r="r" b="b"/>
            <a:pathLst>
              <a:path w="42403" h="41702" extrusionOk="0">
                <a:moveTo>
                  <a:pt x="10642" y="0"/>
                </a:moveTo>
                <a:cubicBezTo>
                  <a:pt x="7868" y="0"/>
                  <a:pt x="5201" y="1952"/>
                  <a:pt x="4681" y="5461"/>
                </a:cubicBezTo>
                <a:cubicBezTo>
                  <a:pt x="3617" y="12847"/>
                  <a:pt x="12037" y="12330"/>
                  <a:pt x="11429" y="15674"/>
                </a:cubicBezTo>
                <a:cubicBezTo>
                  <a:pt x="11274" y="16565"/>
                  <a:pt x="10670" y="16807"/>
                  <a:pt x="9842" y="16807"/>
                </a:cubicBezTo>
                <a:cubicBezTo>
                  <a:pt x="8854" y="16807"/>
                  <a:pt x="7549" y="16463"/>
                  <a:pt x="6306" y="16463"/>
                </a:cubicBezTo>
                <a:cubicBezTo>
                  <a:pt x="4717" y="16463"/>
                  <a:pt x="3231" y="17026"/>
                  <a:pt x="2645" y="19595"/>
                </a:cubicBezTo>
                <a:cubicBezTo>
                  <a:pt x="1034" y="26464"/>
                  <a:pt x="10517" y="24884"/>
                  <a:pt x="10578" y="28744"/>
                </a:cubicBezTo>
                <a:cubicBezTo>
                  <a:pt x="10604" y="29850"/>
                  <a:pt x="10010" y="30143"/>
                  <a:pt x="9105" y="30143"/>
                </a:cubicBezTo>
                <a:cubicBezTo>
                  <a:pt x="8085" y="30143"/>
                  <a:pt x="6671" y="29772"/>
                  <a:pt x="5297" y="29772"/>
                </a:cubicBezTo>
                <a:cubicBezTo>
                  <a:pt x="3598" y="29772"/>
                  <a:pt x="1962" y="30340"/>
                  <a:pt x="1216" y="32878"/>
                </a:cubicBezTo>
                <a:cubicBezTo>
                  <a:pt x="0" y="37011"/>
                  <a:pt x="4377" y="39413"/>
                  <a:pt x="8177" y="40629"/>
                </a:cubicBezTo>
                <a:cubicBezTo>
                  <a:pt x="10489" y="41345"/>
                  <a:pt x="12874" y="41701"/>
                  <a:pt x="15257" y="41701"/>
                </a:cubicBezTo>
                <a:cubicBezTo>
                  <a:pt x="18228" y="41701"/>
                  <a:pt x="21195" y="41148"/>
                  <a:pt x="24013" y="40051"/>
                </a:cubicBezTo>
                <a:cubicBezTo>
                  <a:pt x="34347" y="35978"/>
                  <a:pt x="42402" y="26221"/>
                  <a:pt x="37539" y="21145"/>
                </a:cubicBezTo>
                <a:cubicBezTo>
                  <a:pt x="36071" y="19634"/>
                  <a:pt x="34875" y="19078"/>
                  <a:pt x="33871" y="19078"/>
                </a:cubicBezTo>
                <a:cubicBezTo>
                  <a:pt x="31056" y="19078"/>
                  <a:pt x="29747" y="23455"/>
                  <a:pt x="28167" y="23455"/>
                </a:cubicBezTo>
                <a:cubicBezTo>
                  <a:pt x="27907" y="23455"/>
                  <a:pt x="27639" y="23336"/>
                  <a:pt x="27356" y="23060"/>
                </a:cubicBezTo>
                <a:cubicBezTo>
                  <a:pt x="24742" y="20507"/>
                  <a:pt x="33983" y="15339"/>
                  <a:pt x="28815" y="10689"/>
                </a:cubicBezTo>
                <a:cubicBezTo>
                  <a:pt x="27230" y="9262"/>
                  <a:pt x="25859" y="8742"/>
                  <a:pt x="24702" y="8742"/>
                </a:cubicBezTo>
                <a:cubicBezTo>
                  <a:pt x="22088" y="8742"/>
                  <a:pt x="20565" y="11396"/>
                  <a:pt x="20122" y="12239"/>
                </a:cubicBezTo>
                <a:cubicBezTo>
                  <a:pt x="19941" y="12601"/>
                  <a:pt x="19621" y="12830"/>
                  <a:pt x="19264" y="12830"/>
                </a:cubicBezTo>
                <a:cubicBezTo>
                  <a:pt x="18420" y="12830"/>
                  <a:pt x="17371" y="11546"/>
                  <a:pt x="17478" y="7680"/>
                </a:cubicBezTo>
                <a:cubicBezTo>
                  <a:pt x="16903" y="2383"/>
                  <a:pt x="13708" y="0"/>
                  <a:pt x="10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 rot="-9390977" flipH="1">
            <a:off x="5836989" y="-466907"/>
            <a:ext cx="887701" cy="1210860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 rot="-10799790">
            <a:off x="-113052" y="-936414"/>
            <a:ext cx="9536491" cy="1909249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 rot="-2860249" flipH="1">
            <a:off x="6171282" y="4160949"/>
            <a:ext cx="1437498" cy="1037667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 rot="-1070548" flipH="1">
            <a:off x="5526326" y="4535043"/>
            <a:ext cx="1060072" cy="1042547"/>
          </a:xfrm>
          <a:custGeom>
            <a:avLst/>
            <a:gdLst/>
            <a:ahLst/>
            <a:cxnLst/>
            <a:rect l="l" t="t" r="r" b="b"/>
            <a:pathLst>
              <a:path w="42403" h="41702" extrusionOk="0">
                <a:moveTo>
                  <a:pt x="10642" y="0"/>
                </a:moveTo>
                <a:cubicBezTo>
                  <a:pt x="7868" y="0"/>
                  <a:pt x="5201" y="1952"/>
                  <a:pt x="4681" y="5461"/>
                </a:cubicBezTo>
                <a:cubicBezTo>
                  <a:pt x="3617" y="12847"/>
                  <a:pt x="12037" y="12330"/>
                  <a:pt x="11429" y="15674"/>
                </a:cubicBezTo>
                <a:cubicBezTo>
                  <a:pt x="11274" y="16565"/>
                  <a:pt x="10670" y="16807"/>
                  <a:pt x="9842" y="16807"/>
                </a:cubicBezTo>
                <a:cubicBezTo>
                  <a:pt x="8854" y="16807"/>
                  <a:pt x="7549" y="16463"/>
                  <a:pt x="6306" y="16463"/>
                </a:cubicBezTo>
                <a:cubicBezTo>
                  <a:pt x="4717" y="16463"/>
                  <a:pt x="3231" y="17026"/>
                  <a:pt x="2645" y="19595"/>
                </a:cubicBezTo>
                <a:cubicBezTo>
                  <a:pt x="1034" y="26464"/>
                  <a:pt x="10517" y="24884"/>
                  <a:pt x="10578" y="28744"/>
                </a:cubicBezTo>
                <a:cubicBezTo>
                  <a:pt x="10604" y="29850"/>
                  <a:pt x="10010" y="30143"/>
                  <a:pt x="9105" y="30143"/>
                </a:cubicBezTo>
                <a:cubicBezTo>
                  <a:pt x="8085" y="30143"/>
                  <a:pt x="6671" y="29772"/>
                  <a:pt x="5297" y="29772"/>
                </a:cubicBezTo>
                <a:cubicBezTo>
                  <a:pt x="3598" y="29772"/>
                  <a:pt x="1962" y="30340"/>
                  <a:pt x="1216" y="32878"/>
                </a:cubicBezTo>
                <a:cubicBezTo>
                  <a:pt x="0" y="37011"/>
                  <a:pt x="4377" y="39413"/>
                  <a:pt x="8177" y="40629"/>
                </a:cubicBezTo>
                <a:cubicBezTo>
                  <a:pt x="10489" y="41345"/>
                  <a:pt x="12874" y="41701"/>
                  <a:pt x="15257" y="41701"/>
                </a:cubicBezTo>
                <a:cubicBezTo>
                  <a:pt x="18228" y="41701"/>
                  <a:pt x="21195" y="41148"/>
                  <a:pt x="24013" y="40051"/>
                </a:cubicBezTo>
                <a:cubicBezTo>
                  <a:pt x="34347" y="35978"/>
                  <a:pt x="42402" y="26221"/>
                  <a:pt x="37539" y="21145"/>
                </a:cubicBezTo>
                <a:cubicBezTo>
                  <a:pt x="36071" y="19634"/>
                  <a:pt x="34875" y="19078"/>
                  <a:pt x="33871" y="19078"/>
                </a:cubicBezTo>
                <a:cubicBezTo>
                  <a:pt x="31056" y="19078"/>
                  <a:pt x="29747" y="23455"/>
                  <a:pt x="28167" y="23455"/>
                </a:cubicBezTo>
                <a:cubicBezTo>
                  <a:pt x="27907" y="23455"/>
                  <a:pt x="27639" y="23336"/>
                  <a:pt x="27356" y="23060"/>
                </a:cubicBezTo>
                <a:cubicBezTo>
                  <a:pt x="24742" y="20507"/>
                  <a:pt x="33983" y="15339"/>
                  <a:pt x="28815" y="10689"/>
                </a:cubicBezTo>
                <a:cubicBezTo>
                  <a:pt x="27230" y="9262"/>
                  <a:pt x="25859" y="8742"/>
                  <a:pt x="24702" y="8742"/>
                </a:cubicBezTo>
                <a:cubicBezTo>
                  <a:pt x="22088" y="8742"/>
                  <a:pt x="20565" y="11396"/>
                  <a:pt x="20122" y="12239"/>
                </a:cubicBezTo>
                <a:cubicBezTo>
                  <a:pt x="19941" y="12601"/>
                  <a:pt x="19621" y="12830"/>
                  <a:pt x="19264" y="12830"/>
                </a:cubicBezTo>
                <a:cubicBezTo>
                  <a:pt x="18420" y="12830"/>
                  <a:pt x="17371" y="11546"/>
                  <a:pt x="17478" y="7680"/>
                </a:cubicBezTo>
                <a:cubicBezTo>
                  <a:pt x="16903" y="2383"/>
                  <a:pt x="13708" y="0"/>
                  <a:pt x="10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 rot="-195792" flipH="1">
            <a:off x="-1132961" y="4091242"/>
            <a:ext cx="10833391" cy="1909171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838575" y="749050"/>
            <a:ext cx="4592700" cy="3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25" y="443834"/>
            <a:ext cx="276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 rot="-6734956" flipH="1">
            <a:off x="8357459" y="810563"/>
            <a:ext cx="1060252" cy="1042724"/>
          </a:xfrm>
          <a:custGeom>
            <a:avLst/>
            <a:gdLst/>
            <a:ahLst/>
            <a:cxnLst/>
            <a:rect l="l" t="t" r="r" b="b"/>
            <a:pathLst>
              <a:path w="42403" h="41702" extrusionOk="0">
                <a:moveTo>
                  <a:pt x="10642" y="0"/>
                </a:moveTo>
                <a:cubicBezTo>
                  <a:pt x="7868" y="0"/>
                  <a:pt x="5201" y="1952"/>
                  <a:pt x="4681" y="5461"/>
                </a:cubicBezTo>
                <a:cubicBezTo>
                  <a:pt x="3617" y="12847"/>
                  <a:pt x="12037" y="12330"/>
                  <a:pt x="11429" y="15674"/>
                </a:cubicBezTo>
                <a:cubicBezTo>
                  <a:pt x="11274" y="16565"/>
                  <a:pt x="10670" y="16807"/>
                  <a:pt x="9842" y="16807"/>
                </a:cubicBezTo>
                <a:cubicBezTo>
                  <a:pt x="8854" y="16807"/>
                  <a:pt x="7549" y="16463"/>
                  <a:pt x="6306" y="16463"/>
                </a:cubicBezTo>
                <a:cubicBezTo>
                  <a:pt x="4717" y="16463"/>
                  <a:pt x="3231" y="17026"/>
                  <a:pt x="2645" y="19595"/>
                </a:cubicBezTo>
                <a:cubicBezTo>
                  <a:pt x="1034" y="26464"/>
                  <a:pt x="10517" y="24884"/>
                  <a:pt x="10578" y="28744"/>
                </a:cubicBezTo>
                <a:cubicBezTo>
                  <a:pt x="10604" y="29850"/>
                  <a:pt x="10010" y="30143"/>
                  <a:pt x="9105" y="30143"/>
                </a:cubicBezTo>
                <a:cubicBezTo>
                  <a:pt x="8085" y="30143"/>
                  <a:pt x="6671" y="29772"/>
                  <a:pt x="5297" y="29772"/>
                </a:cubicBezTo>
                <a:cubicBezTo>
                  <a:pt x="3598" y="29772"/>
                  <a:pt x="1962" y="30340"/>
                  <a:pt x="1216" y="32878"/>
                </a:cubicBezTo>
                <a:cubicBezTo>
                  <a:pt x="0" y="37011"/>
                  <a:pt x="4377" y="39413"/>
                  <a:pt x="8177" y="40629"/>
                </a:cubicBezTo>
                <a:cubicBezTo>
                  <a:pt x="10489" y="41345"/>
                  <a:pt x="12874" y="41701"/>
                  <a:pt x="15257" y="41701"/>
                </a:cubicBezTo>
                <a:cubicBezTo>
                  <a:pt x="18228" y="41701"/>
                  <a:pt x="21195" y="41148"/>
                  <a:pt x="24013" y="40051"/>
                </a:cubicBezTo>
                <a:cubicBezTo>
                  <a:pt x="34347" y="35978"/>
                  <a:pt x="42402" y="26221"/>
                  <a:pt x="37539" y="21145"/>
                </a:cubicBezTo>
                <a:cubicBezTo>
                  <a:pt x="36071" y="19634"/>
                  <a:pt x="34875" y="19078"/>
                  <a:pt x="33871" y="19078"/>
                </a:cubicBezTo>
                <a:cubicBezTo>
                  <a:pt x="31056" y="19078"/>
                  <a:pt x="29747" y="23455"/>
                  <a:pt x="28167" y="23455"/>
                </a:cubicBezTo>
                <a:cubicBezTo>
                  <a:pt x="27907" y="23455"/>
                  <a:pt x="27639" y="23336"/>
                  <a:pt x="27356" y="23060"/>
                </a:cubicBezTo>
                <a:cubicBezTo>
                  <a:pt x="24742" y="20507"/>
                  <a:pt x="33983" y="15339"/>
                  <a:pt x="28815" y="10689"/>
                </a:cubicBezTo>
                <a:cubicBezTo>
                  <a:pt x="27230" y="9262"/>
                  <a:pt x="25859" y="8742"/>
                  <a:pt x="24702" y="8742"/>
                </a:cubicBezTo>
                <a:cubicBezTo>
                  <a:pt x="22088" y="8742"/>
                  <a:pt x="20565" y="11396"/>
                  <a:pt x="20122" y="12239"/>
                </a:cubicBezTo>
                <a:cubicBezTo>
                  <a:pt x="19941" y="12601"/>
                  <a:pt x="19621" y="12830"/>
                  <a:pt x="19264" y="12830"/>
                </a:cubicBezTo>
                <a:cubicBezTo>
                  <a:pt x="18420" y="12830"/>
                  <a:pt x="17371" y="11546"/>
                  <a:pt x="17478" y="7680"/>
                </a:cubicBezTo>
                <a:cubicBezTo>
                  <a:pt x="16903" y="2383"/>
                  <a:pt x="13708" y="0"/>
                  <a:pt x="10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/>
          <p:nvPr/>
        </p:nvSpPr>
        <p:spPr>
          <a:xfrm rot="-5683878" flipH="1">
            <a:off x="8279676" y="1951792"/>
            <a:ext cx="1054795" cy="1061896"/>
          </a:xfrm>
          <a:custGeom>
            <a:avLst/>
            <a:gdLst/>
            <a:ahLst/>
            <a:cxnLst/>
            <a:rect l="l" t="t" r="r" b="b"/>
            <a:pathLst>
              <a:path w="42183" h="42467" extrusionOk="0">
                <a:moveTo>
                  <a:pt x="24227" y="1"/>
                </a:moveTo>
                <a:cubicBezTo>
                  <a:pt x="22422" y="1"/>
                  <a:pt x="20558" y="839"/>
                  <a:pt x="19180" y="2685"/>
                </a:cubicBezTo>
                <a:cubicBezTo>
                  <a:pt x="14712" y="8643"/>
                  <a:pt x="22341" y="12230"/>
                  <a:pt x="20244" y="14844"/>
                </a:cubicBezTo>
                <a:cubicBezTo>
                  <a:pt x="19940" y="15227"/>
                  <a:pt x="19612" y="15382"/>
                  <a:pt x="19260" y="15382"/>
                </a:cubicBezTo>
                <a:cubicBezTo>
                  <a:pt x="17754" y="15382"/>
                  <a:pt x="15812" y="12544"/>
                  <a:pt x="13462" y="12544"/>
                </a:cubicBezTo>
                <a:cubicBezTo>
                  <a:pt x="12569" y="12544"/>
                  <a:pt x="11618" y="12953"/>
                  <a:pt x="10609" y="14084"/>
                </a:cubicBezTo>
                <a:cubicBezTo>
                  <a:pt x="5958" y="19342"/>
                  <a:pt x="15016" y="22534"/>
                  <a:pt x="13253" y="25938"/>
                </a:cubicBezTo>
                <a:cubicBezTo>
                  <a:pt x="12954" y="26511"/>
                  <a:pt x="12603" y="26736"/>
                  <a:pt x="12203" y="26736"/>
                </a:cubicBezTo>
                <a:cubicBezTo>
                  <a:pt x="10723" y="26736"/>
                  <a:pt x="8578" y="23650"/>
                  <a:pt x="5961" y="23650"/>
                </a:cubicBezTo>
                <a:cubicBezTo>
                  <a:pt x="5043" y="23650"/>
                  <a:pt x="4066" y="24030"/>
                  <a:pt x="3040" y="25057"/>
                </a:cubicBezTo>
                <a:cubicBezTo>
                  <a:pt x="1" y="28126"/>
                  <a:pt x="2706" y="32321"/>
                  <a:pt x="5502" y="35209"/>
                </a:cubicBezTo>
                <a:cubicBezTo>
                  <a:pt x="9271" y="39099"/>
                  <a:pt x="14256" y="41592"/>
                  <a:pt x="19636" y="42230"/>
                </a:cubicBezTo>
                <a:cubicBezTo>
                  <a:pt x="20931" y="42390"/>
                  <a:pt x="22235" y="42467"/>
                  <a:pt x="23525" y="42467"/>
                </a:cubicBezTo>
                <a:cubicBezTo>
                  <a:pt x="33254" y="42467"/>
                  <a:pt x="42182" y="38097"/>
                  <a:pt x="40518" y="32139"/>
                </a:cubicBezTo>
                <a:cubicBezTo>
                  <a:pt x="39666" y="29102"/>
                  <a:pt x="38335" y="28231"/>
                  <a:pt x="36919" y="28231"/>
                </a:cubicBezTo>
                <a:cubicBezTo>
                  <a:pt x="35018" y="28231"/>
                  <a:pt x="32964" y="29799"/>
                  <a:pt x="31707" y="29799"/>
                </a:cubicBezTo>
                <a:cubicBezTo>
                  <a:pt x="31229" y="29799"/>
                  <a:pt x="30866" y="29572"/>
                  <a:pt x="30670" y="28947"/>
                </a:cubicBezTo>
                <a:cubicBezTo>
                  <a:pt x="29606" y="25452"/>
                  <a:pt x="40184" y="25330"/>
                  <a:pt x="37843" y="18765"/>
                </a:cubicBezTo>
                <a:cubicBezTo>
                  <a:pt x="36705" y="15544"/>
                  <a:pt x="34932" y="14634"/>
                  <a:pt x="33291" y="14634"/>
                </a:cubicBezTo>
                <a:cubicBezTo>
                  <a:pt x="31603" y="14634"/>
                  <a:pt x="30055" y="15598"/>
                  <a:pt x="29484" y="15999"/>
                </a:cubicBezTo>
                <a:cubicBezTo>
                  <a:pt x="29290" y="16139"/>
                  <a:pt x="29073" y="16214"/>
                  <a:pt x="28863" y="16214"/>
                </a:cubicBezTo>
                <a:cubicBezTo>
                  <a:pt x="27895" y="16214"/>
                  <a:pt x="27084" y="14632"/>
                  <a:pt x="29332" y="10710"/>
                </a:cubicBezTo>
                <a:cubicBezTo>
                  <a:pt x="32023" y="4214"/>
                  <a:pt x="28273" y="1"/>
                  <a:pt x="242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 rot="-5929475" flipH="1">
            <a:off x="8711429" y="1653087"/>
            <a:ext cx="392100" cy="664133"/>
          </a:xfrm>
          <a:custGeom>
            <a:avLst/>
            <a:gdLst/>
            <a:ahLst/>
            <a:cxnLst/>
            <a:rect l="l" t="t" r="r" b="b"/>
            <a:pathLst>
              <a:path w="15685" h="26567" extrusionOk="0">
                <a:moveTo>
                  <a:pt x="9818" y="0"/>
                </a:moveTo>
                <a:cubicBezTo>
                  <a:pt x="9818" y="0"/>
                  <a:pt x="1307" y="8511"/>
                  <a:pt x="395" y="18268"/>
                </a:cubicBezTo>
                <a:cubicBezTo>
                  <a:pt x="0" y="22736"/>
                  <a:pt x="3526" y="26566"/>
                  <a:pt x="8024" y="26566"/>
                </a:cubicBezTo>
                <a:cubicBezTo>
                  <a:pt x="12249" y="26566"/>
                  <a:pt x="15654" y="23192"/>
                  <a:pt x="15684" y="18967"/>
                </a:cubicBezTo>
                <a:cubicBezTo>
                  <a:pt x="15684" y="14925"/>
                  <a:pt x="14347" y="8845"/>
                  <a:pt x="98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 rot="-6072330" flipH="1">
            <a:off x="4763033" y="2165880"/>
            <a:ext cx="9536821" cy="2672266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 rot="-6734956" flipH="1">
            <a:off x="8532998" y="207165"/>
            <a:ext cx="860369" cy="937132"/>
          </a:xfrm>
          <a:custGeom>
            <a:avLst/>
            <a:gdLst/>
            <a:ahLst/>
            <a:cxnLst/>
            <a:rect l="l" t="t" r="r" b="b"/>
            <a:pathLst>
              <a:path w="34409" h="37479" extrusionOk="0">
                <a:moveTo>
                  <a:pt x="6870" y="1"/>
                </a:moveTo>
                <a:cubicBezTo>
                  <a:pt x="15107" y="8238"/>
                  <a:pt x="13769" y="21035"/>
                  <a:pt x="13769" y="21035"/>
                </a:cubicBezTo>
                <a:cubicBezTo>
                  <a:pt x="13769" y="21035"/>
                  <a:pt x="10122" y="13192"/>
                  <a:pt x="0" y="13192"/>
                </a:cubicBezTo>
                <a:cubicBezTo>
                  <a:pt x="7265" y="19241"/>
                  <a:pt x="10091" y="27387"/>
                  <a:pt x="11186" y="32524"/>
                </a:cubicBezTo>
                <a:cubicBezTo>
                  <a:pt x="11794" y="35412"/>
                  <a:pt x="14316" y="37479"/>
                  <a:pt x="17265" y="37479"/>
                </a:cubicBezTo>
                <a:cubicBezTo>
                  <a:pt x="20274" y="37479"/>
                  <a:pt x="22827" y="35320"/>
                  <a:pt x="23374" y="32372"/>
                </a:cubicBezTo>
                <a:cubicBezTo>
                  <a:pt x="24894" y="24348"/>
                  <a:pt x="28420" y="9332"/>
                  <a:pt x="34408" y="6688"/>
                </a:cubicBezTo>
                <a:cubicBezTo>
                  <a:pt x="25988" y="6688"/>
                  <a:pt x="21216" y="14712"/>
                  <a:pt x="21216" y="14712"/>
                </a:cubicBezTo>
                <a:cubicBezTo>
                  <a:pt x="21216" y="14712"/>
                  <a:pt x="18146" y="1"/>
                  <a:pt x="68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 rot="-6734956" flipH="1">
            <a:off x="8350766" y="-682941"/>
            <a:ext cx="912802" cy="1372379"/>
          </a:xfrm>
          <a:custGeom>
            <a:avLst/>
            <a:gdLst/>
            <a:ahLst/>
            <a:cxnLst/>
            <a:rect l="l" t="t" r="r" b="b"/>
            <a:pathLst>
              <a:path w="36506" h="54886" extrusionOk="0">
                <a:moveTo>
                  <a:pt x="15643" y="0"/>
                </a:moveTo>
                <a:cubicBezTo>
                  <a:pt x="14805" y="0"/>
                  <a:pt x="13873" y="205"/>
                  <a:pt x="12827" y="661"/>
                </a:cubicBezTo>
                <a:cubicBezTo>
                  <a:pt x="4560" y="4309"/>
                  <a:pt x="11125" y="9963"/>
                  <a:pt x="5563" y="17075"/>
                </a:cubicBezTo>
                <a:cubicBezTo>
                  <a:pt x="0" y="24218"/>
                  <a:pt x="6961" y="28534"/>
                  <a:pt x="6961" y="40784"/>
                </a:cubicBezTo>
                <a:cubicBezTo>
                  <a:pt x="6961" y="53003"/>
                  <a:pt x="20122" y="54674"/>
                  <a:pt x="20122" y="54674"/>
                </a:cubicBezTo>
                <a:cubicBezTo>
                  <a:pt x="21155" y="54818"/>
                  <a:pt x="22118" y="54886"/>
                  <a:pt x="23015" y="54886"/>
                </a:cubicBezTo>
                <a:cubicBezTo>
                  <a:pt x="36338" y="54886"/>
                  <a:pt x="35016" y="39902"/>
                  <a:pt x="31399" y="36285"/>
                </a:cubicBezTo>
                <a:cubicBezTo>
                  <a:pt x="27539" y="32394"/>
                  <a:pt x="36506" y="21726"/>
                  <a:pt x="27083" y="14127"/>
                </a:cubicBezTo>
                <a:cubicBezTo>
                  <a:pt x="22889" y="10761"/>
                  <a:pt x="21724" y="0"/>
                  <a:pt x="15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-6734956" flipH="1">
            <a:off x="8204581" y="-960750"/>
            <a:ext cx="816286" cy="1053851"/>
          </a:xfrm>
          <a:custGeom>
            <a:avLst/>
            <a:gdLst/>
            <a:ahLst/>
            <a:cxnLst/>
            <a:rect l="l" t="t" r="r" b="b"/>
            <a:pathLst>
              <a:path w="32646" h="42147" extrusionOk="0">
                <a:moveTo>
                  <a:pt x="7278" y="1"/>
                </a:moveTo>
                <a:cubicBezTo>
                  <a:pt x="5885" y="1"/>
                  <a:pt x="4548" y="596"/>
                  <a:pt x="3587" y="1634"/>
                </a:cubicBezTo>
                <a:cubicBezTo>
                  <a:pt x="1" y="5677"/>
                  <a:pt x="7569" y="9750"/>
                  <a:pt x="6870" y="11270"/>
                </a:cubicBezTo>
                <a:cubicBezTo>
                  <a:pt x="6049" y="12972"/>
                  <a:pt x="548" y="10966"/>
                  <a:pt x="1885" y="14674"/>
                </a:cubicBezTo>
                <a:cubicBezTo>
                  <a:pt x="3192" y="18382"/>
                  <a:pt x="8390" y="16255"/>
                  <a:pt x="8360" y="18838"/>
                </a:cubicBezTo>
                <a:cubicBezTo>
                  <a:pt x="8360" y="21422"/>
                  <a:pt x="913" y="18413"/>
                  <a:pt x="2068" y="24613"/>
                </a:cubicBezTo>
                <a:cubicBezTo>
                  <a:pt x="3253" y="30814"/>
                  <a:pt x="10396" y="27045"/>
                  <a:pt x="9788" y="30206"/>
                </a:cubicBezTo>
                <a:cubicBezTo>
                  <a:pt x="9180" y="33398"/>
                  <a:pt x="4043" y="29325"/>
                  <a:pt x="3527" y="35313"/>
                </a:cubicBezTo>
                <a:cubicBezTo>
                  <a:pt x="3131" y="39690"/>
                  <a:pt x="8846" y="41057"/>
                  <a:pt x="11946" y="41513"/>
                </a:cubicBezTo>
                <a:cubicBezTo>
                  <a:pt x="13040" y="41635"/>
                  <a:pt x="14135" y="41817"/>
                  <a:pt x="15229" y="42000"/>
                </a:cubicBezTo>
                <a:cubicBezTo>
                  <a:pt x="15809" y="42098"/>
                  <a:pt x="16392" y="42146"/>
                  <a:pt x="16970" y="42146"/>
                </a:cubicBezTo>
                <a:cubicBezTo>
                  <a:pt x="19963" y="42146"/>
                  <a:pt x="22847" y="40853"/>
                  <a:pt x="24834" y="38535"/>
                </a:cubicBezTo>
                <a:cubicBezTo>
                  <a:pt x="25533" y="37683"/>
                  <a:pt x="26263" y="36863"/>
                  <a:pt x="27022" y="36073"/>
                </a:cubicBezTo>
                <a:cubicBezTo>
                  <a:pt x="29150" y="33732"/>
                  <a:pt x="32646" y="28990"/>
                  <a:pt x="29576" y="25890"/>
                </a:cubicBezTo>
                <a:cubicBezTo>
                  <a:pt x="28465" y="24779"/>
                  <a:pt x="27553" y="24393"/>
                  <a:pt x="26767" y="24393"/>
                </a:cubicBezTo>
                <a:cubicBezTo>
                  <a:pt x="24979" y="24393"/>
                  <a:pt x="23845" y="26394"/>
                  <a:pt x="22512" y="26394"/>
                </a:cubicBezTo>
                <a:cubicBezTo>
                  <a:pt x="22187" y="26394"/>
                  <a:pt x="21851" y="26276"/>
                  <a:pt x="21490" y="25981"/>
                </a:cubicBezTo>
                <a:cubicBezTo>
                  <a:pt x="18998" y="23914"/>
                  <a:pt x="26901" y="22273"/>
                  <a:pt x="23831" y="16741"/>
                </a:cubicBezTo>
                <a:cubicBezTo>
                  <a:pt x="22929" y="15125"/>
                  <a:pt x="21965" y="14590"/>
                  <a:pt x="21010" y="14590"/>
                </a:cubicBezTo>
                <a:cubicBezTo>
                  <a:pt x="19130" y="14590"/>
                  <a:pt x="17286" y="16667"/>
                  <a:pt x="16031" y="16667"/>
                </a:cubicBezTo>
                <a:cubicBezTo>
                  <a:pt x="15753" y="16667"/>
                  <a:pt x="15504" y="16565"/>
                  <a:pt x="15290" y="16315"/>
                </a:cubicBezTo>
                <a:cubicBezTo>
                  <a:pt x="13648" y="14370"/>
                  <a:pt x="18998" y="12668"/>
                  <a:pt x="17661" y="8990"/>
                </a:cubicBezTo>
                <a:cubicBezTo>
                  <a:pt x="17293" y="7971"/>
                  <a:pt x="16802" y="7613"/>
                  <a:pt x="16247" y="7613"/>
                </a:cubicBezTo>
                <a:cubicBezTo>
                  <a:pt x="14934" y="7613"/>
                  <a:pt x="13265" y="9623"/>
                  <a:pt x="12044" y="9623"/>
                </a:cubicBezTo>
                <a:cubicBezTo>
                  <a:pt x="11904" y="9623"/>
                  <a:pt x="11769" y="9596"/>
                  <a:pt x="11642" y="9537"/>
                </a:cubicBezTo>
                <a:cubicBezTo>
                  <a:pt x="10122" y="8838"/>
                  <a:pt x="13344" y="874"/>
                  <a:pt x="7995" y="54"/>
                </a:cubicBezTo>
                <a:cubicBezTo>
                  <a:pt x="7755" y="18"/>
                  <a:pt x="7516" y="1"/>
                  <a:pt x="72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 rot="-6734956" flipH="1">
            <a:off x="8769645" y="479691"/>
            <a:ext cx="1054751" cy="1062452"/>
          </a:xfrm>
          <a:custGeom>
            <a:avLst/>
            <a:gdLst/>
            <a:ahLst/>
            <a:cxnLst/>
            <a:rect l="l" t="t" r="r" b="b"/>
            <a:pathLst>
              <a:path w="42183" h="42491" extrusionOk="0">
                <a:moveTo>
                  <a:pt x="24215" y="1"/>
                </a:moveTo>
                <a:cubicBezTo>
                  <a:pt x="22413" y="1"/>
                  <a:pt x="20555" y="836"/>
                  <a:pt x="19180" y="2678"/>
                </a:cubicBezTo>
                <a:cubicBezTo>
                  <a:pt x="14712" y="8666"/>
                  <a:pt x="22342" y="12222"/>
                  <a:pt x="20244" y="14867"/>
                </a:cubicBezTo>
                <a:cubicBezTo>
                  <a:pt x="19943" y="15242"/>
                  <a:pt x="19619" y="15394"/>
                  <a:pt x="19271" y="15394"/>
                </a:cubicBezTo>
                <a:cubicBezTo>
                  <a:pt x="17766" y="15394"/>
                  <a:pt x="15824" y="12550"/>
                  <a:pt x="13474" y="12550"/>
                </a:cubicBezTo>
                <a:cubicBezTo>
                  <a:pt x="12578" y="12550"/>
                  <a:pt x="11622" y="12964"/>
                  <a:pt x="10609" y="14107"/>
                </a:cubicBezTo>
                <a:cubicBezTo>
                  <a:pt x="5958" y="19365"/>
                  <a:pt x="15016" y="22496"/>
                  <a:pt x="13253" y="25931"/>
                </a:cubicBezTo>
                <a:cubicBezTo>
                  <a:pt x="12952" y="26513"/>
                  <a:pt x="12597" y="26742"/>
                  <a:pt x="12191" y="26742"/>
                </a:cubicBezTo>
                <a:cubicBezTo>
                  <a:pt x="10708" y="26742"/>
                  <a:pt x="8556" y="23673"/>
                  <a:pt x="5950" y="23673"/>
                </a:cubicBezTo>
                <a:cubicBezTo>
                  <a:pt x="5033" y="23673"/>
                  <a:pt x="4060" y="24053"/>
                  <a:pt x="3040" y="25080"/>
                </a:cubicBezTo>
                <a:cubicBezTo>
                  <a:pt x="1" y="28150"/>
                  <a:pt x="2706" y="32344"/>
                  <a:pt x="5472" y="35201"/>
                </a:cubicBezTo>
                <a:cubicBezTo>
                  <a:pt x="9241" y="39123"/>
                  <a:pt x="14256" y="41615"/>
                  <a:pt x="19636" y="42253"/>
                </a:cubicBezTo>
                <a:cubicBezTo>
                  <a:pt x="20928" y="42413"/>
                  <a:pt x="22228" y="42490"/>
                  <a:pt x="23516" y="42490"/>
                </a:cubicBezTo>
                <a:cubicBezTo>
                  <a:pt x="33229" y="42490"/>
                  <a:pt x="42182" y="38117"/>
                  <a:pt x="40518" y="32132"/>
                </a:cubicBezTo>
                <a:cubicBezTo>
                  <a:pt x="39666" y="29094"/>
                  <a:pt x="38335" y="28224"/>
                  <a:pt x="36919" y="28224"/>
                </a:cubicBezTo>
                <a:cubicBezTo>
                  <a:pt x="35019" y="28224"/>
                  <a:pt x="32965" y="29792"/>
                  <a:pt x="31707" y="29792"/>
                </a:cubicBezTo>
                <a:cubicBezTo>
                  <a:pt x="31229" y="29792"/>
                  <a:pt x="30866" y="29565"/>
                  <a:pt x="30670" y="28940"/>
                </a:cubicBezTo>
                <a:cubicBezTo>
                  <a:pt x="29606" y="25444"/>
                  <a:pt x="40153" y="25323"/>
                  <a:pt x="37843" y="18788"/>
                </a:cubicBezTo>
                <a:cubicBezTo>
                  <a:pt x="36703" y="15545"/>
                  <a:pt x="34924" y="14631"/>
                  <a:pt x="33281" y="14631"/>
                </a:cubicBezTo>
                <a:cubicBezTo>
                  <a:pt x="31596" y="14631"/>
                  <a:pt x="30054" y="15591"/>
                  <a:pt x="29485" y="15991"/>
                </a:cubicBezTo>
                <a:cubicBezTo>
                  <a:pt x="29288" y="16134"/>
                  <a:pt x="29067" y="16209"/>
                  <a:pt x="28854" y="16209"/>
                </a:cubicBezTo>
                <a:cubicBezTo>
                  <a:pt x="27884" y="16209"/>
                  <a:pt x="27070" y="14646"/>
                  <a:pt x="29363" y="10733"/>
                </a:cubicBezTo>
                <a:cubicBezTo>
                  <a:pt x="32036" y="4230"/>
                  <a:pt x="28268" y="1"/>
                  <a:pt x="2421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rot="-6735604" flipH="1">
            <a:off x="5888617" y="1720717"/>
            <a:ext cx="9536813" cy="2954503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 rot="7947312" flipH="1">
            <a:off x="-121592" y="4050200"/>
            <a:ext cx="1437659" cy="1037783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 rot="5095164" flipH="1">
            <a:off x="-5073454" y="2795705"/>
            <a:ext cx="9537158" cy="2671911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 rot="8098541">
            <a:off x="41788" y="3737982"/>
            <a:ext cx="887667" cy="1210813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rot="4901712" flipH="1">
            <a:off x="-4399631" y="3421909"/>
            <a:ext cx="9299902" cy="1911597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6"/>
          <p:cNvSpPr/>
          <p:nvPr/>
        </p:nvSpPr>
        <p:spPr>
          <a:xfrm rot="-5569089" flipH="1">
            <a:off x="4709639" y="-197214"/>
            <a:ext cx="9536953" cy="2671829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6"/>
          <p:cNvSpPr/>
          <p:nvPr/>
        </p:nvSpPr>
        <p:spPr>
          <a:xfrm rot="-5365967" flipH="1">
            <a:off x="8670246" y="3502840"/>
            <a:ext cx="948421" cy="1665032"/>
          </a:xfrm>
          <a:custGeom>
            <a:avLst/>
            <a:gdLst/>
            <a:ahLst/>
            <a:cxnLst/>
            <a:rect l="l" t="t" r="r" b="b"/>
            <a:pathLst>
              <a:path w="37935" h="66598" extrusionOk="0">
                <a:moveTo>
                  <a:pt x="14837" y="0"/>
                </a:moveTo>
                <a:cubicBezTo>
                  <a:pt x="7764" y="0"/>
                  <a:pt x="746" y="4879"/>
                  <a:pt x="183" y="13464"/>
                </a:cubicBezTo>
                <a:cubicBezTo>
                  <a:pt x="0" y="16017"/>
                  <a:pt x="547" y="18357"/>
                  <a:pt x="2128" y="20060"/>
                </a:cubicBezTo>
                <a:cubicBezTo>
                  <a:pt x="9423" y="27962"/>
                  <a:pt x="3739" y="30546"/>
                  <a:pt x="3739" y="40789"/>
                </a:cubicBezTo>
                <a:cubicBezTo>
                  <a:pt x="3739" y="51002"/>
                  <a:pt x="10882" y="46169"/>
                  <a:pt x="11946" y="51975"/>
                </a:cubicBezTo>
                <a:cubicBezTo>
                  <a:pt x="12979" y="57780"/>
                  <a:pt x="9696" y="62553"/>
                  <a:pt x="14438" y="65835"/>
                </a:cubicBezTo>
                <a:cubicBezTo>
                  <a:pt x="15216" y="66340"/>
                  <a:pt x="16096" y="66597"/>
                  <a:pt x="16987" y="66597"/>
                </a:cubicBezTo>
                <a:cubicBezTo>
                  <a:pt x="17384" y="66597"/>
                  <a:pt x="17783" y="66546"/>
                  <a:pt x="18177" y="66443"/>
                </a:cubicBezTo>
                <a:cubicBezTo>
                  <a:pt x="22037" y="65592"/>
                  <a:pt x="25958" y="64863"/>
                  <a:pt x="29879" y="64315"/>
                </a:cubicBezTo>
                <a:cubicBezTo>
                  <a:pt x="31186" y="64194"/>
                  <a:pt x="32372" y="63495"/>
                  <a:pt x="33162" y="62431"/>
                </a:cubicBezTo>
                <a:cubicBezTo>
                  <a:pt x="36445" y="57689"/>
                  <a:pt x="31673" y="54376"/>
                  <a:pt x="30639" y="48571"/>
                </a:cubicBezTo>
                <a:cubicBezTo>
                  <a:pt x="29575" y="42765"/>
                  <a:pt x="37934" y="44801"/>
                  <a:pt x="34378" y="35227"/>
                </a:cubicBezTo>
                <a:cubicBezTo>
                  <a:pt x="30761" y="25622"/>
                  <a:pt x="24530" y="25196"/>
                  <a:pt x="28572" y="15227"/>
                </a:cubicBezTo>
                <a:cubicBezTo>
                  <a:pt x="29484" y="13038"/>
                  <a:pt x="29089" y="10606"/>
                  <a:pt x="27903" y="8205"/>
                </a:cubicBezTo>
                <a:cubicBezTo>
                  <a:pt x="25163" y="2584"/>
                  <a:pt x="19986" y="0"/>
                  <a:pt x="14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6"/>
          <p:cNvSpPr/>
          <p:nvPr/>
        </p:nvSpPr>
        <p:spPr>
          <a:xfrm rot="-4445826" flipH="1">
            <a:off x="7962473" y="2969346"/>
            <a:ext cx="1437434" cy="1037620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6"/>
          <p:cNvSpPr/>
          <p:nvPr/>
        </p:nvSpPr>
        <p:spPr>
          <a:xfrm rot="-5569295" flipH="1">
            <a:off x="4339904" y="-32360"/>
            <a:ext cx="9300000" cy="1911603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6"/>
          <p:cNvSpPr/>
          <p:nvPr/>
        </p:nvSpPr>
        <p:spPr>
          <a:xfrm rot="-1546096" flipH="1">
            <a:off x="8651829" y="476985"/>
            <a:ext cx="888763" cy="1211014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6"/>
          <p:cNvSpPr/>
          <p:nvPr/>
        </p:nvSpPr>
        <p:spPr>
          <a:xfrm rot="-6054326" flipH="1">
            <a:off x="8755051" y="1272060"/>
            <a:ext cx="630788" cy="1091466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6"/>
          <p:cNvSpPr/>
          <p:nvPr/>
        </p:nvSpPr>
        <p:spPr>
          <a:xfrm rot="-5569260" flipH="1">
            <a:off x="4884622" y="-75193"/>
            <a:ext cx="9536401" cy="1909248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/>
          <p:nvPr/>
        </p:nvSpPr>
        <p:spPr>
          <a:xfrm rot="647782" flipH="1">
            <a:off x="-826504" y="3958801"/>
            <a:ext cx="6198599" cy="3439703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 rot="861185">
            <a:off x="480027" y="4138098"/>
            <a:ext cx="630759" cy="1091415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7"/>
          <p:cNvSpPr/>
          <p:nvPr/>
        </p:nvSpPr>
        <p:spPr>
          <a:xfrm rot="1762476" flipH="1">
            <a:off x="1013539" y="4066712"/>
            <a:ext cx="859419" cy="936166"/>
          </a:xfrm>
          <a:custGeom>
            <a:avLst/>
            <a:gdLst/>
            <a:ahLst/>
            <a:cxnLst/>
            <a:rect l="l" t="t" r="r" b="b"/>
            <a:pathLst>
              <a:path w="34378" h="37448" extrusionOk="0">
                <a:moveTo>
                  <a:pt x="6870" y="0"/>
                </a:moveTo>
                <a:cubicBezTo>
                  <a:pt x="15076" y="8207"/>
                  <a:pt x="13739" y="21034"/>
                  <a:pt x="13739" y="21034"/>
                </a:cubicBezTo>
                <a:cubicBezTo>
                  <a:pt x="13739" y="21034"/>
                  <a:pt x="10122" y="13192"/>
                  <a:pt x="0" y="13192"/>
                </a:cubicBezTo>
                <a:cubicBezTo>
                  <a:pt x="7265" y="19241"/>
                  <a:pt x="10092" y="27387"/>
                  <a:pt x="11155" y="32523"/>
                </a:cubicBezTo>
                <a:cubicBezTo>
                  <a:pt x="11763" y="35381"/>
                  <a:pt x="14317" y="37448"/>
                  <a:pt x="17235" y="37448"/>
                </a:cubicBezTo>
                <a:cubicBezTo>
                  <a:pt x="20244" y="37448"/>
                  <a:pt x="22827" y="35320"/>
                  <a:pt x="23374" y="32371"/>
                </a:cubicBezTo>
                <a:cubicBezTo>
                  <a:pt x="24864" y="24317"/>
                  <a:pt x="28420" y="9301"/>
                  <a:pt x="34378" y="6687"/>
                </a:cubicBezTo>
                <a:cubicBezTo>
                  <a:pt x="25989" y="6687"/>
                  <a:pt x="21186" y="14712"/>
                  <a:pt x="21186" y="14712"/>
                </a:cubicBezTo>
                <a:cubicBezTo>
                  <a:pt x="21186" y="14712"/>
                  <a:pt x="18146" y="0"/>
                  <a:pt x="68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 rot="2045050">
            <a:off x="53005" y="3648529"/>
            <a:ext cx="887659" cy="1210803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 rot="1557104">
            <a:off x="-3616995" y="3901571"/>
            <a:ext cx="9536755" cy="1909252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7"/>
          <p:cNvSpPr/>
          <p:nvPr/>
        </p:nvSpPr>
        <p:spPr>
          <a:xfrm rot="-8223619">
            <a:off x="4630597" y="-865441"/>
            <a:ext cx="9537258" cy="2671987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7"/>
          <p:cNvSpPr/>
          <p:nvPr/>
        </p:nvSpPr>
        <p:spPr>
          <a:xfrm rot="-9622805">
            <a:off x="5642679" y="-1491919"/>
            <a:ext cx="948435" cy="1665055"/>
          </a:xfrm>
          <a:custGeom>
            <a:avLst/>
            <a:gdLst/>
            <a:ahLst/>
            <a:cxnLst/>
            <a:rect l="l" t="t" r="r" b="b"/>
            <a:pathLst>
              <a:path w="37935" h="66598" extrusionOk="0">
                <a:moveTo>
                  <a:pt x="14837" y="0"/>
                </a:moveTo>
                <a:cubicBezTo>
                  <a:pt x="7764" y="0"/>
                  <a:pt x="746" y="4879"/>
                  <a:pt x="183" y="13464"/>
                </a:cubicBezTo>
                <a:cubicBezTo>
                  <a:pt x="0" y="16017"/>
                  <a:pt x="547" y="18357"/>
                  <a:pt x="2128" y="20060"/>
                </a:cubicBezTo>
                <a:cubicBezTo>
                  <a:pt x="9423" y="27962"/>
                  <a:pt x="3739" y="30546"/>
                  <a:pt x="3739" y="40789"/>
                </a:cubicBezTo>
                <a:cubicBezTo>
                  <a:pt x="3739" y="51002"/>
                  <a:pt x="10882" y="46169"/>
                  <a:pt x="11946" y="51975"/>
                </a:cubicBezTo>
                <a:cubicBezTo>
                  <a:pt x="12979" y="57780"/>
                  <a:pt x="9696" y="62553"/>
                  <a:pt x="14438" y="65835"/>
                </a:cubicBezTo>
                <a:cubicBezTo>
                  <a:pt x="15216" y="66340"/>
                  <a:pt x="16096" y="66597"/>
                  <a:pt x="16987" y="66597"/>
                </a:cubicBezTo>
                <a:cubicBezTo>
                  <a:pt x="17384" y="66597"/>
                  <a:pt x="17783" y="66546"/>
                  <a:pt x="18177" y="66443"/>
                </a:cubicBezTo>
                <a:cubicBezTo>
                  <a:pt x="22037" y="65592"/>
                  <a:pt x="25958" y="64863"/>
                  <a:pt x="29879" y="64315"/>
                </a:cubicBezTo>
                <a:cubicBezTo>
                  <a:pt x="31186" y="64194"/>
                  <a:pt x="32372" y="63495"/>
                  <a:pt x="33162" y="62431"/>
                </a:cubicBezTo>
                <a:cubicBezTo>
                  <a:pt x="36445" y="57689"/>
                  <a:pt x="31673" y="54376"/>
                  <a:pt x="30639" y="48571"/>
                </a:cubicBezTo>
                <a:cubicBezTo>
                  <a:pt x="29575" y="42765"/>
                  <a:pt x="37934" y="44801"/>
                  <a:pt x="34378" y="35227"/>
                </a:cubicBezTo>
                <a:cubicBezTo>
                  <a:pt x="30761" y="25622"/>
                  <a:pt x="24530" y="25196"/>
                  <a:pt x="28572" y="15227"/>
                </a:cubicBezTo>
                <a:cubicBezTo>
                  <a:pt x="29484" y="13038"/>
                  <a:pt x="29089" y="10606"/>
                  <a:pt x="27903" y="8205"/>
                </a:cubicBezTo>
                <a:cubicBezTo>
                  <a:pt x="25163" y="2584"/>
                  <a:pt x="19986" y="0"/>
                  <a:pt x="14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7"/>
          <p:cNvSpPr/>
          <p:nvPr/>
        </p:nvSpPr>
        <p:spPr>
          <a:xfrm rot="-10542617">
            <a:off x="6033461" y="-451045"/>
            <a:ext cx="1437477" cy="1037651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7"/>
          <p:cNvSpPr/>
          <p:nvPr/>
        </p:nvSpPr>
        <p:spPr>
          <a:xfrm rot="-9419392">
            <a:off x="4616145" y="-292196"/>
            <a:ext cx="9299639" cy="1911527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7"/>
          <p:cNvSpPr/>
          <p:nvPr/>
        </p:nvSpPr>
        <p:spPr>
          <a:xfrm rot="8157363">
            <a:off x="8404120" y="-134937"/>
            <a:ext cx="888740" cy="1210982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"/>
          <p:cNvSpPr/>
          <p:nvPr/>
        </p:nvSpPr>
        <p:spPr>
          <a:xfrm rot="-8933862">
            <a:off x="7834141" y="-304828"/>
            <a:ext cx="630789" cy="1091468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7"/>
          <p:cNvSpPr/>
          <p:nvPr/>
        </p:nvSpPr>
        <p:spPr>
          <a:xfrm rot="-9419330">
            <a:off x="4767589" y="-898234"/>
            <a:ext cx="9536579" cy="1909172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154975" y="2352700"/>
            <a:ext cx="2914800" cy="22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154975" y="1895475"/>
            <a:ext cx="29148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3"/>
          </p:nvPr>
        </p:nvSpPr>
        <p:spPr>
          <a:xfrm>
            <a:off x="5072125" y="2352700"/>
            <a:ext cx="2916900" cy="22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5073925" y="1895475"/>
            <a:ext cx="29133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latin typeface="Arima"/>
                <a:ea typeface="Arima"/>
                <a:cs typeface="Arima"/>
                <a:sym typeface="Arim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ma"/>
              <a:buNone/>
              <a:defRPr sz="2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/>
          <p:nvPr/>
        </p:nvSpPr>
        <p:spPr>
          <a:xfrm rot="-2409680" flipH="1">
            <a:off x="8096703" y="316281"/>
            <a:ext cx="1437604" cy="1037743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 rot="-5261863" flipH="1">
            <a:off x="4885258" y="48959"/>
            <a:ext cx="9537120" cy="2671801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rot="-2258538">
            <a:off x="8453368" y="467976"/>
            <a:ext cx="887631" cy="1210766"/>
          </a:xfrm>
          <a:custGeom>
            <a:avLst/>
            <a:gdLst/>
            <a:ahLst/>
            <a:cxnLst/>
            <a:rect l="l" t="t" r="r" b="b"/>
            <a:pathLst>
              <a:path w="35507" h="48433" extrusionOk="0">
                <a:moveTo>
                  <a:pt x="23584" y="0"/>
                </a:moveTo>
                <a:cubicBezTo>
                  <a:pt x="17507" y="0"/>
                  <a:pt x="11041" y="7486"/>
                  <a:pt x="13652" y="23082"/>
                </a:cubicBezTo>
                <a:lnTo>
                  <a:pt x="13652" y="23082"/>
                </a:lnTo>
                <a:cubicBezTo>
                  <a:pt x="11159" y="19498"/>
                  <a:pt x="8258" y="18026"/>
                  <a:pt x="5993" y="18026"/>
                </a:cubicBezTo>
                <a:cubicBezTo>
                  <a:pt x="2017" y="18026"/>
                  <a:pt x="1" y="22562"/>
                  <a:pt x="5597" y="28158"/>
                </a:cubicBezTo>
                <a:cubicBezTo>
                  <a:pt x="9549" y="32140"/>
                  <a:pt x="12163" y="37216"/>
                  <a:pt x="13166" y="42748"/>
                </a:cubicBezTo>
                <a:cubicBezTo>
                  <a:pt x="13774" y="46031"/>
                  <a:pt x="16631" y="48432"/>
                  <a:pt x="20005" y="48432"/>
                </a:cubicBezTo>
                <a:cubicBezTo>
                  <a:pt x="22588" y="48432"/>
                  <a:pt x="24959" y="47004"/>
                  <a:pt x="26175" y="44694"/>
                </a:cubicBezTo>
                <a:cubicBezTo>
                  <a:pt x="27695" y="41776"/>
                  <a:pt x="29671" y="39101"/>
                  <a:pt x="31981" y="36760"/>
                </a:cubicBezTo>
                <a:cubicBezTo>
                  <a:pt x="35383" y="33358"/>
                  <a:pt x="32961" y="28374"/>
                  <a:pt x="29218" y="28374"/>
                </a:cubicBezTo>
                <a:cubicBezTo>
                  <a:pt x="26977" y="28374"/>
                  <a:pt x="24262" y="30162"/>
                  <a:pt x="22041" y="35149"/>
                </a:cubicBezTo>
                <a:lnTo>
                  <a:pt x="22041" y="35149"/>
                </a:lnTo>
                <a:cubicBezTo>
                  <a:pt x="20886" y="21471"/>
                  <a:pt x="35507" y="8766"/>
                  <a:pt x="29093" y="2383"/>
                </a:cubicBezTo>
                <a:cubicBezTo>
                  <a:pt x="27519" y="802"/>
                  <a:pt x="25572" y="0"/>
                  <a:pt x="23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-5455484" flipH="1">
            <a:off x="4485233" y="113686"/>
            <a:ext cx="9299788" cy="1911613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 rot="5569089">
            <a:off x="-5173662" y="-197214"/>
            <a:ext cx="9536953" cy="2671829"/>
          </a:xfrm>
          <a:custGeom>
            <a:avLst/>
            <a:gdLst/>
            <a:ahLst/>
            <a:cxnLst/>
            <a:rect l="l" t="t" r="r" b="b"/>
            <a:pathLst>
              <a:path w="228729" h="106872" extrusionOk="0">
                <a:moveTo>
                  <a:pt x="228728" y="1"/>
                </a:moveTo>
                <a:cubicBezTo>
                  <a:pt x="196123" y="1"/>
                  <a:pt x="186959" y="17790"/>
                  <a:pt x="173732" y="17790"/>
                </a:cubicBezTo>
                <a:cubicBezTo>
                  <a:pt x="170213" y="17790"/>
                  <a:pt x="166408" y="16531"/>
                  <a:pt x="161797" y="13344"/>
                </a:cubicBezTo>
                <a:cubicBezTo>
                  <a:pt x="153729" y="7776"/>
                  <a:pt x="145513" y="5403"/>
                  <a:pt x="137939" y="5403"/>
                </a:cubicBezTo>
                <a:cubicBezTo>
                  <a:pt x="124884" y="5403"/>
                  <a:pt x="113737" y="12454"/>
                  <a:pt x="108543" y="22341"/>
                </a:cubicBezTo>
                <a:cubicBezTo>
                  <a:pt x="102001" y="34773"/>
                  <a:pt x="89227" y="51890"/>
                  <a:pt x="62599" y="51890"/>
                </a:cubicBezTo>
                <a:cubicBezTo>
                  <a:pt x="60776" y="51890"/>
                  <a:pt x="58887" y="51810"/>
                  <a:pt x="56932" y="51643"/>
                </a:cubicBezTo>
                <a:cubicBezTo>
                  <a:pt x="54346" y="51423"/>
                  <a:pt x="51868" y="51320"/>
                  <a:pt x="49494" y="51320"/>
                </a:cubicBezTo>
                <a:cubicBezTo>
                  <a:pt x="11133" y="51320"/>
                  <a:pt x="0" y="78330"/>
                  <a:pt x="0" y="78330"/>
                </a:cubicBezTo>
                <a:lnTo>
                  <a:pt x="31" y="106871"/>
                </a:lnTo>
                <a:lnTo>
                  <a:pt x="228637" y="106871"/>
                </a:lnTo>
                <a:cubicBezTo>
                  <a:pt x="228637" y="106871"/>
                  <a:pt x="228728" y="53102"/>
                  <a:pt x="228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5365967">
            <a:off x="-545737" y="3502840"/>
            <a:ext cx="948421" cy="1665032"/>
          </a:xfrm>
          <a:custGeom>
            <a:avLst/>
            <a:gdLst/>
            <a:ahLst/>
            <a:cxnLst/>
            <a:rect l="l" t="t" r="r" b="b"/>
            <a:pathLst>
              <a:path w="37935" h="66598" extrusionOk="0">
                <a:moveTo>
                  <a:pt x="14837" y="0"/>
                </a:moveTo>
                <a:cubicBezTo>
                  <a:pt x="7764" y="0"/>
                  <a:pt x="746" y="4879"/>
                  <a:pt x="183" y="13464"/>
                </a:cubicBezTo>
                <a:cubicBezTo>
                  <a:pt x="0" y="16017"/>
                  <a:pt x="547" y="18357"/>
                  <a:pt x="2128" y="20060"/>
                </a:cubicBezTo>
                <a:cubicBezTo>
                  <a:pt x="9423" y="27962"/>
                  <a:pt x="3739" y="30546"/>
                  <a:pt x="3739" y="40789"/>
                </a:cubicBezTo>
                <a:cubicBezTo>
                  <a:pt x="3739" y="51002"/>
                  <a:pt x="10882" y="46169"/>
                  <a:pt x="11946" y="51975"/>
                </a:cubicBezTo>
                <a:cubicBezTo>
                  <a:pt x="12979" y="57780"/>
                  <a:pt x="9696" y="62553"/>
                  <a:pt x="14438" y="65835"/>
                </a:cubicBezTo>
                <a:cubicBezTo>
                  <a:pt x="15216" y="66340"/>
                  <a:pt x="16096" y="66597"/>
                  <a:pt x="16987" y="66597"/>
                </a:cubicBezTo>
                <a:cubicBezTo>
                  <a:pt x="17384" y="66597"/>
                  <a:pt x="17783" y="66546"/>
                  <a:pt x="18177" y="66443"/>
                </a:cubicBezTo>
                <a:cubicBezTo>
                  <a:pt x="22037" y="65592"/>
                  <a:pt x="25958" y="64863"/>
                  <a:pt x="29879" y="64315"/>
                </a:cubicBezTo>
                <a:cubicBezTo>
                  <a:pt x="31186" y="64194"/>
                  <a:pt x="32372" y="63495"/>
                  <a:pt x="33162" y="62431"/>
                </a:cubicBezTo>
                <a:cubicBezTo>
                  <a:pt x="36445" y="57689"/>
                  <a:pt x="31673" y="54376"/>
                  <a:pt x="30639" y="48571"/>
                </a:cubicBezTo>
                <a:cubicBezTo>
                  <a:pt x="29575" y="42765"/>
                  <a:pt x="37934" y="44801"/>
                  <a:pt x="34378" y="35227"/>
                </a:cubicBezTo>
                <a:cubicBezTo>
                  <a:pt x="30761" y="25622"/>
                  <a:pt x="24530" y="25196"/>
                  <a:pt x="28572" y="15227"/>
                </a:cubicBezTo>
                <a:cubicBezTo>
                  <a:pt x="29484" y="13038"/>
                  <a:pt x="29089" y="10606"/>
                  <a:pt x="27903" y="8205"/>
                </a:cubicBezTo>
                <a:cubicBezTo>
                  <a:pt x="25163" y="2584"/>
                  <a:pt x="19986" y="0"/>
                  <a:pt x="148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4445826">
            <a:off x="-326976" y="2969346"/>
            <a:ext cx="1437434" cy="1037620"/>
          </a:xfrm>
          <a:custGeom>
            <a:avLst/>
            <a:gdLst/>
            <a:ahLst/>
            <a:cxnLst/>
            <a:rect l="l" t="t" r="r" b="b"/>
            <a:pathLst>
              <a:path w="57499" h="41506" extrusionOk="0">
                <a:moveTo>
                  <a:pt x="38897" y="0"/>
                </a:moveTo>
                <a:cubicBezTo>
                  <a:pt x="34383" y="0"/>
                  <a:pt x="28464" y="7231"/>
                  <a:pt x="26738" y="28990"/>
                </a:cubicBezTo>
                <a:cubicBezTo>
                  <a:pt x="25464" y="15564"/>
                  <a:pt x="18817" y="1420"/>
                  <a:pt x="13772" y="1420"/>
                </a:cubicBezTo>
                <a:cubicBezTo>
                  <a:pt x="13037" y="1420"/>
                  <a:pt x="12337" y="1719"/>
                  <a:pt x="11692" y="2364"/>
                </a:cubicBezTo>
                <a:cubicBezTo>
                  <a:pt x="7376" y="6680"/>
                  <a:pt x="9230" y="9841"/>
                  <a:pt x="15097" y="22698"/>
                </a:cubicBezTo>
                <a:cubicBezTo>
                  <a:pt x="11447" y="16422"/>
                  <a:pt x="7347" y="14060"/>
                  <a:pt x="4623" y="14060"/>
                </a:cubicBezTo>
                <a:cubicBezTo>
                  <a:pt x="1266" y="14060"/>
                  <a:pt x="0" y="17646"/>
                  <a:pt x="4245" y="21908"/>
                </a:cubicBezTo>
                <a:cubicBezTo>
                  <a:pt x="7437" y="25130"/>
                  <a:pt x="10142" y="28778"/>
                  <a:pt x="12270" y="32759"/>
                </a:cubicBezTo>
                <a:cubicBezTo>
                  <a:pt x="15302" y="38223"/>
                  <a:pt x="21032" y="41505"/>
                  <a:pt x="27120" y="41505"/>
                </a:cubicBezTo>
                <a:cubicBezTo>
                  <a:pt x="28112" y="41505"/>
                  <a:pt x="29112" y="41419"/>
                  <a:pt x="30112" y="41240"/>
                </a:cubicBezTo>
                <a:cubicBezTo>
                  <a:pt x="38228" y="39720"/>
                  <a:pt x="39656" y="33155"/>
                  <a:pt x="50143" y="22577"/>
                </a:cubicBezTo>
                <a:cubicBezTo>
                  <a:pt x="52757" y="19963"/>
                  <a:pt x="57499" y="15069"/>
                  <a:pt x="53851" y="11422"/>
                </a:cubicBezTo>
                <a:cubicBezTo>
                  <a:pt x="53212" y="10783"/>
                  <a:pt x="51893" y="10121"/>
                  <a:pt x="50173" y="10121"/>
                </a:cubicBezTo>
                <a:cubicBezTo>
                  <a:pt x="46247" y="10121"/>
                  <a:pt x="40229" y="13568"/>
                  <a:pt x="35431" y="28595"/>
                </a:cubicBezTo>
                <a:cubicBezTo>
                  <a:pt x="35522" y="13793"/>
                  <a:pt x="46374" y="5677"/>
                  <a:pt x="42118" y="1422"/>
                </a:cubicBezTo>
                <a:cubicBezTo>
                  <a:pt x="41218" y="521"/>
                  <a:pt x="40108" y="0"/>
                  <a:pt x="388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5569295">
            <a:off x="-4566974" y="-32360"/>
            <a:ext cx="9300000" cy="1911603"/>
          </a:xfrm>
          <a:custGeom>
            <a:avLst/>
            <a:gdLst/>
            <a:ahLst/>
            <a:cxnLst/>
            <a:rect l="l" t="t" r="r" b="b"/>
            <a:pathLst>
              <a:path w="231798" h="48694" extrusionOk="0">
                <a:moveTo>
                  <a:pt x="231798" y="0"/>
                </a:moveTo>
                <a:cubicBezTo>
                  <a:pt x="231798" y="0"/>
                  <a:pt x="215210" y="22443"/>
                  <a:pt x="193633" y="22443"/>
                </a:cubicBezTo>
                <a:cubicBezTo>
                  <a:pt x="189102" y="22443"/>
                  <a:pt x="184351" y="21453"/>
                  <a:pt x="179487" y="19058"/>
                </a:cubicBezTo>
                <a:cubicBezTo>
                  <a:pt x="169985" y="14395"/>
                  <a:pt x="162146" y="12336"/>
                  <a:pt x="155020" y="12336"/>
                </a:cubicBezTo>
                <a:cubicBezTo>
                  <a:pt x="141105" y="12336"/>
                  <a:pt x="129907" y="20186"/>
                  <a:pt x="114349" y="31824"/>
                </a:cubicBezTo>
                <a:cubicBezTo>
                  <a:pt x="107439" y="36999"/>
                  <a:pt x="100207" y="38990"/>
                  <a:pt x="92413" y="38990"/>
                </a:cubicBezTo>
                <a:cubicBezTo>
                  <a:pt x="78506" y="38990"/>
                  <a:pt x="62808" y="32651"/>
                  <a:pt x="43952" y="26748"/>
                </a:cubicBezTo>
                <a:cubicBezTo>
                  <a:pt x="37875" y="24846"/>
                  <a:pt x="32434" y="24091"/>
                  <a:pt x="27624" y="24091"/>
                </a:cubicBezTo>
                <a:cubicBezTo>
                  <a:pt x="9147" y="24091"/>
                  <a:pt x="0" y="35229"/>
                  <a:pt x="0" y="35229"/>
                </a:cubicBezTo>
                <a:lnTo>
                  <a:pt x="882" y="48694"/>
                </a:lnTo>
                <a:lnTo>
                  <a:pt x="231798" y="48694"/>
                </a:lnTo>
                <a:lnTo>
                  <a:pt x="2317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rot="1546096">
            <a:off x="-467662" y="476985"/>
            <a:ext cx="888763" cy="1211014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6054326">
            <a:off x="-312908" y="1272060"/>
            <a:ext cx="630788" cy="1091466"/>
          </a:xfrm>
          <a:custGeom>
            <a:avLst/>
            <a:gdLst/>
            <a:ahLst/>
            <a:cxnLst/>
            <a:rect l="l" t="t" r="r" b="b"/>
            <a:pathLst>
              <a:path w="25230" h="43656" extrusionOk="0">
                <a:moveTo>
                  <a:pt x="17827" y="0"/>
                </a:moveTo>
                <a:cubicBezTo>
                  <a:pt x="16652" y="0"/>
                  <a:pt x="15459" y="354"/>
                  <a:pt x="14408" y="1101"/>
                </a:cubicBezTo>
                <a:cubicBezTo>
                  <a:pt x="10487" y="3898"/>
                  <a:pt x="12676" y="9308"/>
                  <a:pt x="8269" y="14658"/>
                </a:cubicBezTo>
                <a:cubicBezTo>
                  <a:pt x="2645" y="21497"/>
                  <a:pt x="7934" y="23685"/>
                  <a:pt x="3983" y="30767"/>
                </a:cubicBezTo>
                <a:cubicBezTo>
                  <a:pt x="1" y="37850"/>
                  <a:pt x="4408" y="41497"/>
                  <a:pt x="4408" y="41497"/>
                </a:cubicBezTo>
                <a:cubicBezTo>
                  <a:pt x="7144" y="42865"/>
                  <a:pt x="10123" y="43594"/>
                  <a:pt x="13162" y="43655"/>
                </a:cubicBezTo>
                <a:cubicBezTo>
                  <a:pt x="13162" y="43655"/>
                  <a:pt x="18755" y="42470"/>
                  <a:pt x="18542" y="34354"/>
                </a:cubicBezTo>
                <a:cubicBezTo>
                  <a:pt x="18299" y="26208"/>
                  <a:pt x="24014" y="26786"/>
                  <a:pt x="22190" y="18092"/>
                </a:cubicBezTo>
                <a:cubicBezTo>
                  <a:pt x="20792" y="11314"/>
                  <a:pt x="25229" y="7545"/>
                  <a:pt x="23071" y="3229"/>
                </a:cubicBezTo>
                <a:cubicBezTo>
                  <a:pt x="22015" y="1155"/>
                  <a:pt x="19950" y="0"/>
                  <a:pt x="178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rot="5569260">
            <a:off x="-5348093" y="-75193"/>
            <a:ext cx="9536401" cy="1909248"/>
          </a:xfrm>
          <a:custGeom>
            <a:avLst/>
            <a:gdLst/>
            <a:ahLst/>
            <a:cxnLst/>
            <a:rect l="l" t="t" r="r" b="b"/>
            <a:pathLst>
              <a:path w="232924" h="48634" extrusionOk="0">
                <a:moveTo>
                  <a:pt x="232923" y="1"/>
                </a:moveTo>
                <a:cubicBezTo>
                  <a:pt x="232922" y="1"/>
                  <a:pt x="216112" y="20677"/>
                  <a:pt x="195218" y="20677"/>
                </a:cubicBezTo>
                <a:cubicBezTo>
                  <a:pt x="190240" y="20677"/>
                  <a:pt x="185030" y="19503"/>
                  <a:pt x="179761" y="16596"/>
                </a:cubicBezTo>
                <a:cubicBezTo>
                  <a:pt x="168742" y="10512"/>
                  <a:pt x="159898" y="7795"/>
                  <a:pt x="151675" y="7795"/>
                </a:cubicBezTo>
                <a:cubicBezTo>
                  <a:pt x="139484" y="7795"/>
                  <a:pt x="128659" y="13767"/>
                  <a:pt x="114137" y="23587"/>
                </a:cubicBezTo>
                <a:cubicBezTo>
                  <a:pt x="106849" y="28528"/>
                  <a:pt x="99382" y="30503"/>
                  <a:pt x="91424" y="30503"/>
                </a:cubicBezTo>
                <a:cubicBezTo>
                  <a:pt x="77642" y="30503"/>
                  <a:pt x="62388" y="24579"/>
                  <a:pt x="44044" y="17873"/>
                </a:cubicBezTo>
                <a:cubicBezTo>
                  <a:pt x="38184" y="15727"/>
                  <a:pt x="32910" y="14871"/>
                  <a:pt x="28226" y="14871"/>
                </a:cubicBezTo>
                <a:cubicBezTo>
                  <a:pt x="9760" y="14871"/>
                  <a:pt x="457" y="28177"/>
                  <a:pt x="457" y="28177"/>
                </a:cubicBezTo>
                <a:lnTo>
                  <a:pt x="1" y="37752"/>
                </a:lnTo>
                <a:lnTo>
                  <a:pt x="230643" y="48633"/>
                </a:lnTo>
                <a:lnTo>
                  <a:pt x="2329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704850" y="1404975"/>
            <a:ext cx="4943400" cy="29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388100" y="939450"/>
            <a:ext cx="6367800" cy="34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0" y="-4650"/>
            <a:ext cx="9144000" cy="51528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4743450" y="3522300"/>
            <a:ext cx="36717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960150" y="1761825"/>
            <a:ext cx="5774100" cy="16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960150" y="3391300"/>
            <a:ext cx="5774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000799" y="1926018"/>
            <a:ext cx="25761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000799" y="2309579"/>
            <a:ext cx="2576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ctrTitle" idx="2"/>
          </p:nvPr>
        </p:nvSpPr>
        <p:spPr>
          <a:xfrm>
            <a:off x="4565511" y="1925956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4565511" y="2309579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ctrTitle" idx="4"/>
          </p:nvPr>
        </p:nvSpPr>
        <p:spPr>
          <a:xfrm>
            <a:off x="5845095" y="3602965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5"/>
          </p:nvPr>
        </p:nvSpPr>
        <p:spPr>
          <a:xfrm>
            <a:off x="5845095" y="3987860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ctrTitle" idx="6"/>
          </p:nvPr>
        </p:nvSpPr>
        <p:spPr>
          <a:xfrm>
            <a:off x="720405" y="3602965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720405" y="3987860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ctrTitle" idx="8"/>
          </p:nvPr>
        </p:nvSpPr>
        <p:spPr>
          <a:xfrm>
            <a:off x="3285117" y="3602965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9"/>
          </p:nvPr>
        </p:nvSpPr>
        <p:spPr>
          <a:xfrm>
            <a:off x="3285117" y="3987860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3" hasCustomPrompt="1"/>
          </p:nvPr>
        </p:nvSpPr>
        <p:spPr>
          <a:xfrm>
            <a:off x="2000799" y="1404790"/>
            <a:ext cx="25761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4" hasCustomPrompt="1"/>
          </p:nvPr>
        </p:nvSpPr>
        <p:spPr>
          <a:xfrm>
            <a:off x="4565511" y="1403446"/>
            <a:ext cx="25761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5095" y="3082597"/>
            <a:ext cx="2578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6" hasCustomPrompt="1"/>
          </p:nvPr>
        </p:nvSpPr>
        <p:spPr>
          <a:xfrm>
            <a:off x="720405" y="3082597"/>
            <a:ext cx="2578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7" hasCustomPrompt="1"/>
          </p:nvPr>
        </p:nvSpPr>
        <p:spPr>
          <a:xfrm>
            <a:off x="3285117" y="3082597"/>
            <a:ext cx="2578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8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ma"/>
              <a:buNone/>
              <a:defRPr sz="33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gif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hand-drawn-flat-design-childbirth-scenes_21117825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reepik.com/free-vector/hand-drawn-breastmilk-illustration_21077176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1"/>
          <p:cNvGrpSpPr/>
          <p:nvPr/>
        </p:nvGrpSpPr>
        <p:grpSpPr>
          <a:xfrm>
            <a:off x="4819851" y="-2411608"/>
            <a:ext cx="6864783" cy="4888385"/>
            <a:chOff x="4819851" y="-2411608"/>
            <a:chExt cx="6864783" cy="4888385"/>
          </a:xfrm>
        </p:grpSpPr>
        <p:sp>
          <p:nvSpPr>
            <p:cNvPr id="366" name="Google Shape;366;p31"/>
            <p:cNvSpPr/>
            <p:nvPr/>
          </p:nvSpPr>
          <p:spPr>
            <a:xfrm rot="9761199">
              <a:off x="5879412" y="71363"/>
              <a:ext cx="859458" cy="936208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 rot="-8597157" flipH="1">
              <a:off x="5114800" y="-159928"/>
              <a:ext cx="887643" cy="1210781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 rot="9925973" flipH="1">
              <a:off x="5152802" y="-1687345"/>
              <a:ext cx="6198881" cy="3439859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31"/>
          <p:cNvSpPr txBox="1">
            <a:spLocks noGrp="1"/>
          </p:cNvSpPr>
          <p:nvPr>
            <p:ph type="ctrTitle"/>
          </p:nvPr>
        </p:nvSpPr>
        <p:spPr>
          <a:xfrm>
            <a:off x="328074" y="770297"/>
            <a:ext cx="6480594" cy="26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dirty="0"/>
              <a:t>Unit 8</a:t>
            </a:r>
            <a:br>
              <a:rPr lang="en" sz="6100" dirty="0"/>
            </a:br>
            <a:r>
              <a:rPr lang="en" sz="6100" dirty="0"/>
              <a:t>Against The Odds</a:t>
            </a:r>
            <a:br>
              <a:rPr lang="en" sz="5800" dirty="0"/>
            </a:br>
            <a:r>
              <a:rPr lang="en" sz="1600" dirty="0"/>
              <a:t>Conversation+ Listening</a:t>
            </a:r>
            <a:endParaRPr sz="4800" dirty="0"/>
          </a:p>
        </p:txBody>
      </p:sp>
      <p:sp>
        <p:nvSpPr>
          <p:cNvPr id="370" name="Google Shape;370;p31"/>
          <p:cNvSpPr txBox="1">
            <a:spLocks noGrp="1"/>
          </p:cNvSpPr>
          <p:nvPr>
            <p:ph type="subTitle" idx="1"/>
          </p:nvPr>
        </p:nvSpPr>
        <p:spPr>
          <a:xfrm>
            <a:off x="381451" y="3729306"/>
            <a:ext cx="43062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Done by: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71" name="Google Shape;371;p31"/>
          <p:cNvGrpSpPr/>
          <p:nvPr/>
        </p:nvGrpSpPr>
        <p:grpSpPr>
          <a:xfrm>
            <a:off x="-334237" y="3121682"/>
            <a:ext cx="9947793" cy="3180268"/>
            <a:chOff x="-334237" y="3121682"/>
            <a:chExt cx="9947793" cy="3180268"/>
          </a:xfrm>
        </p:grpSpPr>
        <p:sp>
          <p:nvSpPr>
            <p:cNvPr id="372" name="Google Shape;372;p31"/>
            <p:cNvSpPr/>
            <p:nvPr/>
          </p:nvSpPr>
          <p:spPr>
            <a:xfrm>
              <a:off x="76700" y="3630150"/>
              <a:ext cx="9536856" cy="2671800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 rot="-203280">
              <a:off x="7547344" y="3642904"/>
              <a:ext cx="948420" cy="1665030"/>
            </a:xfrm>
            <a:custGeom>
              <a:avLst/>
              <a:gdLst/>
              <a:ahLst/>
              <a:cxnLst/>
              <a:rect l="l" t="t" r="r" b="b"/>
              <a:pathLst>
                <a:path w="37935" h="66598" extrusionOk="0">
                  <a:moveTo>
                    <a:pt x="14837" y="0"/>
                  </a:moveTo>
                  <a:cubicBezTo>
                    <a:pt x="7764" y="0"/>
                    <a:pt x="746" y="4879"/>
                    <a:pt x="183" y="13464"/>
                  </a:cubicBezTo>
                  <a:cubicBezTo>
                    <a:pt x="0" y="16017"/>
                    <a:pt x="547" y="18357"/>
                    <a:pt x="2128" y="20060"/>
                  </a:cubicBezTo>
                  <a:cubicBezTo>
                    <a:pt x="9423" y="27962"/>
                    <a:pt x="3739" y="30546"/>
                    <a:pt x="3739" y="40789"/>
                  </a:cubicBezTo>
                  <a:cubicBezTo>
                    <a:pt x="3739" y="51002"/>
                    <a:pt x="10882" y="46169"/>
                    <a:pt x="11946" y="51975"/>
                  </a:cubicBezTo>
                  <a:cubicBezTo>
                    <a:pt x="12979" y="57780"/>
                    <a:pt x="9696" y="62553"/>
                    <a:pt x="14438" y="65835"/>
                  </a:cubicBezTo>
                  <a:cubicBezTo>
                    <a:pt x="15216" y="66340"/>
                    <a:pt x="16096" y="66597"/>
                    <a:pt x="16987" y="66597"/>
                  </a:cubicBezTo>
                  <a:cubicBezTo>
                    <a:pt x="17384" y="66597"/>
                    <a:pt x="17783" y="66546"/>
                    <a:pt x="18177" y="66443"/>
                  </a:cubicBezTo>
                  <a:cubicBezTo>
                    <a:pt x="22037" y="65592"/>
                    <a:pt x="25958" y="64863"/>
                    <a:pt x="29879" y="64315"/>
                  </a:cubicBezTo>
                  <a:cubicBezTo>
                    <a:pt x="31186" y="64194"/>
                    <a:pt x="32372" y="63495"/>
                    <a:pt x="33162" y="62431"/>
                  </a:cubicBezTo>
                  <a:cubicBezTo>
                    <a:pt x="36445" y="57689"/>
                    <a:pt x="31673" y="54376"/>
                    <a:pt x="30639" y="48571"/>
                  </a:cubicBezTo>
                  <a:cubicBezTo>
                    <a:pt x="29575" y="42765"/>
                    <a:pt x="37934" y="44801"/>
                    <a:pt x="34378" y="35227"/>
                  </a:cubicBezTo>
                  <a:cubicBezTo>
                    <a:pt x="30761" y="25622"/>
                    <a:pt x="24530" y="25196"/>
                    <a:pt x="28572" y="15227"/>
                  </a:cubicBezTo>
                  <a:cubicBezTo>
                    <a:pt x="29484" y="13038"/>
                    <a:pt x="29089" y="10606"/>
                    <a:pt x="27903" y="8205"/>
                  </a:cubicBezTo>
                  <a:cubicBezTo>
                    <a:pt x="25163" y="2584"/>
                    <a:pt x="19986" y="0"/>
                    <a:pt x="14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 rot="-1123382">
              <a:off x="7898541" y="3324941"/>
              <a:ext cx="1437503" cy="1037670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-43876" y="3532950"/>
              <a:ext cx="9299736" cy="1911605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2298613" y="4573900"/>
              <a:ext cx="1054575" cy="1061675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1034950" y="4163125"/>
              <a:ext cx="860225" cy="936975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 rot="245651">
              <a:off x="2227482" y="4684751"/>
              <a:ext cx="392145" cy="664210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3736488" y="4572750"/>
              <a:ext cx="630750" cy="109140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2961788" y="4319575"/>
              <a:ext cx="911900" cy="1667000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565413" y="4330775"/>
              <a:ext cx="912650" cy="1372150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109763" y="4104788"/>
              <a:ext cx="816150" cy="105367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4121238" y="4337125"/>
              <a:ext cx="887675" cy="1210825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4606525" y="4071225"/>
              <a:ext cx="587425" cy="981650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3170700" y="4411438"/>
              <a:ext cx="888625" cy="1210825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-334237" y="4110350"/>
              <a:ext cx="1060075" cy="1042550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1374400" y="4282513"/>
              <a:ext cx="1054575" cy="106227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-173423" y="4198453"/>
              <a:ext cx="9536491" cy="1909249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2DE7143-6DA8-2CD3-D1A7-3681483DFCF1}"/>
              </a:ext>
            </a:extLst>
          </p:cNvPr>
          <p:cNvSpPr txBox="1"/>
          <p:nvPr/>
        </p:nvSpPr>
        <p:spPr>
          <a:xfrm>
            <a:off x="113885" y="121920"/>
            <a:ext cx="1899876" cy="369332"/>
          </a:xfrm>
          <a:prstGeom prst="rect">
            <a:avLst/>
          </a:prstGeom>
          <a:solidFill>
            <a:schemeClr val="accent2">
              <a:lumMod val="25000"/>
            </a:schemeClr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>
                    <a:lumMod val="90000"/>
                  </a:schemeClr>
                </a:solidFill>
              </a:rPr>
              <a:t>Mega Goal 3.2</a:t>
            </a:r>
            <a:endParaRPr lang="ar-SA" sz="1800" b="1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1C55C5-9374-DEB5-7820-110687815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41" t="36045" r="47891" b="36880"/>
          <a:stretch/>
        </p:blipFill>
        <p:spPr>
          <a:xfrm>
            <a:off x="1179512" y="245432"/>
            <a:ext cx="5803460" cy="271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694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Google Shape;1389;p53">
            <a:extLst>
              <a:ext uri="{FF2B5EF4-FFF2-40B4-BE49-F238E27FC236}">
                <a16:creationId xmlns:a16="http://schemas.microsoft.com/office/drawing/2014/main" id="{0FD28672-765B-FF5D-BB8C-2465FB2D2116}"/>
              </a:ext>
            </a:extLst>
          </p:cNvPr>
          <p:cNvSpPr/>
          <p:nvPr/>
        </p:nvSpPr>
        <p:spPr>
          <a:xfrm rot="1201287" flipH="1">
            <a:off x="6388078" y="1748604"/>
            <a:ext cx="1384134" cy="1658515"/>
          </a:xfrm>
          <a:custGeom>
            <a:avLst/>
            <a:gdLst/>
            <a:ahLst/>
            <a:cxnLst/>
            <a:rect l="l" t="t" r="r" b="b"/>
            <a:pathLst>
              <a:path w="34378" h="37448" extrusionOk="0">
                <a:moveTo>
                  <a:pt x="6870" y="0"/>
                </a:moveTo>
                <a:cubicBezTo>
                  <a:pt x="15076" y="8207"/>
                  <a:pt x="13739" y="21034"/>
                  <a:pt x="13739" y="21034"/>
                </a:cubicBezTo>
                <a:cubicBezTo>
                  <a:pt x="13739" y="21034"/>
                  <a:pt x="10122" y="13192"/>
                  <a:pt x="0" y="13192"/>
                </a:cubicBezTo>
                <a:cubicBezTo>
                  <a:pt x="7265" y="19241"/>
                  <a:pt x="10092" y="27387"/>
                  <a:pt x="11155" y="32523"/>
                </a:cubicBezTo>
                <a:cubicBezTo>
                  <a:pt x="11763" y="35381"/>
                  <a:pt x="14317" y="37448"/>
                  <a:pt x="17235" y="37448"/>
                </a:cubicBezTo>
                <a:cubicBezTo>
                  <a:pt x="20244" y="37448"/>
                  <a:pt x="22827" y="35320"/>
                  <a:pt x="23374" y="32371"/>
                </a:cubicBezTo>
                <a:cubicBezTo>
                  <a:pt x="24864" y="24317"/>
                  <a:pt x="28420" y="9301"/>
                  <a:pt x="34378" y="6687"/>
                </a:cubicBezTo>
                <a:cubicBezTo>
                  <a:pt x="25989" y="6687"/>
                  <a:pt x="21186" y="14712"/>
                  <a:pt x="21186" y="14712"/>
                </a:cubicBezTo>
                <a:cubicBezTo>
                  <a:pt x="21186" y="14712"/>
                  <a:pt x="18146" y="0"/>
                  <a:pt x="68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387;p53">
            <a:extLst>
              <a:ext uri="{FF2B5EF4-FFF2-40B4-BE49-F238E27FC236}">
                <a16:creationId xmlns:a16="http://schemas.microsoft.com/office/drawing/2014/main" id="{A94D0351-6475-5B95-649F-EF9CDC7542AE}"/>
              </a:ext>
            </a:extLst>
          </p:cNvPr>
          <p:cNvSpPr/>
          <p:nvPr/>
        </p:nvSpPr>
        <p:spPr>
          <a:xfrm rot="2487216" flipH="1">
            <a:off x="6837215" y="2214952"/>
            <a:ext cx="888594" cy="1210783"/>
          </a:xfrm>
          <a:custGeom>
            <a:avLst/>
            <a:gdLst/>
            <a:ahLst/>
            <a:cxnLst/>
            <a:rect l="l" t="t" r="r" b="b"/>
            <a:pathLst>
              <a:path w="35545" h="48433" extrusionOk="0">
                <a:moveTo>
                  <a:pt x="23603" y="0"/>
                </a:moveTo>
                <a:cubicBezTo>
                  <a:pt x="17513" y="0"/>
                  <a:pt x="11049" y="7481"/>
                  <a:pt x="13659" y="23053"/>
                </a:cubicBezTo>
                <a:cubicBezTo>
                  <a:pt x="11172" y="19476"/>
                  <a:pt x="8278" y="18007"/>
                  <a:pt x="6016" y="18007"/>
                </a:cubicBezTo>
                <a:cubicBezTo>
                  <a:pt x="2029" y="18007"/>
                  <a:pt x="1" y="22566"/>
                  <a:pt x="5605" y="28189"/>
                </a:cubicBezTo>
                <a:cubicBezTo>
                  <a:pt x="9556" y="32141"/>
                  <a:pt x="12200" y="37247"/>
                  <a:pt x="13173" y="42749"/>
                </a:cubicBezTo>
                <a:cubicBezTo>
                  <a:pt x="13781" y="46032"/>
                  <a:pt x="16669" y="48433"/>
                  <a:pt x="20012" y="48433"/>
                </a:cubicBezTo>
                <a:cubicBezTo>
                  <a:pt x="22626" y="48433"/>
                  <a:pt x="24997" y="46974"/>
                  <a:pt x="26213" y="44694"/>
                </a:cubicBezTo>
                <a:cubicBezTo>
                  <a:pt x="27733" y="41776"/>
                  <a:pt x="29678" y="39101"/>
                  <a:pt x="31988" y="36791"/>
                </a:cubicBezTo>
                <a:cubicBezTo>
                  <a:pt x="35391" y="33369"/>
                  <a:pt x="32968" y="28390"/>
                  <a:pt x="29224" y="28390"/>
                </a:cubicBezTo>
                <a:cubicBezTo>
                  <a:pt x="26983" y="28390"/>
                  <a:pt x="24269" y="30175"/>
                  <a:pt x="22049" y="35150"/>
                </a:cubicBezTo>
                <a:cubicBezTo>
                  <a:pt x="20894" y="21472"/>
                  <a:pt x="35544" y="8767"/>
                  <a:pt x="29131" y="2384"/>
                </a:cubicBezTo>
                <a:cubicBezTo>
                  <a:pt x="27549" y="802"/>
                  <a:pt x="25596" y="0"/>
                  <a:pt x="236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B5E6249-DAA8-C5AB-A465-07BE6A0A3F97}"/>
              </a:ext>
            </a:extLst>
          </p:cNvPr>
          <p:cNvSpPr txBox="1"/>
          <p:nvPr/>
        </p:nvSpPr>
        <p:spPr>
          <a:xfrm>
            <a:off x="769690" y="3229544"/>
            <a:ext cx="7409576" cy="101566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They are both from Jeddah. Fahd is friends with Ahmed’s brother.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They are both studying pre-law at the same college in Beirut.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He feels shocked about the coincidences.</a:t>
            </a:r>
            <a:endParaRPr lang="ar-SA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Q And A Question Sticker by estetikamedart for iOS &amp; Android | GIPHY">
            <a:extLst>
              <a:ext uri="{FF2B5EF4-FFF2-40B4-BE49-F238E27FC236}">
                <a16:creationId xmlns:a16="http://schemas.microsoft.com/office/drawing/2014/main" id="{88FB0AEC-94DC-4FBD-3D7D-1D581F33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29" y="140395"/>
            <a:ext cx="1456781" cy="14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1252;p50"/>
          <p:cNvGrpSpPr/>
          <p:nvPr/>
        </p:nvGrpSpPr>
        <p:grpSpPr>
          <a:xfrm>
            <a:off x="4819851" y="-2411608"/>
            <a:ext cx="6864783" cy="4888385"/>
            <a:chOff x="4819851" y="-2411608"/>
            <a:chExt cx="6864783" cy="4888385"/>
          </a:xfrm>
        </p:grpSpPr>
        <p:sp>
          <p:nvSpPr>
            <p:cNvPr id="1253" name="Google Shape;1253;p50"/>
            <p:cNvSpPr/>
            <p:nvPr/>
          </p:nvSpPr>
          <p:spPr>
            <a:xfrm rot="9761199">
              <a:off x="5879412" y="71363"/>
              <a:ext cx="859458" cy="936208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0"/>
            <p:cNvSpPr/>
            <p:nvPr/>
          </p:nvSpPr>
          <p:spPr>
            <a:xfrm rot="-8597157" flipH="1">
              <a:off x="5114800" y="-159928"/>
              <a:ext cx="887643" cy="1210781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0"/>
            <p:cNvSpPr/>
            <p:nvPr/>
          </p:nvSpPr>
          <p:spPr>
            <a:xfrm rot="9925973" flipH="1">
              <a:off x="5152802" y="-1687345"/>
              <a:ext cx="6198881" cy="3439859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50"/>
          <p:cNvGrpSpPr/>
          <p:nvPr/>
        </p:nvGrpSpPr>
        <p:grpSpPr>
          <a:xfrm>
            <a:off x="-248512" y="3356435"/>
            <a:ext cx="9637975" cy="2986020"/>
            <a:chOff x="-248512" y="3283607"/>
            <a:chExt cx="9637975" cy="2986020"/>
          </a:xfrm>
        </p:grpSpPr>
        <p:sp>
          <p:nvSpPr>
            <p:cNvPr id="1257" name="Google Shape;1257;p50"/>
            <p:cNvSpPr/>
            <p:nvPr/>
          </p:nvSpPr>
          <p:spPr>
            <a:xfrm rot="-1123382">
              <a:off x="7823452" y="3486866"/>
              <a:ext cx="1437503" cy="1037670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0"/>
            <p:cNvSpPr/>
            <p:nvPr/>
          </p:nvSpPr>
          <p:spPr>
            <a:xfrm>
              <a:off x="-118966" y="3694875"/>
              <a:ext cx="9299736" cy="1911605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0"/>
            <p:cNvSpPr/>
            <p:nvPr/>
          </p:nvSpPr>
          <p:spPr>
            <a:xfrm rot="-1839018">
              <a:off x="3606250" y="4714606"/>
              <a:ext cx="1054581" cy="1061681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0"/>
            <p:cNvSpPr/>
            <p:nvPr/>
          </p:nvSpPr>
          <p:spPr>
            <a:xfrm>
              <a:off x="1883785" y="4645788"/>
              <a:ext cx="860225" cy="936975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0"/>
            <p:cNvSpPr/>
            <p:nvPr/>
          </p:nvSpPr>
          <p:spPr>
            <a:xfrm>
              <a:off x="5295860" y="4117688"/>
              <a:ext cx="630750" cy="109140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0"/>
            <p:cNvSpPr/>
            <p:nvPr/>
          </p:nvSpPr>
          <p:spPr>
            <a:xfrm>
              <a:off x="4738848" y="4433163"/>
              <a:ext cx="911900" cy="1667000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0"/>
            <p:cNvSpPr/>
            <p:nvPr/>
          </p:nvSpPr>
          <p:spPr>
            <a:xfrm>
              <a:off x="1441223" y="4559375"/>
              <a:ext cx="912650" cy="1372150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0"/>
            <p:cNvSpPr/>
            <p:nvPr/>
          </p:nvSpPr>
          <p:spPr>
            <a:xfrm>
              <a:off x="1221923" y="4529088"/>
              <a:ext cx="816150" cy="105367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0"/>
            <p:cNvSpPr/>
            <p:nvPr/>
          </p:nvSpPr>
          <p:spPr>
            <a:xfrm>
              <a:off x="6228998" y="4057975"/>
              <a:ext cx="887675" cy="1210825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0"/>
            <p:cNvSpPr/>
            <p:nvPr/>
          </p:nvSpPr>
          <p:spPr>
            <a:xfrm>
              <a:off x="7033785" y="4287150"/>
              <a:ext cx="587425" cy="981650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0"/>
            <p:cNvSpPr/>
            <p:nvPr/>
          </p:nvSpPr>
          <p:spPr>
            <a:xfrm>
              <a:off x="4444573" y="4245775"/>
              <a:ext cx="888625" cy="1210825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0"/>
            <p:cNvSpPr/>
            <p:nvPr/>
          </p:nvSpPr>
          <p:spPr>
            <a:xfrm rot="-3257668" flipH="1">
              <a:off x="7319268" y="4329939"/>
              <a:ext cx="1060039" cy="1042515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0"/>
            <p:cNvSpPr/>
            <p:nvPr/>
          </p:nvSpPr>
          <p:spPr>
            <a:xfrm>
              <a:off x="2401685" y="4645800"/>
              <a:ext cx="1054575" cy="106227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0"/>
            <p:cNvSpPr/>
            <p:nvPr/>
          </p:nvSpPr>
          <p:spPr>
            <a:xfrm>
              <a:off x="-248512" y="4360378"/>
              <a:ext cx="9536491" cy="1909249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EB119F0-F7D2-5C0B-944D-15ACA3FC1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32" t="47787" r="14631" b="32324"/>
          <a:stretch/>
        </p:blipFill>
        <p:spPr>
          <a:xfrm>
            <a:off x="614995" y="1140978"/>
            <a:ext cx="7299016" cy="2192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A9B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appy Surprised Face Gif">
            <a:extLst>
              <a:ext uri="{FF2B5EF4-FFF2-40B4-BE49-F238E27FC236}">
                <a16:creationId xmlns:a16="http://schemas.microsoft.com/office/drawing/2014/main" id="{9185E61E-5939-1AFB-CD8E-5D1E2C37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09" y="0"/>
            <a:ext cx="1456781" cy="14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peechless GIFs | GIFDB.com">
            <a:extLst>
              <a:ext uri="{FF2B5EF4-FFF2-40B4-BE49-F238E27FC236}">
                <a16:creationId xmlns:a16="http://schemas.microsoft.com/office/drawing/2014/main" id="{69A77A70-43B5-B2F9-EF8A-76C2DDF8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4" y="3517464"/>
            <a:ext cx="1361807" cy="9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 Can'T Believe It Wren Weichman GIF - I Can'T Believe It Wren Weichman Corridor Crew GIFs">
            <a:extLst>
              <a:ext uri="{FF2B5EF4-FFF2-40B4-BE49-F238E27FC236}">
                <a16:creationId xmlns:a16="http://schemas.microsoft.com/office/drawing/2014/main" id="{A6446E66-0C6F-D5FF-C8D4-BA01E5F0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66" y="3568444"/>
            <a:ext cx="1574381" cy="88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o Way Thumbs Down Sticker by AMB3R Creative for iOS &amp; Android | GIPHY">
            <a:extLst>
              <a:ext uri="{FF2B5EF4-FFF2-40B4-BE49-F238E27FC236}">
                <a16:creationId xmlns:a16="http://schemas.microsoft.com/office/drawing/2014/main" id="{67A9C279-EC13-5425-1061-9102BD54D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91" y="3385737"/>
            <a:ext cx="1203952" cy="12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52"/>
          <p:cNvGrpSpPr/>
          <p:nvPr/>
        </p:nvGrpSpPr>
        <p:grpSpPr>
          <a:xfrm>
            <a:off x="-1600768" y="3589565"/>
            <a:ext cx="10166829" cy="4133549"/>
            <a:chOff x="-1600768" y="3589565"/>
            <a:chExt cx="10166829" cy="4133549"/>
          </a:xfrm>
        </p:grpSpPr>
        <p:sp>
          <p:nvSpPr>
            <p:cNvPr id="1341" name="Google Shape;1341;p52"/>
            <p:cNvSpPr/>
            <p:nvPr/>
          </p:nvSpPr>
          <p:spPr>
            <a:xfrm rot="-231244" flipH="1">
              <a:off x="-970633" y="3893004"/>
              <a:ext cx="9536694" cy="2671695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 rot="1250946">
              <a:off x="3445078" y="4127014"/>
              <a:ext cx="912629" cy="1372119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 rot="-281536">
              <a:off x="2372949" y="4266853"/>
              <a:ext cx="816110" cy="1053624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 rot="1250946">
              <a:off x="2899534" y="4314711"/>
              <a:ext cx="1060051" cy="1042527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 rot="1978117">
              <a:off x="5296499" y="4286939"/>
              <a:ext cx="859482" cy="936235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 rot="-2271534" flipH="1">
              <a:off x="-45814" y="3865358"/>
              <a:ext cx="887647" cy="1210787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 rot="-1365093" flipH="1">
              <a:off x="-1600768" y="3589565"/>
              <a:ext cx="7448961" cy="4133549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" name="Google Shape;1348;p52"/>
          <p:cNvGrpSpPr/>
          <p:nvPr/>
        </p:nvGrpSpPr>
        <p:grpSpPr>
          <a:xfrm>
            <a:off x="-472960" y="-1355640"/>
            <a:ext cx="9786979" cy="3180268"/>
            <a:chOff x="-472960" y="-1355640"/>
            <a:chExt cx="9786979" cy="3180268"/>
          </a:xfrm>
        </p:grpSpPr>
        <p:sp>
          <p:nvSpPr>
            <p:cNvPr id="1349" name="Google Shape;1349;p52"/>
            <p:cNvSpPr/>
            <p:nvPr/>
          </p:nvSpPr>
          <p:spPr>
            <a:xfrm rot="10800000">
              <a:off x="-472960" y="-1355640"/>
              <a:ext cx="9536856" cy="2671800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 rot="10596720">
              <a:off x="644831" y="-361624"/>
              <a:ext cx="948420" cy="1665030"/>
            </a:xfrm>
            <a:custGeom>
              <a:avLst/>
              <a:gdLst/>
              <a:ahLst/>
              <a:cxnLst/>
              <a:rect l="l" t="t" r="r" b="b"/>
              <a:pathLst>
                <a:path w="37935" h="66598" extrusionOk="0">
                  <a:moveTo>
                    <a:pt x="14837" y="0"/>
                  </a:moveTo>
                  <a:cubicBezTo>
                    <a:pt x="7764" y="0"/>
                    <a:pt x="746" y="4879"/>
                    <a:pt x="183" y="13464"/>
                  </a:cubicBezTo>
                  <a:cubicBezTo>
                    <a:pt x="0" y="16017"/>
                    <a:pt x="547" y="18357"/>
                    <a:pt x="2128" y="20060"/>
                  </a:cubicBezTo>
                  <a:cubicBezTo>
                    <a:pt x="9423" y="27962"/>
                    <a:pt x="3739" y="30546"/>
                    <a:pt x="3739" y="40789"/>
                  </a:cubicBezTo>
                  <a:cubicBezTo>
                    <a:pt x="3739" y="51002"/>
                    <a:pt x="10882" y="46169"/>
                    <a:pt x="11946" y="51975"/>
                  </a:cubicBezTo>
                  <a:cubicBezTo>
                    <a:pt x="12979" y="57780"/>
                    <a:pt x="9696" y="62553"/>
                    <a:pt x="14438" y="65835"/>
                  </a:cubicBezTo>
                  <a:cubicBezTo>
                    <a:pt x="15216" y="66340"/>
                    <a:pt x="16096" y="66597"/>
                    <a:pt x="16987" y="66597"/>
                  </a:cubicBezTo>
                  <a:cubicBezTo>
                    <a:pt x="17384" y="66597"/>
                    <a:pt x="17783" y="66546"/>
                    <a:pt x="18177" y="66443"/>
                  </a:cubicBezTo>
                  <a:cubicBezTo>
                    <a:pt x="22037" y="65592"/>
                    <a:pt x="25958" y="64863"/>
                    <a:pt x="29879" y="64315"/>
                  </a:cubicBezTo>
                  <a:cubicBezTo>
                    <a:pt x="31186" y="64194"/>
                    <a:pt x="32372" y="63495"/>
                    <a:pt x="33162" y="62431"/>
                  </a:cubicBezTo>
                  <a:cubicBezTo>
                    <a:pt x="36445" y="57689"/>
                    <a:pt x="31673" y="54376"/>
                    <a:pt x="30639" y="48571"/>
                  </a:cubicBezTo>
                  <a:cubicBezTo>
                    <a:pt x="29575" y="42765"/>
                    <a:pt x="37934" y="44801"/>
                    <a:pt x="34378" y="35227"/>
                  </a:cubicBezTo>
                  <a:cubicBezTo>
                    <a:pt x="30761" y="25622"/>
                    <a:pt x="24530" y="25196"/>
                    <a:pt x="28572" y="15227"/>
                  </a:cubicBezTo>
                  <a:cubicBezTo>
                    <a:pt x="29484" y="13038"/>
                    <a:pt x="29089" y="10606"/>
                    <a:pt x="27903" y="8205"/>
                  </a:cubicBezTo>
                  <a:cubicBezTo>
                    <a:pt x="25163" y="2584"/>
                    <a:pt x="19986" y="0"/>
                    <a:pt x="14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 rot="9676618">
              <a:off x="-195449" y="583698"/>
              <a:ext cx="1437503" cy="1037670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 rot="10800000">
              <a:off x="-115263" y="-498245"/>
              <a:ext cx="9299736" cy="1911605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 rot="10800000">
              <a:off x="1655646" y="-153790"/>
              <a:ext cx="860225" cy="936975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 rot="-10554349">
              <a:off x="736443" y="-199013"/>
              <a:ext cx="392145" cy="664210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 rot="10800000">
              <a:off x="2800971" y="-74803"/>
              <a:ext cx="630750" cy="109140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 rot="10800000">
              <a:off x="3643746" y="-64078"/>
              <a:ext cx="887675" cy="1210825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 rot="10800000">
              <a:off x="3135858" y="-33265"/>
              <a:ext cx="587425" cy="981650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 rot="10800000">
              <a:off x="1118096" y="-246090"/>
              <a:ext cx="1054575" cy="106227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 rot="10800000">
              <a:off x="-222472" y="-1161392"/>
              <a:ext cx="9536491" cy="1909249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7B7E1E2-1CD3-99A1-C2B5-33DEF804E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4" t="37601" r="12478" b="22282"/>
          <a:stretch/>
        </p:blipFill>
        <p:spPr>
          <a:xfrm>
            <a:off x="1450942" y="1361280"/>
            <a:ext cx="7431645" cy="2496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A9B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appy Surprised Face Gif">
            <a:extLst>
              <a:ext uri="{FF2B5EF4-FFF2-40B4-BE49-F238E27FC236}">
                <a16:creationId xmlns:a16="http://schemas.microsoft.com/office/drawing/2014/main" id="{21AFCE72-F950-CA3B-0296-6DCBD149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56" y="338202"/>
            <a:ext cx="1456781" cy="14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rprise Wowsaddam Sticker - Surprise Wowsaddam Saddam Stickers">
            <a:extLst>
              <a:ext uri="{FF2B5EF4-FFF2-40B4-BE49-F238E27FC236}">
                <a16:creationId xmlns:a16="http://schemas.microsoft.com/office/drawing/2014/main" id="{625F21E8-C6A2-03FE-51AE-2CD02913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10" y="3163897"/>
            <a:ext cx="1777393" cy="17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53"/>
          <p:cNvSpPr txBox="1">
            <a:spLocks noGrp="1"/>
          </p:cNvSpPr>
          <p:nvPr>
            <p:ph type="title"/>
          </p:nvPr>
        </p:nvSpPr>
        <p:spPr>
          <a:xfrm>
            <a:off x="960150" y="1761825"/>
            <a:ext cx="3133678" cy="14259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</a:t>
            </a:r>
            <a:endParaRPr dirty="0"/>
          </a:p>
        </p:txBody>
      </p:sp>
      <p:sp>
        <p:nvSpPr>
          <p:cNvPr id="1365" name="Google Shape;1365;p53"/>
          <p:cNvSpPr txBox="1">
            <a:spLocks noGrp="1"/>
          </p:cNvSpPr>
          <p:nvPr>
            <p:ph type="subTitle" idx="1"/>
          </p:nvPr>
        </p:nvSpPr>
        <p:spPr>
          <a:xfrm>
            <a:off x="1337655" y="3038963"/>
            <a:ext cx="2412224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student’s book , p.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( 115)</a:t>
            </a:r>
            <a:endParaRPr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366" name="Google Shape;1366;p53"/>
          <p:cNvGrpSpPr/>
          <p:nvPr/>
        </p:nvGrpSpPr>
        <p:grpSpPr>
          <a:xfrm>
            <a:off x="5302099" y="-1657350"/>
            <a:ext cx="6232326" cy="10857994"/>
            <a:chOff x="5302099" y="-1657350"/>
            <a:chExt cx="6232326" cy="10857994"/>
          </a:xfrm>
        </p:grpSpPr>
        <p:sp>
          <p:nvSpPr>
            <p:cNvPr id="1367" name="Google Shape;1367;p53"/>
            <p:cNvSpPr/>
            <p:nvPr/>
          </p:nvSpPr>
          <p:spPr>
            <a:xfrm rot="-5887048" flipH="1">
              <a:off x="2529503" y="2955410"/>
              <a:ext cx="9536915" cy="2671850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8" name="Google Shape;1368;p53"/>
            <p:cNvGrpSpPr/>
            <p:nvPr/>
          </p:nvGrpSpPr>
          <p:grpSpPr>
            <a:xfrm>
              <a:off x="5339872" y="-697062"/>
              <a:ext cx="5441053" cy="9603027"/>
              <a:chOff x="5493647" y="-742950"/>
              <a:chExt cx="5441053" cy="9603027"/>
            </a:xfrm>
          </p:grpSpPr>
          <p:sp>
            <p:nvSpPr>
              <p:cNvPr id="1369" name="Google Shape;1369;p53"/>
              <p:cNvSpPr/>
              <p:nvPr/>
            </p:nvSpPr>
            <p:spPr>
              <a:xfrm rot="-5887049" flipH="1">
                <a:off x="2446654" y="3166096"/>
                <a:ext cx="9299613" cy="1911640"/>
              </a:xfrm>
              <a:custGeom>
                <a:avLst/>
                <a:gdLst/>
                <a:ahLst/>
                <a:cxnLst/>
                <a:rect l="l" t="t" r="r" b="b"/>
                <a:pathLst>
                  <a:path w="231798" h="48694" extrusionOk="0">
                    <a:moveTo>
                      <a:pt x="231798" y="0"/>
                    </a:moveTo>
                    <a:cubicBezTo>
                      <a:pt x="231798" y="0"/>
                      <a:pt x="215210" y="22443"/>
                      <a:pt x="193633" y="22443"/>
                    </a:cubicBezTo>
                    <a:cubicBezTo>
                      <a:pt x="189102" y="22443"/>
                      <a:pt x="184351" y="21453"/>
                      <a:pt x="179487" y="19058"/>
                    </a:cubicBezTo>
                    <a:cubicBezTo>
                      <a:pt x="169985" y="14395"/>
                      <a:pt x="162146" y="12336"/>
                      <a:pt x="155020" y="12336"/>
                    </a:cubicBezTo>
                    <a:cubicBezTo>
                      <a:pt x="141105" y="12336"/>
                      <a:pt x="129907" y="20186"/>
                      <a:pt x="114349" y="31824"/>
                    </a:cubicBezTo>
                    <a:cubicBezTo>
                      <a:pt x="107439" y="36999"/>
                      <a:pt x="100207" y="38990"/>
                      <a:pt x="92413" y="38990"/>
                    </a:cubicBezTo>
                    <a:cubicBezTo>
                      <a:pt x="78506" y="38990"/>
                      <a:pt x="62808" y="32651"/>
                      <a:pt x="43952" y="26748"/>
                    </a:cubicBezTo>
                    <a:cubicBezTo>
                      <a:pt x="37875" y="24846"/>
                      <a:pt x="32434" y="24091"/>
                      <a:pt x="27624" y="24091"/>
                    </a:cubicBezTo>
                    <a:cubicBezTo>
                      <a:pt x="9147" y="24091"/>
                      <a:pt x="0" y="35229"/>
                      <a:pt x="0" y="35229"/>
                    </a:cubicBezTo>
                    <a:lnTo>
                      <a:pt x="882" y="48694"/>
                    </a:lnTo>
                    <a:lnTo>
                      <a:pt x="231798" y="48694"/>
                    </a:lnTo>
                    <a:lnTo>
                      <a:pt x="2317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3"/>
              <p:cNvSpPr/>
              <p:nvPr/>
            </p:nvSpPr>
            <p:spPr>
              <a:xfrm>
                <a:off x="7219950" y="-742950"/>
                <a:ext cx="3714750" cy="937260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374904" extrusionOk="0">
                    <a:moveTo>
                      <a:pt x="0" y="6096"/>
                    </a:moveTo>
                    <a:lnTo>
                      <a:pt x="101346" y="0"/>
                    </a:lnTo>
                    <a:lnTo>
                      <a:pt x="148590" y="359664"/>
                    </a:lnTo>
                    <a:lnTo>
                      <a:pt x="48006" y="37490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371" name="Google Shape;1371;p53"/>
            <p:cNvSpPr/>
            <p:nvPr/>
          </p:nvSpPr>
          <p:spPr>
            <a:xfrm rot="-5887028" flipH="1">
              <a:off x="7603897" y="1864534"/>
              <a:ext cx="1054595" cy="1061695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3"/>
            <p:cNvSpPr/>
            <p:nvPr/>
          </p:nvSpPr>
          <p:spPr>
            <a:xfrm rot="-5887028" flipH="1">
              <a:off x="6821457" y="523838"/>
              <a:ext cx="860241" cy="936993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3"/>
            <p:cNvSpPr/>
            <p:nvPr/>
          </p:nvSpPr>
          <p:spPr>
            <a:xfrm rot="-6132600" flipH="1">
              <a:off x="7864341" y="1414077"/>
              <a:ext cx="392133" cy="664189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3"/>
            <p:cNvSpPr/>
            <p:nvPr/>
          </p:nvSpPr>
          <p:spPr>
            <a:xfrm rot="-5066361" flipH="1">
              <a:off x="7257324" y="3564148"/>
              <a:ext cx="630754" cy="1091406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3"/>
            <p:cNvSpPr/>
            <p:nvPr/>
          </p:nvSpPr>
          <p:spPr>
            <a:xfrm rot="-2700000" flipH="1">
              <a:off x="7324071" y="2522935"/>
              <a:ext cx="911891" cy="1666984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3"/>
            <p:cNvSpPr/>
            <p:nvPr/>
          </p:nvSpPr>
          <p:spPr>
            <a:xfrm rot="-5887028" flipH="1">
              <a:off x="7114026" y="-187032"/>
              <a:ext cx="912667" cy="1372176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3"/>
            <p:cNvSpPr/>
            <p:nvPr/>
          </p:nvSpPr>
          <p:spPr>
            <a:xfrm rot="-5887028" flipH="1">
              <a:off x="6709756" y="-472249"/>
              <a:ext cx="816165" cy="105369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3"/>
            <p:cNvSpPr/>
            <p:nvPr/>
          </p:nvSpPr>
          <p:spPr>
            <a:xfrm rot="-5066361" flipH="1">
              <a:off x="6740390" y="4152602"/>
              <a:ext cx="887680" cy="1210832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3"/>
            <p:cNvSpPr/>
            <p:nvPr/>
          </p:nvSpPr>
          <p:spPr>
            <a:xfrm rot="-5066361" flipH="1">
              <a:off x="7054191" y="4854772"/>
              <a:ext cx="587428" cy="981656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3"/>
            <p:cNvSpPr/>
            <p:nvPr/>
          </p:nvSpPr>
          <p:spPr>
            <a:xfrm rot="-5066361" flipH="1">
              <a:off x="7069564" y="3059802"/>
              <a:ext cx="888630" cy="1210832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3"/>
            <p:cNvSpPr/>
            <p:nvPr/>
          </p:nvSpPr>
          <p:spPr>
            <a:xfrm rot="-5887028" flipH="1">
              <a:off x="6542317" y="-785495"/>
              <a:ext cx="1060095" cy="1042570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3"/>
            <p:cNvSpPr/>
            <p:nvPr/>
          </p:nvSpPr>
          <p:spPr>
            <a:xfrm rot="-5887028" flipH="1">
              <a:off x="6966148" y="867735"/>
              <a:ext cx="1054595" cy="106229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3" name="Google Shape;1383;p53"/>
            <p:cNvGrpSpPr/>
            <p:nvPr/>
          </p:nvGrpSpPr>
          <p:grpSpPr>
            <a:xfrm>
              <a:off x="6092924" y="-1657350"/>
              <a:ext cx="5441501" cy="10015417"/>
              <a:chOff x="6293299" y="-1371600"/>
              <a:chExt cx="5441501" cy="10015417"/>
            </a:xfrm>
          </p:grpSpPr>
          <p:sp>
            <p:nvSpPr>
              <p:cNvPr id="1384" name="Google Shape;1384;p53"/>
              <p:cNvSpPr/>
              <p:nvPr/>
            </p:nvSpPr>
            <p:spPr>
              <a:xfrm rot="-5887153" flipH="1">
                <a:off x="3678686" y="2217040"/>
                <a:ext cx="9536583" cy="2990419"/>
              </a:xfrm>
              <a:custGeom>
                <a:avLst/>
                <a:gdLst/>
                <a:ahLst/>
                <a:cxnLst/>
                <a:rect l="l" t="t" r="r" b="b"/>
                <a:pathLst>
                  <a:path w="232924" h="48634" extrusionOk="0">
                    <a:moveTo>
                      <a:pt x="232923" y="1"/>
                    </a:moveTo>
                    <a:cubicBezTo>
                      <a:pt x="232922" y="1"/>
                      <a:pt x="216112" y="20677"/>
                      <a:pt x="195218" y="20677"/>
                    </a:cubicBezTo>
                    <a:cubicBezTo>
                      <a:pt x="190240" y="20677"/>
                      <a:pt x="185030" y="19503"/>
                      <a:pt x="179761" y="16596"/>
                    </a:cubicBezTo>
                    <a:cubicBezTo>
                      <a:pt x="168742" y="10512"/>
                      <a:pt x="159898" y="7795"/>
                      <a:pt x="151675" y="7795"/>
                    </a:cubicBezTo>
                    <a:cubicBezTo>
                      <a:pt x="139484" y="7795"/>
                      <a:pt x="128659" y="13767"/>
                      <a:pt x="114137" y="23587"/>
                    </a:cubicBezTo>
                    <a:cubicBezTo>
                      <a:pt x="106849" y="28528"/>
                      <a:pt x="99382" y="30503"/>
                      <a:pt x="91424" y="30503"/>
                    </a:cubicBezTo>
                    <a:cubicBezTo>
                      <a:pt x="77642" y="30503"/>
                      <a:pt x="62388" y="24579"/>
                      <a:pt x="44044" y="17873"/>
                    </a:cubicBezTo>
                    <a:cubicBezTo>
                      <a:pt x="38184" y="15727"/>
                      <a:pt x="32910" y="14871"/>
                      <a:pt x="28226" y="14871"/>
                    </a:cubicBezTo>
                    <a:cubicBezTo>
                      <a:pt x="9760" y="14871"/>
                      <a:pt x="457" y="28177"/>
                      <a:pt x="457" y="28177"/>
                    </a:cubicBezTo>
                    <a:lnTo>
                      <a:pt x="1" y="37752"/>
                    </a:lnTo>
                    <a:lnTo>
                      <a:pt x="230643" y="48633"/>
                    </a:lnTo>
                    <a:lnTo>
                      <a:pt x="2329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3"/>
              <p:cNvSpPr/>
              <p:nvPr/>
            </p:nvSpPr>
            <p:spPr>
              <a:xfrm>
                <a:off x="8039100" y="-1371600"/>
                <a:ext cx="3695700" cy="9582150"/>
              </a:xfrm>
              <a:custGeom>
                <a:avLst/>
                <a:gdLst/>
                <a:ahLst/>
                <a:cxnLst/>
                <a:rect l="l" t="t" r="r" b="b"/>
                <a:pathLst>
                  <a:path w="147828" h="383286" extrusionOk="0">
                    <a:moveTo>
                      <a:pt x="0" y="13716"/>
                    </a:moveTo>
                    <a:lnTo>
                      <a:pt x="66294" y="0"/>
                    </a:lnTo>
                    <a:lnTo>
                      <a:pt x="147828" y="372618"/>
                    </a:lnTo>
                    <a:lnTo>
                      <a:pt x="77724" y="3832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/>
              <a:lstStyle/>
              <a:p>
                <a:endParaRPr lang="ar-SA"/>
              </a:p>
            </p:txBody>
          </p:sp>
        </p:grpSp>
      </p:grpSp>
      <p:grpSp>
        <p:nvGrpSpPr>
          <p:cNvPr id="1386" name="Google Shape;1386;p53"/>
          <p:cNvGrpSpPr/>
          <p:nvPr/>
        </p:nvGrpSpPr>
        <p:grpSpPr>
          <a:xfrm>
            <a:off x="-3085831" y="-1140992"/>
            <a:ext cx="6726007" cy="3712751"/>
            <a:chOff x="-3085831" y="-1140992"/>
            <a:chExt cx="6726007" cy="3712751"/>
          </a:xfrm>
        </p:grpSpPr>
        <p:sp>
          <p:nvSpPr>
            <p:cNvPr id="1387" name="Google Shape;1387;p53"/>
            <p:cNvSpPr/>
            <p:nvPr/>
          </p:nvSpPr>
          <p:spPr>
            <a:xfrm rot="-9389757" flipH="1">
              <a:off x="671306" y="176428"/>
              <a:ext cx="888594" cy="1210783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8" name="Google Shape;1388;p53"/>
            <p:cNvSpPr/>
            <p:nvPr/>
          </p:nvSpPr>
          <p:spPr>
            <a:xfrm rot="5770959" flipH="1">
              <a:off x="2664363" y="-303517"/>
              <a:ext cx="816163" cy="1053692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 rot="-10481549" flipH="1">
              <a:off x="1415694" y="524247"/>
              <a:ext cx="859439" cy="936188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 rot="7876686">
              <a:off x="2068407" y="109979"/>
              <a:ext cx="887656" cy="1210799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 rot="-10646610">
              <a:off x="-3012203" y="-1004461"/>
              <a:ext cx="6198575" cy="3439689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3F51582-D78F-4245-8462-055194925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378488" y="818739"/>
            <a:ext cx="2955262" cy="3629707"/>
          </a:xfrm>
          <a:prstGeom prst="rect">
            <a:avLst/>
          </a:prstGeom>
          <a:solidFill>
            <a:schemeClr val="accent2"/>
          </a:solidFill>
          <a:ln w="88900" cap="sq">
            <a:solidFill>
              <a:srgbClr val="F79FB6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3D57D4-479B-D991-C8E8-23BB42732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65" t="26585" r="9632" b="17309"/>
          <a:stretch/>
        </p:blipFill>
        <p:spPr>
          <a:xfrm>
            <a:off x="867128" y="493945"/>
            <a:ext cx="7988585" cy="3491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A9B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3 F-SA_2023_2-22">
            <a:hlinkClick r:id="" action="ppaction://media"/>
            <a:extLst>
              <a:ext uri="{FF2B5EF4-FFF2-40B4-BE49-F238E27FC236}">
                <a16:creationId xmlns:a16="http://schemas.microsoft.com/office/drawing/2014/main" id="{C4D60115-E146-8649-F5D8-0CA1A52B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0977" y="697870"/>
            <a:ext cx="609600" cy="6096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1B4F0F-3761-B34C-17A2-715050B254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31" t="40625" r="38533" b="28399"/>
          <a:stretch/>
        </p:blipFill>
        <p:spPr>
          <a:xfrm>
            <a:off x="1337663" y="2055303"/>
            <a:ext cx="6955235" cy="282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0B1CE29-8852-A261-E6C4-51C19A20BF18}"/>
              </a:ext>
            </a:extLst>
          </p:cNvPr>
          <p:cNvSpPr txBox="1"/>
          <p:nvPr/>
        </p:nvSpPr>
        <p:spPr>
          <a:xfrm>
            <a:off x="1440809" y="2588932"/>
            <a:ext cx="68244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 studying psychology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have similar accents and mannerisms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have been painting since they were five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liked horses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planned to study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volunteered at the community support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have the same recurring dream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SAYB Twins Game - richy.com.vn">
            <a:extLst>
              <a:ext uri="{FF2B5EF4-FFF2-40B4-BE49-F238E27FC236}">
                <a16:creationId xmlns:a16="http://schemas.microsoft.com/office/drawing/2014/main" id="{A4511FE1-74CA-0601-29F2-77F547D0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 b="30498"/>
          <a:stretch/>
        </p:blipFill>
        <p:spPr bwMode="auto">
          <a:xfrm>
            <a:off x="6257308" y="2747982"/>
            <a:ext cx="1762705" cy="6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imultaneous SIDS in Twins? What are the chances? | Journey Boost">
            <a:extLst>
              <a:ext uri="{FF2B5EF4-FFF2-40B4-BE49-F238E27FC236}">
                <a16:creationId xmlns:a16="http://schemas.microsoft.com/office/drawing/2014/main" id="{03D5C7DF-8A05-5D60-2DD1-D36CE98A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85" y="3726636"/>
            <a:ext cx="1464234" cy="10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60"/>
          <p:cNvGrpSpPr/>
          <p:nvPr/>
        </p:nvGrpSpPr>
        <p:grpSpPr>
          <a:xfrm>
            <a:off x="-4369831" y="2398772"/>
            <a:ext cx="9678189" cy="4610692"/>
            <a:chOff x="-4369831" y="2398772"/>
            <a:chExt cx="9678189" cy="4610692"/>
          </a:xfrm>
        </p:grpSpPr>
        <p:sp>
          <p:nvSpPr>
            <p:cNvPr id="2026" name="Google Shape;2026;p60"/>
            <p:cNvSpPr/>
            <p:nvPr/>
          </p:nvSpPr>
          <p:spPr>
            <a:xfrm rot="1108162">
              <a:off x="-350453" y="2607689"/>
              <a:ext cx="860231" cy="936982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0"/>
            <p:cNvSpPr/>
            <p:nvPr/>
          </p:nvSpPr>
          <p:spPr>
            <a:xfrm rot="1108162">
              <a:off x="205914" y="2716899"/>
              <a:ext cx="1060083" cy="1042558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0"/>
            <p:cNvSpPr/>
            <p:nvPr/>
          </p:nvSpPr>
          <p:spPr>
            <a:xfrm rot="231223" flipH="1">
              <a:off x="-1838212" y="2984338"/>
              <a:ext cx="6198362" cy="3439571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0"/>
            <p:cNvSpPr/>
            <p:nvPr/>
          </p:nvSpPr>
          <p:spPr>
            <a:xfrm rot="444299">
              <a:off x="2018580" y="4342259"/>
              <a:ext cx="630839" cy="1091554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0"/>
            <p:cNvSpPr/>
            <p:nvPr/>
          </p:nvSpPr>
          <p:spPr>
            <a:xfrm rot="1346137" flipH="1">
              <a:off x="2529353" y="4193590"/>
              <a:ext cx="859349" cy="936090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0"/>
            <p:cNvSpPr/>
            <p:nvPr/>
          </p:nvSpPr>
          <p:spPr>
            <a:xfrm rot="1628651">
              <a:off x="1541697" y="3891960"/>
              <a:ext cx="887614" cy="1210742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0"/>
            <p:cNvSpPr/>
            <p:nvPr/>
          </p:nvSpPr>
          <p:spPr>
            <a:xfrm rot="1108162">
              <a:off x="804635" y="3704051"/>
              <a:ext cx="912657" cy="1372160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0"/>
            <p:cNvSpPr/>
            <p:nvPr/>
          </p:nvSpPr>
          <p:spPr>
            <a:xfrm rot="-146835">
              <a:off x="260935" y="3773094"/>
              <a:ext cx="816160" cy="1053688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0"/>
            <p:cNvSpPr/>
            <p:nvPr/>
          </p:nvSpPr>
          <p:spPr>
            <a:xfrm rot="1018663">
              <a:off x="-4298901" y="3749477"/>
              <a:ext cx="9536330" cy="1909282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63A81DA5-11BB-94D6-7B87-D387AF1C5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80" t="27645" r="19816" b="36881"/>
          <a:stretch/>
        </p:blipFill>
        <p:spPr>
          <a:xfrm>
            <a:off x="629174" y="201336"/>
            <a:ext cx="7216464" cy="2671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G Bk 3 F-SA_2023_2-23">
            <a:hlinkClick r:id="" action="ppaction://media"/>
            <a:extLst>
              <a:ext uri="{FF2B5EF4-FFF2-40B4-BE49-F238E27FC236}">
                <a16:creationId xmlns:a16="http://schemas.microsoft.com/office/drawing/2014/main" id="{7748B7D8-A484-4EAC-586E-6F9CBE666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4780" y="379557"/>
            <a:ext cx="458002" cy="45800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CDC3C02-7725-705B-E856-7FD281C8442B}"/>
              </a:ext>
            </a:extLst>
          </p:cNvPr>
          <p:cNvSpPr/>
          <p:nvPr/>
        </p:nvSpPr>
        <p:spPr>
          <a:xfrm>
            <a:off x="1007206" y="864067"/>
            <a:ext cx="6660332" cy="511728"/>
          </a:xfrm>
          <a:prstGeom prst="rect">
            <a:avLst/>
          </a:prstGeom>
          <a:solidFill>
            <a:schemeClr val="accent2">
              <a:lumMod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EE8C9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Deletion: Linking the Dropped /t/ — Pronuncian: American English  Pronunciation">
            <a:extLst>
              <a:ext uri="{FF2B5EF4-FFF2-40B4-BE49-F238E27FC236}">
                <a16:creationId xmlns:a16="http://schemas.microsoft.com/office/drawing/2014/main" id="{CC9986A6-5223-C2A7-189F-EE7029B03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" t="-1442" r="-1" b="-1"/>
          <a:stretch/>
        </p:blipFill>
        <p:spPr bwMode="auto">
          <a:xfrm>
            <a:off x="3766657" y="2701255"/>
            <a:ext cx="4322398" cy="2191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8A9B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54CCE1F-6176-4DDB-6725-D215A2EEF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4" t="40449" r="20459" b="15351"/>
          <a:stretch/>
        </p:blipFill>
        <p:spPr>
          <a:xfrm>
            <a:off x="922204" y="638524"/>
            <a:ext cx="7307980" cy="3328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D1AAC55-1601-191F-87AC-397A7DD7A411}"/>
              </a:ext>
            </a:extLst>
          </p:cNvPr>
          <p:cNvSpPr txBox="1"/>
          <p:nvPr/>
        </p:nvSpPr>
        <p:spPr>
          <a:xfrm>
            <a:off x="1935760" y="1544882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D6E80"/>
                </a:solidFill>
              </a:rPr>
              <a:t>d </a:t>
            </a:r>
            <a:endParaRPr lang="ar-SA" sz="2000" b="1" dirty="0">
              <a:solidFill>
                <a:srgbClr val="FD6E8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F335FA5-FDBF-58B0-D9B0-368D3440BF93}"/>
              </a:ext>
            </a:extLst>
          </p:cNvPr>
          <p:cNvSpPr txBox="1"/>
          <p:nvPr/>
        </p:nvSpPr>
        <p:spPr>
          <a:xfrm>
            <a:off x="1937159" y="1814728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6947F"/>
                </a:solidFill>
              </a:rPr>
              <a:t>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4A070C8-36E2-39CC-D1D3-43DBC2C0D318}"/>
              </a:ext>
            </a:extLst>
          </p:cNvPr>
          <p:cNvSpPr txBox="1"/>
          <p:nvPr/>
        </p:nvSpPr>
        <p:spPr>
          <a:xfrm>
            <a:off x="1955335" y="2067796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D6E80"/>
                </a:solidFill>
              </a:rPr>
              <a:t>g </a:t>
            </a:r>
            <a:endParaRPr lang="ar-SA" sz="2000" b="1" dirty="0">
              <a:solidFill>
                <a:srgbClr val="FD6E8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B39728B-74CF-8CC0-ED5C-18D86765A46E}"/>
              </a:ext>
            </a:extLst>
          </p:cNvPr>
          <p:cNvSpPr txBox="1"/>
          <p:nvPr/>
        </p:nvSpPr>
        <p:spPr>
          <a:xfrm>
            <a:off x="1963725" y="2336243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6947F"/>
                </a:solidFill>
              </a:rPr>
              <a:t>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97AD4A9-B512-F128-41F5-7326D098AD00}"/>
              </a:ext>
            </a:extLst>
          </p:cNvPr>
          <p:cNvSpPr txBox="1"/>
          <p:nvPr/>
        </p:nvSpPr>
        <p:spPr>
          <a:xfrm>
            <a:off x="1981901" y="2597700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D6E80"/>
                </a:solidFill>
              </a:rPr>
              <a:t>b</a:t>
            </a:r>
            <a:endParaRPr lang="ar-SA" sz="2000" b="1" dirty="0">
              <a:solidFill>
                <a:srgbClr val="FD6E8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3A7BF5-275A-4F9F-D31F-5959BBF09E89}"/>
              </a:ext>
            </a:extLst>
          </p:cNvPr>
          <p:cNvSpPr txBox="1"/>
          <p:nvPr/>
        </p:nvSpPr>
        <p:spPr>
          <a:xfrm>
            <a:off x="1965123" y="2899704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6947F"/>
                </a:solidFill>
              </a:rPr>
              <a:t>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9C98F-4723-D543-5727-A9984CA9C848}"/>
              </a:ext>
            </a:extLst>
          </p:cNvPr>
          <p:cNvSpPr txBox="1"/>
          <p:nvPr/>
        </p:nvSpPr>
        <p:spPr>
          <a:xfrm>
            <a:off x="1958133" y="3135994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D6E80"/>
                </a:solidFill>
              </a:rPr>
              <a:t>e</a:t>
            </a:r>
            <a:endParaRPr lang="ar-SA" sz="2000" b="1" dirty="0">
              <a:solidFill>
                <a:srgbClr val="FD6E8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8FD63CE-0BEA-94AF-6FB0-A47143B0E25C}"/>
              </a:ext>
            </a:extLst>
          </p:cNvPr>
          <p:cNvSpPr txBox="1"/>
          <p:nvPr/>
        </p:nvSpPr>
        <p:spPr>
          <a:xfrm>
            <a:off x="1966521" y="3446386"/>
            <a:ext cx="37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6947F"/>
                </a:solidFill>
              </a:rPr>
              <a:t>f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ar-SA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54"/>
          <p:cNvSpPr txBox="1">
            <a:spLocks noGrp="1"/>
          </p:cNvSpPr>
          <p:nvPr>
            <p:ph type="title"/>
          </p:nvPr>
        </p:nvSpPr>
        <p:spPr>
          <a:xfrm flipH="1">
            <a:off x="527441" y="302712"/>
            <a:ext cx="76278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The Holy </a:t>
            </a:r>
            <a:r>
              <a:rPr lang="en-US" dirty="0" err="1"/>
              <a:t>Quraan</a:t>
            </a:r>
            <a:endParaRPr dirty="0"/>
          </a:p>
        </p:txBody>
      </p:sp>
      <p:grpSp>
        <p:nvGrpSpPr>
          <p:cNvPr id="1405" name="Google Shape;1405;p54"/>
          <p:cNvGrpSpPr/>
          <p:nvPr/>
        </p:nvGrpSpPr>
        <p:grpSpPr>
          <a:xfrm flipH="1">
            <a:off x="5543094" y="-2108568"/>
            <a:ext cx="10267844" cy="7894141"/>
            <a:chOff x="-6122431" y="-1632318"/>
            <a:chExt cx="10267844" cy="7894141"/>
          </a:xfrm>
        </p:grpSpPr>
        <p:sp>
          <p:nvSpPr>
            <p:cNvPr id="1406" name="Google Shape;1406;p54"/>
            <p:cNvSpPr/>
            <p:nvPr/>
          </p:nvSpPr>
          <p:spPr>
            <a:xfrm rot="9479852">
              <a:off x="893431" y="966984"/>
              <a:ext cx="1060226" cy="1042699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4"/>
            <p:cNvSpPr/>
            <p:nvPr/>
          </p:nvSpPr>
          <p:spPr>
            <a:xfrm rot="8428609">
              <a:off x="128075" y="1818188"/>
              <a:ext cx="1054757" cy="1061858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4"/>
            <p:cNvSpPr/>
            <p:nvPr/>
          </p:nvSpPr>
          <p:spPr>
            <a:xfrm rot="8674174">
              <a:off x="745683" y="1597876"/>
              <a:ext cx="392115" cy="664159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4"/>
            <p:cNvSpPr/>
            <p:nvPr/>
          </p:nvSpPr>
          <p:spPr>
            <a:xfrm rot="8817185">
              <a:off x="-5348686" y="1205291"/>
              <a:ext cx="9536920" cy="2672302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4"/>
            <p:cNvSpPr/>
            <p:nvPr/>
          </p:nvSpPr>
          <p:spPr>
            <a:xfrm rot="9479852">
              <a:off x="1410612" y="507717"/>
              <a:ext cx="860348" cy="937109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4"/>
            <p:cNvSpPr/>
            <p:nvPr/>
          </p:nvSpPr>
          <p:spPr>
            <a:xfrm rot="9479852">
              <a:off x="1974946" y="-67442"/>
              <a:ext cx="912780" cy="1372346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4"/>
            <p:cNvSpPr/>
            <p:nvPr/>
          </p:nvSpPr>
          <p:spPr>
            <a:xfrm rot="9479852">
              <a:off x="2471941" y="-73919"/>
              <a:ext cx="816266" cy="105382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4"/>
            <p:cNvSpPr/>
            <p:nvPr/>
          </p:nvSpPr>
          <p:spPr>
            <a:xfrm rot="9479852">
              <a:off x="840383" y="439848"/>
              <a:ext cx="1054725" cy="1062427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4"/>
            <p:cNvSpPr/>
            <p:nvPr/>
          </p:nvSpPr>
          <p:spPr>
            <a:xfrm rot="9480222">
              <a:off x="-5915947" y="45987"/>
              <a:ext cx="9536563" cy="2954591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5" name="Google Shape;1415;p54"/>
          <p:cNvGrpSpPr/>
          <p:nvPr/>
        </p:nvGrpSpPr>
        <p:grpSpPr>
          <a:xfrm flipH="1">
            <a:off x="-3853955" y="2398772"/>
            <a:ext cx="9678189" cy="4610692"/>
            <a:chOff x="3534024" y="2398772"/>
            <a:chExt cx="9678189" cy="4610692"/>
          </a:xfrm>
        </p:grpSpPr>
        <p:sp>
          <p:nvSpPr>
            <p:cNvPr id="1416" name="Google Shape;1416;p54"/>
            <p:cNvSpPr/>
            <p:nvPr/>
          </p:nvSpPr>
          <p:spPr>
            <a:xfrm rot="-1108162" flipH="1">
              <a:off x="8332603" y="2607689"/>
              <a:ext cx="860231" cy="936982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4"/>
            <p:cNvSpPr/>
            <p:nvPr/>
          </p:nvSpPr>
          <p:spPr>
            <a:xfrm rot="-1108162" flipH="1">
              <a:off x="7576385" y="2716899"/>
              <a:ext cx="1060083" cy="1042558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4"/>
            <p:cNvSpPr/>
            <p:nvPr/>
          </p:nvSpPr>
          <p:spPr>
            <a:xfrm rot="-231223">
              <a:off x="4482232" y="2984338"/>
              <a:ext cx="6198362" cy="3439571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4"/>
            <p:cNvSpPr/>
            <p:nvPr/>
          </p:nvSpPr>
          <p:spPr>
            <a:xfrm rot="-444299" flipH="1">
              <a:off x="6192963" y="4342259"/>
              <a:ext cx="630839" cy="1091554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4"/>
            <p:cNvSpPr/>
            <p:nvPr/>
          </p:nvSpPr>
          <p:spPr>
            <a:xfrm rot="-1346137">
              <a:off x="5453681" y="4193590"/>
              <a:ext cx="859349" cy="936090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4"/>
            <p:cNvSpPr/>
            <p:nvPr/>
          </p:nvSpPr>
          <p:spPr>
            <a:xfrm rot="-1628651" flipH="1">
              <a:off x="6413071" y="3891960"/>
              <a:ext cx="887614" cy="1210742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4"/>
            <p:cNvSpPr/>
            <p:nvPr/>
          </p:nvSpPr>
          <p:spPr>
            <a:xfrm rot="-1108162" flipH="1">
              <a:off x="7125090" y="3704051"/>
              <a:ext cx="912657" cy="1372160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4"/>
            <p:cNvSpPr/>
            <p:nvPr/>
          </p:nvSpPr>
          <p:spPr>
            <a:xfrm rot="146835" flipH="1">
              <a:off x="7765287" y="3773094"/>
              <a:ext cx="816160" cy="1053688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4"/>
            <p:cNvSpPr/>
            <p:nvPr/>
          </p:nvSpPr>
          <p:spPr>
            <a:xfrm rot="-1018663" flipH="1">
              <a:off x="3604953" y="3749477"/>
              <a:ext cx="9536330" cy="1909282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578;p55">
            <a:extLst>
              <a:ext uri="{FF2B5EF4-FFF2-40B4-BE49-F238E27FC236}">
                <a16:creationId xmlns:a16="http://schemas.microsoft.com/office/drawing/2014/main" id="{B5B3E25E-20E4-E230-CFEE-EA7B860B9B1A}"/>
              </a:ext>
            </a:extLst>
          </p:cNvPr>
          <p:cNvGrpSpPr/>
          <p:nvPr/>
        </p:nvGrpSpPr>
        <p:grpSpPr>
          <a:xfrm>
            <a:off x="3089842" y="1175766"/>
            <a:ext cx="4569301" cy="3322570"/>
            <a:chOff x="331763" y="414153"/>
            <a:chExt cx="6903246" cy="5019697"/>
          </a:xfrm>
          <a:solidFill>
            <a:srgbClr val="FD5D70"/>
          </a:solidFill>
        </p:grpSpPr>
        <p:sp>
          <p:nvSpPr>
            <p:cNvPr id="10" name="Google Shape;579;p55">
              <a:extLst>
                <a:ext uri="{FF2B5EF4-FFF2-40B4-BE49-F238E27FC236}">
                  <a16:creationId xmlns:a16="http://schemas.microsoft.com/office/drawing/2014/main" id="{6C68D99D-F154-38C6-3967-DA43272CA2EC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580;p55">
              <a:extLst>
                <a:ext uri="{FF2B5EF4-FFF2-40B4-BE49-F238E27FC236}">
                  <a16:creationId xmlns:a16="http://schemas.microsoft.com/office/drawing/2014/main" id="{7A8D444E-0B23-76D0-F3A0-1AEF528612D8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581;p55">
              <a:extLst>
                <a:ext uri="{FF2B5EF4-FFF2-40B4-BE49-F238E27FC236}">
                  <a16:creationId xmlns:a16="http://schemas.microsoft.com/office/drawing/2014/main" id="{9FF3F794-F84F-61B1-B172-F8D5CC0A92AE}"/>
                </a:ext>
              </a:extLst>
            </p:cNvPr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582;p55">
              <a:extLst>
                <a:ext uri="{FF2B5EF4-FFF2-40B4-BE49-F238E27FC236}">
                  <a16:creationId xmlns:a16="http://schemas.microsoft.com/office/drawing/2014/main" id="{C52A7B55-2327-B2F0-4833-2E7E8C7C003B}"/>
                </a:ext>
              </a:extLst>
            </p:cNvPr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7170" name="Picture 2" descr="لله ملك السموات والأرض يخلق ما يشاء يهب لمن يشاء إناثا ويهب . [ الشورى: 49]">
            <a:extLst>
              <a:ext uri="{FF2B5EF4-FFF2-40B4-BE49-F238E27FC236}">
                <a16:creationId xmlns:a16="http://schemas.microsoft.com/office/drawing/2014/main" id="{9A301E50-035D-C9F1-CE9B-0AFCB091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82" y="1374232"/>
            <a:ext cx="4265744" cy="239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694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2"/>
          <p:cNvSpPr txBox="1">
            <a:spLocks noGrp="1"/>
          </p:cNvSpPr>
          <p:nvPr>
            <p:ph type="title"/>
          </p:nvPr>
        </p:nvSpPr>
        <p:spPr>
          <a:xfrm>
            <a:off x="471846" y="1320434"/>
            <a:ext cx="4116338" cy="12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Homework</a:t>
            </a:r>
            <a:endParaRPr sz="5400" dirty="0"/>
          </a:p>
        </p:txBody>
      </p:sp>
      <p:grpSp>
        <p:nvGrpSpPr>
          <p:cNvPr id="869" name="Google Shape;869;p42"/>
          <p:cNvGrpSpPr/>
          <p:nvPr/>
        </p:nvGrpSpPr>
        <p:grpSpPr>
          <a:xfrm>
            <a:off x="-2925037" y="-2411608"/>
            <a:ext cx="6864783" cy="4888385"/>
            <a:chOff x="-2925037" y="-2411608"/>
            <a:chExt cx="6864783" cy="4888385"/>
          </a:xfrm>
        </p:grpSpPr>
        <p:sp>
          <p:nvSpPr>
            <p:cNvPr id="870" name="Google Shape;870;p42"/>
            <p:cNvSpPr/>
            <p:nvPr/>
          </p:nvSpPr>
          <p:spPr>
            <a:xfrm rot="-9761199" flipH="1">
              <a:off x="2020726" y="71363"/>
              <a:ext cx="859458" cy="936208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 rot="8597157">
              <a:off x="2757153" y="-159928"/>
              <a:ext cx="887643" cy="1210781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 rot="-9925973">
              <a:off x="-2592087" y="-1687345"/>
              <a:ext cx="6198881" cy="3439859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42"/>
          <p:cNvGrpSpPr/>
          <p:nvPr/>
        </p:nvGrpSpPr>
        <p:grpSpPr>
          <a:xfrm>
            <a:off x="-159745" y="3283607"/>
            <a:ext cx="9786979" cy="3180268"/>
            <a:chOff x="-159745" y="3283607"/>
            <a:chExt cx="9786979" cy="3180268"/>
          </a:xfrm>
        </p:grpSpPr>
        <p:sp>
          <p:nvSpPr>
            <p:cNvPr id="874" name="Google Shape;874;p42"/>
            <p:cNvSpPr/>
            <p:nvPr/>
          </p:nvSpPr>
          <p:spPr>
            <a:xfrm>
              <a:off x="90378" y="3792075"/>
              <a:ext cx="9536856" cy="2671800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 rot="-203280">
              <a:off x="7561022" y="3804829"/>
              <a:ext cx="948420" cy="1665030"/>
            </a:xfrm>
            <a:custGeom>
              <a:avLst/>
              <a:gdLst/>
              <a:ahLst/>
              <a:cxnLst/>
              <a:rect l="l" t="t" r="r" b="b"/>
              <a:pathLst>
                <a:path w="37935" h="66598" extrusionOk="0">
                  <a:moveTo>
                    <a:pt x="14837" y="0"/>
                  </a:moveTo>
                  <a:cubicBezTo>
                    <a:pt x="7764" y="0"/>
                    <a:pt x="746" y="4879"/>
                    <a:pt x="183" y="13464"/>
                  </a:cubicBezTo>
                  <a:cubicBezTo>
                    <a:pt x="0" y="16017"/>
                    <a:pt x="547" y="18357"/>
                    <a:pt x="2128" y="20060"/>
                  </a:cubicBezTo>
                  <a:cubicBezTo>
                    <a:pt x="9423" y="27962"/>
                    <a:pt x="3739" y="30546"/>
                    <a:pt x="3739" y="40789"/>
                  </a:cubicBezTo>
                  <a:cubicBezTo>
                    <a:pt x="3739" y="51002"/>
                    <a:pt x="10882" y="46169"/>
                    <a:pt x="11946" y="51975"/>
                  </a:cubicBezTo>
                  <a:cubicBezTo>
                    <a:pt x="12979" y="57780"/>
                    <a:pt x="9696" y="62553"/>
                    <a:pt x="14438" y="65835"/>
                  </a:cubicBezTo>
                  <a:cubicBezTo>
                    <a:pt x="15216" y="66340"/>
                    <a:pt x="16096" y="66597"/>
                    <a:pt x="16987" y="66597"/>
                  </a:cubicBezTo>
                  <a:cubicBezTo>
                    <a:pt x="17384" y="66597"/>
                    <a:pt x="17783" y="66546"/>
                    <a:pt x="18177" y="66443"/>
                  </a:cubicBezTo>
                  <a:cubicBezTo>
                    <a:pt x="22037" y="65592"/>
                    <a:pt x="25958" y="64863"/>
                    <a:pt x="29879" y="64315"/>
                  </a:cubicBezTo>
                  <a:cubicBezTo>
                    <a:pt x="31186" y="64194"/>
                    <a:pt x="32372" y="63495"/>
                    <a:pt x="33162" y="62431"/>
                  </a:cubicBezTo>
                  <a:cubicBezTo>
                    <a:pt x="36445" y="57689"/>
                    <a:pt x="31673" y="54376"/>
                    <a:pt x="30639" y="48571"/>
                  </a:cubicBezTo>
                  <a:cubicBezTo>
                    <a:pt x="29575" y="42765"/>
                    <a:pt x="37934" y="44801"/>
                    <a:pt x="34378" y="35227"/>
                  </a:cubicBezTo>
                  <a:cubicBezTo>
                    <a:pt x="30761" y="25622"/>
                    <a:pt x="24530" y="25196"/>
                    <a:pt x="28572" y="15227"/>
                  </a:cubicBezTo>
                  <a:cubicBezTo>
                    <a:pt x="29484" y="13038"/>
                    <a:pt x="29089" y="10606"/>
                    <a:pt x="27903" y="8205"/>
                  </a:cubicBezTo>
                  <a:cubicBezTo>
                    <a:pt x="25163" y="2584"/>
                    <a:pt x="19986" y="0"/>
                    <a:pt x="14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 rot="-1123382">
              <a:off x="7912219" y="3486866"/>
              <a:ext cx="1437503" cy="1037670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-30199" y="3694875"/>
              <a:ext cx="9299736" cy="1911605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 rot="-1839018">
              <a:off x="3729643" y="4735831"/>
              <a:ext cx="1054581" cy="1061681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1972553" y="4798188"/>
              <a:ext cx="860225" cy="936975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 rot="245651">
              <a:off x="3439060" y="5065751"/>
              <a:ext cx="392145" cy="664210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5384628" y="4117688"/>
              <a:ext cx="630750" cy="109140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4827615" y="4433163"/>
              <a:ext cx="911900" cy="1667000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1529990" y="4711775"/>
              <a:ext cx="912650" cy="1372150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1310690" y="4681488"/>
              <a:ext cx="816150" cy="105367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6317765" y="4057975"/>
              <a:ext cx="887675" cy="1210825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7022128" y="4360375"/>
              <a:ext cx="587425" cy="981650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4533340" y="4245775"/>
              <a:ext cx="888625" cy="1210825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 rot="3257668">
              <a:off x="431639" y="4433164"/>
              <a:ext cx="1060039" cy="1042515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2302478" y="4866700"/>
              <a:ext cx="1054575" cy="106227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-159745" y="4360378"/>
              <a:ext cx="9536491" cy="1909249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586;p57">
            <a:extLst>
              <a:ext uri="{FF2B5EF4-FFF2-40B4-BE49-F238E27FC236}">
                <a16:creationId xmlns:a16="http://schemas.microsoft.com/office/drawing/2014/main" id="{467AA300-BA98-2059-4333-82B1DC4B02A2}"/>
              </a:ext>
            </a:extLst>
          </p:cNvPr>
          <p:cNvSpPr txBox="1">
            <a:spLocks/>
          </p:cNvSpPr>
          <p:nvPr/>
        </p:nvSpPr>
        <p:spPr>
          <a:xfrm>
            <a:off x="736376" y="2560593"/>
            <a:ext cx="354431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73D"/>
              </a:buClr>
              <a:buSzPts val="1200"/>
              <a:buFont typeface="Albert Sans Light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C273D"/>
                </a:solidFill>
                <a:effectLst/>
                <a:uLnTx/>
                <a:uFillTx/>
                <a:latin typeface="DM Sans" pitchFamily="2" charset="0"/>
                <a:sym typeface="Albert Sans"/>
              </a:rPr>
              <a:t>On workbook, p.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C273D">
                    <a:lumMod val="50000"/>
                    <a:lumOff val="50000"/>
                  </a:srgbClr>
                </a:solidFill>
                <a:effectLst/>
                <a:uLnTx/>
                <a:uFillTx/>
                <a:latin typeface="DM Sans" pitchFamily="2" charset="0"/>
                <a:sym typeface="Albert Sans"/>
              </a:rPr>
              <a:t>( 300)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8A9B70"/>
                </a:solidFill>
                <a:effectLst/>
                <a:uLnTx/>
                <a:uFillTx/>
                <a:latin typeface="DM Sans" pitchFamily="2" charset="0"/>
                <a:sym typeface="Albert Sans"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C273D"/>
                </a:solidFill>
                <a:effectLst/>
                <a:uLnTx/>
                <a:uFillTx/>
                <a:latin typeface="DM Sans" pitchFamily="2" charset="0"/>
                <a:sym typeface="Albert San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73D"/>
              </a:buClr>
              <a:buSzPts val="1200"/>
              <a:buFont typeface="Albert Sans Light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C273D"/>
                </a:solidFill>
                <a:effectLst/>
                <a:uLnTx/>
                <a:uFillTx/>
                <a:latin typeface="DM Sans" pitchFamily="2" charset="0"/>
                <a:sym typeface="Albert Sans"/>
              </a:rPr>
              <a:t>Exercises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A7B25">
                    <a:lumMod val="60000"/>
                    <a:lumOff val="40000"/>
                  </a:srgbClr>
                </a:solidFill>
                <a:effectLst/>
                <a:uLnTx/>
                <a:uFillTx/>
                <a:latin typeface="DM Sans" pitchFamily="2" charset="0"/>
                <a:sym typeface="Albert Sans"/>
              </a:rPr>
              <a:t>( C)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2F0035A-73E6-D749-0A3B-A071E693D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982274" y="283130"/>
            <a:ext cx="3575867" cy="4391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A6BB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57"/>
          <p:cNvSpPr txBox="1">
            <a:spLocks noGrp="1"/>
          </p:cNvSpPr>
          <p:nvPr>
            <p:ph type="ctrTitle"/>
          </p:nvPr>
        </p:nvSpPr>
        <p:spPr>
          <a:xfrm>
            <a:off x="4667250" y="456300"/>
            <a:ext cx="35196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sp>
        <p:nvSpPr>
          <p:cNvPr id="1476" name="Google Shape;1476;p57"/>
          <p:cNvSpPr txBox="1"/>
          <p:nvPr/>
        </p:nvSpPr>
        <p:spPr>
          <a:xfrm>
            <a:off x="4750990" y="3053592"/>
            <a:ext cx="3519600" cy="805343"/>
          </a:xfrm>
          <a:prstGeom prst="rect">
            <a:avLst/>
          </a:prstGeom>
          <a:solidFill>
            <a:srgbClr val="FFF5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477" name="Google Shape;1477;p57"/>
          <p:cNvGrpSpPr/>
          <p:nvPr/>
        </p:nvGrpSpPr>
        <p:grpSpPr>
          <a:xfrm>
            <a:off x="-1613515" y="-2818691"/>
            <a:ext cx="6984124" cy="5282817"/>
            <a:chOff x="-1613515" y="-2818691"/>
            <a:chExt cx="6984124" cy="5282817"/>
          </a:xfrm>
        </p:grpSpPr>
        <p:sp>
          <p:nvSpPr>
            <p:cNvPr id="1478" name="Google Shape;1478;p57"/>
            <p:cNvSpPr/>
            <p:nvPr/>
          </p:nvSpPr>
          <p:spPr>
            <a:xfrm rot="10492256">
              <a:off x="1393550" y="454770"/>
              <a:ext cx="587427" cy="981654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7"/>
            <p:cNvSpPr/>
            <p:nvPr/>
          </p:nvSpPr>
          <p:spPr>
            <a:xfrm rot="8816925">
              <a:off x="1854466" y="181677"/>
              <a:ext cx="1437504" cy="1037671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7"/>
            <p:cNvSpPr/>
            <p:nvPr/>
          </p:nvSpPr>
          <p:spPr>
            <a:xfrm rot="9542858">
              <a:off x="3214686" y="95078"/>
              <a:ext cx="887696" cy="1210853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7"/>
            <p:cNvSpPr/>
            <p:nvPr/>
          </p:nvSpPr>
          <p:spPr>
            <a:xfrm rot="-9651067">
              <a:off x="-1220838" y="-1897181"/>
              <a:ext cx="6198770" cy="3439797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6" name="Google Shape;1496;p57"/>
          <p:cNvGrpSpPr/>
          <p:nvPr/>
        </p:nvGrpSpPr>
        <p:grpSpPr>
          <a:xfrm>
            <a:off x="-3710648" y="2671186"/>
            <a:ext cx="9973344" cy="3901964"/>
            <a:chOff x="-3710648" y="2671186"/>
            <a:chExt cx="9973344" cy="3901964"/>
          </a:xfrm>
        </p:grpSpPr>
        <p:sp>
          <p:nvSpPr>
            <p:cNvPr id="1497" name="Google Shape;1497;p57"/>
            <p:cNvSpPr/>
            <p:nvPr/>
          </p:nvSpPr>
          <p:spPr>
            <a:xfrm rot="433407" flipH="1">
              <a:off x="-3580570" y="3312306"/>
              <a:ext cx="9536491" cy="2671884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7"/>
            <p:cNvSpPr/>
            <p:nvPr/>
          </p:nvSpPr>
          <p:spPr>
            <a:xfrm rot="-993558">
              <a:off x="2304481" y="3925444"/>
              <a:ext cx="1054547" cy="1061647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7"/>
            <p:cNvSpPr/>
            <p:nvPr/>
          </p:nvSpPr>
          <p:spPr>
            <a:xfrm rot="249790">
              <a:off x="1136586" y="3634714"/>
              <a:ext cx="860258" cy="937011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7"/>
            <p:cNvSpPr/>
            <p:nvPr/>
          </p:nvSpPr>
          <p:spPr>
            <a:xfrm rot="495682">
              <a:off x="2143624" y="4337787"/>
              <a:ext cx="392156" cy="664227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7"/>
            <p:cNvSpPr/>
            <p:nvPr/>
          </p:nvSpPr>
          <p:spPr>
            <a:xfrm rot="249790">
              <a:off x="3771467" y="3917405"/>
              <a:ext cx="630774" cy="1091442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7"/>
            <p:cNvSpPr/>
            <p:nvPr/>
          </p:nvSpPr>
          <p:spPr>
            <a:xfrm rot="249790">
              <a:off x="2995936" y="3618079"/>
              <a:ext cx="911935" cy="1667065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7"/>
            <p:cNvSpPr/>
            <p:nvPr/>
          </p:nvSpPr>
          <p:spPr>
            <a:xfrm rot="249790">
              <a:off x="615778" y="3455618"/>
              <a:ext cx="912685" cy="1372203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7"/>
            <p:cNvSpPr/>
            <p:nvPr/>
          </p:nvSpPr>
          <p:spPr>
            <a:xfrm rot="249790">
              <a:off x="193436" y="2863017"/>
              <a:ext cx="816182" cy="1053716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7"/>
            <p:cNvSpPr/>
            <p:nvPr/>
          </p:nvSpPr>
          <p:spPr>
            <a:xfrm rot="249790">
              <a:off x="3214214" y="3724629"/>
              <a:ext cx="888659" cy="1210872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7"/>
            <p:cNvSpPr/>
            <p:nvPr/>
          </p:nvSpPr>
          <p:spPr>
            <a:xfrm rot="2949865">
              <a:off x="286742" y="3174024"/>
              <a:ext cx="1060090" cy="1042565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7"/>
            <p:cNvSpPr/>
            <p:nvPr/>
          </p:nvSpPr>
          <p:spPr>
            <a:xfrm rot="249790">
              <a:off x="1351228" y="3855645"/>
              <a:ext cx="1054616" cy="1062316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7"/>
            <p:cNvSpPr/>
            <p:nvPr/>
          </p:nvSpPr>
          <p:spPr>
            <a:xfrm rot="433665" flipH="1">
              <a:off x="-3164821" y="3248604"/>
              <a:ext cx="9299455" cy="1911553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7"/>
            <p:cNvSpPr/>
            <p:nvPr/>
          </p:nvSpPr>
          <p:spPr>
            <a:xfrm rot="433359" flipH="1">
              <a:off x="-3355935" y="3910634"/>
              <a:ext cx="9536462" cy="1909197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Pink and Green Nice Day Print – Lazy Sunday Collective">
            <a:extLst>
              <a:ext uri="{FF2B5EF4-FFF2-40B4-BE49-F238E27FC236}">
                <a16:creationId xmlns:a16="http://schemas.microsoft.com/office/drawing/2014/main" id="{65235B54-A2AC-0BEF-92A9-C9F4153E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06" y="1503705"/>
            <a:ext cx="3348979" cy="2639428"/>
          </a:xfrm>
          <a:prstGeom prst="rect">
            <a:avLst/>
          </a:prstGeom>
          <a:solidFill>
            <a:srgbClr val="FAB5B8"/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ree twin baby, Download Free twin baby png images, Free ClipArts on  Clipart Library">
            <a:extLst>
              <a:ext uri="{FF2B5EF4-FFF2-40B4-BE49-F238E27FC236}">
                <a16:creationId xmlns:a16="http://schemas.microsoft.com/office/drawing/2014/main" id="{379506EB-3D8D-60BC-9AE5-EDF22695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92" y="1714392"/>
            <a:ext cx="2651289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2000799" y="2309579"/>
            <a:ext cx="25761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F</a:t>
            </a:r>
            <a:r>
              <a:rPr lang="en" sz="1800" dirty="0"/>
              <a:t>or specific information</a:t>
            </a:r>
            <a:endParaRPr sz="1800" dirty="0"/>
          </a:p>
        </p:txBody>
      </p:sp>
      <p:sp>
        <p:nvSpPr>
          <p:cNvPr id="404" name="Google Shape;404;p33"/>
          <p:cNvSpPr txBox="1">
            <a:spLocks noGrp="1"/>
          </p:cNvSpPr>
          <p:nvPr>
            <p:ph type="ctrTitle"/>
          </p:nvPr>
        </p:nvSpPr>
        <p:spPr>
          <a:xfrm>
            <a:off x="2000799" y="1926018"/>
            <a:ext cx="25761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405" name="Google Shape;405;p33"/>
          <p:cNvSpPr txBox="1">
            <a:spLocks noGrp="1"/>
          </p:cNvSpPr>
          <p:nvPr>
            <p:ph type="ctrTitle" idx="2"/>
          </p:nvPr>
        </p:nvSpPr>
        <p:spPr>
          <a:xfrm>
            <a:off x="4565511" y="1925956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06" name="Google Shape;406;p33"/>
          <p:cNvSpPr txBox="1">
            <a:spLocks noGrp="1"/>
          </p:cNvSpPr>
          <p:nvPr>
            <p:ph type="subTitle" idx="3"/>
          </p:nvPr>
        </p:nvSpPr>
        <p:spPr>
          <a:xfrm>
            <a:off x="4565511" y="2309579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questions about the conversation</a:t>
            </a:r>
            <a:endParaRPr sz="1800" dirty="0"/>
          </a:p>
        </p:txBody>
      </p:sp>
      <p:sp>
        <p:nvSpPr>
          <p:cNvPr id="407" name="Google Shape;407;p33"/>
          <p:cNvSpPr txBox="1">
            <a:spLocks noGrp="1"/>
          </p:cNvSpPr>
          <p:nvPr>
            <p:ph type="ctrTitle" idx="4"/>
          </p:nvPr>
        </p:nvSpPr>
        <p:spPr>
          <a:xfrm>
            <a:off x="5845095" y="3602965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408" name="Google Shape;408;p33"/>
          <p:cNvSpPr txBox="1">
            <a:spLocks noGrp="1"/>
          </p:cNvSpPr>
          <p:nvPr>
            <p:ph type="subTitle" idx="5"/>
          </p:nvPr>
        </p:nvSpPr>
        <p:spPr>
          <a:xfrm>
            <a:off x="5845095" y="3987860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words with their meanings correctly</a:t>
            </a:r>
            <a:endParaRPr sz="1800" dirty="0"/>
          </a:p>
        </p:txBody>
      </p:sp>
      <p:sp>
        <p:nvSpPr>
          <p:cNvPr id="409" name="Google Shape;409;p33"/>
          <p:cNvSpPr txBox="1">
            <a:spLocks noGrp="1"/>
          </p:cNvSpPr>
          <p:nvPr>
            <p:ph type="ctrTitle" idx="6"/>
          </p:nvPr>
        </p:nvSpPr>
        <p:spPr>
          <a:xfrm>
            <a:off x="720405" y="3602965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410" name="Google Shape;410;p33"/>
          <p:cNvSpPr txBox="1">
            <a:spLocks noGrp="1"/>
          </p:cNvSpPr>
          <p:nvPr>
            <p:ph type="subTitle" idx="7"/>
          </p:nvPr>
        </p:nvSpPr>
        <p:spPr>
          <a:xfrm>
            <a:off x="720405" y="3987860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“ Real Talk” phrases in meaningful sentences</a:t>
            </a:r>
            <a:endParaRPr sz="1800" dirty="0"/>
          </a:p>
        </p:txBody>
      </p:sp>
      <p:sp>
        <p:nvSpPr>
          <p:cNvPr id="411" name="Google Shape;411;p33"/>
          <p:cNvSpPr txBox="1">
            <a:spLocks noGrp="1"/>
          </p:cNvSpPr>
          <p:nvPr>
            <p:ph type="ctrTitle" idx="8"/>
          </p:nvPr>
        </p:nvSpPr>
        <p:spPr>
          <a:xfrm>
            <a:off x="3285117" y="3602965"/>
            <a:ext cx="2578500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Practise </a:t>
            </a:r>
            <a:endParaRPr dirty="0"/>
          </a:p>
        </p:txBody>
      </p:sp>
      <p:sp>
        <p:nvSpPr>
          <p:cNvPr id="412" name="Google Shape;412;p33"/>
          <p:cNvSpPr txBox="1">
            <a:spLocks noGrp="1"/>
          </p:cNvSpPr>
          <p:nvPr>
            <p:ph type="subTitle" idx="9"/>
          </p:nvPr>
        </p:nvSpPr>
        <p:spPr>
          <a:xfrm>
            <a:off x="3285117" y="3987860"/>
            <a:ext cx="2578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D</a:t>
            </a:r>
            <a:r>
              <a:rPr lang="en" sz="1800" dirty="0"/>
              <a:t>ropping final consonants</a:t>
            </a:r>
            <a:endParaRPr sz="1800" dirty="0"/>
          </a:p>
        </p:txBody>
      </p:sp>
      <p:sp>
        <p:nvSpPr>
          <p:cNvPr id="413" name="Google Shape;413;p33"/>
          <p:cNvSpPr txBox="1">
            <a:spLocks noGrp="1"/>
          </p:cNvSpPr>
          <p:nvPr>
            <p:ph type="title" idx="13"/>
          </p:nvPr>
        </p:nvSpPr>
        <p:spPr>
          <a:xfrm>
            <a:off x="2000799" y="1404790"/>
            <a:ext cx="25761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4" name="Google Shape;414;p33"/>
          <p:cNvSpPr txBox="1">
            <a:spLocks noGrp="1"/>
          </p:cNvSpPr>
          <p:nvPr>
            <p:ph type="title" idx="14"/>
          </p:nvPr>
        </p:nvSpPr>
        <p:spPr>
          <a:xfrm>
            <a:off x="4565511" y="1403446"/>
            <a:ext cx="25761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5" name="Google Shape;415;p33"/>
          <p:cNvSpPr txBox="1">
            <a:spLocks noGrp="1"/>
          </p:cNvSpPr>
          <p:nvPr>
            <p:ph type="title" idx="15"/>
          </p:nvPr>
        </p:nvSpPr>
        <p:spPr>
          <a:xfrm>
            <a:off x="5845095" y="3082597"/>
            <a:ext cx="2578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16" name="Google Shape;416;p33"/>
          <p:cNvSpPr txBox="1">
            <a:spLocks noGrp="1"/>
          </p:cNvSpPr>
          <p:nvPr>
            <p:ph type="title" idx="16"/>
          </p:nvPr>
        </p:nvSpPr>
        <p:spPr>
          <a:xfrm>
            <a:off x="720405" y="3082597"/>
            <a:ext cx="2578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17" name="Google Shape;417;p33"/>
          <p:cNvSpPr txBox="1">
            <a:spLocks noGrp="1"/>
          </p:cNvSpPr>
          <p:nvPr>
            <p:ph type="title" idx="17"/>
          </p:nvPr>
        </p:nvSpPr>
        <p:spPr>
          <a:xfrm>
            <a:off x="3285117" y="3082597"/>
            <a:ext cx="2578500" cy="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title" idx="18"/>
          </p:nvPr>
        </p:nvSpPr>
        <p:spPr>
          <a:xfrm>
            <a:off x="931338" y="2101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grpSp>
        <p:nvGrpSpPr>
          <p:cNvPr id="419" name="Google Shape;419;p33"/>
          <p:cNvGrpSpPr/>
          <p:nvPr/>
        </p:nvGrpSpPr>
        <p:grpSpPr>
          <a:xfrm>
            <a:off x="-1759119" y="-1557881"/>
            <a:ext cx="3472418" cy="9891460"/>
            <a:chOff x="-1759119" y="-1557881"/>
            <a:chExt cx="3472418" cy="9891460"/>
          </a:xfrm>
        </p:grpSpPr>
        <p:sp>
          <p:nvSpPr>
            <p:cNvPr id="420" name="Google Shape;420;p33"/>
            <p:cNvSpPr/>
            <p:nvPr/>
          </p:nvSpPr>
          <p:spPr>
            <a:xfrm rot="5596747" flipH="1">
              <a:off x="-4921113" y="1943291"/>
              <a:ext cx="9537031" cy="2671899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 rot="5800000" flipH="1">
              <a:off x="44609" y="-696369"/>
              <a:ext cx="948434" cy="1665053"/>
            </a:xfrm>
            <a:custGeom>
              <a:avLst/>
              <a:gdLst/>
              <a:ahLst/>
              <a:cxnLst/>
              <a:rect l="l" t="t" r="r" b="b"/>
              <a:pathLst>
                <a:path w="37935" h="66598" extrusionOk="0">
                  <a:moveTo>
                    <a:pt x="14837" y="0"/>
                  </a:moveTo>
                  <a:cubicBezTo>
                    <a:pt x="7764" y="0"/>
                    <a:pt x="746" y="4879"/>
                    <a:pt x="183" y="13464"/>
                  </a:cubicBezTo>
                  <a:cubicBezTo>
                    <a:pt x="0" y="16017"/>
                    <a:pt x="547" y="18357"/>
                    <a:pt x="2128" y="20060"/>
                  </a:cubicBezTo>
                  <a:cubicBezTo>
                    <a:pt x="9423" y="27962"/>
                    <a:pt x="3739" y="30546"/>
                    <a:pt x="3739" y="40789"/>
                  </a:cubicBezTo>
                  <a:cubicBezTo>
                    <a:pt x="3739" y="51002"/>
                    <a:pt x="10882" y="46169"/>
                    <a:pt x="11946" y="51975"/>
                  </a:cubicBezTo>
                  <a:cubicBezTo>
                    <a:pt x="12979" y="57780"/>
                    <a:pt x="9696" y="62553"/>
                    <a:pt x="14438" y="65835"/>
                  </a:cubicBezTo>
                  <a:cubicBezTo>
                    <a:pt x="15216" y="66340"/>
                    <a:pt x="16096" y="66597"/>
                    <a:pt x="16987" y="66597"/>
                  </a:cubicBezTo>
                  <a:cubicBezTo>
                    <a:pt x="17384" y="66597"/>
                    <a:pt x="17783" y="66546"/>
                    <a:pt x="18177" y="66443"/>
                  </a:cubicBezTo>
                  <a:cubicBezTo>
                    <a:pt x="22037" y="65592"/>
                    <a:pt x="25958" y="64863"/>
                    <a:pt x="29879" y="64315"/>
                  </a:cubicBezTo>
                  <a:cubicBezTo>
                    <a:pt x="31186" y="64194"/>
                    <a:pt x="32372" y="63495"/>
                    <a:pt x="33162" y="62431"/>
                  </a:cubicBezTo>
                  <a:cubicBezTo>
                    <a:pt x="36445" y="57689"/>
                    <a:pt x="31673" y="54376"/>
                    <a:pt x="30639" y="48571"/>
                  </a:cubicBezTo>
                  <a:cubicBezTo>
                    <a:pt x="29575" y="42765"/>
                    <a:pt x="37934" y="44801"/>
                    <a:pt x="34378" y="35227"/>
                  </a:cubicBezTo>
                  <a:cubicBezTo>
                    <a:pt x="30761" y="25622"/>
                    <a:pt x="24530" y="25196"/>
                    <a:pt x="28572" y="15227"/>
                  </a:cubicBezTo>
                  <a:cubicBezTo>
                    <a:pt x="29484" y="13038"/>
                    <a:pt x="29089" y="10606"/>
                    <a:pt x="27903" y="8205"/>
                  </a:cubicBezTo>
                  <a:cubicBezTo>
                    <a:pt x="25163" y="2584"/>
                    <a:pt x="19986" y="0"/>
                    <a:pt x="14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 rot="6719958" flipH="1">
              <a:off x="244259" y="528810"/>
              <a:ext cx="1437493" cy="1037663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 rot="5596755" flipH="1">
              <a:off x="-4339628" y="2589522"/>
              <a:ext cx="9299897" cy="1911568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5596739" flipH="1">
              <a:off x="-330478" y="1661969"/>
              <a:ext cx="911934" cy="1667062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5596739" flipH="1">
              <a:off x="5957" y="1440848"/>
              <a:ext cx="887708" cy="1210870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 rot="8348150" flipH="1">
              <a:off x="-216548" y="2493100"/>
              <a:ext cx="888669" cy="1210884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 rot="5596589" flipH="1">
              <a:off x="-5121971" y="2563996"/>
              <a:ext cx="9536357" cy="1909213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3"/>
          <p:cNvGrpSpPr/>
          <p:nvPr/>
        </p:nvGrpSpPr>
        <p:grpSpPr>
          <a:xfrm>
            <a:off x="7183434" y="-3406293"/>
            <a:ext cx="4212633" cy="9720395"/>
            <a:chOff x="7183434" y="-3406293"/>
            <a:chExt cx="4212633" cy="9720395"/>
          </a:xfrm>
        </p:grpSpPr>
        <p:sp>
          <p:nvSpPr>
            <p:cNvPr id="429" name="Google Shape;429;p33"/>
            <p:cNvSpPr/>
            <p:nvPr/>
          </p:nvSpPr>
          <p:spPr>
            <a:xfrm rot="-5056304">
              <a:off x="6276192" y="1043184"/>
              <a:ext cx="6198562" cy="3439682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 rot="-5269681" flipH="1">
              <a:off x="8526694" y="517999"/>
              <a:ext cx="630762" cy="109142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 rot="-6171045">
              <a:off x="8085200" y="1174331"/>
              <a:ext cx="859403" cy="936149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 rot="-6453587" flipH="1">
              <a:off x="8071062" y="49771"/>
              <a:ext cx="887673" cy="1210822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 rot="-5965531" flipH="1">
              <a:off x="4137774" y="499286"/>
              <a:ext cx="9536550" cy="1909237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5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1847" name="Google Shape;1847;p59"/>
          <p:cNvSpPr txBox="1"/>
          <p:nvPr/>
        </p:nvSpPr>
        <p:spPr>
          <a:xfrm>
            <a:off x="718100" y="1232100"/>
            <a:ext cx="7717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Here’s an assortment of alternative resources whose style fits that of this template: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848" name="Google Shape;1848;p59"/>
          <p:cNvGrpSpPr/>
          <p:nvPr/>
        </p:nvGrpSpPr>
        <p:grpSpPr>
          <a:xfrm>
            <a:off x="1148825" y="1787575"/>
            <a:ext cx="2890300" cy="2176150"/>
            <a:chOff x="517375" y="1882825"/>
            <a:chExt cx="2890300" cy="2176150"/>
          </a:xfrm>
        </p:grpSpPr>
        <p:sp>
          <p:nvSpPr>
            <p:cNvPr id="1849" name="Google Shape;1849;p59"/>
            <p:cNvSpPr/>
            <p:nvPr/>
          </p:nvSpPr>
          <p:spPr>
            <a:xfrm>
              <a:off x="1221050" y="3707450"/>
              <a:ext cx="339975" cy="263575"/>
            </a:xfrm>
            <a:custGeom>
              <a:avLst/>
              <a:gdLst/>
              <a:ahLst/>
              <a:cxnLst/>
              <a:rect l="l" t="t" r="r" b="b"/>
              <a:pathLst>
                <a:path w="13599" h="10543" extrusionOk="0">
                  <a:moveTo>
                    <a:pt x="4733" y="0"/>
                  </a:moveTo>
                  <a:cubicBezTo>
                    <a:pt x="4284" y="0"/>
                    <a:pt x="3731" y="42"/>
                    <a:pt x="3025" y="131"/>
                  </a:cubicBezTo>
                  <a:lnTo>
                    <a:pt x="883" y="5054"/>
                  </a:lnTo>
                  <a:cubicBezTo>
                    <a:pt x="508" y="5937"/>
                    <a:pt x="110" y="6842"/>
                    <a:pt x="44" y="7836"/>
                  </a:cubicBezTo>
                  <a:cubicBezTo>
                    <a:pt x="0" y="8211"/>
                    <a:pt x="22" y="8608"/>
                    <a:pt x="155" y="8984"/>
                  </a:cubicBezTo>
                  <a:cubicBezTo>
                    <a:pt x="508" y="10065"/>
                    <a:pt x="1656" y="10507"/>
                    <a:pt x="2671" y="10507"/>
                  </a:cubicBezTo>
                  <a:cubicBezTo>
                    <a:pt x="3542" y="10507"/>
                    <a:pt x="4396" y="10263"/>
                    <a:pt x="5276" y="10263"/>
                  </a:cubicBezTo>
                  <a:cubicBezTo>
                    <a:pt x="5422" y="10263"/>
                    <a:pt x="5570" y="10270"/>
                    <a:pt x="5718" y="10286"/>
                  </a:cubicBezTo>
                  <a:cubicBezTo>
                    <a:pt x="6708" y="10381"/>
                    <a:pt x="9389" y="10542"/>
                    <a:pt x="10490" y="10542"/>
                  </a:cubicBezTo>
                  <a:cubicBezTo>
                    <a:pt x="10666" y="10542"/>
                    <a:pt x="10801" y="10538"/>
                    <a:pt x="10884" y="10529"/>
                  </a:cubicBezTo>
                  <a:cubicBezTo>
                    <a:pt x="11054" y="10504"/>
                    <a:pt x="11222" y="10496"/>
                    <a:pt x="11390" y="10496"/>
                  </a:cubicBezTo>
                  <a:cubicBezTo>
                    <a:pt x="11612" y="10496"/>
                    <a:pt x="11833" y="10509"/>
                    <a:pt x="12053" y="10509"/>
                  </a:cubicBezTo>
                  <a:cubicBezTo>
                    <a:pt x="12245" y="10509"/>
                    <a:pt x="12436" y="10499"/>
                    <a:pt x="12628" y="10463"/>
                  </a:cubicBezTo>
                  <a:cubicBezTo>
                    <a:pt x="12981" y="10396"/>
                    <a:pt x="13268" y="10198"/>
                    <a:pt x="13444" y="9911"/>
                  </a:cubicBezTo>
                  <a:cubicBezTo>
                    <a:pt x="13599" y="9469"/>
                    <a:pt x="13488" y="8984"/>
                    <a:pt x="13179" y="8630"/>
                  </a:cubicBezTo>
                  <a:cubicBezTo>
                    <a:pt x="12870" y="8343"/>
                    <a:pt x="12495" y="8145"/>
                    <a:pt x="12098" y="8012"/>
                  </a:cubicBezTo>
                  <a:lnTo>
                    <a:pt x="8234" y="6511"/>
                  </a:lnTo>
                  <a:cubicBezTo>
                    <a:pt x="7506" y="6246"/>
                    <a:pt x="6711" y="5871"/>
                    <a:pt x="6402" y="5076"/>
                  </a:cubicBezTo>
                  <a:cubicBezTo>
                    <a:pt x="6159" y="4480"/>
                    <a:pt x="6248" y="3774"/>
                    <a:pt x="6424" y="3156"/>
                  </a:cubicBezTo>
                  <a:cubicBezTo>
                    <a:pt x="6645" y="2537"/>
                    <a:pt x="6799" y="1897"/>
                    <a:pt x="6910" y="1235"/>
                  </a:cubicBezTo>
                  <a:cubicBezTo>
                    <a:pt x="6932" y="1058"/>
                    <a:pt x="6910" y="882"/>
                    <a:pt x="6822" y="727"/>
                  </a:cubicBezTo>
                  <a:cubicBezTo>
                    <a:pt x="6755" y="595"/>
                    <a:pt x="6645" y="506"/>
                    <a:pt x="6535" y="440"/>
                  </a:cubicBezTo>
                  <a:cubicBezTo>
                    <a:pt x="6095" y="162"/>
                    <a:pt x="5617" y="0"/>
                    <a:pt x="4733" y="0"/>
                  </a:cubicBezTo>
                  <a:close/>
                </a:path>
              </a:pathLst>
            </a:custGeom>
            <a:solidFill>
              <a:srgbClr val="D6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1042775" y="3240600"/>
              <a:ext cx="556350" cy="539675"/>
            </a:xfrm>
            <a:custGeom>
              <a:avLst/>
              <a:gdLst/>
              <a:ahLst/>
              <a:cxnLst/>
              <a:rect l="l" t="t" r="r" b="b"/>
              <a:pathLst>
                <a:path w="22254" h="21587" extrusionOk="0">
                  <a:moveTo>
                    <a:pt x="7734" y="1"/>
                  </a:moveTo>
                  <a:cubicBezTo>
                    <a:pt x="6908" y="1"/>
                    <a:pt x="6081" y="27"/>
                    <a:pt x="5255" y="85"/>
                  </a:cubicBezTo>
                  <a:cubicBezTo>
                    <a:pt x="3952" y="173"/>
                    <a:pt x="2539" y="394"/>
                    <a:pt x="1612" y="1343"/>
                  </a:cubicBezTo>
                  <a:cubicBezTo>
                    <a:pt x="1082" y="1939"/>
                    <a:pt x="729" y="2646"/>
                    <a:pt x="553" y="3396"/>
                  </a:cubicBezTo>
                  <a:cubicBezTo>
                    <a:pt x="177" y="4677"/>
                    <a:pt x="1" y="6090"/>
                    <a:pt x="508" y="7304"/>
                  </a:cubicBezTo>
                  <a:cubicBezTo>
                    <a:pt x="1020" y="8497"/>
                    <a:pt x="2313" y="9670"/>
                    <a:pt x="3316" y="9670"/>
                  </a:cubicBezTo>
                  <a:cubicBezTo>
                    <a:pt x="3352" y="9670"/>
                    <a:pt x="3387" y="9669"/>
                    <a:pt x="3422" y="9666"/>
                  </a:cubicBezTo>
                  <a:cubicBezTo>
                    <a:pt x="6844" y="9357"/>
                    <a:pt x="10266" y="8849"/>
                    <a:pt x="13467" y="8275"/>
                  </a:cubicBezTo>
                  <a:lnTo>
                    <a:pt x="13467" y="8275"/>
                  </a:lnTo>
                  <a:cubicBezTo>
                    <a:pt x="11811" y="11829"/>
                    <a:pt x="10178" y="15383"/>
                    <a:pt x="8434" y="19004"/>
                  </a:cubicBezTo>
                  <a:cubicBezTo>
                    <a:pt x="10752" y="19997"/>
                    <a:pt x="13136" y="20858"/>
                    <a:pt x="15564" y="21587"/>
                  </a:cubicBezTo>
                  <a:cubicBezTo>
                    <a:pt x="18147" y="16642"/>
                    <a:pt x="20244" y="11454"/>
                    <a:pt x="21856" y="6134"/>
                  </a:cubicBezTo>
                  <a:cubicBezTo>
                    <a:pt x="22054" y="5405"/>
                    <a:pt x="22253" y="4677"/>
                    <a:pt x="22121" y="3948"/>
                  </a:cubicBezTo>
                  <a:cubicBezTo>
                    <a:pt x="21944" y="2977"/>
                    <a:pt x="21193" y="2204"/>
                    <a:pt x="20332" y="1741"/>
                  </a:cubicBezTo>
                  <a:cubicBezTo>
                    <a:pt x="19449" y="1277"/>
                    <a:pt x="18478" y="1100"/>
                    <a:pt x="17507" y="946"/>
                  </a:cubicBezTo>
                  <a:cubicBezTo>
                    <a:pt x="14280" y="417"/>
                    <a:pt x="11012" y="1"/>
                    <a:pt x="7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9"/>
            <p:cNvSpPr/>
            <p:nvPr/>
          </p:nvSpPr>
          <p:spPr>
            <a:xfrm>
              <a:off x="517375" y="3676250"/>
              <a:ext cx="196500" cy="372950"/>
            </a:xfrm>
            <a:custGeom>
              <a:avLst/>
              <a:gdLst/>
              <a:ahLst/>
              <a:cxnLst/>
              <a:rect l="l" t="t" r="r" b="b"/>
              <a:pathLst>
                <a:path w="7860" h="14918" extrusionOk="0">
                  <a:moveTo>
                    <a:pt x="2235" y="0"/>
                  </a:moveTo>
                  <a:cubicBezTo>
                    <a:pt x="1990" y="0"/>
                    <a:pt x="1746" y="34"/>
                    <a:pt x="1502" y="99"/>
                  </a:cubicBezTo>
                  <a:cubicBezTo>
                    <a:pt x="641" y="364"/>
                    <a:pt x="133" y="1313"/>
                    <a:pt x="67" y="2240"/>
                  </a:cubicBezTo>
                  <a:cubicBezTo>
                    <a:pt x="0" y="3145"/>
                    <a:pt x="243" y="4028"/>
                    <a:pt x="354" y="4933"/>
                  </a:cubicBezTo>
                  <a:cubicBezTo>
                    <a:pt x="508" y="6015"/>
                    <a:pt x="508" y="7119"/>
                    <a:pt x="309" y="8201"/>
                  </a:cubicBezTo>
                  <a:cubicBezTo>
                    <a:pt x="221" y="8819"/>
                    <a:pt x="45" y="9459"/>
                    <a:pt x="133" y="10077"/>
                  </a:cubicBezTo>
                  <a:cubicBezTo>
                    <a:pt x="221" y="10850"/>
                    <a:pt x="641" y="11512"/>
                    <a:pt x="1104" y="12130"/>
                  </a:cubicBezTo>
                  <a:cubicBezTo>
                    <a:pt x="1634" y="12814"/>
                    <a:pt x="2186" y="13455"/>
                    <a:pt x="2782" y="14051"/>
                  </a:cubicBezTo>
                  <a:cubicBezTo>
                    <a:pt x="3091" y="14404"/>
                    <a:pt x="3488" y="14691"/>
                    <a:pt x="3930" y="14845"/>
                  </a:cubicBezTo>
                  <a:cubicBezTo>
                    <a:pt x="4058" y="14894"/>
                    <a:pt x="4190" y="14918"/>
                    <a:pt x="4320" y="14918"/>
                  </a:cubicBezTo>
                  <a:cubicBezTo>
                    <a:pt x="4658" y="14918"/>
                    <a:pt x="4981" y="14757"/>
                    <a:pt x="5188" y="14470"/>
                  </a:cubicBezTo>
                  <a:cubicBezTo>
                    <a:pt x="5475" y="14029"/>
                    <a:pt x="5254" y="13433"/>
                    <a:pt x="4945" y="13013"/>
                  </a:cubicBezTo>
                  <a:cubicBezTo>
                    <a:pt x="4636" y="12594"/>
                    <a:pt x="4217" y="12240"/>
                    <a:pt x="4018" y="11755"/>
                  </a:cubicBezTo>
                  <a:cubicBezTo>
                    <a:pt x="3643" y="10828"/>
                    <a:pt x="4217" y="9768"/>
                    <a:pt x="4747" y="8929"/>
                  </a:cubicBezTo>
                  <a:lnTo>
                    <a:pt x="6380" y="6324"/>
                  </a:lnTo>
                  <a:cubicBezTo>
                    <a:pt x="6888" y="5529"/>
                    <a:pt x="7396" y="4713"/>
                    <a:pt x="7617" y="3807"/>
                  </a:cubicBezTo>
                  <a:cubicBezTo>
                    <a:pt x="7859" y="2814"/>
                    <a:pt x="7639" y="1754"/>
                    <a:pt x="6998" y="960"/>
                  </a:cubicBezTo>
                  <a:cubicBezTo>
                    <a:pt x="5630" y="518"/>
                    <a:pt x="4195" y="209"/>
                    <a:pt x="2760" y="55"/>
                  </a:cubicBezTo>
                  <a:cubicBezTo>
                    <a:pt x="2585" y="18"/>
                    <a:pt x="2410" y="0"/>
                    <a:pt x="2235" y="0"/>
                  </a:cubicBezTo>
                  <a:close/>
                </a:path>
              </a:pathLst>
            </a:custGeom>
            <a:solidFill>
              <a:srgbClr val="EA9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9"/>
            <p:cNvSpPr/>
            <p:nvPr/>
          </p:nvSpPr>
          <p:spPr>
            <a:xfrm>
              <a:off x="663075" y="3284500"/>
              <a:ext cx="623675" cy="705025"/>
            </a:xfrm>
            <a:custGeom>
              <a:avLst/>
              <a:gdLst/>
              <a:ahLst/>
              <a:cxnLst/>
              <a:rect l="l" t="t" r="r" b="b"/>
              <a:pathLst>
                <a:path w="24947" h="28201" extrusionOk="0">
                  <a:moveTo>
                    <a:pt x="9611" y="1"/>
                  </a:moveTo>
                  <a:cubicBezTo>
                    <a:pt x="9520" y="1"/>
                    <a:pt x="9430" y="3"/>
                    <a:pt x="9339" y="7"/>
                  </a:cubicBezTo>
                  <a:cubicBezTo>
                    <a:pt x="9140" y="7"/>
                    <a:pt x="8941" y="51"/>
                    <a:pt x="8765" y="139"/>
                  </a:cubicBezTo>
                  <a:cubicBezTo>
                    <a:pt x="8610" y="249"/>
                    <a:pt x="8455" y="404"/>
                    <a:pt x="8367" y="581"/>
                  </a:cubicBezTo>
                  <a:cubicBezTo>
                    <a:pt x="6954" y="2810"/>
                    <a:pt x="6888" y="5680"/>
                    <a:pt x="7661" y="8197"/>
                  </a:cubicBezTo>
                  <a:cubicBezTo>
                    <a:pt x="8433" y="10713"/>
                    <a:pt x="9957" y="12921"/>
                    <a:pt x="11590" y="14996"/>
                  </a:cubicBezTo>
                  <a:cubicBezTo>
                    <a:pt x="13003" y="16850"/>
                    <a:pt x="14593" y="18550"/>
                    <a:pt x="16337" y="20118"/>
                  </a:cubicBezTo>
                  <a:cubicBezTo>
                    <a:pt x="10994" y="19191"/>
                    <a:pt x="5762" y="17822"/>
                    <a:pt x="641" y="16012"/>
                  </a:cubicBezTo>
                  <a:cubicBezTo>
                    <a:pt x="376" y="18330"/>
                    <a:pt x="199" y="20383"/>
                    <a:pt x="0" y="22458"/>
                  </a:cubicBezTo>
                  <a:cubicBezTo>
                    <a:pt x="5519" y="24842"/>
                    <a:pt x="11502" y="26409"/>
                    <a:pt x="17485" y="27800"/>
                  </a:cubicBezTo>
                  <a:cubicBezTo>
                    <a:pt x="18386" y="28000"/>
                    <a:pt x="19312" y="28201"/>
                    <a:pt x="20225" y="28201"/>
                  </a:cubicBezTo>
                  <a:cubicBezTo>
                    <a:pt x="20520" y="28201"/>
                    <a:pt x="20814" y="28180"/>
                    <a:pt x="21105" y="28131"/>
                  </a:cubicBezTo>
                  <a:cubicBezTo>
                    <a:pt x="22297" y="27933"/>
                    <a:pt x="23489" y="27160"/>
                    <a:pt x="23798" y="25990"/>
                  </a:cubicBezTo>
                  <a:cubicBezTo>
                    <a:pt x="24946" y="23076"/>
                    <a:pt x="24218" y="19787"/>
                    <a:pt x="23379" y="16740"/>
                  </a:cubicBezTo>
                  <a:cubicBezTo>
                    <a:pt x="22032" y="11994"/>
                    <a:pt x="20399" y="7314"/>
                    <a:pt x="18456" y="2766"/>
                  </a:cubicBezTo>
                  <a:cubicBezTo>
                    <a:pt x="15116" y="2017"/>
                    <a:pt x="12523" y="1"/>
                    <a:pt x="9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9"/>
            <p:cNvSpPr/>
            <p:nvPr/>
          </p:nvSpPr>
          <p:spPr>
            <a:xfrm>
              <a:off x="1469400" y="2957925"/>
              <a:ext cx="443200" cy="223550"/>
            </a:xfrm>
            <a:custGeom>
              <a:avLst/>
              <a:gdLst/>
              <a:ahLst/>
              <a:cxnLst/>
              <a:rect l="l" t="t" r="r" b="b"/>
              <a:pathLst>
                <a:path w="17728" h="8942" extrusionOk="0">
                  <a:moveTo>
                    <a:pt x="3312" y="1"/>
                  </a:moveTo>
                  <a:cubicBezTo>
                    <a:pt x="2186" y="906"/>
                    <a:pt x="1060" y="1811"/>
                    <a:pt x="0" y="3423"/>
                  </a:cubicBezTo>
                  <a:cubicBezTo>
                    <a:pt x="3908" y="6204"/>
                    <a:pt x="8588" y="7639"/>
                    <a:pt x="13157" y="8941"/>
                  </a:cubicBezTo>
                  <a:cubicBezTo>
                    <a:pt x="15012" y="8147"/>
                    <a:pt x="16579" y="6888"/>
                    <a:pt x="17727" y="5233"/>
                  </a:cubicBezTo>
                  <a:cubicBezTo>
                    <a:pt x="12561" y="4725"/>
                    <a:pt x="7594" y="2937"/>
                    <a:pt x="3312" y="1"/>
                  </a:cubicBezTo>
                  <a:close/>
                </a:path>
              </a:pathLst>
            </a:custGeom>
            <a:solidFill>
              <a:srgbClr val="EA9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9"/>
            <p:cNvSpPr/>
            <p:nvPr/>
          </p:nvSpPr>
          <p:spPr>
            <a:xfrm>
              <a:off x="2197900" y="3640350"/>
              <a:ext cx="303025" cy="365675"/>
            </a:xfrm>
            <a:custGeom>
              <a:avLst/>
              <a:gdLst/>
              <a:ahLst/>
              <a:cxnLst/>
              <a:rect l="l" t="t" r="r" b="b"/>
              <a:pathLst>
                <a:path w="12121" h="14627" extrusionOk="0">
                  <a:moveTo>
                    <a:pt x="7619" y="1"/>
                  </a:moveTo>
                  <a:cubicBezTo>
                    <a:pt x="7130" y="1"/>
                    <a:pt x="6647" y="142"/>
                    <a:pt x="6226" y="409"/>
                  </a:cubicBezTo>
                  <a:cubicBezTo>
                    <a:pt x="5630" y="762"/>
                    <a:pt x="5100" y="1248"/>
                    <a:pt x="4680" y="1800"/>
                  </a:cubicBezTo>
                  <a:cubicBezTo>
                    <a:pt x="5321" y="3124"/>
                    <a:pt x="5961" y="4515"/>
                    <a:pt x="5851" y="5972"/>
                  </a:cubicBezTo>
                  <a:cubicBezTo>
                    <a:pt x="5718" y="7363"/>
                    <a:pt x="4923" y="8599"/>
                    <a:pt x="4129" y="9747"/>
                  </a:cubicBezTo>
                  <a:cubicBezTo>
                    <a:pt x="3621" y="10498"/>
                    <a:pt x="3091" y="11270"/>
                    <a:pt x="2340" y="11734"/>
                  </a:cubicBezTo>
                  <a:cubicBezTo>
                    <a:pt x="1789" y="12087"/>
                    <a:pt x="1126" y="12264"/>
                    <a:pt x="663" y="12705"/>
                  </a:cubicBezTo>
                  <a:cubicBezTo>
                    <a:pt x="177" y="13147"/>
                    <a:pt x="0" y="14008"/>
                    <a:pt x="530" y="14383"/>
                  </a:cubicBezTo>
                  <a:cubicBezTo>
                    <a:pt x="729" y="14515"/>
                    <a:pt x="972" y="14582"/>
                    <a:pt x="1215" y="14582"/>
                  </a:cubicBezTo>
                  <a:cubicBezTo>
                    <a:pt x="1523" y="14611"/>
                    <a:pt x="1831" y="14626"/>
                    <a:pt x="2138" y="14626"/>
                  </a:cubicBezTo>
                  <a:cubicBezTo>
                    <a:pt x="4555" y="14626"/>
                    <a:pt x="6899" y="13713"/>
                    <a:pt x="8720" y="12087"/>
                  </a:cubicBezTo>
                  <a:cubicBezTo>
                    <a:pt x="9294" y="11535"/>
                    <a:pt x="9802" y="10961"/>
                    <a:pt x="10266" y="10343"/>
                  </a:cubicBezTo>
                  <a:cubicBezTo>
                    <a:pt x="11259" y="9063"/>
                    <a:pt x="12120" y="7539"/>
                    <a:pt x="12054" y="5928"/>
                  </a:cubicBezTo>
                  <a:cubicBezTo>
                    <a:pt x="11966" y="4316"/>
                    <a:pt x="10994" y="2948"/>
                    <a:pt x="10067" y="1645"/>
                  </a:cubicBezTo>
                  <a:cubicBezTo>
                    <a:pt x="9625" y="1049"/>
                    <a:pt x="9162" y="409"/>
                    <a:pt x="8455" y="144"/>
                  </a:cubicBezTo>
                  <a:cubicBezTo>
                    <a:pt x="8182" y="47"/>
                    <a:pt x="7899" y="1"/>
                    <a:pt x="7619" y="1"/>
                  </a:cubicBezTo>
                  <a:close/>
                </a:path>
              </a:pathLst>
            </a:custGeom>
            <a:solidFill>
              <a:srgbClr val="8E3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9"/>
            <p:cNvSpPr/>
            <p:nvPr/>
          </p:nvSpPr>
          <p:spPr>
            <a:xfrm>
              <a:off x="2136075" y="3180900"/>
              <a:ext cx="282050" cy="544200"/>
            </a:xfrm>
            <a:custGeom>
              <a:avLst/>
              <a:gdLst/>
              <a:ahLst/>
              <a:cxnLst/>
              <a:rect l="l" t="t" r="r" b="b"/>
              <a:pathLst>
                <a:path w="11282" h="21768" extrusionOk="0">
                  <a:moveTo>
                    <a:pt x="1922" y="0"/>
                  </a:moveTo>
                  <a:cubicBezTo>
                    <a:pt x="575" y="1502"/>
                    <a:pt x="1" y="3599"/>
                    <a:pt x="45" y="5630"/>
                  </a:cubicBezTo>
                  <a:cubicBezTo>
                    <a:pt x="89" y="7661"/>
                    <a:pt x="685" y="9603"/>
                    <a:pt x="1392" y="11502"/>
                  </a:cubicBezTo>
                  <a:cubicBezTo>
                    <a:pt x="2738" y="15100"/>
                    <a:pt x="4482" y="18544"/>
                    <a:pt x="6602" y="21767"/>
                  </a:cubicBezTo>
                  <a:lnTo>
                    <a:pt x="11282" y="19405"/>
                  </a:lnTo>
                  <a:cubicBezTo>
                    <a:pt x="10090" y="13687"/>
                    <a:pt x="7264" y="8455"/>
                    <a:pt x="4438" y="3356"/>
                  </a:cubicBezTo>
                  <a:cubicBezTo>
                    <a:pt x="3776" y="2186"/>
                    <a:pt x="3114" y="1016"/>
                    <a:pt x="1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9"/>
            <p:cNvSpPr/>
            <p:nvPr/>
          </p:nvSpPr>
          <p:spPr>
            <a:xfrm>
              <a:off x="1401500" y="3305775"/>
              <a:ext cx="585600" cy="694575"/>
            </a:xfrm>
            <a:custGeom>
              <a:avLst/>
              <a:gdLst/>
              <a:ahLst/>
              <a:cxnLst/>
              <a:rect l="l" t="t" r="r" b="b"/>
              <a:pathLst>
                <a:path w="23424" h="27783" extrusionOk="0">
                  <a:moveTo>
                    <a:pt x="6950" y="1"/>
                  </a:moveTo>
                  <a:cubicBezTo>
                    <a:pt x="5890" y="1"/>
                    <a:pt x="4835" y="192"/>
                    <a:pt x="3842" y="569"/>
                  </a:cubicBezTo>
                  <a:cubicBezTo>
                    <a:pt x="3180" y="767"/>
                    <a:pt x="2562" y="1098"/>
                    <a:pt x="2010" y="1518"/>
                  </a:cubicBezTo>
                  <a:cubicBezTo>
                    <a:pt x="465" y="2754"/>
                    <a:pt x="1" y="5006"/>
                    <a:pt x="487" y="6926"/>
                  </a:cubicBezTo>
                  <a:cubicBezTo>
                    <a:pt x="994" y="8847"/>
                    <a:pt x="2275" y="10458"/>
                    <a:pt x="3710" y="11805"/>
                  </a:cubicBezTo>
                  <a:cubicBezTo>
                    <a:pt x="5432" y="13417"/>
                    <a:pt x="7396" y="14697"/>
                    <a:pt x="9383" y="15933"/>
                  </a:cubicBezTo>
                  <a:cubicBezTo>
                    <a:pt x="12253" y="17721"/>
                    <a:pt x="15211" y="19377"/>
                    <a:pt x="18169" y="21033"/>
                  </a:cubicBezTo>
                  <a:cubicBezTo>
                    <a:pt x="17772" y="22004"/>
                    <a:pt x="17375" y="22975"/>
                    <a:pt x="16955" y="23947"/>
                  </a:cubicBezTo>
                  <a:cubicBezTo>
                    <a:pt x="16867" y="24234"/>
                    <a:pt x="16712" y="24499"/>
                    <a:pt x="16492" y="24697"/>
                  </a:cubicBezTo>
                  <a:cubicBezTo>
                    <a:pt x="16293" y="24852"/>
                    <a:pt x="16050" y="24962"/>
                    <a:pt x="15807" y="25028"/>
                  </a:cubicBezTo>
                  <a:cubicBezTo>
                    <a:pt x="15145" y="25249"/>
                    <a:pt x="14527" y="25536"/>
                    <a:pt x="13931" y="25911"/>
                  </a:cubicBezTo>
                  <a:cubicBezTo>
                    <a:pt x="13511" y="26176"/>
                    <a:pt x="13070" y="26618"/>
                    <a:pt x="13224" y="27082"/>
                  </a:cubicBezTo>
                  <a:cubicBezTo>
                    <a:pt x="13401" y="27545"/>
                    <a:pt x="13931" y="27611"/>
                    <a:pt x="14394" y="27633"/>
                  </a:cubicBezTo>
                  <a:lnTo>
                    <a:pt x="16116" y="27744"/>
                  </a:lnTo>
                  <a:cubicBezTo>
                    <a:pt x="16301" y="27770"/>
                    <a:pt x="16487" y="27783"/>
                    <a:pt x="16674" y="27783"/>
                  </a:cubicBezTo>
                  <a:cubicBezTo>
                    <a:pt x="17113" y="27783"/>
                    <a:pt x="17553" y="27713"/>
                    <a:pt x="17971" y="27589"/>
                  </a:cubicBezTo>
                  <a:cubicBezTo>
                    <a:pt x="18589" y="27346"/>
                    <a:pt x="19074" y="26839"/>
                    <a:pt x="19516" y="26353"/>
                  </a:cubicBezTo>
                  <a:lnTo>
                    <a:pt x="21988" y="23638"/>
                  </a:lnTo>
                  <a:cubicBezTo>
                    <a:pt x="22342" y="23284"/>
                    <a:pt x="22651" y="22887"/>
                    <a:pt x="22872" y="22468"/>
                  </a:cubicBezTo>
                  <a:cubicBezTo>
                    <a:pt x="23423" y="21364"/>
                    <a:pt x="23114" y="20017"/>
                    <a:pt x="22430" y="19002"/>
                  </a:cubicBezTo>
                  <a:cubicBezTo>
                    <a:pt x="21746" y="17986"/>
                    <a:pt x="20752" y="17258"/>
                    <a:pt x="19781" y="16529"/>
                  </a:cubicBezTo>
                  <a:cubicBezTo>
                    <a:pt x="16779" y="14255"/>
                    <a:pt x="13842" y="11871"/>
                    <a:pt x="11017" y="9377"/>
                  </a:cubicBezTo>
                  <a:cubicBezTo>
                    <a:pt x="10553" y="8979"/>
                    <a:pt x="10134" y="8538"/>
                    <a:pt x="9803" y="8030"/>
                  </a:cubicBezTo>
                  <a:cubicBezTo>
                    <a:pt x="9516" y="7478"/>
                    <a:pt x="9317" y="6860"/>
                    <a:pt x="9229" y="6242"/>
                  </a:cubicBezTo>
                  <a:cubicBezTo>
                    <a:pt x="8986" y="5028"/>
                    <a:pt x="8787" y="3792"/>
                    <a:pt x="8655" y="2577"/>
                  </a:cubicBezTo>
                  <a:cubicBezTo>
                    <a:pt x="8566" y="1959"/>
                    <a:pt x="8522" y="1275"/>
                    <a:pt x="8434" y="127"/>
                  </a:cubicBezTo>
                  <a:cubicBezTo>
                    <a:pt x="7942" y="43"/>
                    <a:pt x="7445" y="1"/>
                    <a:pt x="6950" y="1"/>
                  </a:cubicBezTo>
                  <a:close/>
                </a:path>
              </a:pathLst>
            </a:custGeom>
            <a:solidFill>
              <a:srgbClr val="602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9"/>
            <p:cNvSpPr/>
            <p:nvPr/>
          </p:nvSpPr>
          <p:spPr>
            <a:xfrm>
              <a:off x="1498650" y="3044700"/>
              <a:ext cx="771575" cy="1014000"/>
            </a:xfrm>
            <a:custGeom>
              <a:avLst/>
              <a:gdLst/>
              <a:ahLst/>
              <a:cxnLst/>
              <a:rect l="l" t="t" r="r" b="b"/>
              <a:pathLst>
                <a:path w="30863" h="40560" extrusionOk="0">
                  <a:moveTo>
                    <a:pt x="18181" y="1"/>
                  </a:moveTo>
                  <a:cubicBezTo>
                    <a:pt x="17689" y="1"/>
                    <a:pt x="17184" y="99"/>
                    <a:pt x="16712" y="239"/>
                  </a:cubicBezTo>
                  <a:cubicBezTo>
                    <a:pt x="12539" y="1409"/>
                    <a:pt x="9338" y="5448"/>
                    <a:pt x="9250" y="9731"/>
                  </a:cubicBezTo>
                  <a:cubicBezTo>
                    <a:pt x="8644" y="9627"/>
                    <a:pt x="8020" y="9570"/>
                    <a:pt x="7397" y="9570"/>
                  </a:cubicBezTo>
                  <a:cubicBezTo>
                    <a:pt x="5775" y="9570"/>
                    <a:pt x="4156" y="9954"/>
                    <a:pt x="2848" y="10879"/>
                  </a:cubicBezTo>
                  <a:cubicBezTo>
                    <a:pt x="1038" y="12159"/>
                    <a:pt x="0" y="14676"/>
                    <a:pt x="795" y="16685"/>
                  </a:cubicBezTo>
                  <a:cubicBezTo>
                    <a:pt x="1744" y="18782"/>
                    <a:pt x="3290" y="20548"/>
                    <a:pt x="5011" y="22027"/>
                  </a:cubicBezTo>
                  <a:cubicBezTo>
                    <a:pt x="6755" y="23506"/>
                    <a:pt x="8698" y="24721"/>
                    <a:pt x="10575" y="25913"/>
                  </a:cubicBezTo>
                  <a:cubicBezTo>
                    <a:pt x="14482" y="28319"/>
                    <a:pt x="18478" y="30571"/>
                    <a:pt x="22385" y="32557"/>
                  </a:cubicBezTo>
                  <a:cubicBezTo>
                    <a:pt x="22606" y="32668"/>
                    <a:pt x="22738" y="32889"/>
                    <a:pt x="22760" y="33109"/>
                  </a:cubicBezTo>
                  <a:cubicBezTo>
                    <a:pt x="22760" y="33352"/>
                    <a:pt x="22738" y="33573"/>
                    <a:pt x="22650" y="33794"/>
                  </a:cubicBezTo>
                  <a:cubicBezTo>
                    <a:pt x="22385" y="34787"/>
                    <a:pt x="22032" y="35781"/>
                    <a:pt x="21635" y="36730"/>
                  </a:cubicBezTo>
                  <a:cubicBezTo>
                    <a:pt x="21480" y="37193"/>
                    <a:pt x="21237" y="37591"/>
                    <a:pt x="20884" y="37944"/>
                  </a:cubicBezTo>
                  <a:cubicBezTo>
                    <a:pt x="20487" y="38275"/>
                    <a:pt x="19957" y="38408"/>
                    <a:pt x="19515" y="38672"/>
                  </a:cubicBezTo>
                  <a:cubicBezTo>
                    <a:pt x="19052" y="38937"/>
                    <a:pt x="18676" y="39489"/>
                    <a:pt x="18897" y="39953"/>
                  </a:cubicBezTo>
                  <a:cubicBezTo>
                    <a:pt x="19074" y="40372"/>
                    <a:pt x="19582" y="40505"/>
                    <a:pt x="20001" y="40549"/>
                  </a:cubicBezTo>
                  <a:cubicBezTo>
                    <a:pt x="20148" y="40556"/>
                    <a:pt x="20295" y="40560"/>
                    <a:pt x="20441" y="40560"/>
                  </a:cubicBezTo>
                  <a:cubicBezTo>
                    <a:pt x="21171" y="40560"/>
                    <a:pt x="21889" y="40468"/>
                    <a:pt x="22606" y="40284"/>
                  </a:cubicBezTo>
                  <a:cubicBezTo>
                    <a:pt x="23092" y="40196"/>
                    <a:pt x="23555" y="40041"/>
                    <a:pt x="23997" y="39820"/>
                  </a:cubicBezTo>
                  <a:cubicBezTo>
                    <a:pt x="24482" y="39511"/>
                    <a:pt x="24902" y="39136"/>
                    <a:pt x="25255" y="38672"/>
                  </a:cubicBezTo>
                  <a:cubicBezTo>
                    <a:pt x="26337" y="37392"/>
                    <a:pt x="27330" y="36045"/>
                    <a:pt x="28235" y="34633"/>
                  </a:cubicBezTo>
                  <a:cubicBezTo>
                    <a:pt x="28456" y="34301"/>
                    <a:pt x="28611" y="33970"/>
                    <a:pt x="28743" y="33595"/>
                  </a:cubicBezTo>
                  <a:cubicBezTo>
                    <a:pt x="28831" y="33198"/>
                    <a:pt x="28853" y="32756"/>
                    <a:pt x="28765" y="32359"/>
                  </a:cubicBezTo>
                  <a:cubicBezTo>
                    <a:pt x="28655" y="31851"/>
                    <a:pt x="28478" y="31365"/>
                    <a:pt x="28235" y="30902"/>
                  </a:cubicBezTo>
                  <a:cubicBezTo>
                    <a:pt x="26072" y="28672"/>
                    <a:pt x="23798" y="26531"/>
                    <a:pt x="21436" y="24522"/>
                  </a:cubicBezTo>
                  <a:lnTo>
                    <a:pt x="21436" y="24522"/>
                  </a:lnTo>
                  <a:cubicBezTo>
                    <a:pt x="21906" y="24672"/>
                    <a:pt x="22392" y="24747"/>
                    <a:pt x="22877" y="24747"/>
                  </a:cubicBezTo>
                  <a:cubicBezTo>
                    <a:pt x="23531" y="24747"/>
                    <a:pt x="24183" y="24611"/>
                    <a:pt x="24791" y="24345"/>
                  </a:cubicBezTo>
                  <a:cubicBezTo>
                    <a:pt x="25829" y="23882"/>
                    <a:pt x="26756" y="23197"/>
                    <a:pt x="27507" y="22314"/>
                  </a:cubicBezTo>
                  <a:cubicBezTo>
                    <a:pt x="29096" y="20570"/>
                    <a:pt x="30090" y="18341"/>
                    <a:pt x="30333" y="16001"/>
                  </a:cubicBezTo>
                  <a:cubicBezTo>
                    <a:pt x="30862" y="11939"/>
                    <a:pt x="30818" y="7811"/>
                    <a:pt x="30244" y="3749"/>
                  </a:cubicBezTo>
                  <a:cubicBezTo>
                    <a:pt x="30001" y="3153"/>
                    <a:pt x="29361" y="2799"/>
                    <a:pt x="28787" y="2490"/>
                  </a:cubicBezTo>
                  <a:cubicBezTo>
                    <a:pt x="27374" y="1762"/>
                    <a:pt x="25939" y="1011"/>
                    <a:pt x="24394" y="548"/>
                  </a:cubicBezTo>
                  <a:cubicBezTo>
                    <a:pt x="23499" y="275"/>
                    <a:pt x="22559" y="94"/>
                    <a:pt x="21617" y="94"/>
                  </a:cubicBezTo>
                  <a:cubicBezTo>
                    <a:pt x="20956" y="94"/>
                    <a:pt x="20294" y="184"/>
                    <a:pt x="19648" y="393"/>
                  </a:cubicBezTo>
                  <a:cubicBezTo>
                    <a:pt x="19206" y="110"/>
                    <a:pt x="18700" y="1"/>
                    <a:pt x="18181" y="1"/>
                  </a:cubicBezTo>
                  <a:close/>
                </a:path>
              </a:pathLst>
            </a:custGeom>
            <a:solidFill>
              <a:srgbClr val="87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9"/>
            <p:cNvSpPr/>
            <p:nvPr/>
          </p:nvSpPr>
          <p:spPr>
            <a:xfrm>
              <a:off x="1780675" y="3474500"/>
              <a:ext cx="273750" cy="198700"/>
            </a:xfrm>
            <a:custGeom>
              <a:avLst/>
              <a:gdLst/>
              <a:ahLst/>
              <a:cxnLst/>
              <a:rect l="l" t="t" r="r" b="b"/>
              <a:pathLst>
                <a:path w="10950" h="7948" extrusionOk="0">
                  <a:moveTo>
                    <a:pt x="0" y="1"/>
                  </a:moveTo>
                  <a:cubicBezTo>
                    <a:pt x="3775" y="2473"/>
                    <a:pt x="7440" y="5122"/>
                    <a:pt x="10950" y="7948"/>
                  </a:cubicBezTo>
                  <a:cubicBezTo>
                    <a:pt x="7903" y="4990"/>
                    <a:pt x="4062" y="2297"/>
                    <a:pt x="0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9"/>
            <p:cNvSpPr/>
            <p:nvPr/>
          </p:nvSpPr>
          <p:spPr>
            <a:xfrm>
              <a:off x="1722725" y="3285750"/>
              <a:ext cx="417800" cy="168900"/>
            </a:xfrm>
            <a:custGeom>
              <a:avLst/>
              <a:gdLst/>
              <a:ahLst/>
              <a:cxnLst/>
              <a:rect l="l" t="t" r="r" b="b"/>
              <a:pathLst>
                <a:path w="16712" h="6756" extrusionOk="0">
                  <a:moveTo>
                    <a:pt x="0" y="1"/>
                  </a:moveTo>
                  <a:cubicBezTo>
                    <a:pt x="2031" y="531"/>
                    <a:pt x="3952" y="1325"/>
                    <a:pt x="5872" y="2142"/>
                  </a:cubicBezTo>
                  <a:lnTo>
                    <a:pt x="13621" y="5365"/>
                  </a:lnTo>
                  <a:cubicBezTo>
                    <a:pt x="14399" y="5696"/>
                    <a:pt x="15176" y="6015"/>
                    <a:pt x="15945" y="6377"/>
                  </a:cubicBezTo>
                  <a:lnTo>
                    <a:pt x="15945" y="6377"/>
                  </a:lnTo>
                  <a:cubicBezTo>
                    <a:pt x="12199" y="4533"/>
                    <a:pt x="8413" y="2803"/>
                    <a:pt x="4570" y="1171"/>
                  </a:cubicBezTo>
                  <a:cubicBezTo>
                    <a:pt x="3687" y="773"/>
                    <a:pt x="2760" y="464"/>
                    <a:pt x="1810" y="222"/>
                  </a:cubicBezTo>
                  <a:cubicBezTo>
                    <a:pt x="1214" y="111"/>
                    <a:pt x="618" y="23"/>
                    <a:pt x="0" y="1"/>
                  </a:cubicBezTo>
                  <a:close/>
                  <a:moveTo>
                    <a:pt x="15945" y="6377"/>
                  </a:moveTo>
                  <a:lnTo>
                    <a:pt x="15945" y="6377"/>
                  </a:lnTo>
                  <a:cubicBezTo>
                    <a:pt x="16200" y="6503"/>
                    <a:pt x="16456" y="6629"/>
                    <a:pt x="16712" y="6756"/>
                  </a:cubicBezTo>
                  <a:cubicBezTo>
                    <a:pt x="16457" y="6623"/>
                    <a:pt x="16201" y="6498"/>
                    <a:pt x="15945" y="6377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9"/>
            <p:cNvSpPr/>
            <p:nvPr/>
          </p:nvSpPr>
          <p:spPr>
            <a:xfrm>
              <a:off x="1944575" y="2737900"/>
              <a:ext cx="359300" cy="401625"/>
            </a:xfrm>
            <a:custGeom>
              <a:avLst/>
              <a:gdLst/>
              <a:ahLst/>
              <a:cxnLst/>
              <a:rect l="l" t="t" r="r" b="b"/>
              <a:pathLst>
                <a:path w="14372" h="16065" extrusionOk="0">
                  <a:moveTo>
                    <a:pt x="10476" y="1"/>
                  </a:moveTo>
                  <a:cubicBezTo>
                    <a:pt x="8669" y="1"/>
                    <a:pt x="6642" y="1715"/>
                    <a:pt x="5895" y="2974"/>
                  </a:cubicBezTo>
                  <a:cubicBezTo>
                    <a:pt x="5674" y="3371"/>
                    <a:pt x="5409" y="3769"/>
                    <a:pt x="5100" y="4122"/>
                  </a:cubicBezTo>
                  <a:cubicBezTo>
                    <a:pt x="4659" y="4585"/>
                    <a:pt x="4063" y="4850"/>
                    <a:pt x="3511" y="5159"/>
                  </a:cubicBezTo>
                  <a:cubicBezTo>
                    <a:pt x="2716" y="5535"/>
                    <a:pt x="2009" y="6064"/>
                    <a:pt x="1413" y="6705"/>
                  </a:cubicBezTo>
                  <a:cubicBezTo>
                    <a:pt x="243" y="8117"/>
                    <a:pt x="1" y="10082"/>
                    <a:pt x="817" y="11716"/>
                  </a:cubicBezTo>
                  <a:cubicBezTo>
                    <a:pt x="1060" y="12268"/>
                    <a:pt x="1480" y="12709"/>
                    <a:pt x="2032" y="12952"/>
                  </a:cubicBezTo>
                  <a:cubicBezTo>
                    <a:pt x="2957" y="13486"/>
                    <a:pt x="3998" y="13748"/>
                    <a:pt x="5050" y="13748"/>
                  </a:cubicBezTo>
                  <a:cubicBezTo>
                    <a:pt x="5302" y="13748"/>
                    <a:pt x="5555" y="13733"/>
                    <a:pt x="5807" y="13703"/>
                  </a:cubicBezTo>
                  <a:cubicBezTo>
                    <a:pt x="7418" y="14166"/>
                    <a:pt x="8985" y="14784"/>
                    <a:pt x="10487" y="15513"/>
                  </a:cubicBezTo>
                  <a:cubicBezTo>
                    <a:pt x="11325" y="15756"/>
                    <a:pt x="12164" y="15932"/>
                    <a:pt x="13025" y="16065"/>
                  </a:cubicBezTo>
                  <a:cubicBezTo>
                    <a:pt x="13092" y="16065"/>
                    <a:pt x="13136" y="16065"/>
                    <a:pt x="13202" y="16043"/>
                  </a:cubicBezTo>
                  <a:cubicBezTo>
                    <a:pt x="13246" y="16021"/>
                    <a:pt x="13268" y="15976"/>
                    <a:pt x="13290" y="15910"/>
                  </a:cubicBezTo>
                  <a:cubicBezTo>
                    <a:pt x="14085" y="14034"/>
                    <a:pt x="14372" y="11959"/>
                    <a:pt x="14129" y="9928"/>
                  </a:cubicBezTo>
                  <a:cubicBezTo>
                    <a:pt x="14063" y="9420"/>
                    <a:pt x="13975" y="8934"/>
                    <a:pt x="13820" y="8471"/>
                  </a:cubicBezTo>
                  <a:cubicBezTo>
                    <a:pt x="13666" y="7963"/>
                    <a:pt x="13467" y="7477"/>
                    <a:pt x="13246" y="6992"/>
                  </a:cubicBezTo>
                  <a:cubicBezTo>
                    <a:pt x="12319" y="4828"/>
                    <a:pt x="12805" y="2643"/>
                    <a:pt x="11127" y="82"/>
                  </a:cubicBezTo>
                  <a:cubicBezTo>
                    <a:pt x="10915" y="26"/>
                    <a:pt x="10697" y="1"/>
                    <a:pt x="10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9"/>
            <p:cNvSpPr/>
            <p:nvPr/>
          </p:nvSpPr>
          <p:spPr>
            <a:xfrm>
              <a:off x="2288400" y="3654975"/>
              <a:ext cx="356000" cy="397925"/>
            </a:xfrm>
            <a:custGeom>
              <a:avLst/>
              <a:gdLst/>
              <a:ahLst/>
              <a:cxnLst/>
              <a:rect l="l" t="t" r="r" b="b"/>
              <a:pathLst>
                <a:path w="14240" h="15917" extrusionOk="0">
                  <a:moveTo>
                    <a:pt x="9891" y="0"/>
                  </a:moveTo>
                  <a:cubicBezTo>
                    <a:pt x="8346" y="1215"/>
                    <a:pt x="6800" y="2429"/>
                    <a:pt x="5564" y="3246"/>
                  </a:cubicBezTo>
                  <a:cubicBezTo>
                    <a:pt x="6381" y="4372"/>
                    <a:pt x="7242" y="5674"/>
                    <a:pt x="7021" y="7043"/>
                  </a:cubicBezTo>
                  <a:cubicBezTo>
                    <a:pt x="6889" y="7771"/>
                    <a:pt x="6491" y="8389"/>
                    <a:pt x="6094" y="8985"/>
                  </a:cubicBezTo>
                  <a:cubicBezTo>
                    <a:pt x="5211" y="10310"/>
                    <a:pt x="4217" y="11679"/>
                    <a:pt x="2804" y="12407"/>
                  </a:cubicBezTo>
                  <a:cubicBezTo>
                    <a:pt x="2164" y="12716"/>
                    <a:pt x="1458" y="12893"/>
                    <a:pt x="906" y="13334"/>
                  </a:cubicBezTo>
                  <a:cubicBezTo>
                    <a:pt x="354" y="13776"/>
                    <a:pt x="1" y="14593"/>
                    <a:pt x="398" y="15189"/>
                  </a:cubicBezTo>
                  <a:cubicBezTo>
                    <a:pt x="751" y="15718"/>
                    <a:pt x="1480" y="15785"/>
                    <a:pt x="2098" y="15807"/>
                  </a:cubicBezTo>
                  <a:lnTo>
                    <a:pt x="5078" y="15895"/>
                  </a:lnTo>
                  <a:cubicBezTo>
                    <a:pt x="5296" y="15907"/>
                    <a:pt x="5515" y="15916"/>
                    <a:pt x="5735" y="15916"/>
                  </a:cubicBezTo>
                  <a:cubicBezTo>
                    <a:pt x="6293" y="15916"/>
                    <a:pt x="6851" y="15858"/>
                    <a:pt x="7374" y="15652"/>
                  </a:cubicBezTo>
                  <a:cubicBezTo>
                    <a:pt x="7904" y="15409"/>
                    <a:pt x="8412" y="15056"/>
                    <a:pt x="8831" y="14615"/>
                  </a:cubicBezTo>
                  <a:cubicBezTo>
                    <a:pt x="10310" y="13246"/>
                    <a:pt x="11657" y="11745"/>
                    <a:pt x="12849" y="10111"/>
                  </a:cubicBezTo>
                  <a:cubicBezTo>
                    <a:pt x="13555" y="9184"/>
                    <a:pt x="14240" y="8124"/>
                    <a:pt x="14240" y="6932"/>
                  </a:cubicBezTo>
                  <a:cubicBezTo>
                    <a:pt x="14218" y="5652"/>
                    <a:pt x="13401" y="4548"/>
                    <a:pt x="12628" y="3555"/>
                  </a:cubicBezTo>
                  <a:lnTo>
                    <a:pt x="9891" y="0"/>
                  </a:lnTo>
                  <a:close/>
                </a:path>
              </a:pathLst>
            </a:custGeom>
            <a:solidFill>
              <a:srgbClr val="B26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9"/>
            <p:cNvSpPr/>
            <p:nvPr/>
          </p:nvSpPr>
          <p:spPr>
            <a:xfrm>
              <a:off x="2148775" y="2998400"/>
              <a:ext cx="973025" cy="763125"/>
            </a:xfrm>
            <a:custGeom>
              <a:avLst/>
              <a:gdLst/>
              <a:ahLst/>
              <a:cxnLst/>
              <a:rect l="l" t="t" r="r" b="b"/>
              <a:pathLst>
                <a:path w="38921" h="30525" extrusionOk="0">
                  <a:moveTo>
                    <a:pt x="12272" y="1"/>
                  </a:moveTo>
                  <a:cubicBezTo>
                    <a:pt x="9823" y="1"/>
                    <a:pt x="7394" y="263"/>
                    <a:pt x="5255" y="1340"/>
                  </a:cubicBezTo>
                  <a:cubicBezTo>
                    <a:pt x="3444" y="2091"/>
                    <a:pt x="1965" y="3437"/>
                    <a:pt x="1082" y="5181"/>
                  </a:cubicBezTo>
                  <a:cubicBezTo>
                    <a:pt x="243" y="6903"/>
                    <a:pt x="1" y="8846"/>
                    <a:pt x="420" y="10722"/>
                  </a:cubicBezTo>
                  <a:cubicBezTo>
                    <a:pt x="1877" y="14541"/>
                    <a:pt x="3820" y="18162"/>
                    <a:pt x="5740" y="21782"/>
                  </a:cubicBezTo>
                  <a:cubicBezTo>
                    <a:pt x="7197" y="24453"/>
                    <a:pt x="8610" y="27147"/>
                    <a:pt x="10332" y="30524"/>
                  </a:cubicBezTo>
                  <a:lnTo>
                    <a:pt x="14328" y="28317"/>
                  </a:lnTo>
                  <a:cubicBezTo>
                    <a:pt x="15652" y="27588"/>
                    <a:pt x="16999" y="26837"/>
                    <a:pt x="18059" y="25800"/>
                  </a:cubicBezTo>
                  <a:cubicBezTo>
                    <a:pt x="15211" y="20789"/>
                    <a:pt x="12650" y="15645"/>
                    <a:pt x="10376" y="10347"/>
                  </a:cubicBezTo>
                  <a:lnTo>
                    <a:pt x="10376" y="10347"/>
                  </a:lnTo>
                  <a:cubicBezTo>
                    <a:pt x="15640" y="10831"/>
                    <a:pt x="20904" y="11705"/>
                    <a:pt x="26183" y="11705"/>
                  </a:cubicBezTo>
                  <a:cubicBezTo>
                    <a:pt x="26926" y="11705"/>
                    <a:pt x="27669" y="11687"/>
                    <a:pt x="28412" y="11649"/>
                  </a:cubicBezTo>
                  <a:cubicBezTo>
                    <a:pt x="30355" y="11539"/>
                    <a:pt x="32298" y="11296"/>
                    <a:pt x="34064" y="10546"/>
                  </a:cubicBezTo>
                  <a:cubicBezTo>
                    <a:pt x="35830" y="9795"/>
                    <a:pt x="37441" y="8448"/>
                    <a:pt x="38170" y="6682"/>
                  </a:cubicBezTo>
                  <a:cubicBezTo>
                    <a:pt x="38920" y="4894"/>
                    <a:pt x="38766" y="2907"/>
                    <a:pt x="38214" y="1097"/>
                  </a:cubicBezTo>
                  <a:lnTo>
                    <a:pt x="38214" y="1097"/>
                  </a:lnTo>
                  <a:cubicBezTo>
                    <a:pt x="38007" y="1099"/>
                    <a:pt x="37800" y="1100"/>
                    <a:pt x="37594" y="1100"/>
                  </a:cubicBezTo>
                  <a:cubicBezTo>
                    <a:pt x="34997" y="1100"/>
                    <a:pt x="32400" y="975"/>
                    <a:pt x="29803" y="832"/>
                  </a:cubicBezTo>
                  <a:lnTo>
                    <a:pt x="15454" y="104"/>
                  </a:lnTo>
                  <a:cubicBezTo>
                    <a:pt x="14404" y="50"/>
                    <a:pt x="13336" y="1"/>
                    <a:pt x="12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9"/>
            <p:cNvSpPr/>
            <p:nvPr/>
          </p:nvSpPr>
          <p:spPr>
            <a:xfrm>
              <a:off x="1928025" y="2434175"/>
              <a:ext cx="81150" cy="115925"/>
            </a:xfrm>
            <a:custGeom>
              <a:avLst/>
              <a:gdLst/>
              <a:ahLst/>
              <a:cxnLst/>
              <a:rect l="l" t="t" r="r" b="b"/>
              <a:pathLst>
                <a:path w="3246" h="4637" extrusionOk="0">
                  <a:moveTo>
                    <a:pt x="3223" y="1"/>
                  </a:moveTo>
                  <a:cubicBezTo>
                    <a:pt x="2870" y="464"/>
                    <a:pt x="2473" y="862"/>
                    <a:pt x="2031" y="1215"/>
                  </a:cubicBezTo>
                  <a:cubicBezTo>
                    <a:pt x="1612" y="1524"/>
                    <a:pt x="1148" y="1701"/>
                    <a:pt x="729" y="2010"/>
                  </a:cubicBezTo>
                  <a:cubicBezTo>
                    <a:pt x="331" y="2341"/>
                    <a:pt x="0" y="2805"/>
                    <a:pt x="67" y="3312"/>
                  </a:cubicBezTo>
                  <a:cubicBezTo>
                    <a:pt x="155" y="3688"/>
                    <a:pt x="376" y="4019"/>
                    <a:pt x="663" y="4262"/>
                  </a:cubicBezTo>
                  <a:cubicBezTo>
                    <a:pt x="839" y="4460"/>
                    <a:pt x="1060" y="4593"/>
                    <a:pt x="1325" y="4637"/>
                  </a:cubicBezTo>
                  <a:cubicBezTo>
                    <a:pt x="1524" y="4637"/>
                    <a:pt x="1700" y="4571"/>
                    <a:pt x="1877" y="4438"/>
                  </a:cubicBezTo>
                  <a:cubicBezTo>
                    <a:pt x="2561" y="3908"/>
                    <a:pt x="2583" y="2849"/>
                    <a:pt x="2981" y="2054"/>
                  </a:cubicBezTo>
                  <a:cubicBezTo>
                    <a:pt x="3157" y="1392"/>
                    <a:pt x="3245" y="685"/>
                    <a:pt x="3223" y="1"/>
                  </a:cubicBezTo>
                  <a:close/>
                </a:path>
              </a:pathLst>
            </a:custGeom>
            <a:solidFill>
              <a:srgbClr val="753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9"/>
            <p:cNvSpPr/>
            <p:nvPr/>
          </p:nvSpPr>
          <p:spPr>
            <a:xfrm>
              <a:off x="2237625" y="2515200"/>
              <a:ext cx="188225" cy="193025"/>
            </a:xfrm>
            <a:custGeom>
              <a:avLst/>
              <a:gdLst/>
              <a:ahLst/>
              <a:cxnLst/>
              <a:rect l="l" t="t" r="r" b="b"/>
              <a:pathLst>
                <a:path w="7529" h="7721" extrusionOk="0">
                  <a:moveTo>
                    <a:pt x="4983" y="0"/>
                  </a:moveTo>
                  <a:cubicBezTo>
                    <a:pt x="4334" y="0"/>
                    <a:pt x="3703" y="302"/>
                    <a:pt x="3290" y="822"/>
                  </a:cubicBezTo>
                  <a:cubicBezTo>
                    <a:pt x="2944" y="428"/>
                    <a:pt x="2607" y="277"/>
                    <a:pt x="2294" y="277"/>
                  </a:cubicBezTo>
                  <a:cubicBezTo>
                    <a:pt x="1888" y="277"/>
                    <a:pt x="1524" y="532"/>
                    <a:pt x="1237" y="844"/>
                  </a:cubicBezTo>
                  <a:cubicBezTo>
                    <a:pt x="796" y="1418"/>
                    <a:pt x="464" y="2080"/>
                    <a:pt x="288" y="2787"/>
                  </a:cubicBezTo>
                  <a:cubicBezTo>
                    <a:pt x="89" y="3316"/>
                    <a:pt x="1" y="3890"/>
                    <a:pt x="23" y="4442"/>
                  </a:cubicBezTo>
                  <a:cubicBezTo>
                    <a:pt x="45" y="5016"/>
                    <a:pt x="354" y="5546"/>
                    <a:pt x="862" y="5833"/>
                  </a:cubicBezTo>
                  <a:cubicBezTo>
                    <a:pt x="1016" y="5877"/>
                    <a:pt x="1149" y="5943"/>
                    <a:pt x="1281" y="6054"/>
                  </a:cubicBezTo>
                  <a:cubicBezTo>
                    <a:pt x="1370" y="6164"/>
                    <a:pt x="1436" y="6319"/>
                    <a:pt x="1480" y="6473"/>
                  </a:cubicBezTo>
                  <a:cubicBezTo>
                    <a:pt x="1804" y="7301"/>
                    <a:pt x="2560" y="7721"/>
                    <a:pt x="3318" y="7721"/>
                  </a:cubicBezTo>
                  <a:cubicBezTo>
                    <a:pt x="4056" y="7721"/>
                    <a:pt x="4796" y="7323"/>
                    <a:pt x="5145" y="6517"/>
                  </a:cubicBezTo>
                  <a:cubicBezTo>
                    <a:pt x="5167" y="6407"/>
                    <a:pt x="5233" y="6319"/>
                    <a:pt x="5321" y="6252"/>
                  </a:cubicBezTo>
                  <a:cubicBezTo>
                    <a:pt x="5391" y="6210"/>
                    <a:pt x="5470" y="6195"/>
                    <a:pt x="5546" y="6195"/>
                  </a:cubicBezTo>
                  <a:cubicBezTo>
                    <a:pt x="5591" y="6195"/>
                    <a:pt x="5634" y="6200"/>
                    <a:pt x="5674" y="6208"/>
                  </a:cubicBezTo>
                  <a:cubicBezTo>
                    <a:pt x="5715" y="6212"/>
                    <a:pt x="5754" y="6213"/>
                    <a:pt x="5794" y="6213"/>
                  </a:cubicBezTo>
                  <a:cubicBezTo>
                    <a:pt x="6812" y="6213"/>
                    <a:pt x="7512" y="5134"/>
                    <a:pt x="7065" y="4177"/>
                  </a:cubicBezTo>
                  <a:cubicBezTo>
                    <a:pt x="6999" y="4089"/>
                    <a:pt x="6977" y="4001"/>
                    <a:pt x="6955" y="3912"/>
                  </a:cubicBezTo>
                  <a:cubicBezTo>
                    <a:pt x="6955" y="3758"/>
                    <a:pt x="7087" y="3648"/>
                    <a:pt x="7153" y="3515"/>
                  </a:cubicBezTo>
                  <a:cubicBezTo>
                    <a:pt x="7529" y="2919"/>
                    <a:pt x="7286" y="2146"/>
                    <a:pt x="6646" y="1859"/>
                  </a:cubicBezTo>
                  <a:cubicBezTo>
                    <a:pt x="6822" y="1087"/>
                    <a:pt x="6226" y="248"/>
                    <a:pt x="5432" y="49"/>
                  </a:cubicBezTo>
                  <a:cubicBezTo>
                    <a:pt x="5283" y="16"/>
                    <a:pt x="5132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9"/>
            <p:cNvSpPr/>
            <p:nvPr/>
          </p:nvSpPr>
          <p:spPr>
            <a:xfrm>
              <a:off x="2340850" y="2629550"/>
              <a:ext cx="32575" cy="81150"/>
            </a:xfrm>
            <a:custGeom>
              <a:avLst/>
              <a:gdLst/>
              <a:ahLst/>
              <a:cxnLst/>
              <a:rect l="l" t="t" r="r" b="b"/>
              <a:pathLst>
                <a:path w="1303" h="3246" extrusionOk="0">
                  <a:moveTo>
                    <a:pt x="0" y="1"/>
                  </a:moveTo>
                  <a:cubicBezTo>
                    <a:pt x="530" y="332"/>
                    <a:pt x="883" y="862"/>
                    <a:pt x="971" y="1458"/>
                  </a:cubicBezTo>
                  <a:cubicBezTo>
                    <a:pt x="1038" y="2054"/>
                    <a:pt x="993" y="2672"/>
                    <a:pt x="795" y="3246"/>
                  </a:cubicBezTo>
                  <a:cubicBezTo>
                    <a:pt x="1170" y="2429"/>
                    <a:pt x="1303" y="1789"/>
                    <a:pt x="1192" y="1215"/>
                  </a:cubicBezTo>
                  <a:cubicBezTo>
                    <a:pt x="1082" y="619"/>
                    <a:pt x="618" y="133"/>
                    <a:pt x="0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9"/>
            <p:cNvSpPr/>
            <p:nvPr/>
          </p:nvSpPr>
          <p:spPr>
            <a:xfrm>
              <a:off x="2373400" y="2595350"/>
              <a:ext cx="51900" cy="41400"/>
            </a:xfrm>
            <a:custGeom>
              <a:avLst/>
              <a:gdLst/>
              <a:ahLst/>
              <a:cxnLst/>
              <a:rect l="l" t="t" r="r" b="b"/>
              <a:pathLst>
                <a:path w="2076" h="1656" extrusionOk="0">
                  <a:moveTo>
                    <a:pt x="1" y="0"/>
                  </a:moveTo>
                  <a:lnTo>
                    <a:pt x="1" y="0"/>
                  </a:lnTo>
                  <a:cubicBezTo>
                    <a:pt x="884" y="265"/>
                    <a:pt x="1612" y="861"/>
                    <a:pt x="2076" y="1656"/>
                  </a:cubicBezTo>
                  <a:cubicBezTo>
                    <a:pt x="1965" y="1060"/>
                    <a:pt x="1612" y="552"/>
                    <a:pt x="1082" y="243"/>
                  </a:cubicBezTo>
                  <a:cubicBezTo>
                    <a:pt x="751" y="88"/>
                    <a:pt x="376" y="22"/>
                    <a:pt x="1" y="0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9"/>
            <p:cNvSpPr/>
            <p:nvPr/>
          </p:nvSpPr>
          <p:spPr>
            <a:xfrm>
              <a:off x="1984875" y="2292275"/>
              <a:ext cx="374750" cy="365750"/>
            </a:xfrm>
            <a:custGeom>
              <a:avLst/>
              <a:gdLst/>
              <a:ahLst/>
              <a:cxnLst/>
              <a:rect l="l" t="t" r="r" b="b"/>
              <a:pathLst>
                <a:path w="14990" h="14630" extrusionOk="0">
                  <a:moveTo>
                    <a:pt x="5857" y="0"/>
                  </a:moveTo>
                  <a:cubicBezTo>
                    <a:pt x="5818" y="0"/>
                    <a:pt x="5779" y="1"/>
                    <a:pt x="5740" y="3"/>
                  </a:cubicBezTo>
                  <a:cubicBezTo>
                    <a:pt x="4901" y="70"/>
                    <a:pt x="4150" y="533"/>
                    <a:pt x="3731" y="1284"/>
                  </a:cubicBezTo>
                  <a:cubicBezTo>
                    <a:pt x="3520" y="1187"/>
                    <a:pt x="3296" y="1143"/>
                    <a:pt x="3068" y="1143"/>
                  </a:cubicBezTo>
                  <a:cubicBezTo>
                    <a:pt x="2414" y="1143"/>
                    <a:pt x="1733" y="1505"/>
                    <a:pt x="1258" y="2012"/>
                  </a:cubicBezTo>
                  <a:cubicBezTo>
                    <a:pt x="155" y="3204"/>
                    <a:pt x="0" y="4970"/>
                    <a:pt x="861" y="6361"/>
                  </a:cubicBezTo>
                  <a:cubicBezTo>
                    <a:pt x="2649" y="9077"/>
                    <a:pt x="5011" y="11019"/>
                    <a:pt x="7109" y="13293"/>
                  </a:cubicBezTo>
                  <a:cubicBezTo>
                    <a:pt x="7418" y="13668"/>
                    <a:pt x="7793" y="13999"/>
                    <a:pt x="8234" y="14264"/>
                  </a:cubicBezTo>
                  <a:cubicBezTo>
                    <a:pt x="8678" y="14516"/>
                    <a:pt x="9140" y="14629"/>
                    <a:pt x="9588" y="14629"/>
                  </a:cubicBezTo>
                  <a:cubicBezTo>
                    <a:pt x="11297" y="14629"/>
                    <a:pt x="12790" y="12975"/>
                    <a:pt x="12230" y="11085"/>
                  </a:cubicBezTo>
                  <a:cubicBezTo>
                    <a:pt x="13003" y="10953"/>
                    <a:pt x="13665" y="10556"/>
                    <a:pt x="14129" y="9938"/>
                  </a:cubicBezTo>
                  <a:cubicBezTo>
                    <a:pt x="14570" y="9297"/>
                    <a:pt x="14592" y="8458"/>
                    <a:pt x="14195" y="7796"/>
                  </a:cubicBezTo>
                  <a:cubicBezTo>
                    <a:pt x="14791" y="7266"/>
                    <a:pt x="14990" y="6405"/>
                    <a:pt x="14681" y="5655"/>
                  </a:cubicBezTo>
                  <a:cubicBezTo>
                    <a:pt x="14372" y="4970"/>
                    <a:pt x="13820" y="4419"/>
                    <a:pt x="13135" y="4110"/>
                  </a:cubicBezTo>
                  <a:cubicBezTo>
                    <a:pt x="12914" y="4021"/>
                    <a:pt x="12694" y="3911"/>
                    <a:pt x="12495" y="3756"/>
                  </a:cubicBezTo>
                  <a:cubicBezTo>
                    <a:pt x="12098" y="3425"/>
                    <a:pt x="11943" y="2895"/>
                    <a:pt x="11700" y="2432"/>
                  </a:cubicBezTo>
                  <a:cubicBezTo>
                    <a:pt x="11101" y="1438"/>
                    <a:pt x="10050" y="872"/>
                    <a:pt x="8960" y="872"/>
                  </a:cubicBezTo>
                  <a:cubicBezTo>
                    <a:pt x="8524" y="872"/>
                    <a:pt x="8082" y="962"/>
                    <a:pt x="7660" y="1151"/>
                  </a:cubicBezTo>
                  <a:cubicBezTo>
                    <a:pt x="7408" y="416"/>
                    <a:pt x="6636" y="0"/>
                    <a:pt x="5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9"/>
            <p:cNvSpPr/>
            <p:nvPr/>
          </p:nvSpPr>
          <p:spPr>
            <a:xfrm>
              <a:off x="2207825" y="2464550"/>
              <a:ext cx="18250" cy="74525"/>
            </a:xfrm>
            <a:custGeom>
              <a:avLst/>
              <a:gdLst/>
              <a:ahLst/>
              <a:cxnLst/>
              <a:rect l="l" t="t" r="r" b="b"/>
              <a:pathLst>
                <a:path w="730" h="2981" extrusionOk="0">
                  <a:moveTo>
                    <a:pt x="1" y="0"/>
                  </a:moveTo>
                  <a:lnTo>
                    <a:pt x="1" y="0"/>
                  </a:lnTo>
                  <a:cubicBezTo>
                    <a:pt x="332" y="949"/>
                    <a:pt x="376" y="1987"/>
                    <a:pt x="111" y="2980"/>
                  </a:cubicBezTo>
                  <a:cubicBezTo>
                    <a:pt x="729" y="2141"/>
                    <a:pt x="663" y="861"/>
                    <a:pt x="1" y="0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9"/>
            <p:cNvSpPr/>
            <p:nvPr/>
          </p:nvSpPr>
          <p:spPr>
            <a:xfrm>
              <a:off x="1949550" y="2361875"/>
              <a:ext cx="303000" cy="450925"/>
            </a:xfrm>
            <a:custGeom>
              <a:avLst/>
              <a:gdLst/>
              <a:ahLst/>
              <a:cxnLst/>
              <a:rect l="l" t="t" r="r" b="b"/>
              <a:pathLst>
                <a:path w="12120" h="18037" extrusionOk="0">
                  <a:moveTo>
                    <a:pt x="4570" y="1"/>
                  </a:moveTo>
                  <a:cubicBezTo>
                    <a:pt x="2429" y="2054"/>
                    <a:pt x="773" y="4681"/>
                    <a:pt x="199" y="7573"/>
                  </a:cubicBezTo>
                  <a:cubicBezTo>
                    <a:pt x="22" y="8301"/>
                    <a:pt x="0" y="9074"/>
                    <a:pt x="111" y="9825"/>
                  </a:cubicBezTo>
                  <a:cubicBezTo>
                    <a:pt x="353" y="10951"/>
                    <a:pt x="1038" y="11966"/>
                    <a:pt x="1987" y="12650"/>
                  </a:cubicBezTo>
                  <a:cubicBezTo>
                    <a:pt x="2936" y="13313"/>
                    <a:pt x="3996" y="13776"/>
                    <a:pt x="5122" y="13997"/>
                  </a:cubicBezTo>
                  <a:cubicBezTo>
                    <a:pt x="5630" y="15255"/>
                    <a:pt x="5718" y="16624"/>
                    <a:pt x="5828" y="18037"/>
                  </a:cubicBezTo>
                  <a:cubicBezTo>
                    <a:pt x="6623" y="16602"/>
                    <a:pt x="7970" y="15586"/>
                    <a:pt x="9537" y="15189"/>
                  </a:cubicBezTo>
                  <a:cubicBezTo>
                    <a:pt x="9827" y="15095"/>
                    <a:pt x="10126" y="15049"/>
                    <a:pt x="10422" y="15049"/>
                  </a:cubicBezTo>
                  <a:cubicBezTo>
                    <a:pt x="10824" y="15049"/>
                    <a:pt x="11221" y="15134"/>
                    <a:pt x="11590" y="15299"/>
                  </a:cubicBezTo>
                  <a:cubicBezTo>
                    <a:pt x="11104" y="14549"/>
                    <a:pt x="10597" y="13776"/>
                    <a:pt x="10376" y="12893"/>
                  </a:cubicBezTo>
                  <a:cubicBezTo>
                    <a:pt x="10288" y="12452"/>
                    <a:pt x="10221" y="11988"/>
                    <a:pt x="10221" y="11547"/>
                  </a:cubicBezTo>
                  <a:cubicBezTo>
                    <a:pt x="10177" y="10973"/>
                    <a:pt x="10199" y="10399"/>
                    <a:pt x="10266" y="9825"/>
                  </a:cubicBezTo>
                  <a:cubicBezTo>
                    <a:pt x="10309" y="9827"/>
                    <a:pt x="10353" y="9829"/>
                    <a:pt x="10397" y="9829"/>
                  </a:cubicBezTo>
                  <a:cubicBezTo>
                    <a:pt x="10710" y="9829"/>
                    <a:pt x="11035" y="9759"/>
                    <a:pt x="11325" y="9604"/>
                  </a:cubicBezTo>
                  <a:cubicBezTo>
                    <a:pt x="11590" y="9427"/>
                    <a:pt x="11767" y="9162"/>
                    <a:pt x="11877" y="8853"/>
                  </a:cubicBezTo>
                  <a:cubicBezTo>
                    <a:pt x="12010" y="8522"/>
                    <a:pt x="12076" y="8169"/>
                    <a:pt x="12098" y="7816"/>
                  </a:cubicBezTo>
                  <a:cubicBezTo>
                    <a:pt x="12120" y="7617"/>
                    <a:pt x="12076" y="7396"/>
                    <a:pt x="12010" y="7220"/>
                  </a:cubicBezTo>
                  <a:cubicBezTo>
                    <a:pt x="11943" y="7087"/>
                    <a:pt x="11833" y="6955"/>
                    <a:pt x="11700" y="6844"/>
                  </a:cubicBezTo>
                  <a:cubicBezTo>
                    <a:pt x="11434" y="6619"/>
                    <a:pt x="11111" y="6489"/>
                    <a:pt x="10766" y="6489"/>
                  </a:cubicBezTo>
                  <a:cubicBezTo>
                    <a:pt x="10739" y="6489"/>
                    <a:pt x="10712" y="6490"/>
                    <a:pt x="10685" y="6491"/>
                  </a:cubicBezTo>
                  <a:cubicBezTo>
                    <a:pt x="10332" y="7463"/>
                    <a:pt x="9714" y="8279"/>
                    <a:pt x="8875" y="8853"/>
                  </a:cubicBezTo>
                  <a:cubicBezTo>
                    <a:pt x="9073" y="7838"/>
                    <a:pt x="9096" y="6822"/>
                    <a:pt x="8941" y="5807"/>
                  </a:cubicBezTo>
                  <a:lnTo>
                    <a:pt x="8941" y="5807"/>
                  </a:lnTo>
                  <a:cubicBezTo>
                    <a:pt x="8762" y="5827"/>
                    <a:pt x="8584" y="5838"/>
                    <a:pt x="8405" y="5838"/>
                  </a:cubicBezTo>
                  <a:cubicBezTo>
                    <a:pt x="8186" y="5838"/>
                    <a:pt x="7968" y="5821"/>
                    <a:pt x="7749" y="5785"/>
                  </a:cubicBezTo>
                  <a:cubicBezTo>
                    <a:pt x="7352" y="5719"/>
                    <a:pt x="7020" y="5454"/>
                    <a:pt x="6844" y="5100"/>
                  </a:cubicBezTo>
                  <a:cubicBezTo>
                    <a:pt x="6579" y="4460"/>
                    <a:pt x="7087" y="3688"/>
                    <a:pt x="6800" y="3069"/>
                  </a:cubicBezTo>
                  <a:cubicBezTo>
                    <a:pt x="6711" y="2871"/>
                    <a:pt x="6579" y="2694"/>
                    <a:pt x="6402" y="2584"/>
                  </a:cubicBezTo>
                  <a:cubicBezTo>
                    <a:pt x="5895" y="2186"/>
                    <a:pt x="5232" y="1988"/>
                    <a:pt x="4923" y="1436"/>
                  </a:cubicBezTo>
                  <a:cubicBezTo>
                    <a:pt x="4680" y="1039"/>
                    <a:pt x="4702" y="553"/>
                    <a:pt x="4570" y="1"/>
                  </a:cubicBezTo>
                  <a:close/>
                </a:path>
              </a:pathLst>
            </a:custGeom>
            <a:solidFill>
              <a:srgbClr val="97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9"/>
            <p:cNvSpPr/>
            <p:nvPr/>
          </p:nvSpPr>
          <p:spPr>
            <a:xfrm>
              <a:off x="2022950" y="2703500"/>
              <a:ext cx="89975" cy="12200"/>
            </a:xfrm>
            <a:custGeom>
              <a:avLst/>
              <a:gdLst/>
              <a:ahLst/>
              <a:cxnLst/>
              <a:rect l="l" t="t" r="r" b="b"/>
              <a:pathLst>
                <a:path w="3599" h="488" extrusionOk="0">
                  <a:moveTo>
                    <a:pt x="0" y="1"/>
                  </a:moveTo>
                  <a:lnTo>
                    <a:pt x="0" y="1"/>
                  </a:lnTo>
                  <a:cubicBezTo>
                    <a:pt x="641" y="222"/>
                    <a:pt x="1281" y="398"/>
                    <a:pt x="1943" y="464"/>
                  </a:cubicBezTo>
                  <a:cubicBezTo>
                    <a:pt x="2068" y="479"/>
                    <a:pt x="2197" y="487"/>
                    <a:pt x="2326" y="487"/>
                  </a:cubicBezTo>
                  <a:cubicBezTo>
                    <a:pt x="2787" y="487"/>
                    <a:pt x="3254" y="383"/>
                    <a:pt x="3599" y="89"/>
                  </a:cubicBezTo>
                  <a:lnTo>
                    <a:pt x="3599" y="89"/>
                  </a:lnTo>
                  <a:cubicBezTo>
                    <a:pt x="3091" y="174"/>
                    <a:pt x="2580" y="214"/>
                    <a:pt x="2068" y="214"/>
                  </a:cubicBezTo>
                  <a:cubicBezTo>
                    <a:pt x="1377" y="214"/>
                    <a:pt x="685" y="140"/>
                    <a:pt x="0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9"/>
            <p:cNvSpPr/>
            <p:nvPr/>
          </p:nvSpPr>
          <p:spPr>
            <a:xfrm>
              <a:off x="1932425" y="2570450"/>
              <a:ext cx="60750" cy="17750"/>
            </a:xfrm>
            <a:custGeom>
              <a:avLst/>
              <a:gdLst/>
              <a:ahLst/>
              <a:cxnLst/>
              <a:rect l="l" t="t" r="r" b="b"/>
              <a:pathLst>
                <a:path w="2430" h="710" extrusionOk="0">
                  <a:moveTo>
                    <a:pt x="822" y="1"/>
                  </a:moveTo>
                  <a:cubicBezTo>
                    <a:pt x="546" y="1"/>
                    <a:pt x="267" y="52"/>
                    <a:pt x="1" y="157"/>
                  </a:cubicBezTo>
                  <a:cubicBezTo>
                    <a:pt x="818" y="268"/>
                    <a:pt x="1635" y="444"/>
                    <a:pt x="2429" y="709"/>
                  </a:cubicBezTo>
                  <a:cubicBezTo>
                    <a:pt x="2007" y="241"/>
                    <a:pt x="1420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9"/>
            <p:cNvSpPr/>
            <p:nvPr/>
          </p:nvSpPr>
          <p:spPr>
            <a:xfrm>
              <a:off x="2017975" y="2546300"/>
              <a:ext cx="98825" cy="99969"/>
            </a:xfrm>
            <a:custGeom>
              <a:avLst/>
              <a:gdLst/>
              <a:ahLst/>
              <a:cxnLst/>
              <a:rect l="l" t="t" r="r" b="b"/>
              <a:pathLst>
                <a:path w="4924" h="4981" extrusionOk="0">
                  <a:moveTo>
                    <a:pt x="2642" y="1"/>
                  </a:moveTo>
                  <a:cubicBezTo>
                    <a:pt x="1866" y="1"/>
                    <a:pt x="1096" y="446"/>
                    <a:pt x="641" y="1101"/>
                  </a:cubicBezTo>
                  <a:cubicBezTo>
                    <a:pt x="155" y="1763"/>
                    <a:pt x="1" y="2602"/>
                    <a:pt x="177" y="3397"/>
                  </a:cubicBezTo>
                  <a:cubicBezTo>
                    <a:pt x="354" y="4192"/>
                    <a:pt x="994" y="4788"/>
                    <a:pt x="1767" y="4964"/>
                  </a:cubicBezTo>
                  <a:cubicBezTo>
                    <a:pt x="1866" y="4975"/>
                    <a:pt x="1965" y="4980"/>
                    <a:pt x="2063" y="4980"/>
                  </a:cubicBezTo>
                  <a:cubicBezTo>
                    <a:pt x="2382" y="4980"/>
                    <a:pt x="2694" y="4923"/>
                    <a:pt x="2981" y="4788"/>
                  </a:cubicBezTo>
                  <a:cubicBezTo>
                    <a:pt x="3555" y="4567"/>
                    <a:pt x="4041" y="4192"/>
                    <a:pt x="4416" y="3684"/>
                  </a:cubicBezTo>
                  <a:cubicBezTo>
                    <a:pt x="4769" y="3176"/>
                    <a:pt x="4924" y="2536"/>
                    <a:pt x="4659" y="1587"/>
                  </a:cubicBezTo>
                  <a:cubicBezTo>
                    <a:pt x="4438" y="836"/>
                    <a:pt x="3864" y="262"/>
                    <a:pt x="3135" y="63"/>
                  </a:cubicBezTo>
                  <a:cubicBezTo>
                    <a:pt x="2973" y="21"/>
                    <a:pt x="2807" y="1"/>
                    <a:pt x="2642" y="1"/>
                  </a:cubicBezTo>
                  <a:close/>
                </a:path>
              </a:pathLst>
            </a:custGeom>
            <a:solidFill>
              <a:srgbClr val="FD6E80">
                <a:alpha val="1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9"/>
            <p:cNvSpPr/>
            <p:nvPr/>
          </p:nvSpPr>
          <p:spPr>
            <a:xfrm>
              <a:off x="2039500" y="2433000"/>
              <a:ext cx="36450" cy="50075"/>
            </a:xfrm>
            <a:custGeom>
              <a:avLst/>
              <a:gdLst/>
              <a:ahLst/>
              <a:cxnLst/>
              <a:rect l="l" t="t" r="r" b="b"/>
              <a:pathLst>
                <a:path w="1458" h="2003" extrusionOk="0">
                  <a:moveTo>
                    <a:pt x="195" y="1"/>
                  </a:moveTo>
                  <a:cubicBezTo>
                    <a:pt x="135" y="1"/>
                    <a:pt x="80" y="23"/>
                    <a:pt x="45" y="70"/>
                  </a:cubicBezTo>
                  <a:cubicBezTo>
                    <a:pt x="1" y="180"/>
                    <a:pt x="1" y="291"/>
                    <a:pt x="45" y="379"/>
                  </a:cubicBezTo>
                  <a:cubicBezTo>
                    <a:pt x="199" y="865"/>
                    <a:pt x="442" y="1328"/>
                    <a:pt x="795" y="1726"/>
                  </a:cubicBezTo>
                  <a:cubicBezTo>
                    <a:pt x="884" y="1836"/>
                    <a:pt x="994" y="1924"/>
                    <a:pt x="1126" y="1968"/>
                  </a:cubicBezTo>
                  <a:cubicBezTo>
                    <a:pt x="1171" y="1991"/>
                    <a:pt x="1220" y="2003"/>
                    <a:pt x="1266" y="2003"/>
                  </a:cubicBezTo>
                  <a:cubicBezTo>
                    <a:pt x="1360" y="2003"/>
                    <a:pt x="1443" y="1954"/>
                    <a:pt x="1458" y="1836"/>
                  </a:cubicBezTo>
                  <a:cubicBezTo>
                    <a:pt x="1193" y="1306"/>
                    <a:pt x="884" y="798"/>
                    <a:pt x="575" y="291"/>
                  </a:cubicBezTo>
                  <a:cubicBezTo>
                    <a:pt x="508" y="180"/>
                    <a:pt x="442" y="92"/>
                    <a:pt x="354" y="48"/>
                  </a:cubicBezTo>
                  <a:cubicBezTo>
                    <a:pt x="303" y="17"/>
                    <a:pt x="247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9"/>
            <p:cNvSpPr/>
            <p:nvPr/>
          </p:nvSpPr>
          <p:spPr>
            <a:xfrm>
              <a:off x="2212250" y="2546325"/>
              <a:ext cx="31975" cy="26950"/>
            </a:xfrm>
            <a:custGeom>
              <a:avLst/>
              <a:gdLst/>
              <a:ahLst/>
              <a:cxnLst/>
              <a:rect l="l" t="t" r="r" b="b"/>
              <a:pathLst>
                <a:path w="1279" h="1078" extrusionOk="0">
                  <a:moveTo>
                    <a:pt x="341" y="1"/>
                  </a:moveTo>
                  <a:cubicBezTo>
                    <a:pt x="288" y="1"/>
                    <a:pt x="233" y="6"/>
                    <a:pt x="177" y="18"/>
                  </a:cubicBezTo>
                  <a:cubicBezTo>
                    <a:pt x="0" y="40"/>
                    <a:pt x="89" y="217"/>
                    <a:pt x="199" y="283"/>
                  </a:cubicBezTo>
                  <a:cubicBezTo>
                    <a:pt x="309" y="372"/>
                    <a:pt x="464" y="394"/>
                    <a:pt x="574" y="460"/>
                  </a:cubicBezTo>
                  <a:cubicBezTo>
                    <a:pt x="795" y="614"/>
                    <a:pt x="950" y="835"/>
                    <a:pt x="1038" y="1078"/>
                  </a:cubicBezTo>
                  <a:cubicBezTo>
                    <a:pt x="1279" y="576"/>
                    <a:pt x="880" y="1"/>
                    <a:pt x="34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9"/>
            <p:cNvSpPr/>
            <p:nvPr/>
          </p:nvSpPr>
          <p:spPr>
            <a:xfrm>
              <a:off x="2009150" y="2483100"/>
              <a:ext cx="33125" cy="18450"/>
            </a:xfrm>
            <a:custGeom>
              <a:avLst/>
              <a:gdLst/>
              <a:ahLst/>
              <a:cxnLst/>
              <a:rect l="l" t="t" r="r" b="b"/>
              <a:pathLst>
                <a:path w="1325" h="738" extrusionOk="0">
                  <a:moveTo>
                    <a:pt x="623" y="1"/>
                  </a:moveTo>
                  <a:cubicBezTo>
                    <a:pt x="384" y="1"/>
                    <a:pt x="153" y="109"/>
                    <a:pt x="0" y="296"/>
                  </a:cubicBezTo>
                  <a:cubicBezTo>
                    <a:pt x="103" y="266"/>
                    <a:pt x="208" y="252"/>
                    <a:pt x="312" y="252"/>
                  </a:cubicBezTo>
                  <a:cubicBezTo>
                    <a:pt x="678" y="252"/>
                    <a:pt x="1035" y="428"/>
                    <a:pt x="1259" y="737"/>
                  </a:cubicBezTo>
                  <a:cubicBezTo>
                    <a:pt x="1325" y="428"/>
                    <a:pt x="1148" y="119"/>
                    <a:pt x="839" y="31"/>
                  </a:cubicBezTo>
                  <a:cubicBezTo>
                    <a:pt x="768" y="10"/>
                    <a:pt x="695" y="1"/>
                    <a:pt x="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9"/>
            <p:cNvSpPr/>
            <p:nvPr/>
          </p:nvSpPr>
          <p:spPr>
            <a:xfrm>
              <a:off x="1921400" y="3477275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0" y="0"/>
                  </a:moveTo>
                  <a:lnTo>
                    <a:pt x="22" y="28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9"/>
            <p:cNvSpPr/>
            <p:nvPr/>
          </p:nvSpPr>
          <p:spPr>
            <a:xfrm>
              <a:off x="2265775" y="2447425"/>
              <a:ext cx="416725" cy="485225"/>
            </a:xfrm>
            <a:custGeom>
              <a:avLst/>
              <a:gdLst/>
              <a:ahLst/>
              <a:cxnLst/>
              <a:rect l="l" t="t" r="r" b="b"/>
              <a:pathLst>
                <a:path w="16669" h="19409" extrusionOk="0">
                  <a:moveTo>
                    <a:pt x="12716" y="1"/>
                  </a:moveTo>
                  <a:cubicBezTo>
                    <a:pt x="12142" y="4725"/>
                    <a:pt x="11458" y="9449"/>
                    <a:pt x="10663" y="14129"/>
                  </a:cubicBezTo>
                  <a:cubicBezTo>
                    <a:pt x="10641" y="14372"/>
                    <a:pt x="10553" y="14615"/>
                    <a:pt x="10398" y="14791"/>
                  </a:cubicBezTo>
                  <a:cubicBezTo>
                    <a:pt x="10244" y="14924"/>
                    <a:pt x="10045" y="15012"/>
                    <a:pt x="9847" y="15056"/>
                  </a:cubicBezTo>
                  <a:cubicBezTo>
                    <a:pt x="6601" y="15807"/>
                    <a:pt x="3312" y="16337"/>
                    <a:pt x="1" y="16646"/>
                  </a:cubicBezTo>
                  <a:cubicBezTo>
                    <a:pt x="23" y="17573"/>
                    <a:pt x="89" y="18500"/>
                    <a:pt x="177" y="19405"/>
                  </a:cubicBezTo>
                  <a:cubicBezTo>
                    <a:pt x="372" y="19408"/>
                    <a:pt x="566" y="19409"/>
                    <a:pt x="760" y="19409"/>
                  </a:cubicBezTo>
                  <a:cubicBezTo>
                    <a:pt x="2508" y="19409"/>
                    <a:pt x="4255" y="19319"/>
                    <a:pt x="5983" y="19140"/>
                  </a:cubicBezTo>
                  <a:cubicBezTo>
                    <a:pt x="9405" y="18853"/>
                    <a:pt x="12893" y="18544"/>
                    <a:pt x="16028" y="17154"/>
                  </a:cubicBezTo>
                  <a:cubicBezTo>
                    <a:pt x="16204" y="17087"/>
                    <a:pt x="16359" y="16999"/>
                    <a:pt x="16469" y="16845"/>
                  </a:cubicBezTo>
                  <a:cubicBezTo>
                    <a:pt x="16536" y="16712"/>
                    <a:pt x="16558" y="16558"/>
                    <a:pt x="16558" y="16403"/>
                  </a:cubicBezTo>
                  <a:cubicBezTo>
                    <a:pt x="16668" y="14372"/>
                    <a:pt x="16293" y="12341"/>
                    <a:pt x="15851" y="10354"/>
                  </a:cubicBezTo>
                  <a:cubicBezTo>
                    <a:pt x="15079" y="6844"/>
                    <a:pt x="14041" y="3378"/>
                    <a:pt x="12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9"/>
            <p:cNvSpPr/>
            <p:nvPr/>
          </p:nvSpPr>
          <p:spPr>
            <a:xfrm>
              <a:off x="2310475" y="2305050"/>
              <a:ext cx="812425" cy="748800"/>
            </a:xfrm>
            <a:custGeom>
              <a:avLst/>
              <a:gdLst/>
              <a:ahLst/>
              <a:cxnLst/>
              <a:rect l="l" t="t" r="r" b="b"/>
              <a:pathLst>
                <a:path w="32497" h="29952" extrusionOk="0">
                  <a:moveTo>
                    <a:pt x="15807" y="0"/>
                  </a:moveTo>
                  <a:cubicBezTo>
                    <a:pt x="13555" y="751"/>
                    <a:pt x="10730" y="2627"/>
                    <a:pt x="10906" y="4923"/>
                  </a:cubicBezTo>
                  <a:cubicBezTo>
                    <a:pt x="11326" y="10597"/>
                    <a:pt x="12054" y="16115"/>
                    <a:pt x="13820" y="21524"/>
                  </a:cubicBezTo>
                  <a:cubicBezTo>
                    <a:pt x="9405" y="23246"/>
                    <a:pt x="4747" y="24195"/>
                    <a:pt x="1" y="24328"/>
                  </a:cubicBezTo>
                  <a:cubicBezTo>
                    <a:pt x="420" y="26094"/>
                    <a:pt x="928" y="27838"/>
                    <a:pt x="1568" y="29560"/>
                  </a:cubicBezTo>
                  <a:cubicBezTo>
                    <a:pt x="3152" y="29736"/>
                    <a:pt x="4742" y="29824"/>
                    <a:pt x="6330" y="29824"/>
                  </a:cubicBezTo>
                  <a:cubicBezTo>
                    <a:pt x="9324" y="29824"/>
                    <a:pt x="12313" y="29510"/>
                    <a:pt x="15255" y="28875"/>
                  </a:cubicBezTo>
                  <a:cubicBezTo>
                    <a:pt x="18704" y="29624"/>
                    <a:pt x="22144" y="29951"/>
                    <a:pt x="25625" y="29951"/>
                  </a:cubicBezTo>
                  <a:cubicBezTo>
                    <a:pt x="27893" y="29951"/>
                    <a:pt x="30180" y="29812"/>
                    <a:pt x="32497" y="29560"/>
                  </a:cubicBezTo>
                  <a:cubicBezTo>
                    <a:pt x="32276" y="24239"/>
                    <a:pt x="31304" y="18897"/>
                    <a:pt x="29185" y="13996"/>
                  </a:cubicBezTo>
                  <a:cubicBezTo>
                    <a:pt x="27066" y="9095"/>
                    <a:pt x="23821" y="4437"/>
                    <a:pt x="19472" y="1369"/>
                  </a:cubicBezTo>
                  <a:cubicBezTo>
                    <a:pt x="18368" y="596"/>
                    <a:pt x="17066" y="22"/>
                    <a:pt x="15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9"/>
            <p:cNvSpPr/>
            <p:nvPr/>
          </p:nvSpPr>
          <p:spPr>
            <a:xfrm>
              <a:off x="2645475" y="2558925"/>
              <a:ext cx="11625" cy="284800"/>
            </a:xfrm>
            <a:custGeom>
              <a:avLst/>
              <a:gdLst/>
              <a:ahLst/>
              <a:cxnLst/>
              <a:rect l="l" t="t" r="r" b="b"/>
              <a:pathLst>
                <a:path w="465" h="11392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" y="3797"/>
                    <a:pt x="67" y="7594"/>
                    <a:pt x="420" y="11391"/>
                  </a:cubicBezTo>
                  <a:cubicBezTo>
                    <a:pt x="465" y="7594"/>
                    <a:pt x="420" y="379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9"/>
            <p:cNvSpPr/>
            <p:nvPr/>
          </p:nvSpPr>
          <p:spPr>
            <a:xfrm>
              <a:off x="2683025" y="2488825"/>
              <a:ext cx="204225" cy="538125"/>
            </a:xfrm>
            <a:custGeom>
              <a:avLst/>
              <a:gdLst/>
              <a:ahLst/>
              <a:cxnLst/>
              <a:rect l="l" t="t" r="r" b="b"/>
              <a:pathLst>
                <a:path w="8169" h="21525" extrusionOk="0">
                  <a:moveTo>
                    <a:pt x="6866" y="0"/>
                  </a:moveTo>
                  <a:lnTo>
                    <a:pt x="6866" y="0"/>
                  </a:lnTo>
                  <a:cubicBezTo>
                    <a:pt x="7528" y="4349"/>
                    <a:pt x="7572" y="8742"/>
                    <a:pt x="7020" y="13113"/>
                  </a:cubicBezTo>
                  <a:cubicBezTo>
                    <a:pt x="6755" y="15144"/>
                    <a:pt x="6601" y="16999"/>
                    <a:pt x="5210" y="18522"/>
                  </a:cubicBezTo>
                  <a:cubicBezTo>
                    <a:pt x="3974" y="19869"/>
                    <a:pt x="1899" y="20840"/>
                    <a:pt x="0" y="21524"/>
                  </a:cubicBezTo>
                  <a:cubicBezTo>
                    <a:pt x="1369" y="21105"/>
                    <a:pt x="2715" y="20641"/>
                    <a:pt x="3930" y="19891"/>
                  </a:cubicBezTo>
                  <a:cubicBezTo>
                    <a:pt x="5122" y="19140"/>
                    <a:pt x="6181" y="18058"/>
                    <a:pt x="6623" y="16712"/>
                  </a:cubicBezTo>
                  <a:cubicBezTo>
                    <a:pt x="6844" y="16005"/>
                    <a:pt x="7020" y="15299"/>
                    <a:pt x="7131" y="14570"/>
                  </a:cubicBezTo>
                  <a:cubicBezTo>
                    <a:pt x="7815" y="9515"/>
                    <a:pt x="8168" y="4703"/>
                    <a:pt x="6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9"/>
            <p:cNvSpPr/>
            <p:nvPr/>
          </p:nvSpPr>
          <p:spPr>
            <a:xfrm>
              <a:off x="3064925" y="3379025"/>
              <a:ext cx="120900" cy="679950"/>
            </a:xfrm>
            <a:custGeom>
              <a:avLst/>
              <a:gdLst/>
              <a:ahLst/>
              <a:cxnLst/>
              <a:rect l="l" t="t" r="r" b="b"/>
              <a:pathLst>
                <a:path w="4836" h="27198" extrusionOk="0">
                  <a:moveTo>
                    <a:pt x="2054" y="1"/>
                  </a:moveTo>
                  <a:lnTo>
                    <a:pt x="1" y="199"/>
                  </a:lnTo>
                  <a:lnTo>
                    <a:pt x="2782" y="27198"/>
                  </a:lnTo>
                  <a:lnTo>
                    <a:pt x="4835" y="26977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9"/>
            <p:cNvSpPr/>
            <p:nvPr/>
          </p:nvSpPr>
          <p:spPr>
            <a:xfrm>
              <a:off x="2474950" y="3375175"/>
              <a:ext cx="112600" cy="679950"/>
            </a:xfrm>
            <a:custGeom>
              <a:avLst/>
              <a:gdLst/>
              <a:ahLst/>
              <a:cxnLst/>
              <a:rect l="l" t="t" r="r" b="b"/>
              <a:pathLst>
                <a:path w="4504" h="27198" extrusionOk="0">
                  <a:moveTo>
                    <a:pt x="2451" y="0"/>
                  </a:moveTo>
                  <a:lnTo>
                    <a:pt x="0" y="27021"/>
                  </a:lnTo>
                  <a:lnTo>
                    <a:pt x="2054" y="27197"/>
                  </a:lnTo>
                  <a:lnTo>
                    <a:pt x="4504" y="17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9"/>
            <p:cNvSpPr/>
            <p:nvPr/>
          </p:nvSpPr>
          <p:spPr>
            <a:xfrm>
              <a:off x="2318200" y="2546400"/>
              <a:ext cx="1089475" cy="907975"/>
            </a:xfrm>
            <a:custGeom>
              <a:avLst/>
              <a:gdLst/>
              <a:ahLst/>
              <a:cxnLst/>
              <a:rect l="l" t="t" r="r" b="b"/>
              <a:pathLst>
                <a:path w="43579" h="36319" extrusionOk="0">
                  <a:moveTo>
                    <a:pt x="40670" y="0"/>
                  </a:moveTo>
                  <a:cubicBezTo>
                    <a:pt x="39884" y="0"/>
                    <a:pt x="39101" y="379"/>
                    <a:pt x="38523" y="920"/>
                  </a:cubicBezTo>
                  <a:cubicBezTo>
                    <a:pt x="37817" y="1583"/>
                    <a:pt x="37353" y="2466"/>
                    <a:pt x="36934" y="3349"/>
                  </a:cubicBezTo>
                  <a:cubicBezTo>
                    <a:pt x="34528" y="8470"/>
                    <a:pt x="33490" y="14122"/>
                    <a:pt x="32077" y="19619"/>
                  </a:cubicBezTo>
                  <a:cubicBezTo>
                    <a:pt x="31282" y="22643"/>
                    <a:pt x="30289" y="25778"/>
                    <a:pt x="28081" y="27985"/>
                  </a:cubicBezTo>
                  <a:cubicBezTo>
                    <a:pt x="27175" y="28784"/>
                    <a:pt x="26037" y="29244"/>
                    <a:pt x="24832" y="29244"/>
                  </a:cubicBezTo>
                  <a:cubicBezTo>
                    <a:pt x="24804" y="29244"/>
                    <a:pt x="24776" y="29244"/>
                    <a:pt x="24748" y="29244"/>
                  </a:cubicBezTo>
                  <a:cubicBezTo>
                    <a:pt x="24382" y="29251"/>
                    <a:pt x="24015" y="29254"/>
                    <a:pt x="23649" y="29254"/>
                  </a:cubicBezTo>
                  <a:cubicBezTo>
                    <a:pt x="17433" y="29254"/>
                    <a:pt x="11234" y="28271"/>
                    <a:pt x="5017" y="28271"/>
                  </a:cubicBezTo>
                  <a:cubicBezTo>
                    <a:pt x="4890" y="28271"/>
                    <a:pt x="4764" y="28271"/>
                    <a:pt x="4637" y="28272"/>
                  </a:cubicBezTo>
                  <a:cubicBezTo>
                    <a:pt x="3202" y="28272"/>
                    <a:pt x="1524" y="28471"/>
                    <a:pt x="774" y="29707"/>
                  </a:cubicBezTo>
                  <a:cubicBezTo>
                    <a:pt x="1" y="30988"/>
                    <a:pt x="752" y="32732"/>
                    <a:pt x="1877" y="33747"/>
                  </a:cubicBezTo>
                  <a:cubicBezTo>
                    <a:pt x="4262" y="35888"/>
                    <a:pt x="7772" y="36065"/>
                    <a:pt x="10973" y="36109"/>
                  </a:cubicBezTo>
                  <a:lnTo>
                    <a:pt x="25830" y="36308"/>
                  </a:lnTo>
                  <a:cubicBezTo>
                    <a:pt x="26194" y="36313"/>
                    <a:pt x="26560" y="36319"/>
                    <a:pt x="26926" y="36319"/>
                  </a:cubicBezTo>
                  <a:cubicBezTo>
                    <a:pt x="28023" y="36319"/>
                    <a:pt x="29125" y="36269"/>
                    <a:pt x="30201" y="36021"/>
                  </a:cubicBezTo>
                  <a:cubicBezTo>
                    <a:pt x="31614" y="35712"/>
                    <a:pt x="33004" y="35005"/>
                    <a:pt x="33887" y="33835"/>
                  </a:cubicBezTo>
                  <a:cubicBezTo>
                    <a:pt x="36559" y="27654"/>
                    <a:pt x="38921" y="20877"/>
                    <a:pt x="41128" y="14033"/>
                  </a:cubicBezTo>
                  <a:cubicBezTo>
                    <a:pt x="42011" y="11208"/>
                    <a:pt x="42894" y="8360"/>
                    <a:pt x="43336" y="5424"/>
                  </a:cubicBezTo>
                  <a:cubicBezTo>
                    <a:pt x="43490" y="4364"/>
                    <a:pt x="43579" y="3283"/>
                    <a:pt x="43270" y="2267"/>
                  </a:cubicBezTo>
                  <a:cubicBezTo>
                    <a:pt x="42983" y="1230"/>
                    <a:pt x="42232" y="302"/>
                    <a:pt x="41195" y="59"/>
                  </a:cubicBezTo>
                  <a:cubicBezTo>
                    <a:pt x="41021" y="19"/>
                    <a:pt x="40845" y="0"/>
                    <a:pt x="40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9"/>
            <p:cNvSpPr/>
            <p:nvPr/>
          </p:nvSpPr>
          <p:spPr>
            <a:xfrm>
              <a:off x="2207275" y="1882825"/>
              <a:ext cx="474650" cy="373675"/>
            </a:xfrm>
            <a:custGeom>
              <a:avLst/>
              <a:gdLst/>
              <a:ahLst/>
              <a:cxnLst/>
              <a:rect l="l" t="t" r="r" b="b"/>
              <a:pathLst>
                <a:path w="18986" h="14947" extrusionOk="0">
                  <a:moveTo>
                    <a:pt x="9729" y="0"/>
                  </a:moveTo>
                  <a:cubicBezTo>
                    <a:pt x="9137" y="0"/>
                    <a:pt x="8562" y="206"/>
                    <a:pt x="8080" y="575"/>
                  </a:cubicBezTo>
                  <a:cubicBezTo>
                    <a:pt x="7462" y="1083"/>
                    <a:pt x="6977" y="1900"/>
                    <a:pt x="6182" y="1966"/>
                  </a:cubicBezTo>
                  <a:cubicBezTo>
                    <a:pt x="5939" y="1966"/>
                    <a:pt x="5696" y="1944"/>
                    <a:pt x="5453" y="1900"/>
                  </a:cubicBezTo>
                  <a:cubicBezTo>
                    <a:pt x="5409" y="1897"/>
                    <a:pt x="5365" y="1896"/>
                    <a:pt x="5320" y="1896"/>
                  </a:cubicBezTo>
                  <a:cubicBezTo>
                    <a:pt x="4484" y="1896"/>
                    <a:pt x="3682" y="2289"/>
                    <a:pt x="3158" y="2959"/>
                  </a:cubicBezTo>
                  <a:cubicBezTo>
                    <a:pt x="2606" y="3666"/>
                    <a:pt x="2297" y="4505"/>
                    <a:pt x="2252" y="5388"/>
                  </a:cubicBezTo>
                  <a:cubicBezTo>
                    <a:pt x="1855" y="5432"/>
                    <a:pt x="1458" y="5542"/>
                    <a:pt x="1082" y="5719"/>
                  </a:cubicBezTo>
                  <a:cubicBezTo>
                    <a:pt x="862" y="5807"/>
                    <a:pt x="663" y="5962"/>
                    <a:pt x="508" y="6160"/>
                  </a:cubicBezTo>
                  <a:cubicBezTo>
                    <a:pt x="376" y="6337"/>
                    <a:pt x="266" y="6536"/>
                    <a:pt x="221" y="6756"/>
                  </a:cubicBezTo>
                  <a:cubicBezTo>
                    <a:pt x="1" y="7772"/>
                    <a:pt x="398" y="8809"/>
                    <a:pt x="1215" y="9428"/>
                  </a:cubicBezTo>
                  <a:cubicBezTo>
                    <a:pt x="1870" y="9888"/>
                    <a:pt x="2653" y="10135"/>
                    <a:pt x="3462" y="10135"/>
                  </a:cubicBezTo>
                  <a:cubicBezTo>
                    <a:pt x="3661" y="10135"/>
                    <a:pt x="3862" y="10120"/>
                    <a:pt x="4063" y="10090"/>
                  </a:cubicBezTo>
                  <a:cubicBezTo>
                    <a:pt x="4703" y="9979"/>
                    <a:pt x="5343" y="9913"/>
                    <a:pt x="5983" y="9891"/>
                  </a:cubicBezTo>
                  <a:cubicBezTo>
                    <a:pt x="6204" y="9880"/>
                    <a:pt x="6425" y="9875"/>
                    <a:pt x="6643" y="9875"/>
                  </a:cubicBezTo>
                  <a:cubicBezTo>
                    <a:pt x="6861" y="9875"/>
                    <a:pt x="7076" y="9880"/>
                    <a:pt x="7286" y="9891"/>
                  </a:cubicBezTo>
                  <a:cubicBezTo>
                    <a:pt x="8014" y="9957"/>
                    <a:pt x="8743" y="10090"/>
                    <a:pt x="9449" y="10266"/>
                  </a:cubicBezTo>
                  <a:cubicBezTo>
                    <a:pt x="10884" y="10620"/>
                    <a:pt x="11878" y="11966"/>
                    <a:pt x="13268" y="12474"/>
                  </a:cubicBezTo>
                  <a:cubicBezTo>
                    <a:pt x="13511" y="12540"/>
                    <a:pt x="13732" y="12651"/>
                    <a:pt x="13953" y="12761"/>
                  </a:cubicBezTo>
                  <a:cubicBezTo>
                    <a:pt x="13965" y="12770"/>
                    <a:pt x="13977" y="12774"/>
                    <a:pt x="13990" y="12774"/>
                  </a:cubicBezTo>
                  <a:cubicBezTo>
                    <a:pt x="14145" y="12774"/>
                    <a:pt x="14338" y="12142"/>
                    <a:pt x="14450" y="12142"/>
                  </a:cubicBezTo>
                  <a:cubicBezTo>
                    <a:pt x="14462" y="12142"/>
                    <a:pt x="14473" y="12149"/>
                    <a:pt x="14482" y="12165"/>
                  </a:cubicBezTo>
                  <a:cubicBezTo>
                    <a:pt x="15012" y="13114"/>
                    <a:pt x="15719" y="13931"/>
                    <a:pt x="16580" y="14571"/>
                  </a:cubicBezTo>
                  <a:cubicBezTo>
                    <a:pt x="16845" y="14814"/>
                    <a:pt x="17198" y="14946"/>
                    <a:pt x="17551" y="14946"/>
                  </a:cubicBezTo>
                  <a:cubicBezTo>
                    <a:pt x="18015" y="14858"/>
                    <a:pt x="18368" y="14461"/>
                    <a:pt x="18412" y="13997"/>
                  </a:cubicBezTo>
                  <a:cubicBezTo>
                    <a:pt x="18434" y="13534"/>
                    <a:pt x="18324" y="13070"/>
                    <a:pt x="18103" y="12673"/>
                  </a:cubicBezTo>
                  <a:cubicBezTo>
                    <a:pt x="17860" y="12275"/>
                    <a:pt x="17661" y="11856"/>
                    <a:pt x="17485" y="11436"/>
                  </a:cubicBezTo>
                  <a:cubicBezTo>
                    <a:pt x="18147" y="10575"/>
                    <a:pt x="18589" y="9582"/>
                    <a:pt x="18809" y="8522"/>
                  </a:cubicBezTo>
                  <a:cubicBezTo>
                    <a:pt x="18986" y="7507"/>
                    <a:pt x="18743" y="6359"/>
                    <a:pt x="17993" y="5653"/>
                  </a:cubicBezTo>
                  <a:cubicBezTo>
                    <a:pt x="17728" y="5476"/>
                    <a:pt x="17507" y="5255"/>
                    <a:pt x="17330" y="5012"/>
                  </a:cubicBezTo>
                  <a:cubicBezTo>
                    <a:pt x="17176" y="4659"/>
                    <a:pt x="17087" y="4284"/>
                    <a:pt x="17109" y="3909"/>
                  </a:cubicBezTo>
                  <a:cubicBezTo>
                    <a:pt x="17021" y="3114"/>
                    <a:pt x="16668" y="2363"/>
                    <a:pt x="16094" y="1811"/>
                  </a:cubicBezTo>
                  <a:cubicBezTo>
                    <a:pt x="15587" y="1342"/>
                    <a:pt x="14937" y="1080"/>
                    <a:pt x="14265" y="1080"/>
                  </a:cubicBezTo>
                  <a:cubicBezTo>
                    <a:pt x="14146" y="1080"/>
                    <a:pt x="14027" y="1088"/>
                    <a:pt x="13908" y="1105"/>
                  </a:cubicBezTo>
                  <a:cubicBezTo>
                    <a:pt x="13290" y="1215"/>
                    <a:pt x="12716" y="1480"/>
                    <a:pt x="12253" y="1900"/>
                  </a:cubicBezTo>
                  <a:cubicBezTo>
                    <a:pt x="11855" y="928"/>
                    <a:pt x="11193" y="310"/>
                    <a:pt x="10398" y="89"/>
                  </a:cubicBezTo>
                  <a:cubicBezTo>
                    <a:pt x="10175" y="29"/>
                    <a:pt x="9951" y="0"/>
                    <a:pt x="9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9"/>
            <p:cNvSpPr/>
            <p:nvPr/>
          </p:nvSpPr>
          <p:spPr>
            <a:xfrm>
              <a:off x="2523525" y="2042350"/>
              <a:ext cx="38650" cy="75075"/>
            </a:xfrm>
            <a:custGeom>
              <a:avLst/>
              <a:gdLst/>
              <a:ahLst/>
              <a:cxnLst/>
              <a:rect l="l" t="t" r="r" b="b"/>
              <a:pathLst>
                <a:path w="1546" h="3003" extrusionOk="0">
                  <a:moveTo>
                    <a:pt x="0" y="0"/>
                  </a:moveTo>
                  <a:lnTo>
                    <a:pt x="0" y="0"/>
                  </a:lnTo>
                  <a:cubicBezTo>
                    <a:pt x="287" y="1104"/>
                    <a:pt x="817" y="2119"/>
                    <a:pt x="1545" y="3002"/>
                  </a:cubicBezTo>
                  <a:cubicBezTo>
                    <a:pt x="1325" y="2119"/>
                    <a:pt x="662" y="1082"/>
                    <a:pt x="0" y="0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9"/>
            <p:cNvSpPr/>
            <p:nvPr/>
          </p:nvSpPr>
          <p:spPr>
            <a:xfrm>
              <a:off x="2294475" y="2165975"/>
              <a:ext cx="80050" cy="152375"/>
            </a:xfrm>
            <a:custGeom>
              <a:avLst/>
              <a:gdLst/>
              <a:ahLst/>
              <a:cxnLst/>
              <a:rect l="l" t="t" r="r" b="b"/>
              <a:pathLst>
                <a:path w="3202" h="6095" extrusionOk="0">
                  <a:moveTo>
                    <a:pt x="530" y="0"/>
                  </a:moveTo>
                  <a:cubicBezTo>
                    <a:pt x="244" y="1060"/>
                    <a:pt x="89" y="2163"/>
                    <a:pt x="45" y="3267"/>
                  </a:cubicBezTo>
                  <a:cubicBezTo>
                    <a:pt x="1" y="3819"/>
                    <a:pt x="67" y="4393"/>
                    <a:pt x="244" y="4923"/>
                  </a:cubicBezTo>
                  <a:cubicBezTo>
                    <a:pt x="420" y="5453"/>
                    <a:pt x="862" y="5872"/>
                    <a:pt x="1391" y="6049"/>
                  </a:cubicBezTo>
                  <a:cubicBezTo>
                    <a:pt x="1514" y="6081"/>
                    <a:pt x="1638" y="6095"/>
                    <a:pt x="1763" y="6095"/>
                  </a:cubicBezTo>
                  <a:cubicBezTo>
                    <a:pt x="2248" y="6095"/>
                    <a:pt x="2746" y="5884"/>
                    <a:pt x="3202" y="5674"/>
                  </a:cubicBezTo>
                  <a:cubicBezTo>
                    <a:pt x="2738" y="4305"/>
                    <a:pt x="2142" y="2980"/>
                    <a:pt x="1414" y="1722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8E3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9"/>
            <p:cNvSpPr/>
            <p:nvPr/>
          </p:nvSpPr>
          <p:spPr>
            <a:xfrm>
              <a:off x="2295025" y="2066250"/>
              <a:ext cx="423325" cy="363550"/>
            </a:xfrm>
            <a:custGeom>
              <a:avLst/>
              <a:gdLst/>
              <a:ahLst/>
              <a:cxnLst/>
              <a:rect l="l" t="t" r="r" b="b"/>
              <a:pathLst>
                <a:path w="16933" h="14542" extrusionOk="0">
                  <a:moveTo>
                    <a:pt x="11751" y="1"/>
                  </a:moveTo>
                  <a:cubicBezTo>
                    <a:pt x="10996" y="1"/>
                    <a:pt x="10219" y="498"/>
                    <a:pt x="10089" y="1274"/>
                  </a:cubicBezTo>
                  <a:lnTo>
                    <a:pt x="10928" y="3570"/>
                  </a:lnTo>
                  <a:cubicBezTo>
                    <a:pt x="11039" y="3790"/>
                    <a:pt x="11061" y="4055"/>
                    <a:pt x="11017" y="4298"/>
                  </a:cubicBezTo>
                  <a:cubicBezTo>
                    <a:pt x="10927" y="4583"/>
                    <a:pt x="10623" y="4725"/>
                    <a:pt x="10320" y="4725"/>
                  </a:cubicBezTo>
                  <a:cubicBezTo>
                    <a:pt x="10177" y="4725"/>
                    <a:pt x="10033" y="4693"/>
                    <a:pt x="9913" y="4629"/>
                  </a:cubicBezTo>
                  <a:cubicBezTo>
                    <a:pt x="9538" y="4386"/>
                    <a:pt x="9251" y="4055"/>
                    <a:pt x="9074" y="3636"/>
                  </a:cubicBezTo>
                  <a:cubicBezTo>
                    <a:pt x="8831" y="3150"/>
                    <a:pt x="8478" y="2709"/>
                    <a:pt x="8058" y="2378"/>
                  </a:cubicBezTo>
                  <a:cubicBezTo>
                    <a:pt x="7551" y="2610"/>
                    <a:pt x="7044" y="2843"/>
                    <a:pt x="6498" y="2843"/>
                  </a:cubicBezTo>
                  <a:cubicBezTo>
                    <a:pt x="6474" y="2843"/>
                    <a:pt x="6449" y="2842"/>
                    <a:pt x="6425" y="2841"/>
                  </a:cubicBezTo>
                  <a:cubicBezTo>
                    <a:pt x="5498" y="2775"/>
                    <a:pt x="4813" y="1980"/>
                    <a:pt x="4173" y="1318"/>
                  </a:cubicBezTo>
                  <a:cubicBezTo>
                    <a:pt x="4129" y="1274"/>
                    <a:pt x="4063" y="1230"/>
                    <a:pt x="3996" y="1208"/>
                  </a:cubicBezTo>
                  <a:cubicBezTo>
                    <a:pt x="3964" y="1195"/>
                    <a:pt x="3933" y="1189"/>
                    <a:pt x="3903" y="1189"/>
                  </a:cubicBezTo>
                  <a:cubicBezTo>
                    <a:pt x="3725" y="1189"/>
                    <a:pt x="3580" y="1388"/>
                    <a:pt x="3467" y="1539"/>
                  </a:cubicBezTo>
                  <a:cubicBezTo>
                    <a:pt x="3158" y="1892"/>
                    <a:pt x="2716" y="2091"/>
                    <a:pt x="2230" y="2135"/>
                  </a:cubicBezTo>
                  <a:cubicBezTo>
                    <a:pt x="2155" y="2138"/>
                    <a:pt x="2078" y="2140"/>
                    <a:pt x="2001" y="2140"/>
                  </a:cubicBezTo>
                  <a:cubicBezTo>
                    <a:pt x="1630" y="2140"/>
                    <a:pt x="1246" y="2097"/>
                    <a:pt x="862" y="2024"/>
                  </a:cubicBezTo>
                  <a:cubicBezTo>
                    <a:pt x="531" y="2002"/>
                    <a:pt x="244" y="1870"/>
                    <a:pt x="1" y="1671"/>
                  </a:cubicBezTo>
                  <a:lnTo>
                    <a:pt x="1" y="1671"/>
                  </a:lnTo>
                  <a:cubicBezTo>
                    <a:pt x="199" y="4077"/>
                    <a:pt x="884" y="6439"/>
                    <a:pt x="2032" y="8603"/>
                  </a:cubicBezTo>
                  <a:cubicBezTo>
                    <a:pt x="2826" y="10082"/>
                    <a:pt x="3908" y="11495"/>
                    <a:pt x="5431" y="12201"/>
                  </a:cubicBezTo>
                  <a:cubicBezTo>
                    <a:pt x="6033" y="12493"/>
                    <a:pt x="6719" y="12640"/>
                    <a:pt x="7384" y="12640"/>
                  </a:cubicBezTo>
                  <a:cubicBezTo>
                    <a:pt x="8379" y="12640"/>
                    <a:pt x="9326" y="12311"/>
                    <a:pt x="9869" y="11649"/>
                  </a:cubicBezTo>
                  <a:cubicBezTo>
                    <a:pt x="10531" y="12532"/>
                    <a:pt x="11215" y="13437"/>
                    <a:pt x="11569" y="14541"/>
                  </a:cubicBezTo>
                  <a:cubicBezTo>
                    <a:pt x="12849" y="14519"/>
                    <a:pt x="14041" y="13791"/>
                    <a:pt x="14924" y="12819"/>
                  </a:cubicBezTo>
                  <a:cubicBezTo>
                    <a:pt x="15807" y="11870"/>
                    <a:pt x="16381" y="10700"/>
                    <a:pt x="16933" y="9552"/>
                  </a:cubicBezTo>
                  <a:cubicBezTo>
                    <a:pt x="15895" y="9111"/>
                    <a:pt x="15079" y="8272"/>
                    <a:pt x="14284" y="7323"/>
                  </a:cubicBezTo>
                  <a:cubicBezTo>
                    <a:pt x="13577" y="6417"/>
                    <a:pt x="13048" y="5424"/>
                    <a:pt x="12672" y="4342"/>
                  </a:cubicBezTo>
                  <a:cubicBezTo>
                    <a:pt x="13202" y="4320"/>
                    <a:pt x="13688" y="3989"/>
                    <a:pt x="13886" y="3481"/>
                  </a:cubicBezTo>
                  <a:cubicBezTo>
                    <a:pt x="14063" y="2996"/>
                    <a:pt x="14085" y="2466"/>
                    <a:pt x="13931" y="1958"/>
                  </a:cubicBezTo>
                  <a:cubicBezTo>
                    <a:pt x="13688" y="1097"/>
                    <a:pt x="13048" y="302"/>
                    <a:pt x="12187" y="60"/>
                  </a:cubicBezTo>
                  <a:cubicBezTo>
                    <a:pt x="12046" y="20"/>
                    <a:pt x="11899" y="1"/>
                    <a:pt x="11751" y="1"/>
                  </a:cubicBezTo>
                  <a:close/>
                </a:path>
              </a:pathLst>
            </a:custGeom>
            <a:solidFill>
              <a:srgbClr val="B26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9"/>
            <p:cNvSpPr/>
            <p:nvPr/>
          </p:nvSpPr>
          <p:spPr>
            <a:xfrm>
              <a:off x="2437975" y="2196850"/>
              <a:ext cx="98831" cy="102820"/>
            </a:xfrm>
            <a:custGeom>
              <a:avLst/>
              <a:gdLst/>
              <a:ahLst/>
              <a:cxnLst/>
              <a:rect l="l" t="t" r="r" b="b"/>
              <a:pathLst>
                <a:path w="5078" h="5283" extrusionOk="0">
                  <a:moveTo>
                    <a:pt x="2521" y="0"/>
                  </a:moveTo>
                  <a:cubicBezTo>
                    <a:pt x="2410" y="0"/>
                    <a:pt x="2298" y="8"/>
                    <a:pt x="2186" y="23"/>
                  </a:cubicBezTo>
                  <a:cubicBezTo>
                    <a:pt x="1192" y="200"/>
                    <a:pt x="420" y="1083"/>
                    <a:pt x="199" y="2076"/>
                  </a:cubicBezTo>
                  <a:cubicBezTo>
                    <a:pt x="0" y="2893"/>
                    <a:pt x="199" y="3776"/>
                    <a:pt x="707" y="4439"/>
                  </a:cubicBezTo>
                  <a:cubicBezTo>
                    <a:pt x="1120" y="4977"/>
                    <a:pt x="1767" y="5282"/>
                    <a:pt x="2445" y="5282"/>
                  </a:cubicBezTo>
                  <a:cubicBezTo>
                    <a:pt x="2601" y="5282"/>
                    <a:pt x="2758" y="5266"/>
                    <a:pt x="2914" y="5233"/>
                  </a:cubicBezTo>
                  <a:cubicBezTo>
                    <a:pt x="3334" y="5101"/>
                    <a:pt x="3709" y="4880"/>
                    <a:pt x="4018" y="4549"/>
                  </a:cubicBezTo>
                  <a:cubicBezTo>
                    <a:pt x="4482" y="4107"/>
                    <a:pt x="4813" y="3533"/>
                    <a:pt x="4967" y="2893"/>
                  </a:cubicBezTo>
                  <a:cubicBezTo>
                    <a:pt x="5078" y="2253"/>
                    <a:pt x="4967" y="1591"/>
                    <a:pt x="4305" y="818"/>
                  </a:cubicBezTo>
                  <a:cubicBezTo>
                    <a:pt x="3869" y="287"/>
                    <a:pt x="3204" y="0"/>
                    <a:pt x="2521" y="0"/>
                  </a:cubicBezTo>
                  <a:close/>
                </a:path>
              </a:pathLst>
            </a:custGeom>
            <a:solidFill>
              <a:srgbClr val="FD6E80">
                <a:alpha val="1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9"/>
            <p:cNvSpPr/>
            <p:nvPr/>
          </p:nvSpPr>
          <p:spPr>
            <a:xfrm>
              <a:off x="2315450" y="2167975"/>
              <a:ext cx="59075" cy="19725"/>
            </a:xfrm>
            <a:custGeom>
              <a:avLst/>
              <a:gdLst/>
              <a:ahLst/>
              <a:cxnLst/>
              <a:rect l="l" t="t" r="r" b="b"/>
              <a:pathLst>
                <a:path w="2363" h="789" extrusionOk="0">
                  <a:moveTo>
                    <a:pt x="293" y="0"/>
                  </a:moveTo>
                  <a:cubicBezTo>
                    <a:pt x="212" y="0"/>
                    <a:pt x="133" y="25"/>
                    <a:pt x="67" y="75"/>
                  </a:cubicBezTo>
                  <a:cubicBezTo>
                    <a:pt x="1" y="163"/>
                    <a:pt x="1" y="295"/>
                    <a:pt x="67" y="384"/>
                  </a:cubicBezTo>
                  <a:cubicBezTo>
                    <a:pt x="133" y="472"/>
                    <a:pt x="243" y="538"/>
                    <a:pt x="332" y="560"/>
                  </a:cubicBezTo>
                  <a:cubicBezTo>
                    <a:pt x="653" y="714"/>
                    <a:pt x="1001" y="788"/>
                    <a:pt x="1348" y="788"/>
                  </a:cubicBezTo>
                  <a:cubicBezTo>
                    <a:pt x="1549" y="788"/>
                    <a:pt x="1749" y="763"/>
                    <a:pt x="1943" y="715"/>
                  </a:cubicBezTo>
                  <a:cubicBezTo>
                    <a:pt x="2076" y="693"/>
                    <a:pt x="2208" y="626"/>
                    <a:pt x="2274" y="516"/>
                  </a:cubicBezTo>
                  <a:cubicBezTo>
                    <a:pt x="2363" y="406"/>
                    <a:pt x="2341" y="251"/>
                    <a:pt x="2230" y="185"/>
                  </a:cubicBezTo>
                  <a:cubicBezTo>
                    <a:pt x="2186" y="141"/>
                    <a:pt x="2120" y="141"/>
                    <a:pt x="2054" y="141"/>
                  </a:cubicBezTo>
                  <a:cubicBezTo>
                    <a:pt x="1811" y="141"/>
                    <a:pt x="1568" y="141"/>
                    <a:pt x="1347" y="119"/>
                  </a:cubicBezTo>
                  <a:lnTo>
                    <a:pt x="376" y="8"/>
                  </a:lnTo>
                  <a:cubicBezTo>
                    <a:pt x="348" y="3"/>
                    <a:pt x="321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9"/>
            <p:cNvSpPr/>
            <p:nvPr/>
          </p:nvSpPr>
          <p:spPr>
            <a:xfrm>
              <a:off x="2349125" y="2215975"/>
              <a:ext cx="13825" cy="19250"/>
            </a:xfrm>
            <a:custGeom>
              <a:avLst/>
              <a:gdLst/>
              <a:ahLst/>
              <a:cxnLst/>
              <a:rect l="l" t="t" r="r" b="b"/>
              <a:pathLst>
                <a:path w="553" h="770" extrusionOk="0">
                  <a:moveTo>
                    <a:pt x="177" y="0"/>
                  </a:moveTo>
                  <a:cubicBezTo>
                    <a:pt x="162" y="0"/>
                    <a:pt x="147" y="3"/>
                    <a:pt x="133" y="9"/>
                  </a:cubicBezTo>
                  <a:cubicBezTo>
                    <a:pt x="22" y="53"/>
                    <a:pt x="0" y="274"/>
                    <a:pt x="66" y="473"/>
                  </a:cubicBezTo>
                  <a:cubicBezTo>
                    <a:pt x="142" y="661"/>
                    <a:pt x="266" y="769"/>
                    <a:pt x="383" y="769"/>
                  </a:cubicBezTo>
                  <a:cubicBezTo>
                    <a:pt x="403" y="769"/>
                    <a:pt x="422" y="766"/>
                    <a:pt x="442" y="760"/>
                  </a:cubicBezTo>
                  <a:cubicBezTo>
                    <a:pt x="552" y="715"/>
                    <a:pt x="552" y="517"/>
                    <a:pt x="486" y="318"/>
                  </a:cubicBezTo>
                  <a:cubicBezTo>
                    <a:pt x="409" y="126"/>
                    <a:pt x="282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9"/>
            <p:cNvSpPr/>
            <p:nvPr/>
          </p:nvSpPr>
          <p:spPr>
            <a:xfrm>
              <a:off x="2536200" y="2318850"/>
              <a:ext cx="31500" cy="45825"/>
            </a:xfrm>
            <a:custGeom>
              <a:avLst/>
              <a:gdLst/>
              <a:ahLst/>
              <a:cxnLst/>
              <a:rect l="l" t="t" r="r" b="b"/>
              <a:pathLst>
                <a:path w="1260" h="1833" extrusionOk="0">
                  <a:moveTo>
                    <a:pt x="1259" y="0"/>
                  </a:moveTo>
                  <a:lnTo>
                    <a:pt x="1259" y="0"/>
                  </a:lnTo>
                  <a:cubicBezTo>
                    <a:pt x="884" y="640"/>
                    <a:pt x="465" y="1258"/>
                    <a:pt x="1" y="1832"/>
                  </a:cubicBezTo>
                  <a:cubicBezTo>
                    <a:pt x="641" y="1413"/>
                    <a:pt x="1083" y="751"/>
                    <a:pt x="1259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9"/>
            <p:cNvSpPr/>
            <p:nvPr/>
          </p:nvSpPr>
          <p:spPr>
            <a:xfrm>
              <a:off x="2568225" y="2091850"/>
              <a:ext cx="49700" cy="20600"/>
            </a:xfrm>
            <a:custGeom>
              <a:avLst/>
              <a:gdLst/>
              <a:ahLst/>
              <a:cxnLst/>
              <a:rect l="l" t="t" r="r" b="b"/>
              <a:pathLst>
                <a:path w="1988" h="824" extrusionOk="0">
                  <a:moveTo>
                    <a:pt x="1113" y="0"/>
                  </a:moveTo>
                  <a:cubicBezTo>
                    <a:pt x="1074" y="0"/>
                    <a:pt x="1034" y="2"/>
                    <a:pt x="994" y="7"/>
                  </a:cubicBezTo>
                  <a:cubicBezTo>
                    <a:pt x="596" y="51"/>
                    <a:pt x="243" y="250"/>
                    <a:pt x="0" y="559"/>
                  </a:cubicBezTo>
                  <a:cubicBezTo>
                    <a:pt x="0" y="669"/>
                    <a:pt x="199" y="824"/>
                    <a:pt x="354" y="824"/>
                  </a:cubicBezTo>
                  <a:cubicBezTo>
                    <a:pt x="530" y="780"/>
                    <a:pt x="685" y="713"/>
                    <a:pt x="817" y="603"/>
                  </a:cubicBezTo>
                  <a:cubicBezTo>
                    <a:pt x="1013" y="459"/>
                    <a:pt x="1248" y="385"/>
                    <a:pt x="1489" y="385"/>
                  </a:cubicBezTo>
                  <a:cubicBezTo>
                    <a:pt x="1655" y="385"/>
                    <a:pt x="1825" y="420"/>
                    <a:pt x="1987" y="493"/>
                  </a:cubicBezTo>
                  <a:cubicBezTo>
                    <a:pt x="1789" y="175"/>
                    <a:pt x="1465" y="0"/>
                    <a:pt x="1113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9"/>
            <p:cNvSpPr/>
            <p:nvPr/>
          </p:nvSpPr>
          <p:spPr>
            <a:xfrm>
              <a:off x="2372300" y="2318850"/>
              <a:ext cx="56325" cy="25300"/>
            </a:xfrm>
            <a:custGeom>
              <a:avLst/>
              <a:gdLst/>
              <a:ahLst/>
              <a:cxnLst/>
              <a:rect l="l" t="t" r="r" b="b"/>
              <a:pathLst>
                <a:path w="2253" h="1012" extrusionOk="0">
                  <a:moveTo>
                    <a:pt x="2252" y="0"/>
                  </a:moveTo>
                  <a:cubicBezTo>
                    <a:pt x="1568" y="442"/>
                    <a:pt x="795" y="729"/>
                    <a:pt x="0" y="839"/>
                  </a:cubicBezTo>
                  <a:cubicBezTo>
                    <a:pt x="142" y="961"/>
                    <a:pt x="307" y="1012"/>
                    <a:pt x="481" y="1012"/>
                  </a:cubicBezTo>
                  <a:cubicBezTo>
                    <a:pt x="715" y="1012"/>
                    <a:pt x="965" y="921"/>
                    <a:pt x="1192" y="795"/>
                  </a:cubicBezTo>
                  <a:cubicBezTo>
                    <a:pt x="1568" y="596"/>
                    <a:pt x="1921" y="309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9"/>
            <p:cNvSpPr/>
            <p:nvPr/>
          </p:nvSpPr>
          <p:spPr>
            <a:xfrm>
              <a:off x="1123900" y="3132875"/>
              <a:ext cx="609875" cy="185200"/>
            </a:xfrm>
            <a:custGeom>
              <a:avLst/>
              <a:gdLst/>
              <a:ahLst/>
              <a:cxnLst/>
              <a:rect l="l" t="t" r="r" b="b"/>
              <a:pathLst>
                <a:path w="24395" h="7408" extrusionOk="0">
                  <a:moveTo>
                    <a:pt x="4791" y="1"/>
                  </a:moveTo>
                  <a:cubicBezTo>
                    <a:pt x="1988" y="1237"/>
                    <a:pt x="1149" y="1899"/>
                    <a:pt x="531" y="2738"/>
                  </a:cubicBezTo>
                  <a:cubicBezTo>
                    <a:pt x="332" y="2959"/>
                    <a:pt x="222" y="3246"/>
                    <a:pt x="199" y="3555"/>
                  </a:cubicBezTo>
                  <a:cubicBezTo>
                    <a:pt x="222" y="3732"/>
                    <a:pt x="1" y="3842"/>
                    <a:pt x="111" y="4019"/>
                  </a:cubicBezTo>
                  <a:cubicBezTo>
                    <a:pt x="994" y="5652"/>
                    <a:pt x="3047" y="6734"/>
                    <a:pt x="4880" y="7109"/>
                  </a:cubicBezTo>
                  <a:cubicBezTo>
                    <a:pt x="6204" y="7396"/>
                    <a:pt x="7573" y="7396"/>
                    <a:pt x="8919" y="7396"/>
                  </a:cubicBezTo>
                  <a:lnTo>
                    <a:pt x="13224" y="7396"/>
                  </a:lnTo>
                  <a:cubicBezTo>
                    <a:pt x="13441" y="7404"/>
                    <a:pt x="13657" y="7407"/>
                    <a:pt x="13874" y="7407"/>
                  </a:cubicBezTo>
                  <a:cubicBezTo>
                    <a:pt x="14938" y="7407"/>
                    <a:pt x="16001" y="7318"/>
                    <a:pt x="17065" y="7153"/>
                  </a:cubicBezTo>
                  <a:cubicBezTo>
                    <a:pt x="18699" y="6822"/>
                    <a:pt x="20288" y="6094"/>
                    <a:pt x="21944" y="6094"/>
                  </a:cubicBezTo>
                  <a:cubicBezTo>
                    <a:pt x="22311" y="6094"/>
                    <a:pt x="22686" y="6127"/>
                    <a:pt x="23054" y="6127"/>
                  </a:cubicBezTo>
                  <a:cubicBezTo>
                    <a:pt x="23284" y="6127"/>
                    <a:pt x="23512" y="6114"/>
                    <a:pt x="23732" y="6072"/>
                  </a:cubicBezTo>
                  <a:cubicBezTo>
                    <a:pt x="23931" y="6050"/>
                    <a:pt x="24108" y="5939"/>
                    <a:pt x="24218" y="5785"/>
                  </a:cubicBezTo>
                  <a:cubicBezTo>
                    <a:pt x="24395" y="5431"/>
                    <a:pt x="23975" y="5078"/>
                    <a:pt x="23622" y="4968"/>
                  </a:cubicBezTo>
                  <a:cubicBezTo>
                    <a:pt x="23157" y="4811"/>
                    <a:pt x="22678" y="4758"/>
                    <a:pt x="22192" y="4758"/>
                  </a:cubicBezTo>
                  <a:cubicBezTo>
                    <a:pt x="21186" y="4758"/>
                    <a:pt x="20147" y="4984"/>
                    <a:pt x="19129" y="4984"/>
                  </a:cubicBezTo>
                  <a:cubicBezTo>
                    <a:pt x="18769" y="4984"/>
                    <a:pt x="18411" y="4956"/>
                    <a:pt x="18059" y="4880"/>
                  </a:cubicBezTo>
                  <a:cubicBezTo>
                    <a:pt x="16602" y="4659"/>
                    <a:pt x="14858" y="4284"/>
                    <a:pt x="13136" y="3908"/>
                  </a:cubicBezTo>
                  <a:cubicBezTo>
                    <a:pt x="11591" y="3621"/>
                    <a:pt x="10089" y="3202"/>
                    <a:pt x="8610" y="2672"/>
                  </a:cubicBezTo>
                  <a:cubicBezTo>
                    <a:pt x="7131" y="2120"/>
                    <a:pt x="5807" y="1193"/>
                    <a:pt x="4791" y="1"/>
                  </a:cubicBezTo>
                  <a:close/>
                </a:path>
              </a:pathLst>
            </a:custGeom>
            <a:solidFill>
              <a:srgbClr val="EA9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9"/>
            <p:cNvSpPr/>
            <p:nvPr/>
          </p:nvSpPr>
          <p:spPr>
            <a:xfrm>
              <a:off x="852925" y="2711050"/>
              <a:ext cx="721900" cy="659075"/>
            </a:xfrm>
            <a:custGeom>
              <a:avLst/>
              <a:gdLst/>
              <a:ahLst/>
              <a:cxnLst/>
              <a:rect l="l" t="t" r="r" b="b"/>
              <a:pathLst>
                <a:path w="28876" h="26363" extrusionOk="0">
                  <a:moveTo>
                    <a:pt x="16606" y="24067"/>
                  </a:moveTo>
                  <a:cubicBezTo>
                    <a:pt x="16603" y="24067"/>
                    <a:pt x="16602" y="24086"/>
                    <a:pt x="16602" y="24137"/>
                  </a:cubicBezTo>
                  <a:cubicBezTo>
                    <a:pt x="16612" y="24213"/>
                    <a:pt x="16617" y="24240"/>
                    <a:pt x="16620" y="24240"/>
                  </a:cubicBezTo>
                  <a:cubicBezTo>
                    <a:pt x="16626" y="24240"/>
                    <a:pt x="16613" y="24067"/>
                    <a:pt x="16606" y="24067"/>
                  </a:cubicBezTo>
                  <a:close/>
                  <a:moveTo>
                    <a:pt x="10129" y="0"/>
                  </a:moveTo>
                  <a:cubicBezTo>
                    <a:pt x="8301" y="0"/>
                    <a:pt x="6489" y="936"/>
                    <a:pt x="5387" y="2392"/>
                  </a:cubicBezTo>
                  <a:cubicBezTo>
                    <a:pt x="4062" y="4136"/>
                    <a:pt x="3753" y="6542"/>
                    <a:pt x="4283" y="8551"/>
                  </a:cubicBezTo>
                  <a:cubicBezTo>
                    <a:pt x="2826" y="13717"/>
                    <a:pt x="1391" y="18905"/>
                    <a:pt x="1" y="24159"/>
                  </a:cubicBezTo>
                  <a:cubicBezTo>
                    <a:pt x="2346" y="25680"/>
                    <a:pt x="5081" y="26362"/>
                    <a:pt x="7854" y="26362"/>
                  </a:cubicBezTo>
                  <a:cubicBezTo>
                    <a:pt x="10875" y="26362"/>
                    <a:pt x="13943" y="25553"/>
                    <a:pt x="16602" y="24137"/>
                  </a:cubicBezTo>
                  <a:cubicBezTo>
                    <a:pt x="14438" y="23938"/>
                    <a:pt x="12451" y="22812"/>
                    <a:pt x="11149" y="21068"/>
                  </a:cubicBezTo>
                  <a:cubicBezTo>
                    <a:pt x="13202" y="20538"/>
                    <a:pt x="14946" y="19214"/>
                    <a:pt x="16050" y="17404"/>
                  </a:cubicBezTo>
                  <a:cubicBezTo>
                    <a:pt x="16602" y="18000"/>
                    <a:pt x="17264" y="18485"/>
                    <a:pt x="17992" y="18839"/>
                  </a:cubicBezTo>
                  <a:cubicBezTo>
                    <a:pt x="18346" y="17956"/>
                    <a:pt x="18743" y="17006"/>
                    <a:pt x="19140" y="16167"/>
                  </a:cubicBezTo>
                  <a:cubicBezTo>
                    <a:pt x="20509" y="15682"/>
                    <a:pt x="21436" y="14423"/>
                    <a:pt x="21502" y="12988"/>
                  </a:cubicBezTo>
                  <a:cubicBezTo>
                    <a:pt x="21480" y="12547"/>
                    <a:pt x="21436" y="12105"/>
                    <a:pt x="21370" y="11664"/>
                  </a:cubicBezTo>
                  <a:cubicBezTo>
                    <a:pt x="21326" y="11554"/>
                    <a:pt x="21282" y="11421"/>
                    <a:pt x="21304" y="11289"/>
                  </a:cubicBezTo>
                  <a:lnTo>
                    <a:pt x="21304" y="11289"/>
                  </a:lnTo>
                  <a:cubicBezTo>
                    <a:pt x="22650" y="12415"/>
                    <a:pt x="24063" y="13452"/>
                    <a:pt x="25542" y="14379"/>
                  </a:cubicBezTo>
                  <a:cubicBezTo>
                    <a:pt x="26889" y="13209"/>
                    <a:pt x="28015" y="11796"/>
                    <a:pt x="28876" y="10229"/>
                  </a:cubicBezTo>
                  <a:cubicBezTo>
                    <a:pt x="27993" y="9478"/>
                    <a:pt x="27088" y="8728"/>
                    <a:pt x="26249" y="7911"/>
                  </a:cubicBezTo>
                  <a:cubicBezTo>
                    <a:pt x="24218" y="5880"/>
                    <a:pt x="22606" y="3363"/>
                    <a:pt x="20090" y="1973"/>
                  </a:cubicBezTo>
                  <a:cubicBezTo>
                    <a:pt x="19695" y="1752"/>
                    <a:pt x="19244" y="1565"/>
                    <a:pt x="18777" y="1565"/>
                  </a:cubicBezTo>
                  <a:cubicBezTo>
                    <a:pt x="18591" y="1565"/>
                    <a:pt x="18402" y="1594"/>
                    <a:pt x="18213" y="1664"/>
                  </a:cubicBezTo>
                  <a:cubicBezTo>
                    <a:pt x="18190" y="1664"/>
                    <a:pt x="18166" y="1664"/>
                    <a:pt x="18143" y="1664"/>
                  </a:cubicBezTo>
                  <a:cubicBezTo>
                    <a:pt x="15742" y="1664"/>
                    <a:pt x="13553" y="555"/>
                    <a:pt x="11127" y="96"/>
                  </a:cubicBezTo>
                  <a:cubicBezTo>
                    <a:pt x="10797" y="32"/>
                    <a:pt x="10463" y="0"/>
                    <a:pt x="10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9"/>
            <p:cNvSpPr/>
            <p:nvPr/>
          </p:nvSpPr>
          <p:spPr>
            <a:xfrm>
              <a:off x="1365075" y="2899425"/>
              <a:ext cx="28175" cy="117025"/>
            </a:xfrm>
            <a:custGeom>
              <a:avLst/>
              <a:gdLst/>
              <a:ahLst/>
              <a:cxnLst/>
              <a:rect l="l" t="t" r="r" b="b"/>
              <a:pathLst>
                <a:path w="1127" h="4681" extrusionOk="0">
                  <a:moveTo>
                    <a:pt x="1" y="1"/>
                  </a:moveTo>
                  <a:cubicBezTo>
                    <a:pt x="1" y="1634"/>
                    <a:pt x="376" y="3246"/>
                    <a:pt x="1127" y="4681"/>
                  </a:cubicBezTo>
                  <a:cubicBezTo>
                    <a:pt x="663" y="3158"/>
                    <a:pt x="310" y="1590"/>
                    <a:pt x="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9"/>
            <p:cNvSpPr/>
            <p:nvPr/>
          </p:nvSpPr>
          <p:spPr>
            <a:xfrm>
              <a:off x="960000" y="2923175"/>
              <a:ext cx="174425" cy="315700"/>
            </a:xfrm>
            <a:custGeom>
              <a:avLst/>
              <a:gdLst/>
              <a:ahLst/>
              <a:cxnLst/>
              <a:rect l="l" t="t" r="r" b="b"/>
              <a:pathLst>
                <a:path w="6977" h="12628" extrusionOk="0">
                  <a:moveTo>
                    <a:pt x="0" y="0"/>
                  </a:moveTo>
                  <a:cubicBezTo>
                    <a:pt x="1082" y="3223"/>
                    <a:pt x="2517" y="6336"/>
                    <a:pt x="4283" y="9250"/>
                  </a:cubicBezTo>
                  <a:cubicBezTo>
                    <a:pt x="5034" y="10486"/>
                    <a:pt x="5850" y="11722"/>
                    <a:pt x="6976" y="12627"/>
                  </a:cubicBezTo>
                  <a:cubicBezTo>
                    <a:pt x="5210" y="10552"/>
                    <a:pt x="3731" y="8212"/>
                    <a:pt x="2627" y="5696"/>
                  </a:cubicBezTo>
                  <a:cubicBezTo>
                    <a:pt x="1634" y="3863"/>
                    <a:pt x="795" y="1921"/>
                    <a:pt x="0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9"/>
            <p:cNvSpPr/>
            <p:nvPr/>
          </p:nvSpPr>
          <p:spPr>
            <a:xfrm>
              <a:off x="1134400" y="2891150"/>
              <a:ext cx="118125" cy="254450"/>
            </a:xfrm>
            <a:custGeom>
              <a:avLst/>
              <a:gdLst/>
              <a:ahLst/>
              <a:cxnLst/>
              <a:rect l="l" t="t" r="r" b="b"/>
              <a:pathLst>
                <a:path w="4725" h="10178" extrusionOk="0">
                  <a:moveTo>
                    <a:pt x="0" y="1"/>
                  </a:moveTo>
                  <a:lnTo>
                    <a:pt x="0" y="1"/>
                  </a:lnTo>
                  <a:cubicBezTo>
                    <a:pt x="795" y="3687"/>
                    <a:pt x="2760" y="6954"/>
                    <a:pt x="4724" y="10178"/>
                  </a:cubicBezTo>
                  <a:cubicBezTo>
                    <a:pt x="2980" y="7109"/>
                    <a:pt x="1104" y="3709"/>
                    <a:pt x="0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9"/>
            <p:cNvSpPr/>
            <p:nvPr/>
          </p:nvSpPr>
          <p:spPr>
            <a:xfrm>
              <a:off x="1201725" y="3055625"/>
              <a:ext cx="35350" cy="12925"/>
            </a:xfrm>
            <a:custGeom>
              <a:avLst/>
              <a:gdLst/>
              <a:ahLst/>
              <a:cxnLst/>
              <a:rect l="l" t="t" r="r" b="b"/>
              <a:pathLst>
                <a:path w="1414" h="517" extrusionOk="0">
                  <a:moveTo>
                    <a:pt x="0" y="0"/>
                  </a:moveTo>
                  <a:lnTo>
                    <a:pt x="0" y="0"/>
                  </a:lnTo>
                  <a:cubicBezTo>
                    <a:pt x="265" y="420"/>
                    <a:pt x="464" y="486"/>
                    <a:pt x="663" y="508"/>
                  </a:cubicBezTo>
                  <a:cubicBezTo>
                    <a:pt x="710" y="514"/>
                    <a:pt x="759" y="517"/>
                    <a:pt x="809" y="517"/>
                  </a:cubicBezTo>
                  <a:cubicBezTo>
                    <a:pt x="946" y="517"/>
                    <a:pt x="1091" y="496"/>
                    <a:pt x="1237" y="464"/>
                  </a:cubicBezTo>
                  <a:cubicBezTo>
                    <a:pt x="1303" y="442"/>
                    <a:pt x="1391" y="420"/>
                    <a:pt x="1413" y="331"/>
                  </a:cubicBezTo>
                  <a:lnTo>
                    <a:pt x="1413" y="331"/>
                  </a:lnTo>
                  <a:cubicBezTo>
                    <a:pt x="1282" y="366"/>
                    <a:pt x="1150" y="382"/>
                    <a:pt x="1018" y="382"/>
                  </a:cubicBezTo>
                  <a:cubicBezTo>
                    <a:pt x="642" y="382"/>
                    <a:pt x="279" y="246"/>
                    <a:pt x="0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9"/>
            <p:cNvSpPr/>
            <p:nvPr/>
          </p:nvSpPr>
          <p:spPr>
            <a:xfrm>
              <a:off x="1297750" y="3100875"/>
              <a:ext cx="66800" cy="14875"/>
            </a:xfrm>
            <a:custGeom>
              <a:avLst/>
              <a:gdLst/>
              <a:ahLst/>
              <a:cxnLst/>
              <a:rect l="l" t="t" r="r" b="b"/>
              <a:pathLst>
                <a:path w="2672" h="595" extrusionOk="0">
                  <a:moveTo>
                    <a:pt x="1" y="0"/>
                  </a:moveTo>
                  <a:lnTo>
                    <a:pt x="1" y="0"/>
                  </a:lnTo>
                  <a:cubicBezTo>
                    <a:pt x="310" y="309"/>
                    <a:pt x="707" y="508"/>
                    <a:pt x="1149" y="574"/>
                  </a:cubicBezTo>
                  <a:cubicBezTo>
                    <a:pt x="1231" y="587"/>
                    <a:pt x="1315" y="595"/>
                    <a:pt x="1401" y="595"/>
                  </a:cubicBezTo>
                  <a:cubicBezTo>
                    <a:pt x="1751" y="595"/>
                    <a:pt x="2140" y="478"/>
                    <a:pt x="2672" y="177"/>
                  </a:cubicBezTo>
                  <a:lnTo>
                    <a:pt x="2672" y="177"/>
                  </a:lnTo>
                  <a:cubicBezTo>
                    <a:pt x="2341" y="332"/>
                    <a:pt x="1987" y="398"/>
                    <a:pt x="1634" y="442"/>
                  </a:cubicBezTo>
                  <a:cubicBezTo>
                    <a:pt x="1060" y="442"/>
                    <a:pt x="530" y="199"/>
                    <a:pt x="1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9"/>
            <p:cNvSpPr/>
            <p:nvPr/>
          </p:nvSpPr>
          <p:spPr>
            <a:xfrm>
              <a:off x="1037250" y="2315700"/>
              <a:ext cx="201475" cy="326300"/>
            </a:xfrm>
            <a:custGeom>
              <a:avLst/>
              <a:gdLst/>
              <a:ahLst/>
              <a:cxnLst/>
              <a:rect l="l" t="t" r="r" b="b"/>
              <a:pathLst>
                <a:path w="8059" h="13052" extrusionOk="0">
                  <a:moveTo>
                    <a:pt x="5625" y="0"/>
                  </a:moveTo>
                  <a:cubicBezTo>
                    <a:pt x="5027" y="0"/>
                    <a:pt x="4411" y="216"/>
                    <a:pt x="3952" y="590"/>
                  </a:cubicBezTo>
                  <a:cubicBezTo>
                    <a:pt x="3091" y="1296"/>
                    <a:pt x="2650" y="2378"/>
                    <a:pt x="2363" y="3437"/>
                  </a:cubicBezTo>
                  <a:cubicBezTo>
                    <a:pt x="2098" y="4519"/>
                    <a:pt x="1988" y="5623"/>
                    <a:pt x="1612" y="6660"/>
                  </a:cubicBezTo>
                  <a:cubicBezTo>
                    <a:pt x="1303" y="7477"/>
                    <a:pt x="862" y="8228"/>
                    <a:pt x="531" y="9023"/>
                  </a:cubicBezTo>
                  <a:cubicBezTo>
                    <a:pt x="200" y="9817"/>
                    <a:pt x="1" y="10700"/>
                    <a:pt x="200" y="11539"/>
                  </a:cubicBezTo>
                  <a:cubicBezTo>
                    <a:pt x="332" y="12025"/>
                    <a:pt x="641" y="12511"/>
                    <a:pt x="1127" y="12621"/>
                  </a:cubicBezTo>
                  <a:cubicBezTo>
                    <a:pt x="1194" y="12637"/>
                    <a:pt x="1262" y="12645"/>
                    <a:pt x="1329" y="12645"/>
                  </a:cubicBezTo>
                  <a:cubicBezTo>
                    <a:pt x="1812" y="12645"/>
                    <a:pt x="2282" y="12255"/>
                    <a:pt x="2650" y="11848"/>
                  </a:cubicBezTo>
                  <a:lnTo>
                    <a:pt x="2650" y="11848"/>
                  </a:lnTo>
                  <a:cubicBezTo>
                    <a:pt x="2606" y="12201"/>
                    <a:pt x="2562" y="12621"/>
                    <a:pt x="2827" y="12886"/>
                  </a:cubicBezTo>
                  <a:cubicBezTo>
                    <a:pt x="2942" y="13001"/>
                    <a:pt x="3127" y="13052"/>
                    <a:pt x="3328" y="13052"/>
                  </a:cubicBezTo>
                  <a:cubicBezTo>
                    <a:pt x="3549" y="13052"/>
                    <a:pt x="3789" y="12990"/>
                    <a:pt x="3975" y="12886"/>
                  </a:cubicBezTo>
                  <a:cubicBezTo>
                    <a:pt x="4394" y="12599"/>
                    <a:pt x="4747" y="12224"/>
                    <a:pt x="4990" y="11782"/>
                  </a:cubicBezTo>
                  <a:cubicBezTo>
                    <a:pt x="5851" y="10502"/>
                    <a:pt x="6425" y="9023"/>
                    <a:pt x="6933" y="7566"/>
                  </a:cubicBezTo>
                  <a:cubicBezTo>
                    <a:pt x="7352" y="6440"/>
                    <a:pt x="7661" y="5270"/>
                    <a:pt x="7882" y="4100"/>
                  </a:cubicBezTo>
                  <a:cubicBezTo>
                    <a:pt x="8059" y="2841"/>
                    <a:pt x="7970" y="1362"/>
                    <a:pt x="6977" y="479"/>
                  </a:cubicBezTo>
                  <a:cubicBezTo>
                    <a:pt x="6606" y="149"/>
                    <a:pt x="6122" y="0"/>
                    <a:pt x="5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9"/>
            <p:cNvSpPr/>
            <p:nvPr/>
          </p:nvSpPr>
          <p:spPr>
            <a:xfrm>
              <a:off x="1066500" y="2529100"/>
              <a:ext cx="56875" cy="126975"/>
            </a:xfrm>
            <a:custGeom>
              <a:avLst/>
              <a:gdLst/>
              <a:ahLst/>
              <a:cxnLst/>
              <a:rect l="l" t="t" r="r" b="b"/>
              <a:pathLst>
                <a:path w="2275" h="5079" extrusionOk="0">
                  <a:moveTo>
                    <a:pt x="2275" y="1"/>
                  </a:moveTo>
                  <a:lnTo>
                    <a:pt x="2275" y="1"/>
                  </a:lnTo>
                  <a:cubicBezTo>
                    <a:pt x="2098" y="950"/>
                    <a:pt x="1855" y="1855"/>
                    <a:pt x="1546" y="2738"/>
                  </a:cubicBezTo>
                  <a:cubicBezTo>
                    <a:pt x="1215" y="3643"/>
                    <a:pt x="685" y="4438"/>
                    <a:pt x="1" y="5078"/>
                  </a:cubicBezTo>
                  <a:cubicBezTo>
                    <a:pt x="707" y="4703"/>
                    <a:pt x="1281" y="4129"/>
                    <a:pt x="1634" y="3401"/>
                  </a:cubicBezTo>
                  <a:cubicBezTo>
                    <a:pt x="2142" y="2363"/>
                    <a:pt x="2120" y="1149"/>
                    <a:pt x="2275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9"/>
            <p:cNvSpPr/>
            <p:nvPr/>
          </p:nvSpPr>
          <p:spPr>
            <a:xfrm>
              <a:off x="1101825" y="2280750"/>
              <a:ext cx="430500" cy="344425"/>
            </a:xfrm>
            <a:custGeom>
              <a:avLst/>
              <a:gdLst/>
              <a:ahLst/>
              <a:cxnLst/>
              <a:rect l="l" t="t" r="r" b="b"/>
              <a:pathLst>
                <a:path w="17220" h="13777" extrusionOk="0">
                  <a:moveTo>
                    <a:pt x="9372" y="1"/>
                  </a:moveTo>
                  <a:cubicBezTo>
                    <a:pt x="7590" y="1"/>
                    <a:pt x="5832" y="465"/>
                    <a:pt x="4283" y="1347"/>
                  </a:cubicBezTo>
                  <a:cubicBezTo>
                    <a:pt x="3643" y="1723"/>
                    <a:pt x="3091" y="2208"/>
                    <a:pt x="2606" y="2760"/>
                  </a:cubicBezTo>
                  <a:cubicBezTo>
                    <a:pt x="45" y="5674"/>
                    <a:pt x="1" y="10023"/>
                    <a:pt x="2517" y="12959"/>
                  </a:cubicBezTo>
                  <a:cubicBezTo>
                    <a:pt x="2760" y="13268"/>
                    <a:pt x="3069" y="13555"/>
                    <a:pt x="3378" y="13776"/>
                  </a:cubicBezTo>
                  <a:cubicBezTo>
                    <a:pt x="4283" y="12054"/>
                    <a:pt x="4239" y="9979"/>
                    <a:pt x="4173" y="8014"/>
                  </a:cubicBezTo>
                  <a:lnTo>
                    <a:pt x="4173" y="8014"/>
                  </a:lnTo>
                  <a:cubicBezTo>
                    <a:pt x="4725" y="8853"/>
                    <a:pt x="5542" y="9449"/>
                    <a:pt x="6491" y="9736"/>
                  </a:cubicBezTo>
                  <a:cubicBezTo>
                    <a:pt x="7352" y="9982"/>
                    <a:pt x="8269" y="10114"/>
                    <a:pt x="9173" y="10114"/>
                  </a:cubicBezTo>
                  <a:cubicBezTo>
                    <a:pt x="9243" y="10114"/>
                    <a:pt x="9313" y="10113"/>
                    <a:pt x="9383" y="10112"/>
                  </a:cubicBezTo>
                  <a:cubicBezTo>
                    <a:pt x="11127" y="10112"/>
                    <a:pt x="12893" y="9957"/>
                    <a:pt x="14527" y="9339"/>
                  </a:cubicBezTo>
                  <a:cubicBezTo>
                    <a:pt x="15167" y="9140"/>
                    <a:pt x="15719" y="8787"/>
                    <a:pt x="16182" y="8323"/>
                  </a:cubicBezTo>
                  <a:cubicBezTo>
                    <a:pt x="16911" y="7573"/>
                    <a:pt x="17154" y="6469"/>
                    <a:pt x="17176" y="5431"/>
                  </a:cubicBezTo>
                  <a:cubicBezTo>
                    <a:pt x="17220" y="4681"/>
                    <a:pt x="17087" y="3930"/>
                    <a:pt x="16778" y="3246"/>
                  </a:cubicBezTo>
                  <a:cubicBezTo>
                    <a:pt x="16218" y="2238"/>
                    <a:pt x="15153" y="1640"/>
                    <a:pt x="14036" y="1640"/>
                  </a:cubicBezTo>
                  <a:cubicBezTo>
                    <a:pt x="13832" y="1640"/>
                    <a:pt x="13627" y="1660"/>
                    <a:pt x="13423" y="1701"/>
                  </a:cubicBezTo>
                  <a:cubicBezTo>
                    <a:pt x="12540" y="729"/>
                    <a:pt x="11348" y="133"/>
                    <a:pt x="10045" y="23"/>
                  </a:cubicBezTo>
                  <a:cubicBezTo>
                    <a:pt x="9821" y="8"/>
                    <a:pt x="9596" y="1"/>
                    <a:pt x="9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9"/>
            <p:cNvSpPr/>
            <p:nvPr/>
          </p:nvSpPr>
          <p:spPr>
            <a:xfrm>
              <a:off x="1481525" y="2417625"/>
              <a:ext cx="12175" cy="56325"/>
            </a:xfrm>
            <a:custGeom>
              <a:avLst/>
              <a:gdLst/>
              <a:ahLst/>
              <a:cxnLst/>
              <a:rect l="l" t="t" r="r" b="b"/>
              <a:pathLst>
                <a:path w="487" h="22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354"/>
                    <a:pt x="200" y="729"/>
                    <a:pt x="244" y="1126"/>
                  </a:cubicBezTo>
                  <a:cubicBezTo>
                    <a:pt x="310" y="1502"/>
                    <a:pt x="266" y="1899"/>
                    <a:pt x="111" y="2252"/>
                  </a:cubicBezTo>
                  <a:cubicBezTo>
                    <a:pt x="354" y="1987"/>
                    <a:pt x="487" y="1634"/>
                    <a:pt x="465" y="1259"/>
                  </a:cubicBezTo>
                  <a:cubicBezTo>
                    <a:pt x="398" y="817"/>
                    <a:pt x="244" y="376"/>
                    <a:pt x="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9"/>
            <p:cNvSpPr/>
            <p:nvPr/>
          </p:nvSpPr>
          <p:spPr>
            <a:xfrm>
              <a:off x="1214975" y="2399975"/>
              <a:ext cx="70650" cy="94400"/>
            </a:xfrm>
            <a:custGeom>
              <a:avLst/>
              <a:gdLst/>
              <a:ahLst/>
              <a:cxnLst/>
              <a:rect l="l" t="t" r="r" b="b"/>
              <a:pathLst>
                <a:path w="2826" h="3776" extrusionOk="0">
                  <a:moveTo>
                    <a:pt x="2826" y="0"/>
                  </a:moveTo>
                  <a:lnTo>
                    <a:pt x="2826" y="0"/>
                  </a:lnTo>
                  <a:cubicBezTo>
                    <a:pt x="2561" y="883"/>
                    <a:pt x="2142" y="1722"/>
                    <a:pt x="1634" y="2473"/>
                  </a:cubicBezTo>
                  <a:cubicBezTo>
                    <a:pt x="1435" y="2782"/>
                    <a:pt x="1214" y="3069"/>
                    <a:pt x="950" y="3334"/>
                  </a:cubicBezTo>
                  <a:cubicBezTo>
                    <a:pt x="776" y="3492"/>
                    <a:pt x="575" y="3613"/>
                    <a:pt x="358" y="3690"/>
                  </a:cubicBezTo>
                  <a:lnTo>
                    <a:pt x="358" y="3690"/>
                  </a:lnTo>
                  <a:cubicBezTo>
                    <a:pt x="1106" y="3461"/>
                    <a:pt x="1729" y="2934"/>
                    <a:pt x="2053" y="2208"/>
                  </a:cubicBezTo>
                  <a:cubicBezTo>
                    <a:pt x="2407" y="1501"/>
                    <a:pt x="2649" y="773"/>
                    <a:pt x="2826" y="0"/>
                  </a:cubicBezTo>
                  <a:close/>
                  <a:moveTo>
                    <a:pt x="358" y="3690"/>
                  </a:moveTo>
                  <a:cubicBezTo>
                    <a:pt x="241" y="3726"/>
                    <a:pt x="122" y="3754"/>
                    <a:pt x="0" y="3775"/>
                  </a:cubicBezTo>
                  <a:cubicBezTo>
                    <a:pt x="123" y="3760"/>
                    <a:pt x="242" y="3731"/>
                    <a:pt x="358" y="369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9"/>
            <p:cNvSpPr/>
            <p:nvPr/>
          </p:nvSpPr>
          <p:spPr>
            <a:xfrm>
              <a:off x="1125550" y="2408800"/>
              <a:ext cx="364850" cy="404100"/>
            </a:xfrm>
            <a:custGeom>
              <a:avLst/>
              <a:gdLst/>
              <a:ahLst/>
              <a:cxnLst/>
              <a:rect l="l" t="t" r="r" b="b"/>
              <a:pathLst>
                <a:path w="14594" h="16164" extrusionOk="0">
                  <a:moveTo>
                    <a:pt x="7992" y="0"/>
                  </a:moveTo>
                  <a:cubicBezTo>
                    <a:pt x="7661" y="641"/>
                    <a:pt x="7286" y="1281"/>
                    <a:pt x="6867" y="1899"/>
                  </a:cubicBezTo>
                  <a:cubicBezTo>
                    <a:pt x="6690" y="2186"/>
                    <a:pt x="6469" y="2451"/>
                    <a:pt x="6226" y="2694"/>
                  </a:cubicBezTo>
                  <a:cubicBezTo>
                    <a:pt x="5818" y="3031"/>
                    <a:pt x="5323" y="3211"/>
                    <a:pt x="4812" y="3211"/>
                  </a:cubicBezTo>
                  <a:cubicBezTo>
                    <a:pt x="4688" y="3211"/>
                    <a:pt x="4563" y="3201"/>
                    <a:pt x="4438" y="3179"/>
                  </a:cubicBezTo>
                  <a:cubicBezTo>
                    <a:pt x="4350" y="2561"/>
                    <a:pt x="3953" y="2009"/>
                    <a:pt x="3379" y="1789"/>
                  </a:cubicBezTo>
                  <a:cubicBezTo>
                    <a:pt x="3219" y="1732"/>
                    <a:pt x="3056" y="1704"/>
                    <a:pt x="2897" y="1704"/>
                  </a:cubicBezTo>
                  <a:cubicBezTo>
                    <a:pt x="2440" y="1704"/>
                    <a:pt x="2013" y="1931"/>
                    <a:pt x="1767" y="2340"/>
                  </a:cubicBezTo>
                  <a:cubicBezTo>
                    <a:pt x="1701" y="2495"/>
                    <a:pt x="1635" y="2672"/>
                    <a:pt x="1613" y="2848"/>
                  </a:cubicBezTo>
                  <a:cubicBezTo>
                    <a:pt x="1524" y="3223"/>
                    <a:pt x="1524" y="3599"/>
                    <a:pt x="1613" y="3952"/>
                  </a:cubicBezTo>
                  <a:cubicBezTo>
                    <a:pt x="1701" y="4305"/>
                    <a:pt x="1922" y="4614"/>
                    <a:pt x="2231" y="4813"/>
                  </a:cubicBezTo>
                  <a:cubicBezTo>
                    <a:pt x="2297" y="6380"/>
                    <a:pt x="2275" y="7948"/>
                    <a:pt x="2164" y="9537"/>
                  </a:cubicBezTo>
                  <a:cubicBezTo>
                    <a:pt x="2142" y="10111"/>
                    <a:pt x="2010" y="10685"/>
                    <a:pt x="1789" y="11237"/>
                  </a:cubicBezTo>
                  <a:cubicBezTo>
                    <a:pt x="1679" y="11546"/>
                    <a:pt x="1458" y="11789"/>
                    <a:pt x="1193" y="11965"/>
                  </a:cubicBezTo>
                  <a:cubicBezTo>
                    <a:pt x="818" y="12142"/>
                    <a:pt x="376" y="12076"/>
                    <a:pt x="1" y="12142"/>
                  </a:cubicBezTo>
                  <a:cubicBezTo>
                    <a:pt x="244" y="13312"/>
                    <a:pt x="840" y="14460"/>
                    <a:pt x="1833" y="15166"/>
                  </a:cubicBezTo>
                  <a:cubicBezTo>
                    <a:pt x="2341" y="15520"/>
                    <a:pt x="2937" y="15807"/>
                    <a:pt x="3555" y="15961"/>
                  </a:cubicBezTo>
                  <a:cubicBezTo>
                    <a:pt x="3942" y="16096"/>
                    <a:pt x="4345" y="16164"/>
                    <a:pt x="4750" y="16164"/>
                  </a:cubicBezTo>
                  <a:cubicBezTo>
                    <a:pt x="4808" y="16164"/>
                    <a:pt x="4866" y="16163"/>
                    <a:pt x="4924" y="16160"/>
                  </a:cubicBezTo>
                  <a:cubicBezTo>
                    <a:pt x="5388" y="16116"/>
                    <a:pt x="5851" y="15983"/>
                    <a:pt x="6248" y="15740"/>
                  </a:cubicBezTo>
                  <a:cubicBezTo>
                    <a:pt x="7065" y="15255"/>
                    <a:pt x="7705" y="14526"/>
                    <a:pt x="8081" y="13621"/>
                  </a:cubicBezTo>
                  <a:cubicBezTo>
                    <a:pt x="7838" y="13599"/>
                    <a:pt x="7595" y="13533"/>
                    <a:pt x="7352" y="13422"/>
                  </a:cubicBezTo>
                  <a:cubicBezTo>
                    <a:pt x="7198" y="13378"/>
                    <a:pt x="7065" y="13246"/>
                    <a:pt x="6999" y="13091"/>
                  </a:cubicBezTo>
                  <a:cubicBezTo>
                    <a:pt x="6977" y="13003"/>
                    <a:pt x="6977" y="12893"/>
                    <a:pt x="6999" y="12804"/>
                  </a:cubicBezTo>
                  <a:cubicBezTo>
                    <a:pt x="7065" y="12495"/>
                    <a:pt x="7131" y="12186"/>
                    <a:pt x="7220" y="11877"/>
                  </a:cubicBezTo>
                  <a:cubicBezTo>
                    <a:pt x="7591" y="12054"/>
                    <a:pt x="7993" y="12135"/>
                    <a:pt x="8400" y="12135"/>
                  </a:cubicBezTo>
                  <a:cubicBezTo>
                    <a:pt x="9009" y="12135"/>
                    <a:pt x="9626" y="11952"/>
                    <a:pt x="10156" y="11634"/>
                  </a:cubicBezTo>
                  <a:cubicBezTo>
                    <a:pt x="11039" y="11082"/>
                    <a:pt x="11745" y="10332"/>
                    <a:pt x="12275" y="9449"/>
                  </a:cubicBezTo>
                  <a:cubicBezTo>
                    <a:pt x="13732" y="7241"/>
                    <a:pt x="14549" y="4658"/>
                    <a:pt x="14593" y="2009"/>
                  </a:cubicBezTo>
                  <a:lnTo>
                    <a:pt x="14593" y="2009"/>
                  </a:lnTo>
                  <a:cubicBezTo>
                    <a:pt x="14459" y="2202"/>
                    <a:pt x="14224" y="2327"/>
                    <a:pt x="13990" y="2327"/>
                  </a:cubicBezTo>
                  <a:cubicBezTo>
                    <a:pt x="13956" y="2327"/>
                    <a:pt x="13921" y="2324"/>
                    <a:pt x="13887" y="2318"/>
                  </a:cubicBezTo>
                  <a:cubicBezTo>
                    <a:pt x="13688" y="2274"/>
                    <a:pt x="13533" y="2186"/>
                    <a:pt x="13379" y="2053"/>
                  </a:cubicBezTo>
                  <a:cubicBezTo>
                    <a:pt x="12849" y="1612"/>
                    <a:pt x="12584" y="906"/>
                    <a:pt x="12209" y="133"/>
                  </a:cubicBezTo>
                  <a:cubicBezTo>
                    <a:pt x="11966" y="530"/>
                    <a:pt x="11613" y="839"/>
                    <a:pt x="11216" y="1060"/>
                  </a:cubicBezTo>
                  <a:cubicBezTo>
                    <a:pt x="11009" y="1129"/>
                    <a:pt x="10784" y="1164"/>
                    <a:pt x="10564" y="1164"/>
                  </a:cubicBezTo>
                  <a:cubicBezTo>
                    <a:pt x="10433" y="1164"/>
                    <a:pt x="10302" y="1151"/>
                    <a:pt x="10178" y="1126"/>
                  </a:cubicBezTo>
                  <a:cubicBezTo>
                    <a:pt x="9361" y="950"/>
                    <a:pt x="8611" y="574"/>
                    <a:pt x="7992" y="0"/>
                  </a:cubicBezTo>
                  <a:close/>
                </a:path>
              </a:pathLst>
            </a:custGeom>
            <a:solidFill>
              <a:srgbClr val="EA9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9"/>
            <p:cNvSpPr/>
            <p:nvPr/>
          </p:nvSpPr>
          <p:spPr>
            <a:xfrm>
              <a:off x="1415300" y="2624600"/>
              <a:ext cx="8300" cy="34225"/>
            </a:xfrm>
            <a:custGeom>
              <a:avLst/>
              <a:gdLst/>
              <a:ahLst/>
              <a:cxnLst/>
              <a:rect l="l" t="t" r="r" b="b"/>
              <a:pathLst>
                <a:path w="332" h="1369" extrusionOk="0">
                  <a:moveTo>
                    <a:pt x="155" y="0"/>
                  </a:moveTo>
                  <a:cubicBezTo>
                    <a:pt x="244" y="464"/>
                    <a:pt x="200" y="927"/>
                    <a:pt x="1" y="1369"/>
                  </a:cubicBezTo>
                  <a:cubicBezTo>
                    <a:pt x="222" y="1104"/>
                    <a:pt x="310" y="795"/>
                    <a:pt x="310" y="464"/>
                  </a:cubicBezTo>
                  <a:cubicBezTo>
                    <a:pt x="332" y="265"/>
                    <a:pt x="310" y="44"/>
                    <a:pt x="155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9"/>
            <p:cNvSpPr/>
            <p:nvPr/>
          </p:nvSpPr>
          <p:spPr>
            <a:xfrm>
              <a:off x="1180750" y="2470575"/>
              <a:ext cx="42525" cy="23250"/>
            </a:xfrm>
            <a:custGeom>
              <a:avLst/>
              <a:gdLst/>
              <a:ahLst/>
              <a:cxnLst/>
              <a:rect l="l" t="t" r="r" b="b"/>
              <a:pathLst>
                <a:path w="1701" h="930" extrusionOk="0">
                  <a:moveTo>
                    <a:pt x="765" y="0"/>
                  </a:moveTo>
                  <a:cubicBezTo>
                    <a:pt x="483" y="0"/>
                    <a:pt x="199" y="122"/>
                    <a:pt x="1" y="377"/>
                  </a:cubicBezTo>
                  <a:cubicBezTo>
                    <a:pt x="142" y="319"/>
                    <a:pt x="290" y="291"/>
                    <a:pt x="435" y="291"/>
                  </a:cubicBezTo>
                  <a:cubicBezTo>
                    <a:pt x="788" y="291"/>
                    <a:pt x="1128" y="455"/>
                    <a:pt x="1347" y="752"/>
                  </a:cubicBezTo>
                  <a:cubicBezTo>
                    <a:pt x="1413" y="841"/>
                    <a:pt x="1480" y="929"/>
                    <a:pt x="1568" y="929"/>
                  </a:cubicBezTo>
                  <a:cubicBezTo>
                    <a:pt x="1634" y="929"/>
                    <a:pt x="1700" y="863"/>
                    <a:pt x="1700" y="797"/>
                  </a:cubicBezTo>
                  <a:cubicBezTo>
                    <a:pt x="1700" y="752"/>
                    <a:pt x="1700" y="686"/>
                    <a:pt x="1678" y="620"/>
                  </a:cubicBezTo>
                  <a:cubicBezTo>
                    <a:pt x="1514" y="216"/>
                    <a:pt x="1141" y="0"/>
                    <a:pt x="765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9"/>
            <p:cNvSpPr/>
            <p:nvPr/>
          </p:nvSpPr>
          <p:spPr>
            <a:xfrm>
              <a:off x="1320375" y="2460650"/>
              <a:ext cx="72875" cy="21575"/>
            </a:xfrm>
            <a:custGeom>
              <a:avLst/>
              <a:gdLst/>
              <a:ahLst/>
              <a:cxnLst/>
              <a:rect l="l" t="t" r="r" b="b"/>
              <a:pathLst>
                <a:path w="2915" h="863" extrusionOk="0">
                  <a:moveTo>
                    <a:pt x="1636" y="1"/>
                  </a:moveTo>
                  <a:cubicBezTo>
                    <a:pt x="1092" y="1"/>
                    <a:pt x="554" y="186"/>
                    <a:pt x="111" y="553"/>
                  </a:cubicBezTo>
                  <a:cubicBezTo>
                    <a:pt x="67" y="598"/>
                    <a:pt x="1" y="664"/>
                    <a:pt x="23" y="708"/>
                  </a:cubicBezTo>
                  <a:cubicBezTo>
                    <a:pt x="51" y="750"/>
                    <a:pt x="88" y="765"/>
                    <a:pt x="128" y="765"/>
                  </a:cubicBezTo>
                  <a:cubicBezTo>
                    <a:pt x="151" y="765"/>
                    <a:pt x="175" y="760"/>
                    <a:pt x="199" y="752"/>
                  </a:cubicBezTo>
                  <a:cubicBezTo>
                    <a:pt x="426" y="726"/>
                    <a:pt x="656" y="714"/>
                    <a:pt x="886" y="714"/>
                  </a:cubicBezTo>
                  <a:cubicBezTo>
                    <a:pt x="1240" y="714"/>
                    <a:pt x="1596" y="743"/>
                    <a:pt x="1943" y="796"/>
                  </a:cubicBezTo>
                  <a:cubicBezTo>
                    <a:pt x="2098" y="840"/>
                    <a:pt x="2253" y="862"/>
                    <a:pt x="2407" y="862"/>
                  </a:cubicBezTo>
                  <a:cubicBezTo>
                    <a:pt x="2562" y="840"/>
                    <a:pt x="2716" y="774"/>
                    <a:pt x="2826" y="664"/>
                  </a:cubicBezTo>
                  <a:cubicBezTo>
                    <a:pt x="2915" y="531"/>
                    <a:pt x="2893" y="355"/>
                    <a:pt x="2826" y="311"/>
                  </a:cubicBezTo>
                  <a:cubicBezTo>
                    <a:pt x="2450" y="103"/>
                    <a:pt x="2041" y="1"/>
                    <a:pt x="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9"/>
            <p:cNvSpPr/>
            <p:nvPr/>
          </p:nvSpPr>
          <p:spPr>
            <a:xfrm>
              <a:off x="1433525" y="2481450"/>
              <a:ext cx="48025" cy="32225"/>
            </a:xfrm>
            <a:custGeom>
              <a:avLst/>
              <a:gdLst/>
              <a:ahLst/>
              <a:cxnLst/>
              <a:rect l="l" t="t" r="r" b="b"/>
              <a:pathLst>
                <a:path w="1921" h="1289" extrusionOk="0">
                  <a:moveTo>
                    <a:pt x="434" y="0"/>
                  </a:moveTo>
                  <a:cubicBezTo>
                    <a:pt x="393" y="0"/>
                    <a:pt x="351" y="3"/>
                    <a:pt x="309" y="8"/>
                  </a:cubicBezTo>
                  <a:cubicBezTo>
                    <a:pt x="111" y="53"/>
                    <a:pt x="0" y="251"/>
                    <a:pt x="44" y="428"/>
                  </a:cubicBezTo>
                  <a:cubicBezTo>
                    <a:pt x="111" y="538"/>
                    <a:pt x="221" y="627"/>
                    <a:pt x="354" y="671"/>
                  </a:cubicBezTo>
                  <a:cubicBezTo>
                    <a:pt x="839" y="936"/>
                    <a:pt x="1391" y="1134"/>
                    <a:pt x="1921" y="1289"/>
                  </a:cubicBezTo>
                  <a:cubicBezTo>
                    <a:pt x="1722" y="759"/>
                    <a:pt x="1325" y="340"/>
                    <a:pt x="817" y="97"/>
                  </a:cubicBezTo>
                  <a:cubicBezTo>
                    <a:pt x="699" y="29"/>
                    <a:pt x="568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9"/>
            <p:cNvSpPr/>
            <p:nvPr/>
          </p:nvSpPr>
          <p:spPr>
            <a:xfrm>
              <a:off x="1341350" y="2522425"/>
              <a:ext cx="14925" cy="20000"/>
            </a:xfrm>
            <a:custGeom>
              <a:avLst/>
              <a:gdLst/>
              <a:ahLst/>
              <a:cxnLst/>
              <a:rect l="l" t="t" r="r" b="b"/>
              <a:pathLst>
                <a:path w="597" h="800" extrusionOk="0">
                  <a:moveTo>
                    <a:pt x="347" y="1"/>
                  </a:moveTo>
                  <a:cubicBezTo>
                    <a:pt x="205" y="1"/>
                    <a:pt x="86" y="150"/>
                    <a:pt x="45" y="356"/>
                  </a:cubicBezTo>
                  <a:cubicBezTo>
                    <a:pt x="1" y="577"/>
                    <a:pt x="67" y="776"/>
                    <a:pt x="221" y="798"/>
                  </a:cubicBezTo>
                  <a:cubicBezTo>
                    <a:pt x="230" y="799"/>
                    <a:pt x="238" y="800"/>
                    <a:pt x="247" y="800"/>
                  </a:cubicBezTo>
                  <a:cubicBezTo>
                    <a:pt x="373" y="800"/>
                    <a:pt x="511" y="653"/>
                    <a:pt x="553" y="467"/>
                  </a:cubicBezTo>
                  <a:cubicBezTo>
                    <a:pt x="597" y="246"/>
                    <a:pt x="508" y="25"/>
                    <a:pt x="376" y="3"/>
                  </a:cubicBezTo>
                  <a:cubicBezTo>
                    <a:pt x="366" y="2"/>
                    <a:pt x="35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9"/>
            <p:cNvSpPr/>
            <p:nvPr/>
          </p:nvSpPr>
          <p:spPr>
            <a:xfrm>
              <a:off x="1436825" y="2544500"/>
              <a:ext cx="14375" cy="20150"/>
            </a:xfrm>
            <a:custGeom>
              <a:avLst/>
              <a:gdLst/>
              <a:ahLst/>
              <a:cxnLst/>
              <a:rect l="l" t="t" r="r" b="b"/>
              <a:pathLst>
                <a:path w="575" h="806" extrusionOk="0">
                  <a:moveTo>
                    <a:pt x="347" y="1"/>
                  </a:moveTo>
                  <a:cubicBezTo>
                    <a:pt x="205" y="1"/>
                    <a:pt x="86" y="150"/>
                    <a:pt x="45" y="356"/>
                  </a:cubicBezTo>
                  <a:cubicBezTo>
                    <a:pt x="1" y="577"/>
                    <a:pt x="67" y="776"/>
                    <a:pt x="199" y="798"/>
                  </a:cubicBezTo>
                  <a:cubicBezTo>
                    <a:pt x="217" y="803"/>
                    <a:pt x="235" y="805"/>
                    <a:pt x="252" y="805"/>
                  </a:cubicBezTo>
                  <a:cubicBezTo>
                    <a:pt x="383" y="805"/>
                    <a:pt x="492" y="662"/>
                    <a:pt x="531" y="467"/>
                  </a:cubicBezTo>
                  <a:cubicBezTo>
                    <a:pt x="575" y="246"/>
                    <a:pt x="509" y="47"/>
                    <a:pt x="376" y="3"/>
                  </a:cubicBezTo>
                  <a:cubicBezTo>
                    <a:pt x="366" y="2"/>
                    <a:pt x="35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9"/>
            <p:cNvSpPr/>
            <p:nvPr/>
          </p:nvSpPr>
          <p:spPr>
            <a:xfrm>
              <a:off x="1381650" y="2529650"/>
              <a:ext cx="45275" cy="85125"/>
            </a:xfrm>
            <a:custGeom>
              <a:avLst/>
              <a:gdLst/>
              <a:ahLst/>
              <a:cxnLst/>
              <a:rect l="l" t="t" r="r" b="b"/>
              <a:pathLst>
                <a:path w="1811" h="3405" extrusionOk="0">
                  <a:moveTo>
                    <a:pt x="1038" y="1"/>
                  </a:moveTo>
                  <a:lnTo>
                    <a:pt x="1038" y="1"/>
                  </a:lnTo>
                  <a:cubicBezTo>
                    <a:pt x="1236" y="575"/>
                    <a:pt x="1347" y="1171"/>
                    <a:pt x="1435" y="1789"/>
                  </a:cubicBezTo>
                  <a:cubicBezTo>
                    <a:pt x="1457" y="2032"/>
                    <a:pt x="1457" y="2275"/>
                    <a:pt x="1435" y="2540"/>
                  </a:cubicBezTo>
                  <a:cubicBezTo>
                    <a:pt x="1369" y="2783"/>
                    <a:pt x="1236" y="3003"/>
                    <a:pt x="1016" y="3136"/>
                  </a:cubicBezTo>
                  <a:cubicBezTo>
                    <a:pt x="830" y="3215"/>
                    <a:pt x="621" y="3255"/>
                    <a:pt x="412" y="3255"/>
                  </a:cubicBezTo>
                  <a:cubicBezTo>
                    <a:pt x="272" y="3255"/>
                    <a:pt x="133" y="3237"/>
                    <a:pt x="0" y="3202"/>
                  </a:cubicBezTo>
                  <a:lnTo>
                    <a:pt x="0" y="3202"/>
                  </a:lnTo>
                  <a:cubicBezTo>
                    <a:pt x="155" y="3337"/>
                    <a:pt x="360" y="3405"/>
                    <a:pt x="557" y="3405"/>
                  </a:cubicBezTo>
                  <a:cubicBezTo>
                    <a:pt x="585" y="3405"/>
                    <a:pt x="613" y="3403"/>
                    <a:pt x="640" y="3401"/>
                  </a:cubicBezTo>
                  <a:cubicBezTo>
                    <a:pt x="883" y="3379"/>
                    <a:pt x="1104" y="3290"/>
                    <a:pt x="1303" y="3158"/>
                  </a:cubicBezTo>
                  <a:cubicBezTo>
                    <a:pt x="1413" y="3092"/>
                    <a:pt x="1501" y="3003"/>
                    <a:pt x="1568" y="2915"/>
                  </a:cubicBezTo>
                  <a:cubicBezTo>
                    <a:pt x="1634" y="2783"/>
                    <a:pt x="1678" y="2650"/>
                    <a:pt x="1700" y="2518"/>
                  </a:cubicBezTo>
                  <a:cubicBezTo>
                    <a:pt x="1810" y="1767"/>
                    <a:pt x="1523" y="1016"/>
                    <a:pt x="1236" y="310"/>
                  </a:cubicBezTo>
                  <a:cubicBezTo>
                    <a:pt x="1148" y="156"/>
                    <a:pt x="1104" y="23"/>
                    <a:pt x="1038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9"/>
            <p:cNvSpPr/>
            <p:nvPr/>
          </p:nvSpPr>
          <p:spPr>
            <a:xfrm>
              <a:off x="1313200" y="2607150"/>
              <a:ext cx="38125" cy="34025"/>
            </a:xfrm>
            <a:custGeom>
              <a:avLst/>
              <a:gdLst/>
              <a:ahLst/>
              <a:cxnLst/>
              <a:rect l="l" t="t" r="r" b="b"/>
              <a:pathLst>
                <a:path w="1525" h="1361" extrusionOk="0">
                  <a:moveTo>
                    <a:pt x="1265" y="1"/>
                  </a:moveTo>
                  <a:cubicBezTo>
                    <a:pt x="948" y="1"/>
                    <a:pt x="638" y="156"/>
                    <a:pt x="464" y="433"/>
                  </a:cubicBezTo>
                  <a:cubicBezTo>
                    <a:pt x="244" y="698"/>
                    <a:pt x="89" y="1007"/>
                    <a:pt x="1" y="1360"/>
                  </a:cubicBezTo>
                  <a:cubicBezTo>
                    <a:pt x="155" y="1051"/>
                    <a:pt x="376" y="764"/>
                    <a:pt x="619" y="521"/>
                  </a:cubicBezTo>
                  <a:cubicBezTo>
                    <a:pt x="862" y="279"/>
                    <a:pt x="1171" y="124"/>
                    <a:pt x="1524" y="36"/>
                  </a:cubicBezTo>
                  <a:cubicBezTo>
                    <a:pt x="1439" y="12"/>
                    <a:pt x="1352" y="1"/>
                    <a:pt x="1265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9"/>
            <p:cNvSpPr/>
            <p:nvPr/>
          </p:nvSpPr>
          <p:spPr>
            <a:xfrm>
              <a:off x="1346325" y="2626250"/>
              <a:ext cx="62375" cy="28200"/>
            </a:xfrm>
            <a:custGeom>
              <a:avLst/>
              <a:gdLst/>
              <a:ahLst/>
              <a:cxnLst/>
              <a:rect l="l" t="t" r="r" b="b"/>
              <a:pathLst>
                <a:path w="2495" h="1128" extrusionOk="0">
                  <a:moveTo>
                    <a:pt x="0" y="0"/>
                  </a:moveTo>
                  <a:lnTo>
                    <a:pt x="0" y="0"/>
                  </a:lnTo>
                  <a:cubicBezTo>
                    <a:pt x="22" y="243"/>
                    <a:pt x="111" y="464"/>
                    <a:pt x="265" y="640"/>
                  </a:cubicBezTo>
                  <a:cubicBezTo>
                    <a:pt x="560" y="967"/>
                    <a:pt x="960" y="1127"/>
                    <a:pt x="1355" y="1127"/>
                  </a:cubicBezTo>
                  <a:cubicBezTo>
                    <a:pt x="1789" y="1127"/>
                    <a:pt x="2218" y="933"/>
                    <a:pt x="2495" y="552"/>
                  </a:cubicBezTo>
                  <a:lnTo>
                    <a:pt x="2495" y="552"/>
                  </a:lnTo>
                  <a:cubicBezTo>
                    <a:pt x="2188" y="801"/>
                    <a:pt x="1825" y="919"/>
                    <a:pt x="1467" y="919"/>
                  </a:cubicBezTo>
                  <a:cubicBezTo>
                    <a:pt x="872" y="919"/>
                    <a:pt x="290" y="59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9"/>
            <p:cNvSpPr/>
            <p:nvPr/>
          </p:nvSpPr>
          <p:spPr>
            <a:xfrm>
              <a:off x="1226575" y="2544200"/>
              <a:ext cx="89979" cy="91060"/>
            </a:xfrm>
            <a:custGeom>
              <a:avLst/>
              <a:gdLst/>
              <a:ahLst/>
              <a:cxnLst/>
              <a:rect l="l" t="t" r="r" b="b"/>
              <a:pathLst>
                <a:path w="4328" h="4380" extrusionOk="0">
                  <a:moveTo>
                    <a:pt x="1991" y="1"/>
                  </a:moveTo>
                  <a:cubicBezTo>
                    <a:pt x="1590" y="1"/>
                    <a:pt x="1189" y="135"/>
                    <a:pt x="861" y="390"/>
                  </a:cubicBezTo>
                  <a:cubicBezTo>
                    <a:pt x="265" y="876"/>
                    <a:pt x="0" y="1649"/>
                    <a:pt x="155" y="2399"/>
                  </a:cubicBezTo>
                  <a:cubicBezTo>
                    <a:pt x="309" y="3150"/>
                    <a:pt x="795" y="3768"/>
                    <a:pt x="1457" y="4121"/>
                  </a:cubicBezTo>
                  <a:cubicBezTo>
                    <a:pt x="1727" y="4292"/>
                    <a:pt x="2043" y="4380"/>
                    <a:pt x="2357" y="4380"/>
                  </a:cubicBezTo>
                  <a:cubicBezTo>
                    <a:pt x="2531" y="4380"/>
                    <a:pt x="2705" y="4353"/>
                    <a:pt x="2870" y="4298"/>
                  </a:cubicBezTo>
                  <a:cubicBezTo>
                    <a:pt x="3246" y="4143"/>
                    <a:pt x="3533" y="3856"/>
                    <a:pt x="3709" y="3503"/>
                  </a:cubicBezTo>
                  <a:cubicBezTo>
                    <a:pt x="4327" y="2399"/>
                    <a:pt x="3996" y="986"/>
                    <a:pt x="2936" y="280"/>
                  </a:cubicBezTo>
                  <a:cubicBezTo>
                    <a:pt x="2648" y="91"/>
                    <a:pt x="2320" y="1"/>
                    <a:pt x="1991" y="1"/>
                  </a:cubicBezTo>
                  <a:close/>
                </a:path>
              </a:pathLst>
            </a:custGeom>
            <a:solidFill>
              <a:srgbClr val="FD6E80">
                <a:alpha val="44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9"/>
            <p:cNvSpPr/>
            <p:nvPr/>
          </p:nvSpPr>
          <p:spPr>
            <a:xfrm>
              <a:off x="1251400" y="2667625"/>
              <a:ext cx="64600" cy="43075"/>
            </a:xfrm>
            <a:custGeom>
              <a:avLst/>
              <a:gdLst/>
              <a:ahLst/>
              <a:cxnLst/>
              <a:rect l="l" t="t" r="r" b="b"/>
              <a:pathLst>
                <a:path w="2584" h="1723" extrusionOk="0">
                  <a:moveTo>
                    <a:pt x="0" y="1"/>
                  </a:moveTo>
                  <a:lnTo>
                    <a:pt x="0" y="1"/>
                  </a:lnTo>
                  <a:cubicBezTo>
                    <a:pt x="685" y="928"/>
                    <a:pt x="1722" y="1590"/>
                    <a:pt x="2583" y="1723"/>
                  </a:cubicBezTo>
                  <a:cubicBezTo>
                    <a:pt x="1656" y="1237"/>
                    <a:pt x="795" y="663"/>
                    <a:pt x="0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9"/>
            <p:cNvSpPr/>
            <p:nvPr/>
          </p:nvSpPr>
          <p:spPr>
            <a:xfrm>
              <a:off x="2040050" y="2809450"/>
              <a:ext cx="188775" cy="200925"/>
            </a:xfrm>
            <a:custGeom>
              <a:avLst/>
              <a:gdLst/>
              <a:ahLst/>
              <a:cxnLst/>
              <a:rect l="l" t="t" r="r" b="b"/>
              <a:pathLst>
                <a:path w="7551" h="8037" extrusionOk="0">
                  <a:moveTo>
                    <a:pt x="956" y="1"/>
                  </a:moveTo>
                  <a:cubicBezTo>
                    <a:pt x="676" y="1"/>
                    <a:pt x="368" y="166"/>
                    <a:pt x="332" y="421"/>
                  </a:cubicBezTo>
                  <a:cubicBezTo>
                    <a:pt x="288" y="730"/>
                    <a:pt x="575" y="973"/>
                    <a:pt x="663" y="1282"/>
                  </a:cubicBezTo>
                  <a:cubicBezTo>
                    <a:pt x="486" y="1304"/>
                    <a:pt x="332" y="1370"/>
                    <a:pt x="199" y="1503"/>
                  </a:cubicBezTo>
                  <a:cubicBezTo>
                    <a:pt x="45" y="1701"/>
                    <a:pt x="1" y="1966"/>
                    <a:pt x="89" y="2231"/>
                  </a:cubicBezTo>
                  <a:cubicBezTo>
                    <a:pt x="199" y="2452"/>
                    <a:pt x="332" y="2673"/>
                    <a:pt x="508" y="2871"/>
                  </a:cubicBezTo>
                  <a:cubicBezTo>
                    <a:pt x="155" y="3070"/>
                    <a:pt x="1" y="3489"/>
                    <a:pt x="133" y="3865"/>
                  </a:cubicBezTo>
                  <a:cubicBezTo>
                    <a:pt x="266" y="4328"/>
                    <a:pt x="575" y="4726"/>
                    <a:pt x="972" y="4968"/>
                  </a:cubicBezTo>
                  <a:cubicBezTo>
                    <a:pt x="818" y="5609"/>
                    <a:pt x="1325" y="6094"/>
                    <a:pt x="1833" y="6425"/>
                  </a:cubicBezTo>
                  <a:cubicBezTo>
                    <a:pt x="3180" y="7331"/>
                    <a:pt x="4725" y="7882"/>
                    <a:pt x="6336" y="8037"/>
                  </a:cubicBezTo>
                  <a:cubicBezTo>
                    <a:pt x="6579" y="7971"/>
                    <a:pt x="6800" y="7618"/>
                    <a:pt x="6910" y="7331"/>
                  </a:cubicBezTo>
                  <a:cubicBezTo>
                    <a:pt x="7175" y="6735"/>
                    <a:pt x="7352" y="6094"/>
                    <a:pt x="7462" y="5432"/>
                  </a:cubicBezTo>
                  <a:cubicBezTo>
                    <a:pt x="7551" y="4770"/>
                    <a:pt x="7440" y="4085"/>
                    <a:pt x="7087" y="3511"/>
                  </a:cubicBezTo>
                  <a:cubicBezTo>
                    <a:pt x="6866" y="3180"/>
                    <a:pt x="6579" y="2893"/>
                    <a:pt x="6248" y="2628"/>
                  </a:cubicBezTo>
                  <a:cubicBezTo>
                    <a:pt x="5453" y="1966"/>
                    <a:pt x="4637" y="1348"/>
                    <a:pt x="3798" y="752"/>
                  </a:cubicBezTo>
                  <a:cubicBezTo>
                    <a:pt x="3643" y="620"/>
                    <a:pt x="3445" y="531"/>
                    <a:pt x="3246" y="509"/>
                  </a:cubicBezTo>
                  <a:cubicBezTo>
                    <a:pt x="3238" y="509"/>
                    <a:pt x="3230" y="509"/>
                    <a:pt x="3222" y="509"/>
                  </a:cubicBezTo>
                  <a:cubicBezTo>
                    <a:pt x="2647" y="509"/>
                    <a:pt x="2432" y="1262"/>
                    <a:pt x="2894" y="1574"/>
                  </a:cubicBezTo>
                  <a:lnTo>
                    <a:pt x="2894" y="1574"/>
                  </a:lnTo>
                  <a:cubicBezTo>
                    <a:pt x="2503" y="1335"/>
                    <a:pt x="2171" y="1019"/>
                    <a:pt x="1899" y="664"/>
                  </a:cubicBezTo>
                  <a:cubicBezTo>
                    <a:pt x="1701" y="377"/>
                    <a:pt x="1436" y="156"/>
                    <a:pt x="1127" y="23"/>
                  </a:cubicBezTo>
                  <a:cubicBezTo>
                    <a:pt x="1073" y="8"/>
                    <a:pt x="1015" y="1"/>
                    <a:pt x="956" y="1"/>
                  </a:cubicBezTo>
                  <a:close/>
                </a:path>
              </a:pathLst>
            </a:custGeom>
            <a:solidFill>
              <a:srgbClr val="B26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9"/>
            <p:cNvSpPr/>
            <p:nvPr/>
          </p:nvSpPr>
          <p:spPr>
            <a:xfrm>
              <a:off x="2040050" y="2916000"/>
              <a:ext cx="70675" cy="41400"/>
            </a:xfrm>
            <a:custGeom>
              <a:avLst/>
              <a:gdLst/>
              <a:ahLst/>
              <a:cxnLst/>
              <a:rect l="l" t="t" r="r" b="b"/>
              <a:pathLst>
                <a:path w="2827" h="1656" extrusionOk="0">
                  <a:moveTo>
                    <a:pt x="1" y="0"/>
                  </a:moveTo>
                  <a:lnTo>
                    <a:pt x="1" y="0"/>
                  </a:lnTo>
                  <a:cubicBezTo>
                    <a:pt x="773" y="795"/>
                    <a:pt x="1745" y="1369"/>
                    <a:pt x="2826" y="1656"/>
                  </a:cubicBezTo>
                  <a:cubicBezTo>
                    <a:pt x="1899" y="1170"/>
                    <a:pt x="994" y="618"/>
                    <a:pt x="1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9"/>
            <p:cNvSpPr/>
            <p:nvPr/>
          </p:nvSpPr>
          <p:spPr>
            <a:xfrm>
              <a:off x="2034525" y="2865225"/>
              <a:ext cx="78950" cy="59625"/>
            </a:xfrm>
            <a:custGeom>
              <a:avLst/>
              <a:gdLst/>
              <a:ahLst/>
              <a:cxnLst/>
              <a:rect l="l" t="t" r="r" b="b"/>
              <a:pathLst>
                <a:path w="3158" h="2385" extrusionOk="0">
                  <a:moveTo>
                    <a:pt x="1" y="0"/>
                  </a:moveTo>
                  <a:lnTo>
                    <a:pt x="1" y="0"/>
                  </a:lnTo>
                  <a:cubicBezTo>
                    <a:pt x="862" y="1038"/>
                    <a:pt x="1944" y="1854"/>
                    <a:pt x="3158" y="2384"/>
                  </a:cubicBezTo>
                  <a:cubicBezTo>
                    <a:pt x="2076" y="1634"/>
                    <a:pt x="1016" y="839"/>
                    <a:pt x="1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9"/>
            <p:cNvSpPr/>
            <p:nvPr/>
          </p:nvSpPr>
          <p:spPr>
            <a:xfrm>
              <a:off x="2040600" y="2826575"/>
              <a:ext cx="77300" cy="67350"/>
            </a:xfrm>
            <a:custGeom>
              <a:avLst/>
              <a:gdLst/>
              <a:ahLst/>
              <a:cxnLst/>
              <a:rect l="l" t="t" r="r" b="b"/>
              <a:pathLst>
                <a:path w="3092" h="2694" extrusionOk="0">
                  <a:moveTo>
                    <a:pt x="1" y="1"/>
                  </a:moveTo>
                  <a:lnTo>
                    <a:pt x="1" y="1"/>
                  </a:lnTo>
                  <a:cubicBezTo>
                    <a:pt x="884" y="1060"/>
                    <a:pt x="1833" y="2120"/>
                    <a:pt x="3091" y="2694"/>
                  </a:cubicBezTo>
                  <a:cubicBezTo>
                    <a:pt x="2076" y="1833"/>
                    <a:pt x="1127" y="906"/>
                    <a:pt x="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9"/>
            <p:cNvSpPr/>
            <p:nvPr/>
          </p:nvSpPr>
          <p:spPr>
            <a:xfrm>
              <a:off x="2100200" y="2834850"/>
              <a:ext cx="35900" cy="48600"/>
            </a:xfrm>
            <a:custGeom>
              <a:avLst/>
              <a:gdLst/>
              <a:ahLst/>
              <a:cxnLst/>
              <a:rect l="l" t="t" r="r" b="b"/>
              <a:pathLst>
                <a:path w="1436" h="1944" extrusionOk="0">
                  <a:moveTo>
                    <a:pt x="1" y="1"/>
                  </a:moveTo>
                  <a:lnTo>
                    <a:pt x="1" y="1"/>
                  </a:lnTo>
                  <a:cubicBezTo>
                    <a:pt x="398" y="707"/>
                    <a:pt x="840" y="1414"/>
                    <a:pt x="1436" y="1944"/>
                  </a:cubicBezTo>
                  <a:cubicBezTo>
                    <a:pt x="1061" y="1215"/>
                    <a:pt x="575" y="553"/>
                    <a:pt x="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9"/>
            <p:cNvSpPr/>
            <p:nvPr/>
          </p:nvSpPr>
          <p:spPr>
            <a:xfrm>
              <a:off x="1808250" y="2738025"/>
              <a:ext cx="576775" cy="628325"/>
            </a:xfrm>
            <a:custGeom>
              <a:avLst/>
              <a:gdLst/>
              <a:ahLst/>
              <a:cxnLst/>
              <a:rect l="l" t="t" r="r" b="b"/>
              <a:pathLst>
                <a:path w="23071" h="25133" extrusionOk="0">
                  <a:moveTo>
                    <a:pt x="16291" y="0"/>
                  </a:moveTo>
                  <a:cubicBezTo>
                    <a:pt x="16121" y="0"/>
                    <a:pt x="15951" y="18"/>
                    <a:pt x="15785" y="55"/>
                  </a:cubicBezTo>
                  <a:cubicBezTo>
                    <a:pt x="14571" y="276"/>
                    <a:pt x="13423" y="1137"/>
                    <a:pt x="13114" y="2329"/>
                  </a:cubicBezTo>
                  <a:cubicBezTo>
                    <a:pt x="12915" y="3123"/>
                    <a:pt x="13092" y="3962"/>
                    <a:pt x="13291" y="4757"/>
                  </a:cubicBezTo>
                  <a:cubicBezTo>
                    <a:pt x="14174" y="8399"/>
                    <a:pt x="15520" y="11932"/>
                    <a:pt x="17286" y="15265"/>
                  </a:cubicBezTo>
                  <a:cubicBezTo>
                    <a:pt x="16536" y="15773"/>
                    <a:pt x="15741" y="16214"/>
                    <a:pt x="14990" y="16678"/>
                  </a:cubicBezTo>
                  <a:cubicBezTo>
                    <a:pt x="13401" y="17605"/>
                    <a:pt x="11878" y="18621"/>
                    <a:pt x="10421" y="19724"/>
                  </a:cubicBezTo>
                  <a:cubicBezTo>
                    <a:pt x="9273" y="20585"/>
                    <a:pt x="8125" y="21535"/>
                    <a:pt x="6734" y="21888"/>
                  </a:cubicBezTo>
                  <a:cubicBezTo>
                    <a:pt x="6286" y="21985"/>
                    <a:pt x="5830" y="22031"/>
                    <a:pt x="5372" y="22031"/>
                  </a:cubicBezTo>
                  <a:cubicBezTo>
                    <a:pt x="4793" y="22031"/>
                    <a:pt x="4211" y="21957"/>
                    <a:pt x="3643" y="21822"/>
                  </a:cubicBezTo>
                  <a:cubicBezTo>
                    <a:pt x="2933" y="21640"/>
                    <a:pt x="2192" y="21376"/>
                    <a:pt x="1491" y="21376"/>
                  </a:cubicBezTo>
                  <a:cubicBezTo>
                    <a:pt x="1167" y="21376"/>
                    <a:pt x="852" y="21432"/>
                    <a:pt x="553" y="21579"/>
                  </a:cubicBezTo>
                  <a:cubicBezTo>
                    <a:pt x="354" y="21667"/>
                    <a:pt x="200" y="21799"/>
                    <a:pt x="111" y="21998"/>
                  </a:cubicBezTo>
                  <a:cubicBezTo>
                    <a:pt x="1" y="22175"/>
                    <a:pt x="45" y="22395"/>
                    <a:pt x="177" y="22550"/>
                  </a:cubicBezTo>
                  <a:cubicBezTo>
                    <a:pt x="111" y="22815"/>
                    <a:pt x="200" y="23080"/>
                    <a:pt x="398" y="23234"/>
                  </a:cubicBezTo>
                  <a:cubicBezTo>
                    <a:pt x="597" y="23389"/>
                    <a:pt x="818" y="23499"/>
                    <a:pt x="1060" y="23565"/>
                  </a:cubicBezTo>
                  <a:cubicBezTo>
                    <a:pt x="2650" y="24073"/>
                    <a:pt x="4261" y="24581"/>
                    <a:pt x="5829" y="25133"/>
                  </a:cubicBezTo>
                  <a:cubicBezTo>
                    <a:pt x="8655" y="24404"/>
                    <a:pt x="11370" y="23323"/>
                    <a:pt x="14085" y="22241"/>
                  </a:cubicBezTo>
                  <a:lnTo>
                    <a:pt x="17154" y="21005"/>
                  </a:lnTo>
                  <a:cubicBezTo>
                    <a:pt x="18280" y="20585"/>
                    <a:pt x="19406" y="20078"/>
                    <a:pt x="20487" y="19526"/>
                  </a:cubicBezTo>
                  <a:cubicBezTo>
                    <a:pt x="21083" y="19239"/>
                    <a:pt x="21613" y="18841"/>
                    <a:pt x="22055" y="18356"/>
                  </a:cubicBezTo>
                  <a:cubicBezTo>
                    <a:pt x="22474" y="17892"/>
                    <a:pt x="22739" y="17318"/>
                    <a:pt x="22849" y="16700"/>
                  </a:cubicBezTo>
                  <a:cubicBezTo>
                    <a:pt x="23070" y="15000"/>
                    <a:pt x="22783" y="13322"/>
                    <a:pt x="22408" y="11711"/>
                  </a:cubicBezTo>
                  <a:cubicBezTo>
                    <a:pt x="21944" y="9569"/>
                    <a:pt x="21326" y="7450"/>
                    <a:pt x="20576" y="5397"/>
                  </a:cubicBezTo>
                  <a:cubicBezTo>
                    <a:pt x="19957" y="3675"/>
                    <a:pt x="19207" y="1931"/>
                    <a:pt x="17860" y="673"/>
                  </a:cubicBezTo>
                  <a:cubicBezTo>
                    <a:pt x="17617" y="430"/>
                    <a:pt x="17308" y="231"/>
                    <a:pt x="16999" y="99"/>
                  </a:cubicBezTo>
                  <a:cubicBezTo>
                    <a:pt x="16768" y="35"/>
                    <a:pt x="16529" y="0"/>
                    <a:pt x="16291" y="0"/>
                  </a:cubicBezTo>
                  <a:close/>
                </a:path>
              </a:pathLst>
            </a:custGeom>
            <a:solidFill>
              <a:srgbClr val="97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9"/>
            <p:cNvSpPr/>
            <p:nvPr/>
          </p:nvSpPr>
          <p:spPr>
            <a:xfrm>
              <a:off x="1802750" y="3294600"/>
              <a:ext cx="98250" cy="26500"/>
            </a:xfrm>
            <a:custGeom>
              <a:avLst/>
              <a:gdLst/>
              <a:ahLst/>
              <a:cxnLst/>
              <a:rect l="l" t="t" r="r" b="b"/>
              <a:pathLst>
                <a:path w="3930" h="1060" extrusionOk="0">
                  <a:moveTo>
                    <a:pt x="1788" y="0"/>
                  </a:moveTo>
                  <a:cubicBezTo>
                    <a:pt x="1060" y="44"/>
                    <a:pt x="309" y="397"/>
                    <a:pt x="0" y="1060"/>
                  </a:cubicBezTo>
                  <a:cubicBezTo>
                    <a:pt x="397" y="552"/>
                    <a:pt x="1016" y="243"/>
                    <a:pt x="1678" y="221"/>
                  </a:cubicBezTo>
                  <a:cubicBezTo>
                    <a:pt x="1788" y="210"/>
                    <a:pt x="1898" y="205"/>
                    <a:pt x="2009" y="205"/>
                  </a:cubicBezTo>
                  <a:cubicBezTo>
                    <a:pt x="2562" y="205"/>
                    <a:pt x="3139" y="327"/>
                    <a:pt x="3930" y="419"/>
                  </a:cubicBezTo>
                  <a:cubicBezTo>
                    <a:pt x="3245" y="155"/>
                    <a:pt x="2517" y="0"/>
                    <a:pt x="1788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9"/>
            <p:cNvSpPr/>
            <p:nvPr/>
          </p:nvSpPr>
          <p:spPr>
            <a:xfrm>
              <a:off x="1798325" y="3281350"/>
              <a:ext cx="98825" cy="26500"/>
            </a:xfrm>
            <a:custGeom>
              <a:avLst/>
              <a:gdLst/>
              <a:ahLst/>
              <a:cxnLst/>
              <a:rect l="l" t="t" r="r" b="b"/>
              <a:pathLst>
                <a:path w="3953" h="1060" extrusionOk="0">
                  <a:moveTo>
                    <a:pt x="1811" y="0"/>
                  </a:moveTo>
                  <a:cubicBezTo>
                    <a:pt x="1082" y="44"/>
                    <a:pt x="310" y="398"/>
                    <a:pt x="0" y="1060"/>
                  </a:cubicBezTo>
                  <a:cubicBezTo>
                    <a:pt x="420" y="552"/>
                    <a:pt x="1038" y="243"/>
                    <a:pt x="1700" y="221"/>
                  </a:cubicBezTo>
                  <a:cubicBezTo>
                    <a:pt x="1823" y="209"/>
                    <a:pt x="1946" y="203"/>
                    <a:pt x="2069" y="203"/>
                  </a:cubicBezTo>
                  <a:cubicBezTo>
                    <a:pt x="2611" y="203"/>
                    <a:pt x="3179" y="308"/>
                    <a:pt x="3952" y="398"/>
                  </a:cubicBezTo>
                  <a:cubicBezTo>
                    <a:pt x="3268" y="133"/>
                    <a:pt x="2539" y="0"/>
                    <a:pt x="1811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6" name="Google Shape;1926;p59"/>
          <p:cNvGrpSpPr/>
          <p:nvPr/>
        </p:nvGrpSpPr>
        <p:grpSpPr>
          <a:xfrm>
            <a:off x="4743450" y="1930575"/>
            <a:ext cx="1424475" cy="2010900"/>
            <a:chOff x="4285175" y="1408600"/>
            <a:chExt cx="1424475" cy="2010900"/>
          </a:xfrm>
        </p:grpSpPr>
        <p:sp>
          <p:nvSpPr>
            <p:cNvPr id="1927" name="Google Shape;1927;p59"/>
            <p:cNvSpPr/>
            <p:nvPr/>
          </p:nvSpPr>
          <p:spPr>
            <a:xfrm>
              <a:off x="4312225" y="1408600"/>
              <a:ext cx="1053025" cy="1121450"/>
            </a:xfrm>
            <a:custGeom>
              <a:avLst/>
              <a:gdLst/>
              <a:ahLst/>
              <a:cxnLst/>
              <a:rect l="l" t="t" r="r" b="b"/>
              <a:pathLst>
                <a:path w="42121" h="44858" extrusionOk="0">
                  <a:moveTo>
                    <a:pt x="27644" y="1"/>
                  </a:moveTo>
                  <a:cubicBezTo>
                    <a:pt x="22140" y="1"/>
                    <a:pt x="16975" y="3248"/>
                    <a:pt x="14680" y="8506"/>
                  </a:cubicBezTo>
                  <a:cubicBezTo>
                    <a:pt x="13864" y="10383"/>
                    <a:pt x="13422" y="12480"/>
                    <a:pt x="12031" y="14003"/>
                  </a:cubicBezTo>
                  <a:cubicBezTo>
                    <a:pt x="10817" y="15328"/>
                    <a:pt x="8941" y="16122"/>
                    <a:pt x="8278" y="17778"/>
                  </a:cubicBezTo>
                  <a:cubicBezTo>
                    <a:pt x="7594" y="19500"/>
                    <a:pt x="8455" y="21597"/>
                    <a:pt x="7638" y="23253"/>
                  </a:cubicBezTo>
                  <a:cubicBezTo>
                    <a:pt x="6755" y="25041"/>
                    <a:pt x="4371" y="25416"/>
                    <a:pt x="2936" y="26829"/>
                  </a:cubicBezTo>
                  <a:cubicBezTo>
                    <a:pt x="2804" y="26962"/>
                    <a:pt x="2715" y="27116"/>
                    <a:pt x="2671" y="27293"/>
                  </a:cubicBezTo>
                  <a:cubicBezTo>
                    <a:pt x="2671" y="27646"/>
                    <a:pt x="2936" y="27933"/>
                    <a:pt x="3267" y="27955"/>
                  </a:cubicBezTo>
                  <a:cubicBezTo>
                    <a:pt x="3598" y="27955"/>
                    <a:pt x="3930" y="27867"/>
                    <a:pt x="4239" y="27712"/>
                  </a:cubicBezTo>
                  <a:lnTo>
                    <a:pt x="4239" y="27712"/>
                  </a:lnTo>
                  <a:cubicBezTo>
                    <a:pt x="2186" y="29235"/>
                    <a:pt x="0" y="31266"/>
                    <a:pt x="177" y="33805"/>
                  </a:cubicBezTo>
                  <a:cubicBezTo>
                    <a:pt x="375" y="36300"/>
                    <a:pt x="2870" y="38066"/>
                    <a:pt x="5342" y="38441"/>
                  </a:cubicBezTo>
                  <a:cubicBezTo>
                    <a:pt x="6667" y="40958"/>
                    <a:pt x="9095" y="42790"/>
                    <a:pt x="11766" y="43783"/>
                  </a:cubicBezTo>
                  <a:cubicBezTo>
                    <a:pt x="13806" y="44559"/>
                    <a:pt x="15973" y="44858"/>
                    <a:pt x="18152" y="44858"/>
                  </a:cubicBezTo>
                  <a:cubicBezTo>
                    <a:pt x="18827" y="44858"/>
                    <a:pt x="19504" y="44829"/>
                    <a:pt x="20177" y="44777"/>
                  </a:cubicBezTo>
                  <a:cubicBezTo>
                    <a:pt x="24968" y="44401"/>
                    <a:pt x="29604" y="42878"/>
                    <a:pt x="33710" y="40340"/>
                  </a:cubicBezTo>
                  <a:cubicBezTo>
                    <a:pt x="36182" y="38794"/>
                    <a:pt x="38456" y="36829"/>
                    <a:pt x="39957" y="34313"/>
                  </a:cubicBezTo>
                  <a:cubicBezTo>
                    <a:pt x="41459" y="31796"/>
                    <a:pt x="42077" y="28684"/>
                    <a:pt x="41194" y="25880"/>
                  </a:cubicBezTo>
                  <a:cubicBezTo>
                    <a:pt x="40399" y="23341"/>
                    <a:pt x="38390" y="21089"/>
                    <a:pt x="38589" y="18418"/>
                  </a:cubicBezTo>
                  <a:cubicBezTo>
                    <a:pt x="38765" y="16167"/>
                    <a:pt x="40465" y="14356"/>
                    <a:pt x="41061" y="12215"/>
                  </a:cubicBezTo>
                  <a:cubicBezTo>
                    <a:pt x="42121" y="8374"/>
                    <a:pt x="39538" y="4488"/>
                    <a:pt x="35608" y="4003"/>
                  </a:cubicBezTo>
                  <a:cubicBezTo>
                    <a:pt x="34792" y="1817"/>
                    <a:pt x="33070" y="934"/>
                    <a:pt x="31326" y="493"/>
                  </a:cubicBezTo>
                  <a:cubicBezTo>
                    <a:pt x="30100" y="160"/>
                    <a:pt x="28864" y="1"/>
                    <a:pt x="27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9"/>
            <p:cNvSpPr/>
            <p:nvPr/>
          </p:nvSpPr>
          <p:spPr>
            <a:xfrm>
              <a:off x="4400525" y="1840900"/>
              <a:ext cx="264375" cy="562950"/>
            </a:xfrm>
            <a:custGeom>
              <a:avLst/>
              <a:gdLst/>
              <a:ahLst/>
              <a:cxnLst/>
              <a:rect l="l" t="t" r="r" b="b"/>
              <a:pathLst>
                <a:path w="10575" h="22518" extrusionOk="0">
                  <a:moveTo>
                    <a:pt x="10575" y="0"/>
                  </a:moveTo>
                  <a:lnTo>
                    <a:pt x="10575" y="0"/>
                  </a:lnTo>
                  <a:cubicBezTo>
                    <a:pt x="9714" y="707"/>
                    <a:pt x="9007" y="1568"/>
                    <a:pt x="8477" y="2539"/>
                  </a:cubicBezTo>
                  <a:cubicBezTo>
                    <a:pt x="7947" y="3510"/>
                    <a:pt x="7594" y="4570"/>
                    <a:pt x="7418" y="5652"/>
                  </a:cubicBezTo>
                  <a:cubicBezTo>
                    <a:pt x="7241" y="6756"/>
                    <a:pt x="7241" y="7837"/>
                    <a:pt x="6976" y="8875"/>
                  </a:cubicBezTo>
                  <a:cubicBezTo>
                    <a:pt x="6711" y="9912"/>
                    <a:pt x="6248" y="10884"/>
                    <a:pt x="5585" y="11745"/>
                  </a:cubicBezTo>
                  <a:cubicBezTo>
                    <a:pt x="5254" y="12164"/>
                    <a:pt x="4901" y="12562"/>
                    <a:pt x="4504" y="12915"/>
                  </a:cubicBezTo>
                  <a:cubicBezTo>
                    <a:pt x="4084" y="13268"/>
                    <a:pt x="3643" y="13577"/>
                    <a:pt x="3201" y="13864"/>
                  </a:cubicBezTo>
                  <a:cubicBezTo>
                    <a:pt x="2738" y="14173"/>
                    <a:pt x="2296" y="14504"/>
                    <a:pt x="1877" y="14880"/>
                  </a:cubicBezTo>
                  <a:cubicBezTo>
                    <a:pt x="1457" y="15255"/>
                    <a:pt x="1126" y="15696"/>
                    <a:pt x="839" y="16204"/>
                  </a:cubicBezTo>
                  <a:cubicBezTo>
                    <a:pt x="552" y="16690"/>
                    <a:pt x="353" y="17197"/>
                    <a:pt x="221" y="17749"/>
                  </a:cubicBezTo>
                  <a:cubicBezTo>
                    <a:pt x="66" y="18279"/>
                    <a:pt x="0" y="18853"/>
                    <a:pt x="22" y="19405"/>
                  </a:cubicBezTo>
                  <a:cubicBezTo>
                    <a:pt x="22" y="20509"/>
                    <a:pt x="353" y="21591"/>
                    <a:pt x="972" y="22518"/>
                  </a:cubicBezTo>
                  <a:cubicBezTo>
                    <a:pt x="420" y="21568"/>
                    <a:pt x="155" y="20487"/>
                    <a:pt x="199" y="19405"/>
                  </a:cubicBezTo>
                  <a:cubicBezTo>
                    <a:pt x="199" y="18853"/>
                    <a:pt x="287" y="18323"/>
                    <a:pt x="442" y="17816"/>
                  </a:cubicBezTo>
                  <a:cubicBezTo>
                    <a:pt x="574" y="17286"/>
                    <a:pt x="795" y="16800"/>
                    <a:pt x="1082" y="16337"/>
                  </a:cubicBezTo>
                  <a:cubicBezTo>
                    <a:pt x="1369" y="15895"/>
                    <a:pt x="1700" y="15476"/>
                    <a:pt x="2075" y="15122"/>
                  </a:cubicBezTo>
                  <a:cubicBezTo>
                    <a:pt x="2495" y="14769"/>
                    <a:pt x="2936" y="14438"/>
                    <a:pt x="3378" y="14151"/>
                  </a:cubicBezTo>
                  <a:cubicBezTo>
                    <a:pt x="3841" y="13864"/>
                    <a:pt x="4305" y="13533"/>
                    <a:pt x="4724" y="13180"/>
                  </a:cubicBezTo>
                  <a:cubicBezTo>
                    <a:pt x="5144" y="12826"/>
                    <a:pt x="5541" y="12429"/>
                    <a:pt x="5872" y="11966"/>
                  </a:cubicBezTo>
                  <a:cubicBezTo>
                    <a:pt x="6557" y="11082"/>
                    <a:pt x="7042" y="10067"/>
                    <a:pt x="7307" y="8963"/>
                  </a:cubicBezTo>
                  <a:cubicBezTo>
                    <a:pt x="7572" y="7881"/>
                    <a:pt x="7594" y="6778"/>
                    <a:pt x="7705" y="5696"/>
                  </a:cubicBezTo>
                  <a:cubicBezTo>
                    <a:pt x="7970" y="3533"/>
                    <a:pt x="8985" y="1524"/>
                    <a:pt x="10575" y="0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9"/>
            <p:cNvSpPr/>
            <p:nvPr/>
          </p:nvSpPr>
          <p:spPr>
            <a:xfrm>
              <a:off x="4576025" y="1941900"/>
              <a:ext cx="131925" cy="468575"/>
            </a:xfrm>
            <a:custGeom>
              <a:avLst/>
              <a:gdLst/>
              <a:ahLst/>
              <a:cxnLst/>
              <a:rect l="l" t="t" r="r" b="b"/>
              <a:pathLst>
                <a:path w="5277" h="18743" extrusionOk="0">
                  <a:moveTo>
                    <a:pt x="5276" y="0"/>
                  </a:moveTo>
                  <a:lnTo>
                    <a:pt x="5276" y="0"/>
                  </a:lnTo>
                  <a:cubicBezTo>
                    <a:pt x="4725" y="663"/>
                    <a:pt x="4570" y="1568"/>
                    <a:pt x="4504" y="2384"/>
                  </a:cubicBezTo>
                  <a:cubicBezTo>
                    <a:pt x="4504" y="3223"/>
                    <a:pt x="4438" y="4062"/>
                    <a:pt x="4327" y="4901"/>
                  </a:cubicBezTo>
                  <a:cubicBezTo>
                    <a:pt x="4261" y="5298"/>
                    <a:pt x="4128" y="5696"/>
                    <a:pt x="3930" y="6049"/>
                  </a:cubicBezTo>
                  <a:cubicBezTo>
                    <a:pt x="3731" y="6402"/>
                    <a:pt x="3488" y="6733"/>
                    <a:pt x="3223" y="7042"/>
                  </a:cubicBezTo>
                  <a:cubicBezTo>
                    <a:pt x="2671" y="7661"/>
                    <a:pt x="2031" y="8235"/>
                    <a:pt x="1479" y="8919"/>
                  </a:cubicBezTo>
                  <a:cubicBezTo>
                    <a:pt x="486" y="10354"/>
                    <a:pt x="0" y="12076"/>
                    <a:pt x="111" y="13820"/>
                  </a:cubicBezTo>
                  <a:cubicBezTo>
                    <a:pt x="221" y="15520"/>
                    <a:pt x="641" y="17197"/>
                    <a:pt x="1369" y="18743"/>
                  </a:cubicBezTo>
                  <a:cubicBezTo>
                    <a:pt x="1082" y="17948"/>
                    <a:pt x="839" y="17131"/>
                    <a:pt x="663" y="16292"/>
                  </a:cubicBezTo>
                  <a:cubicBezTo>
                    <a:pt x="486" y="15475"/>
                    <a:pt x="398" y="14659"/>
                    <a:pt x="376" y="13820"/>
                  </a:cubicBezTo>
                  <a:cubicBezTo>
                    <a:pt x="376" y="12164"/>
                    <a:pt x="773" y="10464"/>
                    <a:pt x="1788" y="9162"/>
                  </a:cubicBezTo>
                  <a:cubicBezTo>
                    <a:pt x="2296" y="8499"/>
                    <a:pt x="2914" y="7926"/>
                    <a:pt x="3466" y="7263"/>
                  </a:cubicBezTo>
                  <a:cubicBezTo>
                    <a:pt x="3775" y="6954"/>
                    <a:pt x="4018" y="6579"/>
                    <a:pt x="4217" y="6204"/>
                  </a:cubicBezTo>
                  <a:cubicBezTo>
                    <a:pt x="4415" y="5806"/>
                    <a:pt x="4570" y="5387"/>
                    <a:pt x="4614" y="4945"/>
                  </a:cubicBezTo>
                  <a:cubicBezTo>
                    <a:pt x="4702" y="4106"/>
                    <a:pt x="4725" y="3245"/>
                    <a:pt x="4702" y="2407"/>
                  </a:cubicBezTo>
                  <a:cubicBezTo>
                    <a:pt x="4702" y="1568"/>
                    <a:pt x="4813" y="707"/>
                    <a:pt x="5276" y="0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9"/>
            <p:cNvSpPr/>
            <p:nvPr/>
          </p:nvSpPr>
          <p:spPr>
            <a:xfrm>
              <a:off x="5215675" y="1775775"/>
              <a:ext cx="59625" cy="331150"/>
            </a:xfrm>
            <a:custGeom>
              <a:avLst/>
              <a:gdLst/>
              <a:ahLst/>
              <a:cxnLst/>
              <a:rect l="l" t="t" r="r" b="b"/>
              <a:pathLst>
                <a:path w="2385" h="13246" extrusionOk="0">
                  <a:moveTo>
                    <a:pt x="1744" y="0"/>
                  </a:moveTo>
                  <a:cubicBezTo>
                    <a:pt x="1722" y="574"/>
                    <a:pt x="1634" y="1148"/>
                    <a:pt x="1457" y="1678"/>
                  </a:cubicBezTo>
                  <a:cubicBezTo>
                    <a:pt x="1303" y="2230"/>
                    <a:pt x="1082" y="2760"/>
                    <a:pt x="883" y="3312"/>
                  </a:cubicBezTo>
                  <a:cubicBezTo>
                    <a:pt x="442" y="4371"/>
                    <a:pt x="0" y="5497"/>
                    <a:pt x="44" y="6712"/>
                  </a:cubicBezTo>
                  <a:cubicBezTo>
                    <a:pt x="89" y="7926"/>
                    <a:pt x="574" y="9029"/>
                    <a:pt x="1082" y="10045"/>
                  </a:cubicBezTo>
                  <a:cubicBezTo>
                    <a:pt x="1347" y="10575"/>
                    <a:pt x="1612" y="11083"/>
                    <a:pt x="1833" y="11612"/>
                  </a:cubicBezTo>
                  <a:cubicBezTo>
                    <a:pt x="2075" y="12142"/>
                    <a:pt x="2252" y="12672"/>
                    <a:pt x="2384" y="13246"/>
                  </a:cubicBezTo>
                  <a:cubicBezTo>
                    <a:pt x="2318" y="12650"/>
                    <a:pt x="2208" y="12098"/>
                    <a:pt x="2009" y="11546"/>
                  </a:cubicBezTo>
                  <a:cubicBezTo>
                    <a:pt x="1810" y="10994"/>
                    <a:pt x="1590" y="10464"/>
                    <a:pt x="1369" y="9935"/>
                  </a:cubicBezTo>
                  <a:cubicBezTo>
                    <a:pt x="927" y="8875"/>
                    <a:pt x="486" y="7815"/>
                    <a:pt x="442" y="6689"/>
                  </a:cubicBezTo>
                  <a:cubicBezTo>
                    <a:pt x="398" y="5586"/>
                    <a:pt x="795" y="4504"/>
                    <a:pt x="1148" y="3400"/>
                  </a:cubicBezTo>
                  <a:cubicBezTo>
                    <a:pt x="1325" y="2848"/>
                    <a:pt x="1501" y="2296"/>
                    <a:pt x="1634" y="1722"/>
                  </a:cubicBezTo>
                  <a:cubicBezTo>
                    <a:pt x="1766" y="1171"/>
                    <a:pt x="1810" y="574"/>
                    <a:pt x="1744" y="0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9"/>
            <p:cNvSpPr/>
            <p:nvPr/>
          </p:nvSpPr>
          <p:spPr>
            <a:xfrm>
              <a:off x="4839825" y="1633375"/>
              <a:ext cx="271000" cy="142425"/>
            </a:xfrm>
            <a:custGeom>
              <a:avLst/>
              <a:gdLst/>
              <a:ahLst/>
              <a:cxnLst/>
              <a:rect l="l" t="t" r="r" b="b"/>
              <a:pathLst>
                <a:path w="10840" h="5697" extrusionOk="0">
                  <a:moveTo>
                    <a:pt x="10840" y="1"/>
                  </a:moveTo>
                  <a:cubicBezTo>
                    <a:pt x="10133" y="774"/>
                    <a:pt x="9339" y="1458"/>
                    <a:pt x="8500" y="2076"/>
                  </a:cubicBezTo>
                  <a:cubicBezTo>
                    <a:pt x="7683" y="2672"/>
                    <a:pt x="6778" y="3202"/>
                    <a:pt x="5851" y="3666"/>
                  </a:cubicBezTo>
                  <a:cubicBezTo>
                    <a:pt x="4923" y="4107"/>
                    <a:pt x="3974" y="4504"/>
                    <a:pt x="2981" y="4836"/>
                  </a:cubicBezTo>
                  <a:cubicBezTo>
                    <a:pt x="2009" y="5145"/>
                    <a:pt x="994" y="5410"/>
                    <a:pt x="1" y="5696"/>
                  </a:cubicBezTo>
                  <a:cubicBezTo>
                    <a:pt x="1038" y="5586"/>
                    <a:pt x="2076" y="5387"/>
                    <a:pt x="3091" y="5100"/>
                  </a:cubicBezTo>
                  <a:cubicBezTo>
                    <a:pt x="4107" y="4836"/>
                    <a:pt x="5100" y="4460"/>
                    <a:pt x="6049" y="3997"/>
                  </a:cubicBezTo>
                  <a:cubicBezTo>
                    <a:pt x="6999" y="3533"/>
                    <a:pt x="7882" y="2981"/>
                    <a:pt x="8698" y="2297"/>
                  </a:cubicBezTo>
                  <a:cubicBezTo>
                    <a:pt x="8897" y="2120"/>
                    <a:pt x="9118" y="1966"/>
                    <a:pt x="9295" y="1789"/>
                  </a:cubicBezTo>
                  <a:cubicBezTo>
                    <a:pt x="9471" y="1590"/>
                    <a:pt x="9670" y="1414"/>
                    <a:pt x="9846" y="1237"/>
                  </a:cubicBezTo>
                  <a:lnTo>
                    <a:pt x="10354" y="641"/>
                  </a:lnTo>
                  <a:cubicBezTo>
                    <a:pt x="10531" y="420"/>
                    <a:pt x="10685" y="222"/>
                    <a:pt x="10840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9"/>
            <p:cNvSpPr/>
            <p:nvPr/>
          </p:nvSpPr>
          <p:spPr>
            <a:xfrm>
              <a:off x="4816650" y="1654350"/>
              <a:ext cx="89975" cy="106000"/>
            </a:xfrm>
            <a:custGeom>
              <a:avLst/>
              <a:gdLst/>
              <a:ahLst/>
              <a:cxnLst/>
              <a:rect l="l" t="t" r="r" b="b"/>
              <a:pathLst>
                <a:path w="3599" h="4240" extrusionOk="0">
                  <a:moveTo>
                    <a:pt x="3599" y="1"/>
                  </a:moveTo>
                  <a:lnTo>
                    <a:pt x="3599" y="1"/>
                  </a:lnTo>
                  <a:cubicBezTo>
                    <a:pt x="3157" y="818"/>
                    <a:pt x="2627" y="1590"/>
                    <a:pt x="2031" y="2319"/>
                  </a:cubicBezTo>
                  <a:cubicBezTo>
                    <a:pt x="1435" y="3003"/>
                    <a:pt x="685" y="3577"/>
                    <a:pt x="0" y="4239"/>
                  </a:cubicBezTo>
                  <a:cubicBezTo>
                    <a:pt x="442" y="4041"/>
                    <a:pt x="839" y="3798"/>
                    <a:pt x="1237" y="3511"/>
                  </a:cubicBezTo>
                  <a:cubicBezTo>
                    <a:pt x="1634" y="3246"/>
                    <a:pt x="1987" y="2915"/>
                    <a:pt x="2318" y="2562"/>
                  </a:cubicBezTo>
                  <a:cubicBezTo>
                    <a:pt x="2959" y="1833"/>
                    <a:pt x="3400" y="950"/>
                    <a:pt x="3599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9"/>
            <p:cNvSpPr/>
            <p:nvPr/>
          </p:nvSpPr>
          <p:spPr>
            <a:xfrm>
              <a:off x="4487175" y="2011425"/>
              <a:ext cx="973000" cy="1335075"/>
            </a:xfrm>
            <a:custGeom>
              <a:avLst/>
              <a:gdLst/>
              <a:ahLst/>
              <a:cxnLst/>
              <a:rect l="l" t="t" r="r" b="b"/>
              <a:pathLst>
                <a:path w="38920" h="53403" extrusionOk="0">
                  <a:moveTo>
                    <a:pt x="27970" y="1"/>
                  </a:moveTo>
                  <a:cubicBezTo>
                    <a:pt x="26579" y="222"/>
                    <a:pt x="25255" y="685"/>
                    <a:pt x="24041" y="1414"/>
                  </a:cubicBezTo>
                  <a:cubicBezTo>
                    <a:pt x="24791" y="3555"/>
                    <a:pt x="25763" y="6491"/>
                    <a:pt x="25983" y="8765"/>
                  </a:cubicBezTo>
                  <a:cubicBezTo>
                    <a:pt x="26204" y="11039"/>
                    <a:pt x="25829" y="13445"/>
                    <a:pt x="24438" y="15255"/>
                  </a:cubicBezTo>
                  <a:cubicBezTo>
                    <a:pt x="22952" y="17231"/>
                    <a:pt x="20470" y="18211"/>
                    <a:pt x="17973" y="18211"/>
                  </a:cubicBezTo>
                  <a:cubicBezTo>
                    <a:pt x="16983" y="18211"/>
                    <a:pt x="15990" y="18057"/>
                    <a:pt x="15056" y="17750"/>
                  </a:cubicBezTo>
                  <a:cubicBezTo>
                    <a:pt x="11767" y="16668"/>
                    <a:pt x="9206" y="14019"/>
                    <a:pt x="7484" y="11039"/>
                  </a:cubicBezTo>
                  <a:cubicBezTo>
                    <a:pt x="6777" y="9825"/>
                    <a:pt x="6292" y="8655"/>
                    <a:pt x="5320" y="7308"/>
                  </a:cubicBezTo>
                  <a:cubicBezTo>
                    <a:pt x="3201" y="8500"/>
                    <a:pt x="2075" y="8942"/>
                    <a:pt x="0" y="10288"/>
                  </a:cubicBezTo>
                  <a:cubicBezTo>
                    <a:pt x="2958" y="15763"/>
                    <a:pt x="3444" y="22165"/>
                    <a:pt x="4018" y="28368"/>
                  </a:cubicBezTo>
                  <a:cubicBezTo>
                    <a:pt x="3996" y="31746"/>
                    <a:pt x="6976" y="35190"/>
                    <a:pt x="7969" y="38391"/>
                  </a:cubicBezTo>
                  <a:cubicBezTo>
                    <a:pt x="8875" y="41260"/>
                    <a:pt x="8875" y="44329"/>
                    <a:pt x="8897" y="47331"/>
                  </a:cubicBezTo>
                  <a:cubicBezTo>
                    <a:pt x="8897" y="49561"/>
                    <a:pt x="8897" y="51791"/>
                    <a:pt x="8588" y="53402"/>
                  </a:cubicBezTo>
                  <a:cubicBezTo>
                    <a:pt x="14349" y="53358"/>
                    <a:pt x="20001" y="51813"/>
                    <a:pt x="25564" y="50267"/>
                  </a:cubicBezTo>
                  <a:cubicBezTo>
                    <a:pt x="26778" y="49936"/>
                    <a:pt x="28014" y="49583"/>
                    <a:pt x="29030" y="48877"/>
                  </a:cubicBezTo>
                  <a:cubicBezTo>
                    <a:pt x="30067" y="48148"/>
                    <a:pt x="30818" y="47111"/>
                    <a:pt x="31524" y="46095"/>
                  </a:cubicBezTo>
                  <a:cubicBezTo>
                    <a:pt x="33820" y="42762"/>
                    <a:pt x="35918" y="39318"/>
                    <a:pt x="37838" y="35764"/>
                  </a:cubicBezTo>
                  <a:cubicBezTo>
                    <a:pt x="38876" y="33843"/>
                    <a:pt x="37198" y="35455"/>
                    <a:pt x="37794" y="33092"/>
                  </a:cubicBezTo>
                  <a:cubicBezTo>
                    <a:pt x="36602" y="32496"/>
                    <a:pt x="38920" y="27088"/>
                    <a:pt x="38302" y="25918"/>
                  </a:cubicBezTo>
                  <a:cubicBezTo>
                    <a:pt x="36690" y="22915"/>
                    <a:pt x="35344" y="20465"/>
                    <a:pt x="33820" y="17419"/>
                  </a:cubicBezTo>
                  <a:cubicBezTo>
                    <a:pt x="32496" y="14814"/>
                    <a:pt x="31193" y="12209"/>
                    <a:pt x="30266" y="9427"/>
                  </a:cubicBezTo>
                  <a:cubicBezTo>
                    <a:pt x="29295" y="6469"/>
                    <a:pt x="28257" y="3356"/>
                    <a:pt x="27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9"/>
            <p:cNvSpPr/>
            <p:nvPr/>
          </p:nvSpPr>
          <p:spPr>
            <a:xfrm>
              <a:off x="5153325" y="2365750"/>
              <a:ext cx="115350" cy="110900"/>
            </a:xfrm>
            <a:custGeom>
              <a:avLst/>
              <a:gdLst/>
              <a:ahLst/>
              <a:cxnLst/>
              <a:rect l="l" t="t" r="r" b="b"/>
              <a:pathLst>
                <a:path w="4614" h="4436" extrusionOk="0">
                  <a:moveTo>
                    <a:pt x="4614" y="0"/>
                  </a:moveTo>
                  <a:cubicBezTo>
                    <a:pt x="2958" y="1303"/>
                    <a:pt x="1435" y="2782"/>
                    <a:pt x="44" y="4371"/>
                  </a:cubicBezTo>
                  <a:cubicBezTo>
                    <a:pt x="22" y="4393"/>
                    <a:pt x="1" y="4435"/>
                    <a:pt x="27" y="4435"/>
                  </a:cubicBezTo>
                  <a:cubicBezTo>
                    <a:pt x="55" y="4435"/>
                    <a:pt x="138" y="4388"/>
                    <a:pt x="331" y="4217"/>
                  </a:cubicBezTo>
                  <a:cubicBezTo>
                    <a:pt x="1854" y="2892"/>
                    <a:pt x="3289" y="1502"/>
                    <a:pt x="4614" y="0"/>
                  </a:cubicBezTo>
                  <a:close/>
                </a:path>
              </a:pathLst>
            </a:custGeom>
            <a:solidFill>
              <a:srgbClr val="5AA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9"/>
            <p:cNvSpPr/>
            <p:nvPr/>
          </p:nvSpPr>
          <p:spPr>
            <a:xfrm>
              <a:off x="4620175" y="1931950"/>
              <a:ext cx="525975" cy="556675"/>
            </a:xfrm>
            <a:custGeom>
              <a:avLst/>
              <a:gdLst/>
              <a:ahLst/>
              <a:cxnLst/>
              <a:rect l="l" t="t" r="r" b="b"/>
              <a:pathLst>
                <a:path w="21039" h="22267" extrusionOk="0">
                  <a:moveTo>
                    <a:pt x="7021" y="1"/>
                  </a:moveTo>
                  <a:cubicBezTo>
                    <a:pt x="6711" y="2319"/>
                    <a:pt x="6115" y="4593"/>
                    <a:pt x="5254" y="6778"/>
                  </a:cubicBezTo>
                  <a:cubicBezTo>
                    <a:pt x="5056" y="7352"/>
                    <a:pt x="4747" y="7860"/>
                    <a:pt x="4327" y="8301"/>
                  </a:cubicBezTo>
                  <a:cubicBezTo>
                    <a:pt x="3930" y="8699"/>
                    <a:pt x="3466" y="9052"/>
                    <a:pt x="2981" y="9317"/>
                  </a:cubicBezTo>
                  <a:cubicBezTo>
                    <a:pt x="2009" y="9758"/>
                    <a:pt x="1016" y="10156"/>
                    <a:pt x="0" y="10487"/>
                  </a:cubicBezTo>
                  <a:cubicBezTo>
                    <a:pt x="994" y="12672"/>
                    <a:pt x="1656" y="14218"/>
                    <a:pt x="3135" y="16337"/>
                  </a:cubicBezTo>
                  <a:cubicBezTo>
                    <a:pt x="4416" y="18213"/>
                    <a:pt x="6115" y="19781"/>
                    <a:pt x="8080" y="20951"/>
                  </a:cubicBezTo>
                  <a:cubicBezTo>
                    <a:pt x="9499" y="21764"/>
                    <a:pt x="11137" y="22266"/>
                    <a:pt x="12761" y="22266"/>
                  </a:cubicBezTo>
                  <a:cubicBezTo>
                    <a:pt x="13385" y="22266"/>
                    <a:pt x="14008" y="22192"/>
                    <a:pt x="14615" y="22033"/>
                  </a:cubicBezTo>
                  <a:cubicBezTo>
                    <a:pt x="16292" y="21547"/>
                    <a:pt x="17794" y="20576"/>
                    <a:pt x="18919" y="19229"/>
                  </a:cubicBezTo>
                  <a:cubicBezTo>
                    <a:pt x="19802" y="18280"/>
                    <a:pt x="20443" y="17132"/>
                    <a:pt x="20774" y="15873"/>
                  </a:cubicBezTo>
                  <a:cubicBezTo>
                    <a:pt x="21039" y="14924"/>
                    <a:pt x="20928" y="14019"/>
                    <a:pt x="20884" y="13048"/>
                  </a:cubicBezTo>
                  <a:cubicBezTo>
                    <a:pt x="20730" y="10399"/>
                    <a:pt x="19780" y="7727"/>
                    <a:pt x="18853" y="5211"/>
                  </a:cubicBezTo>
                  <a:lnTo>
                    <a:pt x="7021" y="1"/>
                  </a:lnTo>
                  <a:close/>
                </a:path>
              </a:pathLst>
            </a:custGeom>
            <a:solidFill>
              <a:srgbClr val="D3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9"/>
            <p:cNvSpPr/>
            <p:nvPr/>
          </p:nvSpPr>
          <p:spPr>
            <a:xfrm>
              <a:off x="5186975" y="2010275"/>
              <a:ext cx="342750" cy="472200"/>
            </a:xfrm>
            <a:custGeom>
              <a:avLst/>
              <a:gdLst/>
              <a:ahLst/>
              <a:cxnLst/>
              <a:rect l="l" t="t" r="r" b="b"/>
              <a:pathLst>
                <a:path w="13710" h="18888" extrusionOk="0">
                  <a:moveTo>
                    <a:pt x="730" y="1"/>
                  </a:moveTo>
                  <a:cubicBezTo>
                    <a:pt x="483" y="1"/>
                    <a:pt x="239" y="16"/>
                    <a:pt x="0" y="47"/>
                  </a:cubicBezTo>
                  <a:cubicBezTo>
                    <a:pt x="508" y="6361"/>
                    <a:pt x="2429" y="12498"/>
                    <a:pt x="5585" y="17994"/>
                  </a:cubicBezTo>
                  <a:cubicBezTo>
                    <a:pt x="6857" y="18584"/>
                    <a:pt x="8225" y="18887"/>
                    <a:pt x="9551" y="18887"/>
                  </a:cubicBezTo>
                  <a:cubicBezTo>
                    <a:pt x="11058" y="18887"/>
                    <a:pt x="12512" y="18495"/>
                    <a:pt x="13709" y="17685"/>
                  </a:cubicBezTo>
                  <a:cubicBezTo>
                    <a:pt x="12826" y="15014"/>
                    <a:pt x="11943" y="12365"/>
                    <a:pt x="11060" y="9694"/>
                  </a:cubicBezTo>
                  <a:cubicBezTo>
                    <a:pt x="10486" y="7972"/>
                    <a:pt x="9890" y="6228"/>
                    <a:pt x="8853" y="4727"/>
                  </a:cubicBezTo>
                  <a:cubicBezTo>
                    <a:pt x="7041" y="2101"/>
                    <a:pt x="3653" y="1"/>
                    <a:pt x="730" y="1"/>
                  </a:cubicBezTo>
                  <a:close/>
                </a:path>
              </a:pathLst>
            </a:custGeom>
            <a:solidFill>
              <a:srgbClr val="FBA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9"/>
            <p:cNvSpPr/>
            <p:nvPr/>
          </p:nvSpPr>
          <p:spPr>
            <a:xfrm>
              <a:off x="5138950" y="2389475"/>
              <a:ext cx="252800" cy="338525"/>
            </a:xfrm>
            <a:custGeom>
              <a:avLst/>
              <a:gdLst/>
              <a:ahLst/>
              <a:cxnLst/>
              <a:rect l="l" t="t" r="r" b="b"/>
              <a:pathLst>
                <a:path w="10112" h="13541" extrusionOk="0">
                  <a:moveTo>
                    <a:pt x="6359" y="1"/>
                  </a:moveTo>
                  <a:cubicBezTo>
                    <a:pt x="3577" y="2893"/>
                    <a:pt x="1391" y="6336"/>
                    <a:pt x="1" y="10111"/>
                  </a:cubicBezTo>
                  <a:cubicBezTo>
                    <a:pt x="442" y="12209"/>
                    <a:pt x="1943" y="13357"/>
                    <a:pt x="3489" y="13511"/>
                  </a:cubicBezTo>
                  <a:cubicBezTo>
                    <a:pt x="3660" y="13531"/>
                    <a:pt x="3832" y="13541"/>
                    <a:pt x="4003" y="13541"/>
                  </a:cubicBezTo>
                  <a:cubicBezTo>
                    <a:pt x="5348" y="13541"/>
                    <a:pt x="6657" y="12950"/>
                    <a:pt x="7793" y="12187"/>
                  </a:cubicBezTo>
                  <a:cubicBezTo>
                    <a:pt x="8588" y="11635"/>
                    <a:pt x="9339" y="10994"/>
                    <a:pt x="9714" y="10111"/>
                  </a:cubicBezTo>
                  <a:cubicBezTo>
                    <a:pt x="10001" y="9361"/>
                    <a:pt x="10111" y="8566"/>
                    <a:pt x="10023" y="7771"/>
                  </a:cubicBezTo>
                  <a:cubicBezTo>
                    <a:pt x="9824" y="4813"/>
                    <a:pt x="8522" y="2032"/>
                    <a:pt x="6359" y="1"/>
                  </a:cubicBezTo>
                  <a:close/>
                </a:path>
              </a:pathLst>
            </a:custGeom>
            <a:solidFill>
              <a:srgbClr val="FBA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9"/>
            <p:cNvSpPr/>
            <p:nvPr/>
          </p:nvSpPr>
          <p:spPr>
            <a:xfrm>
              <a:off x="5297900" y="2389475"/>
              <a:ext cx="51350" cy="63500"/>
            </a:xfrm>
            <a:custGeom>
              <a:avLst/>
              <a:gdLst/>
              <a:ahLst/>
              <a:cxnLst/>
              <a:rect l="l" t="t" r="r" b="b"/>
              <a:pathLst>
                <a:path w="2054" h="2540" extrusionOk="0">
                  <a:moveTo>
                    <a:pt x="1" y="1"/>
                  </a:moveTo>
                  <a:lnTo>
                    <a:pt x="2054" y="2539"/>
                  </a:lnTo>
                  <a:cubicBezTo>
                    <a:pt x="1745" y="125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E7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9"/>
            <p:cNvSpPr/>
            <p:nvPr/>
          </p:nvSpPr>
          <p:spPr>
            <a:xfrm>
              <a:off x="4715650" y="1645525"/>
              <a:ext cx="516600" cy="487825"/>
            </a:xfrm>
            <a:custGeom>
              <a:avLst/>
              <a:gdLst/>
              <a:ahLst/>
              <a:cxnLst/>
              <a:rect l="l" t="t" r="r" b="b"/>
              <a:pathLst>
                <a:path w="20664" h="19513" extrusionOk="0">
                  <a:moveTo>
                    <a:pt x="19560" y="1"/>
                  </a:moveTo>
                  <a:cubicBezTo>
                    <a:pt x="15873" y="3731"/>
                    <a:pt x="10928" y="6005"/>
                    <a:pt x="5696" y="6358"/>
                  </a:cubicBezTo>
                  <a:cubicBezTo>
                    <a:pt x="5034" y="5365"/>
                    <a:pt x="4239" y="4372"/>
                    <a:pt x="3135" y="4261"/>
                  </a:cubicBezTo>
                  <a:cubicBezTo>
                    <a:pt x="3086" y="4258"/>
                    <a:pt x="3038" y="4257"/>
                    <a:pt x="2989" y="4257"/>
                  </a:cubicBezTo>
                  <a:cubicBezTo>
                    <a:pt x="2313" y="4257"/>
                    <a:pt x="1668" y="4541"/>
                    <a:pt x="1215" y="5056"/>
                  </a:cubicBezTo>
                  <a:cubicBezTo>
                    <a:pt x="729" y="5586"/>
                    <a:pt x="398" y="6248"/>
                    <a:pt x="243" y="6954"/>
                  </a:cubicBezTo>
                  <a:cubicBezTo>
                    <a:pt x="1" y="7815"/>
                    <a:pt x="67" y="8765"/>
                    <a:pt x="420" y="9604"/>
                  </a:cubicBezTo>
                  <a:cubicBezTo>
                    <a:pt x="793" y="10370"/>
                    <a:pt x="1554" y="10980"/>
                    <a:pt x="2412" y="10980"/>
                  </a:cubicBezTo>
                  <a:cubicBezTo>
                    <a:pt x="2469" y="10980"/>
                    <a:pt x="2526" y="10978"/>
                    <a:pt x="2583" y="10972"/>
                  </a:cubicBezTo>
                  <a:cubicBezTo>
                    <a:pt x="2605" y="13666"/>
                    <a:pt x="3731" y="16425"/>
                    <a:pt x="5851" y="18059"/>
                  </a:cubicBezTo>
                  <a:cubicBezTo>
                    <a:pt x="7068" y="19000"/>
                    <a:pt x="8613" y="19513"/>
                    <a:pt x="10134" y="19513"/>
                  </a:cubicBezTo>
                  <a:cubicBezTo>
                    <a:pt x="11289" y="19513"/>
                    <a:pt x="12429" y="19217"/>
                    <a:pt x="13401" y="18588"/>
                  </a:cubicBezTo>
                  <a:cubicBezTo>
                    <a:pt x="14725" y="17705"/>
                    <a:pt x="16226" y="16337"/>
                    <a:pt x="17043" y="14990"/>
                  </a:cubicBezTo>
                  <a:cubicBezTo>
                    <a:pt x="18456" y="12738"/>
                    <a:pt x="19207" y="10398"/>
                    <a:pt x="19913" y="7815"/>
                  </a:cubicBezTo>
                  <a:cubicBezTo>
                    <a:pt x="20619" y="5233"/>
                    <a:pt x="20664" y="2407"/>
                    <a:pt x="19560" y="1"/>
                  </a:cubicBezTo>
                  <a:close/>
                </a:path>
              </a:pathLst>
            </a:custGeom>
            <a:solidFill>
              <a:srgbClr val="FBA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9"/>
            <p:cNvSpPr/>
            <p:nvPr/>
          </p:nvSpPr>
          <p:spPr>
            <a:xfrm>
              <a:off x="4763125" y="1792850"/>
              <a:ext cx="65125" cy="38150"/>
            </a:xfrm>
            <a:custGeom>
              <a:avLst/>
              <a:gdLst/>
              <a:ahLst/>
              <a:cxnLst/>
              <a:rect l="l" t="t" r="r" b="b"/>
              <a:pathLst>
                <a:path w="2605" h="1526" extrusionOk="0">
                  <a:moveTo>
                    <a:pt x="974" y="1"/>
                  </a:moveTo>
                  <a:cubicBezTo>
                    <a:pt x="854" y="1"/>
                    <a:pt x="734" y="17"/>
                    <a:pt x="618" y="46"/>
                  </a:cubicBezTo>
                  <a:cubicBezTo>
                    <a:pt x="331" y="112"/>
                    <a:pt x="110" y="311"/>
                    <a:pt x="0" y="576"/>
                  </a:cubicBezTo>
                  <a:cubicBezTo>
                    <a:pt x="232" y="488"/>
                    <a:pt x="475" y="443"/>
                    <a:pt x="720" y="443"/>
                  </a:cubicBezTo>
                  <a:cubicBezTo>
                    <a:pt x="966" y="443"/>
                    <a:pt x="1214" y="488"/>
                    <a:pt x="1457" y="576"/>
                  </a:cubicBezTo>
                  <a:cubicBezTo>
                    <a:pt x="1854" y="752"/>
                    <a:pt x="2141" y="1106"/>
                    <a:pt x="2274" y="1525"/>
                  </a:cubicBezTo>
                  <a:lnTo>
                    <a:pt x="2539" y="1150"/>
                  </a:lnTo>
                  <a:cubicBezTo>
                    <a:pt x="2561" y="1106"/>
                    <a:pt x="2583" y="1061"/>
                    <a:pt x="2605" y="1017"/>
                  </a:cubicBezTo>
                  <a:cubicBezTo>
                    <a:pt x="2583" y="973"/>
                    <a:pt x="2583" y="929"/>
                    <a:pt x="2539" y="907"/>
                  </a:cubicBezTo>
                  <a:cubicBezTo>
                    <a:pt x="2274" y="510"/>
                    <a:pt x="1899" y="223"/>
                    <a:pt x="1435" y="90"/>
                  </a:cubicBezTo>
                  <a:cubicBezTo>
                    <a:pt x="1286" y="28"/>
                    <a:pt x="1129" y="1"/>
                    <a:pt x="974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9"/>
            <p:cNvSpPr/>
            <p:nvPr/>
          </p:nvSpPr>
          <p:spPr>
            <a:xfrm>
              <a:off x="4738275" y="1878350"/>
              <a:ext cx="42525" cy="43150"/>
            </a:xfrm>
            <a:custGeom>
              <a:avLst/>
              <a:gdLst/>
              <a:ahLst/>
              <a:cxnLst/>
              <a:rect l="l" t="t" r="r" b="b"/>
              <a:pathLst>
                <a:path w="1701" h="1726" extrusionOk="0">
                  <a:moveTo>
                    <a:pt x="867" y="1"/>
                  </a:moveTo>
                  <a:cubicBezTo>
                    <a:pt x="844" y="1"/>
                    <a:pt x="820" y="2"/>
                    <a:pt x="795" y="4"/>
                  </a:cubicBezTo>
                  <a:cubicBezTo>
                    <a:pt x="776" y="2"/>
                    <a:pt x="757" y="1"/>
                    <a:pt x="738" y="1"/>
                  </a:cubicBezTo>
                  <a:cubicBezTo>
                    <a:pt x="496" y="1"/>
                    <a:pt x="276" y="130"/>
                    <a:pt x="133" y="335"/>
                  </a:cubicBezTo>
                  <a:cubicBezTo>
                    <a:pt x="67" y="467"/>
                    <a:pt x="23" y="600"/>
                    <a:pt x="23" y="754"/>
                  </a:cubicBezTo>
                  <a:cubicBezTo>
                    <a:pt x="1" y="865"/>
                    <a:pt x="1" y="1019"/>
                    <a:pt x="23" y="1129"/>
                  </a:cubicBezTo>
                  <a:cubicBezTo>
                    <a:pt x="89" y="1461"/>
                    <a:pt x="376" y="1681"/>
                    <a:pt x="685" y="1725"/>
                  </a:cubicBezTo>
                  <a:cubicBezTo>
                    <a:pt x="1016" y="1725"/>
                    <a:pt x="1325" y="1549"/>
                    <a:pt x="1480" y="1262"/>
                  </a:cubicBezTo>
                  <a:cubicBezTo>
                    <a:pt x="1678" y="975"/>
                    <a:pt x="1700" y="600"/>
                    <a:pt x="1524" y="291"/>
                  </a:cubicBezTo>
                  <a:cubicBezTo>
                    <a:pt x="1342" y="109"/>
                    <a:pt x="1123" y="1"/>
                    <a:pt x="8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9"/>
            <p:cNvSpPr/>
            <p:nvPr/>
          </p:nvSpPr>
          <p:spPr>
            <a:xfrm>
              <a:off x="4979450" y="1794575"/>
              <a:ext cx="91000" cy="32050"/>
            </a:xfrm>
            <a:custGeom>
              <a:avLst/>
              <a:gdLst/>
              <a:ahLst/>
              <a:cxnLst/>
              <a:rect l="l" t="t" r="r" b="b"/>
              <a:pathLst>
                <a:path w="3640" h="1282" extrusionOk="0">
                  <a:moveTo>
                    <a:pt x="3391" y="0"/>
                  </a:moveTo>
                  <a:cubicBezTo>
                    <a:pt x="3361" y="0"/>
                    <a:pt x="3327" y="7"/>
                    <a:pt x="3290" y="21"/>
                  </a:cubicBezTo>
                  <a:cubicBezTo>
                    <a:pt x="2809" y="275"/>
                    <a:pt x="2272" y="399"/>
                    <a:pt x="1731" y="399"/>
                  </a:cubicBezTo>
                  <a:cubicBezTo>
                    <a:pt x="1379" y="399"/>
                    <a:pt x="1025" y="346"/>
                    <a:pt x="685" y="242"/>
                  </a:cubicBezTo>
                  <a:cubicBezTo>
                    <a:pt x="592" y="207"/>
                    <a:pt x="480" y="178"/>
                    <a:pt x="376" y="178"/>
                  </a:cubicBezTo>
                  <a:cubicBezTo>
                    <a:pt x="283" y="178"/>
                    <a:pt x="196" y="201"/>
                    <a:pt x="133" y="264"/>
                  </a:cubicBezTo>
                  <a:cubicBezTo>
                    <a:pt x="1" y="419"/>
                    <a:pt x="67" y="705"/>
                    <a:pt x="222" y="860"/>
                  </a:cubicBezTo>
                  <a:cubicBezTo>
                    <a:pt x="420" y="1015"/>
                    <a:pt x="663" y="1147"/>
                    <a:pt x="906" y="1191"/>
                  </a:cubicBezTo>
                  <a:cubicBezTo>
                    <a:pt x="1143" y="1252"/>
                    <a:pt x="1381" y="1282"/>
                    <a:pt x="1618" y="1282"/>
                  </a:cubicBezTo>
                  <a:cubicBezTo>
                    <a:pt x="2155" y="1282"/>
                    <a:pt x="2683" y="1129"/>
                    <a:pt x="3158" y="838"/>
                  </a:cubicBezTo>
                  <a:cubicBezTo>
                    <a:pt x="3268" y="750"/>
                    <a:pt x="3378" y="661"/>
                    <a:pt x="3467" y="529"/>
                  </a:cubicBezTo>
                  <a:cubicBezTo>
                    <a:pt x="3640" y="298"/>
                    <a:pt x="3595" y="0"/>
                    <a:pt x="3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9"/>
            <p:cNvSpPr/>
            <p:nvPr/>
          </p:nvSpPr>
          <p:spPr>
            <a:xfrm>
              <a:off x="5148375" y="1814325"/>
              <a:ext cx="50200" cy="61025"/>
            </a:xfrm>
            <a:custGeom>
              <a:avLst/>
              <a:gdLst/>
              <a:ahLst/>
              <a:cxnLst/>
              <a:rect l="l" t="t" r="r" b="b"/>
              <a:pathLst>
                <a:path w="2008" h="2441" extrusionOk="0">
                  <a:moveTo>
                    <a:pt x="376" y="1"/>
                  </a:moveTo>
                  <a:cubicBezTo>
                    <a:pt x="220" y="1"/>
                    <a:pt x="1" y="104"/>
                    <a:pt x="21" y="225"/>
                  </a:cubicBezTo>
                  <a:cubicBezTo>
                    <a:pt x="65" y="1130"/>
                    <a:pt x="573" y="1924"/>
                    <a:pt x="1368" y="2344"/>
                  </a:cubicBezTo>
                  <a:cubicBezTo>
                    <a:pt x="1452" y="2411"/>
                    <a:pt x="1549" y="2440"/>
                    <a:pt x="1659" y="2440"/>
                  </a:cubicBezTo>
                  <a:cubicBezTo>
                    <a:pt x="1693" y="2440"/>
                    <a:pt x="1729" y="2437"/>
                    <a:pt x="1765" y="2432"/>
                  </a:cubicBezTo>
                  <a:cubicBezTo>
                    <a:pt x="1920" y="2366"/>
                    <a:pt x="2008" y="2189"/>
                    <a:pt x="1986" y="2013"/>
                  </a:cubicBezTo>
                  <a:cubicBezTo>
                    <a:pt x="1942" y="1836"/>
                    <a:pt x="1831" y="1704"/>
                    <a:pt x="1677" y="1593"/>
                  </a:cubicBezTo>
                  <a:cubicBezTo>
                    <a:pt x="1544" y="1483"/>
                    <a:pt x="1390" y="1417"/>
                    <a:pt x="1257" y="1306"/>
                  </a:cubicBezTo>
                  <a:cubicBezTo>
                    <a:pt x="1081" y="1152"/>
                    <a:pt x="948" y="975"/>
                    <a:pt x="882" y="754"/>
                  </a:cubicBezTo>
                  <a:cubicBezTo>
                    <a:pt x="816" y="622"/>
                    <a:pt x="816" y="467"/>
                    <a:pt x="750" y="313"/>
                  </a:cubicBezTo>
                  <a:cubicBezTo>
                    <a:pt x="683" y="158"/>
                    <a:pt x="573" y="48"/>
                    <a:pt x="418" y="4"/>
                  </a:cubicBezTo>
                  <a:cubicBezTo>
                    <a:pt x="405" y="2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9"/>
            <p:cNvSpPr/>
            <p:nvPr/>
          </p:nvSpPr>
          <p:spPr>
            <a:xfrm>
              <a:off x="4992700" y="1872700"/>
              <a:ext cx="24850" cy="24600"/>
            </a:xfrm>
            <a:custGeom>
              <a:avLst/>
              <a:gdLst/>
              <a:ahLst/>
              <a:cxnLst/>
              <a:rect l="l" t="t" r="r" b="b"/>
              <a:pathLst>
                <a:path w="994" h="984" extrusionOk="0">
                  <a:moveTo>
                    <a:pt x="701" y="1"/>
                  </a:moveTo>
                  <a:cubicBezTo>
                    <a:pt x="251" y="1"/>
                    <a:pt x="1" y="583"/>
                    <a:pt x="332" y="914"/>
                  </a:cubicBezTo>
                  <a:cubicBezTo>
                    <a:pt x="376" y="958"/>
                    <a:pt x="420" y="980"/>
                    <a:pt x="464" y="980"/>
                  </a:cubicBezTo>
                  <a:cubicBezTo>
                    <a:pt x="474" y="983"/>
                    <a:pt x="483" y="984"/>
                    <a:pt x="492" y="984"/>
                  </a:cubicBezTo>
                  <a:cubicBezTo>
                    <a:pt x="571" y="984"/>
                    <a:pt x="648" y="907"/>
                    <a:pt x="707" y="848"/>
                  </a:cubicBezTo>
                  <a:cubicBezTo>
                    <a:pt x="839" y="715"/>
                    <a:pt x="928" y="561"/>
                    <a:pt x="972" y="384"/>
                  </a:cubicBezTo>
                  <a:cubicBezTo>
                    <a:pt x="994" y="230"/>
                    <a:pt x="928" y="9"/>
                    <a:pt x="795" y="9"/>
                  </a:cubicBezTo>
                  <a:cubicBezTo>
                    <a:pt x="763" y="3"/>
                    <a:pt x="732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9"/>
            <p:cNvSpPr/>
            <p:nvPr/>
          </p:nvSpPr>
          <p:spPr>
            <a:xfrm>
              <a:off x="5139500" y="1907125"/>
              <a:ext cx="16025" cy="21300"/>
            </a:xfrm>
            <a:custGeom>
              <a:avLst/>
              <a:gdLst/>
              <a:ahLst/>
              <a:cxnLst/>
              <a:rect l="l" t="t" r="r" b="b"/>
              <a:pathLst>
                <a:path w="641" h="852" extrusionOk="0">
                  <a:moveTo>
                    <a:pt x="342" y="1"/>
                  </a:moveTo>
                  <a:cubicBezTo>
                    <a:pt x="307" y="1"/>
                    <a:pt x="273" y="8"/>
                    <a:pt x="244" y="23"/>
                  </a:cubicBezTo>
                  <a:cubicBezTo>
                    <a:pt x="133" y="89"/>
                    <a:pt x="67" y="177"/>
                    <a:pt x="67" y="310"/>
                  </a:cubicBezTo>
                  <a:cubicBezTo>
                    <a:pt x="23" y="442"/>
                    <a:pt x="1" y="574"/>
                    <a:pt x="45" y="707"/>
                  </a:cubicBezTo>
                  <a:cubicBezTo>
                    <a:pt x="45" y="751"/>
                    <a:pt x="45" y="773"/>
                    <a:pt x="67" y="817"/>
                  </a:cubicBezTo>
                  <a:cubicBezTo>
                    <a:pt x="91" y="842"/>
                    <a:pt x="125" y="851"/>
                    <a:pt x="161" y="851"/>
                  </a:cubicBezTo>
                  <a:cubicBezTo>
                    <a:pt x="225" y="851"/>
                    <a:pt x="298" y="823"/>
                    <a:pt x="354" y="795"/>
                  </a:cubicBezTo>
                  <a:cubicBezTo>
                    <a:pt x="553" y="619"/>
                    <a:pt x="641" y="332"/>
                    <a:pt x="509" y="89"/>
                  </a:cubicBezTo>
                  <a:cubicBezTo>
                    <a:pt x="479" y="30"/>
                    <a:pt x="410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9"/>
            <p:cNvSpPr/>
            <p:nvPr/>
          </p:nvSpPr>
          <p:spPr>
            <a:xfrm>
              <a:off x="5023050" y="1881100"/>
              <a:ext cx="87775" cy="143450"/>
            </a:xfrm>
            <a:custGeom>
              <a:avLst/>
              <a:gdLst/>
              <a:ahLst/>
              <a:cxnLst/>
              <a:rect l="l" t="t" r="r" b="b"/>
              <a:pathLst>
                <a:path w="3511" h="5738" extrusionOk="0">
                  <a:moveTo>
                    <a:pt x="3295" y="0"/>
                  </a:moveTo>
                  <a:cubicBezTo>
                    <a:pt x="3035" y="0"/>
                    <a:pt x="2759" y="2459"/>
                    <a:pt x="2694" y="3691"/>
                  </a:cubicBezTo>
                  <a:cubicBezTo>
                    <a:pt x="2694" y="4176"/>
                    <a:pt x="2562" y="4640"/>
                    <a:pt x="2297" y="5037"/>
                  </a:cubicBezTo>
                  <a:cubicBezTo>
                    <a:pt x="2033" y="5385"/>
                    <a:pt x="1638" y="5557"/>
                    <a:pt x="1245" y="5557"/>
                  </a:cubicBezTo>
                  <a:cubicBezTo>
                    <a:pt x="815" y="5557"/>
                    <a:pt x="387" y="5352"/>
                    <a:pt x="133" y="4949"/>
                  </a:cubicBezTo>
                  <a:cubicBezTo>
                    <a:pt x="45" y="4971"/>
                    <a:pt x="1" y="5059"/>
                    <a:pt x="23" y="5148"/>
                  </a:cubicBezTo>
                  <a:cubicBezTo>
                    <a:pt x="45" y="5214"/>
                    <a:pt x="111" y="5302"/>
                    <a:pt x="177" y="5346"/>
                  </a:cubicBezTo>
                  <a:cubicBezTo>
                    <a:pt x="486" y="5610"/>
                    <a:pt x="861" y="5738"/>
                    <a:pt x="1232" y="5738"/>
                  </a:cubicBezTo>
                  <a:cubicBezTo>
                    <a:pt x="1792" y="5738"/>
                    <a:pt x="2345" y="5449"/>
                    <a:pt x="2650" y="4905"/>
                  </a:cubicBezTo>
                  <a:cubicBezTo>
                    <a:pt x="2826" y="4485"/>
                    <a:pt x="2915" y="4044"/>
                    <a:pt x="2937" y="3602"/>
                  </a:cubicBezTo>
                  <a:cubicBezTo>
                    <a:pt x="2981" y="2609"/>
                    <a:pt x="3091" y="1615"/>
                    <a:pt x="3268" y="622"/>
                  </a:cubicBezTo>
                  <a:cubicBezTo>
                    <a:pt x="3334" y="401"/>
                    <a:pt x="3511" y="70"/>
                    <a:pt x="3312" y="4"/>
                  </a:cubicBezTo>
                  <a:cubicBezTo>
                    <a:pt x="3307" y="2"/>
                    <a:pt x="3301" y="0"/>
                    <a:pt x="3295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9"/>
            <p:cNvSpPr/>
            <p:nvPr/>
          </p:nvSpPr>
          <p:spPr>
            <a:xfrm>
              <a:off x="4964150" y="2005550"/>
              <a:ext cx="106700" cy="56150"/>
            </a:xfrm>
            <a:custGeom>
              <a:avLst/>
              <a:gdLst/>
              <a:ahLst/>
              <a:cxnLst/>
              <a:rect l="l" t="t" r="r" b="b"/>
              <a:pathLst>
                <a:path w="4268" h="2246" extrusionOk="0">
                  <a:moveTo>
                    <a:pt x="150" y="0"/>
                  </a:moveTo>
                  <a:cubicBezTo>
                    <a:pt x="80" y="0"/>
                    <a:pt x="0" y="182"/>
                    <a:pt x="17" y="280"/>
                  </a:cubicBezTo>
                  <a:cubicBezTo>
                    <a:pt x="237" y="1031"/>
                    <a:pt x="767" y="1671"/>
                    <a:pt x="1474" y="2024"/>
                  </a:cubicBezTo>
                  <a:cubicBezTo>
                    <a:pt x="1812" y="2183"/>
                    <a:pt x="2161" y="2245"/>
                    <a:pt x="2515" y="2245"/>
                  </a:cubicBezTo>
                  <a:cubicBezTo>
                    <a:pt x="2900" y="2245"/>
                    <a:pt x="3291" y="2172"/>
                    <a:pt x="3681" y="2068"/>
                  </a:cubicBezTo>
                  <a:cubicBezTo>
                    <a:pt x="4268" y="1912"/>
                    <a:pt x="4266" y="1634"/>
                    <a:pt x="4135" y="1634"/>
                  </a:cubicBezTo>
                  <a:cubicBezTo>
                    <a:pt x="4118" y="1634"/>
                    <a:pt x="4099" y="1639"/>
                    <a:pt x="4079" y="1649"/>
                  </a:cubicBezTo>
                  <a:cubicBezTo>
                    <a:pt x="3538" y="1865"/>
                    <a:pt x="3030" y="1999"/>
                    <a:pt x="2551" y="1999"/>
                  </a:cubicBezTo>
                  <a:cubicBezTo>
                    <a:pt x="2247" y="1999"/>
                    <a:pt x="1955" y="1945"/>
                    <a:pt x="1672" y="1825"/>
                  </a:cubicBezTo>
                  <a:cubicBezTo>
                    <a:pt x="922" y="1538"/>
                    <a:pt x="524" y="1008"/>
                    <a:pt x="215" y="81"/>
                  </a:cubicBezTo>
                  <a:cubicBezTo>
                    <a:pt x="198" y="23"/>
                    <a:pt x="175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9"/>
            <p:cNvSpPr/>
            <p:nvPr/>
          </p:nvSpPr>
          <p:spPr>
            <a:xfrm>
              <a:off x="5096350" y="1966625"/>
              <a:ext cx="65123" cy="69896"/>
            </a:xfrm>
            <a:custGeom>
              <a:avLst/>
              <a:gdLst/>
              <a:ahLst/>
              <a:cxnLst/>
              <a:rect l="l" t="t" r="r" b="b"/>
              <a:pathLst>
                <a:path w="5608" h="6019" extrusionOk="0">
                  <a:moveTo>
                    <a:pt x="3321" y="1"/>
                  </a:moveTo>
                  <a:cubicBezTo>
                    <a:pt x="3208" y="1"/>
                    <a:pt x="3094" y="9"/>
                    <a:pt x="2981" y="26"/>
                  </a:cubicBezTo>
                  <a:cubicBezTo>
                    <a:pt x="2252" y="181"/>
                    <a:pt x="1612" y="600"/>
                    <a:pt x="1148" y="1196"/>
                  </a:cubicBezTo>
                  <a:cubicBezTo>
                    <a:pt x="663" y="1748"/>
                    <a:pt x="309" y="2410"/>
                    <a:pt x="155" y="3139"/>
                  </a:cubicBezTo>
                  <a:cubicBezTo>
                    <a:pt x="0" y="3867"/>
                    <a:pt x="177" y="4640"/>
                    <a:pt x="618" y="5236"/>
                  </a:cubicBezTo>
                  <a:cubicBezTo>
                    <a:pt x="1026" y="5736"/>
                    <a:pt x="1650" y="6019"/>
                    <a:pt x="2284" y="6019"/>
                  </a:cubicBezTo>
                  <a:cubicBezTo>
                    <a:pt x="2406" y="6019"/>
                    <a:pt x="2528" y="6008"/>
                    <a:pt x="2649" y="5987"/>
                  </a:cubicBezTo>
                  <a:cubicBezTo>
                    <a:pt x="3047" y="5876"/>
                    <a:pt x="3400" y="5678"/>
                    <a:pt x="3687" y="5435"/>
                  </a:cubicBezTo>
                  <a:cubicBezTo>
                    <a:pt x="4967" y="4419"/>
                    <a:pt x="5608" y="2697"/>
                    <a:pt x="5056" y="424"/>
                  </a:cubicBezTo>
                  <a:cubicBezTo>
                    <a:pt x="4500" y="220"/>
                    <a:pt x="3913" y="1"/>
                    <a:pt x="3321" y="1"/>
                  </a:cubicBezTo>
                  <a:close/>
                </a:path>
              </a:pathLst>
            </a:custGeom>
            <a:solidFill>
              <a:srgbClr val="FD6E80">
                <a:alpha val="1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9"/>
            <p:cNvSpPr/>
            <p:nvPr/>
          </p:nvSpPr>
          <p:spPr>
            <a:xfrm>
              <a:off x="4829075" y="1892025"/>
              <a:ext cx="115347" cy="121597"/>
            </a:xfrm>
            <a:custGeom>
              <a:avLst/>
              <a:gdLst/>
              <a:ahLst/>
              <a:cxnLst/>
              <a:rect l="l" t="t" r="r" b="b"/>
              <a:pathLst>
                <a:path w="7419" h="7821" extrusionOk="0">
                  <a:moveTo>
                    <a:pt x="3666" y="1"/>
                  </a:moveTo>
                  <a:cubicBezTo>
                    <a:pt x="3047" y="1"/>
                    <a:pt x="2407" y="177"/>
                    <a:pt x="1877" y="509"/>
                  </a:cubicBezTo>
                  <a:cubicBezTo>
                    <a:pt x="1039" y="928"/>
                    <a:pt x="420" y="1701"/>
                    <a:pt x="155" y="2606"/>
                  </a:cubicBezTo>
                  <a:cubicBezTo>
                    <a:pt x="1" y="3401"/>
                    <a:pt x="133" y="4195"/>
                    <a:pt x="509" y="4902"/>
                  </a:cubicBezTo>
                  <a:cubicBezTo>
                    <a:pt x="884" y="5608"/>
                    <a:pt x="1370" y="6226"/>
                    <a:pt x="1944" y="6778"/>
                  </a:cubicBezTo>
                  <a:cubicBezTo>
                    <a:pt x="2669" y="7491"/>
                    <a:pt x="3546" y="7820"/>
                    <a:pt x="4358" y="7820"/>
                  </a:cubicBezTo>
                  <a:cubicBezTo>
                    <a:pt x="5029" y="7820"/>
                    <a:pt x="5656" y="7595"/>
                    <a:pt x="6116" y="7175"/>
                  </a:cubicBezTo>
                  <a:cubicBezTo>
                    <a:pt x="6513" y="6800"/>
                    <a:pt x="6800" y="6315"/>
                    <a:pt x="6977" y="5807"/>
                  </a:cubicBezTo>
                  <a:cubicBezTo>
                    <a:pt x="7418" y="4571"/>
                    <a:pt x="7352" y="3202"/>
                    <a:pt x="6800" y="2010"/>
                  </a:cubicBezTo>
                  <a:cubicBezTo>
                    <a:pt x="6182" y="818"/>
                    <a:pt x="4990" y="45"/>
                    <a:pt x="3666" y="1"/>
                  </a:cubicBezTo>
                  <a:close/>
                </a:path>
              </a:pathLst>
            </a:custGeom>
            <a:solidFill>
              <a:srgbClr val="FD6E80">
                <a:alpha val="1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9"/>
            <p:cNvSpPr/>
            <p:nvPr/>
          </p:nvSpPr>
          <p:spPr>
            <a:xfrm>
              <a:off x="4285175" y="2268625"/>
              <a:ext cx="1088900" cy="1150875"/>
            </a:xfrm>
            <a:custGeom>
              <a:avLst/>
              <a:gdLst/>
              <a:ahLst/>
              <a:cxnLst/>
              <a:rect l="l" t="t" r="r" b="b"/>
              <a:pathLst>
                <a:path w="43556" h="46035" extrusionOk="0">
                  <a:moveTo>
                    <a:pt x="8080" y="0"/>
                  </a:moveTo>
                  <a:cubicBezTo>
                    <a:pt x="7020" y="530"/>
                    <a:pt x="5453" y="1347"/>
                    <a:pt x="4636" y="2583"/>
                  </a:cubicBezTo>
                  <a:cubicBezTo>
                    <a:pt x="1877" y="6755"/>
                    <a:pt x="486" y="11744"/>
                    <a:pt x="243" y="16734"/>
                  </a:cubicBezTo>
                  <a:cubicBezTo>
                    <a:pt x="0" y="21723"/>
                    <a:pt x="839" y="26734"/>
                    <a:pt x="2252" y="31502"/>
                  </a:cubicBezTo>
                  <a:cubicBezTo>
                    <a:pt x="3488" y="35630"/>
                    <a:pt x="5321" y="39847"/>
                    <a:pt x="8809" y="42364"/>
                  </a:cubicBezTo>
                  <a:cubicBezTo>
                    <a:pt x="11104" y="44019"/>
                    <a:pt x="13908" y="44770"/>
                    <a:pt x="16690" y="45211"/>
                  </a:cubicBezTo>
                  <a:cubicBezTo>
                    <a:pt x="19565" y="45665"/>
                    <a:pt x="22601" y="46034"/>
                    <a:pt x="25625" y="46034"/>
                  </a:cubicBezTo>
                  <a:cubicBezTo>
                    <a:pt x="28196" y="46034"/>
                    <a:pt x="30757" y="45767"/>
                    <a:pt x="33202" y="45057"/>
                  </a:cubicBezTo>
                  <a:cubicBezTo>
                    <a:pt x="33286" y="45060"/>
                    <a:pt x="33369" y="45061"/>
                    <a:pt x="33453" y="45061"/>
                  </a:cubicBezTo>
                  <a:cubicBezTo>
                    <a:pt x="37251" y="45061"/>
                    <a:pt x="40950" y="42137"/>
                    <a:pt x="42894" y="38854"/>
                  </a:cubicBezTo>
                  <a:cubicBezTo>
                    <a:pt x="43556" y="37882"/>
                    <a:pt x="43490" y="36580"/>
                    <a:pt x="42761" y="35653"/>
                  </a:cubicBezTo>
                  <a:cubicBezTo>
                    <a:pt x="43335" y="35012"/>
                    <a:pt x="43225" y="33909"/>
                    <a:pt x="42541" y="33290"/>
                  </a:cubicBezTo>
                  <a:cubicBezTo>
                    <a:pt x="42805" y="32672"/>
                    <a:pt x="43048" y="31944"/>
                    <a:pt x="42695" y="31392"/>
                  </a:cubicBezTo>
                  <a:cubicBezTo>
                    <a:pt x="42629" y="31326"/>
                    <a:pt x="42563" y="31259"/>
                    <a:pt x="42474" y="31215"/>
                  </a:cubicBezTo>
                  <a:cubicBezTo>
                    <a:pt x="42343" y="31150"/>
                    <a:pt x="42181" y="31112"/>
                    <a:pt x="42024" y="31112"/>
                  </a:cubicBezTo>
                  <a:cubicBezTo>
                    <a:pt x="41809" y="31112"/>
                    <a:pt x="41605" y="31182"/>
                    <a:pt x="41503" y="31348"/>
                  </a:cubicBezTo>
                  <a:cubicBezTo>
                    <a:pt x="40443" y="33003"/>
                    <a:pt x="38699" y="35586"/>
                    <a:pt x="37066" y="37463"/>
                  </a:cubicBezTo>
                  <a:cubicBezTo>
                    <a:pt x="37375" y="36668"/>
                    <a:pt x="37706" y="35763"/>
                    <a:pt x="37331" y="35012"/>
                  </a:cubicBezTo>
                  <a:cubicBezTo>
                    <a:pt x="37286" y="34880"/>
                    <a:pt x="37198" y="34792"/>
                    <a:pt x="37088" y="34703"/>
                  </a:cubicBezTo>
                  <a:cubicBezTo>
                    <a:pt x="36998" y="34665"/>
                    <a:pt x="36901" y="34641"/>
                    <a:pt x="36805" y="34641"/>
                  </a:cubicBezTo>
                  <a:cubicBezTo>
                    <a:pt x="36735" y="34641"/>
                    <a:pt x="36667" y="34653"/>
                    <a:pt x="36602" y="34681"/>
                  </a:cubicBezTo>
                  <a:cubicBezTo>
                    <a:pt x="36227" y="34836"/>
                    <a:pt x="35940" y="35101"/>
                    <a:pt x="35719" y="35454"/>
                  </a:cubicBezTo>
                  <a:cubicBezTo>
                    <a:pt x="34880" y="36602"/>
                    <a:pt x="34108" y="37838"/>
                    <a:pt x="33247" y="39118"/>
                  </a:cubicBezTo>
                  <a:cubicBezTo>
                    <a:pt x="32216" y="39226"/>
                    <a:pt x="31180" y="39279"/>
                    <a:pt x="30147" y="39279"/>
                  </a:cubicBezTo>
                  <a:cubicBezTo>
                    <a:pt x="23984" y="39279"/>
                    <a:pt x="17887" y="37390"/>
                    <a:pt x="13312" y="33931"/>
                  </a:cubicBezTo>
                  <a:cubicBezTo>
                    <a:pt x="12297" y="32187"/>
                    <a:pt x="12297" y="30045"/>
                    <a:pt x="12341" y="28036"/>
                  </a:cubicBezTo>
                  <a:cubicBezTo>
                    <a:pt x="12385" y="23908"/>
                    <a:pt x="12451" y="19780"/>
                    <a:pt x="12606" y="15541"/>
                  </a:cubicBezTo>
                  <a:cubicBezTo>
                    <a:pt x="12363" y="10221"/>
                    <a:pt x="10950" y="4504"/>
                    <a:pt x="8080" y="0"/>
                  </a:cubicBezTo>
                  <a:close/>
                </a:path>
              </a:pathLst>
            </a:custGeom>
            <a:solidFill>
              <a:srgbClr val="FBA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9"/>
            <p:cNvSpPr/>
            <p:nvPr/>
          </p:nvSpPr>
          <p:spPr>
            <a:xfrm>
              <a:off x="5287975" y="3161025"/>
              <a:ext cx="91625" cy="117575"/>
            </a:xfrm>
            <a:custGeom>
              <a:avLst/>
              <a:gdLst/>
              <a:ahLst/>
              <a:cxnLst/>
              <a:rect l="l" t="t" r="r" b="b"/>
              <a:pathLst>
                <a:path w="3665" h="4703" extrusionOk="0">
                  <a:moveTo>
                    <a:pt x="3665" y="1"/>
                  </a:moveTo>
                  <a:cubicBezTo>
                    <a:pt x="2693" y="1745"/>
                    <a:pt x="1457" y="3334"/>
                    <a:pt x="0" y="4703"/>
                  </a:cubicBezTo>
                  <a:cubicBezTo>
                    <a:pt x="1810" y="3709"/>
                    <a:pt x="3135" y="2010"/>
                    <a:pt x="3665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9"/>
            <p:cNvSpPr/>
            <p:nvPr/>
          </p:nvSpPr>
          <p:spPr>
            <a:xfrm>
              <a:off x="5270300" y="3106950"/>
              <a:ext cx="109300" cy="148475"/>
            </a:xfrm>
            <a:custGeom>
              <a:avLst/>
              <a:gdLst/>
              <a:ahLst/>
              <a:cxnLst/>
              <a:rect l="l" t="t" r="r" b="b"/>
              <a:pathLst>
                <a:path w="4372" h="5939" extrusionOk="0">
                  <a:moveTo>
                    <a:pt x="4372" y="0"/>
                  </a:moveTo>
                  <a:lnTo>
                    <a:pt x="4372" y="0"/>
                  </a:lnTo>
                  <a:cubicBezTo>
                    <a:pt x="3798" y="1104"/>
                    <a:pt x="3136" y="2142"/>
                    <a:pt x="2407" y="3135"/>
                  </a:cubicBezTo>
                  <a:cubicBezTo>
                    <a:pt x="1679" y="4128"/>
                    <a:pt x="862" y="5056"/>
                    <a:pt x="1" y="5939"/>
                  </a:cubicBezTo>
                  <a:cubicBezTo>
                    <a:pt x="2120" y="4548"/>
                    <a:pt x="3687" y="2451"/>
                    <a:pt x="4372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9"/>
            <p:cNvSpPr/>
            <p:nvPr/>
          </p:nvSpPr>
          <p:spPr>
            <a:xfrm>
              <a:off x="5251550" y="3053950"/>
              <a:ext cx="121975" cy="170575"/>
            </a:xfrm>
            <a:custGeom>
              <a:avLst/>
              <a:gdLst/>
              <a:ahLst/>
              <a:cxnLst/>
              <a:rect l="l" t="t" r="r" b="b"/>
              <a:pathLst>
                <a:path w="4879" h="6823" extrusionOk="0">
                  <a:moveTo>
                    <a:pt x="4879" y="1"/>
                  </a:moveTo>
                  <a:lnTo>
                    <a:pt x="4879" y="1"/>
                  </a:lnTo>
                  <a:cubicBezTo>
                    <a:pt x="4150" y="1193"/>
                    <a:pt x="3400" y="2363"/>
                    <a:pt x="2605" y="3511"/>
                  </a:cubicBezTo>
                  <a:cubicBezTo>
                    <a:pt x="1788" y="4659"/>
                    <a:pt x="905" y="5741"/>
                    <a:pt x="0" y="6822"/>
                  </a:cubicBezTo>
                  <a:cubicBezTo>
                    <a:pt x="2208" y="5012"/>
                    <a:pt x="3908" y="2672"/>
                    <a:pt x="4879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9"/>
            <p:cNvSpPr/>
            <p:nvPr/>
          </p:nvSpPr>
          <p:spPr>
            <a:xfrm>
              <a:off x="4601950" y="2949975"/>
              <a:ext cx="279850" cy="246950"/>
            </a:xfrm>
            <a:custGeom>
              <a:avLst/>
              <a:gdLst/>
              <a:ahLst/>
              <a:cxnLst/>
              <a:rect l="l" t="t" r="r" b="b"/>
              <a:pathLst>
                <a:path w="11194" h="9878" extrusionOk="0">
                  <a:moveTo>
                    <a:pt x="6670" y="1"/>
                  </a:moveTo>
                  <a:cubicBezTo>
                    <a:pt x="5887" y="1"/>
                    <a:pt x="5104" y="56"/>
                    <a:pt x="4328" y="164"/>
                  </a:cubicBezTo>
                  <a:cubicBezTo>
                    <a:pt x="3908" y="208"/>
                    <a:pt x="3489" y="319"/>
                    <a:pt x="3091" y="495"/>
                  </a:cubicBezTo>
                  <a:cubicBezTo>
                    <a:pt x="2606" y="760"/>
                    <a:pt x="2208" y="1136"/>
                    <a:pt x="1877" y="1577"/>
                  </a:cubicBezTo>
                  <a:cubicBezTo>
                    <a:pt x="1038" y="2615"/>
                    <a:pt x="420" y="3785"/>
                    <a:pt x="1" y="5065"/>
                  </a:cubicBezTo>
                  <a:cubicBezTo>
                    <a:pt x="155" y="5617"/>
                    <a:pt x="354" y="6169"/>
                    <a:pt x="641" y="6677"/>
                  </a:cubicBezTo>
                  <a:cubicBezTo>
                    <a:pt x="2385" y="7979"/>
                    <a:pt x="4306" y="9061"/>
                    <a:pt x="6337" y="9878"/>
                  </a:cubicBezTo>
                  <a:cubicBezTo>
                    <a:pt x="6292" y="9392"/>
                    <a:pt x="6248" y="8884"/>
                    <a:pt x="6204" y="8399"/>
                  </a:cubicBezTo>
                  <a:lnTo>
                    <a:pt x="6204" y="8399"/>
                  </a:lnTo>
                  <a:cubicBezTo>
                    <a:pt x="6299" y="8406"/>
                    <a:pt x="6393" y="8409"/>
                    <a:pt x="6488" y="8409"/>
                  </a:cubicBezTo>
                  <a:cubicBezTo>
                    <a:pt x="7558" y="8409"/>
                    <a:pt x="8586" y="7954"/>
                    <a:pt x="9317" y="7162"/>
                  </a:cubicBezTo>
                  <a:cubicBezTo>
                    <a:pt x="10112" y="6301"/>
                    <a:pt x="10641" y="5242"/>
                    <a:pt x="10884" y="4094"/>
                  </a:cubicBezTo>
                  <a:cubicBezTo>
                    <a:pt x="11171" y="2880"/>
                    <a:pt x="11193" y="1511"/>
                    <a:pt x="10509" y="451"/>
                  </a:cubicBezTo>
                  <a:cubicBezTo>
                    <a:pt x="9246" y="149"/>
                    <a:pt x="7957" y="1"/>
                    <a:pt x="6670" y="1"/>
                  </a:cubicBezTo>
                  <a:close/>
                </a:path>
              </a:pathLst>
            </a:custGeom>
            <a:solidFill>
              <a:srgbClr val="E87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9"/>
            <p:cNvSpPr/>
            <p:nvPr/>
          </p:nvSpPr>
          <p:spPr>
            <a:xfrm>
              <a:off x="4708475" y="3082100"/>
              <a:ext cx="53000" cy="98275"/>
            </a:xfrm>
            <a:custGeom>
              <a:avLst/>
              <a:gdLst/>
              <a:ahLst/>
              <a:cxnLst/>
              <a:rect l="l" t="t" r="r" b="b"/>
              <a:pathLst>
                <a:path w="2120" h="3931" extrusionOk="0">
                  <a:moveTo>
                    <a:pt x="1" y="1"/>
                  </a:moveTo>
                  <a:lnTo>
                    <a:pt x="1" y="1"/>
                  </a:lnTo>
                  <a:cubicBezTo>
                    <a:pt x="288" y="420"/>
                    <a:pt x="619" y="840"/>
                    <a:pt x="972" y="1215"/>
                  </a:cubicBezTo>
                  <a:cubicBezTo>
                    <a:pt x="1590" y="2010"/>
                    <a:pt x="1965" y="2937"/>
                    <a:pt x="2076" y="3930"/>
                  </a:cubicBezTo>
                  <a:cubicBezTo>
                    <a:pt x="2120" y="2098"/>
                    <a:pt x="1259" y="751"/>
                    <a:pt x="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9"/>
            <p:cNvSpPr/>
            <p:nvPr/>
          </p:nvSpPr>
          <p:spPr>
            <a:xfrm>
              <a:off x="5132325" y="2354250"/>
              <a:ext cx="177200" cy="296300"/>
            </a:xfrm>
            <a:custGeom>
              <a:avLst/>
              <a:gdLst/>
              <a:ahLst/>
              <a:cxnLst/>
              <a:rect l="l" t="t" r="r" b="b"/>
              <a:pathLst>
                <a:path w="7088" h="11852" extrusionOk="0">
                  <a:moveTo>
                    <a:pt x="6494" y="1"/>
                  </a:moveTo>
                  <a:cubicBezTo>
                    <a:pt x="6252" y="1"/>
                    <a:pt x="6016" y="171"/>
                    <a:pt x="5807" y="328"/>
                  </a:cubicBezTo>
                  <a:cubicBezTo>
                    <a:pt x="4283" y="1520"/>
                    <a:pt x="2893" y="2889"/>
                    <a:pt x="1701" y="4412"/>
                  </a:cubicBezTo>
                  <a:cubicBezTo>
                    <a:pt x="906" y="6598"/>
                    <a:pt x="420" y="8916"/>
                    <a:pt x="1" y="11852"/>
                  </a:cubicBezTo>
                  <a:cubicBezTo>
                    <a:pt x="1723" y="8143"/>
                    <a:pt x="3908" y="4677"/>
                    <a:pt x="6535" y="1564"/>
                  </a:cubicBezTo>
                  <a:cubicBezTo>
                    <a:pt x="6734" y="1344"/>
                    <a:pt x="6911" y="1079"/>
                    <a:pt x="6999" y="792"/>
                  </a:cubicBezTo>
                  <a:cubicBezTo>
                    <a:pt x="7087" y="505"/>
                    <a:pt x="6955" y="196"/>
                    <a:pt x="6690" y="41"/>
                  </a:cubicBezTo>
                  <a:cubicBezTo>
                    <a:pt x="6624" y="13"/>
                    <a:pt x="6559" y="1"/>
                    <a:pt x="64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9"/>
            <p:cNvSpPr/>
            <p:nvPr/>
          </p:nvSpPr>
          <p:spPr>
            <a:xfrm>
              <a:off x="4939175" y="2501525"/>
              <a:ext cx="193175" cy="324450"/>
            </a:xfrm>
            <a:custGeom>
              <a:avLst/>
              <a:gdLst/>
              <a:ahLst/>
              <a:cxnLst/>
              <a:rect l="l" t="t" r="r" b="b"/>
              <a:pathLst>
                <a:path w="7727" h="12978" extrusionOk="0">
                  <a:moveTo>
                    <a:pt x="5308" y="1297"/>
                  </a:moveTo>
                  <a:lnTo>
                    <a:pt x="5308" y="1297"/>
                  </a:lnTo>
                  <a:cubicBezTo>
                    <a:pt x="5238" y="1446"/>
                    <a:pt x="5183" y="1603"/>
                    <a:pt x="5144" y="1766"/>
                  </a:cubicBezTo>
                  <a:cubicBezTo>
                    <a:pt x="5176" y="1607"/>
                    <a:pt x="5230" y="1448"/>
                    <a:pt x="5308" y="1297"/>
                  </a:cubicBezTo>
                  <a:close/>
                  <a:moveTo>
                    <a:pt x="5210" y="0"/>
                  </a:moveTo>
                  <a:cubicBezTo>
                    <a:pt x="5034" y="22"/>
                    <a:pt x="4879" y="133"/>
                    <a:pt x="4791" y="265"/>
                  </a:cubicBezTo>
                  <a:cubicBezTo>
                    <a:pt x="4389" y="709"/>
                    <a:pt x="4089" y="1233"/>
                    <a:pt x="3929" y="1819"/>
                  </a:cubicBezTo>
                  <a:lnTo>
                    <a:pt x="3929" y="1819"/>
                  </a:lnTo>
                  <a:cubicBezTo>
                    <a:pt x="4021" y="1445"/>
                    <a:pt x="4036" y="1055"/>
                    <a:pt x="3974" y="684"/>
                  </a:cubicBezTo>
                  <a:cubicBezTo>
                    <a:pt x="3952" y="508"/>
                    <a:pt x="3819" y="353"/>
                    <a:pt x="3665" y="287"/>
                  </a:cubicBezTo>
                  <a:cubicBezTo>
                    <a:pt x="3645" y="284"/>
                    <a:pt x="3626" y="282"/>
                    <a:pt x="3607" y="282"/>
                  </a:cubicBezTo>
                  <a:cubicBezTo>
                    <a:pt x="3391" y="282"/>
                    <a:pt x="3216" y="504"/>
                    <a:pt x="3135" y="707"/>
                  </a:cubicBezTo>
                  <a:cubicBezTo>
                    <a:pt x="2892" y="1236"/>
                    <a:pt x="2826" y="1810"/>
                    <a:pt x="2936" y="2362"/>
                  </a:cubicBezTo>
                  <a:cubicBezTo>
                    <a:pt x="2031" y="3311"/>
                    <a:pt x="1435" y="4504"/>
                    <a:pt x="905" y="5718"/>
                  </a:cubicBezTo>
                  <a:cubicBezTo>
                    <a:pt x="464" y="6777"/>
                    <a:pt x="66" y="7881"/>
                    <a:pt x="22" y="9051"/>
                  </a:cubicBezTo>
                  <a:cubicBezTo>
                    <a:pt x="0" y="10199"/>
                    <a:pt x="398" y="11435"/>
                    <a:pt x="1281" y="12164"/>
                  </a:cubicBezTo>
                  <a:cubicBezTo>
                    <a:pt x="1958" y="12740"/>
                    <a:pt x="2817" y="12978"/>
                    <a:pt x="3689" y="12978"/>
                  </a:cubicBezTo>
                  <a:cubicBezTo>
                    <a:pt x="3953" y="12978"/>
                    <a:pt x="4219" y="12956"/>
                    <a:pt x="4482" y="12914"/>
                  </a:cubicBezTo>
                  <a:cubicBezTo>
                    <a:pt x="5607" y="12738"/>
                    <a:pt x="6645" y="12274"/>
                    <a:pt x="7727" y="11855"/>
                  </a:cubicBezTo>
                  <a:cubicBezTo>
                    <a:pt x="7042" y="10023"/>
                    <a:pt x="6778" y="8058"/>
                    <a:pt x="6954" y="6093"/>
                  </a:cubicBezTo>
                  <a:lnTo>
                    <a:pt x="6954" y="6093"/>
                  </a:lnTo>
                  <a:cubicBezTo>
                    <a:pt x="6358" y="6336"/>
                    <a:pt x="5740" y="6535"/>
                    <a:pt x="5122" y="6689"/>
                  </a:cubicBezTo>
                  <a:cubicBezTo>
                    <a:pt x="5387" y="5961"/>
                    <a:pt x="5630" y="5232"/>
                    <a:pt x="5872" y="4415"/>
                  </a:cubicBezTo>
                  <a:cubicBezTo>
                    <a:pt x="6336" y="4217"/>
                    <a:pt x="6778" y="3908"/>
                    <a:pt x="7131" y="3532"/>
                  </a:cubicBezTo>
                  <a:cubicBezTo>
                    <a:pt x="7197" y="3444"/>
                    <a:pt x="7263" y="3334"/>
                    <a:pt x="7285" y="3223"/>
                  </a:cubicBezTo>
                  <a:cubicBezTo>
                    <a:pt x="7263" y="3025"/>
                    <a:pt x="7109" y="2892"/>
                    <a:pt x="6910" y="2892"/>
                  </a:cubicBezTo>
                  <a:cubicBezTo>
                    <a:pt x="6715" y="2892"/>
                    <a:pt x="6537" y="2996"/>
                    <a:pt x="6422" y="3157"/>
                  </a:cubicBezTo>
                  <a:lnTo>
                    <a:pt x="6422" y="3157"/>
                  </a:lnTo>
                  <a:cubicBezTo>
                    <a:pt x="6713" y="2691"/>
                    <a:pt x="6964" y="2206"/>
                    <a:pt x="7175" y="1700"/>
                  </a:cubicBezTo>
                  <a:cubicBezTo>
                    <a:pt x="7263" y="1545"/>
                    <a:pt x="7263" y="1347"/>
                    <a:pt x="7197" y="1170"/>
                  </a:cubicBezTo>
                  <a:cubicBezTo>
                    <a:pt x="7116" y="1106"/>
                    <a:pt x="7024" y="1065"/>
                    <a:pt x="6928" y="1065"/>
                  </a:cubicBezTo>
                  <a:cubicBezTo>
                    <a:pt x="6893" y="1065"/>
                    <a:pt x="6857" y="1070"/>
                    <a:pt x="6822" y="1082"/>
                  </a:cubicBezTo>
                  <a:cubicBezTo>
                    <a:pt x="6689" y="1126"/>
                    <a:pt x="6579" y="1192"/>
                    <a:pt x="6491" y="1303"/>
                  </a:cubicBezTo>
                  <a:cubicBezTo>
                    <a:pt x="6397" y="1406"/>
                    <a:pt x="6309" y="1520"/>
                    <a:pt x="6230" y="1641"/>
                  </a:cubicBezTo>
                  <a:lnTo>
                    <a:pt x="6230" y="1641"/>
                  </a:lnTo>
                  <a:cubicBezTo>
                    <a:pt x="6313" y="1461"/>
                    <a:pt x="6386" y="1275"/>
                    <a:pt x="6446" y="1082"/>
                  </a:cubicBezTo>
                  <a:cubicBezTo>
                    <a:pt x="6491" y="949"/>
                    <a:pt x="6513" y="817"/>
                    <a:pt x="6491" y="684"/>
                  </a:cubicBezTo>
                  <a:cubicBezTo>
                    <a:pt x="6468" y="530"/>
                    <a:pt x="6380" y="420"/>
                    <a:pt x="6248" y="375"/>
                  </a:cubicBezTo>
                  <a:cubicBezTo>
                    <a:pt x="6093" y="375"/>
                    <a:pt x="5939" y="442"/>
                    <a:pt x="5850" y="574"/>
                  </a:cubicBezTo>
                  <a:cubicBezTo>
                    <a:pt x="5722" y="686"/>
                    <a:pt x="5609" y="812"/>
                    <a:pt x="5511" y="950"/>
                  </a:cubicBezTo>
                  <a:lnTo>
                    <a:pt x="5511" y="950"/>
                  </a:lnTo>
                  <a:cubicBezTo>
                    <a:pt x="5586" y="799"/>
                    <a:pt x="5636" y="637"/>
                    <a:pt x="5652" y="464"/>
                  </a:cubicBezTo>
                  <a:cubicBezTo>
                    <a:pt x="5652" y="221"/>
                    <a:pt x="5453" y="22"/>
                    <a:pt x="5210" y="0"/>
                  </a:cubicBezTo>
                  <a:close/>
                </a:path>
              </a:pathLst>
            </a:custGeom>
            <a:solidFill>
              <a:srgbClr val="E87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9"/>
            <p:cNvSpPr/>
            <p:nvPr/>
          </p:nvSpPr>
          <p:spPr>
            <a:xfrm>
              <a:off x="4989400" y="2668200"/>
              <a:ext cx="78925" cy="62375"/>
            </a:xfrm>
            <a:custGeom>
              <a:avLst/>
              <a:gdLst/>
              <a:ahLst/>
              <a:cxnLst/>
              <a:rect l="l" t="t" r="r" b="b"/>
              <a:pathLst>
                <a:path w="3157" h="2495" extrusionOk="0">
                  <a:moveTo>
                    <a:pt x="3157" y="0"/>
                  </a:moveTo>
                  <a:lnTo>
                    <a:pt x="3157" y="0"/>
                  </a:lnTo>
                  <a:cubicBezTo>
                    <a:pt x="1899" y="530"/>
                    <a:pt x="795" y="1391"/>
                    <a:pt x="0" y="2495"/>
                  </a:cubicBezTo>
                  <a:cubicBezTo>
                    <a:pt x="1038" y="1678"/>
                    <a:pt x="2119" y="927"/>
                    <a:pt x="3157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9"/>
            <p:cNvSpPr/>
            <p:nvPr/>
          </p:nvSpPr>
          <p:spPr>
            <a:xfrm>
              <a:off x="5234975" y="2394975"/>
              <a:ext cx="315725" cy="286175"/>
            </a:xfrm>
            <a:custGeom>
              <a:avLst/>
              <a:gdLst/>
              <a:ahLst/>
              <a:cxnLst/>
              <a:rect l="l" t="t" r="r" b="b"/>
              <a:pathLst>
                <a:path w="12629" h="11447" extrusionOk="0">
                  <a:moveTo>
                    <a:pt x="9277" y="0"/>
                  </a:moveTo>
                  <a:cubicBezTo>
                    <a:pt x="8203" y="0"/>
                    <a:pt x="7154" y="381"/>
                    <a:pt x="6315" y="1105"/>
                  </a:cubicBezTo>
                  <a:cubicBezTo>
                    <a:pt x="5873" y="1503"/>
                    <a:pt x="5476" y="1988"/>
                    <a:pt x="4902" y="2231"/>
                  </a:cubicBezTo>
                  <a:cubicBezTo>
                    <a:pt x="4416" y="2430"/>
                    <a:pt x="3842" y="2386"/>
                    <a:pt x="3334" y="2584"/>
                  </a:cubicBezTo>
                  <a:cubicBezTo>
                    <a:pt x="2672" y="2849"/>
                    <a:pt x="2231" y="3600"/>
                    <a:pt x="2518" y="4240"/>
                  </a:cubicBezTo>
                  <a:cubicBezTo>
                    <a:pt x="1524" y="4615"/>
                    <a:pt x="751" y="5388"/>
                    <a:pt x="376" y="6359"/>
                  </a:cubicBezTo>
                  <a:cubicBezTo>
                    <a:pt x="1" y="7419"/>
                    <a:pt x="288" y="8589"/>
                    <a:pt x="1127" y="9340"/>
                  </a:cubicBezTo>
                  <a:cubicBezTo>
                    <a:pt x="1767" y="10024"/>
                    <a:pt x="2451" y="10708"/>
                    <a:pt x="3312" y="11106"/>
                  </a:cubicBezTo>
                  <a:cubicBezTo>
                    <a:pt x="3781" y="11328"/>
                    <a:pt x="4318" y="11446"/>
                    <a:pt x="4824" y="11446"/>
                  </a:cubicBezTo>
                  <a:cubicBezTo>
                    <a:pt x="5224" y="11446"/>
                    <a:pt x="5605" y="11372"/>
                    <a:pt x="5917" y="11216"/>
                  </a:cubicBezTo>
                  <a:cubicBezTo>
                    <a:pt x="6204" y="11084"/>
                    <a:pt x="6447" y="10951"/>
                    <a:pt x="6778" y="10774"/>
                  </a:cubicBezTo>
                  <a:cubicBezTo>
                    <a:pt x="6989" y="10824"/>
                    <a:pt x="7202" y="10848"/>
                    <a:pt x="7414" y="10848"/>
                  </a:cubicBezTo>
                  <a:cubicBezTo>
                    <a:pt x="7867" y="10848"/>
                    <a:pt x="8314" y="10735"/>
                    <a:pt x="8721" y="10510"/>
                  </a:cubicBezTo>
                  <a:cubicBezTo>
                    <a:pt x="9317" y="10156"/>
                    <a:pt x="9714" y="9538"/>
                    <a:pt x="9758" y="8854"/>
                  </a:cubicBezTo>
                  <a:cubicBezTo>
                    <a:pt x="9778" y="8305"/>
                    <a:pt x="9467" y="7721"/>
                    <a:pt x="8948" y="7721"/>
                  </a:cubicBezTo>
                  <a:cubicBezTo>
                    <a:pt x="8883" y="7721"/>
                    <a:pt x="8815" y="7730"/>
                    <a:pt x="8743" y="7750"/>
                  </a:cubicBezTo>
                  <a:cubicBezTo>
                    <a:pt x="10200" y="6823"/>
                    <a:pt x="11370" y="5520"/>
                    <a:pt x="12121" y="3953"/>
                  </a:cubicBezTo>
                  <a:cubicBezTo>
                    <a:pt x="12474" y="3313"/>
                    <a:pt x="12628" y="2562"/>
                    <a:pt x="12584" y="1834"/>
                  </a:cubicBezTo>
                  <a:cubicBezTo>
                    <a:pt x="12496" y="1127"/>
                    <a:pt x="11988" y="531"/>
                    <a:pt x="10377" y="134"/>
                  </a:cubicBezTo>
                  <a:cubicBezTo>
                    <a:pt x="10012" y="44"/>
                    <a:pt x="9643" y="0"/>
                    <a:pt x="9277" y="0"/>
                  </a:cubicBezTo>
                  <a:close/>
                </a:path>
              </a:pathLst>
            </a:custGeom>
            <a:solidFill>
              <a:srgbClr val="E87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9"/>
            <p:cNvSpPr/>
            <p:nvPr/>
          </p:nvSpPr>
          <p:spPr>
            <a:xfrm>
              <a:off x="5441400" y="2603250"/>
              <a:ext cx="26500" cy="39575"/>
            </a:xfrm>
            <a:custGeom>
              <a:avLst/>
              <a:gdLst/>
              <a:ahLst/>
              <a:cxnLst/>
              <a:rect l="l" t="t" r="r" b="b"/>
              <a:pathLst>
                <a:path w="1060" h="1583" extrusionOk="0">
                  <a:moveTo>
                    <a:pt x="561" y="1"/>
                  </a:moveTo>
                  <a:cubicBezTo>
                    <a:pt x="365" y="1"/>
                    <a:pt x="150" y="145"/>
                    <a:pt x="0" y="258"/>
                  </a:cubicBezTo>
                  <a:cubicBezTo>
                    <a:pt x="68" y="230"/>
                    <a:pt x="139" y="216"/>
                    <a:pt x="209" y="216"/>
                  </a:cubicBezTo>
                  <a:cubicBezTo>
                    <a:pt x="411" y="216"/>
                    <a:pt x="603" y="332"/>
                    <a:pt x="685" y="545"/>
                  </a:cubicBezTo>
                  <a:cubicBezTo>
                    <a:pt x="839" y="876"/>
                    <a:pt x="574" y="1251"/>
                    <a:pt x="398" y="1583"/>
                  </a:cubicBezTo>
                  <a:cubicBezTo>
                    <a:pt x="817" y="1406"/>
                    <a:pt x="1060" y="964"/>
                    <a:pt x="1016" y="523"/>
                  </a:cubicBezTo>
                  <a:cubicBezTo>
                    <a:pt x="994" y="302"/>
                    <a:pt x="861" y="103"/>
                    <a:pt x="663" y="15"/>
                  </a:cubicBezTo>
                  <a:cubicBezTo>
                    <a:pt x="630" y="5"/>
                    <a:pt x="596" y="1"/>
                    <a:pt x="56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9"/>
            <p:cNvSpPr/>
            <p:nvPr/>
          </p:nvSpPr>
          <p:spPr>
            <a:xfrm>
              <a:off x="5356950" y="2486075"/>
              <a:ext cx="30925" cy="30825"/>
            </a:xfrm>
            <a:custGeom>
              <a:avLst/>
              <a:gdLst/>
              <a:ahLst/>
              <a:cxnLst/>
              <a:rect l="l" t="t" r="r" b="b"/>
              <a:pathLst>
                <a:path w="1237" h="1233" extrusionOk="0">
                  <a:moveTo>
                    <a:pt x="508" y="0"/>
                  </a:moveTo>
                  <a:cubicBezTo>
                    <a:pt x="266" y="221"/>
                    <a:pt x="1" y="508"/>
                    <a:pt x="89" y="817"/>
                  </a:cubicBezTo>
                  <a:cubicBezTo>
                    <a:pt x="111" y="927"/>
                    <a:pt x="177" y="1038"/>
                    <a:pt x="266" y="1104"/>
                  </a:cubicBezTo>
                  <a:cubicBezTo>
                    <a:pt x="386" y="1190"/>
                    <a:pt x="527" y="1232"/>
                    <a:pt x="667" y="1232"/>
                  </a:cubicBezTo>
                  <a:cubicBezTo>
                    <a:pt x="886" y="1232"/>
                    <a:pt x="1102" y="1129"/>
                    <a:pt x="1237" y="927"/>
                  </a:cubicBezTo>
                  <a:lnTo>
                    <a:pt x="1237" y="927"/>
                  </a:lnTo>
                  <a:cubicBezTo>
                    <a:pt x="1148" y="1007"/>
                    <a:pt x="1038" y="1044"/>
                    <a:pt x="929" y="1044"/>
                  </a:cubicBezTo>
                  <a:cubicBezTo>
                    <a:pt x="768" y="1044"/>
                    <a:pt x="610" y="962"/>
                    <a:pt x="530" y="817"/>
                  </a:cubicBezTo>
                  <a:cubicBezTo>
                    <a:pt x="398" y="552"/>
                    <a:pt x="508" y="221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9"/>
            <p:cNvSpPr/>
            <p:nvPr/>
          </p:nvSpPr>
          <p:spPr>
            <a:xfrm>
              <a:off x="5420425" y="2449000"/>
              <a:ext cx="23750" cy="48675"/>
            </a:xfrm>
            <a:custGeom>
              <a:avLst/>
              <a:gdLst/>
              <a:ahLst/>
              <a:cxnLst/>
              <a:rect l="l" t="t" r="r" b="b"/>
              <a:pathLst>
                <a:path w="950" h="1947" extrusionOk="0">
                  <a:moveTo>
                    <a:pt x="423" y="1"/>
                  </a:moveTo>
                  <a:cubicBezTo>
                    <a:pt x="407" y="1"/>
                    <a:pt x="391" y="2"/>
                    <a:pt x="376" y="4"/>
                  </a:cubicBezTo>
                  <a:cubicBezTo>
                    <a:pt x="243" y="4"/>
                    <a:pt x="133" y="70"/>
                    <a:pt x="67" y="181"/>
                  </a:cubicBezTo>
                  <a:cubicBezTo>
                    <a:pt x="0" y="291"/>
                    <a:pt x="67" y="423"/>
                    <a:pt x="133" y="512"/>
                  </a:cubicBezTo>
                  <a:cubicBezTo>
                    <a:pt x="287" y="821"/>
                    <a:pt x="354" y="1152"/>
                    <a:pt x="332" y="1461"/>
                  </a:cubicBezTo>
                  <a:cubicBezTo>
                    <a:pt x="309" y="1571"/>
                    <a:pt x="309" y="1682"/>
                    <a:pt x="332" y="1770"/>
                  </a:cubicBezTo>
                  <a:cubicBezTo>
                    <a:pt x="354" y="1880"/>
                    <a:pt x="442" y="1947"/>
                    <a:pt x="552" y="1947"/>
                  </a:cubicBezTo>
                  <a:cubicBezTo>
                    <a:pt x="641" y="1925"/>
                    <a:pt x="685" y="1836"/>
                    <a:pt x="729" y="1748"/>
                  </a:cubicBezTo>
                  <a:cubicBezTo>
                    <a:pt x="883" y="1395"/>
                    <a:pt x="950" y="975"/>
                    <a:pt x="883" y="578"/>
                  </a:cubicBezTo>
                  <a:cubicBezTo>
                    <a:pt x="861" y="445"/>
                    <a:pt x="817" y="335"/>
                    <a:pt x="751" y="225"/>
                  </a:cubicBezTo>
                  <a:cubicBezTo>
                    <a:pt x="691" y="86"/>
                    <a:pt x="561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9"/>
            <p:cNvSpPr/>
            <p:nvPr/>
          </p:nvSpPr>
          <p:spPr>
            <a:xfrm>
              <a:off x="5277773" y="2527644"/>
              <a:ext cx="78919" cy="82367"/>
            </a:xfrm>
            <a:custGeom>
              <a:avLst/>
              <a:gdLst/>
              <a:ahLst/>
              <a:cxnLst/>
              <a:rect l="l" t="t" r="r" b="b"/>
              <a:pathLst>
                <a:path w="5608" h="5851" extrusionOk="0">
                  <a:moveTo>
                    <a:pt x="2758" y="0"/>
                  </a:moveTo>
                  <a:cubicBezTo>
                    <a:pt x="1775" y="0"/>
                    <a:pt x="855" y="534"/>
                    <a:pt x="397" y="1431"/>
                  </a:cubicBezTo>
                  <a:cubicBezTo>
                    <a:pt x="0" y="2226"/>
                    <a:pt x="88" y="3153"/>
                    <a:pt x="177" y="4036"/>
                  </a:cubicBezTo>
                  <a:cubicBezTo>
                    <a:pt x="309" y="5338"/>
                    <a:pt x="1347" y="5515"/>
                    <a:pt x="1921" y="5714"/>
                  </a:cubicBezTo>
                  <a:cubicBezTo>
                    <a:pt x="2208" y="5790"/>
                    <a:pt x="2496" y="5850"/>
                    <a:pt x="2798" y="5850"/>
                  </a:cubicBezTo>
                  <a:cubicBezTo>
                    <a:pt x="2844" y="5850"/>
                    <a:pt x="2890" y="5849"/>
                    <a:pt x="2936" y="5846"/>
                  </a:cubicBezTo>
                  <a:cubicBezTo>
                    <a:pt x="3400" y="5802"/>
                    <a:pt x="3841" y="5603"/>
                    <a:pt x="4217" y="5316"/>
                  </a:cubicBezTo>
                  <a:cubicBezTo>
                    <a:pt x="5144" y="4610"/>
                    <a:pt x="5607" y="3462"/>
                    <a:pt x="5431" y="2336"/>
                  </a:cubicBezTo>
                  <a:cubicBezTo>
                    <a:pt x="5210" y="1188"/>
                    <a:pt x="4349" y="283"/>
                    <a:pt x="3223" y="40"/>
                  </a:cubicBezTo>
                  <a:cubicBezTo>
                    <a:pt x="3067" y="13"/>
                    <a:pt x="2912" y="0"/>
                    <a:pt x="2758" y="0"/>
                  </a:cubicBezTo>
                  <a:close/>
                </a:path>
              </a:pathLst>
            </a:custGeom>
            <a:solidFill>
              <a:srgbClr val="F8A9BE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9"/>
            <p:cNvSpPr/>
            <p:nvPr/>
          </p:nvSpPr>
          <p:spPr>
            <a:xfrm>
              <a:off x="4756500" y="2621775"/>
              <a:ext cx="707550" cy="628975"/>
            </a:xfrm>
            <a:custGeom>
              <a:avLst/>
              <a:gdLst/>
              <a:ahLst/>
              <a:cxnLst/>
              <a:rect l="l" t="t" r="r" b="b"/>
              <a:pathLst>
                <a:path w="28302" h="25159" extrusionOk="0">
                  <a:moveTo>
                    <a:pt x="18965" y="1"/>
                  </a:moveTo>
                  <a:cubicBezTo>
                    <a:pt x="18270" y="1"/>
                    <a:pt x="17674" y="97"/>
                    <a:pt x="17131" y="179"/>
                  </a:cubicBezTo>
                  <a:cubicBezTo>
                    <a:pt x="16160" y="378"/>
                    <a:pt x="15232" y="643"/>
                    <a:pt x="14283" y="974"/>
                  </a:cubicBezTo>
                  <a:cubicBezTo>
                    <a:pt x="14283" y="974"/>
                    <a:pt x="13908" y="4749"/>
                    <a:pt x="15056" y="7023"/>
                  </a:cubicBezTo>
                  <a:cubicBezTo>
                    <a:pt x="14107" y="7332"/>
                    <a:pt x="13400" y="7685"/>
                    <a:pt x="12451" y="7950"/>
                  </a:cubicBezTo>
                  <a:cubicBezTo>
                    <a:pt x="12007" y="8085"/>
                    <a:pt x="11550" y="8153"/>
                    <a:pt x="11095" y="8153"/>
                  </a:cubicBezTo>
                  <a:cubicBezTo>
                    <a:pt x="10510" y="8153"/>
                    <a:pt x="9929" y="8041"/>
                    <a:pt x="9382" y="7817"/>
                  </a:cubicBezTo>
                  <a:cubicBezTo>
                    <a:pt x="8124" y="8678"/>
                    <a:pt x="7020" y="9738"/>
                    <a:pt x="6049" y="10930"/>
                  </a:cubicBezTo>
                  <a:cubicBezTo>
                    <a:pt x="4769" y="11968"/>
                    <a:pt x="3863" y="13403"/>
                    <a:pt x="3466" y="14992"/>
                  </a:cubicBezTo>
                  <a:cubicBezTo>
                    <a:pt x="3400" y="15389"/>
                    <a:pt x="3289" y="15787"/>
                    <a:pt x="3135" y="16162"/>
                  </a:cubicBezTo>
                  <a:cubicBezTo>
                    <a:pt x="2980" y="16449"/>
                    <a:pt x="2782" y="16692"/>
                    <a:pt x="2583" y="16935"/>
                  </a:cubicBezTo>
                  <a:cubicBezTo>
                    <a:pt x="1413" y="18281"/>
                    <a:pt x="265" y="19805"/>
                    <a:pt x="66" y="21571"/>
                  </a:cubicBezTo>
                  <a:cubicBezTo>
                    <a:pt x="0" y="21990"/>
                    <a:pt x="44" y="22432"/>
                    <a:pt x="177" y="22829"/>
                  </a:cubicBezTo>
                  <a:cubicBezTo>
                    <a:pt x="221" y="22917"/>
                    <a:pt x="243" y="22984"/>
                    <a:pt x="287" y="23050"/>
                  </a:cubicBezTo>
                  <a:cubicBezTo>
                    <a:pt x="3792" y="24448"/>
                    <a:pt x="7527" y="25158"/>
                    <a:pt x="11280" y="25158"/>
                  </a:cubicBezTo>
                  <a:cubicBezTo>
                    <a:pt x="12325" y="25158"/>
                    <a:pt x="13372" y="25103"/>
                    <a:pt x="14416" y="24992"/>
                  </a:cubicBezTo>
                  <a:cubicBezTo>
                    <a:pt x="15255" y="23712"/>
                    <a:pt x="16027" y="22476"/>
                    <a:pt x="16888" y="21328"/>
                  </a:cubicBezTo>
                  <a:cubicBezTo>
                    <a:pt x="17087" y="20975"/>
                    <a:pt x="17396" y="20710"/>
                    <a:pt x="17771" y="20555"/>
                  </a:cubicBezTo>
                  <a:cubicBezTo>
                    <a:pt x="17836" y="20527"/>
                    <a:pt x="17905" y="20515"/>
                    <a:pt x="17974" y="20515"/>
                  </a:cubicBezTo>
                  <a:cubicBezTo>
                    <a:pt x="18070" y="20515"/>
                    <a:pt x="18167" y="20539"/>
                    <a:pt x="18257" y="20577"/>
                  </a:cubicBezTo>
                  <a:cubicBezTo>
                    <a:pt x="18367" y="20666"/>
                    <a:pt x="18456" y="20754"/>
                    <a:pt x="18500" y="20886"/>
                  </a:cubicBezTo>
                  <a:cubicBezTo>
                    <a:pt x="18875" y="21637"/>
                    <a:pt x="18544" y="22542"/>
                    <a:pt x="18213" y="23337"/>
                  </a:cubicBezTo>
                  <a:cubicBezTo>
                    <a:pt x="19868" y="21460"/>
                    <a:pt x="21612" y="18877"/>
                    <a:pt x="22672" y="17222"/>
                  </a:cubicBezTo>
                  <a:cubicBezTo>
                    <a:pt x="22774" y="17056"/>
                    <a:pt x="22979" y="16986"/>
                    <a:pt x="23193" y="16986"/>
                  </a:cubicBezTo>
                  <a:cubicBezTo>
                    <a:pt x="23350" y="16986"/>
                    <a:pt x="23513" y="17024"/>
                    <a:pt x="23643" y="17089"/>
                  </a:cubicBezTo>
                  <a:cubicBezTo>
                    <a:pt x="23732" y="17133"/>
                    <a:pt x="23798" y="17200"/>
                    <a:pt x="23842" y="17266"/>
                  </a:cubicBezTo>
                  <a:cubicBezTo>
                    <a:pt x="23886" y="17332"/>
                    <a:pt x="23930" y="17398"/>
                    <a:pt x="23952" y="17465"/>
                  </a:cubicBezTo>
                  <a:cubicBezTo>
                    <a:pt x="25763" y="14838"/>
                    <a:pt x="27264" y="12034"/>
                    <a:pt x="28036" y="8965"/>
                  </a:cubicBezTo>
                  <a:cubicBezTo>
                    <a:pt x="28257" y="8259"/>
                    <a:pt x="28301" y="7508"/>
                    <a:pt x="28213" y="6780"/>
                  </a:cubicBezTo>
                  <a:cubicBezTo>
                    <a:pt x="28036" y="5985"/>
                    <a:pt x="27683" y="5257"/>
                    <a:pt x="27153" y="4639"/>
                  </a:cubicBezTo>
                  <a:cubicBezTo>
                    <a:pt x="25807" y="2806"/>
                    <a:pt x="23952" y="1393"/>
                    <a:pt x="21833" y="555"/>
                  </a:cubicBezTo>
                  <a:cubicBezTo>
                    <a:pt x="20698" y="129"/>
                    <a:pt x="19766" y="1"/>
                    <a:pt x="18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9"/>
            <p:cNvSpPr/>
            <p:nvPr/>
          </p:nvSpPr>
          <p:spPr>
            <a:xfrm>
              <a:off x="5134550" y="2757600"/>
              <a:ext cx="124750" cy="40325"/>
            </a:xfrm>
            <a:custGeom>
              <a:avLst/>
              <a:gdLst/>
              <a:ahLst/>
              <a:cxnLst/>
              <a:rect l="l" t="t" r="r" b="b"/>
              <a:pathLst>
                <a:path w="4990" h="1613" extrusionOk="0">
                  <a:moveTo>
                    <a:pt x="4989" y="0"/>
                  </a:moveTo>
                  <a:lnTo>
                    <a:pt x="4989" y="0"/>
                  </a:lnTo>
                  <a:cubicBezTo>
                    <a:pt x="3532" y="1170"/>
                    <a:pt x="0" y="1612"/>
                    <a:pt x="0" y="1612"/>
                  </a:cubicBezTo>
                  <a:cubicBezTo>
                    <a:pt x="24" y="1612"/>
                    <a:pt x="48" y="1612"/>
                    <a:pt x="71" y="1612"/>
                  </a:cubicBezTo>
                  <a:cubicBezTo>
                    <a:pt x="3573" y="1612"/>
                    <a:pt x="4989" y="1"/>
                    <a:pt x="4989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9"/>
            <p:cNvSpPr/>
            <p:nvPr/>
          </p:nvSpPr>
          <p:spPr>
            <a:xfrm>
              <a:off x="5360825" y="2358475"/>
              <a:ext cx="348825" cy="396475"/>
            </a:xfrm>
            <a:custGeom>
              <a:avLst/>
              <a:gdLst/>
              <a:ahLst/>
              <a:cxnLst/>
              <a:rect l="l" t="t" r="r" b="b"/>
              <a:pathLst>
                <a:path w="13953" h="15859" extrusionOk="0">
                  <a:moveTo>
                    <a:pt x="7215" y="0"/>
                  </a:moveTo>
                  <a:cubicBezTo>
                    <a:pt x="6179" y="0"/>
                    <a:pt x="5019" y="329"/>
                    <a:pt x="4283" y="1130"/>
                  </a:cubicBezTo>
                  <a:cubicBezTo>
                    <a:pt x="3797" y="1660"/>
                    <a:pt x="3930" y="1925"/>
                    <a:pt x="3841" y="2919"/>
                  </a:cubicBezTo>
                  <a:cubicBezTo>
                    <a:pt x="3775" y="3448"/>
                    <a:pt x="3886" y="4000"/>
                    <a:pt x="4128" y="4486"/>
                  </a:cubicBezTo>
                  <a:cubicBezTo>
                    <a:pt x="4150" y="4552"/>
                    <a:pt x="4217" y="4618"/>
                    <a:pt x="4283" y="4662"/>
                  </a:cubicBezTo>
                  <a:cubicBezTo>
                    <a:pt x="4327" y="4674"/>
                    <a:pt x="4377" y="4679"/>
                    <a:pt x="4426" y="4679"/>
                  </a:cubicBezTo>
                  <a:cubicBezTo>
                    <a:pt x="4476" y="4679"/>
                    <a:pt x="4526" y="4674"/>
                    <a:pt x="4570" y="4662"/>
                  </a:cubicBezTo>
                  <a:cubicBezTo>
                    <a:pt x="4813" y="4596"/>
                    <a:pt x="5056" y="4486"/>
                    <a:pt x="5254" y="4353"/>
                  </a:cubicBezTo>
                  <a:lnTo>
                    <a:pt x="5254" y="4353"/>
                  </a:lnTo>
                  <a:cubicBezTo>
                    <a:pt x="4923" y="4640"/>
                    <a:pt x="4658" y="4994"/>
                    <a:pt x="4482" y="5391"/>
                  </a:cubicBezTo>
                  <a:cubicBezTo>
                    <a:pt x="4371" y="5590"/>
                    <a:pt x="4327" y="5855"/>
                    <a:pt x="4504" y="5987"/>
                  </a:cubicBezTo>
                  <a:cubicBezTo>
                    <a:pt x="4555" y="6031"/>
                    <a:pt x="4616" y="6048"/>
                    <a:pt x="4682" y="6048"/>
                  </a:cubicBezTo>
                  <a:cubicBezTo>
                    <a:pt x="4813" y="6048"/>
                    <a:pt x="4960" y="5980"/>
                    <a:pt x="5078" y="5921"/>
                  </a:cubicBezTo>
                  <a:lnTo>
                    <a:pt x="5078" y="5921"/>
                  </a:lnTo>
                  <a:cubicBezTo>
                    <a:pt x="4173" y="6760"/>
                    <a:pt x="3665" y="7974"/>
                    <a:pt x="3687" y="9232"/>
                  </a:cubicBezTo>
                  <a:cubicBezTo>
                    <a:pt x="4217" y="9320"/>
                    <a:pt x="4636" y="9740"/>
                    <a:pt x="4680" y="10270"/>
                  </a:cubicBezTo>
                  <a:cubicBezTo>
                    <a:pt x="4724" y="10800"/>
                    <a:pt x="4504" y="11329"/>
                    <a:pt x="4106" y="11661"/>
                  </a:cubicBezTo>
                  <a:cubicBezTo>
                    <a:pt x="3687" y="11970"/>
                    <a:pt x="3179" y="12146"/>
                    <a:pt x="2649" y="12168"/>
                  </a:cubicBezTo>
                  <a:cubicBezTo>
                    <a:pt x="2612" y="12171"/>
                    <a:pt x="2575" y="12172"/>
                    <a:pt x="2538" y="12172"/>
                  </a:cubicBezTo>
                  <a:cubicBezTo>
                    <a:pt x="2289" y="12172"/>
                    <a:pt x="2044" y="12110"/>
                    <a:pt x="1832" y="12014"/>
                  </a:cubicBezTo>
                  <a:cubicBezTo>
                    <a:pt x="1347" y="12190"/>
                    <a:pt x="883" y="12411"/>
                    <a:pt x="464" y="12676"/>
                  </a:cubicBezTo>
                  <a:cubicBezTo>
                    <a:pt x="287" y="12764"/>
                    <a:pt x="133" y="12897"/>
                    <a:pt x="66" y="13095"/>
                  </a:cubicBezTo>
                  <a:cubicBezTo>
                    <a:pt x="0" y="13272"/>
                    <a:pt x="44" y="13493"/>
                    <a:pt x="177" y="13647"/>
                  </a:cubicBezTo>
                  <a:cubicBezTo>
                    <a:pt x="309" y="13780"/>
                    <a:pt x="486" y="13912"/>
                    <a:pt x="662" y="13956"/>
                  </a:cubicBezTo>
                  <a:cubicBezTo>
                    <a:pt x="773" y="14001"/>
                    <a:pt x="883" y="14067"/>
                    <a:pt x="949" y="14155"/>
                  </a:cubicBezTo>
                  <a:cubicBezTo>
                    <a:pt x="2327" y="15352"/>
                    <a:pt x="4102" y="15859"/>
                    <a:pt x="5924" y="15859"/>
                  </a:cubicBezTo>
                  <a:cubicBezTo>
                    <a:pt x="7228" y="15859"/>
                    <a:pt x="8556" y="15600"/>
                    <a:pt x="9780" y="15148"/>
                  </a:cubicBezTo>
                  <a:cubicBezTo>
                    <a:pt x="10884" y="14751"/>
                    <a:pt x="11458" y="14199"/>
                    <a:pt x="12230" y="13294"/>
                  </a:cubicBezTo>
                  <a:cubicBezTo>
                    <a:pt x="13290" y="11992"/>
                    <a:pt x="13511" y="10557"/>
                    <a:pt x="13202" y="9056"/>
                  </a:cubicBezTo>
                  <a:cubicBezTo>
                    <a:pt x="13798" y="7996"/>
                    <a:pt x="13952" y="6738"/>
                    <a:pt x="13599" y="5590"/>
                  </a:cubicBezTo>
                  <a:cubicBezTo>
                    <a:pt x="13290" y="4398"/>
                    <a:pt x="12495" y="3228"/>
                    <a:pt x="11634" y="2345"/>
                  </a:cubicBezTo>
                  <a:cubicBezTo>
                    <a:pt x="10773" y="1462"/>
                    <a:pt x="9427" y="424"/>
                    <a:pt x="8234" y="115"/>
                  </a:cubicBezTo>
                  <a:cubicBezTo>
                    <a:pt x="7925" y="40"/>
                    <a:pt x="7578" y="0"/>
                    <a:pt x="7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9"/>
            <p:cNvSpPr/>
            <p:nvPr/>
          </p:nvSpPr>
          <p:spPr>
            <a:xfrm>
              <a:off x="4959025" y="2720625"/>
              <a:ext cx="678325" cy="405400"/>
            </a:xfrm>
            <a:custGeom>
              <a:avLst/>
              <a:gdLst/>
              <a:ahLst/>
              <a:cxnLst/>
              <a:rect l="l" t="t" r="r" b="b"/>
              <a:pathLst>
                <a:path w="27133" h="16216" extrusionOk="0">
                  <a:moveTo>
                    <a:pt x="27132" y="0"/>
                  </a:moveTo>
                  <a:lnTo>
                    <a:pt x="27132" y="0"/>
                  </a:lnTo>
                  <a:cubicBezTo>
                    <a:pt x="26669" y="331"/>
                    <a:pt x="26161" y="596"/>
                    <a:pt x="25631" y="795"/>
                  </a:cubicBezTo>
                  <a:cubicBezTo>
                    <a:pt x="24548" y="1206"/>
                    <a:pt x="23385" y="1411"/>
                    <a:pt x="22211" y="1411"/>
                  </a:cubicBezTo>
                  <a:cubicBezTo>
                    <a:pt x="21997" y="1411"/>
                    <a:pt x="21783" y="1405"/>
                    <a:pt x="21569" y="1391"/>
                  </a:cubicBezTo>
                  <a:cubicBezTo>
                    <a:pt x="20995" y="1369"/>
                    <a:pt x="20399" y="1259"/>
                    <a:pt x="19825" y="1126"/>
                  </a:cubicBezTo>
                  <a:cubicBezTo>
                    <a:pt x="17264" y="2914"/>
                    <a:pt x="14571" y="4526"/>
                    <a:pt x="11745" y="5917"/>
                  </a:cubicBezTo>
                  <a:cubicBezTo>
                    <a:pt x="11401" y="5975"/>
                    <a:pt x="11050" y="6005"/>
                    <a:pt x="10697" y="6005"/>
                  </a:cubicBezTo>
                  <a:cubicBezTo>
                    <a:pt x="10124" y="6005"/>
                    <a:pt x="9546" y="5926"/>
                    <a:pt x="8986" y="5762"/>
                  </a:cubicBezTo>
                  <a:cubicBezTo>
                    <a:pt x="7943" y="5492"/>
                    <a:pt x="6886" y="5018"/>
                    <a:pt x="5838" y="5018"/>
                  </a:cubicBezTo>
                  <a:cubicBezTo>
                    <a:pt x="5599" y="5018"/>
                    <a:pt x="5360" y="5042"/>
                    <a:pt x="5123" y="5100"/>
                  </a:cubicBezTo>
                  <a:cubicBezTo>
                    <a:pt x="4791" y="5144"/>
                    <a:pt x="4482" y="5365"/>
                    <a:pt x="4306" y="5652"/>
                  </a:cubicBezTo>
                  <a:cubicBezTo>
                    <a:pt x="4063" y="6159"/>
                    <a:pt x="4460" y="6777"/>
                    <a:pt x="4946" y="7064"/>
                  </a:cubicBezTo>
                  <a:cubicBezTo>
                    <a:pt x="5405" y="7347"/>
                    <a:pt x="5921" y="7488"/>
                    <a:pt x="6448" y="7488"/>
                  </a:cubicBezTo>
                  <a:cubicBezTo>
                    <a:pt x="6580" y="7488"/>
                    <a:pt x="6712" y="7479"/>
                    <a:pt x="6844" y="7462"/>
                  </a:cubicBezTo>
                  <a:lnTo>
                    <a:pt x="6844" y="7462"/>
                  </a:lnTo>
                  <a:cubicBezTo>
                    <a:pt x="5123" y="8323"/>
                    <a:pt x="3290" y="8941"/>
                    <a:pt x="1392" y="9294"/>
                  </a:cubicBezTo>
                  <a:cubicBezTo>
                    <a:pt x="1061" y="9338"/>
                    <a:pt x="729" y="9449"/>
                    <a:pt x="442" y="9625"/>
                  </a:cubicBezTo>
                  <a:cubicBezTo>
                    <a:pt x="133" y="9802"/>
                    <a:pt x="1" y="10155"/>
                    <a:pt x="89" y="10486"/>
                  </a:cubicBezTo>
                  <a:cubicBezTo>
                    <a:pt x="244" y="10906"/>
                    <a:pt x="774" y="10994"/>
                    <a:pt x="1215" y="11016"/>
                  </a:cubicBezTo>
                  <a:cubicBezTo>
                    <a:pt x="707" y="11546"/>
                    <a:pt x="266" y="11921"/>
                    <a:pt x="354" y="12363"/>
                  </a:cubicBezTo>
                  <a:cubicBezTo>
                    <a:pt x="465" y="12804"/>
                    <a:pt x="994" y="12937"/>
                    <a:pt x="1458" y="13003"/>
                  </a:cubicBezTo>
                  <a:cubicBezTo>
                    <a:pt x="1127" y="13489"/>
                    <a:pt x="1016" y="13952"/>
                    <a:pt x="1193" y="14327"/>
                  </a:cubicBezTo>
                  <a:cubicBezTo>
                    <a:pt x="1337" y="14614"/>
                    <a:pt x="1640" y="14799"/>
                    <a:pt x="1974" y="14799"/>
                  </a:cubicBezTo>
                  <a:cubicBezTo>
                    <a:pt x="2051" y="14799"/>
                    <a:pt x="2130" y="14790"/>
                    <a:pt x="2209" y="14769"/>
                  </a:cubicBezTo>
                  <a:lnTo>
                    <a:pt x="2209" y="14769"/>
                  </a:lnTo>
                  <a:cubicBezTo>
                    <a:pt x="2054" y="15387"/>
                    <a:pt x="2253" y="15806"/>
                    <a:pt x="2562" y="16005"/>
                  </a:cubicBezTo>
                  <a:cubicBezTo>
                    <a:pt x="2817" y="16133"/>
                    <a:pt x="3102" y="16215"/>
                    <a:pt x="3405" y="16215"/>
                  </a:cubicBezTo>
                  <a:cubicBezTo>
                    <a:pt x="3469" y="16215"/>
                    <a:pt x="3534" y="16212"/>
                    <a:pt x="3599" y="16204"/>
                  </a:cubicBezTo>
                  <a:cubicBezTo>
                    <a:pt x="6337" y="16138"/>
                    <a:pt x="8942" y="15078"/>
                    <a:pt x="11392" y="13820"/>
                  </a:cubicBezTo>
                  <a:cubicBezTo>
                    <a:pt x="13820" y="12561"/>
                    <a:pt x="16160" y="11082"/>
                    <a:pt x="18699" y="10111"/>
                  </a:cubicBezTo>
                  <a:cubicBezTo>
                    <a:pt x="20245" y="9515"/>
                    <a:pt x="21856" y="9118"/>
                    <a:pt x="23203" y="8212"/>
                  </a:cubicBezTo>
                  <a:cubicBezTo>
                    <a:pt x="25741" y="6535"/>
                    <a:pt x="26956" y="3047"/>
                    <a:pt x="27132" y="0"/>
                  </a:cubicBezTo>
                  <a:close/>
                </a:path>
              </a:pathLst>
            </a:custGeom>
            <a:solidFill>
              <a:srgbClr val="FBA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9"/>
            <p:cNvSpPr/>
            <p:nvPr/>
          </p:nvSpPr>
          <p:spPr>
            <a:xfrm>
              <a:off x="4956825" y="2982225"/>
              <a:ext cx="162275" cy="26100"/>
            </a:xfrm>
            <a:custGeom>
              <a:avLst/>
              <a:gdLst/>
              <a:ahLst/>
              <a:cxnLst/>
              <a:rect l="l" t="t" r="r" b="b"/>
              <a:pathLst>
                <a:path w="6491" h="1044" extrusionOk="0">
                  <a:moveTo>
                    <a:pt x="6491" y="0"/>
                  </a:moveTo>
                  <a:lnTo>
                    <a:pt x="6491" y="0"/>
                  </a:lnTo>
                  <a:cubicBezTo>
                    <a:pt x="5409" y="177"/>
                    <a:pt x="4328" y="464"/>
                    <a:pt x="3268" y="618"/>
                  </a:cubicBezTo>
                  <a:cubicBezTo>
                    <a:pt x="2827" y="681"/>
                    <a:pt x="2383" y="711"/>
                    <a:pt x="1938" y="711"/>
                  </a:cubicBezTo>
                  <a:cubicBezTo>
                    <a:pt x="1291" y="711"/>
                    <a:pt x="642" y="648"/>
                    <a:pt x="1" y="530"/>
                  </a:cubicBezTo>
                  <a:lnTo>
                    <a:pt x="1" y="530"/>
                  </a:lnTo>
                  <a:cubicBezTo>
                    <a:pt x="508" y="773"/>
                    <a:pt x="1060" y="949"/>
                    <a:pt x="1612" y="994"/>
                  </a:cubicBezTo>
                  <a:cubicBezTo>
                    <a:pt x="1899" y="1027"/>
                    <a:pt x="2181" y="1043"/>
                    <a:pt x="2462" y="1043"/>
                  </a:cubicBezTo>
                  <a:cubicBezTo>
                    <a:pt x="2744" y="1043"/>
                    <a:pt x="3025" y="1027"/>
                    <a:pt x="3312" y="994"/>
                  </a:cubicBezTo>
                  <a:cubicBezTo>
                    <a:pt x="4416" y="817"/>
                    <a:pt x="5498" y="486"/>
                    <a:pt x="6491" y="0"/>
                  </a:cubicBezTo>
                  <a:close/>
                </a:path>
              </a:pathLst>
            </a:custGeom>
            <a:solidFill>
              <a:srgbClr val="CE7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9"/>
            <p:cNvSpPr/>
            <p:nvPr/>
          </p:nvSpPr>
          <p:spPr>
            <a:xfrm>
              <a:off x="4960150" y="3023050"/>
              <a:ext cx="162825" cy="30375"/>
            </a:xfrm>
            <a:custGeom>
              <a:avLst/>
              <a:gdLst/>
              <a:ahLst/>
              <a:cxnLst/>
              <a:rect l="l" t="t" r="r" b="b"/>
              <a:pathLst>
                <a:path w="6513" h="1215" extrusionOk="0">
                  <a:moveTo>
                    <a:pt x="6512" y="1"/>
                  </a:moveTo>
                  <a:lnTo>
                    <a:pt x="6512" y="1"/>
                  </a:lnTo>
                  <a:cubicBezTo>
                    <a:pt x="5431" y="288"/>
                    <a:pt x="4349" y="531"/>
                    <a:pt x="3267" y="707"/>
                  </a:cubicBezTo>
                  <a:cubicBezTo>
                    <a:pt x="2715" y="795"/>
                    <a:pt x="2186" y="862"/>
                    <a:pt x="1634" y="906"/>
                  </a:cubicBezTo>
                  <a:cubicBezTo>
                    <a:pt x="1332" y="930"/>
                    <a:pt x="1037" y="967"/>
                    <a:pt x="741" y="967"/>
                  </a:cubicBezTo>
                  <a:cubicBezTo>
                    <a:pt x="496" y="967"/>
                    <a:pt x="250" y="942"/>
                    <a:pt x="0" y="862"/>
                  </a:cubicBezTo>
                  <a:lnTo>
                    <a:pt x="0" y="862"/>
                  </a:lnTo>
                  <a:cubicBezTo>
                    <a:pt x="486" y="1193"/>
                    <a:pt x="1104" y="1215"/>
                    <a:pt x="1656" y="1215"/>
                  </a:cubicBezTo>
                  <a:cubicBezTo>
                    <a:pt x="2208" y="1215"/>
                    <a:pt x="2782" y="1171"/>
                    <a:pt x="3334" y="1082"/>
                  </a:cubicBezTo>
                  <a:cubicBezTo>
                    <a:pt x="4459" y="928"/>
                    <a:pt x="5519" y="553"/>
                    <a:pt x="6512" y="1"/>
                  </a:cubicBezTo>
                  <a:close/>
                </a:path>
              </a:pathLst>
            </a:custGeom>
            <a:solidFill>
              <a:srgbClr val="CE7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9"/>
            <p:cNvSpPr/>
            <p:nvPr/>
          </p:nvSpPr>
          <p:spPr>
            <a:xfrm>
              <a:off x="4979450" y="3054525"/>
              <a:ext cx="152900" cy="40175"/>
            </a:xfrm>
            <a:custGeom>
              <a:avLst/>
              <a:gdLst/>
              <a:ahLst/>
              <a:cxnLst/>
              <a:rect l="l" t="t" r="r" b="b"/>
              <a:pathLst>
                <a:path w="6116" h="1607" extrusionOk="0">
                  <a:moveTo>
                    <a:pt x="6116" y="0"/>
                  </a:moveTo>
                  <a:lnTo>
                    <a:pt x="6116" y="0"/>
                  </a:lnTo>
                  <a:cubicBezTo>
                    <a:pt x="5144" y="397"/>
                    <a:pt x="4129" y="729"/>
                    <a:pt x="3091" y="993"/>
                  </a:cubicBezTo>
                  <a:cubicBezTo>
                    <a:pt x="2584" y="1126"/>
                    <a:pt x="2076" y="1236"/>
                    <a:pt x="1546" y="1303"/>
                  </a:cubicBezTo>
                  <a:cubicBezTo>
                    <a:pt x="1254" y="1341"/>
                    <a:pt x="954" y="1393"/>
                    <a:pt x="656" y="1393"/>
                  </a:cubicBezTo>
                  <a:cubicBezTo>
                    <a:pt x="436" y="1393"/>
                    <a:pt x="216" y="1365"/>
                    <a:pt x="1" y="1280"/>
                  </a:cubicBezTo>
                  <a:lnTo>
                    <a:pt x="1" y="1280"/>
                  </a:lnTo>
                  <a:cubicBezTo>
                    <a:pt x="222" y="1435"/>
                    <a:pt x="486" y="1545"/>
                    <a:pt x="773" y="1590"/>
                  </a:cubicBezTo>
                  <a:cubicBezTo>
                    <a:pt x="906" y="1601"/>
                    <a:pt x="1044" y="1606"/>
                    <a:pt x="1182" y="1606"/>
                  </a:cubicBezTo>
                  <a:cubicBezTo>
                    <a:pt x="1320" y="1606"/>
                    <a:pt x="1458" y="1601"/>
                    <a:pt x="1590" y="1590"/>
                  </a:cubicBezTo>
                  <a:cubicBezTo>
                    <a:pt x="2142" y="1567"/>
                    <a:pt x="2672" y="1479"/>
                    <a:pt x="3202" y="1369"/>
                  </a:cubicBezTo>
                  <a:cubicBezTo>
                    <a:pt x="4261" y="1104"/>
                    <a:pt x="5255" y="640"/>
                    <a:pt x="6116" y="0"/>
                  </a:cubicBezTo>
                  <a:close/>
                </a:path>
              </a:pathLst>
            </a:custGeom>
            <a:solidFill>
              <a:srgbClr val="CE7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1" name="Google Shape;1971;p59"/>
          <p:cNvGrpSpPr/>
          <p:nvPr/>
        </p:nvGrpSpPr>
        <p:grpSpPr>
          <a:xfrm>
            <a:off x="6518300" y="1941138"/>
            <a:ext cx="1502300" cy="1989775"/>
            <a:chOff x="5583775" y="2386025"/>
            <a:chExt cx="1502300" cy="1989775"/>
          </a:xfrm>
        </p:grpSpPr>
        <p:sp>
          <p:nvSpPr>
            <p:cNvPr id="1972" name="Google Shape;1972;p59"/>
            <p:cNvSpPr/>
            <p:nvPr/>
          </p:nvSpPr>
          <p:spPr>
            <a:xfrm>
              <a:off x="5952450" y="2386025"/>
              <a:ext cx="720250" cy="759100"/>
            </a:xfrm>
            <a:custGeom>
              <a:avLst/>
              <a:gdLst/>
              <a:ahLst/>
              <a:cxnLst/>
              <a:rect l="l" t="t" r="r" b="b"/>
              <a:pathLst>
                <a:path w="28810" h="30364" extrusionOk="0">
                  <a:moveTo>
                    <a:pt x="16310" y="1"/>
                  </a:moveTo>
                  <a:cubicBezTo>
                    <a:pt x="14243" y="1"/>
                    <a:pt x="12153" y="792"/>
                    <a:pt x="10531" y="2611"/>
                  </a:cubicBezTo>
                  <a:cubicBezTo>
                    <a:pt x="10053" y="2468"/>
                    <a:pt x="9567" y="2399"/>
                    <a:pt x="9086" y="2399"/>
                  </a:cubicBezTo>
                  <a:cubicBezTo>
                    <a:pt x="7634" y="2399"/>
                    <a:pt x="6228" y="3029"/>
                    <a:pt x="5232" y="4157"/>
                  </a:cubicBezTo>
                  <a:cubicBezTo>
                    <a:pt x="2760" y="7093"/>
                    <a:pt x="4261" y="11883"/>
                    <a:pt x="2252" y="15172"/>
                  </a:cubicBezTo>
                  <a:cubicBezTo>
                    <a:pt x="1612" y="16188"/>
                    <a:pt x="641" y="17049"/>
                    <a:pt x="398" y="18219"/>
                  </a:cubicBezTo>
                  <a:cubicBezTo>
                    <a:pt x="1" y="20117"/>
                    <a:pt x="1612" y="21972"/>
                    <a:pt x="1259" y="23870"/>
                  </a:cubicBezTo>
                  <a:cubicBezTo>
                    <a:pt x="1171" y="24466"/>
                    <a:pt x="861" y="25018"/>
                    <a:pt x="751" y="25592"/>
                  </a:cubicBezTo>
                  <a:cubicBezTo>
                    <a:pt x="619" y="26188"/>
                    <a:pt x="751" y="26917"/>
                    <a:pt x="1369" y="27248"/>
                  </a:cubicBezTo>
                  <a:cubicBezTo>
                    <a:pt x="4548" y="28903"/>
                    <a:pt x="8235" y="29213"/>
                    <a:pt x="11811" y="29522"/>
                  </a:cubicBezTo>
                  <a:lnTo>
                    <a:pt x="18390" y="30073"/>
                  </a:lnTo>
                  <a:cubicBezTo>
                    <a:pt x="20109" y="30215"/>
                    <a:pt x="21836" y="30363"/>
                    <a:pt x="23557" y="30363"/>
                  </a:cubicBezTo>
                  <a:cubicBezTo>
                    <a:pt x="24797" y="30363"/>
                    <a:pt x="26035" y="30286"/>
                    <a:pt x="27264" y="30073"/>
                  </a:cubicBezTo>
                  <a:cubicBezTo>
                    <a:pt x="27706" y="30007"/>
                    <a:pt x="28236" y="29853"/>
                    <a:pt x="28412" y="29433"/>
                  </a:cubicBezTo>
                  <a:cubicBezTo>
                    <a:pt x="28611" y="28903"/>
                    <a:pt x="28169" y="28352"/>
                    <a:pt x="28125" y="27778"/>
                  </a:cubicBezTo>
                  <a:cubicBezTo>
                    <a:pt x="28081" y="27204"/>
                    <a:pt x="28390" y="26718"/>
                    <a:pt x="28478" y="26188"/>
                  </a:cubicBezTo>
                  <a:cubicBezTo>
                    <a:pt x="28810" y="24555"/>
                    <a:pt x="27242" y="23142"/>
                    <a:pt x="26977" y="21508"/>
                  </a:cubicBezTo>
                  <a:cubicBezTo>
                    <a:pt x="26734" y="19941"/>
                    <a:pt x="27706" y="18417"/>
                    <a:pt x="27838" y="16828"/>
                  </a:cubicBezTo>
                  <a:cubicBezTo>
                    <a:pt x="27971" y="15084"/>
                    <a:pt x="27088" y="13428"/>
                    <a:pt x="26249" y="12038"/>
                  </a:cubicBezTo>
                  <a:cubicBezTo>
                    <a:pt x="26160" y="8152"/>
                    <a:pt x="24615" y="4134"/>
                    <a:pt x="21502" y="1772"/>
                  </a:cubicBezTo>
                  <a:cubicBezTo>
                    <a:pt x="20034" y="650"/>
                    <a:pt x="18181" y="1"/>
                    <a:pt x="16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9"/>
            <p:cNvSpPr/>
            <p:nvPr/>
          </p:nvSpPr>
          <p:spPr>
            <a:xfrm>
              <a:off x="6092625" y="2571600"/>
              <a:ext cx="39775" cy="149600"/>
            </a:xfrm>
            <a:custGeom>
              <a:avLst/>
              <a:gdLst/>
              <a:ahLst/>
              <a:cxnLst/>
              <a:rect l="l" t="t" r="r" b="b"/>
              <a:pathLst>
                <a:path w="1591" h="5984" extrusionOk="0">
                  <a:moveTo>
                    <a:pt x="1590" y="1"/>
                  </a:moveTo>
                  <a:lnTo>
                    <a:pt x="1590" y="1"/>
                  </a:lnTo>
                  <a:cubicBezTo>
                    <a:pt x="442" y="1767"/>
                    <a:pt x="1" y="3886"/>
                    <a:pt x="310" y="5983"/>
                  </a:cubicBezTo>
                  <a:cubicBezTo>
                    <a:pt x="354" y="4195"/>
                    <a:pt x="751" y="2363"/>
                    <a:pt x="1590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9"/>
            <p:cNvSpPr/>
            <p:nvPr/>
          </p:nvSpPr>
          <p:spPr>
            <a:xfrm>
              <a:off x="6459100" y="2536825"/>
              <a:ext cx="62375" cy="195400"/>
            </a:xfrm>
            <a:custGeom>
              <a:avLst/>
              <a:gdLst/>
              <a:ahLst/>
              <a:cxnLst/>
              <a:rect l="l" t="t" r="r" b="b"/>
              <a:pathLst>
                <a:path w="2495" h="7816" extrusionOk="0">
                  <a:moveTo>
                    <a:pt x="0" y="1"/>
                  </a:moveTo>
                  <a:cubicBezTo>
                    <a:pt x="1236" y="2451"/>
                    <a:pt x="2075" y="5100"/>
                    <a:pt x="2495" y="7816"/>
                  </a:cubicBezTo>
                  <a:cubicBezTo>
                    <a:pt x="2451" y="5145"/>
                    <a:pt x="1722" y="2275"/>
                    <a:pt x="0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9"/>
            <p:cNvSpPr/>
            <p:nvPr/>
          </p:nvSpPr>
          <p:spPr>
            <a:xfrm>
              <a:off x="6417700" y="2579325"/>
              <a:ext cx="103775" cy="156775"/>
            </a:xfrm>
            <a:custGeom>
              <a:avLst/>
              <a:gdLst/>
              <a:ahLst/>
              <a:cxnLst/>
              <a:rect l="l" t="t" r="r" b="b"/>
              <a:pathLst>
                <a:path w="4151" h="6271" extrusionOk="0">
                  <a:moveTo>
                    <a:pt x="0" y="1"/>
                  </a:moveTo>
                  <a:cubicBezTo>
                    <a:pt x="574" y="2098"/>
                    <a:pt x="1700" y="4041"/>
                    <a:pt x="4151" y="6270"/>
                  </a:cubicBezTo>
                  <a:cubicBezTo>
                    <a:pt x="2385" y="4482"/>
                    <a:pt x="1170" y="2230"/>
                    <a:pt x="0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9"/>
            <p:cNvSpPr/>
            <p:nvPr/>
          </p:nvSpPr>
          <p:spPr>
            <a:xfrm>
              <a:off x="6566700" y="2825475"/>
              <a:ext cx="42525" cy="350475"/>
            </a:xfrm>
            <a:custGeom>
              <a:avLst/>
              <a:gdLst/>
              <a:ahLst/>
              <a:cxnLst/>
              <a:rect l="l" t="t" r="r" b="b"/>
              <a:pathLst>
                <a:path w="1701" h="14019" extrusionOk="0">
                  <a:moveTo>
                    <a:pt x="884" y="1"/>
                  </a:moveTo>
                  <a:lnTo>
                    <a:pt x="884" y="1"/>
                  </a:lnTo>
                  <a:cubicBezTo>
                    <a:pt x="1105" y="575"/>
                    <a:pt x="1083" y="1215"/>
                    <a:pt x="818" y="1789"/>
                  </a:cubicBezTo>
                  <a:cubicBezTo>
                    <a:pt x="619" y="2363"/>
                    <a:pt x="310" y="2893"/>
                    <a:pt x="133" y="3511"/>
                  </a:cubicBezTo>
                  <a:cubicBezTo>
                    <a:pt x="45" y="3842"/>
                    <a:pt x="1" y="4173"/>
                    <a:pt x="45" y="4482"/>
                  </a:cubicBezTo>
                  <a:cubicBezTo>
                    <a:pt x="89" y="4813"/>
                    <a:pt x="178" y="5144"/>
                    <a:pt x="332" y="5431"/>
                  </a:cubicBezTo>
                  <a:cubicBezTo>
                    <a:pt x="619" y="6005"/>
                    <a:pt x="994" y="6491"/>
                    <a:pt x="1171" y="7043"/>
                  </a:cubicBezTo>
                  <a:cubicBezTo>
                    <a:pt x="1281" y="7308"/>
                    <a:pt x="1326" y="7595"/>
                    <a:pt x="1281" y="7882"/>
                  </a:cubicBezTo>
                  <a:cubicBezTo>
                    <a:pt x="1259" y="8169"/>
                    <a:pt x="1171" y="8456"/>
                    <a:pt x="1061" y="8721"/>
                  </a:cubicBezTo>
                  <a:cubicBezTo>
                    <a:pt x="840" y="9272"/>
                    <a:pt x="531" y="9846"/>
                    <a:pt x="442" y="10509"/>
                  </a:cubicBezTo>
                  <a:cubicBezTo>
                    <a:pt x="354" y="11127"/>
                    <a:pt x="398" y="11767"/>
                    <a:pt x="575" y="12385"/>
                  </a:cubicBezTo>
                  <a:cubicBezTo>
                    <a:pt x="752" y="13003"/>
                    <a:pt x="1061" y="13555"/>
                    <a:pt x="1480" y="14019"/>
                  </a:cubicBezTo>
                  <a:cubicBezTo>
                    <a:pt x="774" y="13025"/>
                    <a:pt x="487" y="11767"/>
                    <a:pt x="729" y="10553"/>
                  </a:cubicBezTo>
                  <a:cubicBezTo>
                    <a:pt x="884" y="9979"/>
                    <a:pt x="1105" y="9405"/>
                    <a:pt x="1392" y="8853"/>
                  </a:cubicBezTo>
                  <a:cubicBezTo>
                    <a:pt x="1524" y="8566"/>
                    <a:pt x="1613" y="8235"/>
                    <a:pt x="1679" y="7926"/>
                  </a:cubicBezTo>
                  <a:cubicBezTo>
                    <a:pt x="1701" y="7573"/>
                    <a:pt x="1657" y="7241"/>
                    <a:pt x="1546" y="6932"/>
                  </a:cubicBezTo>
                  <a:cubicBezTo>
                    <a:pt x="1326" y="6292"/>
                    <a:pt x="950" y="5807"/>
                    <a:pt x="663" y="5277"/>
                  </a:cubicBezTo>
                  <a:cubicBezTo>
                    <a:pt x="531" y="5012"/>
                    <a:pt x="420" y="4725"/>
                    <a:pt x="398" y="4438"/>
                  </a:cubicBezTo>
                  <a:cubicBezTo>
                    <a:pt x="354" y="4151"/>
                    <a:pt x="376" y="3864"/>
                    <a:pt x="442" y="3577"/>
                  </a:cubicBezTo>
                  <a:cubicBezTo>
                    <a:pt x="575" y="3003"/>
                    <a:pt x="884" y="2429"/>
                    <a:pt x="1016" y="1833"/>
                  </a:cubicBezTo>
                  <a:cubicBezTo>
                    <a:pt x="1171" y="1237"/>
                    <a:pt x="1237" y="530"/>
                    <a:pt x="884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9"/>
            <p:cNvSpPr/>
            <p:nvPr/>
          </p:nvSpPr>
          <p:spPr>
            <a:xfrm>
              <a:off x="6502700" y="2957925"/>
              <a:ext cx="34225" cy="220800"/>
            </a:xfrm>
            <a:custGeom>
              <a:avLst/>
              <a:gdLst/>
              <a:ahLst/>
              <a:cxnLst/>
              <a:rect l="l" t="t" r="r" b="b"/>
              <a:pathLst>
                <a:path w="1369" h="8832" extrusionOk="0">
                  <a:moveTo>
                    <a:pt x="795" y="1"/>
                  </a:moveTo>
                  <a:lnTo>
                    <a:pt x="795" y="1"/>
                  </a:lnTo>
                  <a:cubicBezTo>
                    <a:pt x="486" y="729"/>
                    <a:pt x="486" y="1568"/>
                    <a:pt x="773" y="2319"/>
                  </a:cubicBezTo>
                  <a:cubicBezTo>
                    <a:pt x="905" y="2650"/>
                    <a:pt x="927" y="3025"/>
                    <a:pt x="839" y="3378"/>
                  </a:cubicBezTo>
                  <a:cubicBezTo>
                    <a:pt x="729" y="3732"/>
                    <a:pt x="574" y="4085"/>
                    <a:pt x="420" y="4416"/>
                  </a:cubicBezTo>
                  <a:cubicBezTo>
                    <a:pt x="88" y="5167"/>
                    <a:pt x="0" y="6005"/>
                    <a:pt x="177" y="6800"/>
                  </a:cubicBezTo>
                  <a:cubicBezTo>
                    <a:pt x="331" y="7595"/>
                    <a:pt x="751" y="8301"/>
                    <a:pt x="1369" y="8831"/>
                  </a:cubicBezTo>
                  <a:cubicBezTo>
                    <a:pt x="883" y="8213"/>
                    <a:pt x="574" y="7507"/>
                    <a:pt x="486" y="6734"/>
                  </a:cubicBezTo>
                  <a:cubicBezTo>
                    <a:pt x="375" y="6005"/>
                    <a:pt x="464" y="5233"/>
                    <a:pt x="773" y="4548"/>
                  </a:cubicBezTo>
                  <a:cubicBezTo>
                    <a:pt x="927" y="4195"/>
                    <a:pt x="1082" y="3842"/>
                    <a:pt x="1192" y="3445"/>
                  </a:cubicBezTo>
                  <a:cubicBezTo>
                    <a:pt x="1236" y="3246"/>
                    <a:pt x="1258" y="3025"/>
                    <a:pt x="1236" y="2826"/>
                  </a:cubicBezTo>
                  <a:cubicBezTo>
                    <a:pt x="1192" y="2606"/>
                    <a:pt x="1148" y="2407"/>
                    <a:pt x="1060" y="2230"/>
                  </a:cubicBezTo>
                  <a:cubicBezTo>
                    <a:pt x="729" y="1524"/>
                    <a:pt x="640" y="751"/>
                    <a:pt x="795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9"/>
            <p:cNvSpPr/>
            <p:nvPr/>
          </p:nvSpPr>
          <p:spPr>
            <a:xfrm>
              <a:off x="6076075" y="2818850"/>
              <a:ext cx="45275" cy="305225"/>
            </a:xfrm>
            <a:custGeom>
              <a:avLst/>
              <a:gdLst/>
              <a:ahLst/>
              <a:cxnLst/>
              <a:rect l="l" t="t" r="r" b="b"/>
              <a:pathLst>
                <a:path w="1811" h="12209" extrusionOk="0">
                  <a:moveTo>
                    <a:pt x="508" y="1"/>
                  </a:moveTo>
                  <a:cubicBezTo>
                    <a:pt x="552" y="531"/>
                    <a:pt x="508" y="1060"/>
                    <a:pt x="420" y="1590"/>
                  </a:cubicBezTo>
                  <a:cubicBezTo>
                    <a:pt x="354" y="2120"/>
                    <a:pt x="243" y="2650"/>
                    <a:pt x="133" y="3180"/>
                  </a:cubicBezTo>
                  <a:cubicBezTo>
                    <a:pt x="45" y="3732"/>
                    <a:pt x="1" y="4283"/>
                    <a:pt x="45" y="4835"/>
                  </a:cubicBezTo>
                  <a:cubicBezTo>
                    <a:pt x="89" y="5387"/>
                    <a:pt x="243" y="5939"/>
                    <a:pt x="486" y="6447"/>
                  </a:cubicBezTo>
                  <a:cubicBezTo>
                    <a:pt x="928" y="7440"/>
                    <a:pt x="1524" y="8367"/>
                    <a:pt x="1480" y="9405"/>
                  </a:cubicBezTo>
                  <a:cubicBezTo>
                    <a:pt x="1435" y="9913"/>
                    <a:pt x="1281" y="10420"/>
                    <a:pt x="994" y="10862"/>
                  </a:cubicBezTo>
                  <a:cubicBezTo>
                    <a:pt x="729" y="11326"/>
                    <a:pt x="442" y="11767"/>
                    <a:pt x="111" y="12209"/>
                  </a:cubicBezTo>
                  <a:cubicBezTo>
                    <a:pt x="486" y="11811"/>
                    <a:pt x="839" y="11392"/>
                    <a:pt x="1148" y="10950"/>
                  </a:cubicBezTo>
                  <a:cubicBezTo>
                    <a:pt x="1480" y="10487"/>
                    <a:pt x="1700" y="9957"/>
                    <a:pt x="1767" y="9405"/>
                  </a:cubicBezTo>
                  <a:cubicBezTo>
                    <a:pt x="1811" y="8853"/>
                    <a:pt x="1722" y="8279"/>
                    <a:pt x="1502" y="7749"/>
                  </a:cubicBezTo>
                  <a:cubicBezTo>
                    <a:pt x="1281" y="7242"/>
                    <a:pt x="1038" y="6756"/>
                    <a:pt x="817" y="6292"/>
                  </a:cubicBezTo>
                  <a:cubicBezTo>
                    <a:pt x="597" y="5807"/>
                    <a:pt x="442" y="5321"/>
                    <a:pt x="398" y="4791"/>
                  </a:cubicBezTo>
                  <a:cubicBezTo>
                    <a:pt x="354" y="4261"/>
                    <a:pt x="354" y="3754"/>
                    <a:pt x="420" y="3224"/>
                  </a:cubicBezTo>
                  <a:cubicBezTo>
                    <a:pt x="486" y="2694"/>
                    <a:pt x="552" y="2164"/>
                    <a:pt x="597" y="1612"/>
                  </a:cubicBezTo>
                  <a:cubicBezTo>
                    <a:pt x="641" y="1082"/>
                    <a:pt x="619" y="531"/>
                    <a:pt x="508" y="1"/>
                  </a:cubicBezTo>
                  <a:close/>
                </a:path>
              </a:pathLst>
            </a:custGeom>
            <a:solidFill>
              <a:srgbClr val="E7E7E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9"/>
            <p:cNvSpPr/>
            <p:nvPr/>
          </p:nvSpPr>
          <p:spPr>
            <a:xfrm>
              <a:off x="5935350" y="2970075"/>
              <a:ext cx="639100" cy="726800"/>
            </a:xfrm>
            <a:custGeom>
              <a:avLst/>
              <a:gdLst/>
              <a:ahLst/>
              <a:cxnLst/>
              <a:rect l="l" t="t" r="r" b="b"/>
              <a:pathLst>
                <a:path w="25564" h="29072" extrusionOk="0">
                  <a:moveTo>
                    <a:pt x="20663" y="0"/>
                  </a:moveTo>
                  <a:lnTo>
                    <a:pt x="20663" y="0"/>
                  </a:lnTo>
                  <a:cubicBezTo>
                    <a:pt x="18434" y="950"/>
                    <a:pt x="16049" y="1524"/>
                    <a:pt x="11546" y="2208"/>
                  </a:cubicBezTo>
                  <a:cubicBezTo>
                    <a:pt x="11325" y="3025"/>
                    <a:pt x="11016" y="3820"/>
                    <a:pt x="10663" y="4592"/>
                  </a:cubicBezTo>
                  <a:cubicBezTo>
                    <a:pt x="10628" y="4766"/>
                    <a:pt x="10471" y="4885"/>
                    <a:pt x="10297" y="4885"/>
                  </a:cubicBezTo>
                  <a:cubicBezTo>
                    <a:pt x="10250" y="4885"/>
                    <a:pt x="10202" y="4876"/>
                    <a:pt x="10155" y="4857"/>
                  </a:cubicBezTo>
                  <a:cubicBezTo>
                    <a:pt x="8720" y="4592"/>
                    <a:pt x="7307" y="4129"/>
                    <a:pt x="5872" y="3864"/>
                  </a:cubicBezTo>
                  <a:cubicBezTo>
                    <a:pt x="5184" y="3726"/>
                    <a:pt x="4476" y="3634"/>
                    <a:pt x="3752" y="3634"/>
                  </a:cubicBezTo>
                  <a:cubicBezTo>
                    <a:pt x="2966" y="3634"/>
                    <a:pt x="2163" y="3742"/>
                    <a:pt x="1347" y="4018"/>
                  </a:cubicBezTo>
                  <a:cubicBezTo>
                    <a:pt x="2164" y="5586"/>
                    <a:pt x="2561" y="7352"/>
                    <a:pt x="2517" y="9118"/>
                  </a:cubicBezTo>
                  <a:cubicBezTo>
                    <a:pt x="2451" y="10884"/>
                    <a:pt x="2208" y="12628"/>
                    <a:pt x="1788" y="14350"/>
                  </a:cubicBezTo>
                  <a:cubicBezTo>
                    <a:pt x="1258" y="16668"/>
                    <a:pt x="640" y="18964"/>
                    <a:pt x="0" y="21083"/>
                  </a:cubicBezTo>
                  <a:cubicBezTo>
                    <a:pt x="1104" y="23975"/>
                    <a:pt x="3576" y="26072"/>
                    <a:pt x="5939" y="28059"/>
                  </a:cubicBezTo>
                  <a:cubicBezTo>
                    <a:pt x="6580" y="28719"/>
                    <a:pt x="7443" y="29072"/>
                    <a:pt x="8348" y="29072"/>
                  </a:cubicBezTo>
                  <a:cubicBezTo>
                    <a:pt x="8471" y="29072"/>
                    <a:pt x="8596" y="29065"/>
                    <a:pt x="8720" y="29052"/>
                  </a:cubicBezTo>
                  <a:cubicBezTo>
                    <a:pt x="10243" y="29052"/>
                    <a:pt x="11767" y="29008"/>
                    <a:pt x="13290" y="28920"/>
                  </a:cubicBezTo>
                  <a:cubicBezTo>
                    <a:pt x="14946" y="28831"/>
                    <a:pt x="16645" y="28633"/>
                    <a:pt x="18169" y="27948"/>
                  </a:cubicBezTo>
                  <a:cubicBezTo>
                    <a:pt x="21083" y="26624"/>
                    <a:pt x="22937" y="23666"/>
                    <a:pt x="23864" y="20619"/>
                  </a:cubicBezTo>
                  <a:cubicBezTo>
                    <a:pt x="24813" y="17573"/>
                    <a:pt x="24968" y="14328"/>
                    <a:pt x="25564" y="11082"/>
                  </a:cubicBezTo>
                  <a:cubicBezTo>
                    <a:pt x="23379" y="10685"/>
                    <a:pt x="21745" y="8720"/>
                    <a:pt x="21083" y="6601"/>
                  </a:cubicBezTo>
                  <a:cubicBezTo>
                    <a:pt x="20420" y="4482"/>
                    <a:pt x="20531" y="2208"/>
                    <a:pt x="20663" y="0"/>
                  </a:cubicBezTo>
                  <a:close/>
                </a:path>
              </a:pathLst>
            </a:custGeom>
            <a:solidFill>
              <a:srgbClr val="753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9"/>
            <p:cNvSpPr/>
            <p:nvPr/>
          </p:nvSpPr>
          <p:spPr>
            <a:xfrm>
              <a:off x="6240000" y="3528600"/>
              <a:ext cx="19875" cy="109850"/>
            </a:xfrm>
            <a:custGeom>
              <a:avLst/>
              <a:gdLst/>
              <a:ahLst/>
              <a:cxnLst/>
              <a:rect l="l" t="t" r="r" b="b"/>
              <a:pathLst>
                <a:path w="795" h="439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419" y="1479"/>
                    <a:pt x="309" y="2958"/>
                    <a:pt x="0" y="4393"/>
                  </a:cubicBezTo>
                  <a:cubicBezTo>
                    <a:pt x="706" y="3025"/>
                    <a:pt x="795" y="1435"/>
                    <a:pt x="309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9"/>
            <p:cNvSpPr/>
            <p:nvPr/>
          </p:nvSpPr>
          <p:spPr>
            <a:xfrm>
              <a:off x="6159975" y="3091500"/>
              <a:ext cx="36450" cy="41400"/>
            </a:xfrm>
            <a:custGeom>
              <a:avLst/>
              <a:gdLst/>
              <a:ahLst/>
              <a:cxnLst/>
              <a:rect l="l" t="t" r="r" b="b"/>
              <a:pathLst>
                <a:path w="1458" h="1656" extrusionOk="0">
                  <a:moveTo>
                    <a:pt x="1457" y="0"/>
                  </a:moveTo>
                  <a:cubicBezTo>
                    <a:pt x="993" y="552"/>
                    <a:pt x="508" y="1104"/>
                    <a:pt x="0" y="1656"/>
                  </a:cubicBezTo>
                  <a:cubicBezTo>
                    <a:pt x="640" y="1258"/>
                    <a:pt x="1148" y="684"/>
                    <a:pt x="1457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9"/>
            <p:cNvSpPr/>
            <p:nvPr/>
          </p:nvSpPr>
          <p:spPr>
            <a:xfrm>
              <a:off x="6299600" y="3240500"/>
              <a:ext cx="308525" cy="672450"/>
            </a:xfrm>
            <a:custGeom>
              <a:avLst/>
              <a:gdLst/>
              <a:ahLst/>
              <a:cxnLst/>
              <a:rect l="l" t="t" r="r" b="b"/>
              <a:pathLst>
                <a:path w="12341" h="26898" extrusionOk="0">
                  <a:moveTo>
                    <a:pt x="10354" y="1"/>
                  </a:moveTo>
                  <a:cubicBezTo>
                    <a:pt x="9802" y="4769"/>
                    <a:pt x="8742" y="9604"/>
                    <a:pt x="6248" y="13754"/>
                  </a:cubicBezTo>
                  <a:cubicBezTo>
                    <a:pt x="5674" y="14703"/>
                    <a:pt x="5011" y="15630"/>
                    <a:pt x="4062" y="16204"/>
                  </a:cubicBezTo>
                  <a:cubicBezTo>
                    <a:pt x="3466" y="16535"/>
                    <a:pt x="2848" y="16756"/>
                    <a:pt x="2186" y="16866"/>
                  </a:cubicBezTo>
                  <a:cubicBezTo>
                    <a:pt x="1550" y="16982"/>
                    <a:pt x="914" y="17047"/>
                    <a:pt x="278" y="17047"/>
                  </a:cubicBezTo>
                  <a:cubicBezTo>
                    <a:pt x="185" y="17047"/>
                    <a:pt x="93" y="17046"/>
                    <a:pt x="0" y="17043"/>
                  </a:cubicBezTo>
                  <a:lnTo>
                    <a:pt x="0" y="17043"/>
                  </a:lnTo>
                  <a:cubicBezTo>
                    <a:pt x="486" y="19935"/>
                    <a:pt x="994" y="21591"/>
                    <a:pt x="2097" y="22871"/>
                  </a:cubicBezTo>
                  <a:cubicBezTo>
                    <a:pt x="2980" y="23842"/>
                    <a:pt x="4150" y="24505"/>
                    <a:pt x="5321" y="25123"/>
                  </a:cubicBezTo>
                  <a:cubicBezTo>
                    <a:pt x="6822" y="25918"/>
                    <a:pt x="8389" y="26712"/>
                    <a:pt x="10089" y="26889"/>
                  </a:cubicBezTo>
                  <a:cubicBezTo>
                    <a:pt x="10124" y="26895"/>
                    <a:pt x="10160" y="26898"/>
                    <a:pt x="10195" y="26898"/>
                  </a:cubicBezTo>
                  <a:cubicBezTo>
                    <a:pt x="10291" y="26898"/>
                    <a:pt x="10383" y="26877"/>
                    <a:pt x="10464" y="26845"/>
                  </a:cubicBezTo>
                  <a:cubicBezTo>
                    <a:pt x="10530" y="26779"/>
                    <a:pt x="10597" y="26712"/>
                    <a:pt x="10641" y="26624"/>
                  </a:cubicBezTo>
                  <a:cubicBezTo>
                    <a:pt x="11237" y="25631"/>
                    <a:pt x="11347" y="24416"/>
                    <a:pt x="11458" y="23268"/>
                  </a:cubicBezTo>
                  <a:cubicBezTo>
                    <a:pt x="12076" y="15851"/>
                    <a:pt x="11723" y="8367"/>
                    <a:pt x="12341" y="950"/>
                  </a:cubicBezTo>
                  <a:cubicBezTo>
                    <a:pt x="11745" y="508"/>
                    <a:pt x="11060" y="199"/>
                    <a:pt x="10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9"/>
            <p:cNvSpPr/>
            <p:nvPr/>
          </p:nvSpPr>
          <p:spPr>
            <a:xfrm>
              <a:off x="5600900" y="4007225"/>
              <a:ext cx="363175" cy="179875"/>
            </a:xfrm>
            <a:custGeom>
              <a:avLst/>
              <a:gdLst/>
              <a:ahLst/>
              <a:cxnLst/>
              <a:rect l="l" t="t" r="r" b="b"/>
              <a:pathLst>
                <a:path w="14527" h="7195" extrusionOk="0">
                  <a:moveTo>
                    <a:pt x="3198" y="1"/>
                  </a:moveTo>
                  <a:cubicBezTo>
                    <a:pt x="2944" y="1"/>
                    <a:pt x="2692" y="75"/>
                    <a:pt x="2473" y="216"/>
                  </a:cubicBezTo>
                  <a:cubicBezTo>
                    <a:pt x="2296" y="326"/>
                    <a:pt x="2230" y="679"/>
                    <a:pt x="2230" y="679"/>
                  </a:cubicBezTo>
                  <a:cubicBezTo>
                    <a:pt x="2097" y="635"/>
                    <a:pt x="1965" y="613"/>
                    <a:pt x="1832" y="613"/>
                  </a:cubicBezTo>
                  <a:cubicBezTo>
                    <a:pt x="1678" y="657"/>
                    <a:pt x="1479" y="1077"/>
                    <a:pt x="1612" y="1253"/>
                  </a:cubicBezTo>
                  <a:cubicBezTo>
                    <a:pt x="1514" y="1195"/>
                    <a:pt x="1408" y="1166"/>
                    <a:pt x="1302" y="1166"/>
                  </a:cubicBezTo>
                  <a:cubicBezTo>
                    <a:pt x="1169" y="1166"/>
                    <a:pt x="1038" y="1211"/>
                    <a:pt x="927" y="1297"/>
                  </a:cubicBezTo>
                  <a:cubicBezTo>
                    <a:pt x="729" y="1474"/>
                    <a:pt x="640" y="1761"/>
                    <a:pt x="751" y="2004"/>
                  </a:cubicBezTo>
                  <a:cubicBezTo>
                    <a:pt x="730" y="2011"/>
                    <a:pt x="710" y="2013"/>
                    <a:pt x="691" y="2013"/>
                  </a:cubicBezTo>
                  <a:cubicBezTo>
                    <a:pt x="643" y="2013"/>
                    <a:pt x="600" y="1997"/>
                    <a:pt x="545" y="1997"/>
                  </a:cubicBezTo>
                  <a:cubicBezTo>
                    <a:pt x="486" y="1997"/>
                    <a:pt x="414" y="2016"/>
                    <a:pt x="309" y="2092"/>
                  </a:cubicBezTo>
                  <a:cubicBezTo>
                    <a:pt x="177" y="2202"/>
                    <a:pt x="88" y="2335"/>
                    <a:pt x="44" y="2467"/>
                  </a:cubicBezTo>
                  <a:cubicBezTo>
                    <a:pt x="0" y="2688"/>
                    <a:pt x="44" y="2909"/>
                    <a:pt x="199" y="3085"/>
                  </a:cubicBezTo>
                  <a:cubicBezTo>
                    <a:pt x="1016" y="3991"/>
                    <a:pt x="1788" y="4852"/>
                    <a:pt x="2870" y="5448"/>
                  </a:cubicBezTo>
                  <a:cubicBezTo>
                    <a:pt x="3753" y="5955"/>
                    <a:pt x="4702" y="6375"/>
                    <a:pt x="5696" y="6640"/>
                  </a:cubicBezTo>
                  <a:cubicBezTo>
                    <a:pt x="6623" y="6905"/>
                    <a:pt x="7594" y="7059"/>
                    <a:pt x="8566" y="7125"/>
                  </a:cubicBezTo>
                  <a:cubicBezTo>
                    <a:pt x="8921" y="7173"/>
                    <a:pt x="9282" y="7195"/>
                    <a:pt x="9643" y="7195"/>
                  </a:cubicBezTo>
                  <a:cubicBezTo>
                    <a:pt x="9955" y="7195"/>
                    <a:pt x="10267" y="7178"/>
                    <a:pt x="10575" y="7147"/>
                  </a:cubicBezTo>
                  <a:cubicBezTo>
                    <a:pt x="12032" y="6993"/>
                    <a:pt x="13400" y="6419"/>
                    <a:pt x="14526" y="5492"/>
                  </a:cubicBezTo>
                  <a:cubicBezTo>
                    <a:pt x="13511" y="5050"/>
                    <a:pt x="12561" y="4476"/>
                    <a:pt x="11678" y="3792"/>
                  </a:cubicBezTo>
                  <a:cubicBezTo>
                    <a:pt x="10884" y="3196"/>
                    <a:pt x="10111" y="2467"/>
                    <a:pt x="9095" y="2180"/>
                  </a:cubicBezTo>
                  <a:cubicBezTo>
                    <a:pt x="8368" y="2377"/>
                    <a:pt x="7623" y="2476"/>
                    <a:pt x="6882" y="2476"/>
                  </a:cubicBezTo>
                  <a:cubicBezTo>
                    <a:pt x="6206" y="2476"/>
                    <a:pt x="5532" y="2393"/>
                    <a:pt x="4879" y="2224"/>
                  </a:cubicBezTo>
                  <a:cubicBezTo>
                    <a:pt x="4857" y="1893"/>
                    <a:pt x="4813" y="1562"/>
                    <a:pt x="4702" y="1275"/>
                  </a:cubicBezTo>
                  <a:cubicBezTo>
                    <a:pt x="4614" y="966"/>
                    <a:pt x="4415" y="723"/>
                    <a:pt x="4150" y="591"/>
                  </a:cubicBezTo>
                  <a:cubicBezTo>
                    <a:pt x="4062" y="282"/>
                    <a:pt x="3819" y="61"/>
                    <a:pt x="3510" y="39"/>
                  </a:cubicBezTo>
                  <a:cubicBezTo>
                    <a:pt x="3407" y="13"/>
                    <a:pt x="3302" y="1"/>
                    <a:pt x="3198" y="1"/>
                  </a:cubicBezTo>
                  <a:close/>
                </a:path>
              </a:pathLst>
            </a:custGeom>
            <a:solidFill>
              <a:srgbClr val="B06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9"/>
            <p:cNvSpPr/>
            <p:nvPr/>
          </p:nvSpPr>
          <p:spPr>
            <a:xfrm>
              <a:off x="6587125" y="4121875"/>
              <a:ext cx="360425" cy="208700"/>
            </a:xfrm>
            <a:custGeom>
              <a:avLst/>
              <a:gdLst/>
              <a:ahLst/>
              <a:cxnLst/>
              <a:rect l="l" t="t" r="r" b="b"/>
              <a:pathLst>
                <a:path w="14417" h="8348" extrusionOk="0">
                  <a:moveTo>
                    <a:pt x="2562" y="1"/>
                  </a:moveTo>
                  <a:cubicBezTo>
                    <a:pt x="354" y="2363"/>
                    <a:pt x="1" y="4659"/>
                    <a:pt x="663" y="6380"/>
                  </a:cubicBezTo>
                  <a:cubicBezTo>
                    <a:pt x="729" y="6601"/>
                    <a:pt x="840" y="6800"/>
                    <a:pt x="1016" y="6977"/>
                  </a:cubicBezTo>
                  <a:cubicBezTo>
                    <a:pt x="1259" y="7175"/>
                    <a:pt x="1546" y="7286"/>
                    <a:pt x="1855" y="7330"/>
                  </a:cubicBezTo>
                  <a:cubicBezTo>
                    <a:pt x="5226" y="8004"/>
                    <a:pt x="8657" y="8347"/>
                    <a:pt x="12099" y="8347"/>
                  </a:cubicBezTo>
                  <a:cubicBezTo>
                    <a:pt x="12827" y="8347"/>
                    <a:pt x="13555" y="8332"/>
                    <a:pt x="14284" y="8301"/>
                  </a:cubicBezTo>
                  <a:cubicBezTo>
                    <a:pt x="14328" y="7418"/>
                    <a:pt x="14372" y="6513"/>
                    <a:pt x="14394" y="5608"/>
                  </a:cubicBezTo>
                  <a:cubicBezTo>
                    <a:pt x="14416" y="5431"/>
                    <a:pt x="14372" y="5233"/>
                    <a:pt x="14284" y="5056"/>
                  </a:cubicBezTo>
                  <a:cubicBezTo>
                    <a:pt x="14173" y="4923"/>
                    <a:pt x="13997" y="4813"/>
                    <a:pt x="13820" y="4769"/>
                  </a:cubicBezTo>
                  <a:cubicBezTo>
                    <a:pt x="9979" y="3356"/>
                    <a:pt x="5917" y="2319"/>
                    <a:pt x="2562" y="1"/>
                  </a:cubicBezTo>
                  <a:close/>
                </a:path>
              </a:pathLst>
            </a:custGeom>
            <a:solidFill>
              <a:srgbClr val="8F3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9"/>
            <p:cNvSpPr/>
            <p:nvPr/>
          </p:nvSpPr>
          <p:spPr>
            <a:xfrm>
              <a:off x="6821700" y="3908825"/>
              <a:ext cx="264375" cy="466975"/>
            </a:xfrm>
            <a:custGeom>
              <a:avLst/>
              <a:gdLst/>
              <a:ahLst/>
              <a:cxnLst/>
              <a:rect l="l" t="t" r="r" b="b"/>
              <a:pathLst>
                <a:path w="10575" h="18679" extrusionOk="0">
                  <a:moveTo>
                    <a:pt x="2444" y="0"/>
                  </a:moveTo>
                  <a:cubicBezTo>
                    <a:pt x="2030" y="0"/>
                    <a:pt x="1620" y="111"/>
                    <a:pt x="1258" y="332"/>
                  </a:cubicBezTo>
                  <a:cubicBezTo>
                    <a:pt x="309" y="973"/>
                    <a:pt x="155" y="2297"/>
                    <a:pt x="243" y="3335"/>
                  </a:cubicBezTo>
                  <a:cubicBezTo>
                    <a:pt x="66" y="4350"/>
                    <a:pt x="0" y="5454"/>
                    <a:pt x="353" y="6447"/>
                  </a:cubicBezTo>
                  <a:lnTo>
                    <a:pt x="4062" y="17088"/>
                  </a:lnTo>
                  <a:cubicBezTo>
                    <a:pt x="4261" y="17706"/>
                    <a:pt x="4570" y="18435"/>
                    <a:pt x="5210" y="18633"/>
                  </a:cubicBezTo>
                  <a:cubicBezTo>
                    <a:pt x="5354" y="18662"/>
                    <a:pt x="5503" y="18679"/>
                    <a:pt x="5654" y="18679"/>
                  </a:cubicBezTo>
                  <a:cubicBezTo>
                    <a:pt x="5849" y="18679"/>
                    <a:pt x="6048" y="18651"/>
                    <a:pt x="6247" y="18589"/>
                  </a:cubicBezTo>
                  <a:cubicBezTo>
                    <a:pt x="7704" y="18192"/>
                    <a:pt x="9007" y="17309"/>
                    <a:pt x="9912" y="16073"/>
                  </a:cubicBezTo>
                  <a:cubicBezTo>
                    <a:pt x="10265" y="15565"/>
                    <a:pt x="10574" y="14858"/>
                    <a:pt x="10221" y="14329"/>
                  </a:cubicBezTo>
                  <a:cubicBezTo>
                    <a:pt x="9994" y="13997"/>
                    <a:pt x="9575" y="13859"/>
                    <a:pt x="9158" y="13859"/>
                  </a:cubicBezTo>
                  <a:cubicBezTo>
                    <a:pt x="9047" y="13859"/>
                    <a:pt x="8937" y="13868"/>
                    <a:pt x="8830" y="13887"/>
                  </a:cubicBezTo>
                  <a:cubicBezTo>
                    <a:pt x="8345" y="13953"/>
                    <a:pt x="7837" y="14152"/>
                    <a:pt x="7462" y="14218"/>
                  </a:cubicBezTo>
                  <a:cubicBezTo>
                    <a:pt x="7219" y="12121"/>
                    <a:pt x="7263" y="10002"/>
                    <a:pt x="7064" y="7904"/>
                  </a:cubicBezTo>
                  <a:cubicBezTo>
                    <a:pt x="6866" y="5785"/>
                    <a:pt x="6402" y="3644"/>
                    <a:pt x="5232" y="1878"/>
                  </a:cubicBezTo>
                  <a:cubicBezTo>
                    <a:pt x="4813" y="1193"/>
                    <a:pt x="4239" y="642"/>
                    <a:pt x="3532" y="266"/>
                  </a:cubicBezTo>
                  <a:cubicBezTo>
                    <a:pt x="3188" y="89"/>
                    <a:pt x="2815" y="0"/>
                    <a:pt x="2444" y="0"/>
                  </a:cubicBezTo>
                  <a:close/>
                </a:path>
              </a:pathLst>
            </a:custGeom>
            <a:solidFill>
              <a:srgbClr val="B06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9"/>
            <p:cNvSpPr/>
            <p:nvPr/>
          </p:nvSpPr>
          <p:spPr>
            <a:xfrm>
              <a:off x="5951350" y="3615875"/>
              <a:ext cx="626425" cy="576150"/>
            </a:xfrm>
            <a:custGeom>
              <a:avLst/>
              <a:gdLst/>
              <a:ahLst/>
              <a:cxnLst/>
              <a:rect l="l" t="t" r="r" b="b"/>
              <a:pathLst>
                <a:path w="25057" h="23046" extrusionOk="0">
                  <a:moveTo>
                    <a:pt x="10695" y="0"/>
                  </a:moveTo>
                  <a:cubicBezTo>
                    <a:pt x="9197" y="0"/>
                    <a:pt x="7718" y="279"/>
                    <a:pt x="6402" y="991"/>
                  </a:cubicBezTo>
                  <a:cubicBezTo>
                    <a:pt x="5365" y="1587"/>
                    <a:pt x="4438" y="2381"/>
                    <a:pt x="3687" y="3308"/>
                  </a:cubicBezTo>
                  <a:cubicBezTo>
                    <a:pt x="2075" y="5207"/>
                    <a:pt x="928" y="7459"/>
                    <a:pt x="332" y="9887"/>
                  </a:cubicBezTo>
                  <a:cubicBezTo>
                    <a:pt x="67" y="10814"/>
                    <a:pt x="0" y="11786"/>
                    <a:pt x="111" y="12757"/>
                  </a:cubicBezTo>
                  <a:cubicBezTo>
                    <a:pt x="354" y="14479"/>
                    <a:pt x="1524" y="15958"/>
                    <a:pt x="2936" y="16973"/>
                  </a:cubicBezTo>
                  <a:cubicBezTo>
                    <a:pt x="4349" y="17989"/>
                    <a:pt x="6005" y="18629"/>
                    <a:pt x="7639" y="19247"/>
                  </a:cubicBezTo>
                  <a:cubicBezTo>
                    <a:pt x="8632" y="19622"/>
                    <a:pt x="9625" y="20020"/>
                    <a:pt x="10597" y="20483"/>
                  </a:cubicBezTo>
                  <a:cubicBezTo>
                    <a:pt x="11612" y="20991"/>
                    <a:pt x="12584" y="21587"/>
                    <a:pt x="13643" y="22029"/>
                  </a:cubicBezTo>
                  <a:cubicBezTo>
                    <a:pt x="14659" y="22492"/>
                    <a:pt x="15740" y="22801"/>
                    <a:pt x="16866" y="22978"/>
                  </a:cubicBezTo>
                  <a:cubicBezTo>
                    <a:pt x="17066" y="23021"/>
                    <a:pt x="17275" y="23045"/>
                    <a:pt x="17481" y="23045"/>
                  </a:cubicBezTo>
                  <a:cubicBezTo>
                    <a:pt x="17594" y="23045"/>
                    <a:pt x="17706" y="23038"/>
                    <a:pt x="17816" y="23022"/>
                  </a:cubicBezTo>
                  <a:cubicBezTo>
                    <a:pt x="18279" y="22912"/>
                    <a:pt x="18677" y="22713"/>
                    <a:pt x="19052" y="22426"/>
                  </a:cubicBezTo>
                  <a:cubicBezTo>
                    <a:pt x="20487" y="21366"/>
                    <a:pt x="21613" y="19932"/>
                    <a:pt x="22606" y="18430"/>
                  </a:cubicBezTo>
                  <a:cubicBezTo>
                    <a:pt x="23158" y="17658"/>
                    <a:pt x="23599" y="16819"/>
                    <a:pt x="23909" y="15936"/>
                  </a:cubicBezTo>
                  <a:cubicBezTo>
                    <a:pt x="24107" y="15296"/>
                    <a:pt x="24196" y="14655"/>
                    <a:pt x="24372" y="14037"/>
                  </a:cubicBezTo>
                  <a:cubicBezTo>
                    <a:pt x="24615" y="13176"/>
                    <a:pt x="25056" y="12315"/>
                    <a:pt x="24880" y="11432"/>
                  </a:cubicBezTo>
                  <a:cubicBezTo>
                    <a:pt x="24725" y="10549"/>
                    <a:pt x="24063" y="9953"/>
                    <a:pt x="23401" y="9423"/>
                  </a:cubicBezTo>
                  <a:cubicBezTo>
                    <a:pt x="22385" y="8629"/>
                    <a:pt x="21304" y="7966"/>
                    <a:pt x="20178" y="7393"/>
                  </a:cubicBezTo>
                  <a:cubicBezTo>
                    <a:pt x="21171" y="6885"/>
                    <a:pt x="21524" y="5560"/>
                    <a:pt x="21215" y="4501"/>
                  </a:cubicBezTo>
                  <a:cubicBezTo>
                    <a:pt x="20906" y="3441"/>
                    <a:pt x="20089" y="2602"/>
                    <a:pt x="19184" y="1940"/>
                  </a:cubicBezTo>
                  <a:cubicBezTo>
                    <a:pt x="17845" y="927"/>
                    <a:pt x="16210" y="195"/>
                    <a:pt x="14618" y="195"/>
                  </a:cubicBezTo>
                  <a:cubicBezTo>
                    <a:pt x="14268" y="195"/>
                    <a:pt x="13920" y="231"/>
                    <a:pt x="13577" y="306"/>
                  </a:cubicBezTo>
                  <a:cubicBezTo>
                    <a:pt x="12634" y="116"/>
                    <a:pt x="11661" y="0"/>
                    <a:pt x="10695" y="0"/>
                  </a:cubicBezTo>
                  <a:close/>
                </a:path>
              </a:pathLst>
            </a:custGeom>
            <a:solidFill>
              <a:srgbClr val="B06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9"/>
            <p:cNvSpPr/>
            <p:nvPr/>
          </p:nvSpPr>
          <p:spPr>
            <a:xfrm>
              <a:off x="6255450" y="3735550"/>
              <a:ext cx="204775" cy="73500"/>
            </a:xfrm>
            <a:custGeom>
              <a:avLst/>
              <a:gdLst/>
              <a:ahLst/>
              <a:cxnLst/>
              <a:rect l="l" t="t" r="r" b="b"/>
              <a:pathLst>
                <a:path w="8191" h="2940" extrusionOk="0">
                  <a:moveTo>
                    <a:pt x="0" y="1"/>
                  </a:moveTo>
                  <a:lnTo>
                    <a:pt x="0" y="1"/>
                  </a:lnTo>
                  <a:cubicBezTo>
                    <a:pt x="1877" y="1855"/>
                    <a:pt x="3974" y="2782"/>
                    <a:pt x="6137" y="2915"/>
                  </a:cubicBezTo>
                  <a:cubicBezTo>
                    <a:pt x="6303" y="2930"/>
                    <a:pt x="6472" y="2940"/>
                    <a:pt x="6641" y="2940"/>
                  </a:cubicBezTo>
                  <a:cubicBezTo>
                    <a:pt x="7195" y="2940"/>
                    <a:pt x="7751" y="2838"/>
                    <a:pt x="8190" y="2517"/>
                  </a:cubicBezTo>
                  <a:lnTo>
                    <a:pt x="8190" y="2517"/>
                  </a:lnTo>
                  <a:cubicBezTo>
                    <a:pt x="7790" y="2693"/>
                    <a:pt x="7364" y="2761"/>
                    <a:pt x="6931" y="2761"/>
                  </a:cubicBezTo>
                  <a:cubicBezTo>
                    <a:pt x="6385" y="2761"/>
                    <a:pt x="5828" y="2653"/>
                    <a:pt x="5298" y="2517"/>
                  </a:cubicBezTo>
                  <a:cubicBezTo>
                    <a:pt x="3400" y="2009"/>
                    <a:pt x="1590" y="1149"/>
                    <a:pt x="0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9"/>
            <p:cNvSpPr/>
            <p:nvPr/>
          </p:nvSpPr>
          <p:spPr>
            <a:xfrm>
              <a:off x="6281925" y="3621850"/>
              <a:ext cx="99375" cy="41975"/>
            </a:xfrm>
            <a:custGeom>
              <a:avLst/>
              <a:gdLst/>
              <a:ahLst/>
              <a:cxnLst/>
              <a:rect l="l" t="t" r="r" b="b"/>
              <a:pathLst>
                <a:path w="3975" h="1679" extrusionOk="0">
                  <a:moveTo>
                    <a:pt x="1" y="1"/>
                  </a:moveTo>
                  <a:cubicBezTo>
                    <a:pt x="1392" y="420"/>
                    <a:pt x="2716" y="972"/>
                    <a:pt x="3974" y="1679"/>
                  </a:cubicBezTo>
                  <a:cubicBezTo>
                    <a:pt x="3047" y="840"/>
                    <a:pt x="1789" y="420"/>
                    <a:pt x="1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9"/>
            <p:cNvSpPr/>
            <p:nvPr/>
          </p:nvSpPr>
          <p:spPr>
            <a:xfrm>
              <a:off x="6316150" y="3881800"/>
              <a:ext cx="452025" cy="414100"/>
            </a:xfrm>
            <a:custGeom>
              <a:avLst/>
              <a:gdLst/>
              <a:ahLst/>
              <a:cxnLst/>
              <a:rect l="l" t="t" r="r" b="b"/>
              <a:pathLst>
                <a:path w="18081" h="16564" extrusionOk="0">
                  <a:moveTo>
                    <a:pt x="9537" y="1"/>
                  </a:moveTo>
                  <a:cubicBezTo>
                    <a:pt x="9096" y="45"/>
                    <a:pt x="8698" y="199"/>
                    <a:pt x="8367" y="486"/>
                  </a:cubicBezTo>
                  <a:cubicBezTo>
                    <a:pt x="7374" y="1281"/>
                    <a:pt x="6734" y="2407"/>
                    <a:pt x="6071" y="3511"/>
                  </a:cubicBezTo>
                  <a:cubicBezTo>
                    <a:pt x="4261" y="6557"/>
                    <a:pt x="2230" y="9493"/>
                    <a:pt x="1" y="12253"/>
                  </a:cubicBezTo>
                  <a:cubicBezTo>
                    <a:pt x="3312" y="14703"/>
                    <a:pt x="4659" y="15785"/>
                    <a:pt x="6270" y="16270"/>
                  </a:cubicBezTo>
                  <a:cubicBezTo>
                    <a:pt x="6918" y="16471"/>
                    <a:pt x="7590" y="16564"/>
                    <a:pt x="8265" y="16564"/>
                  </a:cubicBezTo>
                  <a:cubicBezTo>
                    <a:pt x="9521" y="16564"/>
                    <a:pt x="10787" y="16242"/>
                    <a:pt x="11921" y="15697"/>
                  </a:cubicBezTo>
                  <a:cubicBezTo>
                    <a:pt x="13688" y="14858"/>
                    <a:pt x="15145" y="13511"/>
                    <a:pt x="16359" y="12010"/>
                  </a:cubicBezTo>
                  <a:cubicBezTo>
                    <a:pt x="16977" y="11303"/>
                    <a:pt x="17440" y="10509"/>
                    <a:pt x="17727" y="9626"/>
                  </a:cubicBezTo>
                  <a:cubicBezTo>
                    <a:pt x="18081" y="8279"/>
                    <a:pt x="17750" y="6866"/>
                    <a:pt x="17396" y="5520"/>
                  </a:cubicBezTo>
                  <a:cubicBezTo>
                    <a:pt x="17153" y="4438"/>
                    <a:pt x="16844" y="3312"/>
                    <a:pt x="16050" y="2539"/>
                  </a:cubicBezTo>
                  <a:cubicBezTo>
                    <a:pt x="15432" y="1965"/>
                    <a:pt x="14593" y="1656"/>
                    <a:pt x="13798" y="1369"/>
                  </a:cubicBezTo>
                  <a:lnTo>
                    <a:pt x="10442" y="199"/>
                  </a:lnTo>
                  <a:cubicBezTo>
                    <a:pt x="10155" y="67"/>
                    <a:pt x="9846" y="1"/>
                    <a:pt x="9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9"/>
            <p:cNvSpPr/>
            <p:nvPr/>
          </p:nvSpPr>
          <p:spPr>
            <a:xfrm>
              <a:off x="5583775" y="3065525"/>
              <a:ext cx="1200400" cy="1269975"/>
            </a:xfrm>
            <a:custGeom>
              <a:avLst/>
              <a:gdLst/>
              <a:ahLst/>
              <a:cxnLst/>
              <a:rect l="l" t="t" r="r" b="b"/>
              <a:pathLst>
                <a:path w="48016" h="50799" extrusionOk="0">
                  <a:moveTo>
                    <a:pt x="14143" y="0"/>
                  </a:moveTo>
                  <a:cubicBezTo>
                    <a:pt x="12093" y="0"/>
                    <a:pt x="10061" y="1304"/>
                    <a:pt x="8544" y="3026"/>
                  </a:cubicBezTo>
                  <a:cubicBezTo>
                    <a:pt x="6933" y="4858"/>
                    <a:pt x="5873" y="7110"/>
                    <a:pt x="4968" y="9362"/>
                  </a:cubicBezTo>
                  <a:cubicBezTo>
                    <a:pt x="3334" y="13402"/>
                    <a:pt x="2098" y="17552"/>
                    <a:pt x="1237" y="21812"/>
                  </a:cubicBezTo>
                  <a:cubicBezTo>
                    <a:pt x="398" y="25963"/>
                    <a:pt x="1" y="30577"/>
                    <a:pt x="2231" y="34153"/>
                  </a:cubicBezTo>
                  <a:cubicBezTo>
                    <a:pt x="3290" y="35875"/>
                    <a:pt x="4858" y="37199"/>
                    <a:pt x="6469" y="38369"/>
                  </a:cubicBezTo>
                  <a:cubicBezTo>
                    <a:pt x="10067" y="40952"/>
                    <a:pt x="13909" y="43292"/>
                    <a:pt x="18059" y="44837"/>
                  </a:cubicBezTo>
                  <a:cubicBezTo>
                    <a:pt x="21679" y="46184"/>
                    <a:pt x="25565" y="46802"/>
                    <a:pt x="29119" y="48171"/>
                  </a:cubicBezTo>
                  <a:cubicBezTo>
                    <a:pt x="30819" y="48833"/>
                    <a:pt x="32541" y="49738"/>
                    <a:pt x="34461" y="50224"/>
                  </a:cubicBezTo>
                  <a:cubicBezTo>
                    <a:pt x="35810" y="50607"/>
                    <a:pt x="37202" y="50799"/>
                    <a:pt x="38592" y="50799"/>
                  </a:cubicBezTo>
                  <a:cubicBezTo>
                    <a:pt x="39203" y="50799"/>
                    <a:pt x="39815" y="50762"/>
                    <a:pt x="40422" y="50688"/>
                  </a:cubicBezTo>
                  <a:cubicBezTo>
                    <a:pt x="41283" y="50555"/>
                    <a:pt x="42166" y="50312"/>
                    <a:pt x="42740" y="49672"/>
                  </a:cubicBezTo>
                  <a:cubicBezTo>
                    <a:pt x="43424" y="49606"/>
                    <a:pt x="43954" y="49032"/>
                    <a:pt x="43954" y="48325"/>
                  </a:cubicBezTo>
                  <a:cubicBezTo>
                    <a:pt x="44329" y="48281"/>
                    <a:pt x="44682" y="48171"/>
                    <a:pt x="44991" y="47994"/>
                  </a:cubicBezTo>
                  <a:cubicBezTo>
                    <a:pt x="45455" y="47751"/>
                    <a:pt x="45897" y="47288"/>
                    <a:pt x="45808" y="46758"/>
                  </a:cubicBezTo>
                  <a:cubicBezTo>
                    <a:pt x="46559" y="46692"/>
                    <a:pt x="47243" y="46339"/>
                    <a:pt x="47729" y="45765"/>
                  </a:cubicBezTo>
                  <a:cubicBezTo>
                    <a:pt x="47928" y="45588"/>
                    <a:pt x="48016" y="45323"/>
                    <a:pt x="47994" y="45058"/>
                  </a:cubicBezTo>
                  <a:cubicBezTo>
                    <a:pt x="47905" y="44837"/>
                    <a:pt x="47729" y="44683"/>
                    <a:pt x="47508" y="44661"/>
                  </a:cubicBezTo>
                  <a:cubicBezTo>
                    <a:pt x="47430" y="44645"/>
                    <a:pt x="47354" y="44638"/>
                    <a:pt x="47280" y="44638"/>
                  </a:cubicBezTo>
                  <a:cubicBezTo>
                    <a:pt x="47144" y="44638"/>
                    <a:pt x="47010" y="44662"/>
                    <a:pt x="46868" y="44705"/>
                  </a:cubicBezTo>
                  <a:cubicBezTo>
                    <a:pt x="46184" y="44860"/>
                    <a:pt x="45565" y="45102"/>
                    <a:pt x="44682" y="45124"/>
                  </a:cubicBezTo>
                  <a:cubicBezTo>
                    <a:pt x="45190" y="44948"/>
                    <a:pt x="45521" y="44617"/>
                    <a:pt x="45521" y="44286"/>
                  </a:cubicBezTo>
                  <a:cubicBezTo>
                    <a:pt x="45521" y="43822"/>
                    <a:pt x="44947" y="43601"/>
                    <a:pt x="44484" y="43557"/>
                  </a:cubicBezTo>
                  <a:cubicBezTo>
                    <a:pt x="42858" y="43366"/>
                    <a:pt x="41232" y="43268"/>
                    <a:pt x="39606" y="43268"/>
                  </a:cubicBezTo>
                  <a:cubicBezTo>
                    <a:pt x="38605" y="43268"/>
                    <a:pt x="37604" y="43305"/>
                    <a:pt x="36603" y="43380"/>
                  </a:cubicBezTo>
                  <a:cubicBezTo>
                    <a:pt x="35411" y="43491"/>
                    <a:pt x="34196" y="43557"/>
                    <a:pt x="33004" y="43557"/>
                  </a:cubicBezTo>
                  <a:cubicBezTo>
                    <a:pt x="31812" y="43535"/>
                    <a:pt x="30620" y="43226"/>
                    <a:pt x="29582" y="42630"/>
                  </a:cubicBezTo>
                  <a:cubicBezTo>
                    <a:pt x="23247" y="38811"/>
                    <a:pt x="17198" y="35323"/>
                    <a:pt x="11922" y="30731"/>
                  </a:cubicBezTo>
                  <a:cubicBezTo>
                    <a:pt x="10288" y="29053"/>
                    <a:pt x="10156" y="26095"/>
                    <a:pt x="10796" y="23556"/>
                  </a:cubicBezTo>
                  <a:cubicBezTo>
                    <a:pt x="11458" y="20996"/>
                    <a:pt x="12783" y="18700"/>
                    <a:pt x="13732" y="16249"/>
                  </a:cubicBezTo>
                  <a:cubicBezTo>
                    <a:pt x="14748" y="12982"/>
                    <a:pt x="15410" y="9605"/>
                    <a:pt x="15719" y="6205"/>
                  </a:cubicBezTo>
                  <a:cubicBezTo>
                    <a:pt x="15940" y="4064"/>
                    <a:pt x="15940" y="1701"/>
                    <a:pt x="14615" y="24"/>
                  </a:cubicBezTo>
                  <a:cubicBezTo>
                    <a:pt x="14458" y="8"/>
                    <a:pt x="14301" y="0"/>
                    <a:pt x="14143" y="0"/>
                  </a:cubicBezTo>
                  <a:close/>
                </a:path>
              </a:pathLst>
            </a:custGeom>
            <a:solidFill>
              <a:srgbClr val="753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9"/>
            <p:cNvSpPr/>
            <p:nvPr/>
          </p:nvSpPr>
          <p:spPr>
            <a:xfrm>
              <a:off x="6589900" y="4232250"/>
              <a:ext cx="145725" cy="20200"/>
            </a:xfrm>
            <a:custGeom>
              <a:avLst/>
              <a:gdLst/>
              <a:ahLst/>
              <a:cxnLst/>
              <a:rect l="l" t="t" r="r" b="b"/>
              <a:pathLst>
                <a:path w="5829" h="808" extrusionOk="0">
                  <a:moveTo>
                    <a:pt x="5828" y="1"/>
                  </a:moveTo>
                  <a:cubicBezTo>
                    <a:pt x="3908" y="398"/>
                    <a:pt x="1965" y="597"/>
                    <a:pt x="0" y="663"/>
                  </a:cubicBezTo>
                  <a:cubicBezTo>
                    <a:pt x="577" y="760"/>
                    <a:pt x="1159" y="808"/>
                    <a:pt x="1740" y="808"/>
                  </a:cubicBezTo>
                  <a:cubicBezTo>
                    <a:pt x="3140" y="808"/>
                    <a:pt x="4534" y="531"/>
                    <a:pt x="5828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9"/>
            <p:cNvSpPr/>
            <p:nvPr/>
          </p:nvSpPr>
          <p:spPr>
            <a:xfrm>
              <a:off x="6583275" y="4272000"/>
              <a:ext cx="100475" cy="9825"/>
            </a:xfrm>
            <a:custGeom>
              <a:avLst/>
              <a:gdLst/>
              <a:ahLst/>
              <a:cxnLst/>
              <a:rect l="l" t="t" r="r" b="b"/>
              <a:pathLst>
                <a:path w="4019" h="393" extrusionOk="0">
                  <a:moveTo>
                    <a:pt x="4018" y="0"/>
                  </a:moveTo>
                  <a:lnTo>
                    <a:pt x="4018" y="0"/>
                  </a:lnTo>
                  <a:cubicBezTo>
                    <a:pt x="3116" y="151"/>
                    <a:pt x="2203" y="229"/>
                    <a:pt x="1288" y="229"/>
                  </a:cubicBezTo>
                  <a:cubicBezTo>
                    <a:pt x="859" y="229"/>
                    <a:pt x="430" y="212"/>
                    <a:pt x="0" y="177"/>
                  </a:cubicBezTo>
                  <a:lnTo>
                    <a:pt x="0" y="177"/>
                  </a:lnTo>
                  <a:cubicBezTo>
                    <a:pt x="570" y="319"/>
                    <a:pt x="1152" y="392"/>
                    <a:pt x="1735" y="392"/>
                  </a:cubicBezTo>
                  <a:cubicBezTo>
                    <a:pt x="2505" y="392"/>
                    <a:pt x="3276" y="264"/>
                    <a:pt x="4018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9"/>
            <p:cNvSpPr/>
            <p:nvPr/>
          </p:nvSpPr>
          <p:spPr>
            <a:xfrm>
              <a:off x="6575000" y="4302350"/>
              <a:ext cx="78925" cy="8300"/>
            </a:xfrm>
            <a:custGeom>
              <a:avLst/>
              <a:gdLst/>
              <a:ahLst/>
              <a:cxnLst/>
              <a:rect l="l" t="t" r="r" b="b"/>
              <a:pathLst>
                <a:path w="3157" h="332" extrusionOk="0">
                  <a:moveTo>
                    <a:pt x="0" y="0"/>
                  </a:moveTo>
                  <a:cubicBezTo>
                    <a:pt x="535" y="239"/>
                    <a:pt x="1111" y="332"/>
                    <a:pt x="1671" y="332"/>
                  </a:cubicBezTo>
                  <a:cubicBezTo>
                    <a:pt x="2197" y="332"/>
                    <a:pt x="2708" y="250"/>
                    <a:pt x="3157" y="133"/>
                  </a:cubicBezTo>
                  <a:lnTo>
                    <a:pt x="3157" y="133"/>
                  </a:lnTo>
                  <a:cubicBezTo>
                    <a:pt x="2804" y="162"/>
                    <a:pt x="2451" y="177"/>
                    <a:pt x="2098" y="177"/>
                  </a:cubicBezTo>
                  <a:cubicBezTo>
                    <a:pt x="1393" y="177"/>
                    <a:pt x="692" y="118"/>
                    <a:pt x="0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9"/>
            <p:cNvSpPr/>
            <p:nvPr/>
          </p:nvSpPr>
          <p:spPr>
            <a:xfrm>
              <a:off x="6591550" y="4191975"/>
              <a:ext cx="109850" cy="15150"/>
            </a:xfrm>
            <a:custGeom>
              <a:avLst/>
              <a:gdLst/>
              <a:ahLst/>
              <a:cxnLst/>
              <a:rect l="l" t="t" r="r" b="b"/>
              <a:pathLst>
                <a:path w="4394" h="606" extrusionOk="0">
                  <a:moveTo>
                    <a:pt x="4393" y="0"/>
                  </a:moveTo>
                  <a:cubicBezTo>
                    <a:pt x="3552" y="321"/>
                    <a:pt x="2662" y="415"/>
                    <a:pt x="1762" y="415"/>
                  </a:cubicBezTo>
                  <a:cubicBezTo>
                    <a:pt x="1175" y="415"/>
                    <a:pt x="584" y="375"/>
                    <a:pt x="0" y="331"/>
                  </a:cubicBezTo>
                  <a:lnTo>
                    <a:pt x="0" y="331"/>
                  </a:lnTo>
                  <a:cubicBezTo>
                    <a:pt x="580" y="516"/>
                    <a:pt x="1177" y="606"/>
                    <a:pt x="1772" y="606"/>
                  </a:cubicBezTo>
                  <a:cubicBezTo>
                    <a:pt x="2673" y="606"/>
                    <a:pt x="3569" y="399"/>
                    <a:pt x="4393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9"/>
            <p:cNvSpPr/>
            <p:nvPr/>
          </p:nvSpPr>
          <p:spPr>
            <a:xfrm>
              <a:off x="5908300" y="3059600"/>
              <a:ext cx="94400" cy="433150"/>
            </a:xfrm>
            <a:custGeom>
              <a:avLst/>
              <a:gdLst/>
              <a:ahLst/>
              <a:cxnLst/>
              <a:rect l="l" t="t" r="r" b="b"/>
              <a:pathLst>
                <a:path w="3776" h="17326" extrusionOk="0">
                  <a:moveTo>
                    <a:pt x="2074" y="0"/>
                  </a:moveTo>
                  <a:cubicBezTo>
                    <a:pt x="1833" y="0"/>
                    <a:pt x="1603" y="35"/>
                    <a:pt x="1391" y="128"/>
                  </a:cubicBezTo>
                  <a:cubicBezTo>
                    <a:pt x="1700" y="1055"/>
                    <a:pt x="2054" y="2292"/>
                    <a:pt x="2076" y="3285"/>
                  </a:cubicBezTo>
                  <a:cubicBezTo>
                    <a:pt x="2098" y="5559"/>
                    <a:pt x="2054" y="6641"/>
                    <a:pt x="1767" y="8451"/>
                  </a:cubicBezTo>
                  <a:cubicBezTo>
                    <a:pt x="1325" y="11100"/>
                    <a:pt x="928" y="13926"/>
                    <a:pt x="0" y="16553"/>
                  </a:cubicBezTo>
                  <a:cubicBezTo>
                    <a:pt x="486" y="16751"/>
                    <a:pt x="950" y="17016"/>
                    <a:pt x="1369" y="17325"/>
                  </a:cubicBezTo>
                  <a:cubicBezTo>
                    <a:pt x="2120" y="14610"/>
                    <a:pt x="2870" y="11895"/>
                    <a:pt x="3312" y="9113"/>
                  </a:cubicBezTo>
                  <a:cubicBezTo>
                    <a:pt x="3775" y="6155"/>
                    <a:pt x="3775" y="3130"/>
                    <a:pt x="3268" y="172"/>
                  </a:cubicBezTo>
                  <a:cubicBezTo>
                    <a:pt x="2873" y="91"/>
                    <a:pt x="2461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9"/>
            <p:cNvSpPr/>
            <p:nvPr/>
          </p:nvSpPr>
          <p:spPr>
            <a:xfrm>
              <a:off x="6099800" y="2608575"/>
              <a:ext cx="503350" cy="466500"/>
            </a:xfrm>
            <a:custGeom>
              <a:avLst/>
              <a:gdLst/>
              <a:ahLst/>
              <a:cxnLst/>
              <a:rect l="l" t="t" r="r" b="b"/>
              <a:pathLst>
                <a:path w="20134" h="18660" extrusionOk="0">
                  <a:moveTo>
                    <a:pt x="4526" y="1"/>
                  </a:moveTo>
                  <a:cubicBezTo>
                    <a:pt x="3555" y="1921"/>
                    <a:pt x="1988" y="3599"/>
                    <a:pt x="1" y="4085"/>
                  </a:cubicBezTo>
                  <a:cubicBezTo>
                    <a:pt x="244" y="8434"/>
                    <a:pt x="928" y="13003"/>
                    <a:pt x="3665" y="16381"/>
                  </a:cubicBezTo>
                  <a:cubicBezTo>
                    <a:pt x="4173" y="17021"/>
                    <a:pt x="4791" y="17551"/>
                    <a:pt x="5498" y="17971"/>
                  </a:cubicBezTo>
                  <a:cubicBezTo>
                    <a:pt x="6437" y="18424"/>
                    <a:pt x="7479" y="18660"/>
                    <a:pt x="8526" y="18660"/>
                  </a:cubicBezTo>
                  <a:cubicBezTo>
                    <a:pt x="8856" y="18660"/>
                    <a:pt x="9187" y="18636"/>
                    <a:pt x="9515" y="18589"/>
                  </a:cubicBezTo>
                  <a:cubicBezTo>
                    <a:pt x="10487" y="18434"/>
                    <a:pt x="11414" y="18125"/>
                    <a:pt x="12275" y="17617"/>
                  </a:cubicBezTo>
                  <a:cubicBezTo>
                    <a:pt x="13644" y="16845"/>
                    <a:pt x="14505" y="15410"/>
                    <a:pt x="15145" y="13953"/>
                  </a:cubicBezTo>
                  <a:cubicBezTo>
                    <a:pt x="15586" y="13026"/>
                    <a:pt x="15917" y="12054"/>
                    <a:pt x="16160" y="11039"/>
                  </a:cubicBezTo>
                  <a:cubicBezTo>
                    <a:pt x="16342" y="11044"/>
                    <a:pt x="16529" y="11050"/>
                    <a:pt x="16716" y="11050"/>
                  </a:cubicBezTo>
                  <a:cubicBezTo>
                    <a:pt x="17279" y="11050"/>
                    <a:pt x="17855" y="11000"/>
                    <a:pt x="18368" y="10752"/>
                  </a:cubicBezTo>
                  <a:cubicBezTo>
                    <a:pt x="18831" y="10487"/>
                    <a:pt x="19229" y="10089"/>
                    <a:pt x="19472" y="9604"/>
                  </a:cubicBezTo>
                  <a:cubicBezTo>
                    <a:pt x="20090" y="8566"/>
                    <a:pt x="20134" y="7264"/>
                    <a:pt x="19582" y="6182"/>
                  </a:cubicBezTo>
                  <a:cubicBezTo>
                    <a:pt x="19295" y="5674"/>
                    <a:pt x="18854" y="5277"/>
                    <a:pt x="18302" y="5078"/>
                  </a:cubicBezTo>
                  <a:cubicBezTo>
                    <a:pt x="18102" y="5012"/>
                    <a:pt x="17896" y="4980"/>
                    <a:pt x="17691" y="4980"/>
                  </a:cubicBezTo>
                  <a:cubicBezTo>
                    <a:pt x="17352" y="4980"/>
                    <a:pt x="17015" y="5068"/>
                    <a:pt x="16712" y="5233"/>
                  </a:cubicBezTo>
                  <a:cubicBezTo>
                    <a:pt x="12452" y="4791"/>
                    <a:pt x="7529" y="3533"/>
                    <a:pt x="4526" y="1"/>
                  </a:cubicBezTo>
                  <a:close/>
                </a:path>
              </a:pathLst>
            </a:custGeom>
            <a:solidFill>
              <a:srgbClr val="97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9"/>
            <p:cNvSpPr/>
            <p:nvPr/>
          </p:nvSpPr>
          <p:spPr>
            <a:xfrm>
              <a:off x="6338575" y="2737575"/>
              <a:ext cx="71425" cy="43300"/>
            </a:xfrm>
            <a:custGeom>
              <a:avLst/>
              <a:gdLst/>
              <a:ahLst/>
              <a:cxnLst/>
              <a:rect l="l" t="t" r="r" b="b"/>
              <a:pathLst>
                <a:path w="2857" h="1732" extrusionOk="0">
                  <a:moveTo>
                    <a:pt x="638" y="1"/>
                  </a:moveTo>
                  <a:cubicBezTo>
                    <a:pt x="310" y="1"/>
                    <a:pt x="0" y="146"/>
                    <a:pt x="53" y="514"/>
                  </a:cubicBezTo>
                  <a:lnTo>
                    <a:pt x="2194" y="1618"/>
                  </a:lnTo>
                  <a:cubicBezTo>
                    <a:pt x="2305" y="1684"/>
                    <a:pt x="2415" y="1728"/>
                    <a:pt x="2547" y="1728"/>
                  </a:cubicBezTo>
                  <a:cubicBezTo>
                    <a:pt x="2561" y="1731"/>
                    <a:pt x="2575" y="1732"/>
                    <a:pt x="2588" y="1732"/>
                  </a:cubicBezTo>
                  <a:cubicBezTo>
                    <a:pt x="2706" y="1732"/>
                    <a:pt x="2817" y="1649"/>
                    <a:pt x="2856" y="1530"/>
                  </a:cubicBezTo>
                  <a:cubicBezTo>
                    <a:pt x="2856" y="1419"/>
                    <a:pt x="2834" y="1309"/>
                    <a:pt x="2746" y="1243"/>
                  </a:cubicBezTo>
                  <a:cubicBezTo>
                    <a:pt x="2305" y="603"/>
                    <a:pt x="1642" y="161"/>
                    <a:pt x="892" y="29"/>
                  </a:cubicBezTo>
                  <a:cubicBezTo>
                    <a:pt x="810" y="10"/>
                    <a:pt x="723" y="1"/>
                    <a:pt x="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9"/>
            <p:cNvSpPr/>
            <p:nvPr/>
          </p:nvSpPr>
          <p:spPr>
            <a:xfrm>
              <a:off x="6140100" y="2741175"/>
              <a:ext cx="69000" cy="52550"/>
            </a:xfrm>
            <a:custGeom>
              <a:avLst/>
              <a:gdLst/>
              <a:ahLst/>
              <a:cxnLst/>
              <a:rect l="l" t="t" r="r" b="b"/>
              <a:pathLst>
                <a:path w="2760" h="2102" extrusionOk="0">
                  <a:moveTo>
                    <a:pt x="2296" y="1"/>
                  </a:moveTo>
                  <a:cubicBezTo>
                    <a:pt x="2235" y="1"/>
                    <a:pt x="2175" y="6"/>
                    <a:pt x="2120" y="17"/>
                  </a:cubicBezTo>
                  <a:cubicBezTo>
                    <a:pt x="1281" y="127"/>
                    <a:pt x="530" y="635"/>
                    <a:pt x="133" y="1364"/>
                  </a:cubicBezTo>
                  <a:cubicBezTo>
                    <a:pt x="44" y="1518"/>
                    <a:pt x="0" y="1695"/>
                    <a:pt x="22" y="1871"/>
                  </a:cubicBezTo>
                  <a:cubicBezTo>
                    <a:pt x="39" y="2005"/>
                    <a:pt x="170" y="2101"/>
                    <a:pt x="309" y="2101"/>
                  </a:cubicBezTo>
                  <a:cubicBezTo>
                    <a:pt x="354" y="2101"/>
                    <a:pt x="399" y="2091"/>
                    <a:pt x="442" y="2070"/>
                  </a:cubicBezTo>
                  <a:cubicBezTo>
                    <a:pt x="751" y="1607"/>
                    <a:pt x="1170" y="1253"/>
                    <a:pt x="1678" y="1011"/>
                  </a:cubicBezTo>
                  <a:cubicBezTo>
                    <a:pt x="1899" y="900"/>
                    <a:pt x="2142" y="812"/>
                    <a:pt x="2362" y="701"/>
                  </a:cubicBezTo>
                  <a:cubicBezTo>
                    <a:pt x="2583" y="591"/>
                    <a:pt x="2760" y="414"/>
                    <a:pt x="2716" y="238"/>
                  </a:cubicBezTo>
                  <a:cubicBezTo>
                    <a:pt x="2671" y="127"/>
                    <a:pt x="2583" y="39"/>
                    <a:pt x="2473" y="17"/>
                  </a:cubicBezTo>
                  <a:cubicBezTo>
                    <a:pt x="2418" y="6"/>
                    <a:pt x="2357" y="1"/>
                    <a:pt x="2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9"/>
            <p:cNvSpPr/>
            <p:nvPr/>
          </p:nvSpPr>
          <p:spPr>
            <a:xfrm>
              <a:off x="6336575" y="2819950"/>
              <a:ext cx="48025" cy="38975"/>
            </a:xfrm>
            <a:custGeom>
              <a:avLst/>
              <a:gdLst/>
              <a:ahLst/>
              <a:cxnLst/>
              <a:rect l="l" t="t" r="r" b="b"/>
              <a:pathLst>
                <a:path w="1921" h="155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77" y="376"/>
                    <a:pt x="1700" y="729"/>
                    <a:pt x="1435" y="972"/>
                  </a:cubicBezTo>
                  <a:cubicBezTo>
                    <a:pt x="1277" y="1106"/>
                    <a:pt x="1086" y="1173"/>
                    <a:pt x="895" y="1173"/>
                  </a:cubicBezTo>
                  <a:cubicBezTo>
                    <a:pt x="738" y="1173"/>
                    <a:pt x="581" y="1128"/>
                    <a:pt x="442" y="1038"/>
                  </a:cubicBezTo>
                  <a:cubicBezTo>
                    <a:pt x="221" y="818"/>
                    <a:pt x="89" y="531"/>
                    <a:pt x="67" y="244"/>
                  </a:cubicBezTo>
                  <a:lnTo>
                    <a:pt x="67" y="244"/>
                  </a:lnTo>
                  <a:cubicBezTo>
                    <a:pt x="0" y="818"/>
                    <a:pt x="89" y="1127"/>
                    <a:pt x="287" y="1325"/>
                  </a:cubicBezTo>
                  <a:cubicBezTo>
                    <a:pt x="466" y="1472"/>
                    <a:pt x="681" y="1558"/>
                    <a:pt x="897" y="1558"/>
                  </a:cubicBezTo>
                  <a:cubicBezTo>
                    <a:pt x="974" y="1558"/>
                    <a:pt x="1051" y="1547"/>
                    <a:pt x="1126" y="1524"/>
                  </a:cubicBezTo>
                  <a:cubicBezTo>
                    <a:pt x="1413" y="1414"/>
                    <a:pt x="1656" y="1193"/>
                    <a:pt x="1766" y="906"/>
                  </a:cubicBezTo>
                  <a:cubicBezTo>
                    <a:pt x="1877" y="619"/>
                    <a:pt x="1921" y="310"/>
                    <a:pt x="1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9"/>
            <p:cNvSpPr/>
            <p:nvPr/>
          </p:nvSpPr>
          <p:spPr>
            <a:xfrm>
              <a:off x="6161625" y="2824375"/>
              <a:ext cx="52450" cy="35825"/>
            </a:xfrm>
            <a:custGeom>
              <a:avLst/>
              <a:gdLst/>
              <a:ahLst/>
              <a:cxnLst/>
              <a:rect l="l" t="t" r="r" b="b"/>
              <a:pathLst>
                <a:path w="2098" h="1433" extrusionOk="0">
                  <a:moveTo>
                    <a:pt x="2009" y="0"/>
                  </a:moveTo>
                  <a:cubicBezTo>
                    <a:pt x="2009" y="287"/>
                    <a:pt x="1921" y="552"/>
                    <a:pt x="1766" y="795"/>
                  </a:cubicBezTo>
                  <a:cubicBezTo>
                    <a:pt x="1593" y="1007"/>
                    <a:pt x="1336" y="1135"/>
                    <a:pt x="1068" y="1135"/>
                  </a:cubicBezTo>
                  <a:cubicBezTo>
                    <a:pt x="1029" y="1135"/>
                    <a:pt x="989" y="1132"/>
                    <a:pt x="950" y="1126"/>
                  </a:cubicBezTo>
                  <a:cubicBezTo>
                    <a:pt x="729" y="1082"/>
                    <a:pt x="508" y="950"/>
                    <a:pt x="376" y="773"/>
                  </a:cubicBezTo>
                  <a:cubicBezTo>
                    <a:pt x="265" y="597"/>
                    <a:pt x="155" y="398"/>
                    <a:pt x="111" y="199"/>
                  </a:cubicBezTo>
                  <a:lnTo>
                    <a:pt x="111" y="199"/>
                  </a:lnTo>
                  <a:cubicBezTo>
                    <a:pt x="0" y="883"/>
                    <a:pt x="353" y="1325"/>
                    <a:pt x="817" y="1413"/>
                  </a:cubicBezTo>
                  <a:cubicBezTo>
                    <a:pt x="888" y="1426"/>
                    <a:pt x="959" y="1432"/>
                    <a:pt x="1029" y="1432"/>
                  </a:cubicBezTo>
                  <a:cubicBezTo>
                    <a:pt x="1439" y="1432"/>
                    <a:pt x="1821" y="1216"/>
                    <a:pt x="2009" y="839"/>
                  </a:cubicBezTo>
                  <a:cubicBezTo>
                    <a:pt x="2097" y="574"/>
                    <a:pt x="2097" y="265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9"/>
            <p:cNvSpPr/>
            <p:nvPr/>
          </p:nvSpPr>
          <p:spPr>
            <a:xfrm>
              <a:off x="6251575" y="2766300"/>
              <a:ext cx="61300" cy="177200"/>
            </a:xfrm>
            <a:custGeom>
              <a:avLst/>
              <a:gdLst/>
              <a:ahLst/>
              <a:cxnLst/>
              <a:rect l="l" t="t" r="r" b="b"/>
              <a:pathLst>
                <a:path w="2452" h="7088" extrusionOk="0">
                  <a:moveTo>
                    <a:pt x="189" y="0"/>
                  </a:moveTo>
                  <a:cubicBezTo>
                    <a:pt x="178" y="0"/>
                    <a:pt x="166" y="2"/>
                    <a:pt x="155" y="6"/>
                  </a:cubicBezTo>
                  <a:cubicBezTo>
                    <a:pt x="1" y="50"/>
                    <a:pt x="288" y="292"/>
                    <a:pt x="310" y="359"/>
                  </a:cubicBezTo>
                  <a:cubicBezTo>
                    <a:pt x="553" y="1021"/>
                    <a:pt x="663" y="1749"/>
                    <a:pt x="619" y="2478"/>
                  </a:cubicBezTo>
                  <a:cubicBezTo>
                    <a:pt x="553" y="2986"/>
                    <a:pt x="464" y="3493"/>
                    <a:pt x="310" y="4001"/>
                  </a:cubicBezTo>
                  <a:cubicBezTo>
                    <a:pt x="177" y="4509"/>
                    <a:pt x="111" y="5017"/>
                    <a:pt x="155" y="5547"/>
                  </a:cubicBezTo>
                  <a:cubicBezTo>
                    <a:pt x="199" y="6076"/>
                    <a:pt x="464" y="6562"/>
                    <a:pt x="906" y="6871"/>
                  </a:cubicBezTo>
                  <a:cubicBezTo>
                    <a:pt x="1112" y="7015"/>
                    <a:pt x="1347" y="7087"/>
                    <a:pt x="1581" y="7087"/>
                  </a:cubicBezTo>
                  <a:cubicBezTo>
                    <a:pt x="1849" y="7087"/>
                    <a:pt x="2117" y="6993"/>
                    <a:pt x="2341" y="6805"/>
                  </a:cubicBezTo>
                  <a:cubicBezTo>
                    <a:pt x="2407" y="6739"/>
                    <a:pt x="2451" y="6606"/>
                    <a:pt x="2363" y="6562"/>
                  </a:cubicBezTo>
                  <a:lnTo>
                    <a:pt x="2363" y="6562"/>
                  </a:lnTo>
                  <a:cubicBezTo>
                    <a:pt x="2163" y="6703"/>
                    <a:pt x="1925" y="6775"/>
                    <a:pt x="1687" y="6775"/>
                  </a:cubicBezTo>
                  <a:cubicBezTo>
                    <a:pt x="1478" y="6775"/>
                    <a:pt x="1268" y="6720"/>
                    <a:pt x="1082" y="6606"/>
                  </a:cubicBezTo>
                  <a:cubicBezTo>
                    <a:pt x="553" y="6297"/>
                    <a:pt x="354" y="5613"/>
                    <a:pt x="376" y="4995"/>
                  </a:cubicBezTo>
                  <a:cubicBezTo>
                    <a:pt x="420" y="4377"/>
                    <a:pt x="619" y="3803"/>
                    <a:pt x="729" y="3206"/>
                  </a:cubicBezTo>
                  <a:cubicBezTo>
                    <a:pt x="906" y="2434"/>
                    <a:pt x="906" y="1639"/>
                    <a:pt x="729" y="866"/>
                  </a:cubicBezTo>
                  <a:cubicBezTo>
                    <a:pt x="667" y="512"/>
                    <a:pt x="387" y="0"/>
                    <a:pt x="189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9"/>
            <p:cNvSpPr/>
            <p:nvPr/>
          </p:nvSpPr>
          <p:spPr>
            <a:xfrm>
              <a:off x="6272175" y="2957575"/>
              <a:ext cx="73250" cy="30150"/>
            </a:xfrm>
            <a:custGeom>
              <a:avLst/>
              <a:gdLst/>
              <a:ahLst/>
              <a:cxnLst/>
              <a:rect l="l" t="t" r="r" b="b"/>
              <a:pathLst>
                <a:path w="2930" h="1206" extrusionOk="0">
                  <a:moveTo>
                    <a:pt x="2816" y="0"/>
                  </a:moveTo>
                  <a:cubicBezTo>
                    <a:pt x="2758" y="0"/>
                    <a:pt x="2694" y="52"/>
                    <a:pt x="2643" y="103"/>
                  </a:cubicBezTo>
                  <a:cubicBezTo>
                    <a:pt x="2193" y="652"/>
                    <a:pt x="1518" y="951"/>
                    <a:pt x="834" y="951"/>
                  </a:cubicBezTo>
                  <a:cubicBezTo>
                    <a:pt x="611" y="951"/>
                    <a:pt x="387" y="919"/>
                    <a:pt x="170" y="854"/>
                  </a:cubicBezTo>
                  <a:cubicBezTo>
                    <a:pt x="156" y="847"/>
                    <a:pt x="142" y="844"/>
                    <a:pt x="129" y="844"/>
                  </a:cubicBezTo>
                  <a:cubicBezTo>
                    <a:pt x="57" y="844"/>
                    <a:pt x="0" y="934"/>
                    <a:pt x="38" y="1008"/>
                  </a:cubicBezTo>
                  <a:cubicBezTo>
                    <a:pt x="82" y="1052"/>
                    <a:pt x="148" y="1097"/>
                    <a:pt x="214" y="1119"/>
                  </a:cubicBezTo>
                  <a:cubicBezTo>
                    <a:pt x="433" y="1177"/>
                    <a:pt x="653" y="1205"/>
                    <a:pt x="870" y="1205"/>
                  </a:cubicBezTo>
                  <a:cubicBezTo>
                    <a:pt x="1636" y="1205"/>
                    <a:pt x="2359" y="850"/>
                    <a:pt x="2841" y="213"/>
                  </a:cubicBezTo>
                  <a:cubicBezTo>
                    <a:pt x="2863" y="147"/>
                    <a:pt x="2930" y="81"/>
                    <a:pt x="2863" y="15"/>
                  </a:cubicBezTo>
                  <a:cubicBezTo>
                    <a:pt x="2848" y="5"/>
                    <a:pt x="2832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9"/>
            <p:cNvSpPr/>
            <p:nvPr/>
          </p:nvSpPr>
          <p:spPr>
            <a:xfrm>
              <a:off x="6513725" y="2763425"/>
              <a:ext cx="63500" cy="38900"/>
            </a:xfrm>
            <a:custGeom>
              <a:avLst/>
              <a:gdLst/>
              <a:ahLst/>
              <a:cxnLst/>
              <a:rect l="l" t="t" r="r" b="b"/>
              <a:pathLst>
                <a:path w="2540" h="1556" extrusionOk="0">
                  <a:moveTo>
                    <a:pt x="1173" y="0"/>
                  </a:moveTo>
                  <a:cubicBezTo>
                    <a:pt x="854" y="0"/>
                    <a:pt x="545" y="98"/>
                    <a:pt x="266" y="275"/>
                  </a:cubicBezTo>
                  <a:cubicBezTo>
                    <a:pt x="199" y="319"/>
                    <a:pt x="155" y="363"/>
                    <a:pt x="111" y="430"/>
                  </a:cubicBezTo>
                  <a:cubicBezTo>
                    <a:pt x="1" y="584"/>
                    <a:pt x="23" y="761"/>
                    <a:pt x="199" y="783"/>
                  </a:cubicBezTo>
                  <a:cubicBezTo>
                    <a:pt x="473" y="581"/>
                    <a:pt x="782" y="487"/>
                    <a:pt x="1084" y="487"/>
                  </a:cubicBezTo>
                  <a:cubicBezTo>
                    <a:pt x="1708" y="487"/>
                    <a:pt x="2302" y="886"/>
                    <a:pt x="2495" y="1555"/>
                  </a:cubicBezTo>
                  <a:cubicBezTo>
                    <a:pt x="2539" y="1180"/>
                    <a:pt x="2473" y="805"/>
                    <a:pt x="2297" y="496"/>
                  </a:cubicBezTo>
                  <a:cubicBezTo>
                    <a:pt x="2120" y="275"/>
                    <a:pt x="1899" y="143"/>
                    <a:pt x="1656" y="76"/>
                  </a:cubicBezTo>
                  <a:cubicBezTo>
                    <a:pt x="1494" y="25"/>
                    <a:pt x="1333" y="0"/>
                    <a:pt x="1173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9"/>
            <p:cNvSpPr/>
            <p:nvPr/>
          </p:nvSpPr>
          <p:spPr>
            <a:xfrm>
              <a:off x="6376863" y="2867383"/>
              <a:ext cx="94395" cy="111645"/>
            </a:xfrm>
            <a:custGeom>
              <a:avLst/>
              <a:gdLst/>
              <a:ahLst/>
              <a:cxnLst/>
              <a:rect l="l" t="t" r="r" b="b"/>
              <a:pathLst>
                <a:path w="6293" h="7443" extrusionOk="0">
                  <a:moveTo>
                    <a:pt x="3483" y="1"/>
                  </a:moveTo>
                  <a:cubicBezTo>
                    <a:pt x="3448" y="1"/>
                    <a:pt x="3413" y="2"/>
                    <a:pt x="3379" y="3"/>
                  </a:cubicBezTo>
                  <a:cubicBezTo>
                    <a:pt x="2209" y="47"/>
                    <a:pt x="1149" y="710"/>
                    <a:pt x="597" y="1725"/>
                  </a:cubicBezTo>
                  <a:cubicBezTo>
                    <a:pt x="45" y="2763"/>
                    <a:pt x="1" y="3977"/>
                    <a:pt x="465" y="5058"/>
                  </a:cubicBezTo>
                  <a:cubicBezTo>
                    <a:pt x="950" y="6118"/>
                    <a:pt x="1789" y="6957"/>
                    <a:pt x="2849" y="7443"/>
                  </a:cubicBezTo>
                  <a:cubicBezTo>
                    <a:pt x="4946" y="6471"/>
                    <a:pt x="5807" y="5500"/>
                    <a:pt x="6072" y="4440"/>
                  </a:cubicBezTo>
                  <a:cubicBezTo>
                    <a:pt x="6293" y="3337"/>
                    <a:pt x="6072" y="2211"/>
                    <a:pt x="5476" y="1261"/>
                  </a:cubicBezTo>
                  <a:cubicBezTo>
                    <a:pt x="5299" y="930"/>
                    <a:pt x="5034" y="621"/>
                    <a:pt x="4725" y="378"/>
                  </a:cubicBezTo>
                  <a:cubicBezTo>
                    <a:pt x="4356" y="133"/>
                    <a:pt x="3930" y="1"/>
                    <a:pt x="3483" y="1"/>
                  </a:cubicBezTo>
                  <a:close/>
                </a:path>
              </a:pathLst>
            </a:custGeom>
            <a:solidFill>
              <a:srgbClr val="FD6E80">
                <a:alpha val="1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9"/>
            <p:cNvSpPr/>
            <p:nvPr/>
          </p:nvSpPr>
          <p:spPr>
            <a:xfrm>
              <a:off x="6134575" y="2882108"/>
              <a:ext cx="103783" cy="95064"/>
            </a:xfrm>
            <a:custGeom>
              <a:avLst/>
              <a:gdLst/>
              <a:ahLst/>
              <a:cxnLst/>
              <a:rect l="l" t="t" r="r" b="b"/>
              <a:pathLst>
                <a:path w="6713" h="6149" extrusionOk="0">
                  <a:moveTo>
                    <a:pt x="3027" y="0"/>
                  </a:moveTo>
                  <a:cubicBezTo>
                    <a:pt x="2915" y="0"/>
                    <a:pt x="2804" y="10"/>
                    <a:pt x="2694" y="31"/>
                  </a:cubicBezTo>
                  <a:cubicBezTo>
                    <a:pt x="1966" y="207"/>
                    <a:pt x="1524" y="958"/>
                    <a:pt x="1193" y="1620"/>
                  </a:cubicBezTo>
                  <a:cubicBezTo>
                    <a:pt x="1" y="3872"/>
                    <a:pt x="1568" y="4998"/>
                    <a:pt x="2297" y="5550"/>
                  </a:cubicBezTo>
                  <a:cubicBezTo>
                    <a:pt x="2780" y="5942"/>
                    <a:pt x="3365" y="6148"/>
                    <a:pt x="3963" y="6148"/>
                  </a:cubicBezTo>
                  <a:cubicBezTo>
                    <a:pt x="4239" y="6148"/>
                    <a:pt x="4519" y="6104"/>
                    <a:pt x="4791" y="6013"/>
                  </a:cubicBezTo>
                  <a:cubicBezTo>
                    <a:pt x="6050" y="5594"/>
                    <a:pt x="6712" y="4093"/>
                    <a:pt x="6425" y="2790"/>
                  </a:cubicBezTo>
                  <a:cubicBezTo>
                    <a:pt x="6116" y="1510"/>
                    <a:pt x="5012" y="516"/>
                    <a:pt x="3754" y="141"/>
                  </a:cubicBezTo>
                  <a:cubicBezTo>
                    <a:pt x="3525" y="50"/>
                    <a:pt x="3276" y="0"/>
                    <a:pt x="3027" y="0"/>
                  </a:cubicBezTo>
                  <a:close/>
                </a:path>
              </a:pathLst>
            </a:custGeom>
            <a:solidFill>
              <a:srgbClr val="FD6E80">
                <a:alpha val="1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9"/>
            <p:cNvSpPr/>
            <p:nvPr/>
          </p:nvSpPr>
          <p:spPr>
            <a:xfrm>
              <a:off x="5816675" y="3475575"/>
              <a:ext cx="280950" cy="247850"/>
            </a:xfrm>
            <a:custGeom>
              <a:avLst/>
              <a:gdLst/>
              <a:ahLst/>
              <a:cxnLst/>
              <a:rect l="l" t="t" r="r" b="b"/>
              <a:pathLst>
                <a:path w="11238" h="9914" extrusionOk="0">
                  <a:moveTo>
                    <a:pt x="3247" y="1"/>
                  </a:moveTo>
                  <a:cubicBezTo>
                    <a:pt x="2425" y="1"/>
                    <a:pt x="1581" y="233"/>
                    <a:pt x="818" y="554"/>
                  </a:cubicBezTo>
                  <a:cubicBezTo>
                    <a:pt x="619" y="620"/>
                    <a:pt x="420" y="730"/>
                    <a:pt x="288" y="907"/>
                  </a:cubicBezTo>
                  <a:cubicBezTo>
                    <a:pt x="1" y="1393"/>
                    <a:pt x="531" y="1945"/>
                    <a:pt x="1016" y="2209"/>
                  </a:cubicBezTo>
                  <a:cubicBezTo>
                    <a:pt x="2562" y="3092"/>
                    <a:pt x="4173" y="3843"/>
                    <a:pt x="5829" y="4461"/>
                  </a:cubicBezTo>
                  <a:cubicBezTo>
                    <a:pt x="5812" y="4460"/>
                    <a:pt x="5795" y="4460"/>
                    <a:pt x="5778" y="4460"/>
                  </a:cubicBezTo>
                  <a:cubicBezTo>
                    <a:pt x="5302" y="4460"/>
                    <a:pt x="5024" y="4758"/>
                    <a:pt x="4747" y="5035"/>
                  </a:cubicBezTo>
                  <a:cubicBezTo>
                    <a:pt x="4394" y="5388"/>
                    <a:pt x="4460" y="5962"/>
                    <a:pt x="4659" y="6426"/>
                  </a:cubicBezTo>
                  <a:cubicBezTo>
                    <a:pt x="5121" y="7368"/>
                    <a:pt x="6231" y="8078"/>
                    <a:pt x="7332" y="8078"/>
                  </a:cubicBezTo>
                  <a:cubicBezTo>
                    <a:pt x="7547" y="8078"/>
                    <a:pt x="7761" y="8051"/>
                    <a:pt x="7970" y="7993"/>
                  </a:cubicBezTo>
                  <a:cubicBezTo>
                    <a:pt x="8434" y="8545"/>
                    <a:pt x="8743" y="9207"/>
                    <a:pt x="8875" y="9914"/>
                  </a:cubicBezTo>
                  <a:cubicBezTo>
                    <a:pt x="9891" y="8943"/>
                    <a:pt x="10973" y="7883"/>
                    <a:pt x="11171" y="6514"/>
                  </a:cubicBezTo>
                  <a:cubicBezTo>
                    <a:pt x="11237" y="5874"/>
                    <a:pt x="11171" y="5234"/>
                    <a:pt x="10928" y="4660"/>
                  </a:cubicBezTo>
                  <a:cubicBezTo>
                    <a:pt x="10354" y="3026"/>
                    <a:pt x="9008" y="1790"/>
                    <a:pt x="7352" y="1348"/>
                  </a:cubicBezTo>
                  <a:cubicBezTo>
                    <a:pt x="6822" y="1238"/>
                    <a:pt x="6315" y="1106"/>
                    <a:pt x="5829" y="929"/>
                  </a:cubicBezTo>
                  <a:cubicBezTo>
                    <a:pt x="5476" y="775"/>
                    <a:pt x="5145" y="510"/>
                    <a:pt x="4791" y="333"/>
                  </a:cubicBezTo>
                  <a:cubicBezTo>
                    <a:pt x="4305" y="98"/>
                    <a:pt x="3780" y="1"/>
                    <a:pt x="3247" y="1"/>
                  </a:cubicBezTo>
                  <a:close/>
                </a:path>
              </a:pathLst>
            </a:custGeom>
            <a:solidFill>
              <a:srgbClr val="B06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9"/>
            <p:cNvSpPr/>
            <p:nvPr/>
          </p:nvSpPr>
          <p:spPr>
            <a:xfrm>
              <a:off x="5952450" y="3602550"/>
              <a:ext cx="25975" cy="42525"/>
            </a:xfrm>
            <a:custGeom>
              <a:avLst/>
              <a:gdLst/>
              <a:ahLst/>
              <a:cxnLst/>
              <a:rect l="l" t="t" r="r" b="b"/>
              <a:pathLst>
                <a:path w="1039" h="1701" extrusionOk="0">
                  <a:moveTo>
                    <a:pt x="861" y="0"/>
                  </a:moveTo>
                  <a:cubicBezTo>
                    <a:pt x="552" y="111"/>
                    <a:pt x="221" y="243"/>
                    <a:pt x="89" y="552"/>
                  </a:cubicBezTo>
                  <a:cubicBezTo>
                    <a:pt x="1" y="751"/>
                    <a:pt x="23" y="994"/>
                    <a:pt x="133" y="1192"/>
                  </a:cubicBezTo>
                  <a:cubicBezTo>
                    <a:pt x="243" y="1391"/>
                    <a:pt x="398" y="1546"/>
                    <a:pt x="574" y="1700"/>
                  </a:cubicBezTo>
                  <a:cubicBezTo>
                    <a:pt x="420" y="1501"/>
                    <a:pt x="332" y="1259"/>
                    <a:pt x="310" y="1016"/>
                  </a:cubicBezTo>
                  <a:cubicBezTo>
                    <a:pt x="288" y="751"/>
                    <a:pt x="420" y="508"/>
                    <a:pt x="641" y="376"/>
                  </a:cubicBezTo>
                  <a:cubicBezTo>
                    <a:pt x="751" y="331"/>
                    <a:pt x="839" y="287"/>
                    <a:pt x="928" y="243"/>
                  </a:cubicBezTo>
                  <a:cubicBezTo>
                    <a:pt x="1016" y="177"/>
                    <a:pt x="1038" y="0"/>
                    <a:pt x="861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9"/>
            <p:cNvSpPr/>
            <p:nvPr/>
          </p:nvSpPr>
          <p:spPr>
            <a:xfrm>
              <a:off x="5959625" y="3504300"/>
              <a:ext cx="24300" cy="23225"/>
            </a:xfrm>
            <a:custGeom>
              <a:avLst/>
              <a:gdLst/>
              <a:ahLst/>
              <a:cxnLst/>
              <a:rect l="l" t="t" r="r" b="b"/>
              <a:pathLst>
                <a:path w="972" h="929" extrusionOk="0">
                  <a:moveTo>
                    <a:pt x="265" y="1"/>
                  </a:moveTo>
                  <a:lnTo>
                    <a:pt x="265" y="1"/>
                  </a:lnTo>
                  <a:cubicBezTo>
                    <a:pt x="442" y="89"/>
                    <a:pt x="663" y="244"/>
                    <a:pt x="641" y="442"/>
                  </a:cubicBezTo>
                  <a:cubicBezTo>
                    <a:pt x="619" y="575"/>
                    <a:pt x="530" y="685"/>
                    <a:pt x="398" y="729"/>
                  </a:cubicBezTo>
                  <a:cubicBezTo>
                    <a:pt x="301" y="762"/>
                    <a:pt x="204" y="782"/>
                    <a:pt x="107" y="782"/>
                  </a:cubicBezTo>
                  <a:cubicBezTo>
                    <a:pt x="71" y="782"/>
                    <a:pt x="36" y="779"/>
                    <a:pt x="1" y="773"/>
                  </a:cubicBezTo>
                  <a:lnTo>
                    <a:pt x="1" y="773"/>
                  </a:lnTo>
                  <a:cubicBezTo>
                    <a:pt x="117" y="875"/>
                    <a:pt x="271" y="929"/>
                    <a:pt x="425" y="929"/>
                  </a:cubicBezTo>
                  <a:cubicBezTo>
                    <a:pt x="506" y="929"/>
                    <a:pt x="587" y="914"/>
                    <a:pt x="663" y="884"/>
                  </a:cubicBezTo>
                  <a:cubicBezTo>
                    <a:pt x="884" y="796"/>
                    <a:pt x="972" y="531"/>
                    <a:pt x="884" y="310"/>
                  </a:cubicBezTo>
                  <a:cubicBezTo>
                    <a:pt x="795" y="177"/>
                    <a:pt x="619" y="89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9"/>
            <p:cNvSpPr/>
            <p:nvPr/>
          </p:nvSpPr>
          <p:spPr>
            <a:xfrm>
              <a:off x="6002700" y="3528623"/>
              <a:ext cx="69002" cy="67511"/>
            </a:xfrm>
            <a:custGeom>
              <a:avLst/>
              <a:gdLst/>
              <a:ahLst/>
              <a:cxnLst/>
              <a:rect l="l" t="t" r="r" b="b"/>
              <a:pathLst>
                <a:path w="4861" h="4756" extrusionOk="0">
                  <a:moveTo>
                    <a:pt x="1943" y="1"/>
                  </a:moveTo>
                  <a:cubicBezTo>
                    <a:pt x="1435" y="155"/>
                    <a:pt x="971" y="420"/>
                    <a:pt x="596" y="773"/>
                  </a:cubicBezTo>
                  <a:cubicBezTo>
                    <a:pt x="199" y="1149"/>
                    <a:pt x="0" y="1656"/>
                    <a:pt x="0" y="2186"/>
                  </a:cubicBezTo>
                  <a:cubicBezTo>
                    <a:pt x="44" y="2650"/>
                    <a:pt x="199" y="3091"/>
                    <a:pt x="464" y="3467"/>
                  </a:cubicBezTo>
                  <a:cubicBezTo>
                    <a:pt x="662" y="3798"/>
                    <a:pt x="905" y="4085"/>
                    <a:pt x="1214" y="4328"/>
                  </a:cubicBezTo>
                  <a:cubicBezTo>
                    <a:pt x="1603" y="4625"/>
                    <a:pt x="2029" y="4755"/>
                    <a:pt x="2441" y="4755"/>
                  </a:cubicBezTo>
                  <a:cubicBezTo>
                    <a:pt x="3715" y="4755"/>
                    <a:pt x="4860" y="3510"/>
                    <a:pt x="4393" y="2076"/>
                  </a:cubicBezTo>
                  <a:cubicBezTo>
                    <a:pt x="4150" y="1281"/>
                    <a:pt x="3466" y="729"/>
                    <a:pt x="1943" y="1"/>
                  </a:cubicBezTo>
                  <a:close/>
                </a:path>
              </a:pathLst>
            </a:custGeom>
            <a:solidFill>
              <a:srgbClr val="F8A9BE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9"/>
            <p:cNvSpPr/>
            <p:nvPr/>
          </p:nvSpPr>
          <p:spPr>
            <a:xfrm>
              <a:off x="5627925" y="3448125"/>
              <a:ext cx="411200" cy="394325"/>
            </a:xfrm>
            <a:custGeom>
              <a:avLst/>
              <a:gdLst/>
              <a:ahLst/>
              <a:cxnLst/>
              <a:rect l="l" t="t" r="r" b="b"/>
              <a:pathLst>
                <a:path w="16448" h="15773" extrusionOk="0">
                  <a:moveTo>
                    <a:pt x="9140" y="0"/>
                  </a:moveTo>
                  <a:cubicBezTo>
                    <a:pt x="8839" y="0"/>
                    <a:pt x="8537" y="28"/>
                    <a:pt x="8235" y="84"/>
                  </a:cubicBezTo>
                  <a:cubicBezTo>
                    <a:pt x="6955" y="327"/>
                    <a:pt x="5741" y="857"/>
                    <a:pt x="4725" y="1652"/>
                  </a:cubicBezTo>
                  <a:cubicBezTo>
                    <a:pt x="3224" y="2733"/>
                    <a:pt x="2010" y="4124"/>
                    <a:pt x="1171" y="5758"/>
                  </a:cubicBezTo>
                  <a:cubicBezTo>
                    <a:pt x="332" y="7391"/>
                    <a:pt x="1" y="9224"/>
                    <a:pt x="222" y="11056"/>
                  </a:cubicBezTo>
                  <a:cubicBezTo>
                    <a:pt x="288" y="11608"/>
                    <a:pt x="442" y="12138"/>
                    <a:pt x="663" y="12646"/>
                  </a:cubicBezTo>
                  <a:cubicBezTo>
                    <a:pt x="1215" y="13793"/>
                    <a:pt x="2275" y="14610"/>
                    <a:pt x="3467" y="15074"/>
                  </a:cubicBezTo>
                  <a:cubicBezTo>
                    <a:pt x="4659" y="15493"/>
                    <a:pt x="5917" y="15714"/>
                    <a:pt x="7176" y="15736"/>
                  </a:cubicBezTo>
                  <a:cubicBezTo>
                    <a:pt x="7719" y="15762"/>
                    <a:pt x="8262" y="15773"/>
                    <a:pt x="8805" y="15773"/>
                  </a:cubicBezTo>
                  <a:cubicBezTo>
                    <a:pt x="9189" y="15773"/>
                    <a:pt x="9573" y="15767"/>
                    <a:pt x="9957" y="15758"/>
                  </a:cubicBezTo>
                  <a:cubicBezTo>
                    <a:pt x="10752" y="15736"/>
                    <a:pt x="11569" y="15626"/>
                    <a:pt x="12341" y="15427"/>
                  </a:cubicBezTo>
                  <a:cubicBezTo>
                    <a:pt x="12915" y="15250"/>
                    <a:pt x="13489" y="15008"/>
                    <a:pt x="14019" y="14743"/>
                  </a:cubicBezTo>
                  <a:cubicBezTo>
                    <a:pt x="14306" y="14632"/>
                    <a:pt x="14593" y="14456"/>
                    <a:pt x="14836" y="14279"/>
                  </a:cubicBezTo>
                  <a:cubicBezTo>
                    <a:pt x="15079" y="14014"/>
                    <a:pt x="15277" y="13727"/>
                    <a:pt x="15432" y="13396"/>
                  </a:cubicBezTo>
                  <a:cubicBezTo>
                    <a:pt x="15697" y="12844"/>
                    <a:pt x="15918" y="12248"/>
                    <a:pt x="16094" y="11652"/>
                  </a:cubicBezTo>
                  <a:cubicBezTo>
                    <a:pt x="16337" y="10857"/>
                    <a:pt x="16447" y="9930"/>
                    <a:pt x="15918" y="9268"/>
                  </a:cubicBezTo>
                  <a:cubicBezTo>
                    <a:pt x="15807" y="9113"/>
                    <a:pt x="15631" y="8981"/>
                    <a:pt x="15432" y="8915"/>
                  </a:cubicBezTo>
                  <a:cubicBezTo>
                    <a:pt x="15299" y="8893"/>
                    <a:pt x="15145" y="8871"/>
                    <a:pt x="14990" y="8871"/>
                  </a:cubicBezTo>
                  <a:cubicBezTo>
                    <a:pt x="14350" y="8871"/>
                    <a:pt x="13754" y="8716"/>
                    <a:pt x="13224" y="8407"/>
                  </a:cubicBezTo>
                  <a:cubicBezTo>
                    <a:pt x="12672" y="8076"/>
                    <a:pt x="12319" y="7524"/>
                    <a:pt x="12297" y="6884"/>
                  </a:cubicBezTo>
                  <a:cubicBezTo>
                    <a:pt x="12275" y="6244"/>
                    <a:pt x="12739" y="5670"/>
                    <a:pt x="13401" y="5581"/>
                  </a:cubicBezTo>
                  <a:cubicBezTo>
                    <a:pt x="13026" y="4720"/>
                    <a:pt x="12430" y="3970"/>
                    <a:pt x="11679" y="3396"/>
                  </a:cubicBezTo>
                  <a:cubicBezTo>
                    <a:pt x="10928" y="2866"/>
                    <a:pt x="10112" y="2446"/>
                    <a:pt x="9251" y="2115"/>
                  </a:cubicBezTo>
                  <a:cubicBezTo>
                    <a:pt x="10266" y="2005"/>
                    <a:pt x="11193" y="1586"/>
                    <a:pt x="11944" y="901"/>
                  </a:cubicBezTo>
                  <a:cubicBezTo>
                    <a:pt x="11113" y="307"/>
                    <a:pt x="10138" y="0"/>
                    <a:pt x="9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9"/>
            <p:cNvSpPr/>
            <p:nvPr/>
          </p:nvSpPr>
          <p:spPr>
            <a:xfrm>
              <a:off x="5663250" y="3263675"/>
              <a:ext cx="1252825" cy="879000"/>
            </a:xfrm>
            <a:custGeom>
              <a:avLst/>
              <a:gdLst/>
              <a:ahLst/>
              <a:cxnLst/>
              <a:rect l="l" t="t" r="r" b="b"/>
              <a:pathLst>
                <a:path w="50113" h="35160" extrusionOk="0">
                  <a:moveTo>
                    <a:pt x="37795" y="1"/>
                  </a:moveTo>
                  <a:cubicBezTo>
                    <a:pt x="37508" y="3489"/>
                    <a:pt x="37132" y="7109"/>
                    <a:pt x="37154" y="10708"/>
                  </a:cubicBezTo>
                  <a:cubicBezTo>
                    <a:pt x="37177" y="12474"/>
                    <a:pt x="36956" y="14107"/>
                    <a:pt x="37353" y="15851"/>
                  </a:cubicBezTo>
                  <a:cubicBezTo>
                    <a:pt x="37596" y="16845"/>
                    <a:pt x="37905" y="17838"/>
                    <a:pt x="38280" y="18809"/>
                  </a:cubicBezTo>
                  <a:cubicBezTo>
                    <a:pt x="38987" y="20840"/>
                    <a:pt x="39693" y="22893"/>
                    <a:pt x="40422" y="24924"/>
                  </a:cubicBezTo>
                  <a:cubicBezTo>
                    <a:pt x="33821" y="24880"/>
                    <a:pt x="27220" y="24174"/>
                    <a:pt x="20752" y="22849"/>
                  </a:cubicBezTo>
                  <a:cubicBezTo>
                    <a:pt x="17529" y="22430"/>
                    <a:pt x="15145" y="21304"/>
                    <a:pt x="12716" y="20421"/>
                  </a:cubicBezTo>
                  <a:cubicBezTo>
                    <a:pt x="10859" y="19739"/>
                    <a:pt x="8883" y="19150"/>
                    <a:pt x="6921" y="19150"/>
                  </a:cubicBezTo>
                  <a:cubicBezTo>
                    <a:pt x="6341" y="19150"/>
                    <a:pt x="5763" y="19201"/>
                    <a:pt x="5189" y="19317"/>
                  </a:cubicBezTo>
                  <a:cubicBezTo>
                    <a:pt x="4703" y="19405"/>
                    <a:pt x="4129" y="19737"/>
                    <a:pt x="4261" y="20200"/>
                  </a:cubicBezTo>
                  <a:cubicBezTo>
                    <a:pt x="4350" y="20509"/>
                    <a:pt x="4703" y="20620"/>
                    <a:pt x="4990" y="20708"/>
                  </a:cubicBezTo>
                  <a:cubicBezTo>
                    <a:pt x="6027" y="20995"/>
                    <a:pt x="7065" y="21238"/>
                    <a:pt x="8125" y="21392"/>
                  </a:cubicBezTo>
                  <a:cubicBezTo>
                    <a:pt x="5343" y="21149"/>
                    <a:pt x="4593" y="21017"/>
                    <a:pt x="2562" y="20244"/>
                  </a:cubicBezTo>
                  <a:cubicBezTo>
                    <a:pt x="2341" y="20134"/>
                    <a:pt x="2076" y="20024"/>
                    <a:pt x="1811" y="19957"/>
                  </a:cubicBezTo>
                  <a:cubicBezTo>
                    <a:pt x="1759" y="19944"/>
                    <a:pt x="1707" y="19938"/>
                    <a:pt x="1655" y="19938"/>
                  </a:cubicBezTo>
                  <a:cubicBezTo>
                    <a:pt x="1439" y="19938"/>
                    <a:pt x="1229" y="20044"/>
                    <a:pt x="1105" y="20222"/>
                  </a:cubicBezTo>
                  <a:cubicBezTo>
                    <a:pt x="972" y="20465"/>
                    <a:pt x="994" y="20752"/>
                    <a:pt x="1149" y="20973"/>
                  </a:cubicBezTo>
                  <a:cubicBezTo>
                    <a:pt x="1325" y="21194"/>
                    <a:pt x="1524" y="21370"/>
                    <a:pt x="1745" y="21503"/>
                  </a:cubicBezTo>
                  <a:cubicBezTo>
                    <a:pt x="1614" y="21437"/>
                    <a:pt x="1476" y="21405"/>
                    <a:pt x="1341" y="21405"/>
                  </a:cubicBezTo>
                  <a:cubicBezTo>
                    <a:pt x="1066" y="21405"/>
                    <a:pt x="804" y="21538"/>
                    <a:pt x="641" y="21790"/>
                  </a:cubicBezTo>
                  <a:cubicBezTo>
                    <a:pt x="575" y="21878"/>
                    <a:pt x="531" y="21966"/>
                    <a:pt x="531" y="22077"/>
                  </a:cubicBezTo>
                  <a:cubicBezTo>
                    <a:pt x="553" y="22165"/>
                    <a:pt x="575" y="22231"/>
                    <a:pt x="619" y="22319"/>
                  </a:cubicBezTo>
                  <a:cubicBezTo>
                    <a:pt x="751" y="22584"/>
                    <a:pt x="950" y="22805"/>
                    <a:pt x="1193" y="22982"/>
                  </a:cubicBezTo>
                  <a:cubicBezTo>
                    <a:pt x="1107" y="22959"/>
                    <a:pt x="1022" y="22948"/>
                    <a:pt x="937" y="22948"/>
                  </a:cubicBezTo>
                  <a:cubicBezTo>
                    <a:pt x="695" y="22948"/>
                    <a:pt x="462" y="23039"/>
                    <a:pt x="266" y="23202"/>
                  </a:cubicBezTo>
                  <a:cubicBezTo>
                    <a:pt x="67" y="23445"/>
                    <a:pt x="1" y="23776"/>
                    <a:pt x="133" y="24063"/>
                  </a:cubicBezTo>
                  <a:cubicBezTo>
                    <a:pt x="288" y="24372"/>
                    <a:pt x="509" y="24615"/>
                    <a:pt x="773" y="24792"/>
                  </a:cubicBezTo>
                  <a:cubicBezTo>
                    <a:pt x="332" y="24924"/>
                    <a:pt x="177" y="25255"/>
                    <a:pt x="288" y="25565"/>
                  </a:cubicBezTo>
                  <a:cubicBezTo>
                    <a:pt x="420" y="25874"/>
                    <a:pt x="663" y="26138"/>
                    <a:pt x="950" y="26293"/>
                  </a:cubicBezTo>
                  <a:cubicBezTo>
                    <a:pt x="2782" y="27573"/>
                    <a:pt x="5056" y="28147"/>
                    <a:pt x="7286" y="28236"/>
                  </a:cubicBezTo>
                  <a:cubicBezTo>
                    <a:pt x="7584" y="28250"/>
                    <a:pt x="7882" y="28257"/>
                    <a:pt x="8179" y="28257"/>
                  </a:cubicBezTo>
                  <a:cubicBezTo>
                    <a:pt x="10128" y="28257"/>
                    <a:pt x="12060" y="27962"/>
                    <a:pt x="13975" y="27618"/>
                  </a:cubicBezTo>
                  <a:cubicBezTo>
                    <a:pt x="22032" y="29295"/>
                    <a:pt x="30002" y="32187"/>
                    <a:pt x="38148" y="34461"/>
                  </a:cubicBezTo>
                  <a:cubicBezTo>
                    <a:pt x="39461" y="34822"/>
                    <a:pt x="40865" y="35160"/>
                    <a:pt x="42214" y="35160"/>
                  </a:cubicBezTo>
                  <a:cubicBezTo>
                    <a:pt x="43178" y="35160"/>
                    <a:pt x="44114" y="34987"/>
                    <a:pt x="44969" y="34527"/>
                  </a:cubicBezTo>
                  <a:cubicBezTo>
                    <a:pt x="47221" y="33953"/>
                    <a:pt x="48766" y="31922"/>
                    <a:pt x="49429" y="29737"/>
                  </a:cubicBezTo>
                  <a:cubicBezTo>
                    <a:pt x="50113" y="27551"/>
                    <a:pt x="50003" y="25211"/>
                    <a:pt x="49738" y="22938"/>
                  </a:cubicBezTo>
                  <a:cubicBezTo>
                    <a:pt x="49495" y="20995"/>
                    <a:pt x="49120" y="19096"/>
                    <a:pt x="48744" y="17198"/>
                  </a:cubicBezTo>
                  <a:lnTo>
                    <a:pt x="47707" y="12098"/>
                  </a:lnTo>
                  <a:cubicBezTo>
                    <a:pt x="47420" y="10465"/>
                    <a:pt x="47044" y="8875"/>
                    <a:pt x="46581" y="7286"/>
                  </a:cubicBezTo>
                  <a:cubicBezTo>
                    <a:pt x="46250" y="6182"/>
                    <a:pt x="45764" y="5144"/>
                    <a:pt x="45146" y="4173"/>
                  </a:cubicBezTo>
                  <a:cubicBezTo>
                    <a:pt x="43402" y="1656"/>
                    <a:pt x="40797" y="575"/>
                    <a:pt x="37795" y="1"/>
                  </a:cubicBezTo>
                  <a:close/>
                </a:path>
              </a:pathLst>
            </a:custGeom>
            <a:solidFill>
              <a:srgbClr val="974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9"/>
            <p:cNvSpPr/>
            <p:nvPr/>
          </p:nvSpPr>
          <p:spPr>
            <a:xfrm>
              <a:off x="5677600" y="3879600"/>
              <a:ext cx="142975" cy="52750"/>
            </a:xfrm>
            <a:custGeom>
              <a:avLst/>
              <a:gdLst/>
              <a:ahLst/>
              <a:cxnLst/>
              <a:rect l="l" t="t" r="r" b="b"/>
              <a:pathLst>
                <a:path w="5719" h="2110" extrusionOk="0">
                  <a:moveTo>
                    <a:pt x="1" y="0"/>
                  </a:moveTo>
                  <a:cubicBezTo>
                    <a:pt x="1699" y="1453"/>
                    <a:pt x="3512" y="2110"/>
                    <a:pt x="5298" y="2110"/>
                  </a:cubicBezTo>
                  <a:cubicBezTo>
                    <a:pt x="5438" y="2110"/>
                    <a:pt x="5578" y="2106"/>
                    <a:pt x="5718" y="2098"/>
                  </a:cubicBezTo>
                  <a:cubicBezTo>
                    <a:pt x="3643" y="1943"/>
                    <a:pt x="1679" y="1215"/>
                    <a:pt x="1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9"/>
            <p:cNvSpPr/>
            <p:nvPr/>
          </p:nvSpPr>
          <p:spPr>
            <a:xfrm>
              <a:off x="5687550" y="3834350"/>
              <a:ext cx="134125" cy="58250"/>
            </a:xfrm>
            <a:custGeom>
              <a:avLst/>
              <a:gdLst/>
              <a:ahLst/>
              <a:cxnLst/>
              <a:rect l="l" t="t" r="r" b="b"/>
              <a:pathLst>
                <a:path w="5365" h="2330" extrusionOk="0">
                  <a:moveTo>
                    <a:pt x="0" y="0"/>
                  </a:moveTo>
                  <a:cubicBezTo>
                    <a:pt x="1433" y="1610"/>
                    <a:pt x="3093" y="2329"/>
                    <a:pt x="4747" y="2329"/>
                  </a:cubicBezTo>
                  <a:cubicBezTo>
                    <a:pt x="4953" y="2329"/>
                    <a:pt x="5159" y="2318"/>
                    <a:pt x="5365" y="2296"/>
                  </a:cubicBezTo>
                  <a:cubicBezTo>
                    <a:pt x="3400" y="2053"/>
                    <a:pt x="1413" y="1391"/>
                    <a:pt x="0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9"/>
            <p:cNvSpPr/>
            <p:nvPr/>
          </p:nvSpPr>
          <p:spPr>
            <a:xfrm>
              <a:off x="5703550" y="3799025"/>
              <a:ext cx="134125" cy="56025"/>
            </a:xfrm>
            <a:custGeom>
              <a:avLst/>
              <a:gdLst/>
              <a:ahLst/>
              <a:cxnLst/>
              <a:rect l="l" t="t" r="r" b="b"/>
              <a:pathLst>
                <a:path w="5365" h="2241" extrusionOk="0">
                  <a:moveTo>
                    <a:pt x="0" y="0"/>
                  </a:moveTo>
                  <a:lnTo>
                    <a:pt x="0" y="0"/>
                  </a:lnTo>
                  <a:cubicBezTo>
                    <a:pt x="1649" y="1648"/>
                    <a:pt x="3229" y="2241"/>
                    <a:pt x="4741" y="2241"/>
                  </a:cubicBezTo>
                  <a:cubicBezTo>
                    <a:pt x="4950" y="2241"/>
                    <a:pt x="5158" y="2229"/>
                    <a:pt x="5365" y="2208"/>
                  </a:cubicBezTo>
                  <a:cubicBezTo>
                    <a:pt x="3378" y="2075"/>
                    <a:pt x="1501" y="1303"/>
                    <a:pt x="0" y="0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9"/>
            <p:cNvSpPr/>
            <p:nvPr/>
          </p:nvSpPr>
          <p:spPr>
            <a:xfrm>
              <a:off x="6671575" y="3886125"/>
              <a:ext cx="76175" cy="12250"/>
            </a:xfrm>
            <a:custGeom>
              <a:avLst/>
              <a:gdLst/>
              <a:ahLst/>
              <a:cxnLst/>
              <a:rect l="l" t="t" r="r" b="b"/>
              <a:pathLst>
                <a:path w="3047" h="490" extrusionOk="0">
                  <a:moveTo>
                    <a:pt x="989" y="1"/>
                  </a:moveTo>
                  <a:cubicBezTo>
                    <a:pt x="660" y="1"/>
                    <a:pt x="329" y="38"/>
                    <a:pt x="0" y="115"/>
                  </a:cubicBezTo>
                  <a:cubicBezTo>
                    <a:pt x="1016" y="181"/>
                    <a:pt x="2031" y="313"/>
                    <a:pt x="3047" y="490"/>
                  </a:cubicBezTo>
                  <a:cubicBezTo>
                    <a:pt x="2398" y="173"/>
                    <a:pt x="1698" y="1"/>
                    <a:pt x="989" y="1"/>
                  </a:cubicBezTo>
                  <a:close/>
                </a:path>
              </a:pathLst>
            </a:custGeom>
            <a:solidFill>
              <a:srgbClr val="3F4156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6" name="Google Shape;2016;p59"/>
          <p:cNvSpPr txBox="1"/>
          <p:nvPr/>
        </p:nvSpPr>
        <p:spPr>
          <a:xfrm>
            <a:off x="1093975" y="4051500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/>
              </a:rPr>
              <a:t>Hand drawn flat design childbirth scenes</a:t>
            </a:r>
            <a:endParaRPr/>
          </a:p>
        </p:txBody>
      </p:sp>
      <p:sp>
        <p:nvSpPr>
          <p:cNvPr id="2017" name="Google Shape;2017;p59"/>
          <p:cNvSpPr txBox="1"/>
          <p:nvPr/>
        </p:nvSpPr>
        <p:spPr>
          <a:xfrm>
            <a:off x="4882025" y="4051500"/>
            <a:ext cx="3000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508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/>
              </a:rPr>
              <a:t>Free vector hand drawn breastmilk illustration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40"/>
          <p:cNvGrpSpPr/>
          <p:nvPr/>
        </p:nvGrpSpPr>
        <p:grpSpPr>
          <a:xfrm>
            <a:off x="7149455" y="1278446"/>
            <a:ext cx="2282773" cy="1922631"/>
            <a:chOff x="7149455" y="1278446"/>
            <a:chExt cx="2282773" cy="1922631"/>
          </a:xfrm>
        </p:grpSpPr>
        <p:sp>
          <p:nvSpPr>
            <p:cNvPr id="818" name="Google Shape;818;p40"/>
            <p:cNvSpPr/>
            <p:nvPr/>
          </p:nvSpPr>
          <p:spPr>
            <a:xfrm rot="-2700000" flipH="1">
              <a:off x="7500926" y="1707217"/>
              <a:ext cx="912641" cy="1372137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 rot="-2700000" flipH="1">
              <a:off x="7833188" y="1535623"/>
              <a:ext cx="816142" cy="105366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 rot="-954835" flipH="1">
              <a:off x="8249506" y="1403804"/>
              <a:ext cx="1060103" cy="1042577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40"/>
          <p:cNvSpPr/>
          <p:nvPr/>
        </p:nvSpPr>
        <p:spPr>
          <a:xfrm rot="-175184">
            <a:off x="1299307" y="2419384"/>
            <a:ext cx="8385418" cy="3440037"/>
          </a:xfrm>
          <a:custGeom>
            <a:avLst/>
            <a:gdLst/>
            <a:ahLst/>
            <a:cxnLst/>
            <a:rect l="l" t="t" r="r" b="b"/>
            <a:pathLst>
              <a:path w="247969" h="137602" extrusionOk="0">
                <a:moveTo>
                  <a:pt x="237299" y="1"/>
                </a:moveTo>
                <a:cubicBezTo>
                  <a:pt x="201129" y="3404"/>
                  <a:pt x="193790" y="24695"/>
                  <a:pt x="178625" y="24695"/>
                </a:cubicBezTo>
                <a:cubicBezTo>
                  <a:pt x="175235" y="24695"/>
                  <a:pt x="171454" y="23631"/>
                  <a:pt x="166872" y="21065"/>
                </a:cubicBezTo>
                <a:cubicBezTo>
                  <a:pt x="159037" y="16667"/>
                  <a:pt x="151316" y="14766"/>
                  <a:pt x="144185" y="14766"/>
                </a:cubicBezTo>
                <a:cubicBezTo>
                  <a:pt x="128495" y="14766"/>
                  <a:pt x="115654" y="23971"/>
                  <a:pt x="110701" y="36050"/>
                </a:cubicBezTo>
                <a:cubicBezTo>
                  <a:pt x="104531" y="51004"/>
                  <a:pt x="91309" y="72403"/>
                  <a:pt x="58329" y="72676"/>
                </a:cubicBezTo>
                <a:cubicBezTo>
                  <a:pt x="10365" y="73102"/>
                  <a:pt x="0" y="106993"/>
                  <a:pt x="0" y="106993"/>
                </a:cubicBezTo>
                <a:lnTo>
                  <a:pt x="2888" y="137601"/>
                </a:lnTo>
                <a:lnTo>
                  <a:pt x="247968" y="114562"/>
                </a:lnTo>
                <a:cubicBezTo>
                  <a:pt x="247968" y="114562"/>
                  <a:pt x="242649" y="56932"/>
                  <a:pt x="237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23" name="Google Shape;823;p40"/>
          <p:cNvGrpSpPr/>
          <p:nvPr/>
        </p:nvGrpSpPr>
        <p:grpSpPr>
          <a:xfrm>
            <a:off x="-1597837" y="3559182"/>
            <a:ext cx="9537073" cy="2456614"/>
            <a:chOff x="-1597837" y="3559182"/>
            <a:chExt cx="9537073" cy="2456614"/>
          </a:xfrm>
        </p:grpSpPr>
        <p:sp>
          <p:nvSpPr>
            <p:cNvPr id="824" name="Google Shape;824;p40"/>
            <p:cNvSpPr/>
            <p:nvPr/>
          </p:nvSpPr>
          <p:spPr>
            <a:xfrm rot="203280" flipH="1">
              <a:off x="-60019" y="3741954"/>
              <a:ext cx="948420" cy="1665030"/>
            </a:xfrm>
            <a:custGeom>
              <a:avLst/>
              <a:gdLst/>
              <a:ahLst/>
              <a:cxnLst/>
              <a:rect l="l" t="t" r="r" b="b"/>
              <a:pathLst>
                <a:path w="37935" h="66598" extrusionOk="0">
                  <a:moveTo>
                    <a:pt x="14837" y="0"/>
                  </a:moveTo>
                  <a:cubicBezTo>
                    <a:pt x="7764" y="0"/>
                    <a:pt x="746" y="4879"/>
                    <a:pt x="183" y="13464"/>
                  </a:cubicBezTo>
                  <a:cubicBezTo>
                    <a:pt x="0" y="16017"/>
                    <a:pt x="547" y="18357"/>
                    <a:pt x="2128" y="20060"/>
                  </a:cubicBezTo>
                  <a:cubicBezTo>
                    <a:pt x="9423" y="27962"/>
                    <a:pt x="3739" y="30546"/>
                    <a:pt x="3739" y="40789"/>
                  </a:cubicBezTo>
                  <a:cubicBezTo>
                    <a:pt x="3739" y="51002"/>
                    <a:pt x="10882" y="46169"/>
                    <a:pt x="11946" y="51975"/>
                  </a:cubicBezTo>
                  <a:cubicBezTo>
                    <a:pt x="12979" y="57780"/>
                    <a:pt x="9696" y="62553"/>
                    <a:pt x="14438" y="65835"/>
                  </a:cubicBezTo>
                  <a:cubicBezTo>
                    <a:pt x="15216" y="66340"/>
                    <a:pt x="16096" y="66597"/>
                    <a:pt x="16987" y="66597"/>
                  </a:cubicBezTo>
                  <a:cubicBezTo>
                    <a:pt x="17384" y="66597"/>
                    <a:pt x="17783" y="66546"/>
                    <a:pt x="18177" y="66443"/>
                  </a:cubicBezTo>
                  <a:cubicBezTo>
                    <a:pt x="22037" y="65592"/>
                    <a:pt x="25958" y="64863"/>
                    <a:pt x="29879" y="64315"/>
                  </a:cubicBezTo>
                  <a:cubicBezTo>
                    <a:pt x="31186" y="64194"/>
                    <a:pt x="32372" y="63495"/>
                    <a:pt x="33162" y="62431"/>
                  </a:cubicBezTo>
                  <a:cubicBezTo>
                    <a:pt x="36445" y="57689"/>
                    <a:pt x="31673" y="54376"/>
                    <a:pt x="30639" y="48571"/>
                  </a:cubicBezTo>
                  <a:cubicBezTo>
                    <a:pt x="29575" y="42765"/>
                    <a:pt x="37934" y="44801"/>
                    <a:pt x="34378" y="35227"/>
                  </a:cubicBezTo>
                  <a:cubicBezTo>
                    <a:pt x="30761" y="25622"/>
                    <a:pt x="24530" y="25196"/>
                    <a:pt x="28572" y="15227"/>
                  </a:cubicBezTo>
                  <a:cubicBezTo>
                    <a:pt x="29484" y="13038"/>
                    <a:pt x="29089" y="10606"/>
                    <a:pt x="27903" y="8205"/>
                  </a:cubicBezTo>
                  <a:cubicBezTo>
                    <a:pt x="25163" y="2584"/>
                    <a:pt x="19986" y="0"/>
                    <a:pt x="14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 rot="1123382" flipH="1">
              <a:off x="1923939" y="3762441"/>
              <a:ext cx="1437503" cy="1037670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 flipH="1">
              <a:off x="1546271" y="4105975"/>
              <a:ext cx="860225" cy="936975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 rot="-245651" flipH="1">
              <a:off x="736443" y="4272001"/>
              <a:ext cx="392145" cy="664210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 flipH="1">
              <a:off x="3052021" y="4106663"/>
              <a:ext cx="630750" cy="109140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 flipH="1">
              <a:off x="3643746" y="4294863"/>
              <a:ext cx="887675" cy="1210825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 flipH="1">
              <a:off x="3335958" y="4409463"/>
              <a:ext cx="587425" cy="981650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 flipH="1">
              <a:off x="936771" y="3750125"/>
              <a:ext cx="1054575" cy="106227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 flipH="1">
              <a:off x="-1597837" y="4106669"/>
              <a:ext cx="9537073" cy="1909128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7016BF4-93C2-4E1A-0FF1-BA624D51A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117437" y="281203"/>
            <a:ext cx="3250788" cy="3992678"/>
          </a:xfrm>
          <a:prstGeom prst="rect">
            <a:avLst/>
          </a:prstGeom>
          <a:solidFill>
            <a:schemeClr val="accent2"/>
          </a:solidFill>
          <a:ln w="88900" cap="sq">
            <a:solidFill>
              <a:srgbClr val="56947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1364;p53">
            <a:extLst>
              <a:ext uri="{FF2B5EF4-FFF2-40B4-BE49-F238E27FC236}">
                <a16:creationId xmlns:a16="http://schemas.microsoft.com/office/drawing/2014/main" id="{F5EE6D79-AB28-7925-6A84-0DCDB68E03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113" y="952621"/>
            <a:ext cx="3133678" cy="14259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Open</a:t>
            </a:r>
            <a:endParaRPr sz="6600" dirty="0"/>
          </a:p>
        </p:txBody>
      </p:sp>
      <p:sp>
        <p:nvSpPr>
          <p:cNvPr id="6" name="Google Shape;1365;p53">
            <a:extLst>
              <a:ext uri="{FF2B5EF4-FFF2-40B4-BE49-F238E27FC236}">
                <a16:creationId xmlns:a16="http://schemas.microsoft.com/office/drawing/2014/main" id="{A705FDE0-CE0E-FABE-5ECC-721F0242066D}"/>
              </a:ext>
            </a:extLst>
          </p:cNvPr>
          <p:cNvSpPr txBox="1">
            <a:spLocks/>
          </p:cNvSpPr>
          <p:nvPr/>
        </p:nvSpPr>
        <p:spPr>
          <a:xfrm>
            <a:off x="771213" y="2286404"/>
            <a:ext cx="2412224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/>
              <a:t>Your student’s book , p.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( 114)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34C5FFE-7145-4DC7-1AF6-C0B102E0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6" t="19245" r="20734" b="11600"/>
          <a:stretch/>
        </p:blipFill>
        <p:spPr>
          <a:xfrm>
            <a:off x="117447" y="106748"/>
            <a:ext cx="5398316" cy="391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6E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Teacher PNG, Vector, PSD, And Clipart With Transparent, 56% OFF">
            <a:extLst>
              <a:ext uri="{FF2B5EF4-FFF2-40B4-BE49-F238E27FC236}">
                <a16:creationId xmlns:a16="http://schemas.microsoft.com/office/drawing/2014/main" id="{60CAD54C-0193-CF25-4207-4E36C41B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60" y="2877423"/>
            <a:ext cx="1496316" cy="238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9D80EEB4-4922-0E34-20E9-3E8CFA57E0F2}"/>
              </a:ext>
            </a:extLst>
          </p:cNvPr>
          <p:cNvSpPr/>
          <p:nvPr/>
        </p:nvSpPr>
        <p:spPr>
          <a:xfrm>
            <a:off x="5637402" y="805343"/>
            <a:ext cx="2751589" cy="1602297"/>
          </a:xfrm>
          <a:prstGeom prst="cloudCallout">
            <a:avLst>
              <a:gd name="adj1" fmla="val 4008"/>
              <a:gd name="adj2" fmla="val 926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DM Sans" pitchFamily="2" charset="0"/>
              </a:rPr>
              <a:t>What can you guess about these people?</a:t>
            </a:r>
          </a:p>
        </p:txBody>
      </p:sp>
      <p:pic>
        <p:nvPicPr>
          <p:cNvPr id="6150" name="Picture 6" descr="Girl Student Clipart">
            <a:extLst>
              <a:ext uri="{FF2B5EF4-FFF2-40B4-BE49-F238E27FC236}">
                <a16:creationId xmlns:a16="http://schemas.microsoft.com/office/drawing/2014/main" id="{86FF2E5C-8B3E-37AC-5A1A-9B62DA5F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" y="3653612"/>
            <a:ext cx="1081089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2B20FBB-6861-B4D8-C32F-BC88D225BFF0}"/>
              </a:ext>
            </a:extLst>
          </p:cNvPr>
          <p:cNvSpPr/>
          <p:nvPr/>
        </p:nvSpPr>
        <p:spPr>
          <a:xfrm>
            <a:off x="1611982" y="4194614"/>
            <a:ext cx="3876445" cy="65639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They must know each other well. They might be friends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4AE564A-7197-33C4-6ED7-C3CBB61DF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</a14:imgLayer>
                </a14:imgProps>
              </a:ext>
            </a:extLst>
          </a:blip>
          <a:srcRect l="25596" t="19245" r="20734" b="11600"/>
          <a:stretch/>
        </p:blipFill>
        <p:spPr>
          <a:xfrm>
            <a:off x="1320701" y="172508"/>
            <a:ext cx="6531963" cy="473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6E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nimated transparent book gif - Clip Art Library">
            <a:extLst>
              <a:ext uri="{FF2B5EF4-FFF2-40B4-BE49-F238E27FC236}">
                <a16:creationId xmlns:a16="http://schemas.microsoft.com/office/drawing/2014/main" id="{C6D85D88-39C0-A2C1-D6A0-84AFD845C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10" y="1518200"/>
            <a:ext cx="285253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01;p72">
            <a:extLst>
              <a:ext uri="{FF2B5EF4-FFF2-40B4-BE49-F238E27FC236}">
                <a16:creationId xmlns:a16="http://schemas.microsoft.com/office/drawing/2014/main" id="{7ADE5048-1E59-1BDD-FDB4-BF4AED25863C}"/>
              </a:ext>
            </a:extLst>
          </p:cNvPr>
          <p:cNvSpPr/>
          <p:nvPr/>
        </p:nvSpPr>
        <p:spPr>
          <a:xfrm>
            <a:off x="2692180" y="3174385"/>
            <a:ext cx="3600400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Read along as you listen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7" name="Google Shape;1802;p59">
            <a:extLst>
              <a:ext uri="{FF2B5EF4-FFF2-40B4-BE49-F238E27FC236}">
                <a16:creationId xmlns:a16="http://schemas.microsoft.com/office/drawing/2014/main" id="{E9FA847B-CC6D-7A6C-DFCC-5A69A39D9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6823" y="922789"/>
            <a:ext cx="3681364" cy="643784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700" dirty="0">
                <a:solidFill>
                  <a:schemeClr val="tx1"/>
                </a:solidFill>
              </a:rPr>
            </a:br>
            <a:r>
              <a:rPr lang="en" sz="2400" dirty="0">
                <a:solidFill>
                  <a:schemeClr val="tx1"/>
                </a:solidFill>
              </a:rPr>
              <a:t>O</a:t>
            </a:r>
            <a:r>
              <a:rPr lang="en" sz="2400" b="1" dirty="0">
                <a:solidFill>
                  <a:schemeClr val="tx1"/>
                </a:solidFill>
                <a:effectLst/>
              </a:rPr>
              <a:t>pen your book  p</a:t>
            </a:r>
            <a:r>
              <a:rPr lang="en" sz="2400" b="1" dirty="0">
                <a:solidFill>
                  <a:schemeClr val="accent2">
                    <a:lumMod val="50000"/>
                  </a:schemeClr>
                </a:solidFill>
                <a:effectLst/>
              </a:rPr>
              <a:t>.(114)</a:t>
            </a:r>
            <a:endParaRPr sz="2400" b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AFAB0D9-0798-4D81-DAE4-A18B8EEECA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96" t="19245" r="20734" b="11600"/>
          <a:stretch/>
        </p:blipFill>
        <p:spPr>
          <a:xfrm>
            <a:off x="75502" y="291305"/>
            <a:ext cx="5398316" cy="391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6E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8A7634D3-AF9C-B3B8-D841-4BA8EA8B01E4}"/>
              </a:ext>
            </a:extLst>
          </p:cNvPr>
          <p:cNvSpPr/>
          <p:nvPr/>
        </p:nvSpPr>
        <p:spPr>
          <a:xfrm>
            <a:off x="5544391" y="369234"/>
            <a:ext cx="3507329" cy="528388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D5D7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is Ahmed’s lucky break?</a:t>
            </a: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620C161D-8761-6380-65BE-7827E27B8AED}"/>
              </a:ext>
            </a:extLst>
          </p:cNvPr>
          <p:cNvSpPr/>
          <p:nvPr/>
        </p:nvSpPr>
        <p:spPr>
          <a:xfrm>
            <a:off x="5636671" y="974639"/>
            <a:ext cx="3507329" cy="528388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 space opened up at the college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946B426-D156-554F-09FF-F2A8DFDE370F}"/>
              </a:ext>
            </a:extLst>
          </p:cNvPr>
          <p:cNvSpPr/>
          <p:nvPr/>
        </p:nvSpPr>
        <p:spPr>
          <a:xfrm>
            <a:off x="5636671" y="1662537"/>
            <a:ext cx="3507329" cy="528388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D5D7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Why was Ahmed on cloud nine?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B59473CB-B7ED-C64D-BBCC-426B65E27F68}"/>
              </a:ext>
            </a:extLst>
          </p:cNvPr>
          <p:cNvSpPr/>
          <p:nvPr/>
        </p:nvSpPr>
        <p:spPr>
          <a:xfrm>
            <a:off x="5636671" y="2284719"/>
            <a:ext cx="3507329" cy="528388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was accepted at the college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4974735-7BA4-0E40-86C6-2D7CC11EE7BC}"/>
              </a:ext>
            </a:extLst>
          </p:cNvPr>
          <p:cNvSpPr/>
          <p:nvPr/>
        </p:nvSpPr>
        <p:spPr>
          <a:xfrm>
            <a:off x="5636671" y="2955840"/>
            <a:ext cx="3507329" cy="528388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D5D7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is freaking Fahd out? 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EFDF5B2B-18B6-DDA9-61F4-ACCCF3859B1E}"/>
              </a:ext>
            </a:extLst>
          </p:cNvPr>
          <p:cNvSpPr/>
          <p:nvPr/>
        </p:nvSpPr>
        <p:spPr>
          <a:xfrm>
            <a:off x="5687005" y="3594800"/>
            <a:ext cx="3507329" cy="826198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finding out about </a:t>
            </a:r>
          </a:p>
          <a:p>
            <a:pPr algn="ctr"/>
            <a:r>
              <a:rPr lang="en-US" sz="1600" dirty="0"/>
              <a:t>all of the coincidences between himself and Ahmed</a:t>
            </a:r>
          </a:p>
        </p:txBody>
      </p:sp>
      <p:pic>
        <p:nvPicPr>
          <p:cNvPr id="13" name="MG Bk 3 F-SA_2023_2-21">
            <a:hlinkClick r:id="" action="ppaction://media"/>
            <a:extLst>
              <a:ext uri="{FF2B5EF4-FFF2-40B4-BE49-F238E27FC236}">
                <a16:creationId xmlns:a16="http://schemas.microsoft.com/office/drawing/2014/main" id="{4EF16359-2890-428D-6D41-BB959EE03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4968" y="415576"/>
            <a:ext cx="458002" cy="45800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51"/>
          <p:cNvGrpSpPr/>
          <p:nvPr/>
        </p:nvGrpSpPr>
        <p:grpSpPr>
          <a:xfrm>
            <a:off x="-431554" y="-1917693"/>
            <a:ext cx="10063196" cy="4104976"/>
            <a:chOff x="-431554" y="-1917693"/>
            <a:chExt cx="10063196" cy="4104976"/>
          </a:xfrm>
        </p:grpSpPr>
        <p:sp>
          <p:nvSpPr>
            <p:cNvPr id="1277" name="Google Shape;1277;p51"/>
            <p:cNvSpPr/>
            <p:nvPr/>
          </p:nvSpPr>
          <p:spPr>
            <a:xfrm rot="10312952" flipH="1">
              <a:off x="-46126" y="-1257757"/>
              <a:ext cx="9536915" cy="2671850"/>
            </a:xfrm>
            <a:custGeom>
              <a:avLst/>
              <a:gdLst/>
              <a:ahLst/>
              <a:cxnLst/>
              <a:rect l="l" t="t" r="r" b="b"/>
              <a:pathLst>
                <a:path w="228729" h="106872" extrusionOk="0">
                  <a:moveTo>
                    <a:pt x="228728" y="1"/>
                  </a:moveTo>
                  <a:cubicBezTo>
                    <a:pt x="196123" y="1"/>
                    <a:pt x="186959" y="17790"/>
                    <a:pt x="173732" y="17790"/>
                  </a:cubicBezTo>
                  <a:cubicBezTo>
                    <a:pt x="170213" y="17790"/>
                    <a:pt x="166408" y="16531"/>
                    <a:pt x="161797" y="13344"/>
                  </a:cubicBezTo>
                  <a:cubicBezTo>
                    <a:pt x="153729" y="7776"/>
                    <a:pt x="145513" y="5403"/>
                    <a:pt x="137939" y="5403"/>
                  </a:cubicBezTo>
                  <a:cubicBezTo>
                    <a:pt x="124884" y="5403"/>
                    <a:pt x="113737" y="12454"/>
                    <a:pt x="108543" y="22341"/>
                  </a:cubicBezTo>
                  <a:cubicBezTo>
                    <a:pt x="102001" y="34773"/>
                    <a:pt x="89227" y="51890"/>
                    <a:pt x="62599" y="51890"/>
                  </a:cubicBezTo>
                  <a:cubicBezTo>
                    <a:pt x="60776" y="51890"/>
                    <a:pt x="58887" y="51810"/>
                    <a:pt x="56932" y="51643"/>
                  </a:cubicBezTo>
                  <a:cubicBezTo>
                    <a:pt x="54346" y="51423"/>
                    <a:pt x="51868" y="51320"/>
                    <a:pt x="49494" y="51320"/>
                  </a:cubicBezTo>
                  <a:cubicBezTo>
                    <a:pt x="11133" y="51320"/>
                    <a:pt x="0" y="78330"/>
                    <a:pt x="0" y="78330"/>
                  </a:cubicBezTo>
                  <a:lnTo>
                    <a:pt x="31" y="106871"/>
                  </a:lnTo>
                  <a:lnTo>
                    <a:pt x="228637" y="106871"/>
                  </a:lnTo>
                  <a:cubicBezTo>
                    <a:pt x="228637" y="106871"/>
                    <a:pt x="228728" y="53102"/>
                    <a:pt x="228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 rot="10516066" flipH="1">
              <a:off x="7461927" y="-717087"/>
              <a:ext cx="948383" cy="1664965"/>
            </a:xfrm>
            <a:custGeom>
              <a:avLst/>
              <a:gdLst/>
              <a:ahLst/>
              <a:cxnLst/>
              <a:rect l="l" t="t" r="r" b="b"/>
              <a:pathLst>
                <a:path w="37935" h="66598" extrusionOk="0">
                  <a:moveTo>
                    <a:pt x="14837" y="0"/>
                  </a:moveTo>
                  <a:cubicBezTo>
                    <a:pt x="7764" y="0"/>
                    <a:pt x="746" y="4879"/>
                    <a:pt x="183" y="13464"/>
                  </a:cubicBezTo>
                  <a:cubicBezTo>
                    <a:pt x="0" y="16017"/>
                    <a:pt x="547" y="18357"/>
                    <a:pt x="2128" y="20060"/>
                  </a:cubicBezTo>
                  <a:cubicBezTo>
                    <a:pt x="9423" y="27962"/>
                    <a:pt x="3739" y="30546"/>
                    <a:pt x="3739" y="40789"/>
                  </a:cubicBezTo>
                  <a:cubicBezTo>
                    <a:pt x="3739" y="51002"/>
                    <a:pt x="10882" y="46169"/>
                    <a:pt x="11946" y="51975"/>
                  </a:cubicBezTo>
                  <a:cubicBezTo>
                    <a:pt x="12979" y="57780"/>
                    <a:pt x="9696" y="62553"/>
                    <a:pt x="14438" y="65835"/>
                  </a:cubicBezTo>
                  <a:cubicBezTo>
                    <a:pt x="15216" y="66340"/>
                    <a:pt x="16096" y="66597"/>
                    <a:pt x="16987" y="66597"/>
                  </a:cubicBezTo>
                  <a:cubicBezTo>
                    <a:pt x="17384" y="66597"/>
                    <a:pt x="17783" y="66546"/>
                    <a:pt x="18177" y="66443"/>
                  </a:cubicBezTo>
                  <a:cubicBezTo>
                    <a:pt x="22037" y="65592"/>
                    <a:pt x="25958" y="64863"/>
                    <a:pt x="29879" y="64315"/>
                  </a:cubicBezTo>
                  <a:cubicBezTo>
                    <a:pt x="31186" y="64194"/>
                    <a:pt x="32372" y="63495"/>
                    <a:pt x="33162" y="62431"/>
                  </a:cubicBezTo>
                  <a:cubicBezTo>
                    <a:pt x="36445" y="57689"/>
                    <a:pt x="31673" y="54376"/>
                    <a:pt x="30639" y="48571"/>
                  </a:cubicBezTo>
                  <a:cubicBezTo>
                    <a:pt x="29575" y="42765"/>
                    <a:pt x="37934" y="44801"/>
                    <a:pt x="34378" y="35227"/>
                  </a:cubicBezTo>
                  <a:cubicBezTo>
                    <a:pt x="30761" y="25622"/>
                    <a:pt x="24530" y="25196"/>
                    <a:pt x="28572" y="15227"/>
                  </a:cubicBezTo>
                  <a:cubicBezTo>
                    <a:pt x="29484" y="13038"/>
                    <a:pt x="29089" y="10606"/>
                    <a:pt x="27903" y="8205"/>
                  </a:cubicBezTo>
                  <a:cubicBezTo>
                    <a:pt x="25163" y="2584"/>
                    <a:pt x="19986" y="0"/>
                    <a:pt x="14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 rot="-10163813" flipH="1">
              <a:off x="7896364" y="137746"/>
              <a:ext cx="1437438" cy="1037623"/>
            </a:xfrm>
            <a:custGeom>
              <a:avLst/>
              <a:gdLst/>
              <a:ahLst/>
              <a:cxnLst/>
              <a:rect l="l" t="t" r="r" b="b"/>
              <a:pathLst>
                <a:path w="57499" h="41506" extrusionOk="0">
                  <a:moveTo>
                    <a:pt x="38897" y="0"/>
                  </a:moveTo>
                  <a:cubicBezTo>
                    <a:pt x="34383" y="0"/>
                    <a:pt x="28464" y="7231"/>
                    <a:pt x="26738" y="28990"/>
                  </a:cubicBezTo>
                  <a:cubicBezTo>
                    <a:pt x="25464" y="15564"/>
                    <a:pt x="18817" y="1420"/>
                    <a:pt x="13772" y="1420"/>
                  </a:cubicBezTo>
                  <a:cubicBezTo>
                    <a:pt x="13037" y="1420"/>
                    <a:pt x="12337" y="1719"/>
                    <a:pt x="11692" y="2364"/>
                  </a:cubicBezTo>
                  <a:cubicBezTo>
                    <a:pt x="7376" y="6680"/>
                    <a:pt x="9230" y="9841"/>
                    <a:pt x="15097" y="22698"/>
                  </a:cubicBezTo>
                  <a:cubicBezTo>
                    <a:pt x="11447" y="16422"/>
                    <a:pt x="7347" y="14060"/>
                    <a:pt x="4623" y="14060"/>
                  </a:cubicBezTo>
                  <a:cubicBezTo>
                    <a:pt x="1266" y="14060"/>
                    <a:pt x="0" y="17646"/>
                    <a:pt x="4245" y="21908"/>
                  </a:cubicBezTo>
                  <a:cubicBezTo>
                    <a:pt x="7437" y="25130"/>
                    <a:pt x="10142" y="28778"/>
                    <a:pt x="12270" y="32759"/>
                  </a:cubicBezTo>
                  <a:cubicBezTo>
                    <a:pt x="15302" y="38223"/>
                    <a:pt x="21032" y="41505"/>
                    <a:pt x="27120" y="41505"/>
                  </a:cubicBezTo>
                  <a:cubicBezTo>
                    <a:pt x="28112" y="41505"/>
                    <a:pt x="29112" y="41419"/>
                    <a:pt x="30112" y="41240"/>
                  </a:cubicBezTo>
                  <a:cubicBezTo>
                    <a:pt x="38228" y="39720"/>
                    <a:pt x="39656" y="33155"/>
                    <a:pt x="50143" y="22577"/>
                  </a:cubicBezTo>
                  <a:cubicBezTo>
                    <a:pt x="52757" y="19963"/>
                    <a:pt x="57499" y="15069"/>
                    <a:pt x="53851" y="11422"/>
                  </a:cubicBezTo>
                  <a:cubicBezTo>
                    <a:pt x="53212" y="10783"/>
                    <a:pt x="51893" y="10121"/>
                    <a:pt x="50173" y="10121"/>
                  </a:cubicBezTo>
                  <a:cubicBezTo>
                    <a:pt x="46247" y="10121"/>
                    <a:pt x="40229" y="13568"/>
                    <a:pt x="35431" y="28595"/>
                  </a:cubicBezTo>
                  <a:cubicBezTo>
                    <a:pt x="35522" y="13793"/>
                    <a:pt x="46374" y="5677"/>
                    <a:pt x="42118" y="1422"/>
                  </a:cubicBezTo>
                  <a:cubicBezTo>
                    <a:pt x="41218" y="521"/>
                    <a:pt x="40108" y="0"/>
                    <a:pt x="388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 rot="10312951" flipH="1">
              <a:off x="-96894" y="-371351"/>
              <a:ext cx="9299613" cy="1911640"/>
            </a:xfrm>
            <a:custGeom>
              <a:avLst/>
              <a:gdLst/>
              <a:ahLst/>
              <a:cxnLst/>
              <a:rect l="l" t="t" r="r" b="b"/>
              <a:pathLst>
                <a:path w="231798" h="48694" extrusionOk="0">
                  <a:moveTo>
                    <a:pt x="231798" y="0"/>
                  </a:moveTo>
                  <a:cubicBezTo>
                    <a:pt x="231798" y="0"/>
                    <a:pt x="215210" y="22443"/>
                    <a:pt x="193633" y="22443"/>
                  </a:cubicBezTo>
                  <a:cubicBezTo>
                    <a:pt x="189102" y="22443"/>
                    <a:pt x="184351" y="21453"/>
                    <a:pt x="179487" y="19058"/>
                  </a:cubicBezTo>
                  <a:cubicBezTo>
                    <a:pt x="169985" y="14395"/>
                    <a:pt x="162146" y="12336"/>
                    <a:pt x="155020" y="12336"/>
                  </a:cubicBezTo>
                  <a:cubicBezTo>
                    <a:pt x="141105" y="12336"/>
                    <a:pt x="129907" y="20186"/>
                    <a:pt x="114349" y="31824"/>
                  </a:cubicBezTo>
                  <a:cubicBezTo>
                    <a:pt x="107439" y="36999"/>
                    <a:pt x="100207" y="38990"/>
                    <a:pt x="92413" y="38990"/>
                  </a:cubicBezTo>
                  <a:cubicBezTo>
                    <a:pt x="78506" y="38990"/>
                    <a:pt x="62808" y="32651"/>
                    <a:pt x="43952" y="26748"/>
                  </a:cubicBezTo>
                  <a:cubicBezTo>
                    <a:pt x="37875" y="24846"/>
                    <a:pt x="32434" y="24091"/>
                    <a:pt x="27624" y="24091"/>
                  </a:cubicBezTo>
                  <a:cubicBezTo>
                    <a:pt x="9147" y="24091"/>
                    <a:pt x="0" y="35229"/>
                    <a:pt x="0" y="35229"/>
                  </a:cubicBezTo>
                  <a:lnTo>
                    <a:pt x="882" y="48694"/>
                  </a:lnTo>
                  <a:lnTo>
                    <a:pt x="231798" y="48694"/>
                  </a:lnTo>
                  <a:lnTo>
                    <a:pt x="231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 rot="10312972" flipH="1">
              <a:off x="2176431" y="-304837"/>
              <a:ext cx="1054595" cy="1061695"/>
            </a:xfrm>
            <a:custGeom>
              <a:avLst/>
              <a:gdLst/>
              <a:ahLst/>
              <a:cxnLst/>
              <a:rect l="l" t="t" r="r" b="b"/>
              <a:pathLst>
                <a:path w="42183" h="42467" extrusionOk="0">
                  <a:moveTo>
                    <a:pt x="24227" y="1"/>
                  </a:moveTo>
                  <a:cubicBezTo>
                    <a:pt x="22422" y="1"/>
                    <a:pt x="20558" y="839"/>
                    <a:pt x="19180" y="2685"/>
                  </a:cubicBezTo>
                  <a:cubicBezTo>
                    <a:pt x="14712" y="8643"/>
                    <a:pt x="22341" y="12230"/>
                    <a:pt x="20244" y="14844"/>
                  </a:cubicBezTo>
                  <a:cubicBezTo>
                    <a:pt x="19940" y="15227"/>
                    <a:pt x="19612" y="15382"/>
                    <a:pt x="19260" y="15382"/>
                  </a:cubicBezTo>
                  <a:cubicBezTo>
                    <a:pt x="17754" y="15382"/>
                    <a:pt x="15812" y="12544"/>
                    <a:pt x="13462" y="12544"/>
                  </a:cubicBezTo>
                  <a:cubicBezTo>
                    <a:pt x="12569" y="12544"/>
                    <a:pt x="11618" y="12953"/>
                    <a:pt x="10609" y="14084"/>
                  </a:cubicBezTo>
                  <a:cubicBezTo>
                    <a:pt x="5958" y="19342"/>
                    <a:pt x="15016" y="22534"/>
                    <a:pt x="13253" y="25938"/>
                  </a:cubicBezTo>
                  <a:cubicBezTo>
                    <a:pt x="12954" y="26511"/>
                    <a:pt x="12603" y="26736"/>
                    <a:pt x="12203" y="26736"/>
                  </a:cubicBezTo>
                  <a:cubicBezTo>
                    <a:pt x="10723" y="26736"/>
                    <a:pt x="8578" y="23650"/>
                    <a:pt x="5961" y="23650"/>
                  </a:cubicBezTo>
                  <a:cubicBezTo>
                    <a:pt x="5043" y="23650"/>
                    <a:pt x="4066" y="24030"/>
                    <a:pt x="3040" y="25057"/>
                  </a:cubicBezTo>
                  <a:cubicBezTo>
                    <a:pt x="1" y="28126"/>
                    <a:pt x="2706" y="32321"/>
                    <a:pt x="5502" y="35209"/>
                  </a:cubicBezTo>
                  <a:cubicBezTo>
                    <a:pt x="9271" y="39099"/>
                    <a:pt x="14256" y="41592"/>
                    <a:pt x="19636" y="42230"/>
                  </a:cubicBezTo>
                  <a:cubicBezTo>
                    <a:pt x="20931" y="42390"/>
                    <a:pt x="22235" y="42467"/>
                    <a:pt x="23525" y="42467"/>
                  </a:cubicBezTo>
                  <a:cubicBezTo>
                    <a:pt x="33254" y="42467"/>
                    <a:pt x="42182" y="38097"/>
                    <a:pt x="40518" y="32139"/>
                  </a:cubicBezTo>
                  <a:cubicBezTo>
                    <a:pt x="39666" y="29102"/>
                    <a:pt x="38335" y="28231"/>
                    <a:pt x="36919" y="28231"/>
                  </a:cubicBezTo>
                  <a:cubicBezTo>
                    <a:pt x="35018" y="28231"/>
                    <a:pt x="32964" y="29799"/>
                    <a:pt x="31707" y="29799"/>
                  </a:cubicBezTo>
                  <a:cubicBezTo>
                    <a:pt x="31229" y="29799"/>
                    <a:pt x="30866" y="29572"/>
                    <a:pt x="30670" y="28947"/>
                  </a:cubicBezTo>
                  <a:cubicBezTo>
                    <a:pt x="29606" y="25452"/>
                    <a:pt x="40184" y="25330"/>
                    <a:pt x="37843" y="18765"/>
                  </a:cubicBezTo>
                  <a:cubicBezTo>
                    <a:pt x="36705" y="15544"/>
                    <a:pt x="34932" y="14634"/>
                    <a:pt x="33291" y="14634"/>
                  </a:cubicBezTo>
                  <a:cubicBezTo>
                    <a:pt x="31603" y="14634"/>
                    <a:pt x="30055" y="15598"/>
                    <a:pt x="29484" y="15999"/>
                  </a:cubicBezTo>
                  <a:cubicBezTo>
                    <a:pt x="29290" y="16139"/>
                    <a:pt x="29073" y="16214"/>
                    <a:pt x="28863" y="16214"/>
                  </a:cubicBezTo>
                  <a:cubicBezTo>
                    <a:pt x="27895" y="16214"/>
                    <a:pt x="27084" y="14632"/>
                    <a:pt x="29332" y="10710"/>
                  </a:cubicBezTo>
                  <a:cubicBezTo>
                    <a:pt x="32023" y="4214"/>
                    <a:pt x="28273" y="1"/>
                    <a:pt x="24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 rot="10312972" flipH="1">
              <a:off x="993211" y="418056"/>
              <a:ext cx="860241" cy="936993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 rot="10067400" flipH="1">
              <a:off x="2121752" y="37752"/>
              <a:ext cx="392133" cy="664189"/>
            </a:xfrm>
            <a:custGeom>
              <a:avLst/>
              <a:gdLst/>
              <a:ahLst/>
              <a:cxnLst/>
              <a:rect l="l" t="t" r="r" b="b"/>
              <a:pathLst>
                <a:path w="15685" h="26567" extrusionOk="0">
                  <a:moveTo>
                    <a:pt x="9818" y="0"/>
                  </a:moveTo>
                  <a:cubicBezTo>
                    <a:pt x="9818" y="0"/>
                    <a:pt x="1307" y="8511"/>
                    <a:pt x="395" y="18268"/>
                  </a:cubicBezTo>
                  <a:cubicBezTo>
                    <a:pt x="0" y="22736"/>
                    <a:pt x="3526" y="26566"/>
                    <a:pt x="8024" y="26566"/>
                  </a:cubicBezTo>
                  <a:cubicBezTo>
                    <a:pt x="12249" y="26566"/>
                    <a:pt x="15654" y="23192"/>
                    <a:pt x="15684" y="18967"/>
                  </a:cubicBezTo>
                  <a:cubicBezTo>
                    <a:pt x="15684" y="14925"/>
                    <a:pt x="14347" y="8845"/>
                    <a:pt x="9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 rot="10312972" flipH="1">
              <a:off x="3600086" y="-506388"/>
              <a:ext cx="630762" cy="1091420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1"/>
            <p:cNvSpPr/>
            <p:nvPr/>
          </p:nvSpPr>
          <p:spPr>
            <a:xfrm rot="10312972" flipH="1">
              <a:off x="2826852" y="-738935"/>
              <a:ext cx="911917" cy="1667031"/>
            </a:xfrm>
            <a:custGeom>
              <a:avLst/>
              <a:gdLst/>
              <a:ahLst/>
              <a:cxnLst/>
              <a:rect l="l" t="t" r="r" b="b"/>
              <a:pathLst>
                <a:path w="36476" h="66680" extrusionOk="0">
                  <a:moveTo>
                    <a:pt x="21403" y="0"/>
                  </a:moveTo>
                  <a:cubicBezTo>
                    <a:pt x="15952" y="0"/>
                    <a:pt x="10519" y="2895"/>
                    <a:pt x="8085" y="9068"/>
                  </a:cubicBezTo>
                  <a:cubicBezTo>
                    <a:pt x="7143" y="11469"/>
                    <a:pt x="6930" y="13840"/>
                    <a:pt x="7903" y="15937"/>
                  </a:cubicBezTo>
                  <a:cubicBezTo>
                    <a:pt x="12432" y="25664"/>
                    <a:pt x="6231" y="26424"/>
                    <a:pt x="3101" y="36181"/>
                  </a:cubicBezTo>
                  <a:cubicBezTo>
                    <a:pt x="0" y="45907"/>
                    <a:pt x="8268" y="43506"/>
                    <a:pt x="7478" y="49342"/>
                  </a:cubicBezTo>
                  <a:cubicBezTo>
                    <a:pt x="6718" y="55208"/>
                    <a:pt x="2128" y="58734"/>
                    <a:pt x="5654" y="63293"/>
                  </a:cubicBezTo>
                  <a:cubicBezTo>
                    <a:pt x="6475" y="64327"/>
                    <a:pt x="7721" y="64965"/>
                    <a:pt x="9028" y="65026"/>
                  </a:cubicBezTo>
                  <a:cubicBezTo>
                    <a:pt x="12979" y="65391"/>
                    <a:pt x="16900" y="65907"/>
                    <a:pt x="20791" y="66576"/>
                  </a:cubicBezTo>
                  <a:cubicBezTo>
                    <a:pt x="21122" y="66646"/>
                    <a:pt x="21456" y="66680"/>
                    <a:pt x="21786" y="66680"/>
                  </a:cubicBezTo>
                  <a:cubicBezTo>
                    <a:pt x="22759" y="66680"/>
                    <a:pt x="23705" y="66383"/>
                    <a:pt x="24499" y="65816"/>
                  </a:cubicBezTo>
                  <a:cubicBezTo>
                    <a:pt x="29089" y="62290"/>
                    <a:pt x="25563" y="57701"/>
                    <a:pt x="26323" y="51834"/>
                  </a:cubicBezTo>
                  <a:cubicBezTo>
                    <a:pt x="27113" y="45998"/>
                    <a:pt x="34469" y="50467"/>
                    <a:pt x="33983" y="40223"/>
                  </a:cubicBezTo>
                  <a:cubicBezTo>
                    <a:pt x="33496" y="30010"/>
                    <a:pt x="27691" y="27700"/>
                    <a:pt x="34560" y="19433"/>
                  </a:cubicBezTo>
                  <a:cubicBezTo>
                    <a:pt x="36080" y="17639"/>
                    <a:pt x="36475" y="15177"/>
                    <a:pt x="36080" y="12533"/>
                  </a:cubicBezTo>
                  <a:cubicBezTo>
                    <a:pt x="34904" y="4419"/>
                    <a:pt x="28139" y="0"/>
                    <a:pt x="2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1"/>
            <p:cNvSpPr/>
            <p:nvPr/>
          </p:nvSpPr>
          <p:spPr>
            <a:xfrm rot="10312972" flipH="1">
              <a:off x="473719" y="-118318"/>
              <a:ext cx="912667" cy="1372176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1"/>
            <p:cNvSpPr/>
            <p:nvPr/>
          </p:nvSpPr>
          <p:spPr>
            <a:xfrm rot="10312972" flipH="1">
              <a:off x="77513" y="493443"/>
              <a:ext cx="816165" cy="1053695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 rot="10312972" flipH="1">
              <a:off x="4004534" y="-464420"/>
              <a:ext cx="887692" cy="1210848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 rot="10312972" flipH="1">
              <a:off x="4540189" y="-20481"/>
              <a:ext cx="587436" cy="981668"/>
            </a:xfrm>
            <a:custGeom>
              <a:avLst/>
              <a:gdLst/>
              <a:ahLst/>
              <a:cxnLst/>
              <a:rect l="l" t="t" r="r" b="b"/>
              <a:pathLst>
                <a:path w="23497" h="39266" extrusionOk="0">
                  <a:moveTo>
                    <a:pt x="1" y="1"/>
                  </a:moveTo>
                  <a:cubicBezTo>
                    <a:pt x="1" y="1"/>
                    <a:pt x="5533" y="9393"/>
                    <a:pt x="5533" y="22007"/>
                  </a:cubicBezTo>
                  <a:cubicBezTo>
                    <a:pt x="5533" y="32924"/>
                    <a:pt x="9285" y="39266"/>
                    <a:pt x="14506" y="39266"/>
                  </a:cubicBezTo>
                  <a:cubicBezTo>
                    <a:pt x="15303" y="39266"/>
                    <a:pt x="16135" y="39118"/>
                    <a:pt x="16992" y="38816"/>
                  </a:cubicBezTo>
                  <a:cubicBezTo>
                    <a:pt x="23497" y="36506"/>
                    <a:pt x="20822" y="105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 rot="10312972" flipH="1">
              <a:off x="3053023" y="-403835"/>
              <a:ext cx="888642" cy="1210848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 rot="10312972" flipH="1">
              <a:off x="-363261" y="544480"/>
              <a:ext cx="1060095" cy="1042570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 rot="10312972" flipH="1">
              <a:off x="1302582" y="113537"/>
              <a:ext cx="1054595" cy="1062295"/>
            </a:xfrm>
            <a:custGeom>
              <a:avLst/>
              <a:gdLst/>
              <a:ahLst/>
              <a:cxnLst/>
              <a:rect l="l" t="t" r="r" b="b"/>
              <a:pathLst>
                <a:path w="42183" h="42491" extrusionOk="0">
                  <a:moveTo>
                    <a:pt x="24215" y="1"/>
                  </a:moveTo>
                  <a:cubicBezTo>
                    <a:pt x="22413" y="1"/>
                    <a:pt x="20555" y="836"/>
                    <a:pt x="19180" y="2678"/>
                  </a:cubicBezTo>
                  <a:cubicBezTo>
                    <a:pt x="14712" y="8666"/>
                    <a:pt x="22342" y="12222"/>
                    <a:pt x="20244" y="14867"/>
                  </a:cubicBezTo>
                  <a:cubicBezTo>
                    <a:pt x="19943" y="15242"/>
                    <a:pt x="19619" y="15394"/>
                    <a:pt x="19271" y="15394"/>
                  </a:cubicBezTo>
                  <a:cubicBezTo>
                    <a:pt x="17766" y="15394"/>
                    <a:pt x="15824" y="12550"/>
                    <a:pt x="13474" y="12550"/>
                  </a:cubicBezTo>
                  <a:cubicBezTo>
                    <a:pt x="12578" y="12550"/>
                    <a:pt x="11622" y="12964"/>
                    <a:pt x="10609" y="14107"/>
                  </a:cubicBezTo>
                  <a:cubicBezTo>
                    <a:pt x="5958" y="19365"/>
                    <a:pt x="15016" y="22496"/>
                    <a:pt x="13253" y="25931"/>
                  </a:cubicBezTo>
                  <a:cubicBezTo>
                    <a:pt x="12952" y="26513"/>
                    <a:pt x="12597" y="26742"/>
                    <a:pt x="12191" y="26742"/>
                  </a:cubicBezTo>
                  <a:cubicBezTo>
                    <a:pt x="10708" y="26742"/>
                    <a:pt x="8556" y="23673"/>
                    <a:pt x="5950" y="23673"/>
                  </a:cubicBezTo>
                  <a:cubicBezTo>
                    <a:pt x="5033" y="23673"/>
                    <a:pt x="4060" y="24053"/>
                    <a:pt x="3040" y="25080"/>
                  </a:cubicBezTo>
                  <a:cubicBezTo>
                    <a:pt x="1" y="28150"/>
                    <a:pt x="2706" y="32344"/>
                    <a:pt x="5472" y="35201"/>
                  </a:cubicBezTo>
                  <a:cubicBezTo>
                    <a:pt x="9241" y="39123"/>
                    <a:pt x="14256" y="41615"/>
                    <a:pt x="19636" y="42253"/>
                  </a:cubicBezTo>
                  <a:cubicBezTo>
                    <a:pt x="20928" y="42413"/>
                    <a:pt x="22228" y="42490"/>
                    <a:pt x="23516" y="42490"/>
                  </a:cubicBezTo>
                  <a:cubicBezTo>
                    <a:pt x="33229" y="42490"/>
                    <a:pt x="42182" y="38117"/>
                    <a:pt x="40518" y="32132"/>
                  </a:cubicBezTo>
                  <a:cubicBezTo>
                    <a:pt x="39666" y="29094"/>
                    <a:pt x="38335" y="28224"/>
                    <a:pt x="36919" y="28224"/>
                  </a:cubicBezTo>
                  <a:cubicBezTo>
                    <a:pt x="35019" y="28224"/>
                    <a:pt x="32965" y="29792"/>
                    <a:pt x="31707" y="29792"/>
                  </a:cubicBezTo>
                  <a:cubicBezTo>
                    <a:pt x="31229" y="29792"/>
                    <a:pt x="30866" y="29565"/>
                    <a:pt x="30670" y="28940"/>
                  </a:cubicBezTo>
                  <a:cubicBezTo>
                    <a:pt x="29606" y="25444"/>
                    <a:pt x="40153" y="25323"/>
                    <a:pt x="37843" y="18788"/>
                  </a:cubicBezTo>
                  <a:cubicBezTo>
                    <a:pt x="36703" y="15545"/>
                    <a:pt x="34924" y="14631"/>
                    <a:pt x="33281" y="14631"/>
                  </a:cubicBezTo>
                  <a:cubicBezTo>
                    <a:pt x="31596" y="14631"/>
                    <a:pt x="30054" y="15591"/>
                    <a:pt x="29485" y="15991"/>
                  </a:cubicBezTo>
                  <a:cubicBezTo>
                    <a:pt x="29288" y="16134"/>
                    <a:pt x="29067" y="16209"/>
                    <a:pt x="28854" y="16209"/>
                  </a:cubicBezTo>
                  <a:cubicBezTo>
                    <a:pt x="27884" y="16209"/>
                    <a:pt x="27070" y="14646"/>
                    <a:pt x="29363" y="10733"/>
                  </a:cubicBezTo>
                  <a:cubicBezTo>
                    <a:pt x="32036" y="4230"/>
                    <a:pt x="28268" y="1"/>
                    <a:pt x="24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 rot="10312847" flipH="1">
              <a:off x="-320156" y="-1026423"/>
              <a:ext cx="9536583" cy="1909284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51"/>
          <p:cNvGrpSpPr/>
          <p:nvPr/>
        </p:nvGrpSpPr>
        <p:grpSpPr>
          <a:xfrm>
            <a:off x="-285141" y="2782047"/>
            <a:ext cx="10047821" cy="5166379"/>
            <a:chOff x="-285141" y="2782047"/>
            <a:chExt cx="10047821" cy="5166379"/>
          </a:xfrm>
        </p:grpSpPr>
        <p:sp>
          <p:nvSpPr>
            <p:cNvPr id="1295" name="Google Shape;1295;p51"/>
            <p:cNvSpPr/>
            <p:nvPr/>
          </p:nvSpPr>
          <p:spPr>
            <a:xfrm rot="349888" flipH="1">
              <a:off x="1236366" y="3810277"/>
              <a:ext cx="888603" cy="1210794"/>
            </a:xfrm>
            <a:custGeom>
              <a:avLst/>
              <a:gdLst/>
              <a:ahLst/>
              <a:cxnLst/>
              <a:rect l="l" t="t" r="r" b="b"/>
              <a:pathLst>
                <a:path w="35545" h="48433" extrusionOk="0">
                  <a:moveTo>
                    <a:pt x="23603" y="0"/>
                  </a:moveTo>
                  <a:cubicBezTo>
                    <a:pt x="17513" y="0"/>
                    <a:pt x="11049" y="7481"/>
                    <a:pt x="13659" y="23053"/>
                  </a:cubicBezTo>
                  <a:cubicBezTo>
                    <a:pt x="11172" y="19476"/>
                    <a:pt x="8278" y="18007"/>
                    <a:pt x="6016" y="18007"/>
                  </a:cubicBezTo>
                  <a:cubicBezTo>
                    <a:pt x="2029" y="18007"/>
                    <a:pt x="1" y="22566"/>
                    <a:pt x="5605" y="28189"/>
                  </a:cubicBezTo>
                  <a:cubicBezTo>
                    <a:pt x="9556" y="32141"/>
                    <a:pt x="12200" y="37247"/>
                    <a:pt x="13173" y="42749"/>
                  </a:cubicBezTo>
                  <a:cubicBezTo>
                    <a:pt x="13781" y="46032"/>
                    <a:pt x="16669" y="48433"/>
                    <a:pt x="20012" y="48433"/>
                  </a:cubicBezTo>
                  <a:cubicBezTo>
                    <a:pt x="22626" y="48433"/>
                    <a:pt x="24997" y="46974"/>
                    <a:pt x="26213" y="44694"/>
                  </a:cubicBezTo>
                  <a:cubicBezTo>
                    <a:pt x="27733" y="41776"/>
                    <a:pt x="29678" y="39101"/>
                    <a:pt x="31988" y="36791"/>
                  </a:cubicBezTo>
                  <a:cubicBezTo>
                    <a:pt x="35391" y="33369"/>
                    <a:pt x="32968" y="28390"/>
                    <a:pt x="29224" y="28390"/>
                  </a:cubicBezTo>
                  <a:cubicBezTo>
                    <a:pt x="26983" y="28390"/>
                    <a:pt x="24269" y="30175"/>
                    <a:pt x="22049" y="35150"/>
                  </a:cubicBezTo>
                  <a:cubicBezTo>
                    <a:pt x="20894" y="21472"/>
                    <a:pt x="35544" y="8767"/>
                    <a:pt x="29131" y="2384"/>
                  </a:cubicBezTo>
                  <a:cubicBezTo>
                    <a:pt x="27549" y="802"/>
                    <a:pt x="25596" y="0"/>
                    <a:pt x="2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1"/>
            <p:cNvSpPr/>
            <p:nvPr/>
          </p:nvSpPr>
          <p:spPr>
            <a:xfrm rot="-1348941" flipH="1">
              <a:off x="521992" y="3888837"/>
              <a:ext cx="816152" cy="1053678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 rot="1065650">
              <a:off x="3187459" y="3645461"/>
              <a:ext cx="6198326" cy="3439551"/>
            </a:xfrm>
            <a:custGeom>
              <a:avLst/>
              <a:gdLst/>
              <a:ahLst/>
              <a:cxnLst/>
              <a:rect l="l" t="t" r="r" b="b"/>
              <a:pathLst>
                <a:path w="247969" h="137602" extrusionOk="0">
                  <a:moveTo>
                    <a:pt x="237299" y="1"/>
                  </a:moveTo>
                  <a:cubicBezTo>
                    <a:pt x="201129" y="3404"/>
                    <a:pt x="193790" y="24695"/>
                    <a:pt x="178625" y="24695"/>
                  </a:cubicBezTo>
                  <a:cubicBezTo>
                    <a:pt x="175235" y="24695"/>
                    <a:pt x="171454" y="23631"/>
                    <a:pt x="166872" y="21065"/>
                  </a:cubicBezTo>
                  <a:cubicBezTo>
                    <a:pt x="159037" y="16667"/>
                    <a:pt x="151316" y="14766"/>
                    <a:pt x="144185" y="14766"/>
                  </a:cubicBezTo>
                  <a:cubicBezTo>
                    <a:pt x="128495" y="14766"/>
                    <a:pt x="115654" y="23971"/>
                    <a:pt x="110701" y="36050"/>
                  </a:cubicBezTo>
                  <a:cubicBezTo>
                    <a:pt x="104531" y="51004"/>
                    <a:pt x="91309" y="72403"/>
                    <a:pt x="58329" y="72676"/>
                  </a:cubicBezTo>
                  <a:cubicBezTo>
                    <a:pt x="10365" y="73102"/>
                    <a:pt x="0" y="106993"/>
                    <a:pt x="0" y="106993"/>
                  </a:cubicBezTo>
                  <a:lnTo>
                    <a:pt x="2888" y="137601"/>
                  </a:lnTo>
                  <a:lnTo>
                    <a:pt x="247968" y="114562"/>
                  </a:lnTo>
                  <a:cubicBezTo>
                    <a:pt x="247968" y="114562"/>
                    <a:pt x="242649" y="56932"/>
                    <a:pt x="237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 rot="852596" flipH="1">
              <a:off x="4905844" y="4595265"/>
              <a:ext cx="630813" cy="1091509"/>
            </a:xfrm>
            <a:custGeom>
              <a:avLst/>
              <a:gdLst/>
              <a:ahLst/>
              <a:cxnLst/>
              <a:rect l="l" t="t" r="r" b="b"/>
              <a:pathLst>
                <a:path w="25230" h="43656" extrusionOk="0">
                  <a:moveTo>
                    <a:pt x="17827" y="0"/>
                  </a:moveTo>
                  <a:cubicBezTo>
                    <a:pt x="16652" y="0"/>
                    <a:pt x="15459" y="354"/>
                    <a:pt x="14408" y="1101"/>
                  </a:cubicBezTo>
                  <a:cubicBezTo>
                    <a:pt x="10487" y="3898"/>
                    <a:pt x="12676" y="9308"/>
                    <a:pt x="8269" y="14658"/>
                  </a:cubicBezTo>
                  <a:cubicBezTo>
                    <a:pt x="2645" y="21497"/>
                    <a:pt x="7934" y="23685"/>
                    <a:pt x="3983" y="30767"/>
                  </a:cubicBezTo>
                  <a:cubicBezTo>
                    <a:pt x="1" y="37850"/>
                    <a:pt x="4408" y="41497"/>
                    <a:pt x="4408" y="41497"/>
                  </a:cubicBezTo>
                  <a:cubicBezTo>
                    <a:pt x="7144" y="42865"/>
                    <a:pt x="10123" y="43594"/>
                    <a:pt x="13162" y="43655"/>
                  </a:cubicBezTo>
                  <a:cubicBezTo>
                    <a:pt x="13162" y="43655"/>
                    <a:pt x="18755" y="42470"/>
                    <a:pt x="18542" y="34354"/>
                  </a:cubicBezTo>
                  <a:cubicBezTo>
                    <a:pt x="18299" y="26208"/>
                    <a:pt x="24014" y="26786"/>
                    <a:pt x="22190" y="18092"/>
                  </a:cubicBezTo>
                  <a:cubicBezTo>
                    <a:pt x="20792" y="11314"/>
                    <a:pt x="25229" y="7545"/>
                    <a:pt x="23071" y="3229"/>
                  </a:cubicBezTo>
                  <a:cubicBezTo>
                    <a:pt x="22015" y="1155"/>
                    <a:pt x="19950" y="0"/>
                    <a:pt x="17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 rot="-49166">
              <a:off x="4293886" y="4232238"/>
              <a:ext cx="859366" cy="936108"/>
            </a:xfrm>
            <a:custGeom>
              <a:avLst/>
              <a:gdLst/>
              <a:ahLst/>
              <a:cxnLst/>
              <a:rect l="l" t="t" r="r" b="b"/>
              <a:pathLst>
                <a:path w="34378" h="37448" extrusionOk="0">
                  <a:moveTo>
                    <a:pt x="6870" y="0"/>
                  </a:moveTo>
                  <a:cubicBezTo>
                    <a:pt x="15076" y="8207"/>
                    <a:pt x="13739" y="21034"/>
                    <a:pt x="13739" y="21034"/>
                  </a:cubicBezTo>
                  <a:cubicBezTo>
                    <a:pt x="13739" y="21034"/>
                    <a:pt x="10122" y="13192"/>
                    <a:pt x="0" y="13192"/>
                  </a:cubicBezTo>
                  <a:cubicBezTo>
                    <a:pt x="7265" y="19241"/>
                    <a:pt x="10092" y="27387"/>
                    <a:pt x="11155" y="32523"/>
                  </a:cubicBezTo>
                  <a:cubicBezTo>
                    <a:pt x="11763" y="35381"/>
                    <a:pt x="14317" y="37448"/>
                    <a:pt x="17235" y="37448"/>
                  </a:cubicBezTo>
                  <a:cubicBezTo>
                    <a:pt x="20244" y="37448"/>
                    <a:pt x="22827" y="35320"/>
                    <a:pt x="23374" y="32371"/>
                  </a:cubicBezTo>
                  <a:cubicBezTo>
                    <a:pt x="24864" y="24317"/>
                    <a:pt x="28420" y="9301"/>
                    <a:pt x="34378" y="6687"/>
                  </a:cubicBezTo>
                  <a:cubicBezTo>
                    <a:pt x="25989" y="6687"/>
                    <a:pt x="21186" y="14712"/>
                    <a:pt x="21186" y="14712"/>
                  </a:cubicBezTo>
                  <a:cubicBezTo>
                    <a:pt x="21186" y="14712"/>
                    <a:pt x="18146" y="0"/>
                    <a:pt x="6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 rot="-331586" flipH="1">
              <a:off x="5245307" y="4300806"/>
              <a:ext cx="887629" cy="1210762"/>
            </a:xfrm>
            <a:custGeom>
              <a:avLst/>
              <a:gdLst/>
              <a:ahLst/>
              <a:cxnLst/>
              <a:rect l="l" t="t" r="r" b="b"/>
              <a:pathLst>
                <a:path w="35507" h="48433" extrusionOk="0">
                  <a:moveTo>
                    <a:pt x="23584" y="0"/>
                  </a:moveTo>
                  <a:cubicBezTo>
                    <a:pt x="17507" y="0"/>
                    <a:pt x="11041" y="7486"/>
                    <a:pt x="13652" y="23082"/>
                  </a:cubicBezTo>
                  <a:lnTo>
                    <a:pt x="13652" y="23082"/>
                  </a:lnTo>
                  <a:cubicBezTo>
                    <a:pt x="11159" y="19498"/>
                    <a:pt x="8258" y="18026"/>
                    <a:pt x="5993" y="18026"/>
                  </a:cubicBezTo>
                  <a:cubicBezTo>
                    <a:pt x="2017" y="18026"/>
                    <a:pt x="1" y="22562"/>
                    <a:pt x="5597" y="28158"/>
                  </a:cubicBezTo>
                  <a:cubicBezTo>
                    <a:pt x="9549" y="32140"/>
                    <a:pt x="12163" y="37216"/>
                    <a:pt x="13166" y="42748"/>
                  </a:cubicBezTo>
                  <a:cubicBezTo>
                    <a:pt x="13774" y="46031"/>
                    <a:pt x="16631" y="48432"/>
                    <a:pt x="20005" y="48432"/>
                  </a:cubicBezTo>
                  <a:cubicBezTo>
                    <a:pt x="22588" y="48432"/>
                    <a:pt x="24959" y="47004"/>
                    <a:pt x="26175" y="44694"/>
                  </a:cubicBezTo>
                  <a:cubicBezTo>
                    <a:pt x="27695" y="41776"/>
                    <a:pt x="29671" y="39101"/>
                    <a:pt x="31981" y="36760"/>
                  </a:cubicBezTo>
                  <a:cubicBezTo>
                    <a:pt x="35383" y="33358"/>
                    <a:pt x="32961" y="28374"/>
                    <a:pt x="29218" y="28374"/>
                  </a:cubicBezTo>
                  <a:cubicBezTo>
                    <a:pt x="26977" y="28374"/>
                    <a:pt x="24262" y="30162"/>
                    <a:pt x="22041" y="35149"/>
                  </a:cubicBezTo>
                  <a:lnTo>
                    <a:pt x="22041" y="35149"/>
                  </a:lnTo>
                  <a:cubicBezTo>
                    <a:pt x="20886" y="21471"/>
                    <a:pt x="35507" y="8766"/>
                    <a:pt x="29093" y="2383"/>
                  </a:cubicBezTo>
                  <a:cubicBezTo>
                    <a:pt x="27519" y="802"/>
                    <a:pt x="25572" y="0"/>
                    <a:pt x="2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 rot="188826" flipH="1">
              <a:off x="7780964" y="4031879"/>
              <a:ext cx="860232" cy="936983"/>
            </a:xfrm>
            <a:custGeom>
              <a:avLst/>
              <a:gdLst/>
              <a:ahLst/>
              <a:cxnLst/>
              <a:rect l="l" t="t" r="r" b="b"/>
              <a:pathLst>
                <a:path w="34409" h="37479" extrusionOk="0">
                  <a:moveTo>
                    <a:pt x="6870" y="1"/>
                  </a:moveTo>
                  <a:cubicBezTo>
                    <a:pt x="15107" y="8238"/>
                    <a:pt x="13769" y="21035"/>
                    <a:pt x="13769" y="21035"/>
                  </a:cubicBezTo>
                  <a:cubicBezTo>
                    <a:pt x="13769" y="21035"/>
                    <a:pt x="10122" y="13192"/>
                    <a:pt x="0" y="13192"/>
                  </a:cubicBezTo>
                  <a:cubicBezTo>
                    <a:pt x="7265" y="19241"/>
                    <a:pt x="10091" y="27387"/>
                    <a:pt x="11186" y="32524"/>
                  </a:cubicBezTo>
                  <a:cubicBezTo>
                    <a:pt x="11794" y="35412"/>
                    <a:pt x="14316" y="37479"/>
                    <a:pt x="17265" y="37479"/>
                  </a:cubicBezTo>
                  <a:cubicBezTo>
                    <a:pt x="20274" y="37479"/>
                    <a:pt x="22827" y="35320"/>
                    <a:pt x="23374" y="32372"/>
                  </a:cubicBezTo>
                  <a:cubicBezTo>
                    <a:pt x="24894" y="24348"/>
                    <a:pt x="28420" y="9332"/>
                    <a:pt x="34408" y="6688"/>
                  </a:cubicBezTo>
                  <a:cubicBezTo>
                    <a:pt x="25988" y="6688"/>
                    <a:pt x="21216" y="14712"/>
                    <a:pt x="21216" y="14712"/>
                  </a:cubicBezTo>
                  <a:cubicBezTo>
                    <a:pt x="21216" y="14712"/>
                    <a:pt x="18146" y="1"/>
                    <a:pt x="6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 rot="188826" flipH="1">
              <a:off x="5815131" y="4284886"/>
              <a:ext cx="912657" cy="1372161"/>
            </a:xfrm>
            <a:custGeom>
              <a:avLst/>
              <a:gdLst/>
              <a:ahLst/>
              <a:cxnLst/>
              <a:rect l="l" t="t" r="r" b="b"/>
              <a:pathLst>
                <a:path w="36506" h="54886" extrusionOk="0">
                  <a:moveTo>
                    <a:pt x="15643" y="0"/>
                  </a:moveTo>
                  <a:cubicBezTo>
                    <a:pt x="14805" y="0"/>
                    <a:pt x="13873" y="205"/>
                    <a:pt x="12827" y="661"/>
                  </a:cubicBezTo>
                  <a:cubicBezTo>
                    <a:pt x="4560" y="4309"/>
                    <a:pt x="11125" y="9963"/>
                    <a:pt x="5563" y="17075"/>
                  </a:cubicBezTo>
                  <a:cubicBezTo>
                    <a:pt x="0" y="24218"/>
                    <a:pt x="6961" y="28534"/>
                    <a:pt x="6961" y="40784"/>
                  </a:cubicBezTo>
                  <a:cubicBezTo>
                    <a:pt x="6961" y="53003"/>
                    <a:pt x="20122" y="54674"/>
                    <a:pt x="20122" y="54674"/>
                  </a:cubicBezTo>
                  <a:cubicBezTo>
                    <a:pt x="21155" y="54818"/>
                    <a:pt x="22118" y="54886"/>
                    <a:pt x="23015" y="54886"/>
                  </a:cubicBezTo>
                  <a:cubicBezTo>
                    <a:pt x="36338" y="54886"/>
                    <a:pt x="35016" y="39902"/>
                    <a:pt x="31399" y="36285"/>
                  </a:cubicBezTo>
                  <a:cubicBezTo>
                    <a:pt x="27539" y="32394"/>
                    <a:pt x="36506" y="21726"/>
                    <a:pt x="27083" y="14127"/>
                  </a:cubicBezTo>
                  <a:cubicBezTo>
                    <a:pt x="22889" y="10761"/>
                    <a:pt x="21724" y="0"/>
                    <a:pt x="15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 rot="-1739069" flipH="1">
              <a:off x="6300350" y="4268723"/>
              <a:ext cx="816196" cy="1053734"/>
            </a:xfrm>
            <a:custGeom>
              <a:avLst/>
              <a:gdLst/>
              <a:ahLst/>
              <a:cxnLst/>
              <a:rect l="l" t="t" r="r" b="b"/>
              <a:pathLst>
                <a:path w="32646" h="42147" extrusionOk="0">
                  <a:moveTo>
                    <a:pt x="7278" y="1"/>
                  </a:moveTo>
                  <a:cubicBezTo>
                    <a:pt x="5885" y="1"/>
                    <a:pt x="4548" y="596"/>
                    <a:pt x="3587" y="1634"/>
                  </a:cubicBezTo>
                  <a:cubicBezTo>
                    <a:pt x="1" y="5677"/>
                    <a:pt x="7569" y="9750"/>
                    <a:pt x="6870" y="11270"/>
                  </a:cubicBezTo>
                  <a:cubicBezTo>
                    <a:pt x="6049" y="12972"/>
                    <a:pt x="548" y="10966"/>
                    <a:pt x="1885" y="14674"/>
                  </a:cubicBezTo>
                  <a:cubicBezTo>
                    <a:pt x="3192" y="18382"/>
                    <a:pt x="8390" y="16255"/>
                    <a:pt x="8360" y="18838"/>
                  </a:cubicBezTo>
                  <a:cubicBezTo>
                    <a:pt x="8360" y="21422"/>
                    <a:pt x="913" y="18413"/>
                    <a:pt x="2068" y="24613"/>
                  </a:cubicBezTo>
                  <a:cubicBezTo>
                    <a:pt x="3253" y="30814"/>
                    <a:pt x="10396" y="27045"/>
                    <a:pt x="9788" y="30206"/>
                  </a:cubicBezTo>
                  <a:cubicBezTo>
                    <a:pt x="9180" y="33398"/>
                    <a:pt x="4043" y="29325"/>
                    <a:pt x="3527" y="35313"/>
                  </a:cubicBezTo>
                  <a:cubicBezTo>
                    <a:pt x="3131" y="39690"/>
                    <a:pt x="8846" y="41057"/>
                    <a:pt x="11946" y="41513"/>
                  </a:cubicBezTo>
                  <a:cubicBezTo>
                    <a:pt x="13040" y="41635"/>
                    <a:pt x="14135" y="41817"/>
                    <a:pt x="15229" y="42000"/>
                  </a:cubicBezTo>
                  <a:cubicBezTo>
                    <a:pt x="15809" y="42098"/>
                    <a:pt x="16392" y="42146"/>
                    <a:pt x="16970" y="42146"/>
                  </a:cubicBezTo>
                  <a:cubicBezTo>
                    <a:pt x="19963" y="42146"/>
                    <a:pt x="22847" y="40853"/>
                    <a:pt x="24834" y="38535"/>
                  </a:cubicBezTo>
                  <a:cubicBezTo>
                    <a:pt x="25533" y="37683"/>
                    <a:pt x="26263" y="36863"/>
                    <a:pt x="27022" y="36073"/>
                  </a:cubicBezTo>
                  <a:cubicBezTo>
                    <a:pt x="29150" y="33732"/>
                    <a:pt x="32646" y="28990"/>
                    <a:pt x="29576" y="25890"/>
                  </a:cubicBezTo>
                  <a:cubicBezTo>
                    <a:pt x="28465" y="24779"/>
                    <a:pt x="27553" y="24393"/>
                    <a:pt x="26767" y="24393"/>
                  </a:cubicBezTo>
                  <a:cubicBezTo>
                    <a:pt x="24979" y="24393"/>
                    <a:pt x="23845" y="26394"/>
                    <a:pt x="22512" y="26394"/>
                  </a:cubicBezTo>
                  <a:cubicBezTo>
                    <a:pt x="22187" y="26394"/>
                    <a:pt x="21851" y="26276"/>
                    <a:pt x="21490" y="25981"/>
                  </a:cubicBezTo>
                  <a:cubicBezTo>
                    <a:pt x="18998" y="23914"/>
                    <a:pt x="26901" y="22273"/>
                    <a:pt x="23831" y="16741"/>
                  </a:cubicBezTo>
                  <a:cubicBezTo>
                    <a:pt x="22929" y="15125"/>
                    <a:pt x="21965" y="14590"/>
                    <a:pt x="21010" y="14590"/>
                  </a:cubicBezTo>
                  <a:cubicBezTo>
                    <a:pt x="19130" y="14590"/>
                    <a:pt x="17286" y="16667"/>
                    <a:pt x="16031" y="16667"/>
                  </a:cubicBezTo>
                  <a:cubicBezTo>
                    <a:pt x="15753" y="16667"/>
                    <a:pt x="15504" y="16565"/>
                    <a:pt x="15290" y="16315"/>
                  </a:cubicBezTo>
                  <a:cubicBezTo>
                    <a:pt x="13648" y="14370"/>
                    <a:pt x="18998" y="12668"/>
                    <a:pt x="17661" y="8990"/>
                  </a:cubicBezTo>
                  <a:cubicBezTo>
                    <a:pt x="17293" y="7971"/>
                    <a:pt x="16802" y="7613"/>
                    <a:pt x="16247" y="7613"/>
                  </a:cubicBezTo>
                  <a:cubicBezTo>
                    <a:pt x="14934" y="7613"/>
                    <a:pt x="13265" y="9623"/>
                    <a:pt x="12044" y="9623"/>
                  </a:cubicBezTo>
                  <a:cubicBezTo>
                    <a:pt x="11904" y="9623"/>
                    <a:pt x="11769" y="9596"/>
                    <a:pt x="11642" y="9537"/>
                  </a:cubicBezTo>
                  <a:cubicBezTo>
                    <a:pt x="10122" y="8838"/>
                    <a:pt x="13344" y="874"/>
                    <a:pt x="7995" y="54"/>
                  </a:cubicBezTo>
                  <a:cubicBezTo>
                    <a:pt x="7755" y="18"/>
                    <a:pt x="7516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1"/>
            <p:cNvSpPr/>
            <p:nvPr/>
          </p:nvSpPr>
          <p:spPr>
            <a:xfrm rot="188826" flipH="1">
              <a:off x="6909761" y="4082824"/>
              <a:ext cx="1060084" cy="1042558"/>
            </a:xfrm>
            <a:custGeom>
              <a:avLst/>
              <a:gdLst/>
              <a:ahLst/>
              <a:cxnLst/>
              <a:rect l="l" t="t" r="r" b="b"/>
              <a:pathLst>
                <a:path w="42403" h="41702" extrusionOk="0">
                  <a:moveTo>
                    <a:pt x="10642" y="0"/>
                  </a:moveTo>
                  <a:cubicBezTo>
                    <a:pt x="7868" y="0"/>
                    <a:pt x="5201" y="1952"/>
                    <a:pt x="4681" y="5461"/>
                  </a:cubicBezTo>
                  <a:cubicBezTo>
                    <a:pt x="3617" y="12847"/>
                    <a:pt x="12037" y="12330"/>
                    <a:pt x="11429" y="15674"/>
                  </a:cubicBezTo>
                  <a:cubicBezTo>
                    <a:pt x="11274" y="16565"/>
                    <a:pt x="10670" y="16807"/>
                    <a:pt x="9842" y="16807"/>
                  </a:cubicBezTo>
                  <a:cubicBezTo>
                    <a:pt x="8854" y="16807"/>
                    <a:pt x="7549" y="16463"/>
                    <a:pt x="6306" y="16463"/>
                  </a:cubicBezTo>
                  <a:cubicBezTo>
                    <a:pt x="4717" y="16463"/>
                    <a:pt x="3231" y="17026"/>
                    <a:pt x="2645" y="19595"/>
                  </a:cubicBezTo>
                  <a:cubicBezTo>
                    <a:pt x="1034" y="26464"/>
                    <a:pt x="10517" y="24884"/>
                    <a:pt x="10578" y="28744"/>
                  </a:cubicBezTo>
                  <a:cubicBezTo>
                    <a:pt x="10604" y="29850"/>
                    <a:pt x="10010" y="30143"/>
                    <a:pt x="9105" y="30143"/>
                  </a:cubicBezTo>
                  <a:cubicBezTo>
                    <a:pt x="8085" y="30143"/>
                    <a:pt x="6671" y="29772"/>
                    <a:pt x="5297" y="29772"/>
                  </a:cubicBezTo>
                  <a:cubicBezTo>
                    <a:pt x="3598" y="29772"/>
                    <a:pt x="1962" y="30340"/>
                    <a:pt x="1216" y="32878"/>
                  </a:cubicBezTo>
                  <a:cubicBezTo>
                    <a:pt x="0" y="37011"/>
                    <a:pt x="4377" y="39413"/>
                    <a:pt x="8177" y="40629"/>
                  </a:cubicBezTo>
                  <a:cubicBezTo>
                    <a:pt x="10489" y="41345"/>
                    <a:pt x="12874" y="41701"/>
                    <a:pt x="15257" y="41701"/>
                  </a:cubicBezTo>
                  <a:cubicBezTo>
                    <a:pt x="18228" y="41701"/>
                    <a:pt x="21195" y="41148"/>
                    <a:pt x="24013" y="40051"/>
                  </a:cubicBezTo>
                  <a:cubicBezTo>
                    <a:pt x="34347" y="35978"/>
                    <a:pt x="42402" y="26221"/>
                    <a:pt x="37539" y="21145"/>
                  </a:cubicBezTo>
                  <a:cubicBezTo>
                    <a:pt x="36071" y="19634"/>
                    <a:pt x="34875" y="19078"/>
                    <a:pt x="33871" y="19078"/>
                  </a:cubicBezTo>
                  <a:cubicBezTo>
                    <a:pt x="31056" y="19078"/>
                    <a:pt x="29747" y="23455"/>
                    <a:pt x="28167" y="23455"/>
                  </a:cubicBezTo>
                  <a:cubicBezTo>
                    <a:pt x="27907" y="23455"/>
                    <a:pt x="27639" y="23336"/>
                    <a:pt x="27356" y="23060"/>
                  </a:cubicBezTo>
                  <a:cubicBezTo>
                    <a:pt x="24742" y="20507"/>
                    <a:pt x="33983" y="15339"/>
                    <a:pt x="28815" y="10689"/>
                  </a:cubicBezTo>
                  <a:cubicBezTo>
                    <a:pt x="27230" y="9262"/>
                    <a:pt x="25859" y="8742"/>
                    <a:pt x="24702" y="8742"/>
                  </a:cubicBezTo>
                  <a:cubicBezTo>
                    <a:pt x="22088" y="8742"/>
                    <a:pt x="20565" y="11396"/>
                    <a:pt x="20122" y="12239"/>
                  </a:cubicBezTo>
                  <a:cubicBezTo>
                    <a:pt x="19941" y="12601"/>
                    <a:pt x="19621" y="12830"/>
                    <a:pt x="19264" y="12830"/>
                  </a:cubicBezTo>
                  <a:cubicBezTo>
                    <a:pt x="18420" y="12830"/>
                    <a:pt x="17371" y="11546"/>
                    <a:pt x="17478" y="7680"/>
                  </a:cubicBezTo>
                  <a:cubicBezTo>
                    <a:pt x="16903" y="2383"/>
                    <a:pt x="13708" y="0"/>
                    <a:pt x="1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1"/>
            <p:cNvSpPr/>
            <p:nvPr/>
          </p:nvSpPr>
          <p:spPr>
            <a:xfrm rot="156440" flipH="1">
              <a:off x="-246610" y="4167838"/>
              <a:ext cx="9536464" cy="1909284"/>
            </a:xfrm>
            <a:custGeom>
              <a:avLst/>
              <a:gdLst/>
              <a:ahLst/>
              <a:cxnLst/>
              <a:rect l="l" t="t" r="r" b="b"/>
              <a:pathLst>
                <a:path w="232924" h="48634" extrusionOk="0">
                  <a:moveTo>
                    <a:pt x="232923" y="1"/>
                  </a:moveTo>
                  <a:cubicBezTo>
                    <a:pt x="232922" y="1"/>
                    <a:pt x="216112" y="20677"/>
                    <a:pt x="195218" y="20677"/>
                  </a:cubicBezTo>
                  <a:cubicBezTo>
                    <a:pt x="190240" y="20677"/>
                    <a:pt x="185030" y="19503"/>
                    <a:pt x="179761" y="16596"/>
                  </a:cubicBezTo>
                  <a:cubicBezTo>
                    <a:pt x="168742" y="10512"/>
                    <a:pt x="159898" y="7795"/>
                    <a:pt x="151675" y="7795"/>
                  </a:cubicBezTo>
                  <a:cubicBezTo>
                    <a:pt x="139484" y="7795"/>
                    <a:pt x="128659" y="13767"/>
                    <a:pt x="114137" y="23587"/>
                  </a:cubicBezTo>
                  <a:cubicBezTo>
                    <a:pt x="106849" y="28528"/>
                    <a:pt x="99382" y="30503"/>
                    <a:pt x="91424" y="30503"/>
                  </a:cubicBezTo>
                  <a:cubicBezTo>
                    <a:pt x="77642" y="30503"/>
                    <a:pt x="62388" y="24579"/>
                    <a:pt x="44044" y="17873"/>
                  </a:cubicBezTo>
                  <a:cubicBezTo>
                    <a:pt x="38184" y="15727"/>
                    <a:pt x="32910" y="14871"/>
                    <a:pt x="28226" y="14871"/>
                  </a:cubicBezTo>
                  <a:cubicBezTo>
                    <a:pt x="9760" y="14871"/>
                    <a:pt x="457" y="28177"/>
                    <a:pt x="457" y="28177"/>
                  </a:cubicBezTo>
                  <a:lnTo>
                    <a:pt x="1" y="37752"/>
                  </a:lnTo>
                  <a:lnTo>
                    <a:pt x="230643" y="48633"/>
                  </a:lnTo>
                  <a:lnTo>
                    <a:pt x="23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4" name="Picture 4" descr="Catholic Trivia: Who Said it? - &quot;It is Jesus that you seek when you dream  of happiness; He is waiting for you when nothing else you find satisfies  you.&quot;">
            <a:extLst>
              <a:ext uri="{FF2B5EF4-FFF2-40B4-BE49-F238E27FC236}">
                <a16:creationId xmlns:a16="http://schemas.microsoft.com/office/drawing/2014/main" id="{782E0C77-FB59-857A-FCA1-B91276E89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8496" r="12714" b="11582"/>
          <a:stretch/>
        </p:blipFill>
        <p:spPr bwMode="auto">
          <a:xfrm>
            <a:off x="2909307" y="1475064"/>
            <a:ext cx="3301108" cy="2552455"/>
          </a:xfrm>
          <a:prstGeom prst="rect">
            <a:avLst/>
          </a:prstGeom>
          <a:ln w="127000" cap="rnd">
            <a:solidFill>
              <a:srgbClr val="3A6868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7F4E164-B9D6-AA17-7820-33DA59757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5596" t="19245" r="20734" b="11600"/>
          <a:stretch/>
        </p:blipFill>
        <p:spPr>
          <a:xfrm>
            <a:off x="503340" y="576533"/>
            <a:ext cx="5398316" cy="391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6E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DB98C-8637-7FB6-2CF7-8688D713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5" y="3667552"/>
            <a:ext cx="2420298" cy="16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0045CDC3-E70E-6306-52C9-EE5F7352790B}"/>
              </a:ext>
            </a:extLst>
          </p:cNvPr>
          <p:cNvSpPr/>
          <p:nvPr/>
        </p:nvSpPr>
        <p:spPr>
          <a:xfrm>
            <a:off x="5540369" y="1647855"/>
            <a:ext cx="3280955" cy="1210072"/>
          </a:xfrm>
          <a:prstGeom prst="cloudCallout">
            <a:avLst>
              <a:gd name="adj1" fmla="val 18439"/>
              <a:gd name="adj2" fmla="val 10690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4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iffy</a:t>
            </a:r>
            <a:endParaRPr lang="ar-SA" sz="1200" b="1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091D5CA2-3359-4B62-6F7C-09E05355A16A}"/>
              </a:ext>
            </a:extLst>
          </p:cNvPr>
          <p:cNvSpPr/>
          <p:nvPr/>
        </p:nvSpPr>
        <p:spPr>
          <a:xfrm>
            <a:off x="2738342" y="2894990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6A867D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Ahmad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92850932-BBE9-C9EE-F19A-DCB515112F7A}"/>
              </a:ext>
            </a:extLst>
          </p:cNvPr>
          <p:cNvSpPr/>
          <p:nvPr/>
        </p:nvSpPr>
        <p:spPr>
          <a:xfrm>
            <a:off x="5541767" y="1632475"/>
            <a:ext cx="3280955" cy="1210072"/>
          </a:xfrm>
          <a:prstGeom prst="cloudCallout">
            <a:avLst>
              <a:gd name="adj1" fmla="val 18439"/>
              <a:gd name="adj2" fmla="val 106908"/>
            </a:avLst>
          </a:prstGeom>
          <a:solidFill>
            <a:srgbClr val="F692A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4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break</a:t>
            </a:r>
            <a:endParaRPr lang="ar-SA" sz="1200" b="1" dirty="0"/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A1E10028-F1B1-147D-1796-B37388198A44}"/>
              </a:ext>
            </a:extLst>
          </p:cNvPr>
          <p:cNvSpPr/>
          <p:nvPr/>
        </p:nvSpPr>
        <p:spPr>
          <a:xfrm>
            <a:off x="2739740" y="2887999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chemeClr val="accent2">
              <a:lumMod val="2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Ahmad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311C98E8-4F10-80C8-FADB-6793D332A89A}"/>
              </a:ext>
            </a:extLst>
          </p:cNvPr>
          <p:cNvSpPr/>
          <p:nvPr/>
        </p:nvSpPr>
        <p:spPr>
          <a:xfrm>
            <a:off x="5543165" y="1642263"/>
            <a:ext cx="3280955" cy="1210072"/>
          </a:xfrm>
          <a:prstGeom prst="cloudCallout">
            <a:avLst>
              <a:gd name="adj1" fmla="val 18439"/>
              <a:gd name="adj2" fmla="val 106908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4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on cloud nine</a:t>
            </a:r>
            <a:endParaRPr lang="ar-SA" sz="1200" b="1" dirty="0"/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C865A838-9EE0-F93D-3E73-FD5FE03A0452}"/>
              </a:ext>
            </a:extLst>
          </p:cNvPr>
          <p:cNvSpPr/>
          <p:nvPr/>
        </p:nvSpPr>
        <p:spPr>
          <a:xfrm>
            <a:off x="2732749" y="2881008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Ahmad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8C2A5FF3-EA95-6A5A-9421-11E0B27B9003}"/>
              </a:ext>
            </a:extLst>
          </p:cNvPr>
          <p:cNvSpPr/>
          <p:nvPr/>
        </p:nvSpPr>
        <p:spPr>
          <a:xfrm>
            <a:off x="5561341" y="1618494"/>
            <a:ext cx="3280955" cy="1210072"/>
          </a:xfrm>
          <a:prstGeom prst="cloudCallout">
            <a:avLst>
              <a:gd name="adj1" fmla="val 18439"/>
              <a:gd name="adj2" fmla="val 106908"/>
            </a:avLst>
          </a:prstGeom>
          <a:solidFill>
            <a:srgbClr val="FD6E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4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e freaking me out. </a:t>
            </a:r>
            <a:endParaRPr lang="ar-SA" sz="1200" b="1" dirty="0"/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8769915E-4F7F-C973-FC89-05AAB600E91A}"/>
              </a:ext>
            </a:extLst>
          </p:cNvPr>
          <p:cNvSpPr/>
          <p:nvPr/>
        </p:nvSpPr>
        <p:spPr>
          <a:xfrm>
            <a:off x="2708981" y="2882406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rgbClr val="56947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Fahad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8"/>
          <p:cNvSpPr txBox="1">
            <a:spLocks noGrp="1"/>
          </p:cNvSpPr>
          <p:nvPr>
            <p:ph type="title"/>
          </p:nvPr>
        </p:nvSpPr>
        <p:spPr>
          <a:xfrm>
            <a:off x="805504" y="39469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D6E80"/>
                </a:solidFill>
              </a:rPr>
              <a:t>Read the words and their meaning</a:t>
            </a:r>
            <a:endParaRPr dirty="0">
              <a:solidFill>
                <a:srgbClr val="FD6E8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F18D5F8-FBBF-6029-3714-1D2FC08E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17" t="43869" r="6756" b="29064"/>
          <a:stretch/>
        </p:blipFill>
        <p:spPr>
          <a:xfrm>
            <a:off x="1417739" y="1384183"/>
            <a:ext cx="6467912" cy="2466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694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duction of Labor Case Report by Slidesgo">
  <a:themeElements>
    <a:clrScheme name="Simple Light">
      <a:dk1>
        <a:srgbClr val="3F4156"/>
      </a:dk1>
      <a:lt1>
        <a:srgbClr val="FFF5F9"/>
      </a:lt1>
      <a:dk2>
        <a:srgbClr val="F5DEE6"/>
      </a:dk2>
      <a:lt2>
        <a:srgbClr val="F8A9BE"/>
      </a:lt2>
      <a:accent1>
        <a:srgbClr val="FD6E80"/>
      </a:accent1>
      <a:accent2>
        <a:srgbClr val="D1EDE2"/>
      </a:accent2>
      <a:accent3>
        <a:srgbClr val="56947F"/>
      </a:accent3>
      <a:accent4>
        <a:srgbClr val="3A6868"/>
      </a:accent4>
      <a:accent5>
        <a:srgbClr val="6A867D"/>
      </a:accent5>
      <a:accent6>
        <a:srgbClr val="E7E7E7"/>
      </a:accent6>
      <a:hlink>
        <a:srgbClr val="3F41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311</Words>
  <Application>Microsoft Office PowerPoint</Application>
  <PresentationFormat>عرض على الشاشة (16:9)</PresentationFormat>
  <Paragraphs>82</Paragraphs>
  <Slides>20</Slides>
  <Notes>20</Notes>
  <HiddenSlides>1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Handlee</vt:lpstr>
      <vt:lpstr>DM Sans</vt:lpstr>
      <vt:lpstr>Fahkwang</vt:lpstr>
      <vt:lpstr>Bebas Neue</vt:lpstr>
      <vt:lpstr>Arial</vt:lpstr>
      <vt:lpstr>Albert Sans Light</vt:lpstr>
      <vt:lpstr>Cavolini</vt:lpstr>
      <vt:lpstr>Montserrat</vt:lpstr>
      <vt:lpstr>Calibri</vt:lpstr>
      <vt:lpstr>Arima</vt:lpstr>
      <vt:lpstr>Induction of Labor Case Report by Slidesgo</vt:lpstr>
      <vt:lpstr>Unit 8 Against The Odds Conversation+ Listening</vt:lpstr>
      <vt:lpstr>Listen</vt:lpstr>
      <vt:lpstr>Open</vt:lpstr>
      <vt:lpstr>عرض تقديمي في PowerPoint</vt:lpstr>
      <vt:lpstr> Open your book  p.(114)</vt:lpstr>
      <vt:lpstr>عرض تقديمي في PowerPoint</vt:lpstr>
      <vt:lpstr>عرض تقديمي في PowerPoint</vt:lpstr>
      <vt:lpstr>عرض تقديمي في PowerPoint</vt:lpstr>
      <vt:lpstr>Read the words and their meaning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From The Holy Quraan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Against The Odds Conversation+ Listening</dc:title>
  <dc:creator>ام الوليد</dc:creator>
  <cp:lastModifiedBy>Khalid Alabudilah (HRSD)</cp:lastModifiedBy>
  <cp:revision>6</cp:revision>
  <dcterms:modified xsi:type="dcterms:W3CDTF">2024-01-20T20:03:02Z</dcterms:modified>
</cp:coreProperties>
</file>