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6"/>
  </p:notesMasterIdLst>
  <p:sldIdLst>
    <p:sldId id="1276" r:id="rId2"/>
    <p:sldId id="582" r:id="rId3"/>
    <p:sldId id="756" r:id="rId4"/>
    <p:sldId id="786" r:id="rId5"/>
    <p:sldId id="685" r:id="rId6"/>
    <p:sldId id="1250" r:id="rId7"/>
    <p:sldId id="1277" r:id="rId8"/>
    <p:sldId id="1294" r:id="rId9"/>
    <p:sldId id="1281" r:id="rId10"/>
    <p:sldId id="1283" r:id="rId11"/>
    <p:sldId id="1291" r:id="rId12"/>
    <p:sldId id="1285" r:id="rId13"/>
    <p:sldId id="1278" r:id="rId14"/>
    <p:sldId id="1279" r:id="rId15"/>
    <p:sldId id="1282" r:id="rId16"/>
    <p:sldId id="1296" r:id="rId17"/>
    <p:sldId id="1297" r:id="rId18"/>
    <p:sldId id="1295" r:id="rId19"/>
    <p:sldId id="1286" r:id="rId20"/>
    <p:sldId id="1293" r:id="rId21"/>
    <p:sldId id="1292" r:id="rId22"/>
    <p:sldId id="1288" r:id="rId23"/>
    <p:sldId id="806" r:id="rId24"/>
    <p:sldId id="1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1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0066"/>
    <a:srgbClr val="008000"/>
    <a:srgbClr val="0000FF"/>
    <a:srgbClr val="FF9900"/>
    <a:srgbClr val="33CC33"/>
    <a:srgbClr val="996600"/>
    <a:srgbClr val="969696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33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g1013b38ce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5" name="Google Shape;3335;g1013b38ce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58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9C3D-79EE-475C-A033-57F9FFE3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E6AB6-7BC2-4893-9C10-5792E3C3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EB84-82FA-4AEB-B6ED-FFDBE185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5AF5-0DC4-405F-BF22-3FF3D72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3159-0C76-435F-840D-7024F109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29A7-582E-49F0-9673-BDA13343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11966-5DA1-4390-AFA3-09B48B48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FD94-BDC0-45EE-83CA-EE5BF17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664A-9EA9-499A-84A0-7D4E784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C71C-AA74-45D2-9171-0001879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D4BCE-CD1A-4FA9-ACA6-0BAA65D0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1F590-D9DF-4F3D-A5B9-646477DA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CB18-645F-43E0-B3B8-6EC1C24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B17-9EF3-4318-A6B8-E1F1D55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80E8-81AD-4137-B7FE-B9C2140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6624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"/>
          <p:cNvPicPr preferRelativeResize="0"/>
          <p:nvPr/>
        </p:nvPicPr>
        <p:blipFill rotWithShape="1">
          <a:blip r:embed="rId2">
            <a:alphaModFix amt="94000"/>
          </a:blip>
          <a:srcRect l="455" t="16991" r="465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4"/>
          <p:cNvGrpSpPr/>
          <p:nvPr/>
        </p:nvGrpSpPr>
        <p:grpSpPr>
          <a:xfrm>
            <a:off x="1325618" y="290467"/>
            <a:ext cx="9540767" cy="6277067"/>
            <a:chOff x="229350" y="501725"/>
            <a:chExt cx="7155575" cy="4707800"/>
          </a:xfrm>
        </p:grpSpPr>
        <p:sp>
          <p:nvSpPr>
            <p:cNvPr id="245" name="Google Shape;245;p4"/>
            <p:cNvSpPr/>
            <p:nvPr/>
          </p:nvSpPr>
          <p:spPr>
            <a:xfrm>
              <a:off x="1650800" y="1203050"/>
              <a:ext cx="34900" cy="27025"/>
            </a:xfrm>
            <a:custGeom>
              <a:avLst/>
              <a:gdLst/>
              <a:ahLst/>
              <a:cxnLst/>
              <a:rect l="l" t="t" r="r" b="b"/>
              <a:pathLst>
                <a:path w="1396" h="1081" extrusionOk="0">
                  <a:moveTo>
                    <a:pt x="694" y="1"/>
                  </a:moveTo>
                  <a:cubicBezTo>
                    <a:pt x="1" y="1"/>
                    <a:pt x="8" y="1080"/>
                    <a:pt x="694" y="1080"/>
                  </a:cubicBezTo>
                  <a:cubicBezTo>
                    <a:pt x="1395" y="1080"/>
                    <a:pt x="1395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074400" y="1571600"/>
              <a:ext cx="69200" cy="54000"/>
            </a:xfrm>
            <a:custGeom>
              <a:avLst/>
              <a:gdLst/>
              <a:ahLst/>
              <a:cxnLst/>
              <a:rect l="l" t="t" r="r" b="b"/>
              <a:pathLst>
                <a:path w="2768" h="2160" extrusionOk="0">
                  <a:moveTo>
                    <a:pt x="1388" y="1"/>
                  </a:moveTo>
                  <a:cubicBezTo>
                    <a:pt x="1" y="1"/>
                    <a:pt x="1" y="2160"/>
                    <a:pt x="1388" y="2160"/>
                  </a:cubicBezTo>
                  <a:cubicBezTo>
                    <a:pt x="2768" y="2160"/>
                    <a:pt x="2768" y="1"/>
                    <a:pt x="1388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523925" y="1391975"/>
              <a:ext cx="69550" cy="53650"/>
            </a:xfrm>
            <a:custGeom>
              <a:avLst/>
              <a:gdLst/>
              <a:ahLst/>
              <a:cxnLst/>
              <a:rect l="l" t="t" r="r" b="b"/>
              <a:pathLst>
                <a:path w="2782" h="2146" extrusionOk="0">
                  <a:moveTo>
                    <a:pt x="1394" y="1"/>
                  </a:moveTo>
                  <a:cubicBezTo>
                    <a:pt x="7" y="1"/>
                    <a:pt x="0" y="2145"/>
                    <a:pt x="1394" y="2145"/>
                  </a:cubicBezTo>
                  <a:cubicBezTo>
                    <a:pt x="2767" y="2145"/>
                    <a:pt x="2781" y="1"/>
                    <a:pt x="13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3348775" y="1463825"/>
              <a:ext cx="69200" cy="53650"/>
            </a:xfrm>
            <a:custGeom>
              <a:avLst/>
              <a:gdLst/>
              <a:ahLst/>
              <a:cxnLst/>
              <a:rect l="l" t="t" r="r" b="b"/>
              <a:pathLst>
                <a:path w="2768" h="2146" extrusionOk="0">
                  <a:moveTo>
                    <a:pt x="1387" y="1"/>
                  </a:moveTo>
                  <a:cubicBezTo>
                    <a:pt x="0" y="1"/>
                    <a:pt x="0" y="2145"/>
                    <a:pt x="1387" y="2145"/>
                  </a:cubicBezTo>
                  <a:cubicBezTo>
                    <a:pt x="2767" y="2145"/>
                    <a:pt x="2767" y="1"/>
                    <a:pt x="1387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563975" y="1248625"/>
              <a:ext cx="69175" cy="53650"/>
            </a:xfrm>
            <a:custGeom>
              <a:avLst/>
              <a:gdLst/>
              <a:ahLst/>
              <a:cxnLst/>
              <a:rect l="l" t="t" r="r" b="b"/>
              <a:pathLst>
                <a:path w="2767" h="2146" extrusionOk="0">
                  <a:moveTo>
                    <a:pt x="1380" y="1"/>
                  </a:moveTo>
                  <a:cubicBezTo>
                    <a:pt x="0" y="1"/>
                    <a:pt x="0" y="2146"/>
                    <a:pt x="1380" y="2146"/>
                  </a:cubicBezTo>
                  <a:cubicBezTo>
                    <a:pt x="2767" y="2146"/>
                    <a:pt x="2767" y="1"/>
                    <a:pt x="1380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229025" y="1291875"/>
              <a:ext cx="69200" cy="54025"/>
            </a:xfrm>
            <a:custGeom>
              <a:avLst/>
              <a:gdLst/>
              <a:ahLst/>
              <a:cxnLst/>
              <a:rect l="l" t="t" r="r" b="b"/>
              <a:pathLst>
                <a:path w="2768" h="2161" extrusionOk="0">
                  <a:moveTo>
                    <a:pt x="1388" y="1"/>
                  </a:moveTo>
                  <a:cubicBezTo>
                    <a:pt x="1" y="1"/>
                    <a:pt x="1" y="2160"/>
                    <a:pt x="1388" y="2160"/>
                  </a:cubicBezTo>
                  <a:cubicBezTo>
                    <a:pt x="2768" y="2160"/>
                    <a:pt x="2768" y="1"/>
                    <a:pt x="1388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5500175" y="1427725"/>
              <a:ext cx="69375" cy="54000"/>
            </a:xfrm>
            <a:custGeom>
              <a:avLst/>
              <a:gdLst/>
              <a:ahLst/>
              <a:cxnLst/>
              <a:rect l="l" t="t" r="r" b="b"/>
              <a:pathLst>
                <a:path w="2775" h="2160" extrusionOk="0">
                  <a:moveTo>
                    <a:pt x="1387" y="0"/>
                  </a:moveTo>
                  <a:cubicBezTo>
                    <a:pt x="0" y="0"/>
                    <a:pt x="0" y="2159"/>
                    <a:pt x="1387" y="2159"/>
                  </a:cubicBezTo>
                  <a:cubicBezTo>
                    <a:pt x="2774" y="2159"/>
                    <a:pt x="2774" y="0"/>
                    <a:pt x="1387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930550" y="3177325"/>
              <a:ext cx="69200" cy="53825"/>
            </a:xfrm>
            <a:custGeom>
              <a:avLst/>
              <a:gdLst/>
              <a:ahLst/>
              <a:cxnLst/>
              <a:rect l="l" t="t" r="r" b="b"/>
              <a:pathLst>
                <a:path w="2768" h="2153" extrusionOk="0">
                  <a:moveTo>
                    <a:pt x="1388" y="1"/>
                  </a:moveTo>
                  <a:cubicBezTo>
                    <a:pt x="1" y="1"/>
                    <a:pt x="1" y="2153"/>
                    <a:pt x="1388" y="2153"/>
                  </a:cubicBezTo>
                  <a:cubicBezTo>
                    <a:pt x="2768" y="2153"/>
                    <a:pt x="2768" y="1"/>
                    <a:pt x="1388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6185425" y="2711900"/>
              <a:ext cx="69375" cy="54000"/>
            </a:xfrm>
            <a:custGeom>
              <a:avLst/>
              <a:gdLst/>
              <a:ahLst/>
              <a:cxnLst/>
              <a:rect l="l" t="t" r="r" b="b"/>
              <a:pathLst>
                <a:path w="2775" h="2160" extrusionOk="0">
                  <a:moveTo>
                    <a:pt x="1388" y="1"/>
                  </a:moveTo>
                  <a:cubicBezTo>
                    <a:pt x="1" y="1"/>
                    <a:pt x="1" y="2160"/>
                    <a:pt x="1388" y="2160"/>
                  </a:cubicBezTo>
                  <a:cubicBezTo>
                    <a:pt x="2775" y="2160"/>
                    <a:pt x="2775" y="1"/>
                    <a:pt x="1388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696425" y="3835050"/>
              <a:ext cx="69725" cy="53825"/>
            </a:xfrm>
            <a:custGeom>
              <a:avLst/>
              <a:gdLst/>
              <a:ahLst/>
              <a:cxnLst/>
              <a:rect l="l" t="t" r="r" b="b"/>
              <a:pathLst>
                <a:path w="2789" h="2153" extrusionOk="0">
                  <a:moveTo>
                    <a:pt x="1394" y="1"/>
                  </a:moveTo>
                  <a:cubicBezTo>
                    <a:pt x="0" y="1"/>
                    <a:pt x="7" y="2153"/>
                    <a:pt x="1394" y="2153"/>
                  </a:cubicBezTo>
                  <a:cubicBezTo>
                    <a:pt x="2774" y="2153"/>
                    <a:pt x="2788" y="1"/>
                    <a:pt x="13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922500" y="4087600"/>
              <a:ext cx="69200" cy="53825"/>
            </a:xfrm>
            <a:custGeom>
              <a:avLst/>
              <a:gdLst/>
              <a:ahLst/>
              <a:cxnLst/>
              <a:rect l="l" t="t" r="r" b="b"/>
              <a:pathLst>
                <a:path w="2768" h="2153" extrusionOk="0">
                  <a:moveTo>
                    <a:pt x="1387" y="1"/>
                  </a:moveTo>
                  <a:cubicBezTo>
                    <a:pt x="0" y="1"/>
                    <a:pt x="0" y="2153"/>
                    <a:pt x="1387" y="2153"/>
                  </a:cubicBezTo>
                  <a:cubicBezTo>
                    <a:pt x="2767" y="2153"/>
                    <a:pt x="2767" y="1"/>
                    <a:pt x="1387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652075" y="4038825"/>
              <a:ext cx="69350" cy="53825"/>
            </a:xfrm>
            <a:custGeom>
              <a:avLst/>
              <a:gdLst/>
              <a:ahLst/>
              <a:cxnLst/>
              <a:rect l="l" t="t" r="r" b="b"/>
              <a:pathLst>
                <a:path w="2774" h="2153" extrusionOk="0">
                  <a:moveTo>
                    <a:pt x="1387" y="0"/>
                  </a:moveTo>
                  <a:cubicBezTo>
                    <a:pt x="0" y="0"/>
                    <a:pt x="0" y="2152"/>
                    <a:pt x="1387" y="2152"/>
                  </a:cubicBezTo>
                  <a:cubicBezTo>
                    <a:pt x="2774" y="2152"/>
                    <a:pt x="2774" y="0"/>
                    <a:pt x="1387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05050" y="2227375"/>
              <a:ext cx="69375" cy="53825"/>
            </a:xfrm>
            <a:custGeom>
              <a:avLst/>
              <a:gdLst/>
              <a:ahLst/>
              <a:cxnLst/>
              <a:rect l="l" t="t" r="r" b="b"/>
              <a:pathLst>
                <a:path w="2775" h="2153" extrusionOk="0">
                  <a:moveTo>
                    <a:pt x="1388" y="0"/>
                  </a:moveTo>
                  <a:cubicBezTo>
                    <a:pt x="1" y="0"/>
                    <a:pt x="1" y="2152"/>
                    <a:pt x="1388" y="2152"/>
                  </a:cubicBezTo>
                  <a:cubicBezTo>
                    <a:pt x="2775" y="2152"/>
                    <a:pt x="2775" y="0"/>
                    <a:pt x="1388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501750" y="2490275"/>
              <a:ext cx="69725" cy="54000"/>
            </a:xfrm>
            <a:custGeom>
              <a:avLst/>
              <a:gdLst/>
              <a:ahLst/>
              <a:cxnLst/>
              <a:rect l="l" t="t" r="r" b="b"/>
              <a:pathLst>
                <a:path w="2789" h="2160" extrusionOk="0">
                  <a:moveTo>
                    <a:pt x="1395" y="1"/>
                  </a:moveTo>
                  <a:cubicBezTo>
                    <a:pt x="0" y="1"/>
                    <a:pt x="8" y="2160"/>
                    <a:pt x="1395" y="2160"/>
                  </a:cubicBezTo>
                  <a:cubicBezTo>
                    <a:pt x="2782" y="2160"/>
                    <a:pt x="2789" y="1"/>
                    <a:pt x="1395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434000" y="1934075"/>
              <a:ext cx="69375" cy="53825"/>
            </a:xfrm>
            <a:custGeom>
              <a:avLst/>
              <a:gdLst/>
              <a:ahLst/>
              <a:cxnLst/>
              <a:rect l="l" t="t" r="r" b="b"/>
              <a:pathLst>
                <a:path w="2775" h="2153" extrusionOk="0">
                  <a:moveTo>
                    <a:pt x="1388" y="0"/>
                  </a:moveTo>
                  <a:cubicBezTo>
                    <a:pt x="1" y="0"/>
                    <a:pt x="1" y="2152"/>
                    <a:pt x="1388" y="2152"/>
                  </a:cubicBezTo>
                  <a:cubicBezTo>
                    <a:pt x="2775" y="2152"/>
                    <a:pt x="2775" y="0"/>
                    <a:pt x="1388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842050" y="2552850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694" y="0"/>
                  </a:moveTo>
                  <a:cubicBezTo>
                    <a:pt x="8" y="0"/>
                    <a:pt x="1" y="1072"/>
                    <a:pt x="694" y="1072"/>
                  </a:cubicBezTo>
                  <a:cubicBezTo>
                    <a:pt x="1388" y="1072"/>
                    <a:pt x="1388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694600" y="30154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1" y="0"/>
                    <a:pt x="8" y="1073"/>
                    <a:pt x="694" y="1073"/>
                  </a:cubicBezTo>
                  <a:cubicBezTo>
                    <a:pt x="1395" y="1073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949475" y="35659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701" y="0"/>
                  </a:moveTo>
                  <a:cubicBezTo>
                    <a:pt x="0" y="0"/>
                    <a:pt x="8" y="1073"/>
                    <a:pt x="701" y="1073"/>
                  </a:cubicBezTo>
                  <a:cubicBezTo>
                    <a:pt x="1395" y="1073"/>
                    <a:pt x="1395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972525" y="2014850"/>
              <a:ext cx="34700" cy="27200"/>
            </a:xfrm>
            <a:custGeom>
              <a:avLst/>
              <a:gdLst/>
              <a:ahLst/>
              <a:cxnLst/>
              <a:rect l="l" t="t" r="r" b="b"/>
              <a:pathLst>
                <a:path w="1388" h="1088" extrusionOk="0">
                  <a:moveTo>
                    <a:pt x="694" y="1"/>
                  </a:moveTo>
                  <a:cubicBezTo>
                    <a:pt x="8" y="1"/>
                    <a:pt x="0" y="1087"/>
                    <a:pt x="694" y="1087"/>
                  </a:cubicBezTo>
                  <a:cubicBezTo>
                    <a:pt x="1387" y="1087"/>
                    <a:pt x="1387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850800" y="13532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1" y="0"/>
                    <a:pt x="8" y="1073"/>
                    <a:pt x="694" y="1073"/>
                  </a:cubicBezTo>
                  <a:cubicBezTo>
                    <a:pt x="1395" y="1073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312125" y="2042025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1" y="0"/>
                    <a:pt x="8" y="1073"/>
                    <a:pt x="694" y="1073"/>
                  </a:cubicBezTo>
                  <a:cubicBezTo>
                    <a:pt x="1395" y="1073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127675" y="3377500"/>
              <a:ext cx="36125" cy="27025"/>
            </a:xfrm>
            <a:custGeom>
              <a:avLst/>
              <a:gdLst/>
              <a:ahLst/>
              <a:cxnLst/>
              <a:rect l="l" t="t" r="r" b="b"/>
              <a:pathLst>
                <a:path w="1445" h="1081" extrusionOk="0">
                  <a:moveTo>
                    <a:pt x="551" y="1"/>
                  </a:moveTo>
                  <a:cubicBezTo>
                    <a:pt x="472" y="1"/>
                    <a:pt x="401" y="15"/>
                    <a:pt x="337" y="44"/>
                  </a:cubicBezTo>
                  <a:cubicBezTo>
                    <a:pt x="272" y="72"/>
                    <a:pt x="215" y="115"/>
                    <a:pt x="165" y="165"/>
                  </a:cubicBezTo>
                  <a:cubicBezTo>
                    <a:pt x="115" y="208"/>
                    <a:pt x="79" y="265"/>
                    <a:pt x="58" y="330"/>
                  </a:cubicBezTo>
                  <a:cubicBezTo>
                    <a:pt x="22" y="394"/>
                    <a:pt x="1" y="466"/>
                    <a:pt x="1" y="537"/>
                  </a:cubicBezTo>
                  <a:lnTo>
                    <a:pt x="29" y="680"/>
                  </a:lnTo>
                  <a:cubicBezTo>
                    <a:pt x="51" y="773"/>
                    <a:pt x="101" y="852"/>
                    <a:pt x="165" y="923"/>
                  </a:cubicBezTo>
                  <a:lnTo>
                    <a:pt x="272" y="1002"/>
                  </a:lnTo>
                  <a:cubicBezTo>
                    <a:pt x="358" y="1052"/>
                    <a:pt x="451" y="1080"/>
                    <a:pt x="551" y="1080"/>
                  </a:cubicBezTo>
                  <a:lnTo>
                    <a:pt x="909" y="1080"/>
                  </a:lnTo>
                  <a:cubicBezTo>
                    <a:pt x="980" y="1080"/>
                    <a:pt x="1052" y="1066"/>
                    <a:pt x="1116" y="1030"/>
                  </a:cubicBezTo>
                  <a:cubicBezTo>
                    <a:pt x="1180" y="1009"/>
                    <a:pt x="1237" y="973"/>
                    <a:pt x="1280" y="923"/>
                  </a:cubicBezTo>
                  <a:cubicBezTo>
                    <a:pt x="1388" y="823"/>
                    <a:pt x="1445" y="680"/>
                    <a:pt x="1445" y="537"/>
                  </a:cubicBezTo>
                  <a:lnTo>
                    <a:pt x="1423" y="394"/>
                  </a:lnTo>
                  <a:cubicBezTo>
                    <a:pt x="1402" y="301"/>
                    <a:pt x="1352" y="222"/>
                    <a:pt x="1280" y="165"/>
                  </a:cubicBezTo>
                  <a:lnTo>
                    <a:pt x="1173" y="79"/>
                  </a:lnTo>
                  <a:cubicBezTo>
                    <a:pt x="1094" y="29"/>
                    <a:pt x="1001" y="1"/>
                    <a:pt x="909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396850" y="3798950"/>
              <a:ext cx="34875" cy="27025"/>
            </a:xfrm>
            <a:custGeom>
              <a:avLst/>
              <a:gdLst/>
              <a:ahLst/>
              <a:cxnLst/>
              <a:rect l="l" t="t" r="r" b="b"/>
              <a:pathLst>
                <a:path w="1395" h="1081" extrusionOk="0">
                  <a:moveTo>
                    <a:pt x="694" y="1"/>
                  </a:moveTo>
                  <a:cubicBezTo>
                    <a:pt x="1" y="1"/>
                    <a:pt x="8" y="1080"/>
                    <a:pt x="694" y="1080"/>
                  </a:cubicBezTo>
                  <a:cubicBezTo>
                    <a:pt x="1395" y="1080"/>
                    <a:pt x="1395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966475" y="447135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701" y="0"/>
                  </a:moveTo>
                  <a:cubicBezTo>
                    <a:pt x="0" y="0"/>
                    <a:pt x="7" y="1073"/>
                    <a:pt x="701" y="1073"/>
                  </a:cubicBezTo>
                  <a:cubicBezTo>
                    <a:pt x="1394" y="1073"/>
                    <a:pt x="1394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128050" y="4435425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694" y="0"/>
                  </a:moveTo>
                  <a:cubicBezTo>
                    <a:pt x="7" y="0"/>
                    <a:pt x="0" y="1073"/>
                    <a:pt x="694" y="1073"/>
                  </a:cubicBezTo>
                  <a:cubicBezTo>
                    <a:pt x="1387" y="1073"/>
                    <a:pt x="1387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5848350" y="4090475"/>
              <a:ext cx="34875" cy="27000"/>
            </a:xfrm>
            <a:custGeom>
              <a:avLst/>
              <a:gdLst/>
              <a:ahLst/>
              <a:cxnLst/>
              <a:rect l="l" t="t" r="r" b="b"/>
              <a:pathLst>
                <a:path w="1395" h="1080" extrusionOk="0">
                  <a:moveTo>
                    <a:pt x="694" y="0"/>
                  </a:moveTo>
                  <a:cubicBezTo>
                    <a:pt x="0" y="0"/>
                    <a:pt x="7" y="1080"/>
                    <a:pt x="694" y="1080"/>
                  </a:cubicBezTo>
                  <a:cubicBezTo>
                    <a:pt x="1394" y="1080"/>
                    <a:pt x="1394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5570400" y="4009850"/>
              <a:ext cx="34900" cy="27025"/>
            </a:xfrm>
            <a:custGeom>
              <a:avLst/>
              <a:gdLst/>
              <a:ahLst/>
              <a:cxnLst/>
              <a:rect l="l" t="t" r="r" b="b"/>
              <a:pathLst>
                <a:path w="1396" h="1081" extrusionOk="0">
                  <a:moveTo>
                    <a:pt x="694" y="1"/>
                  </a:moveTo>
                  <a:cubicBezTo>
                    <a:pt x="1" y="1"/>
                    <a:pt x="8" y="1080"/>
                    <a:pt x="694" y="1080"/>
                  </a:cubicBezTo>
                  <a:cubicBezTo>
                    <a:pt x="1395" y="1080"/>
                    <a:pt x="1395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723575" y="26785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702" y="0"/>
                  </a:moveTo>
                  <a:cubicBezTo>
                    <a:pt x="1" y="0"/>
                    <a:pt x="1" y="1072"/>
                    <a:pt x="702" y="1072"/>
                  </a:cubicBezTo>
                  <a:cubicBezTo>
                    <a:pt x="1388" y="1072"/>
                    <a:pt x="1395" y="0"/>
                    <a:pt x="702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973800" y="3624325"/>
              <a:ext cx="34875" cy="26850"/>
            </a:xfrm>
            <a:custGeom>
              <a:avLst/>
              <a:gdLst/>
              <a:ahLst/>
              <a:cxnLst/>
              <a:rect l="l" t="t" r="r" b="b"/>
              <a:pathLst>
                <a:path w="1395" h="1074" extrusionOk="0">
                  <a:moveTo>
                    <a:pt x="702" y="1"/>
                  </a:moveTo>
                  <a:cubicBezTo>
                    <a:pt x="1" y="1"/>
                    <a:pt x="1" y="1073"/>
                    <a:pt x="702" y="1073"/>
                  </a:cubicBezTo>
                  <a:cubicBezTo>
                    <a:pt x="1388" y="1073"/>
                    <a:pt x="1395" y="1"/>
                    <a:pt x="702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5611525" y="2211450"/>
              <a:ext cx="34875" cy="27200"/>
            </a:xfrm>
            <a:custGeom>
              <a:avLst/>
              <a:gdLst/>
              <a:ahLst/>
              <a:cxnLst/>
              <a:rect l="l" t="t" r="r" b="b"/>
              <a:pathLst>
                <a:path w="1395" h="1088" extrusionOk="0">
                  <a:moveTo>
                    <a:pt x="694" y="1"/>
                  </a:moveTo>
                  <a:cubicBezTo>
                    <a:pt x="0" y="1"/>
                    <a:pt x="7" y="1088"/>
                    <a:pt x="694" y="1088"/>
                  </a:cubicBezTo>
                  <a:cubicBezTo>
                    <a:pt x="1394" y="1088"/>
                    <a:pt x="1394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5757900" y="1378400"/>
              <a:ext cx="34525" cy="27000"/>
            </a:xfrm>
            <a:custGeom>
              <a:avLst/>
              <a:gdLst/>
              <a:ahLst/>
              <a:cxnLst/>
              <a:rect l="l" t="t" r="r" b="b"/>
              <a:pathLst>
                <a:path w="1381" h="1080" extrusionOk="0">
                  <a:moveTo>
                    <a:pt x="694" y="0"/>
                  </a:moveTo>
                  <a:cubicBezTo>
                    <a:pt x="8" y="0"/>
                    <a:pt x="1" y="1080"/>
                    <a:pt x="694" y="1080"/>
                  </a:cubicBezTo>
                  <a:cubicBezTo>
                    <a:pt x="1380" y="1080"/>
                    <a:pt x="1380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465325" y="1290825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701" y="0"/>
                  </a:moveTo>
                  <a:cubicBezTo>
                    <a:pt x="0" y="0"/>
                    <a:pt x="14" y="1072"/>
                    <a:pt x="701" y="1072"/>
                  </a:cubicBezTo>
                  <a:cubicBezTo>
                    <a:pt x="1394" y="1072"/>
                    <a:pt x="1394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4522325" y="1952125"/>
              <a:ext cx="34875" cy="27000"/>
            </a:xfrm>
            <a:custGeom>
              <a:avLst/>
              <a:gdLst/>
              <a:ahLst/>
              <a:cxnLst/>
              <a:rect l="l" t="t" r="r" b="b"/>
              <a:pathLst>
                <a:path w="1395" h="1080" extrusionOk="0">
                  <a:moveTo>
                    <a:pt x="701" y="0"/>
                  </a:moveTo>
                  <a:cubicBezTo>
                    <a:pt x="1" y="0"/>
                    <a:pt x="8" y="1080"/>
                    <a:pt x="701" y="1080"/>
                  </a:cubicBezTo>
                  <a:cubicBezTo>
                    <a:pt x="1395" y="1080"/>
                    <a:pt x="1395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344100" y="38088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1" y="0"/>
                    <a:pt x="8" y="1072"/>
                    <a:pt x="694" y="1072"/>
                  </a:cubicBezTo>
                  <a:cubicBezTo>
                    <a:pt x="1395" y="1072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4738600" y="914575"/>
              <a:ext cx="34875" cy="27025"/>
            </a:xfrm>
            <a:custGeom>
              <a:avLst/>
              <a:gdLst/>
              <a:ahLst/>
              <a:cxnLst/>
              <a:rect l="l" t="t" r="r" b="b"/>
              <a:pathLst>
                <a:path w="1395" h="1081" extrusionOk="0">
                  <a:moveTo>
                    <a:pt x="701" y="1"/>
                  </a:moveTo>
                  <a:cubicBezTo>
                    <a:pt x="0" y="1"/>
                    <a:pt x="7" y="1080"/>
                    <a:pt x="701" y="1080"/>
                  </a:cubicBezTo>
                  <a:cubicBezTo>
                    <a:pt x="1394" y="1080"/>
                    <a:pt x="1394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6463000" y="26095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1" y="0"/>
                    <a:pt x="8" y="1073"/>
                    <a:pt x="694" y="1073"/>
                  </a:cubicBezTo>
                  <a:cubicBezTo>
                    <a:pt x="1395" y="1073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5693725" y="1158375"/>
              <a:ext cx="34525" cy="26825"/>
            </a:xfrm>
            <a:custGeom>
              <a:avLst/>
              <a:gdLst/>
              <a:ahLst/>
              <a:cxnLst/>
              <a:rect l="l" t="t" r="r" b="b"/>
              <a:pathLst>
                <a:path w="1381" h="1073" extrusionOk="0">
                  <a:moveTo>
                    <a:pt x="694" y="0"/>
                  </a:moveTo>
                  <a:cubicBezTo>
                    <a:pt x="8" y="0"/>
                    <a:pt x="1" y="1073"/>
                    <a:pt x="694" y="1073"/>
                  </a:cubicBezTo>
                  <a:cubicBezTo>
                    <a:pt x="1381" y="1073"/>
                    <a:pt x="1381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01125" y="2221125"/>
              <a:ext cx="34875" cy="27000"/>
            </a:xfrm>
            <a:custGeom>
              <a:avLst/>
              <a:gdLst/>
              <a:ahLst/>
              <a:cxnLst/>
              <a:rect l="l" t="t" r="r" b="b"/>
              <a:pathLst>
                <a:path w="1395" h="1080" extrusionOk="0">
                  <a:moveTo>
                    <a:pt x="701" y="0"/>
                  </a:moveTo>
                  <a:cubicBezTo>
                    <a:pt x="1" y="0"/>
                    <a:pt x="8" y="1080"/>
                    <a:pt x="701" y="1080"/>
                  </a:cubicBezTo>
                  <a:cubicBezTo>
                    <a:pt x="1395" y="1080"/>
                    <a:pt x="1395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285325" y="3682425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0" y="0"/>
                    <a:pt x="0" y="1073"/>
                    <a:pt x="694" y="1073"/>
                  </a:cubicBezTo>
                  <a:cubicBezTo>
                    <a:pt x="1387" y="1073"/>
                    <a:pt x="1394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4933600" y="3837925"/>
              <a:ext cx="34675" cy="26825"/>
            </a:xfrm>
            <a:custGeom>
              <a:avLst/>
              <a:gdLst/>
              <a:ahLst/>
              <a:cxnLst/>
              <a:rect l="l" t="t" r="r" b="b"/>
              <a:pathLst>
                <a:path w="1387" h="1073" extrusionOk="0">
                  <a:moveTo>
                    <a:pt x="701" y="0"/>
                  </a:moveTo>
                  <a:cubicBezTo>
                    <a:pt x="14" y="0"/>
                    <a:pt x="0" y="1073"/>
                    <a:pt x="701" y="1073"/>
                  </a:cubicBezTo>
                  <a:cubicBezTo>
                    <a:pt x="1387" y="1073"/>
                    <a:pt x="1387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498750" y="33507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0" y="0"/>
                    <a:pt x="7" y="1073"/>
                    <a:pt x="694" y="1073"/>
                  </a:cubicBezTo>
                  <a:cubicBezTo>
                    <a:pt x="1394" y="1073"/>
                    <a:pt x="1394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825250" y="2892775"/>
              <a:ext cx="34700" cy="26850"/>
            </a:xfrm>
            <a:custGeom>
              <a:avLst/>
              <a:gdLst/>
              <a:ahLst/>
              <a:cxnLst/>
              <a:rect l="l" t="t" r="r" b="b"/>
              <a:pathLst>
                <a:path w="1388" h="1074" extrusionOk="0">
                  <a:moveTo>
                    <a:pt x="701" y="1"/>
                  </a:moveTo>
                  <a:cubicBezTo>
                    <a:pt x="8" y="1"/>
                    <a:pt x="1" y="1073"/>
                    <a:pt x="701" y="1073"/>
                  </a:cubicBezTo>
                  <a:cubicBezTo>
                    <a:pt x="1388" y="1073"/>
                    <a:pt x="1388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523200" y="2980550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701" y="0"/>
                  </a:moveTo>
                  <a:cubicBezTo>
                    <a:pt x="8" y="0"/>
                    <a:pt x="0" y="1073"/>
                    <a:pt x="701" y="1073"/>
                  </a:cubicBezTo>
                  <a:cubicBezTo>
                    <a:pt x="1387" y="1073"/>
                    <a:pt x="1387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493875" y="3146050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702" y="1"/>
                  </a:moveTo>
                  <a:cubicBezTo>
                    <a:pt x="8" y="1"/>
                    <a:pt x="1" y="1073"/>
                    <a:pt x="702" y="1073"/>
                  </a:cubicBezTo>
                  <a:cubicBezTo>
                    <a:pt x="1388" y="1073"/>
                    <a:pt x="1388" y="1"/>
                    <a:pt x="702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640100" y="3730675"/>
              <a:ext cx="34875" cy="26850"/>
            </a:xfrm>
            <a:custGeom>
              <a:avLst/>
              <a:gdLst/>
              <a:ahLst/>
              <a:cxnLst/>
              <a:rect l="l" t="t" r="r" b="b"/>
              <a:pathLst>
                <a:path w="1395" h="1074" extrusionOk="0">
                  <a:moveTo>
                    <a:pt x="694" y="1"/>
                  </a:moveTo>
                  <a:cubicBezTo>
                    <a:pt x="0" y="1"/>
                    <a:pt x="7" y="1073"/>
                    <a:pt x="694" y="1073"/>
                  </a:cubicBezTo>
                  <a:cubicBezTo>
                    <a:pt x="1394" y="1073"/>
                    <a:pt x="1394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2283350" y="3828100"/>
              <a:ext cx="34525" cy="26825"/>
            </a:xfrm>
            <a:custGeom>
              <a:avLst/>
              <a:gdLst/>
              <a:ahLst/>
              <a:cxnLst/>
              <a:rect l="l" t="t" r="r" b="b"/>
              <a:pathLst>
                <a:path w="1381" h="1073" extrusionOk="0">
                  <a:moveTo>
                    <a:pt x="694" y="0"/>
                  </a:moveTo>
                  <a:cubicBezTo>
                    <a:pt x="7" y="0"/>
                    <a:pt x="0" y="1073"/>
                    <a:pt x="694" y="1073"/>
                  </a:cubicBezTo>
                  <a:cubicBezTo>
                    <a:pt x="1380" y="1073"/>
                    <a:pt x="1380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2429375" y="4393425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701" y="0"/>
                  </a:moveTo>
                  <a:cubicBezTo>
                    <a:pt x="7" y="0"/>
                    <a:pt x="0" y="1073"/>
                    <a:pt x="701" y="1073"/>
                  </a:cubicBezTo>
                  <a:cubicBezTo>
                    <a:pt x="1387" y="1073"/>
                    <a:pt x="1387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2516950" y="406205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701" y="1"/>
                  </a:moveTo>
                  <a:cubicBezTo>
                    <a:pt x="0" y="1"/>
                    <a:pt x="8" y="1073"/>
                    <a:pt x="701" y="1073"/>
                  </a:cubicBezTo>
                  <a:cubicBezTo>
                    <a:pt x="1395" y="1073"/>
                    <a:pt x="1395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452425" y="4101025"/>
              <a:ext cx="34875" cy="27000"/>
            </a:xfrm>
            <a:custGeom>
              <a:avLst/>
              <a:gdLst/>
              <a:ahLst/>
              <a:cxnLst/>
              <a:rect l="l" t="t" r="r" b="b"/>
              <a:pathLst>
                <a:path w="1395" h="1080" extrusionOk="0">
                  <a:moveTo>
                    <a:pt x="694" y="0"/>
                  </a:moveTo>
                  <a:cubicBezTo>
                    <a:pt x="1" y="0"/>
                    <a:pt x="8" y="1080"/>
                    <a:pt x="694" y="1080"/>
                  </a:cubicBezTo>
                  <a:cubicBezTo>
                    <a:pt x="1395" y="1080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4085850" y="4695475"/>
              <a:ext cx="34900" cy="26825"/>
            </a:xfrm>
            <a:custGeom>
              <a:avLst/>
              <a:gdLst/>
              <a:ahLst/>
              <a:cxnLst/>
              <a:rect l="l" t="t" r="r" b="b"/>
              <a:pathLst>
                <a:path w="1396" h="1073" extrusionOk="0">
                  <a:moveTo>
                    <a:pt x="694" y="1"/>
                  </a:moveTo>
                  <a:cubicBezTo>
                    <a:pt x="1" y="1"/>
                    <a:pt x="8" y="1073"/>
                    <a:pt x="694" y="1073"/>
                  </a:cubicBezTo>
                  <a:cubicBezTo>
                    <a:pt x="1395" y="1073"/>
                    <a:pt x="1395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4027425" y="5065625"/>
              <a:ext cx="34700" cy="26850"/>
            </a:xfrm>
            <a:custGeom>
              <a:avLst/>
              <a:gdLst/>
              <a:ahLst/>
              <a:cxnLst/>
              <a:rect l="l" t="t" r="r" b="b"/>
              <a:pathLst>
                <a:path w="1388" h="1074" extrusionOk="0">
                  <a:moveTo>
                    <a:pt x="701" y="1"/>
                  </a:moveTo>
                  <a:cubicBezTo>
                    <a:pt x="14" y="1"/>
                    <a:pt x="0" y="1073"/>
                    <a:pt x="701" y="1073"/>
                  </a:cubicBezTo>
                  <a:cubicBezTo>
                    <a:pt x="1387" y="1073"/>
                    <a:pt x="1387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4982375" y="4705125"/>
              <a:ext cx="34700" cy="27025"/>
            </a:xfrm>
            <a:custGeom>
              <a:avLst/>
              <a:gdLst/>
              <a:ahLst/>
              <a:cxnLst/>
              <a:rect l="l" t="t" r="r" b="b"/>
              <a:pathLst>
                <a:path w="1388" h="1081" extrusionOk="0">
                  <a:moveTo>
                    <a:pt x="694" y="1"/>
                  </a:moveTo>
                  <a:cubicBezTo>
                    <a:pt x="8" y="1"/>
                    <a:pt x="1" y="1080"/>
                    <a:pt x="694" y="1080"/>
                  </a:cubicBezTo>
                  <a:cubicBezTo>
                    <a:pt x="1388" y="1080"/>
                    <a:pt x="1388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6083375" y="43155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0" y="0"/>
                    <a:pt x="8" y="1073"/>
                    <a:pt x="694" y="1073"/>
                  </a:cubicBezTo>
                  <a:cubicBezTo>
                    <a:pt x="1395" y="1073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5586500" y="4354275"/>
              <a:ext cx="34525" cy="27025"/>
            </a:xfrm>
            <a:custGeom>
              <a:avLst/>
              <a:gdLst/>
              <a:ahLst/>
              <a:cxnLst/>
              <a:rect l="l" t="t" r="r" b="b"/>
              <a:pathLst>
                <a:path w="1381" h="1081" extrusionOk="0">
                  <a:moveTo>
                    <a:pt x="694" y="1"/>
                  </a:moveTo>
                  <a:cubicBezTo>
                    <a:pt x="8" y="1"/>
                    <a:pt x="0" y="1080"/>
                    <a:pt x="694" y="1080"/>
                  </a:cubicBezTo>
                  <a:cubicBezTo>
                    <a:pt x="1380" y="1080"/>
                    <a:pt x="1380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658175" y="3954800"/>
              <a:ext cx="34875" cy="26850"/>
            </a:xfrm>
            <a:custGeom>
              <a:avLst/>
              <a:gdLst/>
              <a:ahLst/>
              <a:cxnLst/>
              <a:rect l="l" t="t" r="r" b="b"/>
              <a:pathLst>
                <a:path w="1395" h="1074" extrusionOk="0">
                  <a:moveTo>
                    <a:pt x="701" y="1"/>
                  </a:moveTo>
                  <a:cubicBezTo>
                    <a:pt x="1" y="1"/>
                    <a:pt x="8" y="1073"/>
                    <a:pt x="701" y="1073"/>
                  </a:cubicBezTo>
                  <a:cubicBezTo>
                    <a:pt x="1395" y="1073"/>
                    <a:pt x="1395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6940750" y="3711375"/>
              <a:ext cx="34875" cy="26850"/>
            </a:xfrm>
            <a:custGeom>
              <a:avLst/>
              <a:gdLst/>
              <a:ahLst/>
              <a:cxnLst/>
              <a:rect l="l" t="t" r="r" b="b"/>
              <a:pathLst>
                <a:path w="1395" h="1074" extrusionOk="0">
                  <a:moveTo>
                    <a:pt x="701" y="1"/>
                  </a:moveTo>
                  <a:cubicBezTo>
                    <a:pt x="1" y="1"/>
                    <a:pt x="15" y="1073"/>
                    <a:pt x="701" y="1073"/>
                  </a:cubicBezTo>
                  <a:cubicBezTo>
                    <a:pt x="1395" y="1073"/>
                    <a:pt x="1395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6609550" y="3223975"/>
              <a:ext cx="34900" cy="26825"/>
            </a:xfrm>
            <a:custGeom>
              <a:avLst/>
              <a:gdLst/>
              <a:ahLst/>
              <a:cxnLst/>
              <a:rect l="l" t="t" r="r" b="b"/>
              <a:pathLst>
                <a:path w="1396" h="1073" extrusionOk="0">
                  <a:moveTo>
                    <a:pt x="694" y="1"/>
                  </a:moveTo>
                  <a:cubicBezTo>
                    <a:pt x="1" y="1"/>
                    <a:pt x="8" y="1073"/>
                    <a:pt x="694" y="1073"/>
                  </a:cubicBezTo>
                  <a:cubicBezTo>
                    <a:pt x="1395" y="1073"/>
                    <a:pt x="1395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7350050" y="2756225"/>
              <a:ext cx="34875" cy="27025"/>
            </a:xfrm>
            <a:custGeom>
              <a:avLst/>
              <a:gdLst/>
              <a:ahLst/>
              <a:cxnLst/>
              <a:rect l="l" t="t" r="r" b="b"/>
              <a:pathLst>
                <a:path w="1395" h="1081" extrusionOk="0">
                  <a:moveTo>
                    <a:pt x="701" y="1"/>
                  </a:moveTo>
                  <a:cubicBezTo>
                    <a:pt x="0" y="1"/>
                    <a:pt x="0" y="1080"/>
                    <a:pt x="701" y="1080"/>
                  </a:cubicBezTo>
                  <a:cubicBezTo>
                    <a:pt x="1387" y="1080"/>
                    <a:pt x="1395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7213675" y="2464000"/>
              <a:ext cx="34875" cy="26850"/>
            </a:xfrm>
            <a:custGeom>
              <a:avLst/>
              <a:gdLst/>
              <a:ahLst/>
              <a:cxnLst/>
              <a:rect l="l" t="t" r="r" b="b"/>
              <a:pathLst>
                <a:path w="1395" h="1074" extrusionOk="0">
                  <a:moveTo>
                    <a:pt x="694" y="1"/>
                  </a:moveTo>
                  <a:cubicBezTo>
                    <a:pt x="1" y="1"/>
                    <a:pt x="8" y="1073"/>
                    <a:pt x="694" y="1073"/>
                  </a:cubicBezTo>
                  <a:cubicBezTo>
                    <a:pt x="1395" y="1073"/>
                    <a:pt x="1395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6872650" y="1499225"/>
              <a:ext cx="34875" cy="27175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701" y="0"/>
                  </a:moveTo>
                  <a:cubicBezTo>
                    <a:pt x="1" y="0"/>
                    <a:pt x="1" y="1087"/>
                    <a:pt x="701" y="1087"/>
                  </a:cubicBezTo>
                  <a:cubicBezTo>
                    <a:pt x="1388" y="1087"/>
                    <a:pt x="1395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5693725" y="1606450"/>
              <a:ext cx="34525" cy="26850"/>
            </a:xfrm>
            <a:custGeom>
              <a:avLst/>
              <a:gdLst/>
              <a:ahLst/>
              <a:cxnLst/>
              <a:rect l="l" t="t" r="r" b="b"/>
              <a:pathLst>
                <a:path w="1381" h="1074" extrusionOk="0">
                  <a:moveTo>
                    <a:pt x="694" y="1"/>
                  </a:moveTo>
                  <a:cubicBezTo>
                    <a:pt x="8" y="1"/>
                    <a:pt x="1" y="1073"/>
                    <a:pt x="694" y="1073"/>
                  </a:cubicBezTo>
                  <a:cubicBezTo>
                    <a:pt x="1381" y="1073"/>
                    <a:pt x="1381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9425" y="23666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701" y="1"/>
                  </a:moveTo>
                  <a:cubicBezTo>
                    <a:pt x="0" y="1"/>
                    <a:pt x="8" y="1073"/>
                    <a:pt x="701" y="1073"/>
                  </a:cubicBezTo>
                  <a:cubicBezTo>
                    <a:pt x="1394" y="1073"/>
                    <a:pt x="1394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65650" y="2084025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701" y="1"/>
                  </a:moveTo>
                  <a:cubicBezTo>
                    <a:pt x="14" y="1"/>
                    <a:pt x="0" y="1073"/>
                    <a:pt x="701" y="1073"/>
                  </a:cubicBezTo>
                  <a:cubicBezTo>
                    <a:pt x="1387" y="1073"/>
                    <a:pt x="1387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229350" y="1749075"/>
              <a:ext cx="69375" cy="53650"/>
            </a:xfrm>
            <a:custGeom>
              <a:avLst/>
              <a:gdLst/>
              <a:ahLst/>
              <a:cxnLst/>
              <a:rect l="l" t="t" r="r" b="b"/>
              <a:pathLst>
                <a:path w="2775" h="2146" extrusionOk="0">
                  <a:moveTo>
                    <a:pt x="1388" y="1"/>
                  </a:moveTo>
                  <a:cubicBezTo>
                    <a:pt x="1" y="1"/>
                    <a:pt x="1" y="2146"/>
                    <a:pt x="1388" y="2146"/>
                  </a:cubicBezTo>
                  <a:cubicBezTo>
                    <a:pt x="2775" y="2146"/>
                    <a:pt x="2775" y="1"/>
                    <a:pt x="1388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248825" y="1943900"/>
              <a:ext cx="69575" cy="53825"/>
            </a:xfrm>
            <a:custGeom>
              <a:avLst/>
              <a:gdLst/>
              <a:ahLst/>
              <a:cxnLst/>
              <a:rect l="l" t="t" r="r" b="b"/>
              <a:pathLst>
                <a:path w="2783" h="2153" extrusionOk="0">
                  <a:moveTo>
                    <a:pt x="1395" y="0"/>
                  </a:moveTo>
                  <a:cubicBezTo>
                    <a:pt x="8" y="0"/>
                    <a:pt x="1" y="2152"/>
                    <a:pt x="1395" y="2152"/>
                  </a:cubicBezTo>
                  <a:cubicBezTo>
                    <a:pt x="2768" y="2152"/>
                    <a:pt x="2782" y="0"/>
                    <a:pt x="1395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4769875" y="1836650"/>
              <a:ext cx="69725" cy="53825"/>
            </a:xfrm>
            <a:custGeom>
              <a:avLst/>
              <a:gdLst/>
              <a:ahLst/>
              <a:cxnLst/>
              <a:rect l="l" t="t" r="r" b="b"/>
              <a:pathLst>
                <a:path w="2789" h="2153" extrusionOk="0">
                  <a:moveTo>
                    <a:pt x="1394" y="1"/>
                  </a:moveTo>
                  <a:cubicBezTo>
                    <a:pt x="0" y="1"/>
                    <a:pt x="7" y="2153"/>
                    <a:pt x="1394" y="2153"/>
                  </a:cubicBezTo>
                  <a:cubicBezTo>
                    <a:pt x="2781" y="2153"/>
                    <a:pt x="2788" y="1"/>
                    <a:pt x="13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3766475" y="501725"/>
              <a:ext cx="69375" cy="53800"/>
            </a:xfrm>
            <a:custGeom>
              <a:avLst/>
              <a:gdLst/>
              <a:ahLst/>
              <a:cxnLst/>
              <a:rect l="l" t="t" r="r" b="b"/>
              <a:pathLst>
                <a:path w="2775" h="2152" extrusionOk="0">
                  <a:moveTo>
                    <a:pt x="1387" y="0"/>
                  </a:moveTo>
                  <a:cubicBezTo>
                    <a:pt x="0" y="0"/>
                    <a:pt x="0" y="2152"/>
                    <a:pt x="1387" y="2152"/>
                  </a:cubicBezTo>
                  <a:cubicBezTo>
                    <a:pt x="2774" y="2152"/>
                    <a:pt x="2774" y="0"/>
                    <a:pt x="1387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2830975" y="725850"/>
              <a:ext cx="69375" cy="53825"/>
            </a:xfrm>
            <a:custGeom>
              <a:avLst/>
              <a:gdLst/>
              <a:ahLst/>
              <a:cxnLst/>
              <a:rect l="l" t="t" r="r" b="b"/>
              <a:pathLst>
                <a:path w="2775" h="2153" extrusionOk="0">
                  <a:moveTo>
                    <a:pt x="1388" y="0"/>
                  </a:moveTo>
                  <a:cubicBezTo>
                    <a:pt x="1" y="0"/>
                    <a:pt x="1" y="2152"/>
                    <a:pt x="1388" y="2152"/>
                  </a:cubicBezTo>
                  <a:cubicBezTo>
                    <a:pt x="2775" y="2152"/>
                    <a:pt x="2775" y="0"/>
                    <a:pt x="1388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1883525" y="2152125"/>
              <a:ext cx="34875" cy="27000"/>
            </a:xfrm>
            <a:custGeom>
              <a:avLst/>
              <a:gdLst/>
              <a:ahLst/>
              <a:cxnLst/>
              <a:rect l="l" t="t" r="r" b="b"/>
              <a:pathLst>
                <a:path w="1395" h="1080" extrusionOk="0">
                  <a:moveTo>
                    <a:pt x="701" y="0"/>
                  </a:moveTo>
                  <a:cubicBezTo>
                    <a:pt x="0" y="0"/>
                    <a:pt x="8" y="1080"/>
                    <a:pt x="701" y="1080"/>
                  </a:cubicBezTo>
                  <a:cubicBezTo>
                    <a:pt x="1394" y="1080"/>
                    <a:pt x="1394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1990750" y="2386075"/>
              <a:ext cx="34900" cy="26850"/>
            </a:xfrm>
            <a:custGeom>
              <a:avLst/>
              <a:gdLst/>
              <a:ahLst/>
              <a:cxnLst/>
              <a:rect l="l" t="t" r="r" b="b"/>
              <a:pathLst>
                <a:path w="1396" h="1074" extrusionOk="0">
                  <a:moveTo>
                    <a:pt x="702" y="1"/>
                  </a:moveTo>
                  <a:cubicBezTo>
                    <a:pt x="1" y="1"/>
                    <a:pt x="8" y="1073"/>
                    <a:pt x="702" y="1073"/>
                  </a:cubicBezTo>
                  <a:cubicBezTo>
                    <a:pt x="1395" y="1073"/>
                    <a:pt x="1395" y="1"/>
                    <a:pt x="702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1932500" y="2619875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701" y="0"/>
                  </a:moveTo>
                  <a:cubicBezTo>
                    <a:pt x="7" y="0"/>
                    <a:pt x="0" y="1072"/>
                    <a:pt x="701" y="1072"/>
                  </a:cubicBezTo>
                  <a:cubicBezTo>
                    <a:pt x="1387" y="1072"/>
                    <a:pt x="1387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039550" y="3107275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1" y="0"/>
                    <a:pt x="8" y="1073"/>
                    <a:pt x="694" y="1073"/>
                  </a:cubicBezTo>
                  <a:cubicBezTo>
                    <a:pt x="1395" y="1073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224725" y="3535875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701" y="0"/>
                  </a:moveTo>
                  <a:cubicBezTo>
                    <a:pt x="0" y="0"/>
                    <a:pt x="0" y="1072"/>
                    <a:pt x="701" y="1072"/>
                  </a:cubicBezTo>
                  <a:cubicBezTo>
                    <a:pt x="1387" y="1072"/>
                    <a:pt x="1394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825250" y="5182525"/>
              <a:ext cx="34700" cy="27000"/>
            </a:xfrm>
            <a:custGeom>
              <a:avLst/>
              <a:gdLst/>
              <a:ahLst/>
              <a:cxnLst/>
              <a:rect l="l" t="t" r="r" b="b"/>
              <a:pathLst>
                <a:path w="1388" h="1080" extrusionOk="0">
                  <a:moveTo>
                    <a:pt x="701" y="0"/>
                  </a:moveTo>
                  <a:cubicBezTo>
                    <a:pt x="8" y="0"/>
                    <a:pt x="1" y="1080"/>
                    <a:pt x="701" y="1080"/>
                  </a:cubicBezTo>
                  <a:cubicBezTo>
                    <a:pt x="1388" y="1080"/>
                    <a:pt x="1388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5206325" y="3457925"/>
              <a:ext cx="34700" cy="26850"/>
            </a:xfrm>
            <a:custGeom>
              <a:avLst/>
              <a:gdLst/>
              <a:ahLst/>
              <a:cxnLst/>
              <a:rect l="l" t="t" r="r" b="b"/>
              <a:pathLst>
                <a:path w="1388" h="1074" extrusionOk="0">
                  <a:moveTo>
                    <a:pt x="701" y="1"/>
                  </a:moveTo>
                  <a:cubicBezTo>
                    <a:pt x="15" y="1"/>
                    <a:pt x="1" y="1073"/>
                    <a:pt x="701" y="1073"/>
                  </a:cubicBezTo>
                  <a:cubicBezTo>
                    <a:pt x="1388" y="1073"/>
                    <a:pt x="1388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5333050" y="2668650"/>
              <a:ext cx="34700" cy="26850"/>
            </a:xfrm>
            <a:custGeom>
              <a:avLst/>
              <a:gdLst/>
              <a:ahLst/>
              <a:cxnLst/>
              <a:rect l="l" t="t" r="r" b="b"/>
              <a:pathLst>
                <a:path w="1388" h="1074" extrusionOk="0">
                  <a:moveTo>
                    <a:pt x="701" y="1"/>
                  </a:moveTo>
                  <a:cubicBezTo>
                    <a:pt x="15" y="1"/>
                    <a:pt x="1" y="1073"/>
                    <a:pt x="701" y="1073"/>
                  </a:cubicBezTo>
                  <a:cubicBezTo>
                    <a:pt x="1388" y="1073"/>
                    <a:pt x="1388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4426875" y="3409325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701" y="0"/>
                  </a:moveTo>
                  <a:cubicBezTo>
                    <a:pt x="15" y="0"/>
                    <a:pt x="1" y="1073"/>
                    <a:pt x="701" y="1073"/>
                  </a:cubicBezTo>
                  <a:cubicBezTo>
                    <a:pt x="1388" y="1073"/>
                    <a:pt x="1388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875325" y="3604100"/>
              <a:ext cx="36825" cy="26900"/>
            </a:xfrm>
            <a:custGeom>
              <a:avLst/>
              <a:gdLst/>
              <a:ahLst/>
              <a:cxnLst/>
              <a:rect l="l" t="t" r="r" b="b"/>
              <a:pathLst>
                <a:path w="1473" h="1076" extrusionOk="0">
                  <a:moveTo>
                    <a:pt x="508" y="0"/>
                  </a:moveTo>
                  <a:cubicBezTo>
                    <a:pt x="448" y="0"/>
                    <a:pt x="391" y="15"/>
                    <a:pt x="343" y="45"/>
                  </a:cubicBezTo>
                  <a:cubicBezTo>
                    <a:pt x="272" y="66"/>
                    <a:pt x="207" y="109"/>
                    <a:pt x="165" y="159"/>
                  </a:cubicBezTo>
                  <a:cubicBezTo>
                    <a:pt x="107" y="202"/>
                    <a:pt x="72" y="259"/>
                    <a:pt x="57" y="331"/>
                  </a:cubicBezTo>
                  <a:cubicBezTo>
                    <a:pt x="14" y="388"/>
                    <a:pt x="0" y="460"/>
                    <a:pt x="7" y="538"/>
                  </a:cubicBezTo>
                  <a:lnTo>
                    <a:pt x="29" y="681"/>
                  </a:lnTo>
                  <a:cubicBezTo>
                    <a:pt x="50" y="767"/>
                    <a:pt x="100" y="846"/>
                    <a:pt x="165" y="917"/>
                  </a:cubicBezTo>
                  <a:lnTo>
                    <a:pt x="272" y="1003"/>
                  </a:lnTo>
                  <a:cubicBezTo>
                    <a:pt x="350" y="1046"/>
                    <a:pt x="450" y="1067"/>
                    <a:pt x="543" y="1074"/>
                  </a:cubicBezTo>
                  <a:lnTo>
                    <a:pt x="929" y="1074"/>
                  </a:lnTo>
                  <a:cubicBezTo>
                    <a:pt x="939" y="1075"/>
                    <a:pt x="948" y="1076"/>
                    <a:pt x="957" y="1076"/>
                  </a:cubicBezTo>
                  <a:cubicBezTo>
                    <a:pt x="1021" y="1076"/>
                    <a:pt x="1088" y="1056"/>
                    <a:pt x="1144" y="1024"/>
                  </a:cubicBezTo>
                  <a:cubicBezTo>
                    <a:pt x="1208" y="1003"/>
                    <a:pt x="1265" y="967"/>
                    <a:pt x="1316" y="917"/>
                  </a:cubicBezTo>
                  <a:cubicBezTo>
                    <a:pt x="1366" y="874"/>
                    <a:pt x="1401" y="810"/>
                    <a:pt x="1423" y="738"/>
                  </a:cubicBezTo>
                  <a:cubicBezTo>
                    <a:pt x="1459" y="674"/>
                    <a:pt x="1473" y="610"/>
                    <a:pt x="1473" y="538"/>
                  </a:cubicBezTo>
                  <a:lnTo>
                    <a:pt x="1451" y="395"/>
                  </a:lnTo>
                  <a:cubicBezTo>
                    <a:pt x="1430" y="302"/>
                    <a:pt x="1380" y="224"/>
                    <a:pt x="1316" y="159"/>
                  </a:cubicBezTo>
                  <a:lnTo>
                    <a:pt x="1208" y="74"/>
                  </a:lnTo>
                  <a:cubicBezTo>
                    <a:pt x="1123" y="24"/>
                    <a:pt x="1030" y="2"/>
                    <a:pt x="929" y="2"/>
                  </a:cubicBezTo>
                  <a:lnTo>
                    <a:pt x="543" y="2"/>
                  </a:lnTo>
                  <a:cubicBezTo>
                    <a:pt x="532" y="1"/>
                    <a:pt x="520" y="0"/>
                    <a:pt x="508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231875" y="2161950"/>
              <a:ext cx="34900" cy="26825"/>
            </a:xfrm>
            <a:custGeom>
              <a:avLst/>
              <a:gdLst/>
              <a:ahLst/>
              <a:cxnLst/>
              <a:rect l="l" t="t" r="r" b="b"/>
              <a:pathLst>
                <a:path w="1396" h="1073" extrusionOk="0">
                  <a:moveTo>
                    <a:pt x="702" y="1"/>
                  </a:moveTo>
                  <a:cubicBezTo>
                    <a:pt x="1" y="1"/>
                    <a:pt x="8" y="1073"/>
                    <a:pt x="702" y="1073"/>
                  </a:cubicBezTo>
                  <a:cubicBezTo>
                    <a:pt x="1395" y="1073"/>
                    <a:pt x="1395" y="1"/>
                    <a:pt x="702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409900" y="1830575"/>
              <a:ext cx="34675" cy="26850"/>
            </a:xfrm>
            <a:custGeom>
              <a:avLst/>
              <a:gdLst/>
              <a:ahLst/>
              <a:cxnLst/>
              <a:rect l="l" t="t" r="r" b="b"/>
              <a:pathLst>
                <a:path w="1387" h="1074" extrusionOk="0">
                  <a:moveTo>
                    <a:pt x="701" y="1"/>
                  </a:moveTo>
                  <a:cubicBezTo>
                    <a:pt x="14" y="1"/>
                    <a:pt x="0" y="1073"/>
                    <a:pt x="701" y="1073"/>
                  </a:cubicBezTo>
                  <a:cubicBezTo>
                    <a:pt x="1387" y="1073"/>
                    <a:pt x="1387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3306225" y="1323875"/>
              <a:ext cx="34875" cy="27025"/>
            </a:xfrm>
            <a:custGeom>
              <a:avLst/>
              <a:gdLst/>
              <a:ahLst/>
              <a:cxnLst/>
              <a:rect l="l" t="t" r="r" b="b"/>
              <a:pathLst>
                <a:path w="1395" h="1081" extrusionOk="0">
                  <a:moveTo>
                    <a:pt x="701" y="1"/>
                  </a:moveTo>
                  <a:cubicBezTo>
                    <a:pt x="1" y="1"/>
                    <a:pt x="15" y="1080"/>
                    <a:pt x="701" y="1080"/>
                  </a:cubicBezTo>
                  <a:cubicBezTo>
                    <a:pt x="1395" y="1080"/>
                    <a:pt x="1395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838675" y="836650"/>
              <a:ext cx="34700" cy="27025"/>
            </a:xfrm>
            <a:custGeom>
              <a:avLst/>
              <a:gdLst/>
              <a:ahLst/>
              <a:cxnLst/>
              <a:rect l="l" t="t" r="r" b="b"/>
              <a:pathLst>
                <a:path w="1388" h="1081" extrusionOk="0">
                  <a:moveTo>
                    <a:pt x="701" y="1"/>
                  </a:moveTo>
                  <a:cubicBezTo>
                    <a:pt x="7" y="1"/>
                    <a:pt x="0" y="1080"/>
                    <a:pt x="701" y="1080"/>
                  </a:cubicBezTo>
                  <a:cubicBezTo>
                    <a:pt x="1387" y="1080"/>
                    <a:pt x="1387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2380750" y="1294575"/>
              <a:ext cx="34525" cy="27175"/>
            </a:xfrm>
            <a:custGeom>
              <a:avLst/>
              <a:gdLst/>
              <a:ahLst/>
              <a:cxnLst/>
              <a:rect l="l" t="t" r="r" b="b"/>
              <a:pathLst>
                <a:path w="1381" h="1087" extrusionOk="0">
                  <a:moveTo>
                    <a:pt x="694" y="0"/>
                  </a:moveTo>
                  <a:cubicBezTo>
                    <a:pt x="8" y="0"/>
                    <a:pt x="1" y="1087"/>
                    <a:pt x="694" y="1087"/>
                  </a:cubicBezTo>
                  <a:cubicBezTo>
                    <a:pt x="1381" y="1087"/>
                    <a:pt x="1381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338025" y="87580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694" y="0"/>
                  </a:moveTo>
                  <a:cubicBezTo>
                    <a:pt x="1" y="0"/>
                    <a:pt x="1" y="1073"/>
                    <a:pt x="694" y="1073"/>
                  </a:cubicBezTo>
                  <a:cubicBezTo>
                    <a:pt x="1395" y="1073"/>
                    <a:pt x="1395" y="0"/>
                    <a:pt x="694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377175" y="953725"/>
              <a:ext cx="34525" cy="26825"/>
            </a:xfrm>
            <a:custGeom>
              <a:avLst/>
              <a:gdLst/>
              <a:ahLst/>
              <a:cxnLst/>
              <a:rect l="l" t="t" r="r" b="b"/>
              <a:pathLst>
                <a:path w="1381" h="1073" extrusionOk="0">
                  <a:moveTo>
                    <a:pt x="694" y="1"/>
                  </a:moveTo>
                  <a:cubicBezTo>
                    <a:pt x="8" y="1"/>
                    <a:pt x="0" y="1073"/>
                    <a:pt x="694" y="1073"/>
                  </a:cubicBezTo>
                  <a:cubicBezTo>
                    <a:pt x="1380" y="1073"/>
                    <a:pt x="1380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1601125" y="807525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701" y="0"/>
                  </a:moveTo>
                  <a:cubicBezTo>
                    <a:pt x="8" y="0"/>
                    <a:pt x="0" y="1073"/>
                    <a:pt x="701" y="1073"/>
                  </a:cubicBezTo>
                  <a:cubicBezTo>
                    <a:pt x="1387" y="1073"/>
                    <a:pt x="1387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4787200" y="739250"/>
              <a:ext cx="35075" cy="27000"/>
            </a:xfrm>
            <a:custGeom>
              <a:avLst/>
              <a:gdLst/>
              <a:ahLst/>
              <a:cxnLst/>
              <a:rect l="l" t="t" r="r" b="b"/>
              <a:pathLst>
                <a:path w="1403" h="1080" extrusionOk="0">
                  <a:moveTo>
                    <a:pt x="701" y="0"/>
                  </a:moveTo>
                  <a:cubicBezTo>
                    <a:pt x="1" y="0"/>
                    <a:pt x="15" y="1080"/>
                    <a:pt x="701" y="1080"/>
                  </a:cubicBezTo>
                  <a:cubicBezTo>
                    <a:pt x="1402" y="1080"/>
                    <a:pt x="1402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4319650" y="1080450"/>
              <a:ext cx="34875" cy="26825"/>
            </a:xfrm>
            <a:custGeom>
              <a:avLst/>
              <a:gdLst/>
              <a:ahLst/>
              <a:cxnLst/>
              <a:rect l="l" t="t" r="r" b="b"/>
              <a:pathLst>
                <a:path w="1395" h="1073" extrusionOk="0">
                  <a:moveTo>
                    <a:pt x="701" y="0"/>
                  </a:moveTo>
                  <a:cubicBezTo>
                    <a:pt x="0" y="0"/>
                    <a:pt x="0" y="1073"/>
                    <a:pt x="701" y="1073"/>
                  </a:cubicBezTo>
                  <a:cubicBezTo>
                    <a:pt x="1387" y="1073"/>
                    <a:pt x="1394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3929825" y="544425"/>
              <a:ext cx="34875" cy="26850"/>
            </a:xfrm>
            <a:custGeom>
              <a:avLst/>
              <a:gdLst/>
              <a:ahLst/>
              <a:cxnLst/>
              <a:rect l="l" t="t" r="r" b="b"/>
              <a:pathLst>
                <a:path w="1395" h="1074" extrusionOk="0">
                  <a:moveTo>
                    <a:pt x="701" y="1"/>
                  </a:moveTo>
                  <a:cubicBezTo>
                    <a:pt x="1" y="1"/>
                    <a:pt x="8" y="1073"/>
                    <a:pt x="701" y="1073"/>
                  </a:cubicBezTo>
                  <a:cubicBezTo>
                    <a:pt x="1395" y="1073"/>
                    <a:pt x="1395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5800625" y="2425050"/>
              <a:ext cx="35050" cy="26825"/>
            </a:xfrm>
            <a:custGeom>
              <a:avLst/>
              <a:gdLst/>
              <a:ahLst/>
              <a:cxnLst/>
              <a:rect l="l" t="t" r="r" b="b"/>
              <a:pathLst>
                <a:path w="1402" h="1073" extrusionOk="0">
                  <a:moveTo>
                    <a:pt x="701" y="0"/>
                  </a:moveTo>
                  <a:cubicBezTo>
                    <a:pt x="0" y="0"/>
                    <a:pt x="15" y="1073"/>
                    <a:pt x="701" y="1073"/>
                  </a:cubicBezTo>
                  <a:cubicBezTo>
                    <a:pt x="1401" y="1073"/>
                    <a:pt x="1401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5849400" y="2658825"/>
              <a:ext cx="34900" cy="27025"/>
            </a:xfrm>
            <a:custGeom>
              <a:avLst/>
              <a:gdLst/>
              <a:ahLst/>
              <a:cxnLst/>
              <a:rect l="l" t="t" r="r" b="b"/>
              <a:pathLst>
                <a:path w="1396" h="1081" extrusionOk="0">
                  <a:moveTo>
                    <a:pt x="702" y="1"/>
                  </a:moveTo>
                  <a:cubicBezTo>
                    <a:pt x="1" y="1"/>
                    <a:pt x="8" y="1080"/>
                    <a:pt x="702" y="1080"/>
                  </a:cubicBezTo>
                  <a:cubicBezTo>
                    <a:pt x="1395" y="1080"/>
                    <a:pt x="1395" y="1"/>
                    <a:pt x="702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6093200" y="3223975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694" y="1"/>
                  </a:moveTo>
                  <a:cubicBezTo>
                    <a:pt x="8" y="1"/>
                    <a:pt x="1" y="1073"/>
                    <a:pt x="694" y="1073"/>
                  </a:cubicBezTo>
                  <a:cubicBezTo>
                    <a:pt x="1388" y="1073"/>
                    <a:pt x="1388" y="1"/>
                    <a:pt x="694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6229400" y="4276350"/>
              <a:ext cx="34875" cy="27025"/>
            </a:xfrm>
            <a:custGeom>
              <a:avLst/>
              <a:gdLst/>
              <a:ahLst/>
              <a:cxnLst/>
              <a:rect l="l" t="t" r="r" b="b"/>
              <a:pathLst>
                <a:path w="1395" h="1081" extrusionOk="0">
                  <a:moveTo>
                    <a:pt x="701" y="1"/>
                  </a:moveTo>
                  <a:cubicBezTo>
                    <a:pt x="0" y="1"/>
                    <a:pt x="15" y="1080"/>
                    <a:pt x="701" y="1080"/>
                  </a:cubicBezTo>
                  <a:cubicBezTo>
                    <a:pt x="1394" y="1080"/>
                    <a:pt x="1394" y="1"/>
                    <a:pt x="701" y="1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6453700" y="4266700"/>
              <a:ext cx="34700" cy="26825"/>
            </a:xfrm>
            <a:custGeom>
              <a:avLst/>
              <a:gdLst/>
              <a:ahLst/>
              <a:cxnLst/>
              <a:rect l="l" t="t" r="r" b="b"/>
              <a:pathLst>
                <a:path w="1388" h="1073" extrusionOk="0">
                  <a:moveTo>
                    <a:pt x="701" y="0"/>
                  </a:moveTo>
                  <a:cubicBezTo>
                    <a:pt x="15" y="0"/>
                    <a:pt x="1" y="1073"/>
                    <a:pt x="701" y="1073"/>
                  </a:cubicBezTo>
                  <a:cubicBezTo>
                    <a:pt x="1388" y="1073"/>
                    <a:pt x="1388" y="0"/>
                    <a:pt x="701" y="0"/>
                  </a:cubicBezTo>
                  <a:close/>
                </a:path>
              </a:pathLst>
            </a:custGeom>
            <a:solidFill>
              <a:srgbClr val="69B5E6">
                <a:alpha val="54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" name="Google Shape;339;p4"/>
          <p:cNvSpPr txBox="1">
            <a:spLocks noGrp="1"/>
          </p:cNvSpPr>
          <p:nvPr>
            <p:ph type="body" idx="1"/>
          </p:nvPr>
        </p:nvSpPr>
        <p:spPr>
          <a:xfrm>
            <a:off x="960000" y="1589569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40" name="Google Shape;340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16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9B82-7FD8-498D-B851-9D83A719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8E6C-A9A5-4222-867B-9D6A0A8D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06F0-9856-40A9-A1E7-5C4B7CF9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9DE5-942B-42F6-A66E-767796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BE7-7E7F-41C0-9007-03DCBB32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D36A-1004-481C-B807-F00F9C48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0BA6A-50DA-4DDB-9C05-BE83777D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0396-D4E6-4C8D-8F67-4A01906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A6BF-17D6-4EC0-AA50-7AB705F8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AEDF-C4B5-49D7-9785-FF3A344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957-7B75-434D-B6AE-C28362B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5D3F-8C58-4BC1-A0CC-B3B0784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458D-2FA7-47DB-9AAE-F86B3C11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9F9A7-96D7-4F00-8C0E-3C71B94E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C3CAE-C4A7-4354-8791-7DC01A1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AEE7-061A-49D2-A129-5BE1E8E2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03F0-E84D-41A7-9085-9F1BFAB7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91E3-6CD8-4CB1-9831-49C6A66F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BFA59-321A-405D-98D6-678840FC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1545-5411-4842-9D37-26AB6A88D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2B7D8-78B5-4F4D-8BB5-33F4F69D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383A1-7B79-447B-8FCF-FC2A6BF2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C8227-0631-45ED-AA11-0CE4FD3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C61AC-3DC6-48DA-80CF-C7AE699F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DF7D-354E-4FD8-8FCF-6EAF2CE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92668-8B62-4837-8089-0422240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2F7B1-3D21-4F3B-AB83-3177B398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655F-8D10-4443-ADAC-F6A26B3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EE9D8-2F43-4410-B3D9-629255D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3EA5-E009-452F-A184-EBFAD8D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4F5A-09A4-4CC1-863E-45DFFF7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F25E-19F4-4CE1-AD63-062445F0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63C5-C653-4BCF-9057-C1E4CFC0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8408-DF18-484A-AB36-C1C74AC9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5F0B-0BBC-43B4-A921-567C9D9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69D3-6917-4FE1-AB58-97DA3937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64A6B-A285-422B-8CC0-1217532F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A51C-5CC1-459E-8F85-8B13D88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2833A-F743-429B-97DA-0A56D1908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966C9-9EC5-49C8-8C8A-23996856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C461A-9345-4A6F-8DAE-F2B178C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4925C-4CEB-49F0-BBEF-1C03FBF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B635-5D7D-473B-95B2-7B0268B4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C70C2-E807-49C0-BC6F-9B8D2FA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4BBE-99A6-4F48-B58C-9B33D7CB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8EE3-EFFC-4788-943E-0F241B419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34ECE-15A1-4175-A587-1AE6C51D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75DE-0C0A-409E-AA57-9E54E480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AE19C6-64BC-4E66-A1DC-F85E05ED9B4D}"/>
              </a:ext>
            </a:extLst>
          </p:cNvPr>
          <p:cNvGrpSpPr/>
          <p:nvPr/>
        </p:nvGrpSpPr>
        <p:grpSpPr>
          <a:xfrm>
            <a:off x="0" y="0"/>
            <a:ext cx="12192000" cy="7125286"/>
            <a:chOff x="6348632" y="354638"/>
            <a:chExt cx="6397887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71E306F-3A75-4C78-94E6-AC1C8823250B}"/>
                </a:ext>
              </a:extLst>
            </p:cNvPr>
            <p:cNvSpPr/>
            <p:nvPr/>
          </p:nvSpPr>
          <p:spPr>
            <a:xfrm>
              <a:off x="6348632" y="354639"/>
              <a:ext cx="6397886" cy="45091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Mega Goal </a:t>
              </a:r>
              <a:r>
                <a:rPr lang="en-US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2.2  </a:t>
              </a:r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U: </a:t>
              </a:r>
              <a:r>
                <a:rPr lang="en-US" sz="540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 smtClean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Sporting Life </a:t>
              </a:r>
              <a:endParaRPr lang="en-US" sz="6600" b="1" u="sng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b="1" u="sng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Conversation + Listening</a:t>
              </a:r>
              <a:endParaRPr lang="en-US" sz="5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8C5006B-0142-4F91-B0E7-E2D4ED6AA534}"/>
                </a:ext>
              </a:extLst>
            </p:cNvPr>
            <p:cNvSpPr/>
            <p:nvPr/>
          </p:nvSpPr>
          <p:spPr>
            <a:xfrm>
              <a:off x="6348632" y="354638"/>
              <a:ext cx="6397887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58839" y="539230"/>
            <a:ext cx="60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many persons in this conversation ?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58839" y="1338744"/>
            <a:ext cx="22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Two persons .</a:t>
            </a:r>
            <a:endParaRPr lang="en-US" sz="24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58840" y="2138258"/>
            <a:ext cx="367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Who are they ?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58839" y="2937772"/>
            <a:ext cx="60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coach &amp; Barry .</a:t>
            </a:r>
            <a:endParaRPr lang="en-US" sz="24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58839" y="3737286"/>
            <a:ext cx="60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they talking about ?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58839" y="4536800"/>
            <a:ext cx="679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about skating in an important competition .</a:t>
            </a:r>
            <a:endParaRPr lang="en-US" sz="240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4"/>
          <a:stretch/>
        </p:blipFill>
        <p:spPr>
          <a:xfrm>
            <a:off x="334861" y="247183"/>
            <a:ext cx="4462069" cy="5842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3417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4"/>
          <a:stretch/>
        </p:blipFill>
        <p:spPr>
          <a:xfrm>
            <a:off x="334861" y="247183"/>
            <a:ext cx="4462069" cy="5842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06587" y="473915"/>
            <a:ext cx="60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many years of training ?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81052" y="966652"/>
            <a:ext cx="692331" cy="235131"/>
          </a:xfrm>
          <a:prstGeom prst="ellipse">
            <a:avLst/>
          </a:prstGeom>
          <a:noFill/>
          <a:ln w="28575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06586" y="1384663"/>
            <a:ext cx="60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does Barry feel ?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83525" y="1846328"/>
            <a:ext cx="88174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33814" y="2064578"/>
            <a:ext cx="603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does the coach help Barry ?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86492" y="3474720"/>
            <a:ext cx="2884312" cy="11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14553" y="3685037"/>
            <a:ext cx="2884312" cy="11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33815" y="2975326"/>
            <a:ext cx="4349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Does the coach trust Barry ?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9312824" y="2937770"/>
            <a:ext cx="2748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did he say ?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614553" y="4206240"/>
            <a:ext cx="2696190" cy="13063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18759" y="4397128"/>
            <a:ext cx="2696190" cy="13063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31822" y="4613977"/>
            <a:ext cx="884807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106586" y="3655241"/>
            <a:ext cx="3710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Does he bring his skates ?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8817429" y="3655241"/>
            <a:ext cx="2748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Where ?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742313" y="5850594"/>
            <a:ext cx="1472636" cy="1566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11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4" grpId="0"/>
      <p:bldP spid="18" grpId="0"/>
      <p:bldP spid="21" grpId="0"/>
      <p:bldP spid="22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4"/>
          <a:stretch/>
        </p:blipFill>
        <p:spPr>
          <a:xfrm>
            <a:off x="374050" y="237081"/>
            <a:ext cx="4462069" cy="5842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6BEF4456-E1B4-49CC-8045-7CEF121CA309}"/>
              </a:ext>
            </a:extLst>
          </p:cNvPr>
          <p:cNvSpPr txBox="1"/>
          <p:nvPr/>
        </p:nvSpPr>
        <p:spPr>
          <a:xfrm>
            <a:off x="4007637" y="1634105"/>
            <a:ext cx="446798" cy="19469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EF4456-E1B4-49CC-8045-7CEF121CA309}"/>
              </a:ext>
            </a:extLst>
          </p:cNvPr>
          <p:cNvSpPr txBox="1"/>
          <p:nvPr/>
        </p:nvSpPr>
        <p:spPr>
          <a:xfrm>
            <a:off x="2126585" y="2182745"/>
            <a:ext cx="655803" cy="19469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EF4456-E1B4-49CC-8045-7CEF121CA309}"/>
              </a:ext>
            </a:extLst>
          </p:cNvPr>
          <p:cNvSpPr txBox="1"/>
          <p:nvPr/>
        </p:nvSpPr>
        <p:spPr>
          <a:xfrm>
            <a:off x="2074333" y="2844597"/>
            <a:ext cx="708055" cy="199049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EF4456-E1B4-49CC-8045-7CEF121CA309}"/>
              </a:ext>
            </a:extLst>
          </p:cNvPr>
          <p:cNvSpPr txBox="1"/>
          <p:nvPr/>
        </p:nvSpPr>
        <p:spPr>
          <a:xfrm>
            <a:off x="1573591" y="3989774"/>
            <a:ext cx="566058" cy="203403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F4456-E1B4-49CC-8045-7CEF121CA309}"/>
              </a:ext>
            </a:extLst>
          </p:cNvPr>
          <p:cNvSpPr txBox="1"/>
          <p:nvPr/>
        </p:nvSpPr>
        <p:spPr>
          <a:xfrm>
            <a:off x="2139650" y="4193177"/>
            <a:ext cx="381482" cy="222069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EF4456-E1B4-49CC-8045-7CEF121CA309}"/>
              </a:ext>
            </a:extLst>
          </p:cNvPr>
          <p:cNvSpPr txBox="1"/>
          <p:nvPr/>
        </p:nvSpPr>
        <p:spPr>
          <a:xfrm>
            <a:off x="2821577" y="4885431"/>
            <a:ext cx="708055" cy="199049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557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" y="154451"/>
            <a:ext cx="4704396" cy="2510372"/>
          </a:xfrm>
          <a:prstGeom prst="rect">
            <a:avLst/>
          </a:prstGeom>
        </p:spPr>
      </p:pic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id="{31EC0164-73BC-4D51-AADA-D1EFEF911826}"/>
              </a:ext>
            </a:extLst>
          </p:cNvPr>
          <p:cNvCxnSpPr>
            <a:cxnSpLocks/>
          </p:cNvCxnSpPr>
          <p:nvPr/>
        </p:nvCxnSpPr>
        <p:spPr>
          <a:xfrm flipV="1">
            <a:off x="489971" y="953586"/>
            <a:ext cx="450555" cy="2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5CFF16-9A45-4564-9563-AF0C00B0C25B}"/>
              </a:ext>
            </a:extLst>
          </p:cNvPr>
          <p:cNvSpPr txBox="1"/>
          <p:nvPr/>
        </p:nvSpPr>
        <p:spPr>
          <a:xfrm>
            <a:off x="177848" y="2765257"/>
            <a:ext cx="67977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We’re going to the cinema later – are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you </a:t>
            </a:r>
            <a:r>
              <a:rPr lang="en-US" sz="2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up for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it ?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cxnSp>
        <p:nvCxnSpPr>
          <p:cNvPr id="26" name="رابط مستقيم 27">
            <a:extLst>
              <a:ext uri="{FF2B5EF4-FFF2-40B4-BE49-F238E27FC236}">
                <a16:creationId xmlns:a16="http://schemas.microsoft.com/office/drawing/2014/main" id="{31EC0164-73BC-4D51-AADA-D1EFEF911826}"/>
              </a:ext>
            </a:extLst>
          </p:cNvPr>
          <p:cNvCxnSpPr>
            <a:cxnSpLocks/>
          </p:cNvCxnSpPr>
          <p:nvPr/>
        </p:nvCxnSpPr>
        <p:spPr>
          <a:xfrm>
            <a:off x="476908" y="1239571"/>
            <a:ext cx="751001" cy="1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35CFF16-9A45-4564-9563-AF0C00B0C25B}"/>
              </a:ext>
            </a:extLst>
          </p:cNvPr>
          <p:cNvSpPr txBox="1"/>
          <p:nvPr/>
        </p:nvSpPr>
        <p:spPr>
          <a:xfrm>
            <a:off x="177848" y="3348653"/>
            <a:ext cx="60270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think he will </a:t>
            </a:r>
            <a:r>
              <a:rPr lang="en-US" sz="2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mess up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on the last question 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31EC0164-73BC-4D51-AADA-D1EFEF911826}"/>
              </a:ext>
            </a:extLst>
          </p:cNvPr>
          <p:cNvCxnSpPr>
            <a:cxnSpLocks/>
          </p:cNvCxnSpPr>
          <p:nvPr/>
        </p:nvCxnSpPr>
        <p:spPr>
          <a:xfrm>
            <a:off x="476908" y="1509537"/>
            <a:ext cx="751001" cy="1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رابط مستقيم 27">
            <a:extLst>
              <a:ext uri="{FF2B5EF4-FFF2-40B4-BE49-F238E27FC236}">
                <a16:creationId xmlns:a16="http://schemas.microsoft.com/office/drawing/2014/main" id="{31EC0164-73BC-4D51-AADA-D1EFEF911826}"/>
              </a:ext>
            </a:extLst>
          </p:cNvPr>
          <p:cNvCxnSpPr>
            <a:cxnSpLocks/>
          </p:cNvCxnSpPr>
          <p:nvPr/>
        </p:nvCxnSpPr>
        <p:spPr>
          <a:xfrm>
            <a:off x="476907" y="1778103"/>
            <a:ext cx="751001" cy="1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id="{31EC0164-73BC-4D51-AADA-D1EFEF911826}"/>
              </a:ext>
            </a:extLst>
          </p:cNvPr>
          <p:cNvCxnSpPr>
            <a:cxnSpLocks/>
          </p:cNvCxnSpPr>
          <p:nvPr/>
        </p:nvCxnSpPr>
        <p:spPr>
          <a:xfrm flipV="1">
            <a:off x="450781" y="2092933"/>
            <a:ext cx="450555" cy="2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رابط مستقيم 27">
            <a:extLst>
              <a:ext uri="{FF2B5EF4-FFF2-40B4-BE49-F238E27FC236}">
                <a16:creationId xmlns:a16="http://schemas.microsoft.com/office/drawing/2014/main" id="{31EC0164-73BC-4D51-AADA-D1EFEF911826}"/>
              </a:ext>
            </a:extLst>
          </p:cNvPr>
          <p:cNvCxnSpPr>
            <a:cxnSpLocks/>
          </p:cNvCxnSpPr>
          <p:nvPr/>
        </p:nvCxnSpPr>
        <p:spPr>
          <a:xfrm>
            <a:off x="450781" y="2394856"/>
            <a:ext cx="751001" cy="1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5CFF16-9A45-4564-9563-AF0C00B0C25B}"/>
              </a:ext>
            </a:extLst>
          </p:cNvPr>
          <p:cNvSpPr txBox="1"/>
          <p:nvPr/>
        </p:nvSpPr>
        <p:spPr>
          <a:xfrm>
            <a:off x="177847" y="3930154"/>
            <a:ext cx="87440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Make sure you practice these equations until you have them </a:t>
            </a:r>
            <a:r>
              <a:rPr lang="en-US" sz="2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down pat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5CFF16-9A45-4564-9563-AF0C00B0C25B}"/>
              </a:ext>
            </a:extLst>
          </p:cNvPr>
          <p:cNvSpPr txBox="1"/>
          <p:nvPr/>
        </p:nvSpPr>
        <p:spPr>
          <a:xfrm>
            <a:off x="177848" y="4511655"/>
            <a:ext cx="628826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‘’ Are you coming up to the party ?‘’ You bet! 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5CFF16-9A45-4564-9563-AF0C00B0C25B}"/>
              </a:ext>
            </a:extLst>
          </p:cNvPr>
          <p:cNvSpPr txBox="1"/>
          <p:nvPr/>
        </p:nvSpPr>
        <p:spPr>
          <a:xfrm>
            <a:off x="177848" y="5093156"/>
            <a:ext cx="628826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has a lot of </a:t>
            </a:r>
            <a:r>
              <a:rPr lang="en-US" sz="2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guts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to stand up to management 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5CFF16-9A45-4564-9563-AF0C00B0C25B}"/>
              </a:ext>
            </a:extLst>
          </p:cNvPr>
          <p:cNvSpPr txBox="1"/>
          <p:nvPr/>
        </p:nvSpPr>
        <p:spPr>
          <a:xfrm>
            <a:off x="177848" y="5674657"/>
            <a:ext cx="628826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are so </a:t>
            </a:r>
            <a:r>
              <a:rPr lang="en-US" sz="2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psyched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about this new project 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9B9CB7-B7A9-4AD7-835A-CFD59D85B1FF}"/>
              </a:ext>
            </a:extLst>
          </p:cNvPr>
          <p:cNvSpPr txBox="1"/>
          <p:nvPr/>
        </p:nvSpPr>
        <p:spPr>
          <a:xfrm>
            <a:off x="156756" y="2877362"/>
            <a:ext cx="901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They are at an ice-skating competition.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E848F-A112-4C27-BF33-9CF7CA50DCC5}"/>
              </a:ext>
            </a:extLst>
          </p:cNvPr>
          <p:cNvSpPr txBox="1"/>
          <p:nvPr/>
        </p:nvSpPr>
        <p:spPr>
          <a:xfrm>
            <a:off x="156754" y="3650529"/>
            <a:ext cx="734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2.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He is nervous.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E848F-A112-4C27-BF33-9CF7CA50DCC5}"/>
              </a:ext>
            </a:extLst>
          </p:cNvPr>
          <p:cNvSpPr txBox="1"/>
          <p:nvPr/>
        </p:nvSpPr>
        <p:spPr>
          <a:xfrm>
            <a:off x="156754" y="4294760"/>
            <a:ext cx="869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3.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His coach encourages him and gives him more confidence.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33802"/>
            <a:ext cx="4068550" cy="2126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2E848F-A112-4C27-BF33-9CF7CA50DCC5}"/>
              </a:ext>
            </a:extLst>
          </p:cNvPr>
          <p:cNvSpPr txBox="1"/>
          <p:nvPr/>
        </p:nvSpPr>
        <p:spPr>
          <a:xfrm>
            <a:off x="156754" y="4938991"/>
            <a:ext cx="849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4.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Barry forgot his skates in the car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8C088207-9D2E-42C2-AD9E-78239866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91">
            <a:off x="400222" y="3720100"/>
            <a:ext cx="1016987" cy="101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17">
            <a:extLst>
              <a:ext uri="{FF2B5EF4-FFF2-40B4-BE49-F238E27FC236}">
                <a16:creationId xmlns:a16="http://schemas.microsoft.com/office/drawing/2014/main" id="{A109F402-1ACB-43DF-A46D-221316989A1B}"/>
              </a:ext>
            </a:extLst>
          </p:cNvPr>
          <p:cNvSpPr txBox="1"/>
          <p:nvPr/>
        </p:nvSpPr>
        <p:spPr>
          <a:xfrm>
            <a:off x="1567947" y="4105039"/>
            <a:ext cx="9535482" cy="46166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方正综艺简体" panose="02010601030101010101" pitchFamily="2" charset="-122"/>
              </a:rPr>
              <a:t>Which expressions does the coach use to encourage Barry?</a:t>
            </a:r>
            <a:endParaRPr lang="ar-S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0" y="388547"/>
            <a:ext cx="8380952" cy="318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ستطيل 13">
            <a:extLst>
              <a:ext uri="{FF2B5EF4-FFF2-40B4-BE49-F238E27FC236}">
                <a16:creationId xmlns:a16="http://schemas.microsoft.com/office/drawing/2014/main" id="{3806834D-049E-4C06-80B9-9584BAE93E7E}"/>
              </a:ext>
            </a:extLst>
          </p:cNvPr>
          <p:cNvSpPr/>
          <p:nvPr/>
        </p:nvSpPr>
        <p:spPr>
          <a:xfrm>
            <a:off x="4582843" y="2573382"/>
            <a:ext cx="2262094" cy="261257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8000"/>
              </a:solidFill>
            </a:endParaRPr>
          </a:p>
        </p:txBody>
      </p:sp>
      <p:sp>
        <p:nvSpPr>
          <p:cNvPr id="8" name="مستطيل 13">
            <a:extLst>
              <a:ext uri="{FF2B5EF4-FFF2-40B4-BE49-F238E27FC236}">
                <a16:creationId xmlns:a16="http://schemas.microsoft.com/office/drawing/2014/main" id="{3806834D-049E-4C06-80B9-9584BAE93E7E}"/>
              </a:ext>
            </a:extLst>
          </p:cNvPr>
          <p:cNvSpPr/>
          <p:nvPr/>
        </p:nvSpPr>
        <p:spPr>
          <a:xfrm>
            <a:off x="1456466" y="2573381"/>
            <a:ext cx="2475454" cy="261258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8000"/>
              </a:solidFill>
            </a:endParaRPr>
          </a:p>
        </p:txBody>
      </p:sp>
      <p:sp>
        <p:nvSpPr>
          <p:cNvPr id="9" name="مستطيل 13">
            <a:extLst>
              <a:ext uri="{FF2B5EF4-FFF2-40B4-BE49-F238E27FC236}">
                <a16:creationId xmlns:a16="http://schemas.microsoft.com/office/drawing/2014/main" id="{3806834D-049E-4C06-80B9-9584BAE93E7E}"/>
              </a:ext>
            </a:extLst>
          </p:cNvPr>
          <p:cNvSpPr/>
          <p:nvPr/>
        </p:nvSpPr>
        <p:spPr>
          <a:xfrm>
            <a:off x="1456465" y="2880340"/>
            <a:ext cx="2788963" cy="192807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8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298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6" y="291941"/>
            <a:ext cx="9182656" cy="5851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3097431" y="1836567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up for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714254" y="2576796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psyched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370265" y="3659275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down pat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980501" y="4412567"/>
            <a:ext cx="3276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knocked their socks off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127958" y="5508109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guts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65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119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G Bk 4 F-SA__16_1-14 p25">
            <a:hlinkClick r:id="" action="ppaction://media"/>
            <a:extLst>
              <a:ext uri="{FF2B5EF4-FFF2-40B4-BE49-F238E27FC236}">
                <a16:creationId xmlns:a16="http://schemas.microsoft.com/office/drawing/2014/main" id="{8118D36F-6B4E-4CA5-9770-4B1EE303F6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"/>
                </p14:media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10533" y="905948"/>
            <a:ext cx="1311767" cy="113185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صورة 23">
            <a:extLst>
              <a:ext uri="{FF2B5EF4-FFF2-40B4-BE49-F238E27FC236}">
                <a16:creationId xmlns:a16="http://schemas.microsoft.com/office/drawing/2014/main" id="{BE9FE222-E5D1-4DD3-949C-DBF2133DC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17" y="905948"/>
            <a:ext cx="7807947" cy="34693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65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omic Sans MS" panose="030F070203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جدول 2">
            <a:extLst>
              <a:ext uri="{FF2B5EF4-FFF2-40B4-BE49-F238E27FC236}">
                <a16:creationId xmlns:a16="http://schemas.microsoft.com/office/drawing/2014/main" id="{73CE40A3-40CA-496E-B8CD-DBC647DBF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92298"/>
              </p:ext>
            </p:extLst>
          </p:nvPr>
        </p:nvGraphicFramePr>
        <p:xfrm>
          <a:off x="522513" y="1602859"/>
          <a:ext cx="10849860" cy="4037267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549980">
                  <a:extLst>
                    <a:ext uri="{9D8B030D-6E8A-4147-A177-3AD203B41FA5}">
                      <a16:colId xmlns:a16="http://schemas.microsoft.com/office/drawing/2014/main" val="286437515"/>
                    </a:ext>
                  </a:extLst>
                </a:gridCol>
                <a:gridCol w="1549980">
                  <a:extLst>
                    <a:ext uri="{9D8B030D-6E8A-4147-A177-3AD203B41FA5}">
                      <a16:colId xmlns:a16="http://schemas.microsoft.com/office/drawing/2014/main" val="667186928"/>
                    </a:ext>
                  </a:extLst>
                </a:gridCol>
                <a:gridCol w="1549980">
                  <a:extLst>
                    <a:ext uri="{9D8B030D-6E8A-4147-A177-3AD203B41FA5}">
                      <a16:colId xmlns:a16="http://schemas.microsoft.com/office/drawing/2014/main" val="2807352053"/>
                    </a:ext>
                  </a:extLst>
                </a:gridCol>
                <a:gridCol w="1549980">
                  <a:extLst>
                    <a:ext uri="{9D8B030D-6E8A-4147-A177-3AD203B41FA5}">
                      <a16:colId xmlns:a16="http://schemas.microsoft.com/office/drawing/2014/main" val="377251374"/>
                    </a:ext>
                  </a:extLst>
                </a:gridCol>
                <a:gridCol w="1549980">
                  <a:extLst>
                    <a:ext uri="{9D8B030D-6E8A-4147-A177-3AD203B41FA5}">
                      <a16:colId xmlns:a16="http://schemas.microsoft.com/office/drawing/2014/main" val="3223963481"/>
                    </a:ext>
                  </a:extLst>
                </a:gridCol>
                <a:gridCol w="1549980">
                  <a:extLst>
                    <a:ext uri="{9D8B030D-6E8A-4147-A177-3AD203B41FA5}">
                      <a16:colId xmlns:a16="http://schemas.microsoft.com/office/drawing/2014/main" val="842434088"/>
                    </a:ext>
                  </a:extLst>
                </a:gridCol>
                <a:gridCol w="1549980">
                  <a:extLst>
                    <a:ext uri="{9D8B030D-6E8A-4147-A177-3AD203B41FA5}">
                      <a16:colId xmlns:a16="http://schemas.microsoft.com/office/drawing/2014/main" val="3275622675"/>
                    </a:ext>
                  </a:extLst>
                </a:gridCol>
              </a:tblGrid>
              <a:tr h="81861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Results </a:t>
                      </a:r>
                      <a:endParaRPr lang="en-US" sz="1600" b="1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147523" marR="147523" marT="67056" marB="6705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Challenges </a:t>
                      </a:r>
                      <a:endParaRPr lang="en-US" sz="1600" b="1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147523" marR="147523" marT="67056" marB="6705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Olympics (year/city) </a:t>
                      </a:r>
                      <a:endParaRPr lang="en-US" sz="1600" b="1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147523" marR="147523" marT="67056" marB="6705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Country </a:t>
                      </a:r>
                      <a:endParaRPr lang="en-US" sz="1600" b="1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147523" marR="147523" marT="67056" marB="6705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Sport </a:t>
                      </a:r>
                      <a:endParaRPr lang="en-US" sz="1600" b="1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147523" marR="147523" marT="67056" marB="6705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 dirty="0">
                          <a:solidFill>
                            <a:schemeClr val="tx1"/>
                          </a:solidFill>
                        </a:rPr>
                        <a:t>Nickname </a:t>
                      </a:r>
                      <a:endParaRPr lang="en-US" sz="1600" b="1" i="0" u="none" strike="noStrike" kern="1200" baseline="0" dirty="0">
                        <a:solidFill>
                          <a:schemeClr val="tx1"/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147523" marR="147523" marT="67056" marB="6705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 marL="147523" marR="147523" marT="67056" marB="67056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037621"/>
                  </a:ext>
                </a:extLst>
              </a:tr>
              <a:tr h="1615007">
                <a:tc>
                  <a:txBody>
                    <a:bodyPr/>
                    <a:lstStyle/>
                    <a:p>
                      <a:pPr rtl="1"/>
                      <a:endParaRPr lang="ar-SA" sz="1900" dirty="0">
                        <a:solidFill>
                          <a:schemeClr val="bg1"/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900" dirty="0">
                        <a:solidFill>
                          <a:schemeClr val="bg1"/>
                        </a:solidFill>
                      </a:endParaRPr>
                    </a:p>
                    <a:p>
                      <a:pPr rtl="1"/>
                      <a:endParaRPr lang="ar-SA" sz="1900" dirty="0">
                        <a:solidFill>
                          <a:schemeClr val="bg1"/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ar-SA" sz="1900" dirty="0">
                        <a:solidFill>
                          <a:schemeClr val="bg1"/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ar-SA" sz="1900" dirty="0">
                        <a:solidFill>
                          <a:schemeClr val="bg1"/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ar-SA" sz="1900" dirty="0">
                        <a:solidFill>
                          <a:schemeClr val="bg1"/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baseline="0" dirty="0">
                          <a:solidFill>
                            <a:srgbClr val="C00000"/>
                          </a:solidFill>
                        </a:rPr>
                        <a:t>Eddie Edwards </a:t>
                      </a:r>
                    </a:p>
                    <a:p>
                      <a:pPr algn="ctr" rtl="1"/>
                      <a:endParaRPr lang="ar-SA" sz="1900" u="none" dirty="0">
                        <a:solidFill>
                          <a:schemeClr val="bg1"/>
                        </a:solidFill>
                        <a:latin typeface="Aharoni" panose="02010803020104030203" pitchFamily="2" charset="-79"/>
                      </a:endParaRPr>
                    </a:p>
                  </a:txBody>
                  <a:tcPr marL="147523" marR="147523" marT="67056" marB="67056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93178"/>
                  </a:ext>
                </a:extLst>
              </a:tr>
              <a:tr h="1603641">
                <a:tc>
                  <a:txBody>
                    <a:bodyPr/>
                    <a:lstStyle/>
                    <a:p>
                      <a:pPr rtl="1"/>
                      <a:endParaRPr lang="ar-SA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 rtl="1"/>
                      <a:endParaRPr lang="ar-SA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rtl="1"/>
                      <a:endParaRPr lang="ar-SA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rtl="1"/>
                      <a:endParaRPr lang="ar-SA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 rtl="1"/>
                      <a:endParaRPr lang="en-US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rtl="1"/>
                      <a:endParaRPr lang="ar-SA" sz="19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147523" marR="147523" marT="67056" marB="6705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baseline="0" dirty="0">
                          <a:solidFill>
                            <a:srgbClr val="C00000"/>
                          </a:solidFill>
                        </a:rPr>
                        <a:t>Eric </a:t>
                      </a:r>
                      <a:r>
                        <a:rPr lang="en-US" sz="1600" b="0" u="none" strike="noStrike" kern="1200" baseline="0" dirty="0" err="1">
                          <a:solidFill>
                            <a:srgbClr val="C00000"/>
                          </a:solidFill>
                        </a:rPr>
                        <a:t>Moussambani</a:t>
                      </a:r>
                      <a:r>
                        <a:rPr lang="en-US" sz="1600" b="0" u="none" strike="noStrike" kern="12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u="none" strike="noStrike" kern="1200" baseline="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u="none" strike="noStrike" kern="1200" baseline="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haroni" panose="02010803020104030203" pitchFamily="2" charset="-79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147523" marR="147523" marT="67056" marB="67056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69376"/>
                  </a:ext>
                </a:extLst>
              </a:tr>
            </a:tbl>
          </a:graphicData>
        </a:graphic>
      </p:graphicFrame>
      <p:sp>
        <p:nvSpPr>
          <p:cNvPr id="28" name="Google Shape;3797;p55">
            <a:extLst>
              <a:ext uri="{FF2B5EF4-FFF2-40B4-BE49-F238E27FC236}">
                <a16:creationId xmlns:a16="http://schemas.microsoft.com/office/drawing/2014/main" id="{4CE1E6B6-932B-400F-A09C-76D912C64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9003" y="493936"/>
            <a:ext cx="8597725" cy="6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Complete the chart:</a:t>
            </a:r>
            <a:endParaRPr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E26FAE9-8E09-42DB-B68C-327C836B73B9}"/>
              </a:ext>
            </a:extLst>
          </p:cNvPr>
          <p:cNvSpPr txBox="1"/>
          <p:nvPr/>
        </p:nvSpPr>
        <p:spPr>
          <a:xfrm>
            <a:off x="2148968" y="2970883"/>
            <a:ext cx="1395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 Eagle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F4BAC60-1F53-48BB-95DA-7E639C615182}"/>
              </a:ext>
            </a:extLst>
          </p:cNvPr>
          <p:cNvSpPr txBox="1"/>
          <p:nvPr/>
        </p:nvSpPr>
        <p:spPr>
          <a:xfrm>
            <a:off x="3542340" y="2970883"/>
            <a:ext cx="170329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867" dirty="0">
                <a:solidFill>
                  <a:srgbClr val="0000FF"/>
                </a:solidFill>
                <a:latin typeface="Comic Sans MS" panose="030F0702030302020204" pitchFamily="66" charset="0"/>
              </a:rPr>
              <a:t>Ski jumping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20AEB33-FDCB-4636-B3D5-13FB0E42E474}"/>
              </a:ext>
            </a:extLst>
          </p:cNvPr>
          <p:cNvSpPr txBox="1"/>
          <p:nvPr/>
        </p:nvSpPr>
        <p:spPr>
          <a:xfrm>
            <a:off x="5058657" y="2970883"/>
            <a:ext cx="1805748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867" dirty="0">
                <a:solidFill>
                  <a:srgbClr val="002060"/>
                </a:solidFill>
                <a:latin typeface="Comic Sans MS" panose="030F0702030302020204" pitchFamily="66" charset="0"/>
              </a:rPr>
              <a:t>Great Britain 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CDDAF2B-D5B3-4E5A-87F5-4E37EA763F28}"/>
              </a:ext>
            </a:extLst>
          </p:cNvPr>
          <p:cNvSpPr txBox="1"/>
          <p:nvPr/>
        </p:nvSpPr>
        <p:spPr>
          <a:xfrm>
            <a:off x="6564726" y="2981127"/>
            <a:ext cx="192869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867" dirty="0">
                <a:solidFill>
                  <a:srgbClr val="008000"/>
                </a:solidFill>
                <a:latin typeface="Comic Sans MS" panose="030F0702030302020204" pitchFamily="66" charset="0"/>
              </a:rPr>
              <a:t>1988, Calgary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93133CC-1690-4BAB-B6AA-BF6F8C2C8472}"/>
              </a:ext>
            </a:extLst>
          </p:cNvPr>
          <p:cNvSpPr txBox="1"/>
          <p:nvPr/>
        </p:nvSpPr>
        <p:spPr>
          <a:xfrm>
            <a:off x="8214945" y="2423015"/>
            <a:ext cx="2492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2000" dirty="0">
                <a:solidFill>
                  <a:srgbClr val="008000"/>
                </a:solidFill>
              </a:rPr>
              <a:t>*heavier than competitors </a:t>
            </a:r>
          </a:p>
          <a:p>
            <a:pPr rtl="1"/>
            <a:endParaRPr lang="en-US" sz="267" dirty="0">
              <a:solidFill>
                <a:schemeClr val="bg1"/>
              </a:solidFill>
            </a:endParaRPr>
          </a:p>
          <a:p>
            <a:pPr rtl="1"/>
            <a:r>
              <a:rPr lang="en-US" sz="2000" dirty="0">
                <a:solidFill>
                  <a:srgbClr val="008000"/>
                </a:solidFill>
              </a:rPr>
              <a:t>* near-sighted </a:t>
            </a:r>
          </a:p>
          <a:p>
            <a:pPr rtl="1"/>
            <a:endParaRPr lang="en-US" sz="133" dirty="0">
              <a:solidFill>
                <a:schemeClr val="bg1"/>
              </a:solidFill>
            </a:endParaRPr>
          </a:p>
          <a:p>
            <a:pPr marL="228594" indent="-228594" rt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00"/>
                </a:solidFill>
              </a:rPr>
              <a:t>*Only practiced </a:t>
            </a:r>
          </a:p>
          <a:p>
            <a:pPr marL="228594" indent="-228594" rt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000"/>
                </a:solidFill>
              </a:rPr>
              <a:t>for 2 seasons 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210B53A-943A-471F-AB18-29180B4E56F4}"/>
              </a:ext>
            </a:extLst>
          </p:cNvPr>
          <p:cNvSpPr txBox="1"/>
          <p:nvPr/>
        </p:nvSpPr>
        <p:spPr>
          <a:xfrm>
            <a:off x="9874696" y="2346346"/>
            <a:ext cx="1522173" cy="933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endParaRPr lang="en-US" sz="1867" dirty="0">
              <a:solidFill>
                <a:schemeClr val="bg1"/>
              </a:solidFill>
            </a:endParaRPr>
          </a:p>
          <a:p>
            <a:pPr algn="ctr" rtl="1"/>
            <a:r>
              <a:rPr lang="en-US" dirty="0">
                <a:solidFill>
                  <a:srgbClr val="CC0066"/>
                </a:solidFill>
              </a:rPr>
              <a:t>finished last in event 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8D30F29-D96B-4169-A83B-4A11C6637873}"/>
              </a:ext>
            </a:extLst>
          </p:cNvPr>
          <p:cNvSpPr txBox="1"/>
          <p:nvPr/>
        </p:nvSpPr>
        <p:spPr>
          <a:xfrm>
            <a:off x="2120349" y="4569351"/>
            <a:ext cx="135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 Eel 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E0D2E7F-1D32-4D13-8869-FB5AA7CDE1B0}"/>
              </a:ext>
            </a:extLst>
          </p:cNvPr>
          <p:cNvSpPr txBox="1"/>
          <p:nvPr/>
        </p:nvSpPr>
        <p:spPr>
          <a:xfrm>
            <a:off x="3657601" y="4565598"/>
            <a:ext cx="148424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dirty="0">
                <a:solidFill>
                  <a:srgbClr val="0000FF"/>
                </a:solidFill>
                <a:latin typeface="Comic Sans MS" panose="030F0702030302020204" pitchFamily="66" charset="0"/>
              </a:rPr>
              <a:t>Swimming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D1B6E7E-5DFE-4D60-B46D-55B4FD3A9E14}"/>
              </a:ext>
            </a:extLst>
          </p:cNvPr>
          <p:cNvSpPr txBox="1"/>
          <p:nvPr/>
        </p:nvSpPr>
        <p:spPr>
          <a:xfrm>
            <a:off x="5014623" y="4526943"/>
            <a:ext cx="1908312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867" dirty="0">
                <a:solidFill>
                  <a:srgbClr val="002060"/>
                </a:solidFill>
                <a:latin typeface="Comic Sans MS" panose="030F0702030302020204" pitchFamily="66" charset="0"/>
              </a:rPr>
              <a:t>Equatorial Guinea 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A16742F8-C4C7-4E2A-9949-279C46D53E59}"/>
              </a:ext>
            </a:extLst>
          </p:cNvPr>
          <p:cNvSpPr txBox="1"/>
          <p:nvPr/>
        </p:nvSpPr>
        <p:spPr>
          <a:xfrm>
            <a:off x="5830958" y="4565599"/>
            <a:ext cx="3403157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867" dirty="0">
                <a:solidFill>
                  <a:srgbClr val="008000"/>
                </a:solidFill>
                <a:latin typeface="Comic Sans MS" panose="030F0702030302020204" pitchFamily="66" charset="0"/>
              </a:rPr>
              <a:t>2000, Sydney 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3FE27AF-E37D-4E0A-B603-490E8B5D3D69}"/>
              </a:ext>
            </a:extLst>
          </p:cNvPr>
          <p:cNvSpPr txBox="1"/>
          <p:nvPr/>
        </p:nvSpPr>
        <p:spPr>
          <a:xfrm>
            <a:off x="8269356" y="4004808"/>
            <a:ext cx="1706880" cy="167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733" dirty="0">
                <a:solidFill>
                  <a:srgbClr val="9900FF"/>
                </a:solidFill>
              </a:rPr>
              <a:t>*</a:t>
            </a:r>
            <a:r>
              <a:rPr lang="en-US" sz="1667" dirty="0">
                <a:solidFill>
                  <a:srgbClr val="9900FF"/>
                </a:solidFill>
              </a:rPr>
              <a:t>only been swimming for</a:t>
            </a:r>
          </a:p>
          <a:p>
            <a:pPr rtl="1"/>
            <a:r>
              <a:rPr lang="en-US" sz="1667" dirty="0">
                <a:solidFill>
                  <a:srgbClr val="9900FF"/>
                </a:solidFill>
              </a:rPr>
              <a:t> 8 months </a:t>
            </a:r>
          </a:p>
          <a:p>
            <a:pPr rtl="1"/>
            <a:endParaRPr lang="en-US" sz="133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rtl="1"/>
            <a:r>
              <a:rPr lang="en-US" sz="1667" dirty="0">
                <a:solidFill>
                  <a:srgbClr val="9900FF"/>
                </a:solidFill>
              </a:rPr>
              <a:t>*Never seen an Olympic-sized poo</a:t>
            </a:r>
            <a:r>
              <a:rPr lang="en-US" sz="1733" dirty="0">
                <a:solidFill>
                  <a:srgbClr val="9900FF"/>
                </a:solidFill>
              </a:rPr>
              <a:t>l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583EC6-3C09-47E8-9359-54CE91974338}"/>
              </a:ext>
            </a:extLst>
          </p:cNvPr>
          <p:cNvSpPr txBox="1"/>
          <p:nvPr/>
        </p:nvSpPr>
        <p:spPr>
          <a:xfrm>
            <a:off x="9658185" y="4003708"/>
            <a:ext cx="1940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700" dirty="0">
                <a:solidFill>
                  <a:srgbClr val="CC0066"/>
                </a:solidFill>
              </a:rPr>
              <a:t>finished a full</a:t>
            </a:r>
          </a:p>
          <a:p>
            <a:pPr algn="ctr" rtl="1"/>
            <a:r>
              <a:rPr lang="en-US" sz="1700" dirty="0">
                <a:solidFill>
                  <a:srgbClr val="CC0066"/>
                </a:solidFill>
              </a:rPr>
              <a:t> minute behind </a:t>
            </a:r>
          </a:p>
          <a:p>
            <a:pPr algn="ctr" rtl="1"/>
            <a:r>
              <a:rPr lang="en-US" sz="1700" dirty="0">
                <a:solidFill>
                  <a:srgbClr val="CC0066"/>
                </a:solidFill>
              </a:rPr>
              <a:t>any </a:t>
            </a:r>
          </a:p>
          <a:p>
            <a:pPr algn="ctr" rtl="1"/>
            <a:r>
              <a:rPr lang="en-US" sz="1700" dirty="0">
                <a:solidFill>
                  <a:srgbClr val="CC0066"/>
                </a:solidFill>
              </a:rPr>
              <a:t>competitive time </a:t>
            </a:r>
          </a:p>
        </p:txBody>
      </p:sp>
    </p:spTree>
    <p:extLst>
      <p:ext uri="{BB962C8B-B14F-4D97-AF65-F5344CB8AC3E}">
        <p14:creationId xmlns:p14="http://schemas.microsoft.com/office/powerpoint/2010/main" val="7092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48" grpId="0"/>
      <p:bldP spid="50" grpId="0"/>
      <p:bldP spid="52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0" y="672576"/>
            <a:ext cx="8638095" cy="3971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ستطيل 25">
            <a:extLst>
              <a:ext uri="{FF2B5EF4-FFF2-40B4-BE49-F238E27FC236}">
                <a16:creationId xmlns:a16="http://schemas.microsoft.com/office/drawing/2014/main" id="{6AD85CFB-1B32-44A2-8072-AF07D5F87CFD}"/>
              </a:ext>
            </a:extLst>
          </p:cNvPr>
          <p:cNvSpPr/>
          <p:nvPr/>
        </p:nvSpPr>
        <p:spPr>
          <a:xfrm>
            <a:off x="1205833" y="1567542"/>
            <a:ext cx="7703036" cy="261257"/>
          </a:xfrm>
          <a:prstGeom prst="rect">
            <a:avLst/>
          </a:prstGeom>
          <a:solidFill>
            <a:srgbClr val="33CC33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25">
            <a:extLst>
              <a:ext uri="{FF2B5EF4-FFF2-40B4-BE49-F238E27FC236}">
                <a16:creationId xmlns:a16="http://schemas.microsoft.com/office/drawing/2014/main" id="{6AD85CFB-1B32-44A2-8072-AF07D5F87CFD}"/>
              </a:ext>
            </a:extLst>
          </p:cNvPr>
          <p:cNvSpPr/>
          <p:nvPr/>
        </p:nvSpPr>
        <p:spPr>
          <a:xfrm>
            <a:off x="1205833" y="1828800"/>
            <a:ext cx="2268887" cy="222070"/>
          </a:xfrm>
          <a:prstGeom prst="rect">
            <a:avLst/>
          </a:prstGeom>
          <a:solidFill>
            <a:srgbClr val="33CC33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25">
            <a:extLst>
              <a:ext uri="{FF2B5EF4-FFF2-40B4-BE49-F238E27FC236}">
                <a16:creationId xmlns:a16="http://schemas.microsoft.com/office/drawing/2014/main" id="{6AD85CFB-1B32-44A2-8072-AF07D5F87CFD}"/>
              </a:ext>
            </a:extLst>
          </p:cNvPr>
          <p:cNvSpPr/>
          <p:nvPr/>
        </p:nvSpPr>
        <p:spPr>
          <a:xfrm>
            <a:off x="3500846" y="1828799"/>
            <a:ext cx="4506685" cy="222071"/>
          </a:xfrm>
          <a:prstGeom prst="rect">
            <a:avLst/>
          </a:prstGeom>
          <a:solidFill>
            <a:srgbClr val="FF99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 25">
            <a:extLst>
              <a:ext uri="{FF2B5EF4-FFF2-40B4-BE49-F238E27FC236}">
                <a16:creationId xmlns:a16="http://schemas.microsoft.com/office/drawing/2014/main" id="{6AD85CFB-1B32-44A2-8072-AF07D5F87CFD}"/>
              </a:ext>
            </a:extLst>
          </p:cNvPr>
          <p:cNvSpPr/>
          <p:nvPr/>
        </p:nvSpPr>
        <p:spPr>
          <a:xfrm>
            <a:off x="1247504" y="2090056"/>
            <a:ext cx="2919548" cy="222071"/>
          </a:xfrm>
          <a:prstGeom prst="rect">
            <a:avLst/>
          </a:prstGeom>
          <a:solidFill>
            <a:srgbClr val="FF99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641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7" y="549473"/>
            <a:ext cx="9133333" cy="4609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66761" y="1609032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66761" y="2095896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79824" y="2367371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77930" y="2799552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j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90993" y="3127519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66760" y="3417294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66759" y="4014305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eh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77930" y="4393628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ستطيل: زوايا مستديرة 10">
            <a:extLst>
              <a:ext uri="{FF2B5EF4-FFF2-40B4-BE49-F238E27FC236}">
                <a16:creationId xmlns:a16="http://schemas.microsoft.com/office/drawing/2014/main" id="{6A48CFB2-F433-442D-968A-A53D0DB077AD}"/>
              </a:ext>
            </a:extLst>
          </p:cNvPr>
          <p:cNvSpPr/>
          <p:nvPr/>
        </p:nvSpPr>
        <p:spPr>
          <a:xfrm>
            <a:off x="1777930" y="4653036"/>
            <a:ext cx="465093" cy="447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298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G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2" y="644063"/>
            <a:ext cx="6204857" cy="4942857"/>
          </a:xfrm>
          <a:prstGeom prst="rect">
            <a:avLst/>
          </a:prstGeom>
        </p:spPr>
      </p:pic>
      <p:pic>
        <p:nvPicPr>
          <p:cNvPr id="5" name="Picture 2" descr="36 Have A Nice Day Lettering Calligraphy Illustrations, Royalty-Free Vector  Graphics &amp; Clip Art - iStock">
            <a:extLst>
              <a:ext uri="{FF2B5EF4-FFF2-40B4-BE49-F238E27FC236}">
                <a16:creationId xmlns:a16="http://schemas.microsoft.com/office/drawing/2014/main" id="{BAD7EAAE-47C3-4AD6-BA8B-F8DDDEB1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5" b="89869" l="9967" r="93954">
                        <a14:foregroundMark x1="65196" y1="23366" x2="65196" y2="23366"/>
                        <a14:foregroundMark x1="67974" y1="44935" x2="67974" y2="44935"/>
                        <a14:foregroundMark x1="20098" y1="49837" x2="20098" y2="49837"/>
                        <a14:backgroundMark x1="38235" y1="18137" x2="38235" y2="18137"/>
                        <a14:backgroundMark x1="28758" y1="45425" x2="28758" y2="45425"/>
                        <a14:backgroundMark x1="40523" y1="42320" x2="40523" y2="42320"/>
                        <a14:backgroundMark x1="68137" y1="23366" x2="68137" y2="23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48" y="465809"/>
            <a:ext cx="5299364" cy="52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" y="2133101"/>
            <a:ext cx="9589398" cy="43513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33" y="373561"/>
            <a:ext cx="7112338" cy="15573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574735" y="382734"/>
            <a:ext cx="6378870" cy="968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Objectives</a:t>
            </a:r>
            <a:endParaRPr lang="ar-SA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417364" y="1729392"/>
            <a:ext cx="11774635" cy="4745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Listen for specific information.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Use ‘’ Real Talk ‘’ phrases in correct sentences 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Express confidence in someone 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Complete the chart according to the profile’s audio 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 –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Find the meaning of new words .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8009964" y="-41394"/>
            <a:ext cx="3456322" cy="2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3275776" y="3631769"/>
            <a:ext cx="4483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800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Figure skating</a:t>
            </a:r>
            <a:endParaRPr lang="en-US" sz="32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فقاعة التفكير: على شكل سحابة 15">
            <a:extLst>
              <a:ext uri="{FF2B5EF4-FFF2-40B4-BE49-F238E27FC236}">
                <a16:creationId xmlns:a16="http://schemas.microsoft.com/office/drawing/2014/main" id="{AC583709-2433-40A0-8BF1-693690CF7452}"/>
              </a:ext>
            </a:extLst>
          </p:cNvPr>
          <p:cNvSpPr/>
          <p:nvPr/>
        </p:nvSpPr>
        <p:spPr>
          <a:xfrm>
            <a:off x="603309" y="581433"/>
            <a:ext cx="4203822" cy="1626190"/>
          </a:xfrm>
          <a:prstGeom prst="cloudCallout">
            <a:avLst>
              <a:gd name="adj1" fmla="val 49615"/>
              <a:gd name="adj2" fmla="val 77595"/>
            </a:avLst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sport are these for ?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493" y="2568464"/>
            <a:ext cx="2546620" cy="3417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9" y="581433"/>
            <a:ext cx="3014783" cy="28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14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فقاعة الكلام: مستطيلة مستديرة الزوايا 1">
            <a:extLst>
              <a:ext uri="{FF2B5EF4-FFF2-40B4-BE49-F238E27FC236}">
                <a16:creationId xmlns:a16="http://schemas.microsoft.com/office/drawing/2014/main" id="{94D99975-7DB8-43C2-A8FD-4A62C49A9F8A}"/>
              </a:ext>
            </a:extLst>
          </p:cNvPr>
          <p:cNvSpPr/>
          <p:nvPr/>
        </p:nvSpPr>
        <p:spPr>
          <a:xfrm>
            <a:off x="3171731" y="1527799"/>
            <a:ext cx="3692895" cy="2349579"/>
          </a:xfrm>
          <a:prstGeom prst="wedgeRoundRectCallout">
            <a:avLst>
              <a:gd name="adj1" fmla="val 79006"/>
              <a:gd name="adj2" fmla="val 5158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Books Closed</a:t>
            </a:r>
          </a:p>
        </p:txBody>
      </p:sp>
    </p:spTree>
    <p:extLst>
      <p:ext uri="{BB962C8B-B14F-4D97-AF65-F5344CB8AC3E}">
        <p14:creationId xmlns:p14="http://schemas.microsoft.com/office/powerpoint/2010/main" val="17532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0719E1-A2D2-43E5-BD7B-DE0D22AE9D36}"/>
              </a:ext>
            </a:extLst>
          </p:cNvPr>
          <p:cNvSpPr txBox="1"/>
          <p:nvPr/>
        </p:nvSpPr>
        <p:spPr>
          <a:xfrm>
            <a:off x="567746" y="475985"/>
            <a:ext cx="11099394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Listen to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someone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who is about to skate in an important competition talking to his coach. </a:t>
            </a:r>
          </a:p>
        </p:txBody>
      </p:sp>
      <p:pic>
        <p:nvPicPr>
          <p:cNvPr id="8" name="Picture 4" descr="Cute Headphones Emoji Sticker">
            <a:extLst>
              <a:ext uri="{FF2B5EF4-FFF2-40B4-BE49-F238E27FC236}">
                <a16:creationId xmlns:a16="http://schemas.microsoft.com/office/drawing/2014/main" id="{3A8CC682-76D5-4A82-B629-9DFF1320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18" y="1739694"/>
            <a:ext cx="1835159" cy="181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G Bk 4 F-SA__16_1-13">
            <a:hlinkClick r:id="" action="ppaction://media"/>
            <a:extLst>
              <a:ext uri="{FF2B5EF4-FFF2-40B4-BE49-F238E27FC236}">
                <a16:creationId xmlns:a16="http://schemas.microsoft.com/office/drawing/2014/main" id="{6003D864-36FC-4F0E-B36B-EB4EA8577D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45"/>
                </p14:media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0651" y="3663890"/>
            <a:ext cx="1785417" cy="14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12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118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ute Headphones Emoji Sticker">
            <a:extLst>
              <a:ext uri="{FF2B5EF4-FFF2-40B4-BE49-F238E27FC236}">
                <a16:creationId xmlns:a16="http://schemas.microsoft.com/office/drawing/2014/main" id="{3A8CC682-76D5-4A82-B629-9DFF1320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84" y="1763729"/>
            <a:ext cx="1930950" cy="19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فقاعة الكلام: مستطيلة مستديرة الزوايا 1">
            <a:extLst>
              <a:ext uri="{FF2B5EF4-FFF2-40B4-BE49-F238E27FC236}">
                <a16:creationId xmlns:a16="http://schemas.microsoft.com/office/drawing/2014/main" id="{94D99975-7DB8-43C2-A8FD-4A62C49A9F8A}"/>
              </a:ext>
            </a:extLst>
          </p:cNvPr>
          <p:cNvSpPr/>
          <p:nvPr/>
        </p:nvSpPr>
        <p:spPr>
          <a:xfrm>
            <a:off x="5497584" y="237081"/>
            <a:ext cx="4839286" cy="1225868"/>
          </a:xfrm>
          <a:prstGeom prst="wedgeRoundRectCallout">
            <a:avLst>
              <a:gd name="adj1" fmla="val 75774"/>
              <a:gd name="adj2" fmla="val 4584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Read along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MG Bk 4 F-SA__16_1-13">
            <a:hlinkClick r:id="" action="ppaction://media"/>
            <a:extLst>
              <a:ext uri="{FF2B5EF4-FFF2-40B4-BE49-F238E27FC236}">
                <a16:creationId xmlns:a16="http://schemas.microsoft.com/office/drawing/2014/main" id="{6003D864-36FC-4F0E-B36B-EB4EA8577D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45"/>
                </p14:media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21117" y="3768393"/>
            <a:ext cx="1785417" cy="14567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4"/>
          <a:stretch/>
        </p:blipFill>
        <p:spPr>
          <a:xfrm>
            <a:off x="374050" y="237081"/>
            <a:ext cx="4462069" cy="5842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8228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28713</TotalTime>
  <Words>402</Words>
  <Application>Microsoft Office PowerPoint</Application>
  <PresentationFormat>Widescreen</PresentationFormat>
  <Paragraphs>117</Paragraphs>
  <Slides>24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Aharoni</vt:lpstr>
      <vt:lpstr>Algerian</vt:lpstr>
      <vt:lpstr>Arial</vt:lpstr>
      <vt:lpstr>Bebas Neue</vt:lpstr>
      <vt:lpstr>Calibri</vt:lpstr>
      <vt:lpstr>Calibri Light</vt:lpstr>
      <vt:lpstr>Cavolini</vt:lpstr>
      <vt:lpstr>Comic Sans MS</vt:lpstr>
      <vt:lpstr>Roboto Condensed Light</vt:lpstr>
      <vt:lpstr>STC-Regular</vt:lpstr>
      <vt:lpstr>Times New Roman</vt:lpstr>
      <vt:lpstr>方正综艺简体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the chart: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Maher</cp:lastModifiedBy>
  <cp:revision>443</cp:revision>
  <dcterms:created xsi:type="dcterms:W3CDTF">2020-10-31T09:44:57Z</dcterms:created>
  <dcterms:modified xsi:type="dcterms:W3CDTF">2024-01-16T19:16:27Z</dcterms:modified>
</cp:coreProperties>
</file>