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492" r:id="rId6"/>
    <p:sldId id="491" r:id="rId7"/>
    <p:sldId id="494" r:id="rId8"/>
    <p:sldId id="495" r:id="rId9"/>
    <p:sldId id="496" r:id="rId10"/>
    <p:sldId id="497" r:id="rId11"/>
    <p:sldId id="509" r:id="rId12"/>
    <p:sldId id="498" r:id="rId13"/>
    <p:sldId id="507" r:id="rId14"/>
    <p:sldId id="508" r:id="rId15"/>
    <p:sldId id="499" r:id="rId16"/>
    <p:sldId id="511" r:id="rId17"/>
    <p:sldId id="501" r:id="rId18"/>
    <p:sldId id="500" r:id="rId19"/>
    <p:sldId id="506" r:id="rId20"/>
    <p:sldId id="502" r:id="rId21"/>
    <p:sldId id="503" r:id="rId22"/>
    <p:sldId id="510" r:id="rId23"/>
    <p:sldId id="504" r:id="rId24"/>
    <p:sldId id="505" r:id="rId25"/>
    <p:sldId id="442" r:id="rId26"/>
    <p:sldId id="448" r:id="rId27"/>
    <p:sldId id="460" r:id="rId28"/>
    <p:sldId id="423" r:id="rId29"/>
    <p:sldId id="512" r:id="rId30"/>
    <p:sldId id="513" r:id="rId31"/>
    <p:sldId id="514" r:id="rId32"/>
    <p:sldId id="515" r:id="rId33"/>
    <p:sldId id="516" r:id="rId34"/>
    <p:sldId id="517" r:id="rId35"/>
    <p:sldId id="518" r:id="rId36"/>
    <p:sldId id="519" r:id="rId37"/>
    <p:sldId id="520" r:id="rId38"/>
    <p:sldId id="521" r:id="rId39"/>
    <p:sldId id="522" r:id="rId40"/>
    <p:sldId id="523" r:id="rId41"/>
    <p:sldId id="524" r:id="rId42"/>
    <p:sldId id="525" r:id="rId43"/>
    <p:sldId id="526" r:id="rId44"/>
    <p:sldId id="527" r:id="rId45"/>
    <p:sldId id="528" r:id="rId46"/>
    <p:sldId id="529" r:id="rId47"/>
    <p:sldId id="530" r:id="rId48"/>
    <p:sldId id="531" r:id="rId49"/>
    <p:sldId id="414" r:id="rId50"/>
    <p:sldId id="415" r:id="rId51"/>
    <p:sldId id="271" r:id="rId52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4DB"/>
    <a:srgbClr val="FFD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0" autoAdjust="0"/>
    <p:restoredTop sz="94660"/>
  </p:normalViewPr>
  <p:slideViewPr>
    <p:cSldViewPr snapToGrid="0">
      <p:cViewPr>
        <p:scale>
          <a:sx n="50" d="100"/>
          <a:sy n="50" d="100"/>
        </p:scale>
        <p:origin x="134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slide" Target="../slides/slide49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slide" Target="../slides/slide49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slide" Target="../slides/slide50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slide" Target="../slides/slide49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slide" Target="../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 smtClean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won</a:t>
          </a:r>
          <a:endParaRPr lang="en-US" sz="9600" dirty="0">
            <a:solidFill>
              <a:schemeClr val="bg2">
                <a:lumMod val="75000"/>
              </a:schemeClr>
            </a:solidFill>
            <a:latin typeface="Arial Rounded MT Bold" panose="020F0704030504030204" pitchFamily="34" charset="0"/>
          </a:endParaRP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 smtClean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win</a:t>
          </a:r>
          <a:endParaRPr lang="en-US" sz="9600" dirty="0">
            <a:solidFill>
              <a:schemeClr val="accent1">
                <a:lumMod val="75000"/>
              </a:schemeClr>
            </a:solidFill>
            <a:latin typeface="Arial Rounded MT Bold" panose="020F0704030504030204" pitchFamily="34" charset="0"/>
          </a:endParaRP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 smtClean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lost</a:t>
          </a:r>
          <a:endParaRPr lang="en-US" sz="9600" dirty="0">
            <a:solidFill>
              <a:schemeClr val="bg2">
                <a:lumMod val="75000"/>
              </a:schemeClr>
            </a:solidFill>
            <a:latin typeface="Arial Rounded MT Bold" panose="020F0704030504030204" pitchFamily="34" charset="0"/>
          </a:endParaRP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 smtClean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lose</a:t>
          </a:r>
          <a:endParaRPr lang="en-US" sz="9600" dirty="0">
            <a:solidFill>
              <a:schemeClr val="accent1">
                <a:lumMod val="75000"/>
              </a:schemeClr>
            </a:solidFill>
            <a:latin typeface="Arial Rounded MT Bold" panose="020F0704030504030204" pitchFamily="34" charset="0"/>
          </a:endParaRP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6600" dirty="0" smtClean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catch</a:t>
          </a:r>
          <a:endParaRPr lang="en-US" sz="6600" dirty="0">
            <a:solidFill>
              <a:schemeClr val="bg2">
                <a:lumMod val="75000"/>
              </a:schemeClr>
            </a:solidFill>
            <a:latin typeface="Arial Rounded MT Bold" panose="020F0704030504030204" pitchFamily="34" charset="0"/>
          </a:endParaRP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6000" dirty="0" smtClean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caught</a:t>
          </a:r>
          <a:endParaRPr lang="en-US" sz="6000" dirty="0">
            <a:solidFill>
              <a:schemeClr val="accent1">
                <a:lumMod val="75000"/>
              </a:schemeClr>
            </a:solidFill>
            <a:latin typeface="Arial Rounded MT Bold" panose="020F0704030504030204" pitchFamily="34" charset="0"/>
          </a:endParaRP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9600" dirty="0" smtClean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saw</a:t>
          </a:r>
          <a:endParaRPr lang="en-US" sz="9600" dirty="0">
            <a:solidFill>
              <a:schemeClr val="bg2">
                <a:lumMod val="75000"/>
              </a:schemeClr>
            </a:solidFill>
            <a:latin typeface="Arial Rounded MT Bold" panose="020F0704030504030204" pitchFamily="34" charset="0"/>
          </a:endParaRP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9600" dirty="0" smtClean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see</a:t>
          </a:r>
          <a:endParaRPr lang="en-US" sz="9600" dirty="0">
            <a:solidFill>
              <a:schemeClr val="accent1">
                <a:lumMod val="75000"/>
              </a:schemeClr>
            </a:solidFill>
            <a:latin typeface="Arial Rounded MT Bold" panose="020F0704030504030204" pitchFamily="34" charset="0"/>
          </a:endParaRP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4E9AC-AC58-4564-BBD2-3CC548181247}" type="pres">
      <dgm:prSet presAssocID="{C6407A88-5379-48BC-948C-50BCCCEA82C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5C234D-7A6F-4B6D-BF5D-CDBCE94FB04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407A88-5379-48BC-948C-50BCCCEA82C4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C2F579-EC72-4307-B4BE-037AF1A00B67}" type="parTrans" cxnId="{956CDF01-AD8E-4489-8B73-827C1ADEB7D6}">
      <dgm:prSet/>
      <dgm:spPr/>
      <dgm:t>
        <a:bodyPr/>
        <a:lstStyle/>
        <a:p>
          <a:endParaRPr lang="en-US"/>
        </a:p>
      </dgm:t>
    </dgm:pt>
    <dgm:pt modelId="{0C4D3860-D974-48C3-8B4E-123246DCD0D9}" type="sibTrans" cxnId="{956CDF01-AD8E-4489-8B73-827C1ADEB7D6}">
      <dgm:prSet/>
      <dgm:spPr/>
      <dgm:t>
        <a:bodyPr/>
        <a:lstStyle/>
        <a:p>
          <a:endParaRPr lang="en-US"/>
        </a:p>
      </dgm:t>
    </dgm:pt>
    <dgm:pt modelId="{25172F83-16AC-4CEA-9F29-B3208F7B6A40}">
      <dgm:prSet phldrT="[Text]" custT="1"/>
      <dgm:spPr/>
      <dgm:t>
        <a:bodyPr/>
        <a:lstStyle/>
        <a:p>
          <a:r>
            <a:rPr lang="en-US" sz="7200" dirty="0" smtClean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break</a:t>
          </a:r>
          <a:endParaRPr lang="en-US" sz="8000" dirty="0">
            <a:solidFill>
              <a:schemeClr val="bg2">
                <a:lumMod val="75000"/>
              </a:schemeClr>
            </a:solidFill>
            <a:latin typeface="Arial Rounded MT Bold" panose="020F0704030504030204" pitchFamily="34" charset="0"/>
          </a:endParaRPr>
        </a:p>
      </dgm:t>
    </dgm:pt>
    <dgm:pt modelId="{3E995447-5DD5-4A74-998C-7980587C16CC}" type="parTrans" cxnId="{BA112B7E-D72A-445B-B117-7973A1807965}">
      <dgm:prSet/>
      <dgm:spPr/>
      <dgm:t>
        <a:bodyPr/>
        <a:lstStyle/>
        <a:p>
          <a:endParaRPr lang="en-US"/>
        </a:p>
      </dgm:t>
    </dgm:pt>
    <dgm:pt modelId="{C751A644-89DD-4B48-BC53-11CD096C18DA}" type="sibTrans" cxnId="{BA112B7E-D72A-445B-B117-7973A1807965}">
      <dgm:prSet/>
      <dgm:spPr/>
      <dgm:t>
        <a:bodyPr/>
        <a:lstStyle/>
        <a:p>
          <a:endParaRPr lang="en-US"/>
        </a:p>
      </dgm:t>
    </dgm:pt>
    <dgm:pt modelId="{730029A3-EC2C-4BD4-A0C9-029F9C9D9DB5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5180460-9F8E-4610-A7EB-32A91E9BA83F}" type="parTrans" cxnId="{971F3606-93A3-499B-9C21-6DF348EE395D}">
      <dgm:prSet/>
      <dgm:spPr/>
      <dgm:t>
        <a:bodyPr/>
        <a:lstStyle/>
        <a:p>
          <a:endParaRPr lang="en-US"/>
        </a:p>
      </dgm:t>
    </dgm:pt>
    <dgm:pt modelId="{30E5D740-E443-4741-8461-2C593F2F1E81}" type="sibTrans" cxnId="{971F3606-93A3-499B-9C21-6DF348EE395D}">
      <dgm:prSet/>
      <dgm:spPr/>
      <dgm:t>
        <a:bodyPr/>
        <a:lstStyle/>
        <a:p>
          <a:endParaRPr lang="en-US"/>
        </a:p>
      </dgm:t>
    </dgm:pt>
    <dgm:pt modelId="{0E9D796D-8C8F-4CF9-A553-8BA30BEBFB02}">
      <dgm:prSet phldrT="[Text]" custT="1"/>
      <dgm:spPr/>
      <dgm:t>
        <a:bodyPr/>
        <a:lstStyle/>
        <a:p>
          <a:pPr algn="l"/>
          <a:r>
            <a:rPr lang="en-US" sz="7200" dirty="0" smtClean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broke</a:t>
          </a:r>
          <a:endParaRPr lang="en-US" sz="7200" dirty="0">
            <a:solidFill>
              <a:schemeClr val="accent1">
                <a:lumMod val="75000"/>
              </a:schemeClr>
            </a:solidFill>
            <a:latin typeface="Arial Rounded MT Bold" panose="020F0704030504030204" pitchFamily="34" charset="0"/>
          </a:endParaRPr>
        </a:p>
      </dgm:t>
    </dgm:pt>
    <dgm:pt modelId="{BA6F61A9-846A-4C58-A5EA-BF67C806E31E}" type="parTrans" cxnId="{4D3B6299-3CEA-4BE2-8C2A-55843467890F}">
      <dgm:prSet/>
      <dgm:spPr/>
      <dgm:t>
        <a:bodyPr/>
        <a:lstStyle/>
        <a:p>
          <a:endParaRPr lang="en-US"/>
        </a:p>
      </dgm:t>
    </dgm:pt>
    <dgm:pt modelId="{FB374288-BBE9-49E7-BCC0-1A97A6B416FB}" type="sibTrans" cxnId="{4D3B6299-3CEA-4BE2-8C2A-55843467890F}">
      <dgm:prSet/>
      <dgm:spPr/>
      <dgm:t>
        <a:bodyPr/>
        <a:lstStyle/>
        <a:p>
          <a:endParaRPr lang="en-US"/>
        </a:p>
      </dgm:t>
    </dgm:pt>
    <dgm:pt modelId="{4280BF42-750A-496D-971F-D4B2301D52A0}" type="pres">
      <dgm:prSet presAssocID="{145C234D-7A6F-4B6D-BF5D-CDBCE94FB04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2006744-7082-4B48-9299-F26589A2C7F4}" type="pres">
      <dgm:prSet presAssocID="{C6407A88-5379-48BC-948C-50BCCCEA82C4}" presName="linNode" presStyleCnt="0"/>
      <dgm:spPr/>
    </dgm:pt>
    <dgm:pt modelId="{FF0DA016-1F9D-40A7-9DE4-0D52AFE57C55}" type="pres">
      <dgm:prSet presAssocID="{C6407A88-5379-48BC-948C-50BCCCEA82C4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4E9AC-AC58-4564-BBD2-3CC548181247}" type="pres">
      <dgm:prSet presAssocID="{C6407A88-5379-48BC-948C-50BCCCEA82C4}" presName="childShp" presStyleLbl="bgAccFollowNode1" presStyleIdx="0" presStyleCnt="2" custLinFactNeighborX="-3433" custLinFactNeighborY="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B70CC-5D86-497A-8ECA-3BBE5D7131D0}" type="pres">
      <dgm:prSet presAssocID="{0C4D3860-D974-48C3-8B4E-123246DCD0D9}" presName="spacing" presStyleCnt="0"/>
      <dgm:spPr/>
    </dgm:pt>
    <dgm:pt modelId="{05379DCA-350E-4BAC-BFEC-283348C45137}" type="pres">
      <dgm:prSet presAssocID="{730029A3-EC2C-4BD4-A0C9-029F9C9D9DB5}" presName="linNode" presStyleCnt="0"/>
      <dgm:spPr/>
    </dgm:pt>
    <dgm:pt modelId="{776A8C64-D8BB-47B3-9930-2F8CB634AC25}" type="pres">
      <dgm:prSet presAssocID="{730029A3-EC2C-4BD4-A0C9-029F9C9D9DB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A0B1E-2ED6-4A93-B793-981AAF4EF9C2}" type="pres">
      <dgm:prSet presAssocID="{730029A3-EC2C-4BD4-A0C9-029F9C9D9DB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12FBE7-E8EF-49BF-AE39-740625F042B5}" type="presOf" srcId="{C6407A88-5379-48BC-948C-50BCCCEA82C4}" destId="{FF0DA016-1F9D-40A7-9DE4-0D52AFE57C55}" srcOrd="0" destOrd="0" presId="urn:microsoft.com/office/officeart/2005/8/layout/vList6"/>
    <dgm:cxn modelId="{4D3B6299-3CEA-4BE2-8C2A-55843467890F}" srcId="{730029A3-EC2C-4BD4-A0C9-029F9C9D9DB5}" destId="{0E9D796D-8C8F-4CF9-A553-8BA30BEBFB02}" srcOrd="0" destOrd="0" parTransId="{BA6F61A9-846A-4C58-A5EA-BF67C806E31E}" sibTransId="{FB374288-BBE9-49E7-BCC0-1A97A6B416FB}"/>
    <dgm:cxn modelId="{956CDF01-AD8E-4489-8B73-827C1ADEB7D6}" srcId="{145C234D-7A6F-4B6D-BF5D-CDBCE94FB045}" destId="{C6407A88-5379-48BC-948C-50BCCCEA82C4}" srcOrd="0" destOrd="0" parTransId="{D6C2F579-EC72-4307-B4BE-037AF1A00B67}" sibTransId="{0C4D3860-D974-48C3-8B4E-123246DCD0D9}"/>
    <dgm:cxn modelId="{6D66E864-D9A5-474D-A60B-49BB57785EB9}" type="presOf" srcId="{25172F83-16AC-4CEA-9F29-B3208F7B6A40}" destId="{40A4E9AC-AC58-4564-BBD2-3CC548181247}" srcOrd="0" destOrd="0" presId="urn:microsoft.com/office/officeart/2005/8/layout/vList6"/>
    <dgm:cxn modelId="{1C4F30F7-ED35-453D-A2DC-41C789533DEF}" type="presOf" srcId="{145C234D-7A6F-4B6D-BF5D-CDBCE94FB045}" destId="{4280BF42-750A-496D-971F-D4B2301D52A0}" srcOrd="0" destOrd="0" presId="urn:microsoft.com/office/officeart/2005/8/layout/vList6"/>
    <dgm:cxn modelId="{971F3606-93A3-499B-9C21-6DF348EE395D}" srcId="{145C234D-7A6F-4B6D-BF5D-CDBCE94FB045}" destId="{730029A3-EC2C-4BD4-A0C9-029F9C9D9DB5}" srcOrd="1" destOrd="0" parTransId="{05180460-9F8E-4610-A7EB-32A91E9BA83F}" sibTransId="{30E5D740-E443-4741-8461-2C593F2F1E81}"/>
    <dgm:cxn modelId="{BC92419E-A86D-48AE-8D84-645CAB122BAB}" type="presOf" srcId="{730029A3-EC2C-4BD4-A0C9-029F9C9D9DB5}" destId="{776A8C64-D8BB-47B3-9930-2F8CB634AC25}" srcOrd="0" destOrd="0" presId="urn:microsoft.com/office/officeart/2005/8/layout/vList6"/>
    <dgm:cxn modelId="{BA112B7E-D72A-445B-B117-7973A1807965}" srcId="{C6407A88-5379-48BC-948C-50BCCCEA82C4}" destId="{25172F83-16AC-4CEA-9F29-B3208F7B6A40}" srcOrd="0" destOrd="0" parTransId="{3E995447-5DD5-4A74-998C-7980587C16CC}" sibTransId="{C751A644-89DD-4B48-BC53-11CD096C18DA}"/>
    <dgm:cxn modelId="{40B9A3B8-D82B-479C-994F-75050088344A}" type="presOf" srcId="{0E9D796D-8C8F-4CF9-A553-8BA30BEBFB02}" destId="{8C0A0B1E-2ED6-4A93-B793-981AAF4EF9C2}" srcOrd="0" destOrd="0" presId="urn:microsoft.com/office/officeart/2005/8/layout/vList6"/>
    <dgm:cxn modelId="{366F0299-CD06-4449-8421-296A42314557}" type="presParOf" srcId="{4280BF42-750A-496D-971F-D4B2301D52A0}" destId="{A2006744-7082-4B48-9299-F26589A2C7F4}" srcOrd="0" destOrd="0" presId="urn:microsoft.com/office/officeart/2005/8/layout/vList6"/>
    <dgm:cxn modelId="{3D037AE1-EB27-4CF2-B49D-6048F910BB28}" type="presParOf" srcId="{A2006744-7082-4B48-9299-F26589A2C7F4}" destId="{FF0DA016-1F9D-40A7-9DE4-0D52AFE57C55}" srcOrd="0" destOrd="0" presId="urn:microsoft.com/office/officeart/2005/8/layout/vList6"/>
    <dgm:cxn modelId="{270A12D3-CA7B-4398-AD14-72EB544254F4}" type="presParOf" srcId="{A2006744-7082-4B48-9299-F26589A2C7F4}" destId="{40A4E9AC-AC58-4564-BBD2-3CC548181247}" srcOrd="1" destOrd="0" presId="urn:microsoft.com/office/officeart/2005/8/layout/vList6"/>
    <dgm:cxn modelId="{85189A0E-1042-482D-9C84-24D256248BFF}" type="presParOf" srcId="{4280BF42-750A-496D-971F-D4B2301D52A0}" destId="{6DCB70CC-5D86-497A-8ECA-3BBE5D7131D0}" srcOrd="1" destOrd="0" presId="urn:microsoft.com/office/officeart/2005/8/layout/vList6"/>
    <dgm:cxn modelId="{7BCDE820-5778-4F0F-AAB7-C840DBCF4D0B}" type="presParOf" srcId="{4280BF42-750A-496D-971F-D4B2301D52A0}" destId="{05379DCA-350E-4BAC-BFEC-283348C45137}" srcOrd="2" destOrd="0" presId="urn:microsoft.com/office/officeart/2005/8/layout/vList6"/>
    <dgm:cxn modelId="{8EA07CB0-E32F-4760-958D-E74A4720272B}" type="presParOf" srcId="{05379DCA-350E-4BAC-BFEC-283348C45137}" destId="{776A8C64-D8BB-47B3-9930-2F8CB634AC25}" srcOrd="0" destOrd="0" presId="urn:microsoft.com/office/officeart/2005/8/layout/vList6"/>
    <dgm:cxn modelId="{7E0F77D9-8A01-4F85-B457-B2A38C61FCC7}" type="presParOf" srcId="{05379DCA-350E-4BAC-BFEC-283348C45137}" destId="{8C0A0B1E-2ED6-4A93-B793-981AAF4EF9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589876" y="461"/>
          <a:ext cx="388481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600" kern="1200" dirty="0" smtClean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won</a:t>
          </a:r>
          <a:endParaRPr lang="en-US" sz="9600" kern="1200" dirty="0">
            <a:solidFill>
              <a:schemeClr val="bg2">
                <a:lumMod val="75000"/>
              </a:schemeClr>
            </a:solidFill>
            <a:latin typeface="Arial Rounded MT Bold" panose="020F0704030504030204" pitchFamily="34" charset="0"/>
          </a:endParaRPr>
        </a:p>
      </dsp:txBody>
      <dsp:txXfrm>
        <a:off x="2589876" y="225588"/>
        <a:ext cx="320943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589876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</a:t>
          </a:r>
          <a:endParaRPr lang="en-US" sz="6500" kern="1200" dirty="0"/>
        </a:p>
      </dsp:txBody>
      <dsp:txXfrm>
        <a:off x="87918" y="88379"/>
        <a:ext cx="2414040" cy="1625181"/>
      </dsp:txXfrm>
    </dsp:sp>
    <dsp:sp modelId="{8C0A0B1E-2ED6-4A93-B793-981AAF4EF9C2}">
      <dsp:nvSpPr>
        <dsp:cNvPr id="0" name=""/>
        <dsp:cNvSpPr/>
      </dsp:nvSpPr>
      <dsp:spPr>
        <a:xfrm>
          <a:off x="2589876" y="1981580"/>
          <a:ext cx="388481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600" kern="1200" dirty="0" smtClean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win</a:t>
          </a:r>
          <a:endParaRPr lang="en-US" sz="9600" kern="1200" dirty="0">
            <a:solidFill>
              <a:schemeClr val="accent1">
                <a:lumMod val="75000"/>
              </a:schemeClr>
            </a:solidFill>
            <a:latin typeface="Arial Rounded MT Bold" panose="020F0704030504030204" pitchFamily="34" charset="0"/>
          </a:endParaRPr>
        </a:p>
      </dsp:txBody>
      <dsp:txXfrm>
        <a:off x="2589876" y="2206707"/>
        <a:ext cx="320943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589876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</a:t>
          </a:r>
          <a:endParaRPr lang="en-US" sz="6500" kern="1200" dirty="0"/>
        </a:p>
      </dsp:txBody>
      <dsp:txXfrm>
        <a:off x="87918" y="2069498"/>
        <a:ext cx="2414040" cy="1625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589876" y="461"/>
          <a:ext cx="388481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600" kern="1200" dirty="0" smtClean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lost</a:t>
          </a:r>
          <a:endParaRPr lang="en-US" sz="9600" kern="1200" dirty="0">
            <a:solidFill>
              <a:schemeClr val="bg2">
                <a:lumMod val="75000"/>
              </a:schemeClr>
            </a:solidFill>
            <a:latin typeface="Arial Rounded MT Bold" panose="020F0704030504030204" pitchFamily="34" charset="0"/>
          </a:endParaRPr>
        </a:p>
      </dsp:txBody>
      <dsp:txXfrm>
        <a:off x="2589876" y="225588"/>
        <a:ext cx="320943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589876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</a:t>
          </a:r>
          <a:endParaRPr lang="en-US" sz="6500" kern="1200" dirty="0"/>
        </a:p>
      </dsp:txBody>
      <dsp:txXfrm>
        <a:off x="87918" y="88379"/>
        <a:ext cx="2414040" cy="1625181"/>
      </dsp:txXfrm>
    </dsp:sp>
    <dsp:sp modelId="{8C0A0B1E-2ED6-4A93-B793-981AAF4EF9C2}">
      <dsp:nvSpPr>
        <dsp:cNvPr id="0" name=""/>
        <dsp:cNvSpPr/>
      </dsp:nvSpPr>
      <dsp:spPr>
        <a:xfrm>
          <a:off x="2589876" y="1981580"/>
          <a:ext cx="388481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600" kern="1200" dirty="0" smtClean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lose</a:t>
          </a:r>
          <a:endParaRPr lang="en-US" sz="9600" kern="1200" dirty="0">
            <a:solidFill>
              <a:schemeClr val="accent1">
                <a:lumMod val="75000"/>
              </a:schemeClr>
            </a:solidFill>
            <a:latin typeface="Arial Rounded MT Bold" panose="020F0704030504030204" pitchFamily="34" charset="0"/>
          </a:endParaRPr>
        </a:p>
      </dsp:txBody>
      <dsp:txXfrm>
        <a:off x="2589876" y="2206707"/>
        <a:ext cx="320943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589876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</a:t>
          </a:r>
          <a:endParaRPr lang="en-US" sz="6500" kern="1200" dirty="0"/>
        </a:p>
      </dsp:txBody>
      <dsp:txXfrm>
        <a:off x="87918" y="2069498"/>
        <a:ext cx="2414040" cy="16251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589876" y="461"/>
          <a:ext cx="388481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285750" lvl="1" indent="-285750" algn="l" defTabSz="2933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600" kern="1200" dirty="0" smtClean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catch</a:t>
          </a:r>
          <a:endParaRPr lang="en-US" sz="6600" kern="1200" dirty="0">
            <a:solidFill>
              <a:schemeClr val="bg2">
                <a:lumMod val="75000"/>
              </a:schemeClr>
            </a:solidFill>
            <a:latin typeface="Arial Rounded MT Bold" panose="020F0704030504030204" pitchFamily="34" charset="0"/>
          </a:endParaRPr>
        </a:p>
      </dsp:txBody>
      <dsp:txXfrm>
        <a:off x="2589876" y="225588"/>
        <a:ext cx="320943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589876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</a:t>
          </a:r>
          <a:endParaRPr lang="en-US" sz="6500" kern="1200" dirty="0"/>
        </a:p>
      </dsp:txBody>
      <dsp:txXfrm>
        <a:off x="87918" y="88379"/>
        <a:ext cx="2414040" cy="1625181"/>
      </dsp:txXfrm>
    </dsp:sp>
    <dsp:sp modelId="{8C0A0B1E-2ED6-4A93-B793-981AAF4EF9C2}">
      <dsp:nvSpPr>
        <dsp:cNvPr id="0" name=""/>
        <dsp:cNvSpPr/>
      </dsp:nvSpPr>
      <dsp:spPr>
        <a:xfrm>
          <a:off x="2589876" y="1981580"/>
          <a:ext cx="388481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85750" lvl="1" indent="-285750" algn="l" defTabSz="2667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0" kern="1200" dirty="0" smtClean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caught</a:t>
          </a:r>
          <a:endParaRPr lang="en-US" sz="6000" kern="1200" dirty="0">
            <a:solidFill>
              <a:schemeClr val="accent1">
                <a:lumMod val="75000"/>
              </a:schemeClr>
            </a:solidFill>
            <a:latin typeface="Arial Rounded MT Bold" panose="020F0704030504030204" pitchFamily="34" charset="0"/>
          </a:endParaRPr>
        </a:p>
      </dsp:txBody>
      <dsp:txXfrm>
        <a:off x="2589876" y="2206707"/>
        <a:ext cx="320943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589876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</a:t>
          </a:r>
          <a:endParaRPr lang="en-US" sz="6500" kern="1200" dirty="0"/>
        </a:p>
      </dsp:txBody>
      <dsp:txXfrm>
        <a:off x="87918" y="2069498"/>
        <a:ext cx="2414040" cy="16251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589876" y="461"/>
          <a:ext cx="388481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600" kern="1200" dirty="0" smtClean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saw</a:t>
          </a:r>
          <a:endParaRPr lang="en-US" sz="9600" kern="1200" dirty="0">
            <a:solidFill>
              <a:schemeClr val="bg2">
                <a:lumMod val="75000"/>
              </a:schemeClr>
            </a:solidFill>
            <a:latin typeface="Arial Rounded MT Bold" panose="020F0704030504030204" pitchFamily="34" charset="0"/>
          </a:endParaRPr>
        </a:p>
      </dsp:txBody>
      <dsp:txXfrm>
        <a:off x="2589876" y="225588"/>
        <a:ext cx="320943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589876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</a:t>
          </a:r>
          <a:endParaRPr lang="en-US" sz="6500" kern="1200" dirty="0"/>
        </a:p>
      </dsp:txBody>
      <dsp:txXfrm>
        <a:off x="87918" y="88379"/>
        <a:ext cx="2414040" cy="1625181"/>
      </dsp:txXfrm>
    </dsp:sp>
    <dsp:sp modelId="{8C0A0B1E-2ED6-4A93-B793-981AAF4EF9C2}">
      <dsp:nvSpPr>
        <dsp:cNvPr id="0" name=""/>
        <dsp:cNvSpPr/>
      </dsp:nvSpPr>
      <dsp:spPr>
        <a:xfrm>
          <a:off x="2589876" y="1981580"/>
          <a:ext cx="388481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4267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600" kern="1200" dirty="0" smtClean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see</a:t>
          </a:r>
          <a:endParaRPr lang="en-US" sz="9600" kern="1200" dirty="0">
            <a:solidFill>
              <a:schemeClr val="accent1">
                <a:lumMod val="75000"/>
              </a:schemeClr>
            </a:solidFill>
            <a:latin typeface="Arial Rounded MT Bold" panose="020F0704030504030204" pitchFamily="34" charset="0"/>
          </a:endParaRPr>
        </a:p>
      </dsp:txBody>
      <dsp:txXfrm>
        <a:off x="2589876" y="2206707"/>
        <a:ext cx="320943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589876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</a:t>
          </a:r>
          <a:endParaRPr lang="en-US" sz="6500" kern="1200" dirty="0"/>
        </a:p>
      </dsp:txBody>
      <dsp:txXfrm>
        <a:off x="87918" y="2069498"/>
        <a:ext cx="2414040" cy="16251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4E9AC-AC58-4564-BBD2-3CC548181247}">
      <dsp:nvSpPr>
        <dsp:cNvPr id="0" name=""/>
        <dsp:cNvSpPr/>
      </dsp:nvSpPr>
      <dsp:spPr>
        <a:xfrm>
          <a:off x="2500966" y="13158"/>
          <a:ext cx="388481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85750" lvl="1" indent="-285750" algn="l" defTabSz="3200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7200" kern="1200" dirty="0" smtClean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rPr>
            <a:t>break</a:t>
          </a:r>
          <a:endParaRPr lang="en-US" sz="8000" kern="1200" dirty="0">
            <a:solidFill>
              <a:schemeClr val="bg2">
                <a:lumMod val="75000"/>
              </a:schemeClr>
            </a:solidFill>
            <a:latin typeface="Arial Rounded MT Bold" panose="020F0704030504030204" pitchFamily="34" charset="0"/>
          </a:endParaRPr>
        </a:p>
      </dsp:txBody>
      <dsp:txXfrm>
        <a:off x="2500966" y="238285"/>
        <a:ext cx="3209434" cy="1350763"/>
      </dsp:txXfrm>
    </dsp:sp>
    <dsp:sp modelId="{FF0DA016-1F9D-40A7-9DE4-0D52AFE57C55}">
      <dsp:nvSpPr>
        <dsp:cNvPr id="0" name=""/>
        <dsp:cNvSpPr/>
      </dsp:nvSpPr>
      <dsp:spPr>
        <a:xfrm>
          <a:off x="0" y="461"/>
          <a:ext cx="2589876" cy="18010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</a:t>
          </a:r>
          <a:endParaRPr lang="en-US" sz="6500" kern="1200" dirty="0"/>
        </a:p>
      </dsp:txBody>
      <dsp:txXfrm>
        <a:off x="87918" y="88379"/>
        <a:ext cx="2414040" cy="1625181"/>
      </dsp:txXfrm>
    </dsp:sp>
    <dsp:sp modelId="{8C0A0B1E-2ED6-4A93-B793-981AAF4EF9C2}">
      <dsp:nvSpPr>
        <dsp:cNvPr id="0" name=""/>
        <dsp:cNvSpPr/>
      </dsp:nvSpPr>
      <dsp:spPr>
        <a:xfrm>
          <a:off x="2589876" y="1981580"/>
          <a:ext cx="3884815" cy="18010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85750" lvl="1" indent="-285750" algn="l" defTabSz="3200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7200" kern="1200" dirty="0" smtClean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rPr>
            <a:t>broke</a:t>
          </a:r>
          <a:endParaRPr lang="en-US" sz="7200" kern="1200" dirty="0">
            <a:solidFill>
              <a:schemeClr val="accent1">
                <a:lumMod val="75000"/>
              </a:schemeClr>
            </a:solidFill>
            <a:latin typeface="Arial Rounded MT Bold" panose="020F0704030504030204" pitchFamily="34" charset="0"/>
          </a:endParaRPr>
        </a:p>
      </dsp:txBody>
      <dsp:txXfrm>
        <a:off x="2589876" y="2206707"/>
        <a:ext cx="3209434" cy="1350763"/>
      </dsp:txXfrm>
    </dsp:sp>
    <dsp:sp modelId="{776A8C64-D8BB-47B3-9930-2F8CB634AC25}">
      <dsp:nvSpPr>
        <dsp:cNvPr id="0" name=""/>
        <dsp:cNvSpPr/>
      </dsp:nvSpPr>
      <dsp:spPr>
        <a:xfrm>
          <a:off x="0" y="1981580"/>
          <a:ext cx="2589876" cy="1801017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</a:t>
          </a:r>
          <a:endParaRPr lang="en-US" sz="6500" kern="1200" dirty="0"/>
        </a:p>
      </dsp:txBody>
      <dsp:txXfrm>
        <a:off x="87918" y="2069498"/>
        <a:ext cx="2414040" cy="1625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3BFAE1B6-9B5D-477D-80F7-B4E72302E7B6}" type="datetimeFigureOut">
              <a:rPr lang="ar-SA" smtClean="0"/>
              <a:t>21/06/1443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6085DED-87D8-424E-BA7D-E012F82368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136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gif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3.gif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can </a:t>
            </a: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5104003" y="2126826"/>
            <a:ext cx="161454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609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am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30987" y="886576"/>
            <a:ext cx="3382816" cy="2874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74138" y="2137936"/>
            <a:ext cx="3352520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was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the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team captain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10 Useful Tips to Train Yourself to be a Soccer Capt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8327">
            <a:off x="1026900" y="833709"/>
            <a:ext cx="3317702" cy="311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11638" y="5600750"/>
            <a:ext cx="2845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So I did </a:t>
            </a:r>
            <a:endParaRPr lang="en-US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27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have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01248" y="903616"/>
            <a:ext cx="3380426" cy="2872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58779" y="2137936"/>
            <a:ext cx="1983235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 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had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 cake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صورة 4">
            <a:extLst>
              <a:ext uri="{FF2B5EF4-FFF2-40B4-BE49-F238E27FC236}">
                <a16:creationId xmlns:a16="http://schemas.microsoft.com/office/drawing/2014/main" id="{E0AE7088-1523-FE48-AB3F-A5A3BD934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0250">
            <a:off x="1161404" y="966850"/>
            <a:ext cx="2629796" cy="2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make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30987" y="886576"/>
            <a:ext cx="3382816" cy="2874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35963" y="2137936"/>
            <a:ext cx="2428870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made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 rocket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build a model clipart - Clip 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39" y="1290256"/>
            <a:ext cx="22193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ice GIFs | Teno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539" y="5092700"/>
            <a:ext cx="209550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3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catch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01248" y="903616"/>
            <a:ext cx="3380426" cy="2872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01123" y="2137936"/>
            <a:ext cx="289854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caught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 big fish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صورة 4">
            <a:extLst>
              <a:ext uri="{FF2B5EF4-FFF2-40B4-BE49-F238E27FC236}">
                <a16:creationId xmlns:a16="http://schemas.microsoft.com/office/drawing/2014/main" id="{A6B10EA3-D735-5847-92C7-79DF688F9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039">
            <a:off x="1153297" y="844567"/>
            <a:ext cx="3189544" cy="319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make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30987" y="886576"/>
            <a:ext cx="3382816" cy="2874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13375" y="2137936"/>
            <a:ext cx="3074048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made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 tree house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8" name="Picture 4" descr="Nice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539" y="5092700"/>
            <a:ext cx="209550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4">
            <a:extLst>
              <a:ext uri="{FF2B5EF4-FFF2-40B4-BE49-F238E27FC236}">
                <a16:creationId xmlns:a16="http://schemas.microsoft.com/office/drawing/2014/main" id="{F08CCEBA-EFE6-9F4F-B91C-B4371602D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041">
            <a:off x="909563" y="809507"/>
            <a:ext cx="3164634" cy="3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3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see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01248" y="903616"/>
            <a:ext cx="3380426" cy="2872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05889" y="2137936"/>
            <a:ext cx="248901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saw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 rainbow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098" name="Picture 2" descr="Nice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5080000"/>
            <a:ext cx="209550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lip Stock Child Drawing Clip Art Children And Dogs - Children Looking Up  Clipart | Full Size PNG Download | Seek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9565">
            <a:off x="1707078" y="2027271"/>
            <a:ext cx="1554090" cy="169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ransparent Rainbow Clip Art - Cartoon Rainbow Transparent Background - Png  Download - Full Size Clipart (#5575450) - Pin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262">
            <a:off x="949053" y="1188874"/>
            <a:ext cx="3054498" cy="242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4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6" y="-2032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are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01248" y="903616"/>
            <a:ext cx="3380426" cy="2872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89479" y="2137936"/>
            <a:ext cx="2721835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we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were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happy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صورة 4">
            <a:extLst>
              <a:ext uri="{FF2B5EF4-FFF2-40B4-BE49-F238E27FC236}">
                <a16:creationId xmlns:a16="http://schemas.microsoft.com/office/drawing/2014/main" id="{58FC4564-BD9C-DA45-B869-32D4DA778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1" y="1313333"/>
            <a:ext cx="2856862" cy="191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AC152-A439-F444-AFD8-EFB932ED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rtl="0"/>
            <a:r>
              <a:rPr lang="en-US" sz="4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</a:t>
            </a:r>
            <a:r>
              <a:rPr lang="en-US" sz="98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bad</a:t>
            </a:r>
            <a:r>
              <a:rPr lang="en-US" sz="4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things happened to you last year?</a:t>
            </a:r>
            <a:endParaRPr lang="en-US" sz="4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9" name="Picture 2" descr="2021 نص ذهبي التدرج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0178"/>
            <a:ext cx="6118225" cy="343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ustrated emoji png 4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27" y="789272"/>
            <a:ext cx="3160611" cy="31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568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lose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01248" y="903616"/>
            <a:ext cx="3380426" cy="2872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89920" y="2137936"/>
            <a:ext cx="3720955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lost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 football game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by 8 to 0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10271" y="5417979"/>
            <a:ext cx="41136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Sorry about that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146" name="Picture 2" descr="Illustration of soccer player sad caucasian knee in front of a ball,  defeated, eliminated, lose&amp;quot; Poster by LucianoCosmo | Redbub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1719">
            <a:off x="827586" y="779519"/>
            <a:ext cx="3493658" cy="300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4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lose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01248" y="903616"/>
            <a:ext cx="3380426" cy="2872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5572" y="2137936"/>
            <a:ext cx="3409651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lost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 tennis game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10271" y="5417979"/>
            <a:ext cx="41136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Sorry about that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0" name="صورة 4">
            <a:extLst>
              <a:ext uri="{FF2B5EF4-FFF2-40B4-BE49-F238E27FC236}">
                <a16:creationId xmlns:a16="http://schemas.microsoft.com/office/drawing/2014/main" id="{91F323FA-4B9D-2843-8AAA-6D801F535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6147">
            <a:off x="862603" y="941746"/>
            <a:ext cx="3457715" cy="278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8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14140" y="1711190"/>
            <a:ext cx="23599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Day :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Date :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2" y="332509"/>
            <a:ext cx="9152169" cy="63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88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catch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01248" y="903616"/>
            <a:ext cx="3380426" cy="2872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01123" y="2137936"/>
            <a:ext cx="289854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caught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 cold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61039" y="5417979"/>
            <a:ext cx="20120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 I did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170" name="Picture 2" descr="Woman with a Runny Nose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892">
            <a:off x="1729671" y="909386"/>
            <a:ext cx="1723579" cy="286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7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have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01248" y="903616"/>
            <a:ext cx="3380426" cy="2872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10365" y="2137936"/>
            <a:ext cx="3280065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My dad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had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an operation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10273" y="5417979"/>
            <a:ext cx="4113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Sorry about that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194" name="Picture 2" descr="Surgeons Royalty Free Vector Clip Art illustration -peop1126-CoolCLIP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482">
            <a:off x="957177" y="1642395"/>
            <a:ext cx="3617393" cy="220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am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30987" y="886576"/>
            <a:ext cx="3382816" cy="2874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00201" y="2137936"/>
            <a:ext cx="1900392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was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sick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34" y="1052937"/>
            <a:ext cx="2277135" cy="25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break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01248" y="903616"/>
            <a:ext cx="3380426" cy="2872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94411" y="2137936"/>
            <a:ext cx="251197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broke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my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glsses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10273" y="5417979"/>
            <a:ext cx="4113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Sorry about that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9220" name="Picture 4" descr="Eyewear Repair Moorestown Nj Eye Deals Lens - Broken Eye Glass | Full Size  PNG Download | Seek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2333">
            <a:off x="1241620" y="907806"/>
            <a:ext cx="2943225" cy="275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4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6" y="-2032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are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01248" y="903616"/>
            <a:ext cx="3380426" cy="2872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4155" y="2137936"/>
            <a:ext cx="2752484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we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were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stuck in 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an elevator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08996" y="5417979"/>
            <a:ext cx="29161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How scary!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1" name="صورة 4">
            <a:extLst>
              <a:ext uri="{FF2B5EF4-FFF2-40B4-BE49-F238E27FC236}">
                <a16:creationId xmlns:a16="http://schemas.microsoft.com/office/drawing/2014/main" id="{AF7897DE-542C-7448-9399-5E7729B06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141">
            <a:off x="842967" y="995238"/>
            <a:ext cx="3492959" cy="273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" name="trim.5EC4F5F8-8F7F-4650-ACE1-1C5D3D733268.MOV">
            <a:hlinkClick r:id="" action="ppaction://media"/>
            <a:extLst>
              <a:ext uri="{FF2B5EF4-FFF2-40B4-BE49-F238E27FC236}">
                <a16:creationId xmlns:a16="http://schemas.microsoft.com/office/drawing/2014/main" id="{A40E2885-9FD9-E647-AD00-1A3C9E4802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375" y="312738"/>
            <a:ext cx="9639300" cy="59864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10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" name="We Can 6 (2020) SB_CD 1_22">
            <a:hlinkClick r:id="" action="ppaction://media"/>
            <a:extLst>
              <a:ext uri="{FF2B5EF4-FFF2-40B4-BE49-F238E27FC236}">
                <a16:creationId xmlns:a16="http://schemas.microsoft.com/office/drawing/2014/main" id="{8F93D378-30C6-45DE-BEB4-ECE4A3115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5364" y="312738"/>
            <a:ext cx="575693" cy="575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2146300"/>
            <a:ext cx="11642725" cy="4458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0350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DUC 213 | Professional Development - Quiziz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30" y="763282"/>
            <a:ext cx="9027336" cy="59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96920428"/>
              </p:ext>
            </p:extLst>
          </p:nvPr>
        </p:nvGraphicFramePr>
        <p:xfrm>
          <a:off x="5615708" y="2909457"/>
          <a:ext cx="6474692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275801" y="93738"/>
            <a:ext cx="3898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Choose 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1508" name="Picture 4" descr="Clipart Of Won, Winning And Winner - Sieger Clipart - Png Download - Full  Size Clipart (#3988482) - Pin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860627"/>
            <a:ext cx="4019049" cy="483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4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62200832"/>
              </p:ext>
            </p:extLst>
          </p:nvPr>
        </p:nvGraphicFramePr>
        <p:xfrm>
          <a:off x="5615708" y="2909457"/>
          <a:ext cx="6474692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275801" y="93738"/>
            <a:ext cx="3898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Choose 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900"/>
            <a:ext cx="407537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81441" y="2140783"/>
            <a:ext cx="96051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8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/>
            </a:r>
            <a:b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9,</a:t>
            </a:r>
            <a:b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10</a:t>
            </a:r>
            <a:b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&amp;</a:t>
            </a:r>
            <a:b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11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صورة 4">
            <a:extLst>
              <a:ext uri="{FF2B5EF4-FFF2-40B4-BE49-F238E27FC236}">
                <a16:creationId xmlns:a16="http://schemas.microsoft.com/office/drawing/2014/main" id="{A953FA3F-A2F1-7244-9A81-9E5D605EA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1" y="165348"/>
            <a:ext cx="3962400" cy="3022352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2CD24914-6721-BF45-BD66-956FE67F2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508" y="165348"/>
            <a:ext cx="2948272" cy="3022352"/>
          </a:xfrm>
          <a:prstGeom prst="rect">
            <a:avLst/>
          </a:prstGeom>
        </p:spPr>
      </p:pic>
      <p:pic>
        <p:nvPicPr>
          <p:cNvPr id="5" name="صورة 2">
            <a:extLst>
              <a:ext uri="{FF2B5EF4-FFF2-40B4-BE49-F238E27FC236}">
                <a16:creationId xmlns:a16="http://schemas.microsoft.com/office/drawing/2014/main" id="{9A3A60A0-793F-AB4C-85CE-9D54F804C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2" y="3467099"/>
            <a:ext cx="5127537" cy="3204633"/>
          </a:xfrm>
          <a:prstGeom prst="rect">
            <a:avLst/>
          </a:prstGeom>
        </p:spPr>
      </p:pic>
      <p:pic>
        <p:nvPicPr>
          <p:cNvPr id="7" name="صورة 3">
            <a:extLst>
              <a:ext uri="{FF2B5EF4-FFF2-40B4-BE49-F238E27FC236}">
                <a16:creationId xmlns:a16="http://schemas.microsoft.com/office/drawing/2014/main" id="{28C15690-8534-7846-AF4B-88EAA2040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1" y="3467098"/>
            <a:ext cx="4303646" cy="31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26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27783305"/>
              </p:ext>
            </p:extLst>
          </p:nvPr>
        </p:nvGraphicFramePr>
        <p:xfrm>
          <a:off x="5615708" y="2909457"/>
          <a:ext cx="6474692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275801" y="93738"/>
            <a:ext cx="3898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Choose 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AutoShape 2" descr="Free Catching Cliparts, Download Free Catching Cliparts png images, Free  ClipArts on Clipart Libr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484" name="Picture 4" descr="Category I Catch - Cartoon , Free Transparent Clipart - ClipartK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670"/>
            <a:ext cx="5461000" cy="616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80072743"/>
              </p:ext>
            </p:extLst>
          </p:nvPr>
        </p:nvGraphicFramePr>
        <p:xfrm>
          <a:off x="5615708" y="2909457"/>
          <a:ext cx="6474692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275801" y="93738"/>
            <a:ext cx="3898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Choose 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AutoShape 2" descr="Free Free Cliparts See, Download Free Free Cliparts See png images, Free  ClipArts on Clipart Libr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4" descr="Clip Art Sense Of Sight Clipart - ClipArt Best - ClipArt Bes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7416" name="Picture 8" descr="Audubon&amp;#39;s Ann Paul and Ann Hodgson on Tampa Bay-area Birding | Audubon  Flori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72388"/>
            <a:ext cx="5013325" cy="542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1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66104153"/>
              </p:ext>
            </p:extLst>
          </p:nvPr>
        </p:nvGraphicFramePr>
        <p:xfrm>
          <a:off x="5615708" y="2909457"/>
          <a:ext cx="6474692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275801" y="93738"/>
            <a:ext cx="3898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Choose 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9458" name="Picture 2" descr="Young Boy Breaking Boards in Karate Uniforms Stock Vector - Illustration of  young, learn: 565942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99"/>
            <a:ext cx="4719637" cy="47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2" action="ppaction://hlinksldjump"/>
          </p:cNvPr>
          <p:cNvSpPr/>
          <p:nvPr/>
        </p:nvSpPr>
        <p:spPr>
          <a:xfrm>
            <a:off x="4187083" y="1796570"/>
            <a:ext cx="3255117" cy="386763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win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4960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187083" y="1796570"/>
            <a:ext cx="3255117" cy="386763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won</a:t>
            </a:r>
            <a:endParaRPr lang="ar-SA" sz="6600" dirty="0"/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711015" y="5524500"/>
            <a:ext cx="990785" cy="9271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174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2" action="ppaction://hlinksldjump"/>
          </p:cNvPr>
          <p:cNvSpPr/>
          <p:nvPr/>
        </p:nvSpPr>
        <p:spPr>
          <a:xfrm>
            <a:off x="4187083" y="1796570"/>
            <a:ext cx="3255117" cy="38676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am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116623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187083" y="1796570"/>
            <a:ext cx="3255117" cy="38676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was</a:t>
            </a:r>
            <a:endParaRPr lang="ar-SA" sz="6600" dirty="0"/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711015" y="5524500"/>
            <a:ext cx="990785" cy="9271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37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2" action="ppaction://hlinksldjump"/>
          </p:cNvPr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make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21590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made</a:t>
            </a:r>
            <a:endParaRPr lang="ar-SA" sz="6600" dirty="0"/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711015" y="5524500"/>
            <a:ext cx="990785" cy="9271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69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2" action="ppaction://hlinksldjump"/>
          </p:cNvPr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lose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39789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942" y="2567709"/>
            <a:ext cx="1914585" cy="3641702"/>
          </a:xfrm>
          <a:prstGeom prst="rect">
            <a:avLst/>
          </a:prstGeom>
        </p:spPr>
      </p:pic>
      <p:sp>
        <p:nvSpPr>
          <p:cNvPr id="3" name="AutoShape 4" descr="Past Free Icon of News and Media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28" name="Picture 4" descr="Speak Icon Png #297773 - Free Icons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27743"/>
            <a:ext cx="1155989" cy="11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575" y="499525"/>
            <a:ext cx="8977845" cy="66079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36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  <a:t>I </a:t>
            </a:r>
            <a:r>
              <a:rPr lang="en-GB" sz="32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  <a:t>can</a:t>
            </a:r>
            <a:r>
              <a:rPr lang="en-US" sz="32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  <a:t>….</a:t>
            </a:r>
            <a:br>
              <a:rPr lang="en-US" sz="32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</a:br>
            <a:r>
              <a:rPr lang="en-US" sz="32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  <a:t/>
            </a:r>
            <a:br>
              <a:rPr lang="en-US" sz="32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</a:br>
            <a:endParaRPr lang="en-GB" sz="3200" b="1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latin typeface="Arial Rounded MT Bold" panose="020F0704030504030204" pitchFamily="34" charset="0"/>
            </a:endParaRPr>
          </a:p>
          <a:p>
            <a:r>
              <a:rPr lang="en-GB" sz="32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  <a:t>.talks </a:t>
            </a:r>
            <a:r>
              <a:rPr lang="en-GB" sz="32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  <a:t>about a good or bad things that happened to me last year</a:t>
            </a:r>
            <a:r>
              <a:rPr lang="en-GB" sz="32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  <a:t>.</a:t>
            </a:r>
          </a:p>
          <a:p>
            <a:endParaRPr lang="en-GB" sz="3200" b="1" dirty="0" smtClean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latin typeface="Arial Rounded MT Bold" panose="020F07040305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  <a:t>-</a:t>
            </a:r>
            <a:r>
              <a:rPr lang="en-GB" sz="32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  <a:t>quickly make comments about what happened in the past</a:t>
            </a:r>
            <a:r>
              <a:rPr lang="en-GB" sz="32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  <a:t>.</a:t>
            </a:r>
            <a:br>
              <a:rPr lang="en-GB" sz="32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</a:rPr>
            </a:br>
            <a:r>
              <a:rPr lang="en-US" sz="32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 the past form of six irregular verbs.</a:t>
            </a:r>
            <a:endParaRPr lang="en-GB" sz="3200" b="1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 two sentences using past tense irregular verbs</a:t>
            </a:r>
            <a:r>
              <a:rPr lang="en-US" sz="36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ar-SA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9" name="Picture 4" descr="Thumb Up Icon #59689 - Free Icons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51105" y="938610"/>
            <a:ext cx="1155989" cy="11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ad review free vector icons designed by Freepik | Vector icon design,  Vector icons, Hello kitty printab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50" y="688314"/>
            <a:ext cx="1406285" cy="14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New year calendar 2021 icon vector (1083155) | Icons | Design Bund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57" y="2616538"/>
            <a:ext cx="1159130" cy="7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ive Chat Symbol Icon PNG Transparent Background, Free Download #7407 -  FreeIcons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600" y="3127701"/>
            <a:ext cx="902118" cy="90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18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lost</a:t>
            </a:r>
            <a:endParaRPr lang="ar-SA" sz="6600" dirty="0"/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711015" y="5537200"/>
            <a:ext cx="990785" cy="9271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12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2" action="ppaction://hlinksldjump"/>
          </p:cNvPr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see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1389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saw</a:t>
            </a:r>
            <a:endParaRPr lang="ar-SA" sz="6600" dirty="0"/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711015" y="5524500"/>
            <a:ext cx="990785" cy="9271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39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2" action="ppaction://hlinksldjump"/>
          </p:cNvPr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are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31471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were</a:t>
            </a:r>
            <a:endParaRPr lang="ar-SA" sz="6600" dirty="0"/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711015" y="5524500"/>
            <a:ext cx="990785" cy="9271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211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2" action="ppaction://hlinksldjump"/>
          </p:cNvPr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accent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break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408080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accent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broke</a:t>
            </a:r>
            <a:endParaRPr lang="ar-SA" sz="6600" dirty="0"/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711015" y="5524500"/>
            <a:ext cx="990785" cy="9271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401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2" action="ppaction://hlinksldjump"/>
          </p:cNvPr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accent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have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411489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711015" y="93738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past form of </a:t>
            </a:r>
            <a:r>
              <a:rPr lang="en-US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verb</a:t>
            </a:r>
            <a:endParaRPr lang="en-US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3920383" y="1796570"/>
            <a:ext cx="3813917" cy="3867630"/>
          </a:xfrm>
          <a:prstGeom prst="ellipse">
            <a:avLst/>
          </a:prstGeom>
          <a:solidFill>
            <a:schemeClr val="accent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 smtClean="0"/>
              <a:t>had</a:t>
            </a:r>
            <a:endParaRPr lang="ar-SA" sz="6600" dirty="0"/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711015" y="5524500"/>
            <a:ext cx="990785" cy="9271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823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218" name="Picture 2" descr="Animated Clipart - Royalty-Free Clip Art - Free Animated GIF - Clip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4514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INE Official Stickers - Little Girl Moves Example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64" y="1594019"/>
            <a:ext cx="5311370" cy="561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Return 4">
            <a:hlinkClick r:id="" action="ppaction://hlinkshowjump?jump=lastslideviewed" highlightClick="1"/>
          </p:cNvPr>
          <p:cNvSpPr/>
          <p:nvPr/>
        </p:nvSpPr>
        <p:spPr>
          <a:xfrm>
            <a:off x="460375" y="4688732"/>
            <a:ext cx="1485157" cy="173152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13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 Can 6 (2020) SB_CD 1_18">
            <a:hlinkClick r:id="" action="ppaction://media"/>
            <a:extLst>
              <a:ext uri="{FF2B5EF4-FFF2-40B4-BE49-F238E27FC236}">
                <a16:creationId xmlns:a16="http://schemas.microsoft.com/office/drawing/2014/main" id="{C7D57576-B68D-46B2-B371-92CB65399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9720" y="302260"/>
            <a:ext cx="690880" cy="690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94" y="1549139"/>
            <a:ext cx="11589406" cy="38864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406201" y="302260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2250" y="5759149"/>
            <a:ext cx="5780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 +v  (past form )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13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1266" name="Picture 2" descr="Cloak Room - Surly Hor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081" y="-35676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n on Cut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02" y="2571687"/>
            <a:ext cx="4572067" cy="42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Return 5">
            <a:hlinkClick r:id="" action="ppaction://hlinkshowjump?jump=lastslideviewed" highlightClick="1"/>
          </p:cNvPr>
          <p:cNvSpPr/>
          <p:nvPr/>
        </p:nvSpPr>
        <p:spPr>
          <a:xfrm>
            <a:off x="460375" y="4688732"/>
            <a:ext cx="1485157" cy="173152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84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397000"/>
            <a:ext cx="381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853" y="5685135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Home wor</a:t>
            </a:r>
            <a:r>
              <a:rPr lang="en-US" sz="5400" b="1" dirty="0">
                <a:ln/>
                <a:solidFill>
                  <a:schemeClr val="accent4"/>
                </a:solidFill>
              </a:rPr>
              <a:t>k at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48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4627364"/>
            <a:ext cx="3965575" cy="22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 Can 6 (2020) SB_CD 1_20">
            <a:hlinkClick r:id="" action="ppaction://media"/>
            <a:extLst>
              <a:ext uri="{FF2B5EF4-FFF2-40B4-BE49-F238E27FC236}">
                <a16:creationId xmlns:a16="http://schemas.microsoft.com/office/drawing/2014/main" id="{C7DC408A-83D2-4D23-AA7D-000F477D4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436880"/>
            <a:ext cx="825500" cy="82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03" y="1651000"/>
            <a:ext cx="11373697" cy="49344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380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0A1561B-DBF3-DF49-BB6F-5798AFFE5022}"/>
              </a:ext>
            </a:extLst>
          </p:cNvPr>
          <p:cNvSpPr txBox="1"/>
          <p:nvPr/>
        </p:nvSpPr>
        <p:spPr>
          <a:xfrm>
            <a:off x="1069848" y="4590661"/>
            <a:ext cx="10210862" cy="1065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spc="-100" dirty="0">
                <a:solidFill>
                  <a:srgbClr val="FFC000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What</a:t>
            </a:r>
            <a:r>
              <a:rPr lang="en-US" sz="7100" b="1" u="sng" spc="-100" dirty="0">
                <a:solidFill>
                  <a:srgbClr val="FFC000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 good </a:t>
            </a:r>
            <a:r>
              <a:rPr lang="en-US" sz="4100" b="1" spc="-100" dirty="0">
                <a:solidFill>
                  <a:srgbClr val="FFC000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things happened to you last year?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18D222BF-3ED6-4746-8E42-D4DD2EBFA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16196" y="484632"/>
            <a:ext cx="4234232" cy="3556755"/>
          </a:xfrm>
          <a:prstGeom prst="rect">
            <a:avLst/>
          </a:prstGeom>
        </p:spPr>
      </p:pic>
      <p:pic>
        <p:nvPicPr>
          <p:cNvPr id="2050" name="Picture 2" descr="2021 نص ذهبي التدرج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0178"/>
            <a:ext cx="6118225" cy="343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766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win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03" y="437893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30987" y="886576"/>
            <a:ext cx="3382816" cy="2874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80826" y="2137936"/>
            <a:ext cx="29391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we </a:t>
            </a:r>
            <a:r>
              <a:rPr lang="en-US" sz="4400" b="1" u="sng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won </a:t>
            </a:r>
          </a:p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 </a:t>
            </a:r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football game.</a:t>
            </a:r>
            <a:endParaRPr lang="en-US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100" name="Picture 4" descr="Congratulation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664" y="4953000"/>
            <a:ext cx="302340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1120">
            <a:off x="1007908" y="1165017"/>
            <a:ext cx="3228975" cy="2486025"/>
          </a:xfrm>
          <a:prstGeom prst="rect">
            <a:avLst/>
          </a:prstGeom>
        </p:spPr>
      </p:pic>
      <p:pic>
        <p:nvPicPr>
          <p:cNvPr id="13" name="Picture 2" descr="Golden Cup PNG Transparent Images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60" y="185297"/>
            <a:ext cx="1875356" cy="163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33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Gallery Free HQ Image HQ PNG Image | FreePNG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-177801"/>
            <a:ext cx="58674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302" y="520253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Up Ribbon 5"/>
          <p:cNvSpPr/>
          <p:nvPr/>
        </p:nvSpPr>
        <p:spPr>
          <a:xfrm>
            <a:off x="1485899" y="5143500"/>
            <a:ext cx="3657600" cy="11684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get</a:t>
            </a:r>
            <a:endParaRPr lang="ar-SA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Sticky no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5" y="471314"/>
            <a:ext cx="4382958" cy="5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995">
            <a:off x="930987" y="886576"/>
            <a:ext cx="3382816" cy="2874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0924" y="2137936"/>
            <a:ext cx="387894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 </a:t>
            </a:r>
            <a:r>
              <a:rPr lang="en-US" sz="5400" b="1" u="sng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got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first place</a:t>
            </a:r>
            <a:b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</a:b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in a race</a:t>
            </a: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.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100" name="Picture 4" descr="Congratulation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664" y="4953000"/>
            <a:ext cx="302340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82 Boy Winning Race Illustrations &amp; Clip Art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04" y="1182440"/>
            <a:ext cx="2143125" cy="22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rst Place PNG Clipart​ | Gallery Yopriceville - High-Quality Free Images  and Transparent PNG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9" y="152399"/>
            <a:ext cx="2045988" cy="18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5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8492431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6643</TotalTime>
  <Words>316</Words>
  <Application>Microsoft Office PowerPoint</Application>
  <PresentationFormat>Widescreen</PresentationFormat>
  <Paragraphs>131</Paragraphs>
  <Slides>51</Slides>
  <Notes>0</Notes>
  <HiddenSlides>10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Arial Rounded MT Bold</vt:lpstr>
      <vt:lpstr>Calibri</vt:lpstr>
      <vt:lpstr>Century Gothic</vt:lpstr>
      <vt:lpstr>Tahoma</vt:lpstr>
      <vt:lpstr>Times New Roman</vt:lpstr>
      <vt:lpstr>Wingdings 3</vt:lpstr>
      <vt:lpstr>Ion</vt:lpstr>
      <vt:lpstr>We can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bad things happened to you last year?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1</dc:title>
  <dc:creator>حصه العتيبي</dc:creator>
  <cp:lastModifiedBy>حصه العتيبي</cp:lastModifiedBy>
  <cp:revision>267</cp:revision>
  <dcterms:created xsi:type="dcterms:W3CDTF">2021-11-27T21:19:56Z</dcterms:created>
  <dcterms:modified xsi:type="dcterms:W3CDTF">2022-01-24T19:47:21Z</dcterms:modified>
</cp:coreProperties>
</file>