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1" r:id="rId6"/>
    <p:sldId id="279" r:id="rId7"/>
    <p:sldId id="280" r:id="rId8"/>
    <p:sldId id="286" r:id="rId9"/>
    <p:sldId id="287" r:id="rId10"/>
    <p:sldId id="288" r:id="rId11"/>
    <p:sldId id="270" r:id="rId12"/>
    <p:sldId id="285" r:id="rId13"/>
    <p:sldId id="289" r:id="rId14"/>
    <p:sldId id="292" r:id="rId15"/>
    <p:sldId id="290" r:id="rId16"/>
    <p:sldId id="291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3T11:39:40.98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3T11:40:23.1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113 1119 1528,'2'40'5657,"0"-41"-5394,0 0-1,0 1 1,0-1-1,0 0 1,0 1-1,0-1 1,0 1-1,0-1 1,0 1-1,4 0 1,181 2 121,-146-1-253,73 1 401,-19-7-90,-70 1-264,-1 0-1,0-2 0,0 0 1,43-19-1,0 1-33,62-28 119,-117 46-116,0-1 0,0 0 0,-1-1 0,0 0 0,-1-1-1,1 0 1,-2 0 0,1-1 0,-1-1 0,-1 1 0,0-2 0,7-12 0,-7 8-76,0 0-1,-2-1 1,0 1 0,-1-1-1,-1-1 1,4-34 0,-1-107 98,-7 158-168,0-33 52,-1 1-1,-2 0 1,-1 0-1,-12-48 1,9 55 29,2 7-28,0-1 1,-1 1-1,-2 1 0,0-1 0,0 1 0,-20-28 0,6 18-32,-2 2-1,-28-26 0,43 44-25,-1 1-1,1 0 1,-1 0-1,-1 1 0,1 1 1,-1-1-1,0 2 0,-17-6 1,7 5-8,-1 0 0,0 1 0,-35-1 0,-164 0 29,210 6-6,0 0 0,0 1-1,1 0 1,-1 1 0,-12 6 0,-10 1-37,27-8 24,0 0 0,0 1 0,0 0 0,0 0 0,0 1-1,-6 5 1,5-4 0,0-1 0,0 1-1,-12 4 1,7-4 0,1 1-1,-1 0 0,1 1 1,0 0-1,1 0 1,-1 2-1,1-1 1,1 1-1,0 0 1,0 1-1,-8 13 0,0 4 10,1 2-1,-21 53 1,26-57-9,11-24 2,0-1 0,0 1 0,0-1 1,-1 1-1,1-1 0,0 1 0,-1-1 0,1 1 1,0-1-1,-1 1 0,1-1 0,0 0 0,-1 1 1,1-1-1,-1 1 0,1-1 0,-1 0 0,1 0 1,-1 1-1,1-1 0,-1 0 0,1 0 0,-1 0 1,1 1-1,-1-1 0,1 0 0,-1 0 0,1 0 1,-1 0-1,1 0 0,-1 0 0,0 0 0,0 1 0,1 0 0,-1-1 0,0 1-1,1 0 1,0 0 0,-1 0-1,1 0 1,0 0 0,-1 0-1,1 0 1,0 0 0,0 0 0,0 0-1,0 0 1,0 0 0,0 2-1,-1 5 0,-13 87 7,12-77-1,-1 0 0,-8 29-1,8-36-2,2-5 1,-2 2-5,0 1 1,1 0 0,0 0-1,0 0 1,1 0 0,0 0 0,1 0-1,0 0 1,1 0 0,0 0-1,0 0 1,2 9 0,7 18 7,-9-29-8,1 1 0,0-1 0,0 0-1,1 0 1,0 0 0,0 0 0,6 9 0,50 76-62,-42-66-57,2 0 1,0-1-1,2-1 0,1-1 0,0-1 1,2-1-1,0-1 0,43 26 0,-56-39-214,0-1 1,0-1-1,1 0 0,-1 0 1,1-1-1,0-1 0,0 0 0,15 2 1,6-5-279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3T11:40:26.6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210 1076 3817,'0'-1'249,"-1"1"1,0-1-1,1 0 0,-1 0 1,1 1-1,-1-1 0,1 0 1,-1 0-1,1 1 0,-1-1 1,1 0-1,0 0 0,0 0 1,-1 0-1,1-1 0,-3-7 1072,-2-19 953,32 33-2083,77 20 25,-32-8-36,-55-12-130,0 0 1,0-2 0,1 0 0,19 1-1,-29-4-25,-4-1 4,-1 1-1,0 0 1,0 0 0,0 1 0,0-1 0,0 1 0,1-1 0,-1 1-1,0 0 1,0 0 0,4 3 0,-4-4 18,0 1 1,0-1-1,0 1 1,0-1-1,0 0 0,0 0 1,0 0-1,0-1 0,0 1 1,0-1-1,0 0 0,5-2 1,9-1 43,2 2-16,0-2 0,-1-1-1,1 0 1,-1-1 0,0-1 0,29-16 0,63-26 238,-37 19-278,-36 1 258,-33 26-276,0 0-1,0 0 0,-1 0 0,0-1 1,0 0-1,0 1 0,0-1 1,0-1-1,-1 1 0,4-8 0,11-17 56,-4 9 36,18-34 0,-1 1-2,-13 27-89,-7 10 54,0 1 0,-1-1 0,-1-1 0,7-18 0,-12 28-27,-1 0 1,0 0 0,0 0 0,0-1 0,-1 1 0,0-1 0,0 1-1,-1-1 1,0 1 0,-2-11 0,1 8-33,1 1-1,0 0 1,0-1 0,0 1-1,4-12 1,-3 11-1,0-1 1,0 1 0,-1-14-1,-2 10 31,0 1 1,-1 0-1,0 0 0,-1 1 0,-8-17 0,-33-58-10,37 74-41,-3-5 5,-1 1 0,-1 0 1,-1 1-1,0 1 0,-1 0 0,0 1 0,-22-16 0,27 23-3,-1 1 0,0 0 0,1 0 0,-2 1 0,1 1 0,-1 0 0,1 0 0,-1 1 0,0 0 0,0 1 0,-25-1 0,18 4-5,-1 0 0,0 2 0,0 0 0,0 1 0,1 1 0,-29 11 0,12-4 5,1 3-1,1 0 0,-49 30 1,40-24 33,37-19-22,0 1 0,-1 0 0,1 0 0,0 0 0,1 1 0,-1-1 0,-9 9 0,-49 41 63,-33 52-34,52-51-7,23-29 8,1 1 0,-34 54-1,38-50-20,2-3 35,-14 32 0,25-49-41,1 1 0,0-1 0,0 1 0,1 0 0,0 0 0,0 20 0,3 0-6,1 0 1,2 0-1,1-1 1,1 1-1,2-1 1,21 53-1,-23-67-18,1 0 0,1-1 0,1 0 0,0-1-1,1 0 1,1 0 0,0-1 0,24 22 0,-26-28-88,0 1 1,0-2-1,1 0 1,0 0-1,1 0 1,-1-2-1,1 1 1,0-1-1,0-1 1,0 0-1,0 0 1,1-1-1,-1-1 1,13 1 0,4-3-596,0-1 1,0-1-1,46-12 1,-13-1 74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3T11:39:54.3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219 1154 2745,'-13'-1'252,"5"1"-130,0 0-1,0 0 0,0-1 0,0-1 1,0 1-1,0-1 0,-7-4 1,7 3 787,-4-5 3152,13 8-3926,1-1-1,0 0 1,0 1-1,-1 0 1,1-1-1,0 1 0,-1 0 1,1 0-1,0 0 1,0 0-1,3 1 1,8 0-130,-9 0-2,0-1 0,1 0 0,-1 0 0,0 0 0,1 0 0,-1-1-1,0 1 1,0-1 0,6-2 0,-6 2 8,0 1 0,0-1-1,0 1 1,-1 0 0,1 0-1,8 1 1,-8 0 2,1-1 1,-1 1-1,1-1 0,-1-1 1,9 0-1,4-2 30,-1 0 0,1 1 0,-1 1 0,1 0 0,-1 2 0,1 0 0,0 0 0,16 5 0,4 1 16,1-1 1,0-1 0,69-2-1,-91-5 11,-14 2-61,0-1 0,0 1 0,0 0 1,0 0-1,0 0 0,0 0 0,0 0 1,0 0-1,0 1 0,0-1 0,0 0 1,3 2-1,-5-2-8,0 0 0,0 1-1,1-1 1,-1 0 0,0 0 0,1 0 0,-1 0 0,0 0 0,1 1 0,-1-1 0,0 0-1,1 0 1,-1 0 0,0 0 0,1 0 0,-1 0 0,0 0 0,1 0 0,-1 0 0,0 0-1,1 0 1,-1 0 0,0-1 0,1 1 0,-1 0 0,0 0 0,1 0 0,-1 0-1,0 0 1,0-1 0,1 1 0,-1 0 0,0 0 0,0-1 0,1 1 0,-1 0 0,0 0-1,0-1 1,0 1 0,1 0 0,-1-1 0,0 0 1,0 1 0,1 0 0,-1-1 0,0 1 0,0-1 0,1 1 0,-1 0 0,0-1 0,1 1 1,-1 0-1,0-1 0,1 1 0,-1 0 0,1 0 0,-1-1 0,0 1 0,1 0 0,-1 0 0,1 0 0,-1 0 0,1-1 0,-1 1 0,0 0 0,1 0 0,-1 0 0,1 0 0,0 0 0,8 0 89,0-1-1,-1 0 0,1-1 0,14-4 1,-3 0-49,-14 5-29,2-1-1,1-1 0,0 1-1,10-6 1,19 1 115,-29 3-139,2 0 83,0-1-1,0 0 1,-1-1 0,0 0 0,0 0 0,-1-1-1,0 0 1,0-1 0,12-13 0,-6 6-53,-5 6 2,-1 0 0,13-17 0,-6 3 56,-2-1-1,21-42 0,-33 59 10,1 0 0,-1-1 1,-1 1-1,1-1 0,-1-9 1,2 0-51,0-8 96,0 12-83,-1-1 1,0 0 0,-1 1 0,-1-1-1,0 0 1,-3-15 0,1 11-43,0 1 0,1-1 0,2-23 0,0 24-1,-1-1 0,0 0 1,-5-26-1,-5-65 11,5 84-24,-1 0 0,-2 0 0,0 0 0,-18-34 0,21 50 5,-1-1-1,0 1 0,0-1 0,-1 2 0,0-1 0,-1 1 1,0 0-1,0 1 0,-1 0 0,0 0 0,0 1 1,-19-11-1,3 6-66,1 1 1,-2 1 0,-37-9-1,42 13 28,11 2 27,1 1 0,-1 0 0,0 1 0,0 0 0,0 0 1,-17 2-1,-52 3-90,56-4 66,0 1 0,0 1-1,-23 6 1,0 4 22,1 2 0,1 2-1,0 3 1,1 1 0,-67 42-1,90-50 20,0 1 1,0 1-1,1 1 0,1 0 0,-22 25 1,18-21-26,20-19 18,0 1 1,0 0-1,1 1 0,-1-1 0,0 0 1,1 0-1,-1 1 0,1-1 1,0 1-1,-1-1 0,1 1 0,0-1 1,0 1-1,0 0 0,0 0 0,0-1 1,0 1-1,1 0 0,-1 0 0,0 0 1,1 0-1,0 0 0,-1 3 1,-7 153-59,8-145 62,0 0-2,0-1 0,1 1 0,0 0 0,5 19 0,-5-29 0,4 19-3,14 32 0,12 40 16,0-1-5,-22-69 7,7 29 0,-6-16-27,-6-28 15,0 1 1,0-1-1,1 0 0,10 15 1,-14-23 11,-1 0-12,0 0 0,0 0 0,0 0 1,0 0-1,1 0 0,-1 0 1,0 0-1,1 0 0,-1 0 1,1-1-1,-1 1 0,1 0 0,-1 0 1,1 0-1,0 0 0,-1-1 1,1 1-1,0 0 0,0 0 1,-1-1-1,1 1 0,1 0 1,5 5 1,46 44-1,-52-49-150,0 0-1,0 0 1,0 0 0,1-1-1,-1 1 1,0 0 0,1 0-1,-1-1 1,1 1-1,-1-1 1,1 0 0,1 1-1,13 4-131,37 11-382,-51-15 604,1-1-1,0 1 1,-1-1-1,1 0 1,-1 0-1,1 0 1,0 0 0,-1 0-1,1-1 1,-1 1-1,3-2 1,22-8-320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3T11:39:58.10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1214 2248,'55'18'4787,"-49"-18"-2932,27 1-1342,63-4-86,-77 2-372,-16 0-49,-1 1 0,1-1 1,0 1-1,0 0 1,0 0-1,0 0 1,0 1-1,-1-1 1,1 1-1,5 1 0,-4-1 15,0 0-1,0 0 0,0 0 0,0-1 1,7 1-1,-6-1 1,-1 0 1,0 0-1,0 1 1,0 0-1,1 0 1,3 1 0,-3 0 0,1-1 0,-1 0 0,1 0 0,0-1 0,8 1 1,14 1 92,-17-1-48,-1 0 1,1 0 0,17-3-1,0 1 31,143-8 121,-150 7-184,76-15 29,-66 9-41,11-1 49,-32 8-11,0-1 0,0 0-1,0-1 1,0 0 0,-1-1 0,18-8-1,21-14 269,-39 22-283,0-1 1,-1-1 0,0 1-1,0-1 1,0-1 0,0 1 0,-1-1-1,0-1 1,-1 1 0,11-17 0,-6 6 29,-1 0 1,-1-1 0,0 1-1,8-29 1,-10 25 58,-2 9-9,-1-1-1,0 0 1,-1 0-1,-1 0 1,2-26-1,-7-3 35,-2 1 0,-1 0 0,-22-73 0,27 113-158,-61-175 136,45 133-64,-4-5-32,-3 1 0,-34-51 0,50 87-44,-1 0 0,-1 1-1,0 0 1,-1 1-1,0 0 1,-21-14-1,2 1-32,25 20 33,1 1 0,-1-1-1,0 1 1,0 1 0,0-1-1,0 1 1,-7-1 0,-9-4-20,7 2 6,-1 0 0,0 1-1,1 0 1,-1 1-1,0 1 1,0 0-1,-1 1 1,1 0-1,0 2 1,0 0-1,1 0 1,-1 1-1,-23 9 1,21-4 4,1 0 0,-31 21 1,13-7-13,12-8 16,0 1 0,2 1 1,-1 1-1,2 0 0,0 2 0,-16 21 0,3-7 7,24-25 0,1 0-1,-1 0 0,-11 17 0,10-9-19,0 0 0,-11 31-1,-25 38 28,33-63-18,10-19 12,0-1-1,0 1 0,0 0 0,1 0 0,-1-1 0,1 1 0,0 0 0,0 0 0,0 1 0,0-1 0,0 0 1,1 0-1,-1 4 0,2-1 0,-1 0 0,0-1 1,0 1-1,0-1 1,-2 7-1,1-8 1,1 0-1,-1 1 1,1-1 0,0 0 0,0 1-1,0-1 1,0 0 0,1 1 0,0-1-1,2 6 1,-2-4 2,0 0 0,0 0 1,0 1-1,-1-1 0,0 0 0,0 1 0,-1-1 0,-1 10 1,-1 20 2,3-20-12,2 0-1,0 0 0,6 25 1,-5-27 8,-2-9 0,0 1 1,1-1-1,-1 0 0,1 0 1,0 0-1,0 0 0,0-1 1,5 7-1,-4-5 0,0 0-1,0 1 1,-1-1 0,0 0-1,0 1 1,0 0-1,-1-1 1,1 8 0,7 29 0,-6-33-6,2-1 1,-1 1 0,1-1-1,0 0 1,1 0-1,8 9 1,9 17-2,-19-28 2,0 0 1,0-1-1,0 1 0,1-1 1,0 0-1,0 0 1,1 0-1,0-1 0,0 0 1,0 0-1,10 6 1,27 13-235,-35-18-114,-1-1-1,1-1 0,0 1 0,0-2 1,1 1-1,-1-1 0,18 4 0,-5-4-91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3T11:40:01.4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77 1083 2096,'-37'-28'753,"36"27"-679,-10-13 6104,15 15-5978,4 2-166,0 0 1,-1 0-1,1 1 1,7 5 0,3 1 5,-11-7 0,1-1 0,-1 1 0,1-1 1,0-1-1,0 1 0,0-1 0,0-1 0,0 1 0,12-2 0,19 2 188,165 16 527,-143-15-589,-1-3 0,74-12 0,-115 9-110,0 0 0,-1-2 1,0 0-1,0-1 0,29-17 1,-13 8-35,7 1 14,-33 13-13,0 0 0,0-1 0,0 0 0,13-8 0,-20 10-3,-1 0 0,1 0 0,0 0 0,-1 0 0,1 1 0,-1-1 0,0 0 0,1 0 0,-1 0 1,1 0-1,-1 0 0,0 0 0,0 0 0,0 0 0,0-2 0,5-12 60,12-7-75,-7 12-3,5-5 2,-1-1 0,-1-1 0,20-30 0,-27 33 35,0 0 0,0 0 0,-2-1 0,0 1 0,0-1 0,-1 0 0,-1 0 0,-1-1 0,0 1 0,-2-24 0,-2 8 203,-1 0-1,-1 1 0,-2-1 1,-12-34-1,14 53-131,-1-1-1,0 1 1,-1 0-1,-1 0 1,-15-18-1,13 18-33,1-1-1,0 0 1,1 0-1,-7-16 1,6 11-35,-1 1 0,-1 0 0,0 0 0,-21-22 0,13 16-21,5 7 3,-2 1-1,-22-18 1,16 14-1,11 10-16,1 1 0,-1 0 0,0 1 0,-1 0 0,0 1 0,0 0 1,0 1-1,-1 0 0,-13-3 0,17 7-15,-1 0 0,0 0 0,0 1 0,1 1 0,-1-1 0,0 1 0,1 1 0,-1 0 0,1 0 0,-11 5 0,-40 6-19,43-10 21,0 0 0,0 1 0,0 0 0,1 2 0,0 0 0,0 1 1,0 0-1,-28 19 0,37-21 0,-118 83-35,110-76 31,0 1 1,2 1-1,-1 1 1,2-1-1,-20 32 1,26-37 0,1-1 1,0 1 0,0-1-1,1 1 1,0 1 0,1-1-1,0 0 1,0 1 0,1 0-1,1 0 1,-2 19 0,2-1 6,-5 28 0,-2 26-31,14 98 40,-7-147-7,0-24 0,1 0-1,0 1 1,0-1 0,3 13-1,2-2-31,1 0 0,1 0 1,1-1-1,1 0 0,0-1 0,2 0 0,0 0 0,1-1 0,0-1 1,2 0-1,0 0 0,0-1 0,29 21 0,-36-31-100,1 0-1,0-1 1,0 0 0,1 0-1,-1 0 1,1-1-1,0-1 1,-1 0 0,1 0-1,0 0 1,1-1-1,11 0 1,0-2-355,0 0 1,0-1 0,0-1-1,26-7 1,7-6 13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3T11:40:04.3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64 1032 1032,'-22'23'9731,"30"-23"-9961,38 2 422,-25-1-15,40-2-1,-22 1-65,-31 0-55,0 0-1,0 0 0,0 0 0,9-2 0,13-3 239,58-1 0,-64 5-213,-1 0 1,0-1-1,1-2 1,32-8-1,14-1 103,-36 6 56,55-5-1,-83 11-178,-2 1-47,-1-1 0,0 0 0,1 0 0,-1 0 0,0 0 0,1-1 0,3-2 0,12-4 78,-2 0-13,0 0 0,0-1 0,-1 0-1,-1-1 1,16-14 0,-9 8 36,33-19 0,-45 30-75,-1 0 0,1 0 0,-1-1 0,-1-1 0,1 1 0,-1-1 0,0-1 0,-1 0 0,1 0 0,-2 0 0,1-1 0,-1 0 0,0 0 0,-1 0 0,0-1 0,-1 0 0,6-17 0,-4 3-10,-2 11 21,-1-1 0,0 0 0,1-27 0,-4 21 18,0-17 55,-1 0-1,-9-62 1,1 58-16,-23-69-1,26 93-101,-2 1 0,1-1-1,-2 2 1,0-1-1,-1 1 1,-21-24-1,11 15 50,16 18-59,-1 0 0,0 0-1,0 0 1,0 1 0,0 0 0,-1 0-1,0 1 1,0-1 0,0 1 0,-11-5-1,1 3-4,-1 1 0,0 1 0,0 0-1,0 1 1,-1 1 0,1 0 0,-1 2 0,1 0-1,-1 0 1,1 2 0,-1 0 0,-23 7-1,-44 8-30,61-14 33,2 1 1,-1 1-1,1 2 1,-31 11-1,15-2-24,24-11 25,1 1 1,0 0-1,-18 12 1,24-12 1,-20 12 10,1 1 0,-44 43 0,41-32-4,14-16 1,1 2 0,0-1 0,1 2 0,-21 34-1,25-34-2,0-2-1,0 1 0,1 0 1,1 1-1,1-1 0,0 1 0,1 1 0,1-1 0,-3 24 0,6 82-6,3-106 5,0 0 0,1 0-1,1-1 1,0 1-1,8 18 1,-5-19 9,1 0 0,1 0 0,0-1 0,2 0 0,-1 0 0,2-1 0,0-1 0,1 0 0,0-1 0,0 0 0,2-1 0,-1 0 0,1-1 0,1-1 0,24 11 0,-9-7-93,1-1 0,1-2 0,-1-1 0,1-1 1,1-2-1,0-1 0,47 0 0,-72-5 12,8 1-357,0-1 0,0 0 0,-1-1 0,1-1 0,0-1 0,20-6 0,2-7-211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3T11:40:08.1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62 1001 4121,'-46'60'1193,"46"-60"-1181,0 1 0,0-1 0,-1 0-1,1 1 1,0-1 0,0 1-1,-1-1 1,1 0 0,-1 1-1,1-1 1,0 0 0,-1 1-1,1-1 1,-1 0 0,1 0-1,-1 0 1,1 1 0,0-1-1,-1 0 1,1 0 0,-1 0 0,1 0-1,-1 0 1,1 0 0,-1 0-1,1 0 1,-1 0 0,1 0-1,-2 0 1,0-15 3773,55 14-3551,-35 0-168,-1 1 0,25 3 0,-39-2-56,16 1 60,1 0-1,-1-1 0,0-1 1,0-1-1,0 0 1,32-7-1,-40 6-14,0 0-1,0 1 0,0 0 1,0 1-1,12 2 0,7-1 74,-2-2-18,40 3 40,-58-2-80,1 0 0,0-1 0,-1 0 1,21-5-1,6-1 40,-25 5-92,0-1 0,-1 0-1,14-6 1,2 0 2,-4 3 26,-11 3 9,-1-1 0,1 0 0,0 0 0,-1-1 0,0-1-1,0 0 1,12-9 0,-7 2 11,-4 4-43,0 0 1,17-20-1,-15 15 2,0 0 0,0 1-1,21-13 1,-31 21 40,0 0 1,0 0-1,-1 0 0,0 0 1,0-1-1,0 1 0,0-1 1,-1 1-1,0-1 0,1-7 1,14-36 44,-7 22-50,11-47 0,-20 66-18,1 1-1,-2 0 1,1-1-1,-1 0 1,0 1 0,0-1-1,-1 1 1,0-1-1,-1 1 1,1 0 0,-5-10-1,-7-20 341,10 27-262,-1 0 0,1 0 0,-2 1-1,1-1 1,-1 1 0,-1 0 0,-7-9 0,8 11-78,1-1 1,0 1-1,0 0 1,1-1-1,-4-12 1,1 3-4,-42-119-27,-7 3-12,53 130 1,0 0 0,0 0 0,0 0-1,-1 0 1,1 0 0,-1 0 0,0 0 0,0 1-1,0 0 1,0-1 0,0 1 0,0 0 0,-1 0-1,1 1 1,-1-1 0,1 1 0,-1 0 0,0 0-1,0 0 1,1 0 0,-1 1 0,0-1-1,0 1 1,0 0 0,0 0 0,-4 1 0,-19 2-11,0 1 0,0 1 0,1 1 0,0 1 0,-44 19 0,36-13 6,23-10 3,0 2 0,1-1 0,-1 1-1,-16 11 1,-16 14 2,12-9 2,0 2 0,-32 31 0,39-30-3,-10 10-2,-35 44 1,61-66-15,1-1-1,1 1 1,0 1-1,0-1 1,1 1-1,-5 25 1,0-6 10,-4 32-41,8-27 19,3-13 15,0 1 0,2 0 0,3 39 0,0-7 6,-3-31 5,1-3-2,0-1-1,1 1 1,1-1 0,9 41-1,-9-56-13,0 0 0,1-1-1,0 0 1,0 1 0,0-1 0,1-1-1,0 1 1,0 0 0,8 8 0,-2-5-144,-1 0 0,1 0 1,1-1-1,-1-1 0,1 0 1,0 0-1,1-1 0,0 0 1,0-1-1,0 0 0,1-1 1,-1-1-1,1 0 0,0-1 1,0 0-1,0-1 0,14 0 1,3-1 77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3T11:40:13.7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91 1001 3121,'51'46'5436,"-51"-47"-5403,0 1 0,0 0 0,0 0 0,0 0 0,0 0 0,0 0 0,0-1 0,0 1 0,0 0 0,0 0 0,0 0 0,0 0 0,0 0 0,0 0 0,0-1 0,0 1 0,1 0 0,-1 0 0,0 0 0,0 0 0,0 0 0,0 0 0,0 0 0,0 0 0,0 0 0,0-1 0,1 1 0,-1 0 0,0 0 0,0 0 0,0 0 0,0 0 0,0 0 0,0 0 0,1 0 0,-1 0 0,0 0 0,0 0 0,0 0 0,0 0 0,0 0 0,1 0 0,-1 0 0,0 0 0,0 0 0,0 0 0,0 0 0,0 0 0,0 0 0,1 1 0,-1-1 0,0 0 0,0 0 0,0 0 0,0 0 0,0 0 0,0 0 0,0 0 0,0 0 0,0 0 0,1 1 0,-1-1 0,0 0 0,9 5 37,0 0 1,0 1-1,9 8 1,1 1-5,-15-13-8,1 1 1,-1-1-1,1 0 1,-1 0-1,1 0 1,7 1-1,7 3 100,-12-4-125,-1 0 1,1 0-1,0-1 1,-1 0-1,1 0 0,0-1 1,0 0-1,0 0 1,9-2-1,26 1 181,-32 2-164,0-1 0,1 0 0,-1 0 0,0-1-1,0-1 1,1 0 0,-1 0 0,0-1 0,-1 0 0,1-1 0,16-8 0,7-2 16,-26 12-45,1-1 1,-1 0-1,1-1 1,-1 0-1,7-5 0,8-1 134,-19 9-132,-1 1 0,0-1 0,1 0 0,-1 0-1,0 0 1,0-1 0,1 1 0,-1 0-1,3-4 1,74-61 356,13-2-71,-61 40 41,-12 0-173,-16 21-144,1 0 0,1 1 0,9-11 0,-11 13-3,0 0 0,-1 0-1,1 0 1,-1 0 0,0 0-1,0 0 1,0 0-1,-1-1 1,1 1 0,-1-1-1,1-5 1,9-28 238,-7 30-216,-2-1 0,1 1 0,-1-1 1,0 0-1,1-16 0,-2 14-42,0 1 1,1 0 0,5-18 0,-4 19 2,-1 0 1,0 0-1,-1 0 1,1-13-1,5-27 83,-6 42-79,0 0-1,-1 0 1,0 0-1,0 1 1,-1-1 0,0 0-1,0 0 1,-1 1-1,1-1 1,-2 1 0,1-1-1,-4-6 1,4 9-9,0-1 0,1 1 0,0-1 0,-1 1 0,1-1 0,0-8 0,-7-21 24,-29-46 9,32 69-31,-1 0 0,0 0 0,-1 1 1,0 0-1,0 1 0,-1-1 0,-1 1 0,1 1 1,-1-1-1,-11-6 0,-25-16-8,21 14-13,-26-14-1,41 26 9,-1 1 0,1 0-1,-1 1 1,0-1-1,0 2 1,-17-3-1,15 3-9,0 1-1,0 0 1,0 1-1,1 0 1,-1 1-1,0 0 1,-14 4-1,1 3-8,2 1-1,-1 0 1,1 2 0,-28 19-1,32-17 13,1 1-1,0 1 1,1 1-1,1 0 1,-14 19-1,-33 32-14,-17 22 18,72-80 5,2 0 0,-1 1-1,1 0 1,1 1-1,-9 21 1,3-6-1,4-9 3,1 1 0,1 0 0,1 0 0,1 0 0,-2 20 0,0 3 1,1-20-3,1 0 1,1 0 0,1 0 0,1 0-1,1 0 1,6 38 0,-4-42 0,1 2-1,0 0 0,1 0 0,1 0 0,10 20-1,-10-26-13,0-1-1,1 0 1,1 0-1,0-1 1,0 0-1,1 0 1,0-1-1,1-1 1,1 1-1,-1-1 1,1-1-1,1 0 1,-1-1-1,1 0 1,16 6-1,16 9-641,-30-15 168,0 0 0,1-1 0,0 0 0,18 3 0,0-2 429,5 0-34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3T11:40:17.4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98 1030 3625,'1'44'2822,"3"-56"-675,-2 8-1411,5 2-714,0 0 0,0 1 0,0 0 0,0 0 0,0 0 0,0 1 0,11 1 0,-3 0 5,15-3 112,-26 1-109,0 0-1,1 1 1,-1 0-1,0 0 1,0 0-1,1 1 1,-1 0 0,7 1-1,-6-1 27,1 0 0,-1-1-1,1 1 1,-1-1 0,1-1-1,-1 1 1,0-1 0,1 0 0,-1 0-1,10-4 1,28-4 334,111-10 434,-143 17-730,-1-1 0,0 0 0,0-1 0,0 0 0,15-9 0,-7 4-4,-5 3-44,1 1 0,24-6 0,-12 5 0,31-8-17,-38 10 5,0 0-1,0-1 1,-1-1-1,0-1 1,30-15-1,-38 14 53,0 1-1,-1-1 1,0 0-1,0-1 1,0 0-1,-1 0 1,-1-1-1,1 0 1,10-21-1,-3 5 43,-2-1 0,0 0 0,-2-1 0,10-35 0,-16 42-86,1 0 12,7-41 0,-10 42-52,-2 0 0,0 0 0,0 0 0,-2 0 0,-1 0 0,-7-38 0,4 42-2,-1 1-1,0-1 0,-1 1 0,-1 0 1,0 1-1,-1 0 0,-1 0 0,0 1 1,-1 0-1,0 1 0,-1 0 0,0 1 1,-15-11-1,8 9-16,-2 1 1,1 1-1,-30-12 0,-6-2 4,41 18 13,0 2 1,0-1-1,0 2 1,0 0-1,-16-2 1,-79-3-58,98 9 51,0 0 0,0 1-1,-1 1 1,1 0 0,0 1-1,-12 4 1,-67 28-7,90-34 13,-19 7 9,0 2 0,1 0-1,0 1 1,1 1 0,0 0 0,1 1-1,1 1 1,-19 21 0,6-4-4,-25 32 7,49-56-10,-3 3 15,1 0 0,0 0 0,0 1-1,1 0 1,-9 23 0,-5 10 9,4-10-4,12-24-21,2-5-1,0 1 0,0-1 0,0 0 0,1 1 0,0 0 0,-1 7 0,-5 31 7,5-36-5,1 1 0,-1-1 1,1 0-1,1 1 0,0-1 1,0 0-1,2 15 0,2 27 13,-2-12-7,1-6-6,-3-23 0,1 0 0,0 0 0,1 0 0,0 0 0,0 0 0,7 16 0,57 101 51,-60-117-49,0 0-1,1-1 1,10 10-1,6 8 2,-14-14-9,1-1 0,0-1-1,22 18 1,-26-23-48,0-1 0,0 0 0,1 0-1,0-1 1,0 0 0,0 0 0,0-1 0,0 1 0,10 0-1,9 2-752,1-2-1,41 0 1,-36-7 367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1-23T11:40:20.33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246 1018 896,'-21'-19'142,"12"10"-4,-1 1-1,-15-10 1,-2 5 9179,56 21-9000,1 0-246,0 0 0,54 5 0,-73-12-71,185 5 242,-143-16-140,-49 9-83,-1 0 0,1 0-1,-1-1 1,0 1-1,0-1 1,0 0-1,0 0 1,0 0-1,0 0 1,-1 0-1,5-5 1,10-8 181,-4 7-105,0-1 1,-1-1-1,0 0 0,-1-1 0,0 0 0,0-1 0,-2 0 0,16-25 0,-9 10 161,-9 16-194,0 1 0,-1-2-1,4-11 1,-5 8 40,-1-1-1,0 0 1,-2 0 0,0 0-1,0-1 1,-2 1 0,0 0-1,0 0 1,-5-24-1,2 16-73,1-1 0,2 1 1,2-26-1,-1 23-2,0 0 1,-4-32-1,-17-59 323,18 110-326,1 0 0,-2 0 1,1 0-1,-1 1 0,0-1 1,0 1-1,-1 0 0,0 0 1,0 0-1,-1 0 0,-6-7 1,-3-1 7,-1 1 0,-1 0 1,-18-13-1,24 22-34,1-1-1,-1 2 1,1 0 0,-1 0-1,-1 1 1,-14-4 0,16 5 3,7 2-1,0-1 0,0 1 0,0-1 0,0 1 0,0 0 0,-1 0 0,1 0 0,0 0 0,0 0 0,0 0 0,0 1 0,-1-1-1,1 1 1,0-1 0,0 1 0,-3 1 0,4-1 0,-1 0 0,1-1 0,0 1 0,-1 0 0,1-1 0,-1 0 0,0 1 0,1-1 0,-1 0 1,1 0-1,-1 0 0,-2 0 0,-5-1-3,0 1 1,0 0 0,0 1 0,-1 0 0,1 0-1,0 1 1,0 0 0,1 0 0,-1 1 0,-9 4-1,-14 5 6,1-5-9,22-5 1,1-1 0,0 2-1,-11 3 1,-12 7-14,19-8 11,0 0 1,0 1-1,-16 10 1,15-7-3,0 1 0,0 0 0,1 1 0,0 0 0,1 1 0,1 0 0,-18 26 0,18-22 7,1 1 1,1-1-1,1 1 1,-6 20-1,-1-1-3,10-27 4,1 0 0,0-1 0,0 1 0,1 0-1,0 0 1,0 1 0,0 10 0,2-14 3,1 14 0,-2 0 0,-5 33 0,1-21-14,2 0-1,2 0 0,0 1 1,6 46-1,-3-68-22,0-1 0,1 0 0,0 0 0,0 0 0,1-1 0,0 1 0,1-1 0,0 0 0,0 0 0,1 0 0,8 9 0,3 1-36,1 0-1,1 0 1,28 20-1,-30-27-77,0 0 0,2-2 0,-1 0 0,33 12 0,83 22-1623,-106-36 1299,5 0 233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AB0CE-4600-4350-B308-28A0D9D17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F8836F-4895-4DFE-9101-9EB246D55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CD9D9-B150-4CC0-AA92-D08813B2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0CE64-7E34-4987-9E8F-22DBD3112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6BBA8-F52F-4730-9ED2-BA99396B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49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3FB2D-F9CC-4251-BC76-4ED0A20F3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CCB9A-5296-4012-963E-4CB595D79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58CF1-84B3-44BA-BD66-C0721F014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065D5-FF43-4F0F-AB81-6C44AE8FD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8F904-B96A-4894-A5EC-83477406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5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2FB9B8-26BC-43BE-86BD-DD4358FB00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87737C-4ECD-4B40-8955-D4A9C2F9A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A3A0F-17AA-48BF-8F18-C1DF96C5B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FAB4C-B369-4370-82A6-B2F03076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6F7E5-40E0-4218-92BB-EE6C68581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71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981360-28DB-4611-8349-41B78BF61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FB229-23FF-45E9-A85E-087BC5D867B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789FB-2B1C-4C2A-A3B1-B8E08D465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T.NouraAlNejaim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47C9B-6851-470E-A7A9-703DDFEF3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My family Unit 3 Lesson 3 grade 4</a:t>
            </a:r>
          </a:p>
        </p:txBody>
      </p:sp>
    </p:spTree>
    <p:extLst>
      <p:ext uri="{BB962C8B-B14F-4D97-AF65-F5344CB8AC3E}">
        <p14:creationId xmlns:p14="http://schemas.microsoft.com/office/powerpoint/2010/main" val="135250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4CB2B-CBF3-474B-A506-8B49DCB13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D0C5B-57B6-434A-AB99-26AD4D665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40319-410B-4003-A843-99EB6B68E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787AF-883C-4D71-B687-60A17EE0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3856D-F8B5-407A-BC0B-968BE48C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9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F3E4C-E350-4089-81A6-277178FF6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A258E-2B76-4ADB-A15A-6DA3E2498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AFA8A-49DE-4B8D-B4B8-0C817D7F8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5BB19-430C-4312-9497-1DB94DB8E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47E9B-F3A6-425B-B51E-7F2AF0B9D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9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4D6E4-61EB-40B7-891A-9E628724D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B01CF-41D6-4852-A452-1F05E76EE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018B0-EE2E-4BAD-9015-2F84265D9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93B5B-5CE3-4F8B-BB4C-E3A579C6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BC01D-A8C4-4C57-A415-91C9CEB9A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A918A-886B-4B3C-8B06-A79CD1FE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5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F7A1B-3A8D-4482-9C50-223725E3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57A56-C420-4E01-B178-4F6032F3E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E4846C-FD2E-47C5-9022-3831C5D57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385DE4-B888-48C8-B4A9-AAA4DCDA7E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C03B5-02C7-4935-9E20-E7F7BEAE29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EDD26F-4122-445B-B965-95984BBA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F121A5-B97B-4F38-A7DD-8DC7D059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B78240-9E8C-4A15-93D2-3BC29FC0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81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45103-3034-45AF-BEAF-FCF4904CF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6E5B9E-1CD6-406D-90CC-F804F998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110D0-1D7E-4C1F-BFA4-C71199B39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28B85-B501-4CB3-8936-F9EB26168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6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8A577-AC3C-4B43-BEB9-BDA1123D3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378DFF-C865-473F-91B1-5D4272971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C2ACC-153B-41E2-BA8F-76892FD05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15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A8A28-F91D-4AB1-99F7-7C31FD7B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E01F3-F9BF-4A98-8BD1-0BFC3742E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98CAF-DC96-42EE-9AAC-5321BA6F5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619C4-90A1-42FE-97AB-005871E23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BCBCE-DB0E-49F9-A9DF-14D00F885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4C5F5-E472-42B4-9A43-E046FEB37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08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1D7D-27A5-4294-BE04-FF8AECEBD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050B5A-B638-4A91-8706-9F857C715F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37CD5-9457-4071-908E-DF63B1B33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E284C-5EF7-4F73-97F5-A99C79D69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3D8A-24CE-4C3F-B614-0236141D1C43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0B692-36F2-4B61-97A8-4007F046F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1E2EE-0C99-40EB-B145-A29124721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55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74F9F-4C7A-4CBA-BCFB-587F7C56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D1C37-BD24-41E6-81EF-F876BF8EA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D8168-AE56-45EC-BAAE-7F6F4E3C7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73D8A-24CE-4C3F-B614-0236141D1C43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81C93-B336-41B3-82AC-68AC5C026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DAE1C-D968-4DBA-8A7A-7A26B29B2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7559F-7058-4480-8C89-94B2770D8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8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89CD92-EC5D-44F0-8433-86E0D257F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A6AB6-C039-4E2F-85B6-D0B348255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32B28-7313-40ED-A31E-7DEBDB6EFA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FB229-23FF-45E9-A85E-087BC5D867BE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1E3CC-695E-4D91-8597-4A81C1116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26AC6-28C6-4B4B-B2A4-891EFD1D0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B7AE6-F98C-4B70-BF8D-298B83758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6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m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openxmlformats.org/officeDocument/2006/relationships/image" Target="../media/image17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web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6.mp3"/><Relationship Id="rId7" Type="http://schemas.openxmlformats.org/officeDocument/2006/relationships/image" Target="../media/image23.tm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tmp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9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openxmlformats.org/officeDocument/2006/relationships/customXml" Target="../ink/ink4.xml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2" Type="http://schemas.openxmlformats.org/officeDocument/2006/relationships/audio" Target="../media/media3.mp3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microsoft.com/office/2007/relationships/media" Target="../media/media3.mp3"/><Relationship Id="rId6" Type="http://schemas.openxmlformats.org/officeDocument/2006/relationships/customXml" Target="../ink/ink1.xml"/><Relationship Id="rId11" Type="http://schemas.openxmlformats.org/officeDocument/2006/relationships/image" Target="../media/image18.png"/><Relationship Id="rId24" Type="http://schemas.openxmlformats.org/officeDocument/2006/relationships/customXml" Target="../ink/ink10.xml"/><Relationship Id="rId5" Type="http://schemas.openxmlformats.org/officeDocument/2006/relationships/image" Target="../media/image13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10" Type="http://schemas.openxmlformats.org/officeDocument/2006/relationships/customXml" Target="../ink/ink3.xml"/><Relationship Id="rId19" Type="http://schemas.openxmlformats.org/officeDocument/2006/relationships/image" Target="../media/image22.png"/><Relationship Id="rId4" Type="http://schemas.openxmlformats.org/officeDocument/2006/relationships/image" Target="../media/image12.tmp"/><Relationship Id="rId9" Type="http://schemas.openxmlformats.org/officeDocument/2006/relationships/image" Target="../media/image17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Text, whiteboard&#10;&#10;Description automatically generated">
            <a:extLst>
              <a:ext uri="{FF2B5EF4-FFF2-40B4-BE49-F238E27FC236}">
                <a16:creationId xmlns:a16="http://schemas.microsoft.com/office/drawing/2014/main" id="{99369F67-B1B6-4B81-9BFF-F9B1DED4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r="27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02DF60A-C1FE-4B39-A34A-2F415247F93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BC49"/>
              </a:clrFrom>
              <a:clrTo>
                <a:srgbClr val="FFBC4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40508"/>
            <a:ext cx="2814319" cy="4216210"/>
          </a:xfrm>
          <a:prstGeom prst="rect">
            <a:avLst/>
          </a:prstGeom>
        </p:spPr>
      </p:pic>
      <p:pic>
        <p:nvPicPr>
          <p:cNvPr id="6" name="Picture 5" descr="A picture containing text, person, female, sign&#10;&#10;Description automatically generated">
            <a:extLst>
              <a:ext uri="{FF2B5EF4-FFF2-40B4-BE49-F238E27FC236}">
                <a16:creationId xmlns:a16="http://schemas.microsoft.com/office/drawing/2014/main" id="{E03B3FFE-81DE-4E6C-B2B8-977ACCA428C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374E7A"/>
              </a:clrFrom>
              <a:clrTo>
                <a:srgbClr val="374E7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252" y="201407"/>
            <a:ext cx="2263964" cy="1103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EB7F29-C8C4-40B6-B59D-B678EB104B8B}"/>
              </a:ext>
            </a:extLst>
          </p:cNvPr>
          <p:cNvSpPr/>
          <p:nvPr/>
        </p:nvSpPr>
        <p:spPr>
          <a:xfrm>
            <a:off x="9406937" y="90785"/>
            <a:ext cx="673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</a:t>
            </a:r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2070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0C5E643-8479-481E-93F3-AECD5665CD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-1" r="1567" b="5802"/>
          <a:stretch/>
        </p:blipFill>
        <p:spPr>
          <a:xfrm>
            <a:off x="2354578" y="544297"/>
            <a:ext cx="7761924" cy="5033157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2843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ED78F87E-A6C0-4E53-A808-684CF13936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3" r="28083"/>
          <a:stretch/>
        </p:blipFill>
        <p:spPr>
          <a:xfrm>
            <a:off x="3393440" y="0"/>
            <a:ext cx="5374640" cy="6857999"/>
          </a:xfrm>
          <a:prstGeom prst="rect">
            <a:avLst/>
          </a:prstGeom>
        </p:spPr>
      </p:pic>
      <p:pic>
        <p:nvPicPr>
          <p:cNvPr id="7" name="We Can 6 (2020) SB_CD 1_15">
            <a:hlinkClick r:id="" action="ppaction://media"/>
            <a:extLst>
              <a:ext uri="{FF2B5EF4-FFF2-40B4-BE49-F238E27FC236}">
                <a16:creationId xmlns:a16="http://schemas.microsoft.com/office/drawing/2014/main" id="{8E123AFE-83A1-4B12-BA93-6957CD3FD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6350" y="482600"/>
            <a:ext cx="406400" cy="40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308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CE18722-F209-4FB6-B3D6-6D9578370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7F6F9"/>
              </a:clrFrom>
              <a:clrTo>
                <a:srgbClr val="F7F6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>
          <a:xfrm>
            <a:off x="2953336" y="2132093"/>
            <a:ext cx="7066378" cy="4029075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C0C70C-3242-4CD7-84A0-5914A1AD4B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38" b="17782"/>
          <a:stretch/>
        </p:blipFill>
        <p:spPr>
          <a:xfrm>
            <a:off x="4231474" y="0"/>
            <a:ext cx="8021677" cy="2132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1ACBEB3-57AF-45CA-9130-F6F4E588CA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5"/>
          <a:stretch/>
        </p:blipFill>
        <p:spPr>
          <a:xfrm>
            <a:off x="419686" y="4494293"/>
            <a:ext cx="2533650" cy="1666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3261816-E1A2-4BF7-9F76-49CC30046AB5}"/>
              </a:ext>
            </a:extLst>
          </p:cNvPr>
          <p:cNvSpPr/>
          <p:nvPr/>
        </p:nvSpPr>
        <p:spPr>
          <a:xfrm>
            <a:off x="-61151" y="1208763"/>
            <a:ext cx="46025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Comic Sans MS" panose="030F0702030302020204" pitchFamily="66" charset="0"/>
              </a:rPr>
              <a:t>Let’s Practice</a:t>
            </a:r>
          </a:p>
        </p:txBody>
      </p:sp>
    </p:spTree>
    <p:extLst>
      <p:ext uri="{BB962C8B-B14F-4D97-AF65-F5344CB8AC3E}">
        <p14:creationId xmlns:p14="http://schemas.microsoft.com/office/powerpoint/2010/main" val="260713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74705838-9B77-493E-975E-CCBDC54F7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0" t="36417" r="672" b="16238"/>
          <a:stretch/>
        </p:blipFill>
        <p:spPr>
          <a:xfrm>
            <a:off x="921523" y="1006737"/>
            <a:ext cx="8293597" cy="46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92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FD028EA9-8330-4DB2-BAF4-343F5AFE9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1" b="1143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98A7BE-72B4-42A3-8874-F29236F43862}"/>
              </a:ext>
            </a:extLst>
          </p:cNvPr>
          <p:cNvSpPr/>
          <p:nvPr/>
        </p:nvSpPr>
        <p:spPr>
          <a:xfrm>
            <a:off x="507746" y="4215110"/>
            <a:ext cx="5213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  <a:highlight>
                  <a:srgbClr val="FFFF00"/>
                </a:highlight>
              </a:rPr>
              <a:t>Open page :50,51</a:t>
            </a:r>
          </a:p>
        </p:txBody>
      </p:sp>
    </p:spTree>
    <p:extLst>
      <p:ext uri="{BB962C8B-B14F-4D97-AF65-F5344CB8AC3E}">
        <p14:creationId xmlns:p14="http://schemas.microsoft.com/office/powerpoint/2010/main" val="408465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DE0067A-84DF-4319-812B-EC3E7D4F17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28000"/>
          <a:stretch/>
        </p:blipFill>
        <p:spPr>
          <a:xfrm>
            <a:off x="0" y="0"/>
            <a:ext cx="5659119" cy="6857999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2EECD49-CB6A-4C95-86E0-6DD8379D8E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0" r="28000"/>
          <a:stretch/>
        </p:blipFill>
        <p:spPr>
          <a:xfrm>
            <a:off x="6715760" y="1"/>
            <a:ext cx="5476240" cy="6857999"/>
          </a:xfrm>
          <a:prstGeom prst="rect">
            <a:avLst/>
          </a:prstGeom>
        </p:spPr>
      </p:pic>
      <p:pic>
        <p:nvPicPr>
          <p:cNvPr id="6" name="We Can 6 (2020) CD 4_02">
            <a:hlinkClick r:id="" action="ppaction://media"/>
            <a:extLst>
              <a:ext uri="{FF2B5EF4-FFF2-40B4-BE49-F238E27FC236}">
                <a16:creationId xmlns:a16="http://schemas.microsoft.com/office/drawing/2014/main" id="{27D83812-EA51-4956-AEA9-73AB3372A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4950" y="282575"/>
            <a:ext cx="406400" cy="40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We Can 6 (2020) CD 4_03">
            <a:hlinkClick r:id="" action="ppaction://media"/>
            <a:extLst>
              <a:ext uri="{FF2B5EF4-FFF2-40B4-BE49-F238E27FC236}">
                <a16:creationId xmlns:a16="http://schemas.microsoft.com/office/drawing/2014/main" id="{5EEAD819-5FD7-4461-B492-E994DF0750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8350" y="939800"/>
            <a:ext cx="406400" cy="40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59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3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B155E55-FA29-49ED-8F5F-68AD2A849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7" b="145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90D4C19-C69C-4A38-B112-3004CCE3C49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14" y="1174432"/>
            <a:ext cx="6629151" cy="45091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27B546-E898-4E12-936F-DC2C027AB9FA}"/>
              </a:ext>
            </a:extLst>
          </p:cNvPr>
          <p:cNvSpPr/>
          <p:nvPr/>
        </p:nvSpPr>
        <p:spPr>
          <a:xfrm>
            <a:off x="5282792" y="4760237"/>
            <a:ext cx="48649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H.W Page:77+78</a:t>
            </a:r>
            <a:endParaRPr lang="en-US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13DA2A-60B2-4373-B94E-3769420E3275}"/>
              </a:ext>
            </a:extLst>
          </p:cNvPr>
          <p:cNvSpPr/>
          <p:nvPr/>
        </p:nvSpPr>
        <p:spPr>
          <a:xfrm rot="518179">
            <a:off x="188666" y="1636036"/>
            <a:ext cx="199255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 err="1">
                <a:ln/>
                <a:solidFill>
                  <a:schemeClr val="accent4">
                    <a:lumMod val="75000"/>
                  </a:schemeClr>
                </a:solidFill>
                <a:effectLst/>
                <a:cs typeface="Akhbar MT" pitchFamily="2" charset="-78"/>
              </a:rPr>
              <a:t>T.Noura</a:t>
            </a:r>
            <a:r>
              <a:rPr lang="en-US" sz="20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cs typeface="Akhbar MT" pitchFamily="2" charset="-78"/>
              </a:rPr>
              <a:t> A</a:t>
            </a:r>
          </a:p>
          <a:p>
            <a:pPr algn="ctr"/>
            <a:r>
              <a:rPr lang="en-US" sz="2000" b="1" cap="none" spc="0" dirty="0">
                <a:ln/>
                <a:solidFill>
                  <a:schemeClr val="accent4">
                    <a:lumMod val="75000"/>
                  </a:schemeClr>
                </a:solidFill>
                <a:effectLst/>
                <a:cs typeface="Akhbar MT" pitchFamily="2" charset="-78"/>
              </a:rPr>
              <a:t> Al-</a:t>
            </a:r>
            <a:r>
              <a:rPr lang="en-US" sz="2000" b="1" dirty="0" err="1">
                <a:ln/>
                <a:solidFill>
                  <a:schemeClr val="accent4">
                    <a:lumMod val="75000"/>
                  </a:schemeClr>
                </a:solidFill>
                <a:cs typeface="Akhbar MT" pitchFamily="2" charset="-78"/>
              </a:rPr>
              <a:t>N</a:t>
            </a:r>
            <a:r>
              <a:rPr lang="en-US" sz="2000" b="1" cap="none" spc="0" dirty="0" err="1">
                <a:ln/>
                <a:solidFill>
                  <a:schemeClr val="accent4">
                    <a:lumMod val="75000"/>
                  </a:schemeClr>
                </a:solidFill>
                <a:effectLst/>
                <a:cs typeface="Akhbar MT" pitchFamily="2" charset="-78"/>
              </a:rPr>
              <a:t>ejaim</a:t>
            </a:r>
            <a:endParaRPr lang="en-US" sz="2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0688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6A302F-90CF-427A-B563-38FBD5BD972A}"/>
              </a:ext>
            </a:extLst>
          </p:cNvPr>
          <p:cNvSpPr/>
          <p:nvPr/>
        </p:nvSpPr>
        <p:spPr>
          <a:xfrm>
            <a:off x="4654294" y="4522156"/>
            <a:ext cx="5871465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 on the weekend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95091A9-E49D-4090-92C2-0002DCE918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7" r="-1" b="3917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8" name="Picture 17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48C7FB6B-C15C-4D77-935C-EC1F993704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8" r="4082" b="1"/>
          <a:stretch/>
        </p:blipFill>
        <p:spPr>
          <a:xfrm>
            <a:off x="20" y="2279205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1EB964B-E52D-495C-9CA5-C76A1424CE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747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DDD980CE-C3FD-4767-B651-B0EEA7B062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6" r="27067" b="1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6410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7F23EF37-19EC-4973-A7AF-4BBF68646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5F60700-D8DB-4389-9CF7-9A0A1EBA2C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r="3132"/>
          <a:stretch/>
        </p:blipFill>
        <p:spPr>
          <a:xfrm>
            <a:off x="641276" y="557186"/>
            <a:ext cx="4013020" cy="222875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3C8D30E-CDE1-4212-A87F-D08DBF077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34A5F3"/>
              </a:clrFrom>
              <a:clrTo>
                <a:srgbClr val="34A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4" r="-1" b="11373"/>
          <a:stretch/>
        </p:blipFill>
        <p:spPr>
          <a:xfrm>
            <a:off x="643467" y="2957665"/>
            <a:ext cx="4010830" cy="3343135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D83D2BC-4384-4420-8ADA-AA6C2EFE34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" b="6321"/>
          <a:stretch/>
        </p:blipFill>
        <p:spPr>
          <a:xfrm>
            <a:off x="4653068" y="1383930"/>
            <a:ext cx="6701710" cy="53762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AE37C1-ECC0-48E7-8271-EAD3B90568C0}"/>
              </a:ext>
            </a:extLst>
          </p:cNvPr>
          <p:cNvSpPr/>
          <p:nvPr/>
        </p:nvSpPr>
        <p:spPr>
          <a:xfrm>
            <a:off x="6702006" y="681392"/>
            <a:ext cx="5140175" cy="22627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Unit 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Fun on the weekend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Lesson 4 </a:t>
            </a:r>
            <a:endParaRPr lang="en-US" sz="46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6554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DEB2F9-A2C3-4BD0-838E-737BCD27561A}"/>
              </a:ext>
            </a:extLst>
          </p:cNvPr>
          <p:cNvSpPr/>
          <p:nvPr/>
        </p:nvSpPr>
        <p:spPr>
          <a:xfrm>
            <a:off x="756581" y="590635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>
                <a:ln/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By the end of the lesson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dirty="0">
                <a:ln/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You will be able to   …….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52B3D8-B870-463F-BE3E-3A7EBB4CBEBE}"/>
              </a:ext>
            </a:extLst>
          </p:cNvPr>
          <p:cNvSpPr txBox="1"/>
          <p:nvPr/>
        </p:nvSpPr>
        <p:spPr>
          <a:xfrm>
            <a:off x="804998" y="2589639"/>
            <a:ext cx="4867639" cy="37888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Say, read and write words ending in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sz="32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nt</a:t>
            </a: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 English store signs in town.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8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731024A-088F-4EC6-B958-BB81CE755F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265" y="2316480"/>
            <a:ext cx="4902137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9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81F42A6-E7FB-4FDC-817A-3D8B33D215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1" b="2493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E0AA98-12D7-48E0-8A7A-CDBA0E547DAF}"/>
              </a:ext>
            </a:extLst>
          </p:cNvPr>
          <p:cNvSpPr/>
          <p:nvPr/>
        </p:nvSpPr>
        <p:spPr>
          <a:xfrm>
            <a:off x="356516" y="1452860"/>
            <a:ext cx="47162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/>
              </a:rPr>
              <a:t>Open your book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bg1"/>
                </a:solidFill>
                <a:effectLst/>
              </a:rPr>
              <a:t> page 8</a:t>
            </a:r>
          </a:p>
        </p:txBody>
      </p:sp>
    </p:spTree>
    <p:extLst>
      <p:ext uri="{BB962C8B-B14F-4D97-AF65-F5344CB8AC3E}">
        <p14:creationId xmlns:p14="http://schemas.microsoft.com/office/powerpoint/2010/main" val="2588901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C70A92-0A4F-475E-A1CB-77DE37E33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7" r="28000"/>
          <a:stretch/>
        </p:blipFill>
        <p:spPr>
          <a:xfrm>
            <a:off x="3403600" y="0"/>
            <a:ext cx="537464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67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5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83A8B45-FD66-43F2-8CE4-70AA583D0D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7" r="28000" b="68148"/>
          <a:stretch/>
        </p:blipFill>
        <p:spPr>
          <a:xfrm>
            <a:off x="643467" y="1026160"/>
            <a:ext cx="10905066" cy="4618920"/>
          </a:xfrm>
          <a:prstGeom prst="rect">
            <a:avLst/>
          </a:prstGeom>
        </p:spPr>
      </p:pic>
      <p:pic>
        <p:nvPicPr>
          <p:cNvPr id="3" name="We Can 6 (2020) SB_CD 1_12">
            <a:hlinkClick r:id="" action="ppaction://media"/>
            <a:extLst>
              <a:ext uri="{FF2B5EF4-FFF2-40B4-BE49-F238E27FC236}">
                <a16:creationId xmlns:a16="http://schemas.microsoft.com/office/drawing/2014/main" id="{E619DF13-D9B6-4E06-96A7-3FAE0E267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1120" y="1844040"/>
            <a:ext cx="406400" cy="40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823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5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893098-7A8A-4F2C-ADB5-6E8EC728C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7" t="30222" r="28000" b="37630"/>
          <a:stretch/>
        </p:blipFill>
        <p:spPr>
          <a:xfrm>
            <a:off x="643467" y="914400"/>
            <a:ext cx="10905066" cy="4751277"/>
          </a:xfrm>
          <a:prstGeom prst="rect">
            <a:avLst/>
          </a:prstGeom>
        </p:spPr>
      </p:pic>
      <p:pic>
        <p:nvPicPr>
          <p:cNvPr id="3" name="We Can 6 (2020) SB_CD 1_13">
            <a:hlinkClick r:id="" action="ppaction://media"/>
            <a:extLst>
              <a:ext uri="{FF2B5EF4-FFF2-40B4-BE49-F238E27FC236}">
                <a16:creationId xmlns:a16="http://schemas.microsoft.com/office/drawing/2014/main" id="{317003CD-EA9F-40DC-A4C4-9A3E92506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914400"/>
            <a:ext cx="406400" cy="40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phic 4" descr="Checkmark outline">
            <a:extLst>
              <a:ext uri="{FF2B5EF4-FFF2-40B4-BE49-F238E27FC236}">
                <a16:creationId xmlns:a16="http://schemas.microsoft.com/office/drawing/2014/main" id="{95B94E1D-4D7D-4EC9-9B66-9D6D3C48B9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34025" y="4486275"/>
            <a:ext cx="323850" cy="323850"/>
          </a:xfrm>
          <a:prstGeom prst="rect">
            <a:avLst/>
          </a:prstGeom>
        </p:spPr>
      </p:pic>
      <p:pic>
        <p:nvPicPr>
          <p:cNvPr id="8" name="Graphic 7" descr="Checkmark outline">
            <a:extLst>
              <a:ext uri="{FF2B5EF4-FFF2-40B4-BE49-F238E27FC236}">
                <a16:creationId xmlns:a16="http://schemas.microsoft.com/office/drawing/2014/main" id="{904F042C-E713-4900-BFA5-F3A5482360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6375" y="2857500"/>
            <a:ext cx="323850" cy="323850"/>
          </a:xfrm>
          <a:prstGeom prst="rect">
            <a:avLst/>
          </a:prstGeom>
        </p:spPr>
      </p:pic>
      <p:pic>
        <p:nvPicPr>
          <p:cNvPr id="11" name="Graphic 10" descr="Checkmark outline">
            <a:extLst>
              <a:ext uri="{FF2B5EF4-FFF2-40B4-BE49-F238E27FC236}">
                <a16:creationId xmlns:a16="http://schemas.microsoft.com/office/drawing/2014/main" id="{99474290-1693-4B93-B7BF-6B2E9A3C75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67875" y="4486275"/>
            <a:ext cx="32385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4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5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A35638A-2B91-4464-B3B0-E5F87277D5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7" t="61482" r="28000" b="18370"/>
          <a:stretch/>
        </p:blipFill>
        <p:spPr>
          <a:xfrm>
            <a:off x="643467" y="1310640"/>
            <a:ext cx="10905066" cy="4003039"/>
          </a:xfrm>
          <a:prstGeom prst="rect">
            <a:avLst/>
          </a:prstGeom>
        </p:spPr>
      </p:pic>
      <p:pic>
        <p:nvPicPr>
          <p:cNvPr id="3" name="We Can 6 (2020) SB_CD 1_14">
            <a:hlinkClick r:id="" action="ppaction://media"/>
            <a:extLst>
              <a:ext uri="{FF2B5EF4-FFF2-40B4-BE49-F238E27FC236}">
                <a16:creationId xmlns:a16="http://schemas.microsoft.com/office/drawing/2014/main" id="{EF5F2678-341C-4508-B477-F032BEF26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7575" y="1341121"/>
            <a:ext cx="406400" cy="40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AE7FEE-A6B5-47BB-8A0B-0486917E729B}"/>
                  </a:ext>
                </a:extLst>
              </p14:cNvPr>
              <p14:cNvContentPartPr/>
              <p14:nvPr/>
            </p14:nvContentPartPr>
            <p14:xfrm>
              <a:off x="-362445" y="827985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AE7FEE-A6B5-47BB-8A0B-0486917E729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80445" y="809985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50715B2-8AE8-47D1-8F3A-0558D87C26EE}"/>
                  </a:ext>
                </a:extLst>
              </p14:cNvPr>
              <p14:cNvContentPartPr/>
              <p14:nvPr/>
            </p14:nvContentPartPr>
            <p14:xfrm>
              <a:off x="3956835" y="3014985"/>
              <a:ext cx="416520" cy="415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50715B2-8AE8-47D1-8F3A-0558D87C26E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39195" y="2996985"/>
                <a:ext cx="452160" cy="45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C9D4339-087F-4B1B-97C0-453D5610EB07}"/>
                  </a:ext>
                </a:extLst>
              </p14:cNvPr>
              <p14:cNvContentPartPr/>
              <p14:nvPr/>
            </p14:nvContentPartPr>
            <p14:xfrm>
              <a:off x="5466675" y="3008865"/>
              <a:ext cx="412200" cy="450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C9D4339-087F-4B1B-97C0-453D5610EB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49035" y="2991225"/>
                <a:ext cx="447840" cy="48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0CC0F70-D15D-4274-9D60-F6802BEF4491}"/>
                  </a:ext>
                </a:extLst>
              </p14:cNvPr>
              <p14:cNvContentPartPr/>
              <p14:nvPr/>
            </p14:nvContentPartPr>
            <p14:xfrm>
              <a:off x="3935235" y="3693225"/>
              <a:ext cx="396720" cy="423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0CC0F70-D15D-4274-9D60-F6802BEF449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17235" y="3675225"/>
                <a:ext cx="432360" cy="45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A238661-B154-4914-88D8-9F6ECE67940C}"/>
                  </a:ext>
                </a:extLst>
              </p14:cNvPr>
              <p14:cNvContentPartPr/>
              <p14:nvPr/>
            </p14:nvContentPartPr>
            <p14:xfrm>
              <a:off x="5537955" y="3720945"/>
              <a:ext cx="406440" cy="391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A238661-B154-4914-88D8-9F6ECE67940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19955" y="3703305"/>
                <a:ext cx="44208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78DB29F-71BB-4AD9-B50C-B004F0E2A319}"/>
                  </a:ext>
                </a:extLst>
              </p14:cNvPr>
              <p14:cNvContentPartPr/>
              <p14:nvPr/>
            </p14:nvContentPartPr>
            <p14:xfrm>
              <a:off x="3946755" y="4386945"/>
              <a:ext cx="381600" cy="412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78DB29F-71BB-4AD9-B50C-B004F0E2A31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29115" y="4368945"/>
                <a:ext cx="417240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99702FC-B551-4B94-B2DC-482760379DC2}"/>
                  </a:ext>
                </a:extLst>
              </p14:cNvPr>
              <p14:cNvContentPartPr/>
              <p14:nvPr/>
            </p14:nvContentPartPr>
            <p14:xfrm>
              <a:off x="7948155" y="3052785"/>
              <a:ext cx="355320" cy="419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99702FC-B551-4B94-B2DC-482760379DC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30515" y="3035145"/>
                <a:ext cx="390960" cy="4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93AE0FA-6E96-4210-8295-F09CF946F895}"/>
                  </a:ext>
                </a:extLst>
              </p14:cNvPr>
              <p14:cNvContentPartPr/>
              <p14:nvPr/>
            </p14:nvContentPartPr>
            <p14:xfrm>
              <a:off x="9596595" y="3069705"/>
              <a:ext cx="399960" cy="404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93AE0FA-6E96-4210-8295-F09CF946F89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578955" y="3052065"/>
                <a:ext cx="435600" cy="44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EC42BA2-8B98-441A-9A8C-A4C02BF788B5}"/>
                  </a:ext>
                </a:extLst>
              </p14:cNvPr>
              <p14:cNvContentPartPr/>
              <p14:nvPr/>
            </p14:nvContentPartPr>
            <p14:xfrm>
              <a:off x="7969755" y="3719505"/>
              <a:ext cx="298080" cy="393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EC42BA2-8B98-441A-9A8C-A4C02BF788B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951755" y="3701865"/>
                <a:ext cx="333720" cy="42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C2E5A02-15C0-45F6-87BE-C37481089833}"/>
                  </a:ext>
                </a:extLst>
              </p14:cNvPr>
              <p14:cNvContentPartPr/>
              <p14:nvPr/>
            </p14:nvContentPartPr>
            <p14:xfrm>
              <a:off x="9629715" y="3696825"/>
              <a:ext cx="406440" cy="4226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C2E5A02-15C0-45F6-87BE-C3748108983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611715" y="3679185"/>
                <a:ext cx="442080" cy="45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80FBFB9-D2A3-40B3-AD05-D9926BA0BE05}"/>
                  </a:ext>
                </a:extLst>
              </p14:cNvPr>
              <p14:cNvContentPartPr/>
              <p14:nvPr/>
            </p14:nvContentPartPr>
            <p14:xfrm>
              <a:off x="7893435" y="4355985"/>
              <a:ext cx="435600" cy="437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80FBFB9-D2A3-40B3-AD05-D9926BA0BE0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875435" y="4337985"/>
                <a:ext cx="471240" cy="47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39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</Words>
  <Application>Microsoft Office PowerPoint</Application>
  <PresentationFormat>Widescreen</PresentationFormat>
  <Paragraphs>16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Rockwell</vt:lpstr>
      <vt:lpstr>Tahoma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noura abduaziz</dc:creator>
  <cp:lastModifiedBy>noura abduaziz</cp:lastModifiedBy>
  <cp:revision>1</cp:revision>
  <dcterms:created xsi:type="dcterms:W3CDTF">2021-01-28T09:18:55Z</dcterms:created>
  <dcterms:modified xsi:type="dcterms:W3CDTF">2021-01-28T09:19:04Z</dcterms:modified>
</cp:coreProperties>
</file>