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717" r:id="rId2"/>
    <p:sldId id="1083" r:id="rId3"/>
    <p:sldId id="258" r:id="rId4"/>
    <p:sldId id="722" r:id="rId5"/>
    <p:sldId id="721" r:id="rId6"/>
    <p:sldId id="720" r:id="rId7"/>
    <p:sldId id="719" r:id="rId8"/>
    <p:sldId id="1085" r:id="rId9"/>
    <p:sldId id="1084" r:id="rId10"/>
    <p:sldId id="1088" r:id="rId11"/>
    <p:sldId id="1087" r:id="rId12"/>
    <p:sldId id="1089" r:id="rId13"/>
    <p:sldId id="1090" r:id="rId14"/>
    <p:sldId id="1086" r:id="rId15"/>
    <p:sldId id="1093" r:id="rId16"/>
    <p:sldId id="1092" r:id="rId17"/>
    <p:sldId id="1091" r:id="rId18"/>
    <p:sldId id="1096" r:id="rId19"/>
    <p:sldId id="1095" r:id="rId20"/>
    <p:sldId id="1094" r:id="rId21"/>
    <p:sldId id="718" r:id="rId22"/>
    <p:sldId id="273" r:id="rId23"/>
    <p:sldId id="1100" r:id="rId24"/>
    <p:sldId id="1103" r:id="rId25"/>
    <p:sldId id="1102" r:id="rId26"/>
    <p:sldId id="1101" r:id="rId27"/>
    <p:sldId id="1099" r:id="rId28"/>
    <p:sldId id="1104" r:id="rId29"/>
    <p:sldId id="1105" r:id="rId30"/>
    <p:sldId id="1098" r:id="rId31"/>
    <p:sldId id="1107" r:id="rId32"/>
    <p:sldId id="1106" r:id="rId33"/>
    <p:sldId id="1109" r:id="rId34"/>
    <p:sldId id="1108" r:id="rId35"/>
    <p:sldId id="1110" r:id="rId36"/>
    <p:sldId id="1112" r:id="rId37"/>
    <p:sldId id="1114" r:id="rId38"/>
    <p:sldId id="1097" r:id="rId3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3AF614-6086-4965-AFB3-F64AD9B63A61}" v="186" dt="2023-02-03T19:19:57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6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48"/>
      </p:cViewPr>
      <p:guideLst>
        <p:guide orient="horz" pos="163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ttan Raad" userId="50713836dd5dcf3c" providerId="LiveId" clId="{713AF614-6086-4965-AFB3-F64AD9B63A61}"/>
    <pc:docChg chg="custSel modSld">
      <pc:chgData name="Hattan Raad" userId="50713836dd5dcf3c" providerId="LiveId" clId="{713AF614-6086-4965-AFB3-F64AD9B63A61}" dt="2023-02-03T19:24:23.789" v="263" actId="14100"/>
      <pc:docMkLst>
        <pc:docMk/>
      </pc:docMkLst>
      <pc:sldChg chg="addSp delSp modSp mod">
        <pc:chgData name="Hattan Raad" userId="50713836dd5dcf3c" providerId="LiveId" clId="{713AF614-6086-4965-AFB3-F64AD9B63A61}" dt="2023-02-03T19:03:52.868" v="105" actId="14100"/>
        <pc:sldMkLst>
          <pc:docMk/>
          <pc:sldMk cId="1396342648" sldId="273"/>
        </pc:sldMkLst>
        <pc:picChg chg="add mod">
          <ac:chgData name="Hattan Raad" userId="50713836dd5dcf3c" providerId="LiveId" clId="{713AF614-6086-4965-AFB3-F64AD9B63A61}" dt="2023-02-03T19:03:33.661" v="101" actId="14100"/>
          <ac:picMkLst>
            <pc:docMk/>
            <pc:sldMk cId="1396342648" sldId="273"/>
            <ac:picMk id="2" creationId="{767DCE46-E5B2-DA87-03FB-CA5ABBB4B9A4}"/>
          </ac:picMkLst>
        </pc:picChg>
        <pc:picChg chg="add mod">
          <ac:chgData name="Hattan Raad" userId="50713836dd5dcf3c" providerId="LiveId" clId="{713AF614-6086-4965-AFB3-F64AD9B63A61}" dt="2023-02-03T19:03:52.868" v="105" actId="14100"/>
          <ac:picMkLst>
            <pc:docMk/>
            <pc:sldMk cId="1396342648" sldId="273"/>
            <ac:picMk id="3" creationId="{F6AB278E-1153-4F72-24DC-DA9CBAD67D58}"/>
          </ac:picMkLst>
        </pc:picChg>
        <pc:picChg chg="del">
          <ac:chgData name="Hattan Raad" userId="50713836dd5dcf3c" providerId="LiveId" clId="{713AF614-6086-4965-AFB3-F64AD9B63A61}" dt="2023-02-03T19:03:11.773" v="98" actId="478"/>
          <ac:picMkLst>
            <pc:docMk/>
            <pc:sldMk cId="1396342648" sldId="273"/>
            <ac:picMk id="7" creationId="{408DF416-91C4-FB6A-4CCC-21E4F1D2517C}"/>
          </ac:picMkLst>
        </pc:picChg>
        <pc:picChg chg="del">
          <ac:chgData name="Hattan Raad" userId="50713836dd5dcf3c" providerId="LiveId" clId="{713AF614-6086-4965-AFB3-F64AD9B63A61}" dt="2023-02-03T19:03:34.881" v="102" actId="478"/>
          <ac:picMkLst>
            <pc:docMk/>
            <pc:sldMk cId="1396342648" sldId="273"/>
            <ac:picMk id="9" creationId="{2824325E-C6F3-5D9D-4BC9-A0F7D2A95F92}"/>
          </ac:picMkLst>
        </pc:picChg>
      </pc:sldChg>
      <pc:sldChg chg="addSp delSp modSp mod">
        <pc:chgData name="Hattan Raad" userId="50713836dd5dcf3c" providerId="LiveId" clId="{713AF614-6086-4965-AFB3-F64AD9B63A61}" dt="2023-02-03T19:03:08.875" v="97" actId="14100"/>
        <pc:sldMkLst>
          <pc:docMk/>
          <pc:sldMk cId="4241962227" sldId="718"/>
        </pc:sldMkLst>
        <pc:picChg chg="add mod">
          <ac:chgData name="Hattan Raad" userId="50713836dd5dcf3c" providerId="LiveId" clId="{713AF614-6086-4965-AFB3-F64AD9B63A61}" dt="2023-02-03T19:02:48.936" v="91" actId="14100"/>
          <ac:picMkLst>
            <pc:docMk/>
            <pc:sldMk cId="4241962227" sldId="718"/>
            <ac:picMk id="2" creationId="{FA06119F-BEFB-E789-209B-D456D4FC3955}"/>
          </ac:picMkLst>
        </pc:picChg>
        <pc:picChg chg="del">
          <ac:chgData name="Hattan Raad" userId="50713836dd5dcf3c" providerId="LiveId" clId="{713AF614-6086-4965-AFB3-F64AD9B63A61}" dt="2023-02-03T19:02:44.557" v="89" actId="478"/>
          <ac:picMkLst>
            <pc:docMk/>
            <pc:sldMk cId="4241962227" sldId="718"/>
            <ac:picMk id="3" creationId="{87FB1D2F-2EDB-667A-ED08-3682BECEE7EB}"/>
          </ac:picMkLst>
        </pc:picChg>
        <pc:picChg chg="add mod">
          <ac:chgData name="Hattan Raad" userId="50713836dd5dcf3c" providerId="LiveId" clId="{713AF614-6086-4965-AFB3-F64AD9B63A61}" dt="2023-02-03T19:03:08.875" v="97" actId="14100"/>
          <ac:picMkLst>
            <pc:docMk/>
            <pc:sldMk cId="4241962227" sldId="718"/>
            <ac:picMk id="4" creationId="{6ACEC741-7948-7657-AC03-1C57ECD7AA0B}"/>
          </ac:picMkLst>
        </pc:picChg>
        <pc:picChg chg="del mod">
          <ac:chgData name="Hattan Raad" userId="50713836dd5dcf3c" providerId="LiveId" clId="{713AF614-6086-4965-AFB3-F64AD9B63A61}" dt="2023-02-03T19:02:50.042" v="93" actId="478"/>
          <ac:picMkLst>
            <pc:docMk/>
            <pc:sldMk cId="4241962227" sldId="718"/>
            <ac:picMk id="5" creationId="{AE224E8D-AE6B-1296-7F86-72F379DC098D}"/>
          </ac:picMkLst>
        </pc:picChg>
      </pc:sldChg>
      <pc:sldChg chg="addSp delSp modSp mod">
        <pc:chgData name="Hattan Raad" userId="50713836dd5dcf3c" providerId="LiveId" clId="{713AF614-6086-4965-AFB3-F64AD9B63A61}" dt="2023-02-03T18:53:52.764" v="13"/>
        <pc:sldMkLst>
          <pc:docMk/>
          <pc:sldMk cId="795292983" sldId="719"/>
        </pc:sldMkLst>
        <pc:picChg chg="add mod">
          <ac:chgData name="Hattan Raad" userId="50713836dd5dcf3c" providerId="LiveId" clId="{713AF614-6086-4965-AFB3-F64AD9B63A61}" dt="2023-02-03T18:53:52.764" v="13"/>
          <ac:picMkLst>
            <pc:docMk/>
            <pc:sldMk cId="795292983" sldId="719"/>
            <ac:picMk id="2" creationId="{098B771B-7E2E-F85F-7CED-E21982E0BF1B}"/>
          </ac:picMkLst>
        </pc:picChg>
        <pc:picChg chg="del">
          <ac:chgData name="Hattan Raad" userId="50713836dd5dcf3c" providerId="LiveId" clId="{713AF614-6086-4965-AFB3-F64AD9B63A61}" dt="2023-02-03T18:53:42.912" v="12" actId="478"/>
          <ac:picMkLst>
            <pc:docMk/>
            <pc:sldMk cId="795292983" sldId="719"/>
            <ac:picMk id="3" creationId="{49A75D05-E6B4-4BBE-758D-264F10A338B2}"/>
          </ac:picMkLst>
        </pc:picChg>
      </pc:sldChg>
      <pc:sldChg chg="addSp delSp modSp mod">
        <pc:chgData name="Hattan Raad" userId="50713836dd5dcf3c" providerId="LiveId" clId="{713AF614-6086-4965-AFB3-F64AD9B63A61}" dt="2023-02-03T18:53:38.903" v="11"/>
        <pc:sldMkLst>
          <pc:docMk/>
          <pc:sldMk cId="2245260750" sldId="720"/>
        </pc:sldMkLst>
        <pc:picChg chg="add mod">
          <ac:chgData name="Hattan Raad" userId="50713836dd5dcf3c" providerId="LiveId" clId="{713AF614-6086-4965-AFB3-F64AD9B63A61}" dt="2023-02-03T18:53:38.903" v="11"/>
          <ac:picMkLst>
            <pc:docMk/>
            <pc:sldMk cId="2245260750" sldId="720"/>
            <ac:picMk id="2" creationId="{4527C851-F8A5-37C4-0A2E-E4C40E0C3D01}"/>
          </ac:picMkLst>
        </pc:picChg>
        <pc:picChg chg="del">
          <ac:chgData name="Hattan Raad" userId="50713836dd5dcf3c" providerId="LiveId" clId="{713AF614-6086-4965-AFB3-F64AD9B63A61}" dt="2023-02-03T18:53:38.005" v="10" actId="478"/>
          <ac:picMkLst>
            <pc:docMk/>
            <pc:sldMk cId="2245260750" sldId="720"/>
            <ac:picMk id="3" creationId="{93AEBE01-A221-9E88-3429-7054F0B77179}"/>
          </ac:picMkLst>
        </pc:picChg>
      </pc:sldChg>
      <pc:sldChg chg="addSp delSp modSp mod">
        <pc:chgData name="Hattan Raad" userId="50713836dd5dcf3c" providerId="LiveId" clId="{713AF614-6086-4965-AFB3-F64AD9B63A61}" dt="2023-02-03T18:48:20.392" v="9"/>
        <pc:sldMkLst>
          <pc:docMk/>
          <pc:sldMk cId="742917799" sldId="721"/>
        </pc:sldMkLst>
        <pc:picChg chg="add mod">
          <ac:chgData name="Hattan Raad" userId="50713836dd5dcf3c" providerId="LiveId" clId="{713AF614-6086-4965-AFB3-F64AD9B63A61}" dt="2023-02-03T18:48:20.392" v="9"/>
          <ac:picMkLst>
            <pc:docMk/>
            <pc:sldMk cId="742917799" sldId="721"/>
            <ac:picMk id="2" creationId="{F4F17995-0C10-67A5-D998-FAB7FE5526EE}"/>
          </ac:picMkLst>
        </pc:picChg>
        <pc:picChg chg="del">
          <ac:chgData name="Hattan Raad" userId="50713836dd5dcf3c" providerId="LiveId" clId="{713AF614-6086-4965-AFB3-F64AD9B63A61}" dt="2023-02-03T18:48:19.304" v="8" actId="478"/>
          <ac:picMkLst>
            <pc:docMk/>
            <pc:sldMk cId="742917799" sldId="721"/>
            <ac:picMk id="3" creationId="{3BF2CEE8-DBB6-7AE3-B24F-625118F1DAB9}"/>
          </ac:picMkLst>
        </pc:picChg>
      </pc:sldChg>
      <pc:sldChg chg="addSp delSp modSp mod">
        <pc:chgData name="Hattan Raad" userId="50713836dd5dcf3c" providerId="LiveId" clId="{713AF614-6086-4965-AFB3-F64AD9B63A61}" dt="2023-02-03T18:48:02.382" v="7" actId="14100"/>
        <pc:sldMkLst>
          <pc:docMk/>
          <pc:sldMk cId="518135211" sldId="722"/>
        </pc:sldMkLst>
        <pc:picChg chg="add mod">
          <ac:chgData name="Hattan Raad" userId="50713836dd5dcf3c" providerId="LiveId" clId="{713AF614-6086-4965-AFB3-F64AD9B63A61}" dt="2023-02-03T18:47:44.403" v="2" actId="14100"/>
          <ac:picMkLst>
            <pc:docMk/>
            <pc:sldMk cId="518135211" sldId="722"/>
            <ac:picMk id="2" creationId="{531B5177-E77C-28EB-DC29-53B162021972}"/>
          </ac:picMkLst>
        </pc:picChg>
        <pc:picChg chg="del">
          <ac:chgData name="Hattan Raad" userId="50713836dd5dcf3c" providerId="LiveId" clId="{713AF614-6086-4965-AFB3-F64AD9B63A61}" dt="2023-02-03T18:47:45.545" v="3" actId="478"/>
          <ac:picMkLst>
            <pc:docMk/>
            <pc:sldMk cId="518135211" sldId="722"/>
            <ac:picMk id="3" creationId="{6DBE7D15-DD75-F260-8C01-A3CF8E0DB7A3}"/>
          </ac:picMkLst>
        </pc:picChg>
        <pc:picChg chg="add mod">
          <ac:chgData name="Hattan Raad" userId="50713836dd5dcf3c" providerId="LiveId" clId="{713AF614-6086-4965-AFB3-F64AD9B63A61}" dt="2023-02-03T18:48:02.382" v="7" actId="14100"/>
          <ac:picMkLst>
            <pc:docMk/>
            <pc:sldMk cId="518135211" sldId="722"/>
            <ac:picMk id="4" creationId="{558E7768-EAC9-75D1-2DFE-F59EBC05395E}"/>
          </ac:picMkLst>
        </pc:picChg>
        <pc:picChg chg="del">
          <ac:chgData name="Hattan Raad" userId="50713836dd5dcf3c" providerId="LiveId" clId="{713AF614-6086-4965-AFB3-F64AD9B63A61}" dt="2023-02-03T18:47:38.952" v="0" actId="478"/>
          <ac:picMkLst>
            <pc:docMk/>
            <pc:sldMk cId="518135211" sldId="722"/>
            <ac:picMk id="5" creationId="{66BFDA9C-C5E2-D63A-9C9B-92482FAA5AFF}"/>
          </ac:picMkLst>
        </pc:picChg>
      </pc:sldChg>
      <pc:sldChg chg="addSp delSp modSp mod">
        <pc:chgData name="Hattan Raad" userId="50713836dd5dcf3c" providerId="LiveId" clId="{713AF614-6086-4965-AFB3-F64AD9B63A61}" dt="2023-02-03T18:54:59.473" v="25"/>
        <pc:sldMkLst>
          <pc:docMk/>
          <pc:sldMk cId="2954046633" sldId="1084"/>
        </pc:sldMkLst>
        <pc:picChg chg="add mod">
          <ac:chgData name="Hattan Raad" userId="50713836dd5dcf3c" providerId="LiveId" clId="{713AF614-6086-4965-AFB3-F64AD9B63A61}" dt="2023-02-03T18:54:59.473" v="25"/>
          <ac:picMkLst>
            <pc:docMk/>
            <pc:sldMk cId="2954046633" sldId="1084"/>
            <ac:picMk id="2" creationId="{93A40C2A-C06C-BB3B-C1B7-539B86E6D4B7}"/>
          </ac:picMkLst>
        </pc:picChg>
        <pc:picChg chg="del">
          <ac:chgData name="Hattan Raad" userId="50713836dd5dcf3c" providerId="LiveId" clId="{713AF614-6086-4965-AFB3-F64AD9B63A61}" dt="2023-02-03T18:54:48.601" v="24" actId="478"/>
          <ac:picMkLst>
            <pc:docMk/>
            <pc:sldMk cId="2954046633" sldId="1084"/>
            <ac:picMk id="3" creationId="{E0856E14-D06D-E817-3FEF-1DA15181C382}"/>
          </ac:picMkLst>
        </pc:picChg>
      </pc:sldChg>
      <pc:sldChg chg="addSp delSp modSp mod">
        <pc:chgData name="Hattan Raad" userId="50713836dd5dcf3c" providerId="LiveId" clId="{713AF614-6086-4965-AFB3-F64AD9B63A61}" dt="2023-02-03T18:54:45.723" v="23" actId="14100"/>
        <pc:sldMkLst>
          <pc:docMk/>
          <pc:sldMk cId="1753263406" sldId="1085"/>
        </pc:sldMkLst>
        <pc:picChg chg="add mod">
          <ac:chgData name="Hattan Raad" userId="50713836dd5dcf3c" providerId="LiveId" clId="{713AF614-6086-4965-AFB3-F64AD9B63A61}" dt="2023-02-03T18:54:23.459" v="16" actId="14100"/>
          <ac:picMkLst>
            <pc:docMk/>
            <pc:sldMk cId="1753263406" sldId="1085"/>
            <ac:picMk id="2" creationId="{295F5873-CE55-11F8-BAA9-E6019027AE33}"/>
          </ac:picMkLst>
        </pc:picChg>
        <pc:picChg chg="del">
          <ac:chgData name="Hattan Raad" userId="50713836dd5dcf3c" providerId="LiveId" clId="{713AF614-6086-4965-AFB3-F64AD9B63A61}" dt="2023-02-03T18:54:18.789" v="14" actId="478"/>
          <ac:picMkLst>
            <pc:docMk/>
            <pc:sldMk cId="1753263406" sldId="1085"/>
            <ac:picMk id="3" creationId="{6E8018D7-DB7E-A347-75DC-AB6D8CA594EF}"/>
          </ac:picMkLst>
        </pc:picChg>
        <pc:picChg chg="add mod">
          <ac:chgData name="Hattan Raad" userId="50713836dd5dcf3c" providerId="LiveId" clId="{713AF614-6086-4965-AFB3-F64AD9B63A61}" dt="2023-02-03T18:54:45.723" v="23" actId="14100"/>
          <ac:picMkLst>
            <pc:docMk/>
            <pc:sldMk cId="1753263406" sldId="1085"/>
            <ac:picMk id="4" creationId="{FBCC1749-4099-5D03-2A4A-DA12B1225A7D}"/>
          </ac:picMkLst>
        </pc:picChg>
        <pc:picChg chg="del">
          <ac:chgData name="Hattan Raad" userId="50713836dd5dcf3c" providerId="LiveId" clId="{713AF614-6086-4965-AFB3-F64AD9B63A61}" dt="2023-02-03T18:54:24.492" v="17" actId="478"/>
          <ac:picMkLst>
            <pc:docMk/>
            <pc:sldMk cId="1753263406" sldId="1085"/>
            <ac:picMk id="5" creationId="{3F90553A-1AB6-82E5-3B51-C2B27F3CAA9A}"/>
          </ac:picMkLst>
        </pc:picChg>
      </pc:sldChg>
      <pc:sldChg chg="addSp delSp modSp mod">
        <pc:chgData name="Hattan Raad" userId="50713836dd5dcf3c" providerId="LiveId" clId="{713AF614-6086-4965-AFB3-F64AD9B63A61}" dt="2023-02-03T18:59:33.118" v="57" actId="14100"/>
        <pc:sldMkLst>
          <pc:docMk/>
          <pc:sldMk cId="1135811317" sldId="1086"/>
        </pc:sldMkLst>
        <pc:picChg chg="add mod">
          <ac:chgData name="Hattan Raad" userId="50713836dd5dcf3c" providerId="LiveId" clId="{713AF614-6086-4965-AFB3-F64AD9B63A61}" dt="2023-02-03T18:59:14.756" v="52" actId="14100"/>
          <ac:picMkLst>
            <pc:docMk/>
            <pc:sldMk cId="1135811317" sldId="1086"/>
            <ac:picMk id="2" creationId="{A72D5E56-F26D-EE57-34F3-481D0962A108}"/>
          </ac:picMkLst>
        </pc:picChg>
        <pc:picChg chg="del">
          <ac:chgData name="Hattan Raad" userId="50713836dd5dcf3c" providerId="LiveId" clId="{713AF614-6086-4965-AFB3-F64AD9B63A61}" dt="2023-02-03T18:59:10.535" v="50" actId="478"/>
          <ac:picMkLst>
            <pc:docMk/>
            <pc:sldMk cId="1135811317" sldId="1086"/>
            <ac:picMk id="3" creationId="{8694E319-E672-2D08-02B3-1D10B87061A5}"/>
          </ac:picMkLst>
        </pc:picChg>
        <pc:picChg chg="add mod">
          <ac:chgData name="Hattan Raad" userId="50713836dd5dcf3c" providerId="LiveId" clId="{713AF614-6086-4965-AFB3-F64AD9B63A61}" dt="2023-02-03T18:59:33.118" v="57" actId="14100"/>
          <ac:picMkLst>
            <pc:docMk/>
            <pc:sldMk cId="1135811317" sldId="1086"/>
            <ac:picMk id="4" creationId="{CDA31F88-FBD1-DE12-9437-57AB984B31C3}"/>
          </ac:picMkLst>
        </pc:picChg>
        <pc:picChg chg="del">
          <ac:chgData name="Hattan Raad" userId="50713836dd5dcf3c" providerId="LiveId" clId="{713AF614-6086-4965-AFB3-F64AD9B63A61}" dt="2023-02-03T18:59:15.889" v="53" actId="478"/>
          <ac:picMkLst>
            <pc:docMk/>
            <pc:sldMk cId="1135811317" sldId="1086"/>
            <ac:picMk id="5" creationId="{4339125E-250C-40D1-ECFF-C16C08B72E77}"/>
          </ac:picMkLst>
        </pc:picChg>
      </pc:sldChg>
      <pc:sldChg chg="addSp delSp modSp mod">
        <pc:chgData name="Hattan Raad" userId="50713836dd5dcf3c" providerId="LiveId" clId="{713AF614-6086-4965-AFB3-F64AD9B63A61}" dt="2023-02-03T18:56:36.973" v="45" actId="14100"/>
        <pc:sldMkLst>
          <pc:docMk/>
          <pc:sldMk cId="2376524693" sldId="1087"/>
        </pc:sldMkLst>
        <pc:picChg chg="add mod">
          <ac:chgData name="Hattan Raad" userId="50713836dd5dcf3c" providerId="LiveId" clId="{713AF614-6086-4965-AFB3-F64AD9B63A61}" dt="2023-02-03T18:56:19.752" v="40" actId="14100"/>
          <ac:picMkLst>
            <pc:docMk/>
            <pc:sldMk cId="2376524693" sldId="1087"/>
            <ac:picMk id="2" creationId="{98BA3CE1-0856-64CC-C67C-B51E8E32CD19}"/>
          </ac:picMkLst>
        </pc:picChg>
        <pc:picChg chg="del">
          <ac:chgData name="Hattan Raad" userId="50713836dd5dcf3c" providerId="LiveId" clId="{713AF614-6086-4965-AFB3-F64AD9B63A61}" dt="2023-02-03T18:56:08.749" v="35" actId="478"/>
          <ac:picMkLst>
            <pc:docMk/>
            <pc:sldMk cId="2376524693" sldId="1087"/>
            <ac:picMk id="3" creationId="{8A489742-EA9C-E05D-2CBA-BFD30CED7F07}"/>
          </ac:picMkLst>
        </pc:picChg>
        <pc:picChg chg="add mod">
          <ac:chgData name="Hattan Raad" userId="50713836dd5dcf3c" providerId="LiveId" clId="{713AF614-6086-4965-AFB3-F64AD9B63A61}" dt="2023-02-03T18:56:36.973" v="45" actId="14100"/>
          <ac:picMkLst>
            <pc:docMk/>
            <pc:sldMk cId="2376524693" sldId="1087"/>
            <ac:picMk id="4" creationId="{D88862CD-BDF4-7895-51DE-BBBCD6CF9387}"/>
          </ac:picMkLst>
        </pc:picChg>
        <pc:picChg chg="del mod">
          <ac:chgData name="Hattan Raad" userId="50713836dd5dcf3c" providerId="LiveId" clId="{713AF614-6086-4965-AFB3-F64AD9B63A61}" dt="2023-02-03T18:56:21.005" v="41" actId="478"/>
          <ac:picMkLst>
            <pc:docMk/>
            <pc:sldMk cId="2376524693" sldId="1087"/>
            <ac:picMk id="5" creationId="{5080D1C5-5492-EEC0-0EB7-C1A53941B7CF}"/>
          </ac:picMkLst>
        </pc:picChg>
      </pc:sldChg>
      <pc:sldChg chg="addSp delSp modSp mod">
        <pc:chgData name="Hattan Raad" userId="50713836dd5dcf3c" providerId="LiveId" clId="{713AF614-6086-4965-AFB3-F64AD9B63A61}" dt="2023-02-03T18:55:39.947" v="34" actId="14100"/>
        <pc:sldMkLst>
          <pc:docMk/>
          <pc:sldMk cId="4072078747" sldId="1088"/>
        </pc:sldMkLst>
        <pc:picChg chg="add mod">
          <ac:chgData name="Hattan Raad" userId="50713836dd5dcf3c" providerId="LiveId" clId="{713AF614-6086-4965-AFB3-F64AD9B63A61}" dt="2023-02-03T18:55:15.584" v="29" actId="14100"/>
          <ac:picMkLst>
            <pc:docMk/>
            <pc:sldMk cId="4072078747" sldId="1088"/>
            <ac:picMk id="2" creationId="{3D66C727-CB27-24FE-0480-E724F334D475}"/>
          </ac:picMkLst>
        </pc:picChg>
        <pc:picChg chg="del mod">
          <ac:chgData name="Hattan Raad" userId="50713836dd5dcf3c" providerId="LiveId" clId="{713AF614-6086-4965-AFB3-F64AD9B63A61}" dt="2023-02-03T18:55:02.575" v="27" actId="478"/>
          <ac:picMkLst>
            <pc:docMk/>
            <pc:sldMk cId="4072078747" sldId="1088"/>
            <ac:picMk id="3" creationId="{E2537A34-540D-76C8-62E8-568C0A517FEE}"/>
          </ac:picMkLst>
        </pc:picChg>
        <pc:picChg chg="add mod">
          <ac:chgData name="Hattan Raad" userId="50713836dd5dcf3c" providerId="LiveId" clId="{713AF614-6086-4965-AFB3-F64AD9B63A61}" dt="2023-02-03T18:55:39.947" v="34" actId="14100"/>
          <ac:picMkLst>
            <pc:docMk/>
            <pc:sldMk cId="4072078747" sldId="1088"/>
            <ac:picMk id="4" creationId="{813FEF22-B96D-A216-42DC-EEFD7D18449E}"/>
          </ac:picMkLst>
        </pc:picChg>
        <pc:picChg chg="del">
          <ac:chgData name="Hattan Raad" userId="50713836dd5dcf3c" providerId="LiveId" clId="{713AF614-6086-4965-AFB3-F64AD9B63A61}" dt="2023-02-03T18:55:16.601" v="30" actId="478"/>
          <ac:picMkLst>
            <pc:docMk/>
            <pc:sldMk cId="4072078747" sldId="1088"/>
            <ac:picMk id="5" creationId="{0EB52CC7-93F5-A09D-52C1-48231ED07C70}"/>
          </ac:picMkLst>
        </pc:picChg>
      </pc:sldChg>
      <pc:sldChg chg="addSp delSp modSp mod">
        <pc:chgData name="Hattan Raad" userId="50713836dd5dcf3c" providerId="LiveId" clId="{713AF614-6086-4965-AFB3-F64AD9B63A61}" dt="2023-02-03T18:56:51.417" v="47"/>
        <pc:sldMkLst>
          <pc:docMk/>
          <pc:sldMk cId="745095005" sldId="1089"/>
        </pc:sldMkLst>
        <pc:picChg chg="add mod">
          <ac:chgData name="Hattan Raad" userId="50713836dd5dcf3c" providerId="LiveId" clId="{713AF614-6086-4965-AFB3-F64AD9B63A61}" dt="2023-02-03T18:56:51.417" v="47"/>
          <ac:picMkLst>
            <pc:docMk/>
            <pc:sldMk cId="745095005" sldId="1089"/>
            <ac:picMk id="2" creationId="{010E560E-E393-57D0-735C-A3F25CFE4E9B}"/>
          </ac:picMkLst>
        </pc:picChg>
        <pc:picChg chg="del">
          <ac:chgData name="Hattan Raad" userId="50713836dd5dcf3c" providerId="LiveId" clId="{713AF614-6086-4965-AFB3-F64AD9B63A61}" dt="2023-02-03T18:56:39.881" v="46" actId="478"/>
          <ac:picMkLst>
            <pc:docMk/>
            <pc:sldMk cId="745095005" sldId="1089"/>
            <ac:picMk id="3" creationId="{5C178340-8B30-6B5F-10C1-021D9776B92E}"/>
          </ac:picMkLst>
        </pc:picChg>
      </pc:sldChg>
      <pc:sldChg chg="addSp delSp modSp mod">
        <pc:chgData name="Hattan Raad" userId="50713836dd5dcf3c" providerId="LiveId" clId="{713AF614-6086-4965-AFB3-F64AD9B63A61}" dt="2023-02-03T18:57:04.788" v="49"/>
        <pc:sldMkLst>
          <pc:docMk/>
          <pc:sldMk cId="1716129896" sldId="1090"/>
        </pc:sldMkLst>
        <pc:picChg chg="add mod">
          <ac:chgData name="Hattan Raad" userId="50713836dd5dcf3c" providerId="LiveId" clId="{713AF614-6086-4965-AFB3-F64AD9B63A61}" dt="2023-02-03T18:57:04.788" v="49"/>
          <ac:picMkLst>
            <pc:docMk/>
            <pc:sldMk cId="1716129896" sldId="1090"/>
            <ac:picMk id="2" creationId="{5B75A7FE-4D21-55D2-B32F-884BD07D1185}"/>
          </ac:picMkLst>
        </pc:picChg>
        <pc:picChg chg="del">
          <ac:chgData name="Hattan Raad" userId="50713836dd5dcf3c" providerId="LiveId" clId="{713AF614-6086-4965-AFB3-F64AD9B63A61}" dt="2023-02-03T18:56:55.628" v="48" actId="478"/>
          <ac:picMkLst>
            <pc:docMk/>
            <pc:sldMk cId="1716129896" sldId="1090"/>
            <ac:picMk id="3" creationId="{8ED96583-C5DA-33B9-0D42-B03AAF54A89B}"/>
          </ac:picMkLst>
        </pc:picChg>
      </pc:sldChg>
      <pc:sldChg chg="addSp delSp modSp mod">
        <pc:chgData name="Hattan Raad" userId="50713836dd5dcf3c" providerId="LiveId" clId="{713AF614-6086-4965-AFB3-F64AD9B63A61}" dt="2023-02-03T19:00:13.536" v="59"/>
        <pc:sldMkLst>
          <pc:docMk/>
          <pc:sldMk cId="1646422975" sldId="1091"/>
        </pc:sldMkLst>
        <pc:picChg chg="add mod">
          <ac:chgData name="Hattan Raad" userId="50713836dd5dcf3c" providerId="LiveId" clId="{713AF614-6086-4965-AFB3-F64AD9B63A61}" dt="2023-02-03T19:00:13.536" v="59"/>
          <ac:picMkLst>
            <pc:docMk/>
            <pc:sldMk cId="1646422975" sldId="1091"/>
            <ac:picMk id="2" creationId="{918F512A-3447-7CEC-4EE9-A8E40BE73B48}"/>
          </ac:picMkLst>
        </pc:picChg>
        <pc:picChg chg="del">
          <ac:chgData name="Hattan Raad" userId="50713836dd5dcf3c" providerId="LiveId" clId="{713AF614-6086-4965-AFB3-F64AD9B63A61}" dt="2023-02-03T19:00:12.606" v="58" actId="478"/>
          <ac:picMkLst>
            <pc:docMk/>
            <pc:sldMk cId="1646422975" sldId="1091"/>
            <ac:picMk id="3" creationId="{EB762B76-47DC-6F0E-9BC7-C768CC1CB5D5}"/>
          </ac:picMkLst>
        </pc:picChg>
      </pc:sldChg>
      <pc:sldChg chg="addSp delSp modSp mod">
        <pc:chgData name="Hattan Raad" userId="50713836dd5dcf3c" providerId="LiveId" clId="{713AF614-6086-4965-AFB3-F64AD9B63A61}" dt="2023-02-03T19:02:28.316" v="88" actId="14100"/>
        <pc:sldMkLst>
          <pc:docMk/>
          <pc:sldMk cId="2221783558" sldId="1094"/>
        </pc:sldMkLst>
        <pc:picChg chg="add mod">
          <ac:chgData name="Hattan Raad" userId="50713836dd5dcf3c" providerId="LiveId" clId="{713AF614-6086-4965-AFB3-F64AD9B63A61}" dt="2023-02-03T19:02:10.798" v="82" actId="1076"/>
          <ac:picMkLst>
            <pc:docMk/>
            <pc:sldMk cId="2221783558" sldId="1094"/>
            <ac:picMk id="2" creationId="{F0219938-BADA-9E11-72BA-C9407F4A5C06}"/>
          </ac:picMkLst>
        </pc:picChg>
        <pc:picChg chg="del">
          <ac:chgData name="Hattan Raad" userId="50713836dd5dcf3c" providerId="LiveId" clId="{713AF614-6086-4965-AFB3-F64AD9B63A61}" dt="2023-02-03T19:02:05.479" v="79" actId="478"/>
          <ac:picMkLst>
            <pc:docMk/>
            <pc:sldMk cId="2221783558" sldId="1094"/>
            <ac:picMk id="3" creationId="{82EE77EA-00D2-141E-774F-7D3EB249174E}"/>
          </ac:picMkLst>
        </pc:picChg>
        <pc:picChg chg="add mod">
          <ac:chgData name="Hattan Raad" userId="50713836dd5dcf3c" providerId="LiveId" clId="{713AF614-6086-4965-AFB3-F64AD9B63A61}" dt="2023-02-03T19:02:28.316" v="88" actId="14100"/>
          <ac:picMkLst>
            <pc:docMk/>
            <pc:sldMk cId="2221783558" sldId="1094"/>
            <ac:picMk id="4" creationId="{91A395BE-3A22-79F6-F06E-F6606C075FFD}"/>
          </ac:picMkLst>
        </pc:picChg>
        <pc:picChg chg="del mod">
          <ac:chgData name="Hattan Raad" userId="50713836dd5dcf3c" providerId="LiveId" clId="{713AF614-6086-4965-AFB3-F64AD9B63A61}" dt="2023-02-03T19:02:12.009" v="84" actId="478"/>
          <ac:picMkLst>
            <pc:docMk/>
            <pc:sldMk cId="2221783558" sldId="1094"/>
            <ac:picMk id="5" creationId="{CBE63BA1-142F-07AB-6694-731957CA47E2}"/>
          </ac:picMkLst>
        </pc:picChg>
      </pc:sldChg>
      <pc:sldChg chg="addSp delSp modSp mod">
        <pc:chgData name="Hattan Raad" userId="50713836dd5dcf3c" providerId="LiveId" clId="{713AF614-6086-4965-AFB3-F64AD9B63A61}" dt="2023-02-03T19:01:30.702" v="78" actId="14100"/>
        <pc:sldMkLst>
          <pc:docMk/>
          <pc:sldMk cId="1217697565" sldId="1095"/>
        </pc:sldMkLst>
        <pc:picChg chg="add mod">
          <ac:chgData name="Hattan Raad" userId="50713836dd5dcf3c" providerId="LiveId" clId="{713AF614-6086-4965-AFB3-F64AD9B63A61}" dt="2023-02-03T19:01:13.503" v="73" actId="14100"/>
          <ac:picMkLst>
            <pc:docMk/>
            <pc:sldMk cId="1217697565" sldId="1095"/>
            <ac:picMk id="2" creationId="{73EC0A38-A93F-22D3-CB8C-AC97087752ED}"/>
          </ac:picMkLst>
        </pc:picChg>
        <pc:picChg chg="del">
          <ac:chgData name="Hattan Raad" userId="50713836dd5dcf3c" providerId="LiveId" clId="{713AF614-6086-4965-AFB3-F64AD9B63A61}" dt="2023-02-03T19:00:57.053" v="71" actId="478"/>
          <ac:picMkLst>
            <pc:docMk/>
            <pc:sldMk cId="1217697565" sldId="1095"/>
            <ac:picMk id="3" creationId="{7DED86AF-40B1-72FD-20D9-D5408C6B73F9}"/>
          </ac:picMkLst>
        </pc:picChg>
        <pc:picChg chg="add mod">
          <ac:chgData name="Hattan Raad" userId="50713836dd5dcf3c" providerId="LiveId" clId="{713AF614-6086-4965-AFB3-F64AD9B63A61}" dt="2023-02-03T19:01:30.702" v="78" actId="14100"/>
          <ac:picMkLst>
            <pc:docMk/>
            <pc:sldMk cId="1217697565" sldId="1095"/>
            <ac:picMk id="4" creationId="{C18ED9D2-2DEA-0C8F-0C64-09121CD168D7}"/>
          </ac:picMkLst>
        </pc:picChg>
        <pc:picChg chg="del">
          <ac:chgData name="Hattan Raad" userId="50713836dd5dcf3c" providerId="LiveId" clId="{713AF614-6086-4965-AFB3-F64AD9B63A61}" dt="2023-02-03T19:01:14.643" v="74" actId="478"/>
          <ac:picMkLst>
            <pc:docMk/>
            <pc:sldMk cId="1217697565" sldId="1095"/>
            <ac:picMk id="5" creationId="{2A9035D2-C8CC-6BA9-D3FC-D637E3239804}"/>
          </ac:picMkLst>
        </pc:picChg>
      </pc:sldChg>
      <pc:sldChg chg="addSp delSp modSp mod">
        <pc:chgData name="Hattan Raad" userId="50713836dd5dcf3c" providerId="LiveId" clId="{713AF614-6086-4965-AFB3-F64AD9B63A61}" dt="2023-02-03T19:00:53.528" v="70" actId="14100"/>
        <pc:sldMkLst>
          <pc:docMk/>
          <pc:sldMk cId="2389618601" sldId="1096"/>
        </pc:sldMkLst>
        <pc:picChg chg="add mod">
          <ac:chgData name="Hattan Raad" userId="50713836dd5dcf3c" providerId="LiveId" clId="{713AF614-6086-4965-AFB3-F64AD9B63A61}" dt="2023-02-03T19:00:33.007" v="65" actId="14100"/>
          <ac:picMkLst>
            <pc:docMk/>
            <pc:sldMk cId="2389618601" sldId="1096"/>
            <ac:picMk id="2" creationId="{29319D29-573E-DD26-5F8F-C0DD7266B123}"/>
          </ac:picMkLst>
        </pc:picChg>
        <pc:picChg chg="del mod">
          <ac:chgData name="Hattan Raad" userId="50713836dd5dcf3c" providerId="LiveId" clId="{713AF614-6086-4965-AFB3-F64AD9B63A61}" dt="2023-02-03T19:00:16.860" v="61" actId="478"/>
          <ac:picMkLst>
            <pc:docMk/>
            <pc:sldMk cId="2389618601" sldId="1096"/>
            <ac:picMk id="3" creationId="{AA401CA7-5817-7358-A72D-6023BD030A2A}"/>
          </ac:picMkLst>
        </pc:picChg>
        <pc:picChg chg="add mod">
          <ac:chgData name="Hattan Raad" userId="50713836dd5dcf3c" providerId="LiveId" clId="{713AF614-6086-4965-AFB3-F64AD9B63A61}" dt="2023-02-03T19:00:53.528" v="70" actId="14100"/>
          <ac:picMkLst>
            <pc:docMk/>
            <pc:sldMk cId="2389618601" sldId="1096"/>
            <ac:picMk id="4" creationId="{4A22A3B7-4C6B-3412-8E70-730CFD44F5E7}"/>
          </ac:picMkLst>
        </pc:picChg>
        <pc:picChg chg="del">
          <ac:chgData name="Hattan Raad" userId="50713836dd5dcf3c" providerId="LiveId" clId="{713AF614-6086-4965-AFB3-F64AD9B63A61}" dt="2023-02-03T19:00:34.191" v="66" actId="478"/>
          <ac:picMkLst>
            <pc:docMk/>
            <pc:sldMk cId="2389618601" sldId="1096"/>
            <ac:picMk id="5" creationId="{1601C1B0-8964-ABB2-851D-62EC65FDE20F}"/>
          </ac:picMkLst>
        </pc:picChg>
      </pc:sldChg>
      <pc:sldChg chg="addSp delSp modSp mod">
        <pc:chgData name="Hattan Raad" userId="50713836dd5dcf3c" providerId="LiveId" clId="{713AF614-6086-4965-AFB3-F64AD9B63A61}" dt="2023-02-03T19:05:55.762" v="124" actId="14100"/>
        <pc:sldMkLst>
          <pc:docMk/>
          <pc:sldMk cId="72321152" sldId="1100"/>
        </pc:sldMkLst>
        <pc:picChg chg="add mod">
          <ac:chgData name="Hattan Raad" userId="50713836dd5dcf3c" providerId="LiveId" clId="{713AF614-6086-4965-AFB3-F64AD9B63A61}" dt="2023-02-03T19:04:40.213" v="109" actId="14100"/>
          <ac:picMkLst>
            <pc:docMk/>
            <pc:sldMk cId="72321152" sldId="1100"/>
            <ac:picMk id="2" creationId="{4F19A5F7-9425-0E5A-7F6B-2842CFD3B039}"/>
          </ac:picMkLst>
        </pc:picChg>
        <pc:picChg chg="del">
          <ac:chgData name="Hattan Raad" userId="50713836dd5dcf3c" providerId="LiveId" clId="{713AF614-6086-4965-AFB3-F64AD9B63A61}" dt="2023-02-03T19:04:41.385" v="110" actId="478"/>
          <ac:picMkLst>
            <pc:docMk/>
            <pc:sldMk cId="72321152" sldId="1100"/>
            <ac:picMk id="3" creationId="{1519B2AB-E428-D3A8-240B-E3D8E61D6D8C}"/>
          </ac:picMkLst>
        </pc:picChg>
        <pc:picChg chg="add mod">
          <ac:chgData name="Hattan Raad" userId="50713836dd5dcf3c" providerId="LiveId" clId="{713AF614-6086-4965-AFB3-F64AD9B63A61}" dt="2023-02-03T19:05:03.652" v="114" actId="1076"/>
          <ac:picMkLst>
            <pc:docMk/>
            <pc:sldMk cId="72321152" sldId="1100"/>
            <ac:picMk id="5" creationId="{519C9AA6-8F3E-56D1-9D9A-8AFE47C4BEBE}"/>
          </ac:picMkLst>
        </pc:picChg>
        <pc:picChg chg="del">
          <ac:chgData name="Hattan Raad" userId="50713836dd5dcf3c" providerId="LiveId" clId="{713AF614-6086-4965-AFB3-F64AD9B63A61}" dt="2023-02-03T19:05:05.177" v="115" actId="478"/>
          <ac:picMkLst>
            <pc:docMk/>
            <pc:sldMk cId="72321152" sldId="1100"/>
            <ac:picMk id="6" creationId="{87BAC39C-34D5-5BEF-4ADF-2B9260AE2BA5}"/>
          </ac:picMkLst>
        </pc:picChg>
        <pc:picChg chg="add mod">
          <ac:chgData name="Hattan Raad" userId="50713836dd5dcf3c" providerId="LiveId" clId="{713AF614-6086-4965-AFB3-F64AD9B63A61}" dt="2023-02-03T19:05:25.834" v="119" actId="14100"/>
          <ac:picMkLst>
            <pc:docMk/>
            <pc:sldMk cId="72321152" sldId="1100"/>
            <ac:picMk id="7" creationId="{6166ABBD-DB22-0A9E-AA03-2556A0A21E33}"/>
          </ac:picMkLst>
        </pc:picChg>
        <pc:picChg chg="del">
          <ac:chgData name="Hattan Raad" userId="50713836dd5dcf3c" providerId="LiveId" clId="{713AF614-6086-4965-AFB3-F64AD9B63A61}" dt="2023-02-03T19:05:27.515" v="120" actId="478"/>
          <ac:picMkLst>
            <pc:docMk/>
            <pc:sldMk cId="72321152" sldId="1100"/>
            <ac:picMk id="8" creationId="{77E9D8D2-CDCB-153E-BB54-8EF28794308E}"/>
          </ac:picMkLst>
        </pc:picChg>
        <pc:picChg chg="add mod">
          <ac:chgData name="Hattan Raad" userId="50713836dd5dcf3c" providerId="LiveId" clId="{713AF614-6086-4965-AFB3-F64AD9B63A61}" dt="2023-02-03T19:05:55.762" v="124" actId="14100"/>
          <ac:picMkLst>
            <pc:docMk/>
            <pc:sldMk cId="72321152" sldId="1100"/>
            <ac:picMk id="9" creationId="{5B19F400-9E76-EF32-904E-FE0F27413615}"/>
          </ac:picMkLst>
        </pc:picChg>
        <pc:picChg chg="del">
          <ac:chgData name="Hattan Raad" userId="50713836dd5dcf3c" providerId="LiveId" clId="{713AF614-6086-4965-AFB3-F64AD9B63A61}" dt="2023-02-03T19:04:30.700" v="106" actId="478"/>
          <ac:picMkLst>
            <pc:docMk/>
            <pc:sldMk cId="72321152" sldId="1100"/>
            <ac:picMk id="10" creationId="{1073D0DE-2E22-8EF0-1543-9DBEAA54EE8E}"/>
          </ac:picMkLst>
        </pc:picChg>
      </pc:sldChg>
      <pc:sldChg chg="addSp delSp modSp mod">
        <pc:chgData name="Hattan Raad" userId="50713836dd5dcf3c" providerId="LiveId" clId="{713AF614-6086-4965-AFB3-F64AD9B63A61}" dt="2023-02-03T19:10:13.569" v="171" actId="14100"/>
        <pc:sldMkLst>
          <pc:docMk/>
          <pc:sldMk cId="3276719843" sldId="1101"/>
        </pc:sldMkLst>
        <pc:picChg chg="add mod">
          <ac:chgData name="Hattan Raad" userId="50713836dd5dcf3c" providerId="LiveId" clId="{713AF614-6086-4965-AFB3-F64AD9B63A61}" dt="2023-02-03T19:09:53.679" v="166" actId="14100"/>
          <ac:picMkLst>
            <pc:docMk/>
            <pc:sldMk cId="3276719843" sldId="1101"/>
            <ac:picMk id="2" creationId="{E5DA37BF-73C4-9FC9-3135-565FF0D34144}"/>
          </ac:picMkLst>
        </pc:picChg>
        <pc:picChg chg="del">
          <ac:chgData name="Hattan Raad" userId="50713836dd5dcf3c" providerId="LiveId" clId="{713AF614-6086-4965-AFB3-F64AD9B63A61}" dt="2023-02-03T19:09:36.068" v="163" actId="478"/>
          <ac:picMkLst>
            <pc:docMk/>
            <pc:sldMk cId="3276719843" sldId="1101"/>
            <ac:picMk id="3" creationId="{5930A833-4CA6-DB99-F922-9CE5BA1C05E7}"/>
          </ac:picMkLst>
        </pc:picChg>
        <pc:picChg chg="add mod">
          <ac:chgData name="Hattan Raad" userId="50713836dd5dcf3c" providerId="LiveId" clId="{713AF614-6086-4965-AFB3-F64AD9B63A61}" dt="2023-02-03T19:10:13.569" v="171" actId="14100"/>
          <ac:picMkLst>
            <pc:docMk/>
            <pc:sldMk cId="3276719843" sldId="1101"/>
            <ac:picMk id="5" creationId="{D47E4E14-8A2E-EEF8-09F6-E9006074634E}"/>
          </ac:picMkLst>
        </pc:picChg>
        <pc:picChg chg="del">
          <ac:chgData name="Hattan Raad" userId="50713836dd5dcf3c" providerId="LiveId" clId="{713AF614-6086-4965-AFB3-F64AD9B63A61}" dt="2023-02-03T19:09:54.824" v="167" actId="478"/>
          <ac:picMkLst>
            <pc:docMk/>
            <pc:sldMk cId="3276719843" sldId="1101"/>
            <ac:picMk id="6" creationId="{EE695DBB-E048-34EF-BA96-657C3A7686B9}"/>
          </ac:picMkLst>
        </pc:picChg>
      </pc:sldChg>
      <pc:sldChg chg="addSp delSp modSp mod">
        <pc:chgData name="Hattan Raad" userId="50713836dd5dcf3c" providerId="LiveId" clId="{713AF614-6086-4965-AFB3-F64AD9B63A61}" dt="2023-02-03T19:09:08.638" v="162" actId="14100"/>
        <pc:sldMkLst>
          <pc:docMk/>
          <pc:sldMk cId="1231919143" sldId="1102"/>
        </pc:sldMkLst>
        <pc:picChg chg="add mod">
          <ac:chgData name="Hattan Raad" userId="50713836dd5dcf3c" providerId="LiveId" clId="{713AF614-6086-4965-AFB3-F64AD9B63A61}" dt="2023-02-03T19:08:14.869" v="149" actId="14100"/>
          <ac:picMkLst>
            <pc:docMk/>
            <pc:sldMk cId="1231919143" sldId="1102"/>
            <ac:picMk id="2" creationId="{760A7E8D-14A5-9A0C-E76F-49E2B63C74EE}"/>
          </ac:picMkLst>
        </pc:picChg>
        <pc:picChg chg="del">
          <ac:chgData name="Hattan Raad" userId="50713836dd5dcf3c" providerId="LiveId" clId="{713AF614-6086-4965-AFB3-F64AD9B63A61}" dt="2023-02-03T19:07:54.496" v="145" actId="478"/>
          <ac:picMkLst>
            <pc:docMk/>
            <pc:sldMk cId="1231919143" sldId="1102"/>
            <ac:picMk id="3" creationId="{336CBEC4-1B0F-A6F9-1C93-02BDC8C98FAD}"/>
          </ac:picMkLst>
        </pc:picChg>
        <pc:picChg chg="add mod">
          <ac:chgData name="Hattan Raad" userId="50713836dd5dcf3c" providerId="LiveId" clId="{713AF614-6086-4965-AFB3-F64AD9B63A61}" dt="2023-02-03T19:08:41.235" v="156" actId="14100"/>
          <ac:picMkLst>
            <pc:docMk/>
            <pc:sldMk cId="1231919143" sldId="1102"/>
            <ac:picMk id="5" creationId="{E8175486-C905-498F-A44F-234CA7697026}"/>
          </ac:picMkLst>
        </pc:picChg>
        <pc:picChg chg="del">
          <ac:chgData name="Hattan Raad" userId="50713836dd5dcf3c" providerId="LiveId" clId="{713AF614-6086-4965-AFB3-F64AD9B63A61}" dt="2023-02-03T19:08:16.177" v="150" actId="478"/>
          <ac:picMkLst>
            <pc:docMk/>
            <pc:sldMk cId="1231919143" sldId="1102"/>
            <ac:picMk id="6" creationId="{F4322400-D0AF-0D0C-8135-E02FB9BBA29E}"/>
          </ac:picMkLst>
        </pc:picChg>
        <pc:picChg chg="add mod">
          <ac:chgData name="Hattan Raad" userId="50713836dd5dcf3c" providerId="LiveId" clId="{713AF614-6086-4965-AFB3-F64AD9B63A61}" dt="2023-02-03T19:09:08.638" v="162" actId="14100"/>
          <ac:picMkLst>
            <pc:docMk/>
            <pc:sldMk cId="1231919143" sldId="1102"/>
            <ac:picMk id="7" creationId="{C090C09B-BF0D-3228-8620-71829C9A3A40}"/>
          </ac:picMkLst>
        </pc:picChg>
        <pc:picChg chg="del mod">
          <ac:chgData name="Hattan Raad" userId="50713836dd5dcf3c" providerId="LiveId" clId="{713AF614-6086-4965-AFB3-F64AD9B63A61}" dt="2023-02-03T19:08:42.330" v="158" actId="478"/>
          <ac:picMkLst>
            <pc:docMk/>
            <pc:sldMk cId="1231919143" sldId="1102"/>
            <ac:picMk id="8" creationId="{71DE3F9C-D921-F8D5-B248-8C970E287E04}"/>
          </ac:picMkLst>
        </pc:picChg>
      </pc:sldChg>
      <pc:sldChg chg="addSp delSp modSp mod">
        <pc:chgData name="Hattan Raad" userId="50713836dd5dcf3c" providerId="LiveId" clId="{713AF614-6086-4965-AFB3-F64AD9B63A61}" dt="2023-02-03T19:07:49.338" v="144" actId="14100"/>
        <pc:sldMkLst>
          <pc:docMk/>
          <pc:sldMk cId="4007408244" sldId="1103"/>
        </pc:sldMkLst>
        <pc:picChg chg="add mod">
          <ac:chgData name="Hattan Raad" userId="50713836dd5dcf3c" providerId="LiveId" clId="{713AF614-6086-4965-AFB3-F64AD9B63A61}" dt="2023-02-03T19:06:34.759" v="129" actId="14100"/>
          <ac:picMkLst>
            <pc:docMk/>
            <pc:sldMk cId="4007408244" sldId="1103"/>
            <ac:picMk id="2" creationId="{A3FCEA2D-CDF0-2988-E89F-C11A7A68E1E7}"/>
          </ac:picMkLst>
        </pc:picChg>
        <pc:picChg chg="del mod">
          <ac:chgData name="Hattan Raad" userId="50713836dd5dcf3c" providerId="LiveId" clId="{713AF614-6086-4965-AFB3-F64AD9B63A61}" dt="2023-02-03T19:06:26.518" v="126" actId="478"/>
          <ac:picMkLst>
            <pc:docMk/>
            <pc:sldMk cId="4007408244" sldId="1103"/>
            <ac:picMk id="3" creationId="{0AD04366-4551-17D1-AD0E-2CB8ED662D00}"/>
          </ac:picMkLst>
        </pc:picChg>
        <pc:picChg chg="add mod">
          <ac:chgData name="Hattan Raad" userId="50713836dd5dcf3c" providerId="LiveId" clId="{713AF614-6086-4965-AFB3-F64AD9B63A61}" dt="2023-02-03T19:07:00.065" v="134" actId="14100"/>
          <ac:picMkLst>
            <pc:docMk/>
            <pc:sldMk cId="4007408244" sldId="1103"/>
            <ac:picMk id="5" creationId="{8624B887-861E-2CDB-ED70-2DD23482D1AB}"/>
          </ac:picMkLst>
        </pc:picChg>
        <pc:picChg chg="del">
          <ac:chgData name="Hattan Raad" userId="50713836dd5dcf3c" providerId="LiveId" clId="{713AF614-6086-4965-AFB3-F64AD9B63A61}" dt="2023-02-03T19:06:35.867" v="130" actId="478"/>
          <ac:picMkLst>
            <pc:docMk/>
            <pc:sldMk cId="4007408244" sldId="1103"/>
            <ac:picMk id="6" creationId="{AC1FCA38-1498-C179-D6CE-29128972E689}"/>
          </ac:picMkLst>
        </pc:picChg>
        <pc:picChg chg="add mod">
          <ac:chgData name="Hattan Raad" userId="50713836dd5dcf3c" providerId="LiveId" clId="{713AF614-6086-4965-AFB3-F64AD9B63A61}" dt="2023-02-03T19:07:33.004" v="141" actId="14100"/>
          <ac:picMkLst>
            <pc:docMk/>
            <pc:sldMk cId="4007408244" sldId="1103"/>
            <ac:picMk id="7" creationId="{A755EA06-8B72-E9B4-87A2-9B5C2A48B320}"/>
          </ac:picMkLst>
        </pc:picChg>
        <pc:picChg chg="del">
          <ac:chgData name="Hattan Raad" userId="50713836dd5dcf3c" providerId="LiveId" clId="{713AF614-6086-4965-AFB3-F64AD9B63A61}" dt="2023-02-03T19:07:01.557" v="135" actId="478"/>
          <ac:picMkLst>
            <pc:docMk/>
            <pc:sldMk cId="4007408244" sldId="1103"/>
            <ac:picMk id="8" creationId="{3F88ECFC-E866-7CD5-AE94-3C9D674194E0}"/>
          </ac:picMkLst>
        </pc:picChg>
        <pc:picChg chg="add mod">
          <ac:chgData name="Hattan Raad" userId="50713836dd5dcf3c" providerId="LiveId" clId="{713AF614-6086-4965-AFB3-F64AD9B63A61}" dt="2023-02-03T19:07:49.338" v="144" actId="14100"/>
          <ac:picMkLst>
            <pc:docMk/>
            <pc:sldMk cId="4007408244" sldId="1103"/>
            <ac:picMk id="9" creationId="{BFE2B6A5-2E53-1999-409C-1C029273B479}"/>
          </ac:picMkLst>
        </pc:picChg>
        <pc:picChg chg="del">
          <ac:chgData name="Hattan Raad" userId="50713836dd5dcf3c" providerId="LiveId" clId="{713AF614-6086-4965-AFB3-F64AD9B63A61}" dt="2023-02-03T19:07:25.004" v="138" actId="478"/>
          <ac:picMkLst>
            <pc:docMk/>
            <pc:sldMk cId="4007408244" sldId="1103"/>
            <ac:picMk id="10" creationId="{04B176F9-4B7B-AE53-1F02-D10E7AE781F0}"/>
          </ac:picMkLst>
        </pc:picChg>
      </pc:sldChg>
      <pc:sldChg chg="addSp delSp modSp mod">
        <pc:chgData name="Hattan Raad" userId="50713836dd5dcf3c" providerId="LiveId" clId="{713AF614-6086-4965-AFB3-F64AD9B63A61}" dt="2023-02-03T19:11:54" v="181" actId="14100"/>
        <pc:sldMkLst>
          <pc:docMk/>
          <pc:sldMk cId="3350711402" sldId="1104"/>
        </pc:sldMkLst>
        <pc:picChg chg="add mod">
          <ac:chgData name="Hattan Raad" userId="50713836dd5dcf3c" providerId="LiveId" clId="{713AF614-6086-4965-AFB3-F64AD9B63A61}" dt="2023-02-03T19:11:33.464" v="175" actId="1076"/>
          <ac:picMkLst>
            <pc:docMk/>
            <pc:sldMk cId="3350711402" sldId="1104"/>
            <ac:picMk id="2" creationId="{44E3AA9A-3EC6-37F4-D360-08F1AAC31B63}"/>
          </ac:picMkLst>
        </pc:picChg>
        <pc:picChg chg="del">
          <ac:chgData name="Hattan Raad" userId="50713836dd5dcf3c" providerId="LiveId" clId="{713AF614-6086-4965-AFB3-F64AD9B63A61}" dt="2023-02-03T19:11:27.559" v="172" actId="478"/>
          <ac:picMkLst>
            <pc:docMk/>
            <pc:sldMk cId="3350711402" sldId="1104"/>
            <ac:picMk id="3" creationId="{570DF6B8-2868-F327-B9D3-11F34B36F9C2}"/>
          </ac:picMkLst>
        </pc:picChg>
        <pc:picChg chg="add mod">
          <ac:chgData name="Hattan Raad" userId="50713836dd5dcf3c" providerId="LiveId" clId="{713AF614-6086-4965-AFB3-F64AD9B63A61}" dt="2023-02-03T19:11:54" v="181" actId="14100"/>
          <ac:picMkLst>
            <pc:docMk/>
            <pc:sldMk cId="3350711402" sldId="1104"/>
            <ac:picMk id="5" creationId="{BEF60A88-CFFF-F681-1407-C1EB9A78CD9F}"/>
          </ac:picMkLst>
        </pc:picChg>
        <pc:picChg chg="del">
          <ac:chgData name="Hattan Raad" userId="50713836dd5dcf3c" providerId="LiveId" clId="{713AF614-6086-4965-AFB3-F64AD9B63A61}" dt="2023-02-03T19:11:34.549" v="176" actId="478"/>
          <ac:picMkLst>
            <pc:docMk/>
            <pc:sldMk cId="3350711402" sldId="1104"/>
            <ac:picMk id="6" creationId="{E203AE6A-F8F7-30CB-7166-07265840911D}"/>
          </ac:picMkLst>
        </pc:picChg>
      </pc:sldChg>
      <pc:sldChg chg="addSp delSp modSp mod">
        <pc:chgData name="Hattan Raad" userId="50713836dd5dcf3c" providerId="LiveId" clId="{713AF614-6086-4965-AFB3-F64AD9B63A61}" dt="2023-02-03T19:15:42.219" v="217" actId="14100"/>
        <pc:sldMkLst>
          <pc:docMk/>
          <pc:sldMk cId="3286714676" sldId="1106"/>
        </pc:sldMkLst>
        <pc:picChg chg="add mod">
          <ac:chgData name="Hattan Raad" userId="50713836dd5dcf3c" providerId="LiveId" clId="{713AF614-6086-4965-AFB3-F64AD9B63A61}" dt="2023-02-03T19:14:39.305" v="199" actId="14100"/>
          <ac:picMkLst>
            <pc:docMk/>
            <pc:sldMk cId="3286714676" sldId="1106"/>
            <ac:picMk id="2" creationId="{753F6BD1-C93F-303E-89EA-E11284DB3492}"/>
          </ac:picMkLst>
        </pc:picChg>
        <pc:picChg chg="del">
          <ac:chgData name="Hattan Raad" userId="50713836dd5dcf3c" providerId="LiveId" clId="{713AF614-6086-4965-AFB3-F64AD9B63A61}" dt="2023-02-03T19:14:26.817" v="195" actId="478"/>
          <ac:picMkLst>
            <pc:docMk/>
            <pc:sldMk cId="3286714676" sldId="1106"/>
            <ac:picMk id="3" creationId="{9ABFA62D-7CF8-1DB5-A618-18F867370B4B}"/>
          </ac:picMkLst>
        </pc:picChg>
        <pc:picChg chg="add mod">
          <ac:chgData name="Hattan Raad" userId="50713836dd5dcf3c" providerId="LiveId" clId="{713AF614-6086-4965-AFB3-F64AD9B63A61}" dt="2023-02-03T19:14:58.626" v="205" actId="14100"/>
          <ac:picMkLst>
            <pc:docMk/>
            <pc:sldMk cId="3286714676" sldId="1106"/>
            <ac:picMk id="5" creationId="{3956A819-8D16-E919-26D9-AB13A40E532C}"/>
          </ac:picMkLst>
        </pc:picChg>
        <pc:picChg chg="del mod">
          <ac:chgData name="Hattan Raad" userId="50713836dd5dcf3c" providerId="LiveId" clId="{713AF614-6086-4965-AFB3-F64AD9B63A61}" dt="2023-02-03T19:15:22.619" v="212" actId="478"/>
          <ac:picMkLst>
            <pc:docMk/>
            <pc:sldMk cId="3286714676" sldId="1106"/>
            <ac:picMk id="6" creationId="{6BEE9A9A-AB8C-87F6-18FF-63FE5B7B4E4D}"/>
          </ac:picMkLst>
        </pc:picChg>
        <pc:picChg chg="add mod">
          <ac:chgData name="Hattan Raad" userId="50713836dd5dcf3c" providerId="LiveId" clId="{713AF614-6086-4965-AFB3-F64AD9B63A61}" dt="2023-02-03T19:15:21.347" v="211" actId="14100"/>
          <ac:picMkLst>
            <pc:docMk/>
            <pc:sldMk cId="3286714676" sldId="1106"/>
            <ac:picMk id="7" creationId="{1C568D76-81C3-439C-218A-39B9D65D4734}"/>
          </ac:picMkLst>
        </pc:picChg>
        <pc:picChg chg="del">
          <ac:chgData name="Hattan Raad" userId="50713836dd5dcf3c" providerId="LiveId" clId="{713AF614-6086-4965-AFB3-F64AD9B63A61}" dt="2023-02-03T19:14:48.510" v="200" actId="478"/>
          <ac:picMkLst>
            <pc:docMk/>
            <pc:sldMk cId="3286714676" sldId="1106"/>
            <ac:picMk id="8" creationId="{3E5EE8AB-CEE2-8ACE-28F6-31670D6DF958}"/>
          </ac:picMkLst>
        </pc:picChg>
        <pc:picChg chg="add mod">
          <ac:chgData name="Hattan Raad" userId="50713836dd5dcf3c" providerId="LiveId" clId="{713AF614-6086-4965-AFB3-F64AD9B63A61}" dt="2023-02-03T19:15:42.219" v="217" actId="14100"/>
          <ac:picMkLst>
            <pc:docMk/>
            <pc:sldMk cId="3286714676" sldId="1106"/>
            <ac:picMk id="9" creationId="{851ADB53-03EF-2F20-873C-2570516ECD60}"/>
          </ac:picMkLst>
        </pc:picChg>
        <pc:picChg chg="del">
          <ac:chgData name="Hattan Raad" userId="50713836dd5dcf3c" providerId="LiveId" clId="{713AF614-6086-4965-AFB3-F64AD9B63A61}" dt="2023-02-03T19:15:11.338" v="207" actId="478"/>
          <ac:picMkLst>
            <pc:docMk/>
            <pc:sldMk cId="3286714676" sldId="1106"/>
            <ac:picMk id="10" creationId="{798A65F4-D217-EF66-5EA0-FAF635810D46}"/>
          </ac:picMkLst>
        </pc:picChg>
      </pc:sldChg>
      <pc:sldChg chg="addSp delSp modSp mod">
        <pc:chgData name="Hattan Raad" userId="50713836dd5dcf3c" providerId="LiveId" clId="{713AF614-6086-4965-AFB3-F64AD9B63A61}" dt="2023-02-03T19:13:55.371" v="194" actId="14100"/>
        <pc:sldMkLst>
          <pc:docMk/>
          <pc:sldMk cId="1210150763" sldId="1107"/>
        </pc:sldMkLst>
        <pc:picChg chg="add mod">
          <ac:chgData name="Hattan Raad" userId="50713836dd5dcf3c" providerId="LiveId" clId="{713AF614-6086-4965-AFB3-F64AD9B63A61}" dt="2023-02-03T19:13:17.060" v="185" actId="14100"/>
          <ac:picMkLst>
            <pc:docMk/>
            <pc:sldMk cId="1210150763" sldId="1107"/>
            <ac:picMk id="2" creationId="{0387C12B-A011-24EA-4162-91253C84E658}"/>
          </ac:picMkLst>
        </pc:picChg>
        <pc:picChg chg="del">
          <ac:chgData name="Hattan Raad" userId="50713836dd5dcf3c" providerId="LiveId" clId="{713AF614-6086-4965-AFB3-F64AD9B63A61}" dt="2023-02-03T19:13:09.932" v="182" actId="478"/>
          <ac:picMkLst>
            <pc:docMk/>
            <pc:sldMk cId="1210150763" sldId="1107"/>
            <ac:picMk id="3" creationId="{DB19862B-2666-887A-7986-41391E4AEC38}"/>
          </ac:picMkLst>
        </pc:picChg>
        <pc:picChg chg="add mod">
          <ac:chgData name="Hattan Raad" userId="50713836dd5dcf3c" providerId="LiveId" clId="{713AF614-6086-4965-AFB3-F64AD9B63A61}" dt="2023-02-03T19:13:34.063" v="189" actId="14100"/>
          <ac:picMkLst>
            <pc:docMk/>
            <pc:sldMk cId="1210150763" sldId="1107"/>
            <ac:picMk id="5" creationId="{B5F20E2F-B9DB-9084-2640-8024C8D9A815}"/>
          </ac:picMkLst>
        </pc:picChg>
        <pc:picChg chg="del">
          <ac:chgData name="Hattan Raad" userId="50713836dd5dcf3c" providerId="LiveId" clId="{713AF614-6086-4965-AFB3-F64AD9B63A61}" dt="2023-02-03T19:13:18.805" v="186" actId="478"/>
          <ac:picMkLst>
            <pc:docMk/>
            <pc:sldMk cId="1210150763" sldId="1107"/>
            <ac:picMk id="6" creationId="{90505938-32FF-36BB-08BB-BD592E92736C}"/>
          </ac:picMkLst>
        </pc:picChg>
        <pc:picChg chg="add mod">
          <ac:chgData name="Hattan Raad" userId="50713836dd5dcf3c" providerId="LiveId" clId="{713AF614-6086-4965-AFB3-F64AD9B63A61}" dt="2023-02-03T19:13:55.371" v="194" actId="14100"/>
          <ac:picMkLst>
            <pc:docMk/>
            <pc:sldMk cId="1210150763" sldId="1107"/>
            <ac:picMk id="7" creationId="{856B4EB0-6616-B16C-5A2A-688230AF959E}"/>
          </ac:picMkLst>
        </pc:picChg>
        <pc:picChg chg="del">
          <ac:chgData name="Hattan Raad" userId="50713836dd5dcf3c" providerId="LiveId" clId="{713AF614-6086-4965-AFB3-F64AD9B63A61}" dt="2023-02-03T19:13:35.382" v="190" actId="478"/>
          <ac:picMkLst>
            <pc:docMk/>
            <pc:sldMk cId="1210150763" sldId="1107"/>
            <ac:picMk id="8" creationId="{1CEC1FC2-1D7F-EF00-0BF9-3FF7A26FF178}"/>
          </ac:picMkLst>
        </pc:picChg>
      </pc:sldChg>
      <pc:sldChg chg="addSp delSp modSp mod">
        <pc:chgData name="Hattan Raad" userId="50713836dd5dcf3c" providerId="LiveId" clId="{713AF614-6086-4965-AFB3-F64AD9B63A61}" dt="2023-02-03T19:17:27.076" v="228" actId="14100"/>
        <pc:sldMkLst>
          <pc:docMk/>
          <pc:sldMk cId="4072939784" sldId="1108"/>
        </pc:sldMkLst>
        <pc:picChg chg="add mod">
          <ac:chgData name="Hattan Raad" userId="50713836dd5dcf3c" providerId="LiveId" clId="{713AF614-6086-4965-AFB3-F64AD9B63A61}" dt="2023-02-03T19:17:09.800" v="224" actId="14100"/>
          <ac:picMkLst>
            <pc:docMk/>
            <pc:sldMk cId="4072939784" sldId="1108"/>
            <ac:picMk id="2" creationId="{67775DB8-DC9E-6331-BAC3-F1EB158E0FAF}"/>
          </ac:picMkLst>
        </pc:picChg>
        <pc:picChg chg="del mod">
          <ac:chgData name="Hattan Raad" userId="50713836dd5dcf3c" providerId="LiveId" clId="{713AF614-6086-4965-AFB3-F64AD9B63A61}" dt="2023-02-03T19:16:35.337" v="221" actId="478"/>
          <ac:picMkLst>
            <pc:docMk/>
            <pc:sldMk cId="4072939784" sldId="1108"/>
            <ac:picMk id="3" creationId="{FC4ECF74-1F6B-DFC0-5956-C37200B9CC5B}"/>
          </ac:picMkLst>
        </pc:picChg>
        <pc:picChg chg="add mod">
          <ac:chgData name="Hattan Raad" userId="50713836dd5dcf3c" providerId="LiveId" clId="{713AF614-6086-4965-AFB3-F64AD9B63A61}" dt="2023-02-03T19:17:27.076" v="228" actId="14100"/>
          <ac:picMkLst>
            <pc:docMk/>
            <pc:sldMk cId="4072939784" sldId="1108"/>
            <ac:picMk id="5" creationId="{6BFAFB20-B5DF-9091-9C79-2323B324E4CA}"/>
          </ac:picMkLst>
        </pc:picChg>
        <pc:picChg chg="del">
          <ac:chgData name="Hattan Raad" userId="50713836dd5dcf3c" providerId="LiveId" clId="{713AF614-6086-4965-AFB3-F64AD9B63A61}" dt="2023-02-03T19:17:10.943" v="225" actId="478"/>
          <ac:picMkLst>
            <pc:docMk/>
            <pc:sldMk cId="4072939784" sldId="1108"/>
            <ac:picMk id="6" creationId="{161CE0FC-6E6D-A755-C3FD-376C4793E749}"/>
          </ac:picMkLst>
        </pc:picChg>
      </pc:sldChg>
      <pc:sldChg chg="addSp delSp modSp mod">
        <pc:chgData name="Hattan Raad" userId="50713836dd5dcf3c" providerId="LiveId" clId="{713AF614-6086-4965-AFB3-F64AD9B63A61}" dt="2023-02-03T19:16:31.276" v="219"/>
        <pc:sldMkLst>
          <pc:docMk/>
          <pc:sldMk cId="3555257834" sldId="1109"/>
        </pc:sldMkLst>
        <pc:picChg chg="add mod">
          <ac:chgData name="Hattan Raad" userId="50713836dd5dcf3c" providerId="LiveId" clId="{713AF614-6086-4965-AFB3-F64AD9B63A61}" dt="2023-02-03T19:16:31.276" v="219"/>
          <ac:picMkLst>
            <pc:docMk/>
            <pc:sldMk cId="3555257834" sldId="1109"/>
            <ac:picMk id="2" creationId="{C62EF71E-92CB-5EA5-E79C-7F82189FB6B9}"/>
          </ac:picMkLst>
        </pc:picChg>
        <pc:picChg chg="del">
          <ac:chgData name="Hattan Raad" userId="50713836dd5dcf3c" providerId="LiveId" clId="{713AF614-6086-4965-AFB3-F64AD9B63A61}" dt="2023-02-03T19:16:30.440" v="218" actId="478"/>
          <ac:picMkLst>
            <pc:docMk/>
            <pc:sldMk cId="3555257834" sldId="1109"/>
            <ac:picMk id="3" creationId="{50BCB307-253D-026E-9E69-901FADA321CD}"/>
          </ac:picMkLst>
        </pc:picChg>
      </pc:sldChg>
      <pc:sldChg chg="addSp delSp modSp mod">
        <pc:chgData name="Hattan Raad" userId="50713836dd5dcf3c" providerId="LiveId" clId="{713AF614-6086-4965-AFB3-F64AD9B63A61}" dt="2023-02-03T19:19:57.360" v="252" actId="14100"/>
        <pc:sldMkLst>
          <pc:docMk/>
          <pc:sldMk cId="2962662454" sldId="1110"/>
        </pc:sldMkLst>
        <pc:picChg chg="add mod">
          <ac:chgData name="Hattan Raad" userId="50713836dd5dcf3c" providerId="LiveId" clId="{713AF614-6086-4965-AFB3-F64AD9B63A61}" dt="2023-02-03T19:18:06.668" v="233" actId="14100"/>
          <ac:picMkLst>
            <pc:docMk/>
            <pc:sldMk cId="2962662454" sldId="1110"/>
            <ac:picMk id="2" creationId="{5A35359C-9D99-39E8-F234-66E8F521F4FA}"/>
          </ac:picMkLst>
        </pc:picChg>
        <pc:picChg chg="del">
          <ac:chgData name="Hattan Raad" userId="50713836dd5dcf3c" providerId="LiveId" clId="{713AF614-6086-4965-AFB3-F64AD9B63A61}" dt="2023-02-03T19:17:55.342" v="229" actId="478"/>
          <ac:picMkLst>
            <pc:docMk/>
            <pc:sldMk cId="2962662454" sldId="1110"/>
            <ac:picMk id="3" creationId="{2E8C2AD5-FF6F-49A6-DE7C-763E22484E10}"/>
          </ac:picMkLst>
        </pc:picChg>
        <pc:picChg chg="add mod">
          <ac:chgData name="Hattan Raad" userId="50713836dd5dcf3c" providerId="LiveId" clId="{713AF614-6086-4965-AFB3-F64AD9B63A61}" dt="2023-02-03T19:18:50.751" v="242" actId="14100"/>
          <ac:picMkLst>
            <pc:docMk/>
            <pc:sldMk cId="2962662454" sldId="1110"/>
            <ac:picMk id="5" creationId="{14E54E6A-B087-7754-9D56-579569B2B62F}"/>
          </ac:picMkLst>
        </pc:picChg>
        <pc:picChg chg="del mod">
          <ac:chgData name="Hattan Raad" userId="50713836dd5dcf3c" providerId="LiveId" clId="{713AF614-6086-4965-AFB3-F64AD9B63A61}" dt="2023-02-03T19:18:45.746" v="239" actId="478"/>
          <ac:picMkLst>
            <pc:docMk/>
            <pc:sldMk cId="2962662454" sldId="1110"/>
            <ac:picMk id="6" creationId="{589A1FF7-DF72-D496-10F7-E40F6593B483}"/>
          </ac:picMkLst>
        </pc:picChg>
        <pc:picChg chg="add mod">
          <ac:chgData name="Hattan Raad" userId="50713836dd5dcf3c" providerId="LiveId" clId="{713AF614-6086-4965-AFB3-F64AD9B63A61}" dt="2023-02-03T19:19:57.360" v="252" actId="14100"/>
          <ac:picMkLst>
            <pc:docMk/>
            <pc:sldMk cId="2962662454" sldId="1110"/>
            <ac:picMk id="7" creationId="{0F3ED4E3-69FB-543B-D1B1-83A20102D778}"/>
          </ac:picMkLst>
        </pc:picChg>
        <pc:picChg chg="del">
          <ac:chgData name="Hattan Raad" userId="50713836dd5dcf3c" providerId="LiveId" clId="{713AF614-6086-4965-AFB3-F64AD9B63A61}" dt="2023-02-03T19:19:48.575" v="248" actId="478"/>
          <ac:picMkLst>
            <pc:docMk/>
            <pc:sldMk cId="2962662454" sldId="1110"/>
            <ac:picMk id="8" creationId="{92E221D7-EE25-279D-0C0A-3665A762F93F}"/>
          </ac:picMkLst>
        </pc:picChg>
      </pc:sldChg>
      <pc:sldChg chg="addSp delSp modSp mod">
        <pc:chgData name="Hattan Raad" userId="50713836dd5dcf3c" providerId="LiveId" clId="{713AF614-6086-4965-AFB3-F64AD9B63A61}" dt="2023-02-03T19:19:13.240" v="247" actId="1076"/>
        <pc:sldMkLst>
          <pc:docMk/>
          <pc:sldMk cId="468147870" sldId="1112"/>
        </pc:sldMkLst>
        <pc:picChg chg="add mod">
          <ac:chgData name="Hattan Raad" userId="50713836dd5dcf3c" providerId="LiveId" clId="{713AF614-6086-4965-AFB3-F64AD9B63A61}" dt="2023-02-03T19:18:31.728" v="237" actId="14100"/>
          <ac:picMkLst>
            <pc:docMk/>
            <pc:sldMk cId="468147870" sldId="1112"/>
            <ac:picMk id="2" creationId="{86E272F3-1D16-C197-9875-B9F3E8C4B042}"/>
          </ac:picMkLst>
        </pc:picChg>
        <pc:picChg chg="del">
          <ac:chgData name="Hattan Raad" userId="50713836dd5dcf3c" providerId="LiveId" clId="{713AF614-6086-4965-AFB3-F64AD9B63A61}" dt="2023-02-03T19:18:25.025" v="234" actId="478"/>
          <ac:picMkLst>
            <pc:docMk/>
            <pc:sldMk cId="468147870" sldId="1112"/>
            <ac:picMk id="3" creationId="{7FEC8B04-4AD7-F41D-849A-E5C98CCEBF0B}"/>
          </ac:picMkLst>
        </pc:picChg>
        <pc:picChg chg="add mod">
          <ac:chgData name="Hattan Raad" userId="50713836dd5dcf3c" providerId="LiveId" clId="{713AF614-6086-4965-AFB3-F64AD9B63A61}" dt="2023-02-03T19:19:13.240" v="247" actId="1076"/>
          <ac:picMkLst>
            <pc:docMk/>
            <pc:sldMk cId="468147870" sldId="1112"/>
            <ac:picMk id="5" creationId="{ED334B54-9632-21C1-A505-5BD76BD3815B}"/>
          </ac:picMkLst>
        </pc:picChg>
        <pc:picChg chg="del">
          <ac:chgData name="Hattan Raad" userId="50713836dd5dcf3c" providerId="LiveId" clId="{713AF614-6086-4965-AFB3-F64AD9B63A61}" dt="2023-02-03T19:19:06.328" v="243" actId="478"/>
          <ac:picMkLst>
            <pc:docMk/>
            <pc:sldMk cId="468147870" sldId="1112"/>
            <ac:picMk id="6" creationId="{A2609F2C-8828-5EF3-BB19-9E0C210F78E3}"/>
          </ac:picMkLst>
        </pc:picChg>
      </pc:sldChg>
      <pc:sldChg chg="addSp delSp modSp mod">
        <pc:chgData name="Hattan Raad" userId="50713836dd5dcf3c" providerId="LiveId" clId="{713AF614-6086-4965-AFB3-F64AD9B63A61}" dt="2023-02-03T19:24:23.789" v="263" actId="14100"/>
        <pc:sldMkLst>
          <pc:docMk/>
          <pc:sldMk cId="2506470478" sldId="1114"/>
        </pc:sldMkLst>
        <pc:picChg chg="del">
          <ac:chgData name="Hattan Raad" userId="50713836dd5dcf3c" providerId="LiveId" clId="{713AF614-6086-4965-AFB3-F64AD9B63A61}" dt="2023-02-03T19:23:00.010" v="253" actId="478"/>
          <ac:picMkLst>
            <pc:docMk/>
            <pc:sldMk cId="2506470478" sldId="1114"/>
            <ac:picMk id="3" creationId="{1A8096D3-729F-A201-4BF9-F1E2C768D3D8}"/>
          </ac:picMkLst>
        </pc:picChg>
        <pc:picChg chg="add mod">
          <ac:chgData name="Hattan Raad" userId="50713836dd5dcf3c" providerId="LiveId" clId="{713AF614-6086-4965-AFB3-F64AD9B63A61}" dt="2023-02-03T19:23:12.508" v="257" actId="14100"/>
          <ac:picMkLst>
            <pc:docMk/>
            <pc:sldMk cId="2506470478" sldId="1114"/>
            <ac:picMk id="5" creationId="{EB2BFEB6-7E9C-E5C4-D127-6B6E922381CE}"/>
          </ac:picMkLst>
        </pc:picChg>
        <pc:picChg chg="del mod">
          <ac:chgData name="Hattan Raad" userId="50713836dd5dcf3c" providerId="LiveId" clId="{713AF614-6086-4965-AFB3-F64AD9B63A61}" dt="2023-02-03T19:23:13.707" v="259" actId="478"/>
          <ac:picMkLst>
            <pc:docMk/>
            <pc:sldMk cId="2506470478" sldId="1114"/>
            <ac:picMk id="6" creationId="{DC41AF1B-F0E9-EE61-297B-7FB07E974581}"/>
          </ac:picMkLst>
        </pc:picChg>
        <pc:picChg chg="add mod">
          <ac:chgData name="Hattan Raad" userId="50713836dd5dcf3c" providerId="LiveId" clId="{713AF614-6086-4965-AFB3-F64AD9B63A61}" dt="2023-02-03T19:24:23.789" v="263" actId="14100"/>
          <ac:picMkLst>
            <pc:docMk/>
            <pc:sldMk cId="2506470478" sldId="1114"/>
            <ac:picMk id="8" creationId="{62C440EF-A3B6-EB01-B6AF-1D3CCA5C999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A4151C5-BE50-4FE3-AC29-4A08B10112A4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7ACBBE1-418A-4CFE-B069-A8E6516E715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8075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16">
            <a:extLst>
              <a:ext uri="{FF2B5EF4-FFF2-40B4-BE49-F238E27FC236}">
                <a16:creationId xmlns:a16="http://schemas.microsoft.com/office/drawing/2014/main" id="{1986A47E-948D-4C9B-B741-88DE246C443C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5123" name="Shape 17">
            <a:extLst>
              <a:ext uri="{FF2B5EF4-FFF2-40B4-BE49-F238E27FC236}">
                <a16:creationId xmlns:a16="http://schemas.microsoft.com/office/drawing/2014/main" id="{F2E4EE47-6CBB-47D8-906E-CA429ADD59A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16">
            <a:extLst>
              <a:ext uri="{FF2B5EF4-FFF2-40B4-BE49-F238E27FC236}">
                <a16:creationId xmlns:a16="http://schemas.microsoft.com/office/drawing/2014/main" id="{D09D7595-B855-41E6-1E65-56F796F3B58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20483" name="Shape 17">
            <a:extLst>
              <a:ext uri="{FF2B5EF4-FFF2-40B4-BE49-F238E27FC236}">
                <a16:creationId xmlns:a16="http://schemas.microsoft.com/office/drawing/2014/main" id="{8FDEB174-0591-5B09-70CC-A792ED93727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hape 16">
            <a:extLst>
              <a:ext uri="{FF2B5EF4-FFF2-40B4-BE49-F238E27FC236}">
                <a16:creationId xmlns:a16="http://schemas.microsoft.com/office/drawing/2014/main" id="{43074899-6145-66EE-3078-3476D211FC9E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20483" name="Shape 17">
            <a:extLst>
              <a:ext uri="{FF2B5EF4-FFF2-40B4-BE49-F238E27FC236}">
                <a16:creationId xmlns:a16="http://schemas.microsoft.com/office/drawing/2014/main" id="{B11DF641-3E25-DE01-91D7-2F736A179FF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16">
            <a:extLst>
              <a:ext uri="{FF2B5EF4-FFF2-40B4-BE49-F238E27FC236}">
                <a16:creationId xmlns:a16="http://schemas.microsoft.com/office/drawing/2014/main" id="{6D61101E-209C-FF15-FEB3-D0D545162DC6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spcBef>
                <a:spcPct val="0"/>
              </a:spcBef>
            </a:pPr>
            <a:endParaRPr lang="ar-SA" altLang="ar-SA" sz="1100"/>
          </a:p>
        </p:txBody>
      </p:sp>
      <p:sp>
        <p:nvSpPr>
          <p:cNvPr id="22531" name="Shape 17">
            <a:extLst>
              <a:ext uri="{FF2B5EF4-FFF2-40B4-BE49-F238E27FC236}">
                <a16:creationId xmlns:a16="http://schemas.microsoft.com/office/drawing/2014/main" id="{4F4F1D67-795F-40B8-F8A4-4D2975BAD45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F038A5-4BBC-460E-A9D8-8929DCDC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F524918-6B66-4047-9B8E-B95D54F30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524B88-B51E-4E40-BC7B-6A275779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4D1637-F4CC-4473-B9A8-91A6D037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9277BD-1E5F-45F5-9DD8-49810838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34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7FB6B0-AF2D-4E8B-A61F-30591245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BBD51B6-12A1-4A6D-A49D-BE142844C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A14E95-4D90-409E-9C8D-48083D1B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7994F5-BB7E-465B-9506-6BCC6F26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0A33F9-5235-49A0-AABB-AEE09207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7153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8E48F4D-B5AA-446E-AB43-C7A54896E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3B4D44-24BE-4D2D-9961-C1F4AE534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38A5CA-B43B-44EE-AD58-E8629801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778392-A130-47F2-8DF3-6961D5EF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79EADD-FA86-4721-B100-AAE50E70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719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20C441-DB32-476D-84BD-E5E26992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408371-4FE8-45B7-A334-4FEF029F5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1EF5D0-F5F2-46A5-96C5-B858CD73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A91BDF-6307-4F06-8557-686E04E0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895CE7-5404-4A13-8199-ED0C4B75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4222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6ADE0C-7CC8-4074-95BC-32CB3DEA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0023B5E-EF39-49CA-8512-E0E549CBF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EBF1AF8-7580-4BC9-BD2C-FA9201AC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6BF302-CAF9-4AFC-845D-192852E7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3CED8A-0198-4285-998B-6E598451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1579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51C8B2-D0A9-4850-AF0E-31AA9CAE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19DF73-59BA-4838-8A9D-8B13D2A36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691A01-DC1F-4F5F-B2B2-3C17C8C1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90752CB-946C-42ED-94D3-28F64061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ED22115-E1B1-499C-9AC0-80F443DE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F8FEF6A-B353-47E0-813D-5F369F28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202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A3B990-69C2-44DA-89AB-7AF1F031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75DF78-F8F8-49D6-BD1C-DCC636615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6D0A238-D3B5-4BCF-BC77-22F29955B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466477D-4FEC-43A0-A8B0-58EDACA5E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10CAF2B-7891-4852-B431-2783B604D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8C7C9F2-1C92-4207-8645-56524520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59106B0-070C-48C6-AB1D-6308B27D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BCCDB0C-561A-49AF-A068-BEA6E6C7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699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EF011C-A13E-4839-8467-46A00135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3C21DF-4EC3-46B0-A1D6-032D60B6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BB151A1-BC94-4F42-9BE7-DE63D34D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7E38868-72B2-49D1-AE29-4C718166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080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B3F82D8-A8C0-4C27-8588-0A71C51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0BD2843-D859-4C6E-AE06-68922259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5890C2-4FEF-4B5A-B0C0-97654CA2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803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7984EE-B94D-40AF-8F1D-8128C572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9505C1-3457-47D2-82C8-D771EBCF6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C0F66C7-5940-4EDE-B184-038D739EB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6A0BD9C-5136-4A1F-8061-F8D47B231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CA8BADB-C0B4-43A1-923F-DCEC04FD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C5ADB6-D144-48DF-A1BE-040D14E4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345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78E12-A793-4C50-8738-82986261F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1D8916B-DD0F-45CA-9957-EC8AF94F3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06888-63E5-4FAF-B9E0-8F9595CCA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ED8317-F0A8-429C-972C-1B14A379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1EF817C-3DC8-4175-9A11-EED1652D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2346F0-DB1C-49BF-9372-163A4A0D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686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A473EBF-CF17-46DD-9B0C-66A1B3CA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FF124E-4486-4BFB-BE45-BBB2FD4F8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CDA203-9F62-4628-AB02-B795A06BA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87C1-AC6E-42AF-8B56-BCE79D8438EF}" type="datetimeFigureOut">
              <a:rPr lang="ar-SA" smtClean="0"/>
              <a:t>13/07/44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C049C8-49BD-42D4-AC84-02DB1CDD4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4B605C-D24F-49C1-99FD-2F5F3F080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71788-8FFC-469A-9EA8-938AE23EC2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581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19">
            <a:extLst>
              <a:ext uri="{FF2B5EF4-FFF2-40B4-BE49-F238E27FC236}">
                <a16:creationId xmlns:a16="http://schemas.microsoft.com/office/drawing/2014/main" id="{364E3813-1AE0-492B-BDA6-8ABC33CC1F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96850"/>
            <a:ext cx="10515600" cy="1063625"/>
          </a:xfrm>
        </p:spPr>
        <p:txBody>
          <a:bodyPr tIns="45700" bIns="45700"/>
          <a:lstStyle/>
          <a:p>
            <a:pPr eaLnBrk="1" hangingPunct="1">
              <a:spcBef>
                <a:spcPct val="0"/>
              </a:spcBef>
              <a:buSzPct val="25000"/>
              <a:buFontTx/>
              <a:buNone/>
            </a:pPr>
            <a:r>
              <a:rPr lang="en-US" altLang="ar-SA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4099" name="Shape 20">
            <a:extLst>
              <a:ext uri="{FF2B5EF4-FFF2-40B4-BE49-F238E27FC236}">
                <a16:creationId xmlns:a16="http://schemas.microsoft.com/office/drawing/2014/main" id="{626D3E61-4C3C-42CE-9FE3-F4D0168E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altLang="ar-SA" sz="3200" b="0" i="0" u="none" strike="noStrike" kern="1200" cap="none" spc="0" normalizeH="0" baseline="0" noProof="0">
                <a:ln>
                  <a:noFill/>
                </a:ln>
                <a:solidFill>
                  <a:srgbClr val="A8B1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4100" name="Shape 21">
            <a:extLst>
              <a:ext uri="{FF2B5EF4-FFF2-40B4-BE49-F238E27FC236}">
                <a16:creationId xmlns:a16="http://schemas.microsoft.com/office/drawing/2014/main" id="{8FD18155-F5E7-4E52-ABD2-877D190BB92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صورة 1">
            <a:extLst>
              <a:ext uri="{FF2B5EF4-FFF2-40B4-BE49-F238E27FC236}">
                <a16:creationId xmlns:a16="http://schemas.microsoft.com/office/drawing/2014/main" id="{04344286-E6B7-47B0-952D-0A65941A5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le 3">
            <a:extLst>
              <a:ext uri="{FF2B5EF4-FFF2-40B4-BE49-F238E27FC236}">
                <a16:creationId xmlns:a16="http://schemas.microsoft.com/office/drawing/2014/main" id="{C356CE51-AB98-41D7-AEDE-9A374E0A9C64}"/>
              </a:ext>
            </a:extLst>
          </p:cNvPr>
          <p:cNvSpPr/>
          <p:nvPr/>
        </p:nvSpPr>
        <p:spPr>
          <a:xfrm>
            <a:off x="2638425" y="1866900"/>
            <a:ext cx="506095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lang="ar-SA" alt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الثانوية ( مسار الصحة والحياة )</a:t>
            </a:r>
            <a:endParaRPr kumimoji="0" lang="en-US" altLang="ar-SA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  <a:sym typeface="Arial" panose="020B0604020202020204" pitchFamily="34" charset="0"/>
            </a:endParaRPr>
          </a:p>
        </p:txBody>
      </p:sp>
      <p:sp>
        <p:nvSpPr>
          <p:cNvPr id="4103" name="TextBox 4">
            <a:extLst>
              <a:ext uri="{FF2B5EF4-FFF2-40B4-BE49-F238E27FC236}">
                <a16:creationId xmlns:a16="http://schemas.microsoft.com/office/drawing/2014/main" id="{4F69DEFF-EE87-4A96-8407-27194A8E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1943100"/>
            <a:ext cx="215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الصف/ المرحلة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4" name="TextBox 7">
            <a:extLst>
              <a:ext uri="{FF2B5EF4-FFF2-40B4-BE49-F238E27FC236}">
                <a16:creationId xmlns:a16="http://schemas.microsoft.com/office/drawing/2014/main" id="{575B4D73-A32E-4B58-B7AE-B39EDDDF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3489325"/>
            <a:ext cx="2155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المـــــــــــــــادة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5" name="TextBox 8">
            <a:extLst>
              <a:ext uri="{FF2B5EF4-FFF2-40B4-BE49-F238E27FC236}">
                <a16:creationId xmlns:a16="http://schemas.microsoft.com/office/drawing/2014/main" id="{BD69DE7E-F025-48BE-8979-0415EE5D7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4227513"/>
            <a:ext cx="2227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موضوع الدرس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06" name="TextBox 9">
            <a:extLst>
              <a:ext uri="{FF2B5EF4-FFF2-40B4-BE49-F238E27FC236}">
                <a16:creationId xmlns:a16="http://schemas.microsoft.com/office/drawing/2014/main" id="{F3F08E62-1E6A-498D-A6BD-98E41614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5029200"/>
            <a:ext cx="169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اسم المعلم</a:t>
            </a: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Rounded Rectangle 20">
            <a:extLst>
              <a:ext uri="{FF2B5EF4-FFF2-40B4-BE49-F238E27FC236}">
                <a16:creationId xmlns:a16="http://schemas.microsoft.com/office/drawing/2014/main" id="{16750308-20EB-4B08-94A3-3AA3810D9FF7}"/>
              </a:ext>
            </a:extLst>
          </p:cNvPr>
          <p:cNvSpPr/>
          <p:nvPr/>
        </p:nvSpPr>
        <p:spPr>
          <a:xfrm>
            <a:off x="2638425" y="3416300"/>
            <a:ext cx="506095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Arial" panose="020B0604020202020204" pitchFamily="34" charset="0"/>
              </a:rPr>
              <a:t>مبادئ العلوم الصحية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  <a:sym typeface="Arial" panose="020B0604020202020204" pitchFamily="34" charset="0"/>
            </a:endParaRPr>
          </a:p>
        </p:txBody>
      </p:sp>
      <p:sp>
        <p:nvSpPr>
          <p:cNvPr id="53" name="Rounded Rectangle 21">
            <a:extLst>
              <a:ext uri="{FF2B5EF4-FFF2-40B4-BE49-F238E27FC236}">
                <a16:creationId xmlns:a16="http://schemas.microsoft.com/office/drawing/2014/main" id="{13A9CAC3-03C4-4F5E-A49E-36036FD2969F}"/>
              </a:ext>
            </a:extLst>
          </p:cNvPr>
          <p:cNvSpPr/>
          <p:nvPr/>
        </p:nvSpPr>
        <p:spPr>
          <a:xfrm>
            <a:off x="2638423" y="4157663"/>
            <a:ext cx="5060951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ar-SA" sz="2800" b="1" dirty="0" err="1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اثراءات</a:t>
            </a:r>
            <a:r>
              <a:rPr lang="ar-SA" sz="2800" b="1" dirty="0">
                <a:solidFill>
                  <a:schemeClr val="tx1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الفصل7+8+9</a:t>
            </a:r>
          </a:p>
        </p:txBody>
      </p:sp>
      <p:sp>
        <p:nvSpPr>
          <p:cNvPr id="55" name="Rounded Rectangle 22">
            <a:extLst>
              <a:ext uri="{FF2B5EF4-FFF2-40B4-BE49-F238E27FC236}">
                <a16:creationId xmlns:a16="http://schemas.microsoft.com/office/drawing/2014/main" id="{FFF877DE-29BC-409A-B559-6D50283E9CD8}"/>
              </a:ext>
            </a:extLst>
          </p:cNvPr>
          <p:cNvSpPr/>
          <p:nvPr/>
        </p:nvSpPr>
        <p:spPr>
          <a:xfrm>
            <a:off x="2638425" y="4926013"/>
            <a:ext cx="5060950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رعد </a:t>
            </a: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النفيعي</a:t>
            </a:r>
            <a:r>
              <a:rPr kumimoji="0" lang="ar-SA" alt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kumimoji="0" lang="en-US" altLang="ar-SA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10" name="TextBox 23">
            <a:extLst>
              <a:ext uri="{FF2B5EF4-FFF2-40B4-BE49-F238E27FC236}">
                <a16:creationId xmlns:a16="http://schemas.microsoft.com/office/drawing/2014/main" id="{7408963F-E24C-403B-BD80-AF87A55B1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138" y="2714625"/>
            <a:ext cx="169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400" b="1" i="0" u="none" strike="noStrike" kern="1200" cap="none" spc="0" normalizeH="0" baseline="0" noProof="0">
                <a:ln>
                  <a:noFill/>
                </a:ln>
                <a:solidFill>
                  <a:srgbClr val="222A35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الفصل الدراسي</a:t>
            </a:r>
            <a:endParaRPr kumimoji="0" lang="en-US" altLang="ar-SA" sz="2400" b="1" i="0" u="none" strike="noStrike" kern="1200" cap="none" spc="0" normalizeH="0" baseline="0" noProof="0">
              <a:ln>
                <a:noFill/>
              </a:ln>
              <a:solidFill>
                <a:srgbClr val="222A35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Rounded Rectangle 24">
            <a:extLst>
              <a:ext uri="{FF2B5EF4-FFF2-40B4-BE49-F238E27FC236}">
                <a16:creationId xmlns:a16="http://schemas.microsoft.com/office/drawing/2014/main" id="{9989C978-DDF8-476F-954E-864A34D2BC82}"/>
              </a:ext>
            </a:extLst>
          </p:cNvPr>
          <p:cNvSpPr/>
          <p:nvPr/>
        </p:nvSpPr>
        <p:spPr>
          <a:xfrm>
            <a:off x="2638425" y="2641600"/>
            <a:ext cx="506095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ar-SA" alt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Arial" panose="020B0604020202020204" pitchFamily="34" charset="0"/>
              </a:rPr>
              <a:t>الثاني</a:t>
            </a:r>
            <a:r>
              <a:rPr kumimoji="0" lang="ar-SA" altLang="ar-SA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kumimoji="0" lang="en-US" altLang="ar-SA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3D66C727-CB27-24FE-0480-E724F334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1931988"/>
            <a:ext cx="5534660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13FEF22-B96D-A216-42DC-EEFD7D184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" y="2366009"/>
            <a:ext cx="6061152" cy="438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078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98BA3CE1-0856-64CC-C67C-B51E8E32C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180" y="2373608"/>
            <a:ext cx="6061152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88862CD-BDF4-7895-51DE-BBBCD6CF9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8" y="2183129"/>
            <a:ext cx="5511482" cy="454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524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010E560E-E393-57D0-735C-A3F25CFE4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2143125"/>
            <a:ext cx="97536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095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5B75A7FE-4D21-55D2-B32F-884BD07D1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7" b="728"/>
          <a:stretch>
            <a:fillRect/>
          </a:stretch>
        </p:blipFill>
        <p:spPr bwMode="auto">
          <a:xfrm>
            <a:off x="2273300" y="2027238"/>
            <a:ext cx="9753600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129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A72D5E56-F26D-EE57-34F3-481D0962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70" y="1931988"/>
            <a:ext cx="514064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DA31F88-FBD1-DE12-9437-57AB984B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3" y="2194560"/>
            <a:ext cx="6309677" cy="455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811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19">
            <a:extLst>
              <a:ext uri="{FF2B5EF4-FFF2-40B4-BE49-F238E27FC236}">
                <a16:creationId xmlns:a16="http://schemas.microsoft.com/office/drawing/2014/main" id="{815DC2E5-8E48-369E-0B7E-8937F4E7D38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45700" bIns="45700" rtlCol="0"/>
          <a:lstStyle/>
          <a:p>
            <a:pPr eaLnBrk="1" fontAlgn="auto" hangingPunct="1">
              <a:spcAft>
                <a:spcPts val="0"/>
              </a:spcAft>
              <a:buSzPct val="25000"/>
              <a:defRPr/>
            </a:pPr>
            <a:r>
              <a:rPr lang="en-US" altLang="ar-SA" dirty="0">
                <a:latin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19459" name="Shape 20">
            <a:extLst>
              <a:ext uri="{FF2B5EF4-FFF2-40B4-BE49-F238E27FC236}">
                <a16:creationId xmlns:a16="http://schemas.microsoft.com/office/drawing/2014/main" id="{AB1010E7-4346-1409-FA86-A8491A91B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ar-SA" sz="3200">
                <a:solidFill>
                  <a:srgbClr val="A8B1B8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19460" name="Shape 21">
            <a:extLst>
              <a:ext uri="{FF2B5EF4-FFF2-40B4-BE49-F238E27FC236}">
                <a16:creationId xmlns:a16="http://schemas.microsoft.com/office/drawing/2014/main" id="{B6B600A9-667F-8B31-6C7B-BEDED3B180C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1">
            <a:extLst>
              <a:ext uri="{FF2B5EF4-FFF2-40B4-BE49-F238E27FC236}">
                <a16:creationId xmlns:a16="http://schemas.microsoft.com/office/drawing/2014/main" id="{C353FFC4-746C-82A4-FB06-91FB36796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CE9667E8-C16D-18B0-39A5-1F35D981109E}"/>
              </a:ext>
            </a:extLst>
          </p:cNvPr>
          <p:cNvSpPr/>
          <p:nvPr/>
        </p:nvSpPr>
        <p:spPr>
          <a:xfrm>
            <a:off x="3808413" y="398463"/>
            <a:ext cx="5081587" cy="608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464" name="صورة 3">
            <a:extLst>
              <a:ext uri="{FF2B5EF4-FFF2-40B4-BE49-F238E27FC236}">
                <a16:creationId xmlns:a16="http://schemas.microsoft.com/office/drawing/2014/main" id="{971C4FF4-D750-0C49-D807-36CA2C44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88" y="1831975"/>
            <a:ext cx="4217987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صورة 5">
            <a:extLst>
              <a:ext uri="{FF2B5EF4-FFF2-40B4-BE49-F238E27FC236}">
                <a16:creationId xmlns:a16="http://schemas.microsoft.com/office/drawing/2014/main" id="{965328C8-0FFD-90D7-1E44-DE64367CC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6"/>
          <a:stretch>
            <a:fillRect/>
          </a:stretch>
        </p:blipFill>
        <p:spPr bwMode="auto">
          <a:xfrm>
            <a:off x="230188" y="2346325"/>
            <a:ext cx="6872287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60120-1330-D445-4E2C-8CBD2E2B28A0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التغذية">
            <a:hlinkClick r:id="" action="ppaction://media"/>
            <a:extLst>
              <a:ext uri="{FF2B5EF4-FFF2-40B4-BE49-F238E27FC236}">
                <a16:creationId xmlns:a16="http://schemas.microsoft.com/office/drawing/2014/main" id="{10AEB2B1-59AA-F429-D9DB-86F201FED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970" y="2711450"/>
            <a:ext cx="104013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918F512A-3447-7CEC-4EE9-A8E40BE7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922463"/>
            <a:ext cx="97536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422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29319D29-573E-DD26-5F8F-C0DD7266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70" y="2005965"/>
            <a:ext cx="524102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A22A3B7-4C6B-3412-8E70-730CFD44F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10" y="2160270"/>
            <a:ext cx="6422120" cy="460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618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73EC0A38-A93F-22D3-CB8C-AC970877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1854200"/>
            <a:ext cx="568325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18ED9D2-2DEA-0C8F-0C64-09121CD1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" y="2125980"/>
            <a:ext cx="5831840" cy="461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697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19">
            <a:extLst>
              <a:ext uri="{FF2B5EF4-FFF2-40B4-BE49-F238E27FC236}">
                <a16:creationId xmlns:a16="http://schemas.microsoft.com/office/drawing/2014/main" id="{FB5BAA76-5052-480A-6529-2A825CA036D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45700" bIns="45700" rtlCol="0"/>
          <a:lstStyle/>
          <a:p>
            <a:pPr eaLnBrk="1" fontAlgn="auto" hangingPunct="1">
              <a:spcAft>
                <a:spcPts val="0"/>
              </a:spcAft>
              <a:buSzPct val="25000"/>
              <a:defRPr/>
            </a:pPr>
            <a:r>
              <a:rPr lang="en-US" altLang="ar-SA" dirty="0">
                <a:latin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19459" name="Shape 20">
            <a:extLst>
              <a:ext uri="{FF2B5EF4-FFF2-40B4-BE49-F238E27FC236}">
                <a16:creationId xmlns:a16="http://schemas.microsoft.com/office/drawing/2014/main" id="{AF43560C-5EBE-8ADC-B741-1A88970F9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ar-SA" sz="3200">
                <a:solidFill>
                  <a:srgbClr val="A8B1B8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19460" name="Shape 21">
            <a:extLst>
              <a:ext uri="{FF2B5EF4-FFF2-40B4-BE49-F238E27FC236}">
                <a16:creationId xmlns:a16="http://schemas.microsoft.com/office/drawing/2014/main" id="{A33779D0-4DE3-C525-CA75-DC67F44800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صورة 1">
            <a:extLst>
              <a:ext uri="{FF2B5EF4-FFF2-40B4-BE49-F238E27FC236}">
                <a16:creationId xmlns:a16="http://schemas.microsoft.com/office/drawing/2014/main" id="{E5735DEA-4B4B-85F0-553C-951D390FF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AAB5D459-63E5-3647-8257-4368B20B79EA}"/>
              </a:ext>
            </a:extLst>
          </p:cNvPr>
          <p:cNvSpPr/>
          <p:nvPr/>
        </p:nvSpPr>
        <p:spPr>
          <a:xfrm>
            <a:off x="3808413" y="398463"/>
            <a:ext cx="5081587" cy="608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464" name="صورة 4">
            <a:extLst>
              <a:ext uri="{FF2B5EF4-FFF2-40B4-BE49-F238E27FC236}">
                <a16:creationId xmlns:a16="http://schemas.microsoft.com/office/drawing/2014/main" id="{3DC36ACA-49A8-76F6-5C94-3A6866FB3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1844675"/>
            <a:ext cx="414178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صورة 7">
            <a:extLst>
              <a:ext uri="{FF2B5EF4-FFF2-40B4-BE49-F238E27FC236}">
                <a16:creationId xmlns:a16="http://schemas.microsoft.com/office/drawing/2014/main" id="{B902ED72-5B9C-2B2C-DBFB-91471607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289175"/>
            <a:ext cx="7085013" cy="429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7DAC8-5AFB-6464-6E3F-8145B148000A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0219938-BADA-9E11-72BA-C9407F4A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78" y="2531312"/>
            <a:ext cx="556482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1A395BE-3A22-79F6-F06E-F6606C07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" y="2228850"/>
            <a:ext cx="5971540" cy="451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783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A06119F-BEFB-E789-209B-D456D4FC3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020" y="2143125"/>
            <a:ext cx="615188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ACEC741-7948-7657-AC03-1C57ECD7A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143125"/>
            <a:ext cx="5629910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96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767DCE46-E5B2-DA87-03FB-CA5ABBB4B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1695"/>
            <a:ext cx="599789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3">
            <a:extLst>
              <a:ext uri="{FF2B5EF4-FFF2-40B4-BE49-F238E27FC236}">
                <a16:creationId xmlns:a16="http://schemas.microsoft.com/office/drawing/2014/main" id="{F6AB278E-1153-4F72-24DC-DA9CBAD67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" y="2324100"/>
            <a:ext cx="5732780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342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4F19A5F7-9425-0E5A-7F6B-2842CFD3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6" y="2210116"/>
            <a:ext cx="3047993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519C9AA6-8F3E-56D1-9D9A-8AFE47C4B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1"/>
          <a:stretch/>
        </p:blipFill>
        <p:spPr bwMode="auto">
          <a:xfrm>
            <a:off x="6275391" y="2210115"/>
            <a:ext cx="2593974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3">
            <a:extLst>
              <a:ext uri="{FF2B5EF4-FFF2-40B4-BE49-F238E27FC236}">
                <a16:creationId xmlns:a16="http://schemas.microsoft.com/office/drawing/2014/main" id="{6166ABBD-DB22-0A9E-AA03-2556A0A21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21" y="2216465"/>
            <a:ext cx="3047679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3">
            <a:extLst>
              <a:ext uri="{FF2B5EF4-FFF2-40B4-BE49-F238E27FC236}">
                <a16:creationId xmlns:a16="http://schemas.microsoft.com/office/drawing/2014/main" id="{5B19F400-9E76-EF32-904E-FE0F27413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3" y="2210115"/>
            <a:ext cx="2593657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21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A3FCEA2D-CDF0-2988-E89F-C11A7A68E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518" y="2049780"/>
            <a:ext cx="2893379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8624B887-861E-2CDB-ED70-2DD23482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813" y="2049780"/>
            <a:ext cx="2829881" cy="470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3">
            <a:extLst>
              <a:ext uri="{FF2B5EF4-FFF2-40B4-BE49-F238E27FC236}">
                <a16:creationId xmlns:a16="http://schemas.microsoft.com/office/drawing/2014/main" id="{A755EA06-8B72-E9B4-87A2-9B5C2A48B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3" y="2274570"/>
            <a:ext cx="3015299" cy="4490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3">
            <a:extLst>
              <a:ext uri="{FF2B5EF4-FFF2-40B4-BE49-F238E27FC236}">
                <a16:creationId xmlns:a16="http://schemas.microsoft.com/office/drawing/2014/main" id="{BFE2B6A5-2E53-1999-409C-1C029273B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6" y="2049780"/>
            <a:ext cx="270796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408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760A7E8D-14A5-9A0C-E76F-49E2B63C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310" y="2457450"/>
            <a:ext cx="3667125" cy="427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E8175486-C905-498F-A44F-234CA769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70" y="2457449"/>
            <a:ext cx="3377248" cy="427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3">
            <a:extLst>
              <a:ext uri="{FF2B5EF4-FFF2-40B4-BE49-F238E27FC236}">
                <a16:creationId xmlns:a16="http://schemas.microsoft.com/office/drawing/2014/main" id="{C090C09B-BF0D-3228-8620-71829C9A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5" y="2457449"/>
            <a:ext cx="4363244" cy="4270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919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E5DA37BF-73C4-9FC9-3135-565FF0D3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85" y="2053590"/>
            <a:ext cx="58483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D47E4E14-8A2E-EEF8-09F6-E90060746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65" y="2194560"/>
            <a:ext cx="5680075" cy="457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719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01A24EE-EEB8-476C-6786-336408D41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945" y="1759267"/>
            <a:ext cx="94297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177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44E3AA9A-3EC6-37F4-D360-08F1AAC3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9" y="1879802"/>
            <a:ext cx="531431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BEF60A88-CFFF-F681-1407-C1EB9A78C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4" y="2191067"/>
            <a:ext cx="6061152" cy="448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711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19">
            <a:extLst>
              <a:ext uri="{FF2B5EF4-FFF2-40B4-BE49-F238E27FC236}">
                <a16:creationId xmlns:a16="http://schemas.microsoft.com/office/drawing/2014/main" id="{CB8865B9-C0AE-2017-D956-830C746D330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45700" bIns="45700" rtlCol="0"/>
          <a:lstStyle/>
          <a:p>
            <a:pPr eaLnBrk="1" fontAlgn="auto" hangingPunct="1">
              <a:spcAft>
                <a:spcPts val="0"/>
              </a:spcAft>
              <a:buSzPct val="25000"/>
              <a:defRPr/>
            </a:pPr>
            <a:r>
              <a:rPr lang="en-US" altLang="ar-SA" dirty="0">
                <a:latin typeface="Arial" panose="020B0604020202020204" pitchFamily="34" charset="0"/>
                <a:sym typeface="Arial" panose="020B0604020202020204" pitchFamily="34" charset="0"/>
              </a:rPr>
              <a:t>Record a Presentation</a:t>
            </a:r>
          </a:p>
        </p:txBody>
      </p:sp>
      <p:sp>
        <p:nvSpPr>
          <p:cNvPr id="21507" name="Shape 20">
            <a:extLst>
              <a:ext uri="{FF2B5EF4-FFF2-40B4-BE49-F238E27FC236}">
                <a16:creationId xmlns:a16="http://schemas.microsoft.com/office/drawing/2014/main" id="{E6C39392-4CF3-7F9F-21B8-D90616EC0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14488"/>
            <a:ext cx="110236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algn="r" rtl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lnSpc>
                <a:spcPct val="100000"/>
              </a:lnSpc>
              <a:spcBef>
                <a:spcPct val="0"/>
              </a:spcBef>
              <a:buClrTx/>
              <a:buSzPct val="25000"/>
              <a:buFontTx/>
              <a:buNone/>
            </a:pPr>
            <a:r>
              <a:rPr lang="en-US" altLang="ar-SA" sz="3200">
                <a:solidFill>
                  <a:srgbClr val="A8B1B8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Use the Camtasia Add-in to record your presentations. Start by going to the Add-ins tab.</a:t>
            </a:r>
          </a:p>
        </p:txBody>
      </p:sp>
      <p:pic>
        <p:nvPicPr>
          <p:cNvPr id="21508" name="Shape 21">
            <a:extLst>
              <a:ext uri="{FF2B5EF4-FFF2-40B4-BE49-F238E27FC236}">
                <a16:creationId xmlns:a16="http://schemas.microsoft.com/office/drawing/2014/main" id="{634F2C4F-BC5B-3405-DB55-6D45CAD647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3297238"/>
            <a:ext cx="91487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صورة 1">
            <a:extLst>
              <a:ext uri="{FF2B5EF4-FFF2-40B4-BE49-F238E27FC236}">
                <a16:creationId xmlns:a16="http://schemas.microsoft.com/office/drawing/2014/main" id="{91CB19F2-0617-3E2C-143C-5D5B2CD75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67D91E74-C628-B5F6-1F37-F538A66B38CC}"/>
              </a:ext>
            </a:extLst>
          </p:cNvPr>
          <p:cNvSpPr/>
          <p:nvPr/>
        </p:nvSpPr>
        <p:spPr>
          <a:xfrm>
            <a:off x="3808413" y="398463"/>
            <a:ext cx="5081587" cy="6080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1512" name="صورة 3">
            <a:extLst>
              <a:ext uri="{FF2B5EF4-FFF2-40B4-BE49-F238E27FC236}">
                <a16:creationId xmlns:a16="http://schemas.microsoft.com/office/drawing/2014/main" id="{881A6BDA-45FD-17FB-2FAD-D8E74740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3" y="1820863"/>
            <a:ext cx="39973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صورة 5">
            <a:extLst>
              <a:ext uri="{FF2B5EF4-FFF2-40B4-BE49-F238E27FC236}">
                <a16:creationId xmlns:a16="http://schemas.microsoft.com/office/drawing/2014/main" id="{CFF086B0-DDB6-C95A-4BF3-A26E7573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/>
          <a:stretch>
            <a:fillRect/>
          </a:stretch>
        </p:blipFill>
        <p:spPr bwMode="auto">
          <a:xfrm>
            <a:off x="252413" y="2378075"/>
            <a:ext cx="7246937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E4B199-4E3E-CACE-96D4-7F3BBE3EA2C8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4" name="سن البلوغ">
            <a:hlinkClick r:id="" action="ppaction://media"/>
            <a:extLst>
              <a:ext uri="{FF2B5EF4-FFF2-40B4-BE49-F238E27FC236}">
                <a16:creationId xmlns:a16="http://schemas.microsoft.com/office/drawing/2014/main" id="{9250BF43-4211-4207-6E17-B51656F35A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640" y="2686050"/>
            <a:ext cx="10414000" cy="315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3" name="السجل الصحي">
            <a:hlinkClick r:id="" action="ppaction://media"/>
            <a:extLst>
              <a:ext uri="{FF2B5EF4-FFF2-40B4-BE49-F238E27FC236}">
                <a16:creationId xmlns:a16="http://schemas.microsoft.com/office/drawing/2014/main" id="{23DF82B7-941F-C11D-2509-493999EE5C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900" y="2321560"/>
            <a:ext cx="104902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8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0387C12B-A011-24EA-4162-91253C84E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699" y="1877535"/>
            <a:ext cx="311436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B5F20E2F-B9DB-9084-2640-8024C8D9A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669" y="1816416"/>
            <a:ext cx="4693603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3">
            <a:extLst>
              <a:ext uri="{FF2B5EF4-FFF2-40B4-BE49-F238E27FC236}">
                <a16:creationId xmlns:a16="http://schemas.microsoft.com/office/drawing/2014/main" id="{856B4EB0-6616-B16C-5A2A-688230AF9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4" y="2183130"/>
            <a:ext cx="3981688" cy="462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0150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753F6BD1-C93F-303E-89EA-E11284DB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90" y="1806119"/>
            <a:ext cx="4448810" cy="256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3956A819-8D16-E919-26D9-AB13A40E5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90" y="4549140"/>
            <a:ext cx="4403090" cy="220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3">
            <a:extLst>
              <a:ext uri="{FF2B5EF4-FFF2-40B4-BE49-F238E27FC236}">
                <a16:creationId xmlns:a16="http://schemas.microsoft.com/office/drawing/2014/main" id="{1C568D76-81C3-439C-218A-39B9D65D4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20" y="4549140"/>
            <a:ext cx="5467350" cy="201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صورة 3">
            <a:extLst>
              <a:ext uri="{FF2B5EF4-FFF2-40B4-BE49-F238E27FC236}">
                <a16:creationId xmlns:a16="http://schemas.microsoft.com/office/drawing/2014/main" id="{851ADB53-03EF-2F20-873C-2570516EC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85" y="1820129"/>
            <a:ext cx="5353685" cy="256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714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C62EF71E-92CB-5EA5-E79C-7F82189FB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2427288"/>
            <a:ext cx="8466138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257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67775DB8-DC9E-6331-BAC3-F1EB158E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90" y="2347913"/>
            <a:ext cx="492887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6BFAFB20-B5DF-9091-9C79-2323B324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1" y="2387600"/>
            <a:ext cx="663575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939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5A35359C-9D99-39E8-F234-66E8F521F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8" y="1999933"/>
            <a:ext cx="5153026" cy="252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14E54E6A-B087-7754-9D56-579569B2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2366328"/>
            <a:ext cx="6482714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3">
            <a:extLst>
              <a:ext uri="{FF2B5EF4-FFF2-40B4-BE49-F238E27FC236}">
                <a16:creationId xmlns:a16="http://schemas.microsoft.com/office/drawing/2014/main" id="{0F3ED4E3-69FB-543B-D1B1-83A20102D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8" y="4526280"/>
            <a:ext cx="5153026" cy="215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662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86E272F3-1D16-C197-9875-B9F3E8C4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2550362"/>
            <a:ext cx="550640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3">
            <a:extLst>
              <a:ext uri="{FF2B5EF4-FFF2-40B4-BE49-F238E27FC236}">
                <a16:creationId xmlns:a16="http://schemas.microsoft.com/office/drawing/2014/main" id="{ED334B54-9632-21C1-A505-5BD76BD38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3" y="2550362"/>
            <a:ext cx="5888037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147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B2BFEB6-7E9C-E5C4-D127-6B6E92238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689" y="2222521"/>
            <a:ext cx="5325239" cy="450342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2C440EF-A3B6-EB01-B6AF-1D3CCA5C9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07" y="2222520"/>
            <a:ext cx="6197633" cy="45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70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98951DEE-7868-464D-9640-78388909A703}"/>
              </a:ext>
            </a:extLst>
          </p:cNvPr>
          <p:cNvSpPr txBox="1"/>
          <p:nvPr/>
        </p:nvSpPr>
        <p:spPr>
          <a:xfrm>
            <a:off x="4476750" y="3505379"/>
            <a:ext cx="28822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رجائي لكم بالتوفيق ....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F882F81-839C-845C-7E39-9150330B04DD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621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531B5177-E77C-28EB-DC29-53B162021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1931988"/>
            <a:ext cx="5443220" cy="484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58E7768-EAC9-75D1-2DFE-F59EBC053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251709"/>
            <a:ext cx="6304280" cy="452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135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F4F17995-0C10-67A5-D998-FAB7FE552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2143125"/>
            <a:ext cx="9753600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91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4527C851-F8A5-37C4-0A2E-E4C40E0C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1922463"/>
            <a:ext cx="85312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260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098B771B-7E2E-F85F-7CED-E21982E0B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2195513"/>
            <a:ext cx="9753600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29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295F5873-CE55-11F8-BAA9-E6019027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931988"/>
            <a:ext cx="6311900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BCC1749-4099-5D03-2A4A-DA12B1225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1" y="2320290"/>
            <a:ext cx="5378450" cy="446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26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>
            <a:extLst>
              <a:ext uri="{FF2B5EF4-FFF2-40B4-BE49-F238E27FC236}">
                <a16:creationId xmlns:a16="http://schemas.microsoft.com/office/drawing/2014/main" id="{6AB0A4BD-163E-4751-9CCD-32E67CD7241B}"/>
              </a:ext>
            </a:extLst>
          </p:cNvPr>
          <p:cNvSpPr txBox="1"/>
          <p:nvPr/>
        </p:nvSpPr>
        <p:spPr>
          <a:xfrm>
            <a:off x="3200402" y="326188"/>
            <a:ext cx="6061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مبادئ العلوم الصحية 1-1</a:t>
            </a:r>
          </a:p>
          <a:p>
            <a:pPr algn="ctr">
              <a:defRPr/>
            </a:pPr>
            <a:r>
              <a:rPr lang="ar-SA" sz="3600" dirty="0" err="1">
                <a:solidFill>
                  <a:srgbClr val="FF0000"/>
                </a:solidFill>
                <a:cs typeface="Sakkal Majalla" panose="02000000000000000000" pitchFamily="2" charset="-78"/>
              </a:rPr>
              <a:t>اثراءات</a:t>
            </a:r>
            <a:r>
              <a:rPr lang="ar-SA" sz="3600" dirty="0">
                <a:solidFill>
                  <a:srgbClr val="FF0000"/>
                </a:solidFill>
                <a:cs typeface="Sakkal Majalla" panose="02000000000000000000" pitchFamily="2" charset="-78"/>
              </a:rPr>
              <a:t> الفصل 7+8+9</a:t>
            </a:r>
            <a:endParaRPr lang="en-US" sz="3600" dirty="0">
              <a:solidFill>
                <a:srgbClr val="FF0000"/>
              </a:solidFill>
              <a:cs typeface="Sakkal Majalla" panose="02000000000000000000" pitchFamily="2" charset="-78"/>
            </a:endParaRP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93A40C2A-C06C-BB3B-C1B7-539B86E6D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1931988"/>
            <a:ext cx="9753600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04663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369</Words>
  <Application>Microsoft Office PowerPoint</Application>
  <PresentationFormat>شاشة عريضة</PresentationFormat>
  <Paragraphs>93</Paragraphs>
  <Slides>38</Slides>
  <Notes>4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Sakkal Majalla</vt:lpstr>
      <vt:lpstr>نسق Office</vt:lpstr>
      <vt:lpstr>Record a Presentation</vt:lpstr>
      <vt:lpstr>Record a 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Record a 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Record a Presentation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سلطان المطيري</dc:creator>
  <cp:lastModifiedBy>Hattan Raad</cp:lastModifiedBy>
  <cp:revision>24</cp:revision>
  <dcterms:created xsi:type="dcterms:W3CDTF">2020-09-01T14:46:23Z</dcterms:created>
  <dcterms:modified xsi:type="dcterms:W3CDTF">2023-02-03T19:24:24Z</dcterms:modified>
</cp:coreProperties>
</file>