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3"/>
  </p:notesMasterIdLst>
  <p:sldIdLst>
    <p:sldId id="717" r:id="rId2"/>
    <p:sldId id="258" r:id="rId3"/>
    <p:sldId id="749" r:id="rId4"/>
    <p:sldId id="723" r:id="rId5"/>
    <p:sldId id="722" r:id="rId6"/>
    <p:sldId id="725" r:id="rId7"/>
    <p:sldId id="724" r:id="rId8"/>
    <p:sldId id="721" r:id="rId9"/>
    <p:sldId id="720" r:id="rId10"/>
    <p:sldId id="730" r:id="rId11"/>
    <p:sldId id="273" r:id="rId12"/>
    <p:sldId id="729" r:id="rId13"/>
    <p:sldId id="733" r:id="rId14"/>
    <p:sldId id="732" r:id="rId15"/>
    <p:sldId id="731" r:id="rId16"/>
    <p:sldId id="735" r:id="rId17"/>
    <p:sldId id="734" r:id="rId18"/>
    <p:sldId id="728" r:id="rId19"/>
    <p:sldId id="727" r:id="rId20"/>
    <p:sldId id="750" r:id="rId21"/>
    <p:sldId id="738" r:id="rId22"/>
    <p:sldId id="740" r:id="rId23"/>
    <p:sldId id="739" r:id="rId24"/>
    <p:sldId id="737" r:id="rId25"/>
    <p:sldId id="736" r:id="rId26"/>
    <p:sldId id="726" r:id="rId27"/>
    <p:sldId id="744" r:id="rId28"/>
    <p:sldId id="743" r:id="rId29"/>
    <p:sldId id="742" r:id="rId30"/>
    <p:sldId id="745" r:id="rId31"/>
    <p:sldId id="748" r:id="rId32"/>
    <p:sldId id="747" r:id="rId33"/>
    <p:sldId id="751" r:id="rId34"/>
    <p:sldId id="757" r:id="rId35"/>
    <p:sldId id="746" r:id="rId36"/>
    <p:sldId id="1040" r:id="rId37"/>
    <p:sldId id="752" r:id="rId38"/>
    <p:sldId id="1041" r:id="rId39"/>
    <p:sldId id="754" r:id="rId40"/>
    <p:sldId id="753" r:id="rId41"/>
    <p:sldId id="741" r:id="rId4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16585C-6E24-495E-9D1B-52C36400B0B8}" v="142" dt="2023-02-03T18:46:04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>
        <p:guide orient="horz" pos="16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ttan Raad" userId="50713836dd5dcf3c" providerId="LiveId" clId="{F016585C-6E24-495E-9D1B-52C36400B0B8}"/>
    <pc:docChg chg="custSel addSld delSld modSld">
      <pc:chgData name="Hattan Raad" userId="50713836dd5dcf3c" providerId="LiveId" clId="{F016585C-6E24-495E-9D1B-52C36400B0B8}" dt="2023-02-03T18:46:04.628" v="208" actId="14100"/>
      <pc:docMkLst>
        <pc:docMk/>
      </pc:docMkLst>
      <pc:sldChg chg="addSp delSp modSp mod">
        <pc:chgData name="Hattan Raad" userId="50713836dd5dcf3c" providerId="LiveId" clId="{F016585C-6E24-495E-9D1B-52C36400B0B8}" dt="2023-02-03T12:23:33.989" v="58" actId="14100"/>
        <pc:sldMkLst>
          <pc:docMk/>
          <pc:sldMk cId="1396342648" sldId="273"/>
        </pc:sldMkLst>
        <pc:picChg chg="add mod">
          <ac:chgData name="Hattan Raad" userId="50713836dd5dcf3c" providerId="LiveId" clId="{F016585C-6E24-495E-9D1B-52C36400B0B8}" dt="2023-02-03T12:23:14.780" v="53" actId="14100"/>
          <ac:picMkLst>
            <pc:docMk/>
            <pc:sldMk cId="1396342648" sldId="273"/>
            <ac:picMk id="2" creationId="{E47E31E9-7C46-410F-A41F-A9993846FB52}"/>
          </ac:picMkLst>
        </pc:picChg>
        <pc:picChg chg="add mod">
          <ac:chgData name="Hattan Raad" userId="50713836dd5dcf3c" providerId="LiveId" clId="{F016585C-6E24-495E-9D1B-52C36400B0B8}" dt="2023-02-03T12:23:33.989" v="58" actId="14100"/>
          <ac:picMkLst>
            <pc:docMk/>
            <pc:sldMk cId="1396342648" sldId="273"/>
            <ac:picMk id="4" creationId="{DF1C9D4C-735C-3BB9-F207-E2FA33DAE719}"/>
          </ac:picMkLst>
        </pc:picChg>
        <pc:picChg chg="del">
          <ac:chgData name="Hattan Raad" userId="50713836dd5dcf3c" providerId="LiveId" clId="{F016585C-6E24-495E-9D1B-52C36400B0B8}" dt="2023-02-03T12:23:05.732" v="50" actId="478"/>
          <ac:picMkLst>
            <pc:docMk/>
            <pc:sldMk cId="1396342648" sldId="273"/>
            <ac:picMk id="6" creationId="{C03E39C0-8FA5-9481-A0BA-2B7F3EDD594D}"/>
          </ac:picMkLst>
        </pc:picChg>
        <pc:picChg chg="del">
          <ac:chgData name="Hattan Raad" userId="50713836dd5dcf3c" providerId="LiveId" clId="{F016585C-6E24-495E-9D1B-52C36400B0B8}" dt="2023-02-03T12:23:15.862" v="54" actId="478"/>
          <ac:picMkLst>
            <pc:docMk/>
            <pc:sldMk cId="1396342648" sldId="273"/>
            <ac:picMk id="8" creationId="{B558EDF4-F7E4-9717-1D0A-FF4E4C398887}"/>
          </ac:picMkLst>
        </pc:picChg>
      </pc:sldChg>
      <pc:sldChg chg="addSp delSp modSp mod">
        <pc:chgData name="Hattan Raad" userId="50713836dd5dcf3c" providerId="LiveId" clId="{F016585C-6E24-495E-9D1B-52C36400B0B8}" dt="2023-02-03T12:22:01.740" v="40" actId="1076"/>
        <pc:sldMkLst>
          <pc:docMk/>
          <pc:sldMk cId="2806710180" sldId="720"/>
        </pc:sldMkLst>
        <pc:picChg chg="add mod">
          <ac:chgData name="Hattan Raad" userId="50713836dd5dcf3c" providerId="LiveId" clId="{F016585C-6E24-495E-9D1B-52C36400B0B8}" dt="2023-02-03T12:21:45.540" v="36" actId="14100"/>
          <ac:picMkLst>
            <pc:docMk/>
            <pc:sldMk cId="2806710180" sldId="720"/>
            <ac:picMk id="2" creationId="{AB2C13E0-BD76-B135-C2FB-A505840E39F5}"/>
          </ac:picMkLst>
        </pc:picChg>
        <pc:picChg chg="del mod">
          <ac:chgData name="Hattan Raad" userId="50713836dd5dcf3c" providerId="LiveId" clId="{F016585C-6E24-495E-9D1B-52C36400B0B8}" dt="2023-02-03T12:21:35.539" v="32" actId="478"/>
          <ac:picMkLst>
            <pc:docMk/>
            <pc:sldMk cId="2806710180" sldId="720"/>
            <ac:picMk id="3" creationId="{D61FA440-C26A-A353-7170-9966555956A2}"/>
          </ac:picMkLst>
        </pc:picChg>
        <pc:picChg chg="add mod">
          <ac:chgData name="Hattan Raad" userId="50713836dd5dcf3c" providerId="LiveId" clId="{F016585C-6E24-495E-9D1B-52C36400B0B8}" dt="2023-02-03T12:22:01.740" v="40" actId="1076"/>
          <ac:picMkLst>
            <pc:docMk/>
            <pc:sldMk cId="2806710180" sldId="720"/>
            <ac:picMk id="4" creationId="{9E2A8373-C159-8E02-5E1B-07206CA0021A}"/>
          </ac:picMkLst>
        </pc:picChg>
        <pc:picChg chg="del">
          <ac:chgData name="Hattan Raad" userId="50713836dd5dcf3c" providerId="LiveId" clId="{F016585C-6E24-495E-9D1B-52C36400B0B8}" dt="2023-02-03T12:21:46.594" v="37" actId="478"/>
          <ac:picMkLst>
            <pc:docMk/>
            <pc:sldMk cId="2806710180" sldId="720"/>
            <ac:picMk id="5" creationId="{757CAC8B-E628-2DA6-5FB3-5337BFC42D53}"/>
          </ac:picMkLst>
        </pc:picChg>
      </pc:sldChg>
      <pc:sldChg chg="addSp delSp modSp mod">
        <pc:chgData name="Hattan Raad" userId="50713836dd5dcf3c" providerId="LiveId" clId="{F016585C-6E24-495E-9D1B-52C36400B0B8}" dt="2023-02-03T12:20:56.968" v="30"/>
        <pc:sldMkLst>
          <pc:docMk/>
          <pc:sldMk cId="2373537465" sldId="721"/>
        </pc:sldMkLst>
        <pc:picChg chg="add mod">
          <ac:chgData name="Hattan Raad" userId="50713836dd5dcf3c" providerId="LiveId" clId="{F016585C-6E24-495E-9D1B-52C36400B0B8}" dt="2023-02-03T12:20:34.995" v="25"/>
          <ac:picMkLst>
            <pc:docMk/>
            <pc:sldMk cId="2373537465" sldId="721"/>
            <ac:picMk id="2" creationId="{4D413DF7-F2E5-C9D9-5F79-B6D545EF0152}"/>
          </ac:picMkLst>
        </pc:picChg>
        <pc:picChg chg="del mod">
          <ac:chgData name="Hattan Raad" userId="50713836dd5dcf3c" providerId="LiveId" clId="{F016585C-6E24-495E-9D1B-52C36400B0B8}" dt="2023-02-03T12:20:33.582" v="24" actId="478"/>
          <ac:picMkLst>
            <pc:docMk/>
            <pc:sldMk cId="2373537465" sldId="721"/>
            <ac:picMk id="3" creationId="{AD1332B4-2DF9-2928-2BAE-0B0F13E150AB}"/>
          </ac:picMkLst>
        </pc:picChg>
        <pc:picChg chg="add mod">
          <ac:chgData name="Hattan Raad" userId="50713836dd5dcf3c" providerId="LiveId" clId="{F016585C-6E24-495E-9D1B-52C36400B0B8}" dt="2023-02-03T12:20:45.950" v="28"/>
          <ac:picMkLst>
            <pc:docMk/>
            <pc:sldMk cId="2373537465" sldId="721"/>
            <ac:picMk id="4" creationId="{D422CB90-E7AF-6A80-2549-088D6A190C2E}"/>
          </ac:picMkLst>
        </pc:picChg>
        <pc:picChg chg="del mod">
          <ac:chgData name="Hattan Raad" userId="50713836dd5dcf3c" providerId="LiveId" clId="{F016585C-6E24-495E-9D1B-52C36400B0B8}" dt="2023-02-03T12:20:36.723" v="27" actId="478"/>
          <ac:picMkLst>
            <pc:docMk/>
            <pc:sldMk cId="2373537465" sldId="721"/>
            <ac:picMk id="5" creationId="{BA080C25-2704-BF9F-F227-E04D83A77925}"/>
          </ac:picMkLst>
        </pc:picChg>
        <pc:picChg chg="add mod">
          <ac:chgData name="Hattan Raad" userId="50713836dd5dcf3c" providerId="LiveId" clId="{F016585C-6E24-495E-9D1B-52C36400B0B8}" dt="2023-02-03T12:20:56.968" v="30"/>
          <ac:picMkLst>
            <pc:docMk/>
            <pc:sldMk cId="2373537465" sldId="721"/>
            <ac:picMk id="7" creationId="{AF892F13-09EC-43DB-EB6A-DAF20C94519A}"/>
          </ac:picMkLst>
        </pc:picChg>
        <pc:picChg chg="del">
          <ac:chgData name="Hattan Raad" userId="50713836dd5dcf3c" providerId="LiveId" clId="{F016585C-6E24-495E-9D1B-52C36400B0B8}" dt="2023-02-03T12:20:47.660" v="29" actId="478"/>
          <ac:picMkLst>
            <pc:docMk/>
            <pc:sldMk cId="2373537465" sldId="721"/>
            <ac:picMk id="8" creationId="{312E1CE4-725E-7C53-36E6-2622867D694E}"/>
          </ac:picMkLst>
        </pc:picChg>
      </pc:sldChg>
      <pc:sldChg chg="addSp delSp modSp mod">
        <pc:chgData name="Hattan Raad" userId="50713836dd5dcf3c" providerId="LiveId" clId="{F016585C-6E24-495E-9D1B-52C36400B0B8}" dt="2023-02-03T12:19:17.215" v="10" actId="1076"/>
        <pc:sldMkLst>
          <pc:docMk/>
          <pc:sldMk cId="3144017677" sldId="722"/>
        </pc:sldMkLst>
        <pc:picChg chg="add mod">
          <ac:chgData name="Hattan Raad" userId="50713836dd5dcf3c" providerId="LiveId" clId="{F016585C-6E24-495E-9D1B-52C36400B0B8}" dt="2023-02-03T12:19:17.215" v="10" actId="1076"/>
          <ac:picMkLst>
            <pc:docMk/>
            <pc:sldMk cId="3144017677" sldId="722"/>
            <ac:picMk id="2" creationId="{83794053-525B-23CD-3830-D9207434F801}"/>
          </ac:picMkLst>
        </pc:picChg>
        <pc:picChg chg="del">
          <ac:chgData name="Hattan Raad" userId="50713836dd5dcf3c" providerId="LiveId" clId="{F016585C-6E24-495E-9D1B-52C36400B0B8}" dt="2023-02-03T12:18:52.849" v="8" actId="478"/>
          <ac:picMkLst>
            <pc:docMk/>
            <pc:sldMk cId="3144017677" sldId="722"/>
            <ac:picMk id="3" creationId="{32D4BBD5-DE74-3227-3CDB-0C69CCE1D77A}"/>
          </ac:picMkLst>
        </pc:picChg>
      </pc:sldChg>
      <pc:sldChg chg="addSp delSp modSp mod">
        <pc:chgData name="Hattan Raad" userId="50713836dd5dcf3c" providerId="LiveId" clId="{F016585C-6E24-495E-9D1B-52C36400B0B8}" dt="2023-02-03T12:18:48.997" v="7" actId="14100"/>
        <pc:sldMkLst>
          <pc:docMk/>
          <pc:sldMk cId="4009713567" sldId="723"/>
        </pc:sldMkLst>
        <pc:picChg chg="add mod">
          <ac:chgData name="Hattan Raad" userId="50713836dd5dcf3c" providerId="LiveId" clId="{F016585C-6E24-495E-9D1B-52C36400B0B8}" dt="2023-02-03T12:18:33.059" v="3" actId="1076"/>
          <ac:picMkLst>
            <pc:docMk/>
            <pc:sldMk cId="4009713567" sldId="723"/>
            <ac:picMk id="2" creationId="{142CBE59-CFDA-F61D-6143-A8DFDFCCBCCE}"/>
          </ac:picMkLst>
        </pc:picChg>
        <pc:picChg chg="del">
          <ac:chgData name="Hattan Raad" userId="50713836dd5dcf3c" providerId="LiveId" clId="{F016585C-6E24-495E-9D1B-52C36400B0B8}" dt="2023-02-03T12:18:34.083" v="4" actId="478"/>
          <ac:picMkLst>
            <pc:docMk/>
            <pc:sldMk cId="4009713567" sldId="723"/>
            <ac:picMk id="3" creationId="{C68EC2D7-C039-B5DA-3A14-67104E368E38}"/>
          </ac:picMkLst>
        </pc:picChg>
        <pc:picChg chg="add mod">
          <ac:chgData name="Hattan Raad" userId="50713836dd5dcf3c" providerId="LiveId" clId="{F016585C-6E24-495E-9D1B-52C36400B0B8}" dt="2023-02-03T12:18:48.997" v="7" actId="14100"/>
          <ac:picMkLst>
            <pc:docMk/>
            <pc:sldMk cId="4009713567" sldId="723"/>
            <ac:picMk id="4" creationId="{FC9D3605-1325-C801-FC07-D37E4AFCAD44}"/>
          </ac:picMkLst>
        </pc:picChg>
        <pc:picChg chg="del">
          <ac:chgData name="Hattan Raad" userId="50713836dd5dcf3c" providerId="LiveId" clId="{F016585C-6E24-495E-9D1B-52C36400B0B8}" dt="2023-02-03T12:18:26.413" v="0" actId="478"/>
          <ac:picMkLst>
            <pc:docMk/>
            <pc:sldMk cId="4009713567" sldId="723"/>
            <ac:picMk id="5" creationId="{701535A7-88B8-A5AF-9608-540396A28965}"/>
          </ac:picMkLst>
        </pc:picChg>
      </pc:sldChg>
      <pc:sldChg chg="addSp delSp modSp mod">
        <pc:chgData name="Hattan Raad" userId="50713836dd5dcf3c" providerId="LiveId" clId="{F016585C-6E24-495E-9D1B-52C36400B0B8}" dt="2023-02-03T12:20:19.946" v="22" actId="1076"/>
        <pc:sldMkLst>
          <pc:docMk/>
          <pc:sldMk cId="977430028" sldId="724"/>
        </pc:sldMkLst>
        <pc:picChg chg="add mod">
          <ac:chgData name="Hattan Raad" userId="50713836dd5dcf3c" providerId="LiveId" clId="{F016585C-6E24-495E-9D1B-52C36400B0B8}" dt="2023-02-03T12:20:19.946" v="22" actId="1076"/>
          <ac:picMkLst>
            <pc:docMk/>
            <pc:sldMk cId="977430028" sldId="724"/>
            <ac:picMk id="2" creationId="{787940C9-79EC-CACA-9F88-D821741485DC}"/>
          </ac:picMkLst>
        </pc:picChg>
        <pc:picChg chg="del">
          <ac:chgData name="Hattan Raad" userId="50713836dd5dcf3c" providerId="LiveId" clId="{F016585C-6E24-495E-9D1B-52C36400B0B8}" dt="2023-02-03T12:20:09.528" v="20" actId="478"/>
          <ac:picMkLst>
            <pc:docMk/>
            <pc:sldMk cId="977430028" sldId="724"/>
            <ac:picMk id="3" creationId="{36993B65-05AF-EB9C-8BF2-D5B58A098E99}"/>
          </ac:picMkLst>
        </pc:picChg>
      </pc:sldChg>
      <pc:sldChg chg="addSp delSp modSp mod">
        <pc:chgData name="Hattan Raad" userId="50713836dd5dcf3c" providerId="LiveId" clId="{F016585C-6E24-495E-9D1B-52C36400B0B8}" dt="2023-02-03T12:20:06.864" v="19" actId="1076"/>
        <pc:sldMkLst>
          <pc:docMk/>
          <pc:sldMk cId="3152069230" sldId="725"/>
        </pc:sldMkLst>
        <pc:picChg chg="add mod">
          <ac:chgData name="Hattan Raad" userId="50713836dd5dcf3c" providerId="LiveId" clId="{F016585C-6E24-495E-9D1B-52C36400B0B8}" dt="2023-02-03T12:20:06.864" v="19" actId="1076"/>
          <ac:picMkLst>
            <pc:docMk/>
            <pc:sldMk cId="3152069230" sldId="725"/>
            <ac:picMk id="2" creationId="{BAC89F6F-946E-2ABD-7FF7-339D0541F181}"/>
          </ac:picMkLst>
        </pc:picChg>
        <pc:picChg chg="del">
          <ac:chgData name="Hattan Raad" userId="50713836dd5dcf3c" providerId="LiveId" clId="{F016585C-6E24-495E-9D1B-52C36400B0B8}" dt="2023-02-03T12:19:50.667" v="15" actId="478"/>
          <ac:picMkLst>
            <pc:docMk/>
            <pc:sldMk cId="3152069230" sldId="725"/>
            <ac:picMk id="3" creationId="{F41A00A6-850B-FD3A-0A5B-82DCC5D6596D}"/>
          </ac:picMkLst>
        </pc:picChg>
        <pc:picChg chg="add mod">
          <ac:chgData name="Hattan Raad" userId="50713836dd5dcf3c" providerId="LiveId" clId="{F016585C-6E24-495E-9D1B-52C36400B0B8}" dt="2023-02-03T12:20:01.561" v="17" actId="1076"/>
          <ac:picMkLst>
            <pc:docMk/>
            <pc:sldMk cId="3152069230" sldId="725"/>
            <ac:picMk id="4" creationId="{4E48BBCD-CE6E-4B8C-1837-CEBCF7FD64A1}"/>
          </ac:picMkLst>
        </pc:picChg>
        <pc:picChg chg="del mod">
          <ac:chgData name="Hattan Raad" userId="50713836dd5dcf3c" providerId="LiveId" clId="{F016585C-6E24-495E-9D1B-52C36400B0B8}" dt="2023-02-03T12:19:45.686" v="12" actId="478"/>
          <ac:picMkLst>
            <pc:docMk/>
            <pc:sldMk cId="3152069230" sldId="725"/>
            <ac:picMk id="5" creationId="{4859DC5A-C221-1D7B-691D-E85DBDF7754C}"/>
          </ac:picMkLst>
        </pc:picChg>
      </pc:sldChg>
      <pc:sldChg chg="addSp delSp modSp mod">
        <pc:chgData name="Hattan Raad" userId="50713836dd5dcf3c" providerId="LiveId" clId="{F016585C-6E24-495E-9D1B-52C36400B0B8}" dt="2023-02-03T12:32:24.200" v="154" actId="14100"/>
        <pc:sldMkLst>
          <pc:docMk/>
          <pc:sldMk cId="3651927314" sldId="726"/>
        </pc:sldMkLst>
        <pc:picChg chg="add mod">
          <ac:chgData name="Hattan Raad" userId="50713836dd5dcf3c" providerId="LiveId" clId="{F016585C-6E24-495E-9D1B-52C36400B0B8}" dt="2023-02-03T12:32:05.979" v="150" actId="14100"/>
          <ac:picMkLst>
            <pc:docMk/>
            <pc:sldMk cId="3651927314" sldId="726"/>
            <ac:picMk id="2" creationId="{41FC5714-0C4D-0835-A381-7A3A52EBEE25}"/>
          </ac:picMkLst>
        </pc:picChg>
        <pc:picChg chg="del">
          <ac:chgData name="Hattan Raad" userId="50713836dd5dcf3c" providerId="LiveId" clId="{F016585C-6E24-495E-9D1B-52C36400B0B8}" dt="2023-02-03T12:31:59.948" v="147" actId="478"/>
          <ac:picMkLst>
            <pc:docMk/>
            <pc:sldMk cId="3651927314" sldId="726"/>
            <ac:picMk id="4" creationId="{5916E64F-2C9F-B3C4-4E00-10F75C85E992}"/>
          </ac:picMkLst>
        </pc:picChg>
        <pc:picChg chg="add mod">
          <ac:chgData name="Hattan Raad" userId="50713836dd5dcf3c" providerId="LiveId" clId="{F016585C-6E24-495E-9D1B-52C36400B0B8}" dt="2023-02-03T12:32:24.200" v="154" actId="14100"/>
          <ac:picMkLst>
            <pc:docMk/>
            <pc:sldMk cId="3651927314" sldId="726"/>
            <ac:picMk id="5" creationId="{7B9CEEAA-ADE9-45C2-1B6A-63BF70B683DE}"/>
          </ac:picMkLst>
        </pc:picChg>
        <pc:picChg chg="del">
          <ac:chgData name="Hattan Raad" userId="50713836dd5dcf3c" providerId="LiveId" clId="{F016585C-6E24-495E-9D1B-52C36400B0B8}" dt="2023-02-03T12:32:07.200" v="151" actId="478"/>
          <ac:picMkLst>
            <pc:docMk/>
            <pc:sldMk cId="3651927314" sldId="726"/>
            <ac:picMk id="7" creationId="{B49EB883-3313-534B-2E9F-E5213DE11C26}"/>
          </ac:picMkLst>
        </pc:picChg>
      </pc:sldChg>
      <pc:sldChg chg="addSp delSp modSp mod">
        <pc:chgData name="Hattan Raad" userId="50713836dd5dcf3c" providerId="LiveId" clId="{F016585C-6E24-495E-9D1B-52C36400B0B8}" dt="2023-02-03T12:28:50.863" v="111" actId="14100"/>
        <pc:sldMkLst>
          <pc:docMk/>
          <pc:sldMk cId="2541856630" sldId="728"/>
        </pc:sldMkLst>
        <pc:picChg chg="add mod">
          <ac:chgData name="Hattan Raad" userId="50713836dd5dcf3c" providerId="LiveId" clId="{F016585C-6E24-495E-9D1B-52C36400B0B8}" dt="2023-02-03T12:28:34.720" v="107" actId="14100"/>
          <ac:picMkLst>
            <pc:docMk/>
            <pc:sldMk cId="2541856630" sldId="728"/>
            <ac:picMk id="2" creationId="{69225112-09CB-8A92-7740-EC3762E6AF64}"/>
          </ac:picMkLst>
        </pc:picChg>
        <pc:picChg chg="del">
          <ac:chgData name="Hattan Raad" userId="50713836dd5dcf3c" providerId="LiveId" clId="{F016585C-6E24-495E-9D1B-52C36400B0B8}" dt="2023-02-03T12:28:28.036" v="104" actId="478"/>
          <ac:picMkLst>
            <pc:docMk/>
            <pc:sldMk cId="2541856630" sldId="728"/>
            <ac:picMk id="4" creationId="{90D36F06-318B-64C9-9A67-453C4B60559C}"/>
          </ac:picMkLst>
        </pc:picChg>
        <pc:picChg chg="add mod">
          <ac:chgData name="Hattan Raad" userId="50713836dd5dcf3c" providerId="LiveId" clId="{F016585C-6E24-495E-9D1B-52C36400B0B8}" dt="2023-02-03T12:28:50.863" v="111" actId="14100"/>
          <ac:picMkLst>
            <pc:docMk/>
            <pc:sldMk cId="2541856630" sldId="728"/>
            <ac:picMk id="5" creationId="{84A891C6-953A-EEEB-2120-B1109AD4B477}"/>
          </ac:picMkLst>
        </pc:picChg>
        <pc:picChg chg="del">
          <ac:chgData name="Hattan Raad" userId="50713836dd5dcf3c" providerId="LiveId" clId="{F016585C-6E24-495E-9D1B-52C36400B0B8}" dt="2023-02-03T12:28:35.762" v="108" actId="478"/>
          <ac:picMkLst>
            <pc:docMk/>
            <pc:sldMk cId="2541856630" sldId="728"/>
            <ac:picMk id="6" creationId="{62101327-9006-E93C-FF9C-43D539099081}"/>
          </ac:picMkLst>
        </pc:picChg>
      </pc:sldChg>
      <pc:sldChg chg="addSp delSp modSp mod">
        <pc:chgData name="Hattan Raad" userId="50713836dd5dcf3c" providerId="LiveId" clId="{F016585C-6E24-495E-9D1B-52C36400B0B8}" dt="2023-02-03T12:23:49.144" v="60"/>
        <pc:sldMkLst>
          <pc:docMk/>
          <pc:sldMk cId="2819163772" sldId="729"/>
        </pc:sldMkLst>
        <pc:picChg chg="add mod">
          <ac:chgData name="Hattan Raad" userId="50713836dd5dcf3c" providerId="LiveId" clId="{F016585C-6E24-495E-9D1B-52C36400B0B8}" dt="2023-02-03T12:23:49.144" v="60"/>
          <ac:picMkLst>
            <pc:docMk/>
            <pc:sldMk cId="2819163772" sldId="729"/>
            <ac:picMk id="2" creationId="{48F5E8FA-A532-67DC-47FB-1FE7C5D36AD2}"/>
          </ac:picMkLst>
        </pc:picChg>
        <pc:picChg chg="del">
          <ac:chgData name="Hattan Raad" userId="50713836dd5dcf3c" providerId="LiveId" clId="{F016585C-6E24-495E-9D1B-52C36400B0B8}" dt="2023-02-03T12:23:48.087" v="59" actId="478"/>
          <ac:picMkLst>
            <pc:docMk/>
            <pc:sldMk cId="2819163772" sldId="729"/>
            <ac:picMk id="4" creationId="{EF0D8B68-05EA-8FEC-FF50-FE3080768B6C}"/>
          </ac:picMkLst>
        </pc:picChg>
      </pc:sldChg>
      <pc:sldChg chg="addSp delSp modSp mod">
        <pc:chgData name="Hattan Raad" userId="50713836dd5dcf3c" providerId="LiveId" clId="{F016585C-6E24-495E-9D1B-52C36400B0B8}" dt="2023-02-03T12:22:42.562" v="49" actId="14100"/>
        <pc:sldMkLst>
          <pc:docMk/>
          <pc:sldMk cId="1923773232" sldId="730"/>
        </pc:sldMkLst>
        <pc:picChg chg="add mod">
          <ac:chgData name="Hattan Raad" userId="50713836dd5dcf3c" providerId="LiveId" clId="{F016585C-6E24-495E-9D1B-52C36400B0B8}" dt="2023-02-03T12:22:25.394" v="45" actId="14100"/>
          <ac:picMkLst>
            <pc:docMk/>
            <pc:sldMk cId="1923773232" sldId="730"/>
            <ac:picMk id="2" creationId="{C1C481F7-B246-E3AA-7A67-AFBE95A02B9D}"/>
          </ac:picMkLst>
        </pc:picChg>
        <pc:picChg chg="del">
          <ac:chgData name="Hattan Raad" userId="50713836dd5dcf3c" providerId="LiveId" clId="{F016585C-6E24-495E-9D1B-52C36400B0B8}" dt="2023-02-03T12:22:16.708" v="41" actId="478"/>
          <ac:picMkLst>
            <pc:docMk/>
            <pc:sldMk cId="1923773232" sldId="730"/>
            <ac:picMk id="4" creationId="{302B307F-A581-5A92-3F8B-87F166FEC284}"/>
          </ac:picMkLst>
        </pc:picChg>
        <pc:picChg chg="add mod">
          <ac:chgData name="Hattan Raad" userId="50713836dd5dcf3c" providerId="LiveId" clId="{F016585C-6E24-495E-9D1B-52C36400B0B8}" dt="2023-02-03T12:22:42.562" v="49" actId="14100"/>
          <ac:picMkLst>
            <pc:docMk/>
            <pc:sldMk cId="1923773232" sldId="730"/>
            <ac:picMk id="5" creationId="{F017F04F-C64C-5FC3-0F2A-287D9781D46B}"/>
          </ac:picMkLst>
        </pc:picChg>
        <pc:picChg chg="del">
          <ac:chgData name="Hattan Raad" userId="50713836dd5dcf3c" providerId="LiveId" clId="{F016585C-6E24-495E-9D1B-52C36400B0B8}" dt="2023-02-03T12:22:26.491" v="46" actId="478"/>
          <ac:picMkLst>
            <pc:docMk/>
            <pc:sldMk cId="1923773232" sldId="730"/>
            <ac:picMk id="6" creationId="{263FA9E6-03F4-8640-D28C-8E097B3DE2B5}"/>
          </ac:picMkLst>
        </pc:picChg>
      </pc:sldChg>
      <pc:sldChg chg="addSp delSp modSp mod">
        <pc:chgData name="Hattan Raad" userId="50713836dd5dcf3c" providerId="LiveId" clId="{F016585C-6E24-495E-9D1B-52C36400B0B8}" dt="2023-02-03T12:25:49.412" v="78"/>
        <pc:sldMkLst>
          <pc:docMk/>
          <pc:sldMk cId="1533377947" sldId="731"/>
        </pc:sldMkLst>
        <pc:picChg chg="add mod">
          <ac:chgData name="Hattan Raad" userId="50713836dd5dcf3c" providerId="LiveId" clId="{F016585C-6E24-495E-9D1B-52C36400B0B8}" dt="2023-02-03T12:25:49.412" v="78"/>
          <ac:picMkLst>
            <pc:docMk/>
            <pc:sldMk cId="1533377947" sldId="731"/>
            <ac:picMk id="2" creationId="{795FC938-8D94-FBCA-84E1-C39E458195FF}"/>
          </ac:picMkLst>
        </pc:picChg>
        <pc:picChg chg="del">
          <ac:chgData name="Hattan Raad" userId="50713836dd5dcf3c" providerId="LiveId" clId="{F016585C-6E24-495E-9D1B-52C36400B0B8}" dt="2023-02-03T12:25:37.769" v="77" actId="478"/>
          <ac:picMkLst>
            <pc:docMk/>
            <pc:sldMk cId="1533377947" sldId="731"/>
            <ac:picMk id="4" creationId="{7C017DCF-119D-15D7-AC02-24E47D39D8B9}"/>
          </ac:picMkLst>
        </pc:picChg>
      </pc:sldChg>
      <pc:sldChg chg="addSp delSp modSp mod">
        <pc:chgData name="Hattan Raad" userId="50713836dd5dcf3c" providerId="LiveId" clId="{F016585C-6E24-495E-9D1B-52C36400B0B8}" dt="2023-02-03T12:25:30.981" v="76" actId="14100"/>
        <pc:sldMkLst>
          <pc:docMk/>
          <pc:sldMk cId="3053231507" sldId="732"/>
        </pc:sldMkLst>
        <pc:picChg chg="add mod">
          <ac:chgData name="Hattan Raad" userId="50713836dd5dcf3c" providerId="LiveId" clId="{F016585C-6E24-495E-9D1B-52C36400B0B8}" dt="2023-02-03T12:25:17.065" v="73" actId="1076"/>
          <ac:picMkLst>
            <pc:docMk/>
            <pc:sldMk cId="3053231507" sldId="732"/>
            <ac:picMk id="2" creationId="{BB05ACF0-24DA-7B8E-E282-78FDDFAD8217}"/>
          </ac:picMkLst>
        </pc:picChg>
        <pc:picChg chg="del">
          <ac:chgData name="Hattan Raad" userId="50713836dd5dcf3c" providerId="LiveId" clId="{F016585C-6E24-495E-9D1B-52C36400B0B8}" dt="2023-02-03T12:25:09.280" v="70" actId="478"/>
          <ac:picMkLst>
            <pc:docMk/>
            <pc:sldMk cId="3053231507" sldId="732"/>
            <ac:picMk id="4" creationId="{61DD5E39-FD3D-DDAD-A9DB-81CBB3EA8B60}"/>
          </ac:picMkLst>
        </pc:picChg>
        <pc:picChg chg="add mod">
          <ac:chgData name="Hattan Raad" userId="50713836dd5dcf3c" providerId="LiveId" clId="{F016585C-6E24-495E-9D1B-52C36400B0B8}" dt="2023-02-03T12:25:30.981" v="76" actId="14100"/>
          <ac:picMkLst>
            <pc:docMk/>
            <pc:sldMk cId="3053231507" sldId="732"/>
            <ac:picMk id="5" creationId="{BDC89633-E14C-6A5A-E78B-3259A6CBA77B}"/>
          </ac:picMkLst>
        </pc:picChg>
        <pc:picChg chg="del">
          <ac:chgData name="Hattan Raad" userId="50713836dd5dcf3c" providerId="LiveId" clId="{F016585C-6E24-495E-9D1B-52C36400B0B8}" dt="2023-02-03T12:25:18.226" v="74" actId="478"/>
          <ac:picMkLst>
            <pc:docMk/>
            <pc:sldMk cId="3053231507" sldId="732"/>
            <ac:picMk id="6" creationId="{E60CE429-646C-DD3B-5EF0-5A8631BF3761}"/>
          </ac:picMkLst>
        </pc:picChg>
      </pc:sldChg>
      <pc:sldChg chg="addSp delSp modSp mod">
        <pc:chgData name="Hattan Raad" userId="50713836dd5dcf3c" providerId="LiveId" clId="{F016585C-6E24-495E-9D1B-52C36400B0B8}" dt="2023-02-03T12:24:35.735" v="69" actId="14100"/>
        <pc:sldMkLst>
          <pc:docMk/>
          <pc:sldMk cId="4220223669" sldId="733"/>
        </pc:sldMkLst>
        <pc:picChg chg="add mod">
          <ac:chgData name="Hattan Raad" userId="50713836dd5dcf3c" providerId="LiveId" clId="{F016585C-6E24-495E-9D1B-52C36400B0B8}" dt="2023-02-03T12:24:18.208" v="64" actId="14100"/>
          <ac:picMkLst>
            <pc:docMk/>
            <pc:sldMk cId="4220223669" sldId="733"/>
            <ac:picMk id="2" creationId="{5F776460-93C9-86B0-851F-FAE9F4F80FCA}"/>
          </ac:picMkLst>
        </pc:picChg>
        <pc:picChg chg="del">
          <ac:chgData name="Hattan Raad" userId="50713836dd5dcf3c" providerId="LiveId" clId="{F016585C-6E24-495E-9D1B-52C36400B0B8}" dt="2023-02-03T12:24:10.885" v="61" actId="478"/>
          <ac:picMkLst>
            <pc:docMk/>
            <pc:sldMk cId="4220223669" sldId="733"/>
            <ac:picMk id="4" creationId="{2FCA3C90-040D-CF10-C74F-D2C8DA44EC15}"/>
          </ac:picMkLst>
        </pc:picChg>
        <pc:picChg chg="add mod">
          <ac:chgData name="Hattan Raad" userId="50713836dd5dcf3c" providerId="LiveId" clId="{F016585C-6E24-495E-9D1B-52C36400B0B8}" dt="2023-02-03T12:24:35.735" v="69" actId="14100"/>
          <ac:picMkLst>
            <pc:docMk/>
            <pc:sldMk cId="4220223669" sldId="733"/>
            <ac:picMk id="5" creationId="{85770073-05AD-EF66-9AD6-91FC624FB4D2}"/>
          </ac:picMkLst>
        </pc:picChg>
        <pc:picChg chg="del">
          <ac:chgData name="Hattan Raad" userId="50713836dd5dcf3c" providerId="LiveId" clId="{F016585C-6E24-495E-9D1B-52C36400B0B8}" dt="2023-02-03T12:24:19.257" v="65" actId="478"/>
          <ac:picMkLst>
            <pc:docMk/>
            <pc:sldMk cId="4220223669" sldId="733"/>
            <ac:picMk id="6" creationId="{A4715473-B064-5254-391E-38A1D644C71D}"/>
          </ac:picMkLst>
        </pc:picChg>
      </pc:sldChg>
      <pc:sldChg chg="addSp delSp modSp mod">
        <pc:chgData name="Hattan Raad" userId="50713836dd5dcf3c" providerId="LiveId" clId="{F016585C-6E24-495E-9D1B-52C36400B0B8}" dt="2023-02-03T12:28:15.808" v="103" actId="1076"/>
        <pc:sldMkLst>
          <pc:docMk/>
          <pc:sldMk cId="2734377965" sldId="734"/>
        </pc:sldMkLst>
        <pc:picChg chg="add mod">
          <ac:chgData name="Hattan Raad" userId="50713836dd5dcf3c" providerId="LiveId" clId="{F016585C-6E24-495E-9D1B-52C36400B0B8}" dt="2023-02-03T12:28:00.040" v="98" actId="14100"/>
          <ac:picMkLst>
            <pc:docMk/>
            <pc:sldMk cId="2734377965" sldId="734"/>
            <ac:picMk id="2" creationId="{E2ED7962-D3FA-8181-FE17-54F29FD3C2E5}"/>
          </ac:picMkLst>
        </pc:picChg>
        <pc:picChg chg="del">
          <ac:chgData name="Hattan Raad" userId="50713836dd5dcf3c" providerId="LiveId" clId="{F016585C-6E24-495E-9D1B-52C36400B0B8}" dt="2023-02-03T12:27:50.479" v="95" actId="478"/>
          <ac:picMkLst>
            <pc:docMk/>
            <pc:sldMk cId="2734377965" sldId="734"/>
            <ac:picMk id="4" creationId="{85C9B3B5-8E63-756F-3B7E-B865C33B62ED}"/>
          </ac:picMkLst>
        </pc:picChg>
        <pc:picChg chg="add mod">
          <ac:chgData name="Hattan Raad" userId="50713836dd5dcf3c" providerId="LiveId" clId="{F016585C-6E24-495E-9D1B-52C36400B0B8}" dt="2023-02-03T12:28:15.808" v="103" actId="1076"/>
          <ac:picMkLst>
            <pc:docMk/>
            <pc:sldMk cId="2734377965" sldId="734"/>
            <ac:picMk id="5" creationId="{E338E476-62B3-00D4-FA90-871D5B37B5C1}"/>
          </ac:picMkLst>
        </pc:picChg>
        <pc:picChg chg="del">
          <ac:chgData name="Hattan Raad" userId="50713836dd5dcf3c" providerId="LiveId" clId="{F016585C-6E24-495E-9D1B-52C36400B0B8}" dt="2023-02-03T12:28:01.319" v="99" actId="478"/>
          <ac:picMkLst>
            <pc:docMk/>
            <pc:sldMk cId="2734377965" sldId="734"/>
            <ac:picMk id="6" creationId="{BB8893FB-F4EA-94B6-BA76-9C3498C41394}"/>
          </ac:picMkLst>
        </pc:picChg>
      </pc:sldChg>
      <pc:sldChg chg="addSp delSp modSp mod">
        <pc:chgData name="Hattan Raad" userId="50713836dd5dcf3c" providerId="LiveId" clId="{F016585C-6E24-495E-9D1B-52C36400B0B8}" dt="2023-02-03T12:27:20.461" v="94" actId="14100"/>
        <pc:sldMkLst>
          <pc:docMk/>
          <pc:sldMk cId="3750184029" sldId="735"/>
        </pc:sldMkLst>
        <pc:picChg chg="add mod">
          <ac:chgData name="Hattan Raad" userId="50713836dd5dcf3c" providerId="LiveId" clId="{F016585C-6E24-495E-9D1B-52C36400B0B8}" dt="2023-02-03T12:26:41.571" v="83" actId="1076"/>
          <ac:picMkLst>
            <pc:docMk/>
            <pc:sldMk cId="3750184029" sldId="735"/>
            <ac:picMk id="2" creationId="{F2329685-4AF1-C5EF-14B1-5BE3D2BDFBDA}"/>
          </ac:picMkLst>
        </pc:picChg>
        <pc:picChg chg="del mod">
          <ac:chgData name="Hattan Raad" userId="50713836dd5dcf3c" providerId="LiveId" clId="{F016585C-6E24-495E-9D1B-52C36400B0B8}" dt="2023-02-03T12:26:36.081" v="80" actId="478"/>
          <ac:picMkLst>
            <pc:docMk/>
            <pc:sldMk cId="3750184029" sldId="735"/>
            <ac:picMk id="4" creationId="{49883979-147D-5F1D-318D-FA68EE393746}"/>
          </ac:picMkLst>
        </pc:picChg>
        <pc:picChg chg="add mod">
          <ac:chgData name="Hattan Raad" userId="50713836dd5dcf3c" providerId="LiveId" clId="{F016585C-6E24-495E-9D1B-52C36400B0B8}" dt="2023-02-03T12:26:58.936" v="88" actId="14100"/>
          <ac:picMkLst>
            <pc:docMk/>
            <pc:sldMk cId="3750184029" sldId="735"/>
            <ac:picMk id="5" creationId="{590C946A-873B-2F9D-01C9-32CA52BF7141}"/>
          </ac:picMkLst>
        </pc:picChg>
        <pc:picChg chg="del mod">
          <ac:chgData name="Hattan Raad" userId="50713836dd5dcf3c" providerId="LiveId" clId="{F016585C-6E24-495E-9D1B-52C36400B0B8}" dt="2023-02-03T12:26:42.752" v="85" actId="478"/>
          <ac:picMkLst>
            <pc:docMk/>
            <pc:sldMk cId="3750184029" sldId="735"/>
            <ac:picMk id="6" creationId="{8177BDC2-C6D9-446C-10A8-7FF06C9CC025}"/>
          </ac:picMkLst>
        </pc:picChg>
        <pc:picChg chg="add mod">
          <ac:chgData name="Hattan Raad" userId="50713836dd5dcf3c" providerId="LiveId" clId="{F016585C-6E24-495E-9D1B-52C36400B0B8}" dt="2023-02-03T12:27:20.461" v="94" actId="14100"/>
          <ac:picMkLst>
            <pc:docMk/>
            <pc:sldMk cId="3750184029" sldId="735"/>
            <ac:picMk id="7" creationId="{740F382E-884E-7D79-D0B5-BDABC54DE85A}"/>
          </ac:picMkLst>
        </pc:picChg>
        <pc:picChg chg="del mod">
          <ac:chgData name="Hattan Raad" userId="50713836dd5dcf3c" providerId="LiveId" clId="{F016585C-6E24-495E-9D1B-52C36400B0B8}" dt="2023-02-03T12:27:00.276" v="90" actId="478"/>
          <ac:picMkLst>
            <pc:docMk/>
            <pc:sldMk cId="3750184029" sldId="735"/>
            <ac:picMk id="8" creationId="{BA3D1B3B-6EFE-55AE-C8B7-8A89726023FF}"/>
          </ac:picMkLst>
        </pc:picChg>
      </pc:sldChg>
      <pc:sldChg chg="addSp delSp modSp mod">
        <pc:chgData name="Hattan Raad" userId="50713836dd5dcf3c" providerId="LiveId" clId="{F016585C-6E24-495E-9D1B-52C36400B0B8}" dt="2023-02-03T12:31:48.411" v="146" actId="14100"/>
        <pc:sldMkLst>
          <pc:docMk/>
          <pc:sldMk cId="3176948174" sldId="736"/>
        </pc:sldMkLst>
        <pc:picChg chg="add mod">
          <ac:chgData name="Hattan Raad" userId="50713836dd5dcf3c" providerId="LiveId" clId="{F016585C-6E24-495E-9D1B-52C36400B0B8}" dt="2023-02-03T12:31:31.681" v="142" actId="14100"/>
          <ac:picMkLst>
            <pc:docMk/>
            <pc:sldMk cId="3176948174" sldId="736"/>
            <ac:picMk id="2" creationId="{2BFE2A36-07C5-E721-2345-0EF6EEF18FF0}"/>
          </ac:picMkLst>
        </pc:picChg>
        <pc:picChg chg="del">
          <ac:chgData name="Hattan Raad" userId="50713836dd5dcf3c" providerId="LiveId" clId="{F016585C-6E24-495E-9D1B-52C36400B0B8}" dt="2023-02-03T12:31:25.875" v="139" actId="478"/>
          <ac:picMkLst>
            <pc:docMk/>
            <pc:sldMk cId="3176948174" sldId="736"/>
            <ac:picMk id="4" creationId="{C82DACA3-1142-F65B-7809-2650E76E3E6E}"/>
          </ac:picMkLst>
        </pc:picChg>
        <pc:picChg chg="add mod">
          <ac:chgData name="Hattan Raad" userId="50713836dd5dcf3c" providerId="LiveId" clId="{F016585C-6E24-495E-9D1B-52C36400B0B8}" dt="2023-02-03T12:31:48.411" v="146" actId="14100"/>
          <ac:picMkLst>
            <pc:docMk/>
            <pc:sldMk cId="3176948174" sldId="736"/>
            <ac:picMk id="5" creationId="{70271E10-EC60-D9A6-6F2D-43EBA1207EE9}"/>
          </ac:picMkLst>
        </pc:picChg>
        <pc:picChg chg="del">
          <ac:chgData name="Hattan Raad" userId="50713836dd5dcf3c" providerId="LiveId" clId="{F016585C-6E24-495E-9D1B-52C36400B0B8}" dt="2023-02-03T12:31:32.781" v="143" actId="478"/>
          <ac:picMkLst>
            <pc:docMk/>
            <pc:sldMk cId="3176948174" sldId="736"/>
            <ac:picMk id="6" creationId="{510FE159-5F1A-BC78-71E6-2AB2CDB013F7}"/>
          </ac:picMkLst>
        </pc:picChg>
      </pc:sldChg>
      <pc:sldChg chg="addSp delSp modSp mod">
        <pc:chgData name="Hattan Raad" userId="50713836dd5dcf3c" providerId="LiveId" clId="{F016585C-6E24-495E-9D1B-52C36400B0B8}" dt="2023-02-03T12:31:12.941" v="138" actId="14100"/>
        <pc:sldMkLst>
          <pc:docMk/>
          <pc:sldMk cId="4074513927" sldId="737"/>
        </pc:sldMkLst>
        <pc:picChg chg="add mod">
          <ac:chgData name="Hattan Raad" userId="50713836dd5dcf3c" providerId="LiveId" clId="{F016585C-6E24-495E-9D1B-52C36400B0B8}" dt="2023-02-03T12:30:56.416" v="134" actId="14100"/>
          <ac:picMkLst>
            <pc:docMk/>
            <pc:sldMk cId="4074513927" sldId="737"/>
            <ac:picMk id="2" creationId="{D9A24369-0D36-0A35-0127-4B05D9E5BAE9}"/>
          </ac:picMkLst>
        </pc:picChg>
        <pc:picChg chg="del mod">
          <ac:chgData name="Hattan Raad" userId="50713836dd5dcf3c" providerId="LiveId" clId="{F016585C-6E24-495E-9D1B-52C36400B0B8}" dt="2023-02-03T12:30:50.474" v="131" actId="478"/>
          <ac:picMkLst>
            <pc:docMk/>
            <pc:sldMk cId="4074513927" sldId="737"/>
            <ac:picMk id="4" creationId="{0055EA21-E878-AEC0-60F3-D49E78A302EF}"/>
          </ac:picMkLst>
        </pc:picChg>
        <pc:picChg chg="add mod">
          <ac:chgData name="Hattan Raad" userId="50713836dd5dcf3c" providerId="LiveId" clId="{F016585C-6E24-495E-9D1B-52C36400B0B8}" dt="2023-02-03T12:31:12.941" v="138" actId="14100"/>
          <ac:picMkLst>
            <pc:docMk/>
            <pc:sldMk cId="4074513927" sldId="737"/>
            <ac:picMk id="5" creationId="{D1A92A00-6C11-DB83-491B-B9B2541A6ABE}"/>
          </ac:picMkLst>
        </pc:picChg>
        <pc:picChg chg="del">
          <ac:chgData name="Hattan Raad" userId="50713836dd5dcf3c" providerId="LiveId" clId="{F016585C-6E24-495E-9D1B-52C36400B0B8}" dt="2023-02-03T12:30:57.549" v="135" actId="478"/>
          <ac:picMkLst>
            <pc:docMk/>
            <pc:sldMk cId="4074513927" sldId="737"/>
            <ac:picMk id="6" creationId="{017FFB00-8539-E216-62F6-A05A7EA2645F}"/>
          </ac:picMkLst>
        </pc:picChg>
      </pc:sldChg>
      <pc:sldChg chg="addSp delSp modSp mod">
        <pc:chgData name="Hattan Raad" userId="50713836dd5dcf3c" providerId="LiveId" clId="{F016585C-6E24-495E-9D1B-52C36400B0B8}" dt="2023-02-03T12:29:37.665" v="119" actId="14100"/>
        <pc:sldMkLst>
          <pc:docMk/>
          <pc:sldMk cId="1039141490" sldId="738"/>
        </pc:sldMkLst>
        <pc:picChg chg="add mod">
          <ac:chgData name="Hattan Raad" userId="50713836dd5dcf3c" providerId="LiveId" clId="{F016585C-6E24-495E-9D1B-52C36400B0B8}" dt="2023-02-03T12:29:23.959" v="115" actId="14100"/>
          <ac:picMkLst>
            <pc:docMk/>
            <pc:sldMk cId="1039141490" sldId="738"/>
            <ac:picMk id="2" creationId="{E4E697B6-EA22-C236-3D8B-A36C4A2E6CE2}"/>
          </ac:picMkLst>
        </pc:picChg>
        <pc:picChg chg="del">
          <ac:chgData name="Hattan Raad" userId="50713836dd5dcf3c" providerId="LiveId" clId="{F016585C-6E24-495E-9D1B-52C36400B0B8}" dt="2023-02-03T12:29:18.408" v="112" actId="478"/>
          <ac:picMkLst>
            <pc:docMk/>
            <pc:sldMk cId="1039141490" sldId="738"/>
            <ac:picMk id="4" creationId="{9C07F998-7CD8-158D-D790-F5DB236B4FC0}"/>
          </ac:picMkLst>
        </pc:picChg>
        <pc:picChg chg="add mod">
          <ac:chgData name="Hattan Raad" userId="50713836dd5dcf3c" providerId="LiveId" clId="{F016585C-6E24-495E-9D1B-52C36400B0B8}" dt="2023-02-03T12:29:37.665" v="119" actId="14100"/>
          <ac:picMkLst>
            <pc:docMk/>
            <pc:sldMk cId="1039141490" sldId="738"/>
            <ac:picMk id="5" creationId="{F2CCD512-D2CF-D6BB-4468-53E079079F40}"/>
          </ac:picMkLst>
        </pc:picChg>
        <pc:picChg chg="del">
          <ac:chgData name="Hattan Raad" userId="50713836dd5dcf3c" providerId="LiveId" clId="{F016585C-6E24-495E-9D1B-52C36400B0B8}" dt="2023-02-03T12:29:25.063" v="116" actId="478"/>
          <ac:picMkLst>
            <pc:docMk/>
            <pc:sldMk cId="1039141490" sldId="738"/>
            <ac:picMk id="6" creationId="{FF0C4DA0-9532-6E5B-ABDD-332AADF229FA}"/>
          </ac:picMkLst>
        </pc:picChg>
      </pc:sldChg>
      <pc:sldChg chg="addSp delSp modSp mod">
        <pc:chgData name="Hattan Raad" userId="50713836dd5dcf3c" providerId="LiveId" clId="{F016585C-6E24-495E-9D1B-52C36400B0B8}" dt="2023-02-03T12:30:24.037" v="129"/>
        <pc:sldMkLst>
          <pc:docMk/>
          <pc:sldMk cId="4251646018" sldId="739"/>
        </pc:sldMkLst>
        <pc:picChg chg="del">
          <ac:chgData name="Hattan Raad" userId="50713836dd5dcf3c" providerId="LiveId" clId="{F016585C-6E24-495E-9D1B-52C36400B0B8}" dt="2023-02-03T12:30:23.268" v="128" actId="478"/>
          <ac:picMkLst>
            <pc:docMk/>
            <pc:sldMk cId="4251646018" sldId="739"/>
            <ac:picMk id="2" creationId="{EE809903-2AFE-62BD-28AE-ECE6C0585281}"/>
          </ac:picMkLst>
        </pc:picChg>
        <pc:picChg chg="add mod">
          <ac:chgData name="Hattan Raad" userId="50713836dd5dcf3c" providerId="LiveId" clId="{F016585C-6E24-495E-9D1B-52C36400B0B8}" dt="2023-02-03T12:30:24.037" v="129"/>
          <ac:picMkLst>
            <pc:docMk/>
            <pc:sldMk cId="4251646018" sldId="739"/>
            <ac:picMk id="4" creationId="{221DBA21-1EE0-9D91-9F7E-7AEF275AC8F6}"/>
          </ac:picMkLst>
        </pc:picChg>
      </pc:sldChg>
      <pc:sldChg chg="addSp delSp modSp mod">
        <pc:chgData name="Hattan Raad" userId="50713836dd5dcf3c" providerId="LiveId" clId="{F016585C-6E24-495E-9D1B-52C36400B0B8}" dt="2023-02-03T12:30:10.905" v="127" actId="14100"/>
        <pc:sldMkLst>
          <pc:docMk/>
          <pc:sldMk cId="2181124184" sldId="740"/>
        </pc:sldMkLst>
        <pc:picChg chg="add mod">
          <ac:chgData name="Hattan Raad" userId="50713836dd5dcf3c" providerId="LiveId" clId="{F016585C-6E24-495E-9D1B-52C36400B0B8}" dt="2023-02-03T12:29:56.149" v="123" actId="14100"/>
          <ac:picMkLst>
            <pc:docMk/>
            <pc:sldMk cId="2181124184" sldId="740"/>
            <ac:picMk id="2" creationId="{65893C8E-7938-7EC3-3A7D-3688E53D64C0}"/>
          </ac:picMkLst>
        </pc:picChg>
        <pc:picChg chg="del">
          <ac:chgData name="Hattan Raad" userId="50713836dd5dcf3c" providerId="LiveId" clId="{F016585C-6E24-495E-9D1B-52C36400B0B8}" dt="2023-02-03T12:29:50.978" v="120" actId="478"/>
          <ac:picMkLst>
            <pc:docMk/>
            <pc:sldMk cId="2181124184" sldId="740"/>
            <ac:picMk id="4" creationId="{D4E8390A-6753-9D98-B901-967B2643B2BF}"/>
          </ac:picMkLst>
        </pc:picChg>
        <pc:picChg chg="add mod">
          <ac:chgData name="Hattan Raad" userId="50713836dd5dcf3c" providerId="LiveId" clId="{F016585C-6E24-495E-9D1B-52C36400B0B8}" dt="2023-02-03T12:30:10.905" v="127" actId="14100"/>
          <ac:picMkLst>
            <pc:docMk/>
            <pc:sldMk cId="2181124184" sldId="740"/>
            <ac:picMk id="5" creationId="{1B62C16C-3461-7E91-C5AE-2E11C6C11E98}"/>
          </ac:picMkLst>
        </pc:picChg>
        <pc:picChg chg="del">
          <ac:chgData name="Hattan Raad" userId="50713836dd5dcf3c" providerId="LiveId" clId="{F016585C-6E24-495E-9D1B-52C36400B0B8}" dt="2023-02-03T12:29:57.102" v="124" actId="478"/>
          <ac:picMkLst>
            <pc:docMk/>
            <pc:sldMk cId="2181124184" sldId="740"/>
            <ac:picMk id="6" creationId="{1222BB18-24B7-7CEC-8787-E340B25194F0}"/>
          </ac:picMkLst>
        </pc:picChg>
      </pc:sldChg>
      <pc:sldChg chg="addSp delSp modSp mod">
        <pc:chgData name="Hattan Raad" userId="50713836dd5dcf3c" providerId="LiveId" clId="{F016585C-6E24-495E-9D1B-52C36400B0B8}" dt="2023-02-03T18:35:49.349" v="173" actId="14100"/>
        <pc:sldMkLst>
          <pc:docMk/>
          <pc:sldMk cId="516461404" sldId="742"/>
        </pc:sldMkLst>
        <pc:picChg chg="add mod">
          <ac:chgData name="Hattan Raad" userId="50713836dd5dcf3c" providerId="LiveId" clId="{F016585C-6E24-495E-9D1B-52C36400B0B8}" dt="2023-02-03T18:34:54.538" v="167" actId="14100"/>
          <ac:picMkLst>
            <pc:docMk/>
            <pc:sldMk cId="516461404" sldId="742"/>
            <ac:picMk id="2" creationId="{20A97D43-968F-C27B-08A8-F620D6D0B6AF}"/>
          </ac:picMkLst>
        </pc:picChg>
        <pc:picChg chg="del">
          <ac:chgData name="Hattan Raad" userId="50713836dd5dcf3c" providerId="LiveId" clId="{F016585C-6E24-495E-9D1B-52C36400B0B8}" dt="2023-02-03T18:34:33.563" v="164" actId="478"/>
          <ac:picMkLst>
            <pc:docMk/>
            <pc:sldMk cId="516461404" sldId="742"/>
            <ac:picMk id="4" creationId="{489A3576-187C-2011-500C-4585E4913BD2}"/>
          </ac:picMkLst>
        </pc:picChg>
        <pc:picChg chg="add mod">
          <ac:chgData name="Hattan Raad" userId="50713836dd5dcf3c" providerId="LiveId" clId="{F016585C-6E24-495E-9D1B-52C36400B0B8}" dt="2023-02-03T18:35:49.349" v="173" actId="14100"/>
          <ac:picMkLst>
            <pc:docMk/>
            <pc:sldMk cId="516461404" sldId="742"/>
            <ac:picMk id="5" creationId="{227B2C2F-25D9-A842-0C02-CB5D58FEAE39}"/>
          </ac:picMkLst>
        </pc:picChg>
        <pc:picChg chg="del">
          <ac:chgData name="Hattan Raad" userId="50713836dd5dcf3c" providerId="LiveId" clId="{F016585C-6E24-495E-9D1B-52C36400B0B8}" dt="2023-02-03T18:34:55.825" v="168" actId="478"/>
          <ac:picMkLst>
            <pc:docMk/>
            <pc:sldMk cId="516461404" sldId="742"/>
            <ac:picMk id="6" creationId="{0DA8006C-7EF2-E9B8-A294-E971C269FC79}"/>
          </ac:picMkLst>
        </pc:picChg>
      </pc:sldChg>
      <pc:sldChg chg="addSp delSp modSp mod">
        <pc:chgData name="Hattan Raad" userId="50713836dd5dcf3c" providerId="LiveId" clId="{F016585C-6E24-495E-9D1B-52C36400B0B8}" dt="2023-02-03T18:34:24.117" v="163" actId="14100"/>
        <pc:sldMkLst>
          <pc:docMk/>
          <pc:sldMk cId="3703604092" sldId="743"/>
        </pc:sldMkLst>
        <pc:picChg chg="add mod">
          <ac:chgData name="Hattan Raad" userId="50713836dd5dcf3c" providerId="LiveId" clId="{F016585C-6E24-495E-9D1B-52C36400B0B8}" dt="2023-02-03T18:34:03.404" v="160" actId="14100"/>
          <ac:picMkLst>
            <pc:docMk/>
            <pc:sldMk cId="3703604092" sldId="743"/>
            <ac:picMk id="2" creationId="{F068005A-D4AA-F612-7EEA-4C84EE1A81F8}"/>
          </ac:picMkLst>
        </pc:picChg>
        <pc:picChg chg="add mod">
          <ac:chgData name="Hattan Raad" userId="50713836dd5dcf3c" providerId="LiveId" clId="{F016585C-6E24-495E-9D1B-52C36400B0B8}" dt="2023-02-03T18:34:24.117" v="163" actId="14100"/>
          <ac:picMkLst>
            <pc:docMk/>
            <pc:sldMk cId="3703604092" sldId="743"/>
            <ac:picMk id="4" creationId="{FE3ED6D7-5A1F-40C0-7CEE-75C4834E618B}"/>
          </ac:picMkLst>
        </pc:picChg>
        <pc:picChg chg="del">
          <ac:chgData name="Hattan Raad" userId="50713836dd5dcf3c" providerId="LiveId" clId="{F016585C-6E24-495E-9D1B-52C36400B0B8}" dt="2023-02-03T12:33:00.069" v="157" actId="478"/>
          <ac:picMkLst>
            <pc:docMk/>
            <pc:sldMk cId="3703604092" sldId="743"/>
            <ac:picMk id="5" creationId="{D9897068-C234-5C95-BF9E-5C9C31BE867A}"/>
          </ac:picMkLst>
        </pc:picChg>
        <pc:picChg chg="del">
          <ac:chgData name="Hattan Raad" userId="50713836dd5dcf3c" providerId="LiveId" clId="{F016585C-6E24-495E-9D1B-52C36400B0B8}" dt="2023-02-03T18:34:04.723" v="161" actId="478"/>
          <ac:picMkLst>
            <pc:docMk/>
            <pc:sldMk cId="3703604092" sldId="743"/>
            <ac:picMk id="7" creationId="{7C473EA9-210D-7528-A699-62AEDB63ED2D}"/>
          </ac:picMkLst>
        </pc:picChg>
      </pc:sldChg>
      <pc:sldChg chg="addSp delSp modSp mod">
        <pc:chgData name="Hattan Raad" userId="50713836dd5dcf3c" providerId="LiveId" clId="{F016585C-6E24-495E-9D1B-52C36400B0B8}" dt="2023-02-03T12:32:56.615" v="156"/>
        <pc:sldMkLst>
          <pc:docMk/>
          <pc:sldMk cId="3754171377" sldId="744"/>
        </pc:sldMkLst>
        <pc:picChg chg="add mod">
          <ac:chgData name="Hattan Raad" userId="50713836dd5dcf3c" providerId="LiveId" clId="{F016585C-6E24-495E-9D1B-52C36400B0B8}" dt="2023-02-03T12:32:56.615" v="156"/>
          <ac:picMkLst>
            <pc:docMk/>
            <pc:sldMk cId="3754171377" sldId="744"/>
            <ac:picMk id="2" creationId="{DA3DD755-6CF4-B73D-044C-E02B665E008F}"/>
          </ac:picMkLst>
        </pc:picChg>
        <pc:picChg chg="del">
          <ac:chgData name="Hattan Raad" userId="50713836dd5dcf3c" providerId="LiveId" clId="{F016585C-6E24-495E-9D1B-52C36400B0B8}" dt="2023-02-03T12:32:55.643" v="155" actId="478"/>
          <ac:picMkLst>
            <pc:docMk/>
            <pc:sldMk cId="3754171377" sldId="744"/>
            <ac:picMk id="4" creationId="{3C282204-D644-53A6-217B-00D971E53BC1}"/>
          </ac:picMkLst>
        </pc:picChg>
      </pc:sldChg>
      <pc:sldChg chg="addSp delSp modSp mod">
        <pc:chgData name="Hattan Raad" userId="50713836dd5dcf3c" providerId="LiveId" clId="{F016585C-6E24-495E-9D1B-52C36400B0B8}" dt="2023-02-03T18:36:38.843" v="175"/>
        <pc:sldMkLst>
          <pc:docMk/>
          <pc:sldMk cId="1129941328" sldId="745"/>
        </pc:sldMkLst>
        <pc:picChg chg="add mod">
          <ac:chgData name="Hattan Raad" userId="50713836dd5dcf3c" providerId="LiveId" clId="{F016585C-6E24-495E-9D1B-52C36400B0B8}" dt="2023-02-03T18:36:38.843" v="175"/>
          <ac:picMkLst>
            <pc:docMk/>
            <pc:sldMk cId="1129941328" sldId="745"/>
            <ac:picMk id="2" creationId="{F55161D0-F905-8EC3-207A-5D9C150C9BFB}"/>
          </ac:picMkLst>
        </pc:picChg>
        <pc:picChg chg="del">
          <ac:chgData name="Hattan Raad" userId="50713836dd5dcf3c" providerId="LiveId" clId="{F016585C-6E24-495E-9D1B-52C36400B0B8}" dt="2023-02-03T18:35:55.576" v="174" actId="478"/>
          <ac:picMkLst>
            <pc:docMk/>
            <pc:sldMk cId="1129941328" sldId="745"/>
            <ac:picMk id="4" creationId="{52471A21-CE8F-B809-2E8A-9AB6DFA420A3}"/>
          </ac:picMkLst>
        </pc:picChg>
      </pc:sldChg>
      <pc:sldChg chg="addSp delSp modSp mod">
        <pc:chgData name="Hattan Raad" userId="50713836dd5dcf3c" providerId="LiveId" clId="{F016585C-6E24-495E-9D1B-52C36400B0B8}" dt="2023-02-03T18:38:36.112" v="187"/>
        <pc:sldMkLst>
          <pc:docMk/>
          <pc:sldMk cId="3752192027" sldId="746"/>
        </pc:sldMkLst>
        <pc:picChg chg="add mod">
          <ac:chgData name="Hattan Raad" userId="50713836dd5dcf3c" providerId="LiveId" clId="{F016585C-6E24-495E-9D1B-52C36400B0B8}" dt="2023-02-03T18:38:36.112" v="187"/>
          <ac:picMkLst>
            <pc:docMk/>
            <pc:sldMk cId="3752192027" sldId="746"/>
            <ac:picMk id="2" creationId="{89021D43-DA32-9D10-7FE4-ED0C9168F140}"/>
          </ac:picMkLst>
        </pc:picChg>
        <pc:picChg chg="del">
          <ac:chgData name="Hattan Raad" userId="50713836dd5dcf3c" providerId="LiveId" clId="{F016585C-6E24-495E-9D1B-52C36400B0B8}" dt="2023-02-03T18:37:54.391" v="186" actId="478"/>
          <ac:picMkLst>
            <pc:docMk/>
            <pc:sldMk cId="3752192027" sldId="746"/>
            <ac:picMk id="6" creationId="{648AE88E-B923-9179-31D0-7614F9821431}"/>
          </ac:picMkLst>
        </pc:picChg>
      </pc:sldChg>
      <pc:sldChg chg="addSp delSp modSp mod">
        <pc:chgData name="Hattan Raad" userId="50713836dd5dcf3c" providerId="LiveId" clId="{F016585C-6E24-495E-9D1B-52C36400B0B8}" dt="2023-02-03T18:37:45.614" v="185"/>
        <pc:sldMkLst>
          <pc:docMk/>
          <pc:sldMk cId="2625439037" sldId="747"/>
        </pc:sldMkLst>
        <pc:picChg chg="add mod">
          <ac:chgData name="Hattan Raad" userId="50713836dd5dcf3c" providerId="LiveId" clId="{F016585C-6E24-495E-9D1B-52C36400B0B8}" dt="2023-02-03T18:37:45.614" v="185"/>
          <ac:picMkLst>
            <pc:docMk/>
            <pc:sldMk cId="2625439037" sldId="747"/>
            <ac:picMk id="2" creationId="{2C46BA70-6DD7-88C8-6ACB-062694C95D3B}"/>
          </ac:picMkLst>
        </pc:picChg>
        <pc:picChg chg="del">
          <ac:chgData name="Hattan Raad" userId="50713836dd5dcf3c" providerId="LiveId" clId="{F016585C-6E24-495E-9D1B-52C36400B0B8}" dt="2023-02-03T18:37:44.874" v="184" actId="478"/>
          <ac:picMkLst>
            <pc:docMk/>
            <pc:sldMk cId="2625439037" sldId="747"/>
            <ac:picMk id="4" creationId="{7EE462F2-5C86-B9BE-DAE4-FA22301E1903}"/>
          </ac:picMkLst>
        </pc:picChg>
      </pc:sldChg>
      <pc:sldChg chg="addSp delSp modSp mod">
        <pc:chgData name="Hattan Raad" userId="50713836dd5dcf3c" providerId="LiveId" clId="{F016585C-6E24-495E-9D1B-52C36400B0B8}" dt="2023-02-03T18:37:14.438" v="183" actId="14100"/>
        <pc:sldMkLst>
          <pc:docMk/>
          <pc:sldMk cId="938097956" sldId="748"/>
        </pc:sldMkLst>
        <pc:picChg chg="add mod">
          <ac:chgData name="Hattan Raad" userId="50713836dd5dcf3c" providerId="LiveId" clId="{F016585C-6E24-495E-9D1B-52C36400B0B8}" dt="2023-02-03T18:37:00.093" v="179" actId="1076"/>
          <ac:picMkLst>
            <pc:docMk/>
            <pc:sldMk cId="938097956" sldId="748"/>
            <ac:picMk id="2" creationId="{EA4DF25A-4259-AAA0-020F-1003EC6417FE}"/>
          </ac:picMkLst>
        </pc:picChg>
        <pc:picChg chg="del">
          <ac:chgData name="Hattan Raad" userId="50713836dd5dcf3c" providerId="LiveId" clId="{F016585C-6E24-495E-9D1B-52C36400B0B8}" dt="2023-02-03T18:36:43.079" v="176" actId="478"/>
          <ac:picMkLst>
            <pc:docMk/>
            <pc:sldMk cId="938097956" sldId="748"/>
            <ac:picMk id="4" creationId="{5079808E-EB26-E437-E3DB-B879E19E0EEB}"/>
          </ac:picMkLst>
        </pc:picChg>
        <pc:picChg chg="add mod">
          <ac:chgData name="Hattan Raad" userId="50713836dd5dcf3c" providerId="LiveId" clId="{F016585C-6E24-495E-9D1B-52C36400B0B8}" dt="2023-02-03T18:37:14.438" v="183" actId="14100"/>
          <ac:picMkLst>
            <pc:docMk/>
            <pc:sldMk cId="938097956" sldId="748"/>
            <ac:picMk id="5" creationId="{AC411A71-9C70-DC69-B347-4FF916D32545}"/>
          </ac:picMkLst>
        </pc:picChg>
        <pc:picChg chg="del mod">
          <ac:chgData name="Hattan Raad" userId="50713836dd5dcf3c" providerId="LiveId" clId="{F016585C-6E24-495E-9D1B-52C36400B0B8}" dt="2023-02-03T18:37:01.296" v="181" actId="478"/>
          <ac:picMkLst>
            <pc:docMk/>
            <pc:sldMk cId="938097956" sldId="748"/>
            <ac:picMk id="6" creationId="{181CCD56-FF4D-2C08-3470-F86D49CAAD6B}"/>
          </ac:picMkLst>
        </pc:picChg>
      </pc:sldChg>
      <pc:sldChg chg="addSp modSp">
        <pc:chgData name="Hattan Raad" userId="50713836dd5dcf3c" providerId="LiveId" clId="{F016585C-6E24-495E-9D1B-52C36400B0B8}" dt="2023-02-03T18:39:20.160" v="194"/>
        <pc:sldMkLst>
          <pc:docMk/>
          <pc:sldMk cId="1710321408" sldId="752"/>
        </pc:sldMkLst>
        <pc:picChg chg="add mod">
          <ac:chgData name="Hattan Raad" userId="50713836dd5dcf3c" providerId="LiveId" clId="{F016585C-6E24-495E-9D1B-52C36400B0B8}" dt="2023-02-03T18:39:20.160" v="194"/>
          <ac:picMkLst>
            <pc:docMk/>
            <pc:sldMk cId="1710321408" sldId="752"/>
            <ac:picMk id="2" creationId="{5BA6FF9C-9757-82C5-48AB-2FFA6594B68B}"/>
          </ac:picMkLst>
        </pc:picChg>
      </pc:sldChg>
      <pc:sldChg chg="delSp modSp del mod">
        <pc:chgData name="Hattan Raad" userId="50713836dd5dcf3c" providerId="LiveId" clId="{F016585C-6E24-495E-9D1B-52C36400B0B8}" dt="2023-02-03T18:39:02.855" v="193" actId="2696"/>
        <pc:sldMkLst>
          <pc:docMk/>
          <pc:sldMk cId="3544503918" sldId="752"/>
        </pc:sldMkLst>
        <pc:picChg chg="del mod">
          <ac:chgData name="Hattan Raad" userId="50713836dd5dcf3c" providerId="LiveId" clId="{F016585C-6E24-495E-9D1B-52C36400B0B8}" dt="2023-02-03T18:38:40.320" v="189" actId="478"/>
          <ac:picMkLst>
            <pc:docMk/>
            <pc:sldMk cId="3544503918" sldId="752"/>
            <ac:picMk id="4" creationId="{47E29037-6935-2236-9967-E225EF5E32ED}"/>
          </ac:picMkLst>
        </pc:picChg>
        <pc:picChg chg="del">
          <ac:chgData name="Hattan Raad" userId="50713836dd5dcf3c" providerId="LiveId" clId="{F016585C-6E24-495E-9D1B-52C36400B0B8}" dt="2023-02-03T18:38:58.186" v="191" actId="478"/>
          <ac:picMkLst>
            <pc:docMk/>
            <pc:sldMk cId="3544503918" sldId="752"/>
            <ac:picMk id="7" creationId="{8CEDC91C-7457-4E28-982F-D23B67E33DD7}"/>
          </ac:picMkLst>
        </pc:picChg>
        <pc:picChg chg="del">
          <ac:chgData name="Hattan Raad" userId="50713836dd5dcf3c" providerId="LiveId" clId="{F016585C-6E24-495E-9D1B-52C36400B0B8}" dt="2023-02-03T18:38:59.808" v="192" actId="478"/>
          <ac:picMkLst>
            <pc:docMk/>
            <pc:sldMk cId="3544503918" sldId="752"/>
            <ac:picMk id="9" creationId="{B0BCF634-3BCB-7940-013A-A88F7EAF28BC}"/>
          </ac:picMkLst>
        </pc:picChg>
      </pc:sldChg>
      <pc:sldChg chg="addSp delSp modSp mod">
        <pc:chgData name="Hattan Raad" userId="50713836dd5dcf3c" providerId="LiveId" clId="{F016585C-6E24-495E-9D1B-52C36400B0B8}" dt="2023-02-03T18:46:04.628" v="208" actId="14100"/>
        <pc:sldMkLst>
          <pc:docMk/>
          <pc:sldMk cId="3640183553" sldId="753"/>
        </pc:sldMkLst>
        <pc:picChg chg="add mod">
          <ac:chgData name="Hattan Raad" userId="50713836dd5dcf3c" providerId="LiveId" clId="{F016585C-6E24-495E-9D1B-52C36400B0B8}" dt="2023-02-03T18:45:35.401" v="202" actId="14100"/>
          <ac:picMkLst>
            <pc:docMk/>
            <pc:sldMk cId="3640183553" sldId="753"/>
            <ac:picMk id="2" creationId="{B1B398C2-6D79-4C67-54EE-B835E99FCB81}"/>
          </ac:picMkLst>
        </pc:picChg>
        <pc:picChg chg="del">
          <ac:chgData name="Hattan Raad" userId="50713836dd5dcf3c" providerId="LiveId" clId="{F016585C-6E24-495E-9D1B-52C36400B0B8}" dt="2023-02-03T18:45:30.940" v="200" actId="478"/>
          <ac:picMkLst>
            <pc:docMk/>
            <pc:sldMk cId="3640183553" sldId="753"/>
            <ac:picMk id="4" creationId="{8C0B698E-82DB-09FC-DE96-D51806091520}"/>
          </ac:picMkLst>
        </pc:picChg>
        <pc:picChg chg="add mod">
          <ac:chgData name="Hattan Raad" userId="50713836dd5dcf3c" providerId="LiveId" clId="{F016585C-6E24-495E-9D1B-52C36400B0B8}" dt="2023-02-03T18:46:04.628" v="208" actId="14100"/>
          <ac:picMkLst>
            <pc:docMk/>
            <pc:sldMk cId="3640183553" sldId="753"/>
            <ac:picMk id="5" creationId="{F1BF3BEC-98EF-9B24-2650-8ACD82FD9E87}"/>
          </ac:picMkLst>
        </pc:picChg>
        <pc:picChg chg="del mod">
          <ac:chgData name="Hattan Raad" userId="50713836dd5dcf3c" providerId="LiveId" clId="{F016585C-6E24-495E-9D1B-52C36400B0B8}" dt="2023-02-03T18:45:45.321" v="204" actId="478"/>
          <ac:picMkLst>
            <pc:docMk/>
            <pc:sldMk cId="3640183553" sldId="753"/>
            <ac:picMk id="6" creationId="{AD868AF1-78E9-40AD-509E-81FAEB5BF41C}"/>
          </ac:picMkLst>
        </pc:picChg>
      </pc:sldChg>
      <pc:sldChg chg="addSp delSp modSp mod">
        <pc:chgData name="Hattan Raad" userId="50713836dd5dcf3c" providerId="LiveId" clId="{F016585C-6E24-495E-9D1B-52C36400B0B8}" dt="2023-02-03T18:44:53.733" v="199"/>
        <pc:sldMkLst>
          <pc:docMk/>
          <pc:sldMk cId="2027862408" sldId="754"/>
        </pc:sldMkLst>
        <pc:picChg chg="add mod">
          <ac:chgData name="Hattan Raad" userId="50713836dd5dcf3c" providerId="LiveId" clId="{F016585C-6E24-495E-9D1B-52C36400B0B8}" dt="2023-02-03T18:44:53.733" v="199"/>
          <ac:picMkLst>
            <pc:docMk/>
            <pc:sldMk cId="2027862408" sldId="754"/>
            <ac:picMk id="2" creationId="{E5AA899F-8B1F-0CF9-A9E8-60687E546A0A}"/>
          </ac:picMkLst>
        </pc:picChg>
        <pc:picChg chg="del">
          <ac:chgData name="Hattan Raad" userId="50713836dd5dcf3c" providerId="LiveId" clId="{F016585C-6E24-495E-9D1B-52C36400B0B8}" dt="2023-02-03T18:39:42.498" v="198" actId="478"/>
          <ac:picMkLst>
            <pc:docMk/>
            <pc:sldMk cId="2027862408" sldId="754"/>
            <ac:picMk id="4" creationId="{7078ABD3-6BEE-F701-04E2-00A567412EE7}"/>
          </ac:picMkLst>
        </pc:picChg>
      </pc:sldChg>
      <pc:sldChg chg="add">
        <pc:chgData name="Hattan Raad" userId="50713836dd5dcf3c" providerId="LiveId" clId="{F016585C-6E24-495E-9D1B-52C36400B0B8}" dt="2023-02-03T18:38:50.562" v="190"/>
        <pc:sldMkLst>
          <pc:docMk/>
          <pc:sldMk cId="0" sldId="1040"/>
        </pc:sldMkLst>
      </pc:sldChg>
      <pc:sldChg chg="addSp delSp modSp add">
        <pc:chgData name="Hattan Raad" userId="50713836dd5dcf3c" providerId="LiveId" clId="{F016585C-6E24-495E-9D1B-52C36400B0B8}" dt="2023-02-03T18:39:38.387" v="197"/>
        <pc:sldMkLst>
          <pc:docMk/>
          <pc:sldMk cId="908734449" sldId="1041"/>
        </pc:sldMkLst>
        <pc:picChg chg="del">
          <ac:chgData name="Hattan Raad" userId="50713836dd5dcf3c" providerId="LiveId" clId="{F016585C-6E24-495E-9D1B-52C36400B0B8}" dt="2023-02-03T18:39:26.678" v="196" actId="478"/>
          <ac:picMkLst>
            <pc:docMk/>
            <pc:sldMk cId="908734449" sldId="1041"/>
            <ac:picMk id="2" creationId="{5BA6FF9C-9757-82C5-48AB-2FFA6594B68B}"/>
          </ac:picMkLst>
        </pc:picChg>
        <pc:picChg chg="add mod">
          <ac:chgData name="Hattan Raad" userId="50713836dd5dcf3c" providerId="LiveId" clId="{F016585C-6E24-495E-9D1B-52C36400B0B8}" dt="2023-02-03T18:39:38.387" v="197"/>
          <ac:picMkLst>
            <pc:docMk/>
            <pc:sldMk cId="908734449" sldId="1041"/>
            <ac:picMk id="4" creationId="{525879AA-0D01-7FC4-BF27-1A76C4198F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A4151C5-BE50-4FE3-AC29-4A08B10112A4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ACBBE1-418A-4CFE-B069-A8E6516E71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80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>
            <a:extLst>
              <a:ext uri="{FF2B5EF4-FFF2-40B4-BE49-F238E27FC236}">
                <a16:creationId xmlns:a16="http://schemas.microsoft.com/office/drawing/2014/main" id="{1986A47E-948D-4C9B-B741-88DE246C4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5123" name="Shape 17">
            <a:extLst>
              <a:ext uri="{FF2B5EF4-FFF2-40B4-BE49-F238E27FC236}">
                <a16:creationId xmlns:a16="http://schemas.microsoft.com/office/drawing/2014/main" id="{F2E4EE47-6CBB-47D8-906E-CA429ADD59A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16">
            <a:extLst>
              <a:ext uri="{FF2B5EF4-FFF2-40B4-BE49-F238E27FC236}">
                <a16:creationId xmlns:a16="http://schemas.microsoft.com/office/drawing/2014/main" id="{05CA74CB-2623-FEA0-921D-6300BDDEB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20483" name="Shape 17">
            <a:extLst>
              <a:ext uri="{FF2B5EF4-FFF2-40B4-BE49-F238E27FC236}">
                <a16:creationId xmlns:a16="http://schemas.microsoft.com/office/drawing/2014/main" id="{84293285-1853-1834-DF1E-DEBD12524FD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F038A5-4BBC-460E-A9D8-8929DCDC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524918-6B66-4047-9B8E-B95D54F30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524B88-B51E-4E40-BC7B-6A275779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4D1637-F4CC-4473-B9A8-91A6D037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9277BD-1E5F-45F5-9DD8-49810838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34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7FB6B0-AF2D-4E8B-A61F-30591245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BD51B6-12A1-4A6D-A49D-BE142844C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A14E95-4D90-409E-9C8D-48083D1B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7994F5-BB7E-465B-9506-6BCC6F26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0A33F9-5235-49A0-AABB-AEE0920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15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8E48F4D-B5AA-446E-AB43-C7A54896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3B4D44-24BE-4D2D-9961-C1F4AE534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38A5CA-B43B-44EE-AD58-E8629801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78392-A130-47F2-8DF3-6961D5EF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79EADD-FA86-4721-B100-AAE50E7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719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0C441-DB32-476D-84BD-E5E2699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408371-4FE8-45B7-A334-4FEF029F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1EF5D0-F5F2-46A5-96C5-B858CD73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A91BDF-6307-4F06-8557-686E04E0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895CE7-5404-4A13-8199-ED0C4B75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422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ADE0C-7CC8-4074-95BC-32CB3DEA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0023B5E-EF39-49CA-8512-E0E549CB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BF1AF8-7580-4BC9-BD2C-FA9201AC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6BF302-CAF9-4AFC-845D-192852E7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3CED8A-0198-4285-998B-6E598451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15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51C8B2-D0A9-4850-AF0E-31AA9CAE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19DF73-59BA-4838-8A9D-8B13D2A36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691A01-DC1F-4F5F-B2B2-3C17C8C1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0752CB-946C-42ED-94D3-28F64061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D22115-E1B1-499C-9AC0-80F443DE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8FEF6A-B353-47E0-813D-5F369F28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202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A3B990-69C2-44DA-89AB-7AF1F031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75DF78-F8F8-49D6-BD1C-DCC636615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6D0A238-D3B5-4BCF-BC77-22F29955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466477D-4FEC-43A0-A8B0-58EDACA5E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10CAF2B-7891-4852-B431-2783B604D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C7C9F2-1C92-4207-8645-56524520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59106B0-070C-48C6-AB1D-6308B27D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BCCDB0C-561A-49AF-A068-BEA6E6C7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699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EF011C-A13E-4839-8467-46A00135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3C21DF-4EC3-46B0-A1D6-032D60B6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BB151A1-BC94-4F42-9BE7-DE63D34D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7E38868-72B2-49D1-AE29-4C718166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080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3F82D8-A8C0-4C27-8588-0A71C51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0BD2843-D859-4C6E-AE06-68922259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5890C2-4FEF-4B5A-B0C0-97654CA2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803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7984EE-B94D-40AF-8F1D-8128C572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9505C1-3457-47D2-82C8-D771EBCF6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0F66C7-5940-4EDE-B184-038D739EB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A0BD9C-5136-4A1F-8061-F8D47B23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A8BADB-C0B4-43A1-923F-DCEC04F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C5ADB6-D144-48DF-A1BE-040D14E4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345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78E12-A793-4C50-8738-82986261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1D8916B-DD0F-45CA-9957-EC8AF94F3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06888-63E5-4FAF-B9E0-8F9595CC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ED8317-F0A8-429C-972C-1B14A379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EF817C-3DC8-4175-9A11-EED1652D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346F0-DB1C-49BF-9372-163A4A0D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68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A473EBF-CF17-46DD-9B0C-66A1B3CA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FF124E-4486-4BFB-BE45-BBB2FD4F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CDA203-9F62-4628-AB02-B795A06BA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C049C8-49BD-42D4-AC84-02DB1CDD4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4B605C-D24F-49C1-99FD-2F5F3F080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581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19">
            <a:extLst>
              <a:ext uri="{FF2B5EF4-FFF2-40B4-BE49-F238E27FC236}">
                <a16:creationId xmlns:a16="http://schemas.microsoft.com/office/drawing/2014/main" id="{364E3813-1AE0-492B-BDA6-8ABC33CC1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96850"/>
            <a:ext cx="10515600" cy="1063625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SzPct val="25000"/>
              <a:buFontTx/>
              <a:buNone/>
            </a:pPr>
            <a:r>
              <a:rPr lang="en-US" altLang="ar-SA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4099" name="Shape 20">
            <a:extLst>
              <a:ext uri="{FF2B5EF4-FFF2-40B4-BE49-F238E27FC236}">
                <a16:creationId xmlns:a16="http://schemas.microsoft.com/office/drawing/2014/main" id="{626D3E61-4C3C-42CE-9FE3-F4D0168E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ar-SA" sz="3200" b="0" i="0" u="none" strike="noStrike" kern="1200" cap="none" spc="0" normalizeH="0" baseline="0" noProof="0">
                <a:ln>
                  <a:noFill/>
                </a:ln>
                <a:solidFill>
                  <a:srgbClr val="A8B1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4100" name="Shape 21">
            <a:extLst>
              <a:ext uri="{FF2B5EF4-FFF2-40B4-BE49-F238E27FC236}">
                <a16:creationId xmlns:a16="http://schemas.microsoft.com/office/drawing/2014/main" id="{8FD18155-F5E7-4E52-ABD2-877D190BB9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صورة 1">
            <a:extLst>
              <a:ext uri="{FF2B5EF4-FFF2-40B4-BE49-F238E27FC236}">
                <a16:creationId xmlns:a16="http://schemas.microsoft.com/office/drawing/2014/main" id="{04344286-E6B7-47B0-952D-0A65941A5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C356CE51-AB98-41D7-AEDE-9A374E0A9C64}"/>
              </a:ext>
            </a:extLst>
          </p:cNvPr>
          <p:cNvSpPr/>
          <p:nvPr/>
        </p:nvSpPr>
        <p:spPr>
          <a:xfrm>
            <a:off x="2638425" y="18669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altLang="ar-SA" sz="2800" b="1">
                <a:latin typeface="Sakkal Majalla" panose="02000000000000000000" pitchFamily="2" charset="-78"/>
                <a:cs typeface="Sakkal Majalla" panose="02000000000000000000" pitchFamily="2" charset="-78"/>
              </a:rPr>
              <a:t>الثانوية ( مسار الصحة والحياة )</a:t>
            </a:r>
            <a:endParaRPr kumimoji="0" lang="en-US" altLang="ar-SA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 panose="020B0604020202020204" pitchFamily="34" charset="0"/>
            </a:endParaRPr>
          </a:p>
        </p:txBody>
      </p:sp>
      <p:sp>
        <p:nvSpPr>
          <p:cNvPr id="4103" name="TextBox 4">
            <a:extLst>
              <a:ext uri="{FF2B5EF4-FFF2-40B4-BE49-F238E27FC236}">
                <a16:creationId xmlns:a16="http://schemas.microsoft.com/office/drawing/2014/main" id="{4F69DEFF-EE87-4A96-8407-27194A8E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1943100"/>
            <a:ext cx="215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الصف/ المرحلة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4" name="TextBox 7">
            <a:extLst>
              <a:ext uri="{FF2B5EF4-FFF2-40B4-BE49-F238E27FC236}">
                <a16:creationId xmlns:a16="http://schemas.microsoft.com/office/drawing/2014/main" id="{575B4D73-A32E-4B58-B7AE-B39EDDDF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3489325"/>
            <a:ext cx="215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المـــــــــــــــادة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5" name="TextBox 8">
            <a:extLst>
              <a:ext uri="{FF2B5EF4-FFF2-40B4-BE49-F238E27FC236}">
                <a16:creationId xmlns:a16="http://schemas.microsoft.com/office/drawing/2014/main" id="{BD69DE7E-F025-48BE-8979-0415EE5D7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4227513"/>
            <a:ext cx="2227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موضوع الدرس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6" name="TextBox 9">
            <a:extLst>
              <a:ext uri="{FF2B5EF4-FFF2-40B4-BE49-F238E27FC236}">
                <a16:creationId xmlns:a16="http://schemas.microsoft.com/office/drawing/2014/main" id="{F3F08E62-1E6A-498D-A6BD-98E41614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5029200"/>
            <a:ext cx="169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اسم المعلم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Rounded Rectangle 20">
            <a:extLst>
              <a:ext uri="{FF2B5EF4-FFF2-40B4-BE49-F238E27FC236}">
                <a16:creationId xmlns:a16="http://schemas.microsoft.com/office/drawing/2014/main" id="{16750308-20EB-4B08-94A3-3AA3810D9FF7}"/>
              </a:ext>
            </a:extLst>
          </p:cNvPr>
          <p:cNvSpPr/>
          <p:nvPr/>
        </p:nvSpPr>
        <p:spPr>
          <a:xfrm>
            <a:off x="2638425" y="34163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 panose="020B0604020202020204" pitchFamily="34" charset="0"/>
              </a:rPr>
              <a:t>مبادئ العلوم الصحية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 panose="020B0604020202020204" pitchFamily="34" charset="0"/>
            </a:endParaRPr>
          </a:p>
        </p:txBody>
      </p:sp>
      <p:sp>
        <p:nvSpPr>
          <p:cNvPr id="53" name="Rounded Rectangle 21">
            <a:extLst>
              <a:ext uri="{FF2B5EF4-FFF2-40B4-BE49-F238E27FC236}">
                <a16:creationId xmlns:a16="http://schemas.microsoft.com/office/drawing/2014/main" id="{13A9CAC3-03C4-4F5E-A49E-36036FD2969F}"/>
              </a:ext>
            </a:extLst>
          </p:cNvPr>
          <p:cNvSpPr/>
          <p:nvPr/>
        </p:nvSpPr>
        <p:spPr>
          <a:xfrm>
            <a:off x="2638423" y="4157663"/>
            <a:ext cx="5060951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2800" b="1" dirty="0" err="1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اثراءات</a:t>
            </a:r>
            <a:r>
              <a:rPr lang="ar-SA" sz="2800" b="1" dirty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الفصل 4+5+6</a:t>
            </a:r>
          </a:p>
        </p:txBody>
      </p:sp>
      <p:sp>
        <p:nvSpPr>
          <p:cNvPr id="55" name="Rounded Rectangle 22">
            <a:extLst>
              <a:ext uri="{FF2B5EF4-FFF2-40B4-BE49-F238E27FC236}">
                <a16:creationId xmlns:a16="http://schemas.microsoft.com/office/drawing/2014/main" id="{FFF877DE-29BC-409A-B559-6D50283E9CD8}"/>
              </a:ext>
            </a:extLst>
          </p:cNvPr>
          <p:cNvSpPr/>
          <p:nvPr/>
        </p:nvSpPr>
        <p:spPr>
          <a:xfrm>
            <a:off x="2638425" y="4926013"/>
            <a:ext cx="506095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رعد </a:t>
            </a: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النفيعي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0" name="TextBox 23">
            <a:extLst>
              <a:ext uri="{FF2B5EF4-FFF2-40B4-BE49-F238E27FC236}">
                <a16:creationId xmlns:a16="http://schemas.microsoft.com/office/drawing/2014/main" id="{7408963F-E24C-403B-BD80-AF87A55B1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2714625"/>
            <a:ext cx="169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الفصل الدراسي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Rounded Rectangle 24">
            <a:extLst>
              <a:ext uri="{FF2B5EF4-FFF2-40B4-BE49-F238E27FC236}">
                <a16:creationId xmlns:a16="http://schemas.microsoft.com/office/drawing/2014/main" id="{9989C978-DDF8-476F-954E-864A34D2BC82}"/>
              </a:ext>
            </a:extLst>
          </p:cNvPr>
          <p:cNvSpPr/>
          <p:nvPr/>
        </p:nvSpPr>
        <p:spPr>
          <a:xfrm>
            <a:off x="2638425" y="26416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 panose="020B0604020202020204" pitchFamily="34" charset="0"/>
              </a:rPr>
              <a:t>الثاني</a:t>
            </a:r>
            <a:r>
              <a:rPr kumimoji="0" lang="ar-SA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n-US" altLang="ar-SA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1C481F7-B246-E3AA-7A67-AFBE95A02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382520"/>
            <a:ext cx="5996939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F017F04F-C64C-5FC3-0F2A-287D9781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3" y="2199957"/>
            <a:ext cx="5890258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77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47E31E9-7C46-410F-A41F-A9993846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20" y="2353945"/>
            <a:ext cx="562312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1C9D4C-735C-3BB9-F207-E2FA33DA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53" y="2220595"/>
            <a:ext cx="619843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42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48F5E8FA-A532-67DC-47FB-1FE7C5D3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46325"/>
            <a:ext cx="10796588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163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5F776460-93C9-86B0-851F-FAE9F4F8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2201862"/>
            <a:ext cx="71815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85770073-05AD-EF66-9AD6-91FC624F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6" y="2287586"/>
            <a:ext cx="4487904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23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BB05ACF0-24DA-7B8E-E282-78FDDFAD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60" y="2148840"/>
            <a:ext cx="510032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BDC89633-E14C-6A5A-E78B-3259A6CB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143125"/>
            <a:ext cx="618998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23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795FC938-8D94-FBCA-84E1-C39E4581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1713"/>
            <a:ext cx="107965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37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2329685-4AF1-C5EF-14B1-5BE3D2BDF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442228"/>
            <a:ext cx="4581525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590C946A-873B-2F9D-01C9-32CA52BF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2352675"/>
            <a:ext cx="366903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740F382E-884E-7D79-D0B5-BDABC54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" y="2240280"/>
            <a:ext cx="3303269" cy="450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184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2ED7962-D3FA-8181-FE17-54F29FD3C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69" y="2331720"/>
            <a:ext cx="4570413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E338E476-62B3-00D4-FA90-871D5B37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" y="2269374"/>
            <a:ext cx="6382385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37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69225112-09CB-8A92-7740-EC3762E6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9497"/>
            <a:ext cx="599694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84A891C6-953A-EEEB-2120-B1109AD4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8" y="2343784"/>
            <a:ext cx="573754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5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160D8D9F-65BD-6F65-9DA6-9CF67AD66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78" y="1837055"/>
            <a:ext cx="56292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41B80E9-76F7-70A0-0E1B-E1EFBC7F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35" y="3297238"/>
            <a:ext cx="8264421" cy="3239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349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563BD4B-6470-28AD-9C8E-A4409EA8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110" y="1811008"/>
            <a:ext cx="5381625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C8B299F-3700-D1EF-40FE-FA251C096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3429000"/>
            <a:ext cx="8067675" cy="328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022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5" name="الاهمال">
            <a:hlinkClick r:id="" action="ppaction://media"/>
            <a:extLst>
              <a:ext uri="{FF2B5EF4-FFF2-40B4-BE49-F238E27FC236}">
                <a16:creationId xmlns:a16="http://schemas.microsoft.com/office/drawing/2014/main" id="{6F79CE20-90C1-88A8-A134-95CD61B50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4570" y="2068830"/>
            <a:ext cx="8412480" cy="38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4E697B6-EA22-C236-3D8B-A36C4A2E6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980" y="2395104"/>
            <a:ext cx="630936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F2CCD512-D2CF-D6BB-4468-53E07907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" y="2395104"/>
            <a:ext cx="48958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141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65893C8E-7938-7EC3-3A7D-3688E53D6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20" y="2418384"/>
            <a:ext cx="618236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1B62C16C-3461-7E91-C5AE-2E11C6C11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3" y="2418384"/>
            <a:ext cx="5392737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12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1DBA21-1EE0-9D91-9F7E-7AEF275A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2346325"/>
            <a:ext cx="97536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646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D9A24369-0D36-0A35-0127-4B05D9E5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98" y="2403475"/>
            <a:ext cx="587446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D1A92A00-6C11-DB83-491B-B9B2541A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2403475"/>
            <a:ext cx="587446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513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2BFE2A36-07C5-E721-2345-0EF6EEF1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80" y="2300605"/>
            <a:ext cx="616077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70271E10-EC60-D9A6-6F2D-43EBA1207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300605"/>
            <a:ext cx="562737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48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41FC5714-0C4D-0835-A381-7A3A52EBE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19" y="2380615"/>
            <a:ext cx="64716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7B9CEEAA-ADE9-45C2-1B6A-63BF70B6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8" y="2380615"/>
            <a:ext cx="517239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927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DA3DD755-6CF4-B73D-044C-E02B665E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43125"/>
            <a:ext cx="97536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71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068005A-D4AA-F612-7EEA-4C84EE1A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489" y="2348842"/>
            <a:ext cx="5699125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E3ED6D7-5A1F-40C0-7CEE-75C4834E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343150"/>
            <a:ext cx="5698489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604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20A97D43-968F-C27B-08A8-F620D6D0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2296795"/>
            <a:ext cx="597344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227B2C2F-25D9-A842-0C02-CB5D58FE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6" y="2319337"/>
            <a:ext cx="5577204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461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التعاطف">
            <a:hlinkClick r:id="" action="ppaction://media"/>
            <a:extLst>
              <a:ext uri="{FF2B5EF4-FFF2-40B4-BE49-F238E27FC236}">
                <a16:creationId xmlns:a16="http://schemas.microsoft.com/office/drawing/2014/main" id="{09E6B56D-8378-88FE-1B26-9E19335CA9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470" y="2326640"/>
            <a:ext cx="10439400" cy="37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4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55161D0-F905-8EC3-207A-5D9C150C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1863"/>
            <a:ext cx="97536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941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A4DF25A-4259-AAA0-020F-1003EC64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17" y="2324893"/>
            <a:ext cx="6352223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AC411A71-9C70-DC69-B347-4FF916D32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346325"/>
            <a:ext cx="514985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97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2C46BA70-6DD7-88C8-6ACB-062694C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811338"/>
            <a:ext cx="9753600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439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09745E1-73BE-F9A7-3680-F6719CD7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1663"/>
            <a:ext cx="551497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BD511965-8466-2E77-649A-D5ED4A93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286125"/>
            <a:ext cx="95250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577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5" name="البادئة">
            <a:hlinkClick r:id="" action="ppaction://media"/>
            <a:extLst>
              <a:ext uri="{FF2B5EF4-FFF2-40B4-BE49-F238E27FC236}">
                <a16:creationId xmlns:a16="http://schemas.microsoft.com/office/drawing/2014/main" id="{E9185BEF-17DC-179C-0C15-1351358EF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170" y="2754630"/>
            <a:ext cx="10414000" cy="20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89021D43-DA32-9D10-7FE4-ED0C9168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847850"/>
            <a:ext cx="97536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192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9">
            <a:extLst>
              <a:ext uri="{FF2B5EF4-FFF2-40B4-BE49-F238E27FC236}">
                <a16:creationId xmlns:a16="http://schemas.microsoft.com/office/drawing/2014/main" id="{22F3FCB4-8137-F595-CB48-DAE940C6C3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9459" name="Shape 20">
            <a:extLst>
              <a:ext uri="{FF2B5EF4-FFF2-40B4-BE49-F238E27FC236}">
                <a16:creationId xmlns:a16="http://schemas.microsoft.com/office/drawing/2014/main" id="{5E4A39BA-EC46-C5DA-1188-CACCEEA9D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9460" name="Shape 21">
            <a:extLst>
              <a:ext uri="{FF2B5EF4-FFF2-40B4-BE49-F238E27FC236}">
                <a16:creationId xmlns:a16="http://schemas.microsoft.com/office/drawing/2014/main" id="{548B4A3C-6060-36BE-F76E-AEE98E2612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1">
            <a:extLst>
              <a:ext uri="{FF2B5EF4-FFF2-40B4-BE49-F238E27FC236}">
                <a16:creationId xmlns:a16="http://schemas.microsoft.com/office/drawing/2014/main" id="{991704A2-2E3D-0802-73B9-07A73D8D6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AF654C6-526E-4326-BB94-AA85E75BB84B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72EC4B5B-634C-90BF-5F2E-434DF462C8C4}"/>
              </a:ext>
            </a:extLst>
          </p:cNvPr>
          <p:cNvSpPr/>
          <p:nvPr/>
        </p:nvSpPr>
        <p:spPr>
          <a:xfrm>
            <a:off x="2479675" y="515938"/>
            <a:ext cx="7116763" cy="606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تفسير أجزاء الكلمات2</a:t>
            </a:r>
          </a:p>
        </p:txBody>
      </p:sp>
      <p:pic>
        <p:nvPicPr>
          <p:cNvPr id="19464" name="صورة 3">
            <a:extLst>
              <a:ext uri="{FF2B5EF4-FFF2-40B4-BE49-F238E27FC236}">
                <a16:creationId xmlns:a16="http://schemas.microsoft.com/office/drawing/2014/main" id="{868643D8-C880-8BF0-53A2-2AD60367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947863"/>
            <a:ext cx="919162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5BA6FF9C-9757-82C5-48AB-2FFA6594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346325"/>
            <a:ext cx="97536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321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5879AA-0D01-7FC4-BF27-1A76C419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965325"/>
            <a:ext cx="82740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734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5AA899F-8B1F-0CF9-A9E8-60687E54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2049463"/>
            <a:ext cx="885666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6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142CBE59-CFDA-F61D-6143-A8DFDFCC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3" y="2220595"/>
            <a:ext cx="614743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C9D3605-1325-C801-FC07-D37E4AFCA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78" y="2286475"/>
            <a:ext cx="5877479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713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B1B398C2-6D79-4C67-54EE-B835E99FC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43125"/>
            <a:ext cx="59309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F1BF3BEC-98EF-9B24-2650-8ACD82FD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302667"/>
            <a:ext cx="5835650" cy="447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183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8951DEE-7868-464D-9640-78388909A703}"/>
              </a:ext>
            </a:extLst>
          </p:cNvPr>
          <p:cNvSpPr txBox="1"/>
          <p:nvPr/>
        </p:nvSpPr>
        <p:spPr>
          <a:xfrm>
            <a:off x="4476750" y="3505379"/>
            <a:ext cx="28822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رجائي لكم بالتوفيق 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C4A07-7D91-3935-F19C-1F6ECE6F2A85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6292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83794053-525B-23CD-3830-D9207434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" y="2231390"/>
            <a:ext cx="1032351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01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9">
            <a:extLst>
              <a:ext uri="{FF2B5EF4-FFF2-40B4-BE49-F238E27FC236}">
                <a16:creationId xmlns:a16="http://schemas.microsoft.com/office/drawing/2014/main" id="{BAC89F6F-946E-2ABD-7FF7-339D0541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05" y="2237491"/>
            <a:ext cx="530669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7">
            <a:extLst>
              <a:ext uri="{FF2B5EF4-FFF2-40B4-BE49-F238E27FC236}">
                <a16:creationId xmlns:a16="http://schemas.microsoft.com/office/drawing/2014/main" id="{4E48BBCD-CE6E-4B8C-1837-CEBCF7FD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2237491"/>
            <a:ext cx="635158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06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787940C9-79EC-CACA-9F88-D8217414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8" y="2209234"/>
            <a:ext cx="102774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43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11">
            <a:extLst>
              <a:ext uri="{FF2B5EF4-FFF2-40B4-BE49-F238E27FC236}">
                <a16:creationId xmlns:a16="http://schemas.microsoft.com/office/drawing/2014/main" id="{4D413DF7-F2E5-C9D9-5F79-B6D545EF0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2156377"/>
            <a:ext cx="411797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D422CB90-E7AF-6A80-2549-088D6A19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2143125"/>
            <a:ext cx="4422775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4">
            <a:extLst>
              <a:ext uri="{FF2B5EF4-FFF2-40B4-BE49-F238E27FC236}">
                <a16:creationId xmlns:a16="http://schemas.microsoft.com/office/drawing/2014/main" id="{AF892F13-09EC-43DB-EB6A-DAF20C945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2152650"/>
            <a:ext cx="35972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3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4+5+6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AB2C13E0-BD76-B135-C2FB-A505840E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100580"/>
            <a:ext cx="5787946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2A8373-C159-8E02-5E1B-07206CA00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1" y="2225993"/>
            <a:ext cx="5067301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1018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311</Words>
  <Application>Microsoft Office PowerPoint</Application>
  <PresentationFormat>شاشة عريضة</PresentationFormat>
  <Paragraphs>95</Paragraphs>
  <Slides>41</Slides>
  <Notes>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Sakkal Majalla</vt:lpstr>
      <vt:lpstr>نسق Office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سلطان المطيري</dc:creator>
  <cp:lastModifiedBy>Hattan Raad</cp:lastModifiedBy>
  <cp:revision>26</cp:revision>
  <dcterms:created xsi:type="dcterms:W3CDTF">2020-09-01T14:46:23Z</dcterms:created>
  <dcterms:modified xsi:type="dcterms:W3CDTF">2023-02-03T18:46:07Z</dcterms:modified>
</cp:coreProperties>
</file>