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603" r:id="rId5"/>
    <p:sldId id="258" r:id="rId6"/>
    <p:sldId id="259" r:id="rId7"/>
    <p:sldId id="597" r:id="rId8"/>
    <p:sldId id="598" r:id="rId9"/>
    <p:sldId id="260" r:id="rId10"/>
    <p:sldId id="261" r:id="rId11"/>
    <p:sldId id="601" r:id="rId12"/>
    <p:sldId id="596" r:id="rId13"/>
    <p:sldId id="605" r:id="rId14"/>
    <p:sldId id="599" r:id="rId15"/>
    <p:sldId id="606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3EF8"/>
    <a:srgbClr val="932D80"/>
    <a:srgbClr val="B09DBA"/>
    <a:srgbClr val="508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5" y="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03/07/1445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0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ordwall.net/resource/27067376" TargetMode="External"/><Relationship Id="rId12" Type="http://schemas.openxmlformats.org/officeDocument/2006/relationships/image" Target="../media/image4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11" Type="http://schemas.openxmlformats.org/officeDocument/2006/relationships/slide" Target="slide14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openxmlformats.org/officeDocument/2006/relationships/image" Target="../media/image5.jpe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slide" Target="slide14.xml"/><Relationship Id="rId4" Type="http://schemas.openxmlformats.org/officeDocument/2006/relationships/image" Target="../media/image46.png"/><Relationship Id="rId9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5" Type="http://schemas.openxmlformats.org/officeDocument/2006/relationships/slide" Target="slide10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jpe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5.xml"/><Relationship Id="rId7" Type="http://schemas.openxmlformats.org/officeDocument/2006/relationships/image" Target="../media/image2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14.xml"/><Relationship Id="rId10" Type="http://schemas.openxmlformats.org/officeDocument/2006/relationships/image" Target="../media/image30.png"/><Relationship Id="rId4" Type="http://schemas.openxmlformats.org/officeDocument/2006/relationships/slide" Target="slide10.xml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0.xml"/><Relationship Id="rId5" Type="http://schemas.openxmlformats.org/officeDocument/2006/relationships/slide" Target="slide5.xml"/><Relationship Id="rId10" Type="http://schemas.openxmlformats.org/officeDocument/2006/relationships/image" Target="../media/image32.png"/><Relationship Id="rId4" Type="http://schemas.openxmlformats.org/officeDocument/2006/relationships/image" Target="../media/image5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5.xml"/><Relationship Id="rId7" Type="http://schemas.openxmlformats.org/officeDocument/2006/relationships/image" Target="../media/image2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slide" Target="slide7.xml"/><Relationship Id="rId5" Type="http://schemas.openxmlformats.org/officeDocument/2006/relationships/slide" Target="slide14.xml"/><Relationship Id="rId10" Type="http://schemas.openxmlformats.org/officeDocument/2006/relationships/image" Target="../media/image34.png"/><Relationship Id="rId4" Type="http://schemas.openxmlformats.org/officeDocument/2006/relationships/slide" Target="slide10.xm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5.xml"/><Relationship Id="rId7" Type="http://schemas.openxmlformats.org/officeDocument/2006/relationships/image" Target="../media/image3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slide" Target="slide14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053" y="3122269"/>
            <a:ext cx="5856003" cy="313537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8 reading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77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C701DACC-23B9-733E-0C2B-7FF8FDB111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860" y="1516656"/>
            <a:ext cx="7544853" cy="14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lientmoji">
            <a:extLst>
              <a:ext uri="{FF2B5EF4-FFF2-40B4-BE49-F238E27FC236}">
                <a16:creationId xmlns:a16="http://schemas.microsoft.com/office/drawing/2014/main" id="{76172A2C-2BBB-448E-280B-C45B802C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862" y="408559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4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3" name="مربع نص 2">
            <a:hlinkClick r:id="rId5" action="ppaction://hlinksldjump"/>
            <a:extLst>
              <a:ext uri="{FF2B5EF4-FFF2-40B4-BE49-F238E27FC236}">
                <a16:creationId xmlns:a16="http://schemas.microsoft.com/office/drawing/2014/main" id="{0BAD8BCD-AE6A-D9F2-005B-5274C0B24BE7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6" action="ppaction://hlinksldjump"/>
              </a:rPr>
              <a:t>H.W</a:t>
            </a:r>
            <a:endParaRPr lang="ar-SA" sz="28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C88ED73-642A-D78B-1918-7439C6915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398" y="1273629"/>
            <a:ext cx="2639424" cy="3875314"/>
          </a:xfrm>
          <a:prstGeom prst="rect">
            <a:avLst/>
          </a:prstGeom>
        </p:spPr>
      </p:pic>
      <p:sp>
        <p:nvSpPr>
          <p:cNvPr id="8" name="عنوان 1">
            <a:extLst>
              <a:ext uri="{FF2B5EF4-FFF2-40B4-BE49-F238E27FC236}">
                <a16:creationId xmlns:a16="http://schemas.microsoft.com/office/drawing/2014/main" id="{6F70C5DE-F6CC-398E-132B-FA01D90F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012" y="2057400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 err="1"/>
              <a:t>LuLu</a:t>
            </a:r>
            <a:endParaRPr lang="ar-SA" dirty="0"/>
          </a:p>
        </p:txBody>
      </p:sp>
      <p:pic>
        <p:nvPicPr>
          <p:cNvPr id="10" name="Picture 2" descr="dice">
            <a:extLst>
              <a:ext uri="{FF2B5EF4-FFF2-40B4-BE49-F238E27FC236}">
                <a16:creationId xmlns:a16="http://schemas.microsoft.com/office/drawing/2014/main" id="{9738D7BA-25C4-C96B-4D62-4E0EDA737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6" y="987223"/>
            <a:ext cx="2935752" cy="29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5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B141EDC4-2ECA-7929-D24C-3A421EA5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955" y="987223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13" name="Picture 2" descr="dice">
            <a:extLst>
              <a:ext uri="{FF2B5EF4-FFF2-40B4-BE49-F238E27FC236}">
                <a16:creationId xmlns:a16="http://schemas.microsoft.com/office/drawing/2014/main" id="{C7ED291C-2D33-6C3D-93EF-AA2E0D6F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6" y="0"/>
            <a:ext cx="2935752" cy="29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reate Gamified Interactive Reviews with Wordwall | Profweb">
            <a:hlinkClick r:id="rId7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8" y="3083006"/>
            <a:ext cx="4163081" cy="21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itmoji Image">
            <a:extLst>
              <a:ext uri="{FF2B5EF4-FFF2-40B4-BE49-F238E27FC236}">
                <a16:creationId xmlns:a16="http://schemas.microsoft.com/office/drawing/2014/main" id="{B514D119-9AA7-74B0-EDDB-077BE94EE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8"/>
          <a:stretch/>
        </p:blipFill>
        <p:spPr bwMode="auto">
          <a:xfrm>
            <a:off x="4298504" y="-313106"/>
            <a:ext cx="2271025" cy="15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hlinkClick r:id="rId10" action="ppaction://hlinksldjump"/>
            <a:extLst>
              <a:ext uri="{FF2B5EF4-FFF2-40B4-BE49-F238E27FC236}">
                <a16:creationId xmlns:a16="http://schemas.microsoft.com/office/drawing/2014/main" id="{90FBB4F8-14F4-4BA4-9BF6-768E804FE81E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11" action="ppaction://hlinksldjump"/>
              </a:rPr>
              <a:t>H.W</a:t>
            </a:r>
            <a:endParaRPr lang="ar-SA" sz="2800" dirty="0"/>
          </a:p>
        </p:txBody>
      </p:sp>
      <p:pic>
        <p:nvPicPr>
          <p:cNvPr id="3" name="IMG_4442">
            <a:hlinkClick r:id="" action="ppaction://media"/>
            <a:extLst>
              <a:ext uri="{FF2B5EF4-FFF2-40B4-BE49-F238E27FC236}">
                <a16:creationId xmlns:a16="http://schemas.microsoft.com/office/drawing/2014/main" id="{60140319-6274-E385-44D1-A0A025D271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49.6666"/>
                </p14:media>
              </p:ext>
            </p:extLst>
          </p:nvPr>
        </p:nvPicPr>
        <p:blipFill rotWithShape="1">
          <a:blip r:embed="rId12"/>
          <a:srcRect b="6123"/>
          <a:stretch/>
        </p:blipFill>
        <p:spPr>
          <a:xfrm>
            <a:off x="6143586" y="623478"/>
            <a:ext cx="3370528" cy="578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1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4C0CB33-45F4-435A-86EA-CD2E40EDBD78}"/>
              </a:ext>
            </a:extLst>
          </p:cNvPr>
          <p:cNvSpPr txBox="1"/>
          <p:nvPr/>
        </p:nvSpPr>
        <p:spPr>
          <a:xfrm>
            <a:off x="923587" y="2510819"/>
            <a:ext cx="2496413" cy="695265"/>
          </a:xfrm>
          <a:prstGeom prst="horizontalScroll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professional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E5DBE91-9470-4F0A-45E5-F05A3D26716D}"/>
              </a:ext>
            </a:extLst>
          </p:cNvPr>
          <p:cNvSpPr txBox="1"/>
          <p:nvPr/>
        </p:nvSpPr>
        <p:spPr>
          <a:xfrm>
            <a:off x="1398627" y="3632782"/>
            <a:ext cx="1877974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potential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699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933560-28A6-43E4-8038-59922BF98FF1}"/>
              </a:ext>
            </a:extLst>
          </p:cNvPr>
          <p:cNvSpPr txBox="1"/>
          <p:nvPr/>
        </p:nvSpPr>
        <p:spPr>
          <a:xfrm>
            <a:off x="1168601" y="1164588"/>
            <a:ext cx="1578429" cy="578882"/>
          </a:xfrm>
          <a:prstGeom prst="wedgeRoundRectCallout">
            <a:avLst>
              <a:gd name="adj1" fmla="val 68657"/>
              <a:gd name="adj2" fmla="val 4129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striker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 descr="Bitmoji Image">
            <a:extLst>
              <a:ext uri="{FF2B5EF4-FFF2-40B4-BE49-F238E27FC236}">
                <a16:creationId xmlns:a16="http://schemas.microsoft.com/office/drawing/2014/main" id="{9869CC7B-023D-C16C-E8C0-BC5432EA0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808" y="4243500"/>
            <a:ext cx="1982087" cy="19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70A7B99-C51D-9C19-535E-91B9AEA16316}"/>
              </a:ext>
            </a:extLst>
          </p:cNvPr>
          <p:cNvSpPr txBox="1"/>
          <p:nvPr/>
        </p:nvSpPr>
        <p:spPr>
          <a:xfrm>
            <a:off x="956219" y="4552315"/>
            <a:ext cx="2369367" cy="578882"/>
          </a:xfrm>
          <a:prstGeom prst="wedgeRoundRectCallout">
            <a:avLst>
              <a:gd name="adj1" fmla="val 78549"/>
              <a:gd name="adj2" fmla="val -3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techniques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27AF96F-5E77-5002-1F98-CA6E2C492611}"/>
              </a:ext>
            </a:extLst>
          </p:cNvPr>
          <p:cNvSpPr/>
          <p:nvPr/>
        </p:nvSpPr>
        <p:spPr>
          <a:xfrm>
            <a:off x="3786987" y="4641701"/>
            <a:ext cx="1289327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How to do</a:t>
            </a:r>
            <a:endParaRPr lang="ar-SA" sz="20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1643736-DB1C-363C-789B-984DE98DEB1E}"/>
              </a:ext>
            </a:extLst>
          </p:cNvPr>
          <p:cNvSpPr txBox="1"/>
          <p:nvPr/>
        </p:nvSpPr>
        <p:spPr>
          <a:xfrm>
            <a:off x="2224303" y="5440011"/>
            <a:ext cx="1697837" cy="578882"/>
          </a:xfrm>
          <a:prstGeom prst="wedgeRoundRectCallout">
            <a:avLst>
              <a:gd name="adj1" fmla="val 70476"/>
              <a:gd name="adj2" fmla="val 13196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career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1E012EB-9F83-026A-7E9A-350F6BCE6922}"/>
              </a:ext>
            </a:extLst>
          </p:cNvPr>
          <p:cNvSpPr/>
          <p:nvPr/>
        </p:nvSpPr>
        <p:spPr>
          <a:xfrm>
            <a:off x="3043135" y="1446537"/>
            <a:ext cx="204107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Who makes goals</a:t>
            </a:r>
            <a:endParaRPr lang="ar-SA" sz="2000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0C805B0-9988-50DA-706C-A9B24DDA59BF}"/>
              </a:ext>
            </a:extLst>
          </p:cNvPr>
          <p:cNvSpPr/>
          <p:nvPr/>
        </p:nvSpPr>
        <p:spPr>
          <a:xfrm>
            <a:off x="4431651" y="5582481"/>
            <a:ext cx="526106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job</a:t>
            </a:r>
            <a:endParaRPr lang="ar-SA" sz="2000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4835B34-06DB-DA91-6087-B81C738FE90D}"/>
              </a:ext>
            </a:extLst>
          </p:cNvPr>
          <p:cNvSpPr/>
          <p:nvPr/>
        </p:nvSpPr>
        <p:spPr>
          <a:xfrm>
            <a:off x="3485912" y="2674884"/>
            <a:ext cx="1967526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The best - skilled</a:t>
            </a:r>
            <a:endParaRPr lang="ar-SA" sz="2000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7AE3E3D2-D3DE-5206-0454-BC47F351A9BF}"/>
              </a:ext>
            </a:extLst>
          </p:cNvPr>
          <p:cNvSpPr/>
          <p:nvPr/>
        </p:nvSpPr>
        <p:spPr>
          <a:xfrm>
            <a:off x="3788887" y="3700921"/>
            <a:ext cx="1697837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Ability - talent</a:t>
            </a:r>
            <a:endParaRPr lang="ar-SA" sz="2000" dirty="0"/>
          </a:p>
        </p:txBody>
      </p:sp>
      <p:pic>
        <p:nvPicPr>
          <p:cNvPr id="18" name="Picture 2" descr="captain of football player kicking ball, striker shooting ball to make goal  cartoon flat illustration vector isolated in white background 4595442  Vector Art at Vecteezy">
            <a:extLst>
              <a:ext uri="{FF2B5EF4-FFF2-40B4-BE49-F238E27FC236}">
                <a16:creationId xmlns:a16="http://schemas.microsoft.com/office/drawing/2014/main" id="{D4B168CA-A997-66EA-C97A-A7068B31E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388" y="340144"/>
            <a:ext cx="21621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D5B3BE-D956-C82E-2AEE-AB2C8400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89" y="-58264"/>
            <a:ext cx="10058400" cy="1371600"/>
          </a:xfrm>
        </p:spPr>
        <p:txBody>
          <a:bodyPr/>
          <a:lstStyle/>
          <a:p>
            <a:r>
              <a:rPr lang="en-US" dirty="0"/>
              <a:t>Write in your notebook</a:t>
            </a:r>
            <a:endParaRPr lang="ar-SA" dirty="0"/>
          </a:p>
        </p:txBody>
      </p:sp>
      <p:pic>
        <p:nvPicPr>
          <p:cNvPr id="4" name="Picture 6" descr="Clientmoji">
            <a:extLst>
              <a:ext uri="{FF2B5EF4-FFF2-40B4-BE49-F238E27FC236}">
                <a16:creationId xmlns:a16="http://schemas.microsoft.com/office/drawing/2014/main" id="{183DFCD1-14E3-F921-CC00-F8C2A30B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86" y="1712432"/>
            <a:ext cx="3866427" cy="386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F9FFBC8-96B3-841E-695F-FF6614A281D3}"/>
              </a:ext>
            </a:extLst>
          </p:cNvPr>
          <p:cNvSpPr/>
          <p:nvPr/>
        </p:nvSpPr>
        <p:spPr>
          <a:xfrm rot="21258162">
            <a:off x="8245804" y="5348027"/>
            <a:ext cx="3318345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Make a question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DA2A7D-8149-B318-1BAC-D72C67216754}"/>
              </a:ext>
            </a:extLst>
          </p:cNvPr>
          <p:cNvSpPr/>
          <p:nvPr/>
        </p:nvSpPr>
        <p:spPr>
          <a:xfrm>
            <a:off x="3043215" y="1279141"/>
            <a:ext cx="6637380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Like final test </a:t>
            </a:r>
            <a:r>
              <a:rPr lang="ar-SA" sz="2400" b="1" dirty="0"/>
              <a:t>أسئلة للاختبار النهائي</a:t>
            </a:r>
            <a:endParaRPr lang="en-US" sz="24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4D6975-C00E-2F51-7AED-F696BF178624}"/>
              </a:ext>
            </a:extLst>
          </p:cNvPr>
          <p:cNvSpPr/>
          <p:nvPr/>
        </p:nvSpPr>
        <p:spPr>
          <a:xfrm>
            <a:off x="748089" y="2536065"/>
            <a:ext cx="5548677" cy="150810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Choose:</a:t>
            </a:r>
          </a:p>
          <a:p>
            <a:pPr algn="l" rtl="0"/>
            <a:r>
              <a:rPr lang="en-US" sz="2400" b="1" dirty="0" err="1"/>
              <a:t>Mmmmmmm</a:t>
            </a:r>
            <a:r>
              <a:rPr lang="en-US" sz="2400" b="1" dirty="0"/>
              <a:t> ………. </a:t>
            </a:r>
            <a:r>
              <a:rPr lang="en-US" sz="2400" b="1" dirty="0" err="1"/>
              <a:t>mmmmmmm</a:t>
            </a:r>
            <a:endParaRPr lang="en-US" sz="2400" b="1" dirty="0"/>
          </a:p>
          <a:p>
            <a:pPr algn="l" rtl="0"/>
            <a:r>
              <a:rPr lang="en-US" sz="2400" b="1" dirty="0"/>
              <a:t>(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sssss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6093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47613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224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</a:t>
            </a:r>
            <a:r>
              <a:rPr lang="en-US" sz="3600" dirty="0"/>
              <a:t>reading</a:t>
            </a:r>
            <a:endParaRPr lang="en-US" sz="3200" dirty="0"/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4" name="مربع نص 13">
            <a:hlinkClick r:id="rId9" action="ppaction://hlinksldjump"/>
            <a:extLst>
              <a:ext uri="{FF2B5EF4-FFF2-40B4-BE49-F238E27FC236}">
                <a16:creationId xmlns:a16="http://schemas.microsoft.com/office/drawing/2014/main" id="{71CA647D-460E-9D0F-9D9B-7C72C762DFE7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10" action="ppaction://hlinksldjump"/>
              </a:rPr>
              <a:t>H.W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60804D1-AFDC-DC6D-52E6-DC3261748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82" y="358182"/>
            <a:ext cx="9614506" cy="6199414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048088" y="143530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p.224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ربع نص 1">
            <a:hlinkClick r:id="rId5" action="ppaction://hlinksldjump"/>
            <a:extLst>
              <a:ext uri="{FF2B5EF4-FFF2-40B4-BE49-F238E27FC236}">
                <a16:creationId xmlns:a16="http://schemas.microsoft.com/office/drawing/2014/main" id="{BCD2ED5A-3E52-05C2-20BB-73DF792FB6E3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6" action="ppaction://hlinksldjump"/>
              </a:rPr>
              <a:t>H.W</a:t>
            </a:r>
            <a:endParaRPr lang="ar-SA" sz="2800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78437497-1447-809D-74B0-8087A7BDA6AB}"/>
              </a:ext>
            </a:extLst>
          </p:cNvPr>
          <p:cNvSpPr/>
          <p:nvPr/>
        </p:nvSpPr>
        <p:spPr>
          <a:xfrm>
            <a:off x="1083225" y="5015553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911B771D-7AB6-F6A7-DD63-1D1D7CB2228F}"/>
              </a:ext>
            </a:extLst>
          </p:cNvPr>
          <p:cNvSpPr/>
          <p:nvPr/>
        </p:nvSpPr>
        <p:spPr>
          <a:xfrm>
            <a:off x="1039682" y="5494186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yes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C92998C-A79A-3021-2777-259DDD6A31E6}"/>
              </a:ext>
            </a:extLst>
          </p:cNvPr>
          <p:cNvSpPr/>
          <p:nvPr/>
        </p:nvSpPr>
        <p:spPr>
          <a:xfrm>
            <a:off x="996139" y="5972819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7CE8131-A065-C764-9C63-820C706B5C08}"/>
              </a:ext>
            </a:extLst>
          </p:cNvPr>
          <p:cNvSpPr/>
          <p:nvPr/>
        </p:nvSpPr>
        <p:spPr>
          <a:xfrm>
            <a:off x="5519153" y="5015553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D4A37CE-0475-13AE-1C35-EEE65F1DDB21}"/>
              </a:ext>
            </a:extLst>
          </p:cNvPr>
          <p:cNvSpPr/>
          <p:nvPr/>
        </p:nvSpPr>
        <p:spPr>
          <a:xfrm>
            <a:off x="5519152" y="5522592"/>
            <a:ext cx="14843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b="1" dirty="0">
                <a:solidFill>
                  <a:srgbClr val="C00000"/>
                </a:solidFill>
                <a:latin typeface="MyriadPro-Light"/>
              </a:rPr>
              <a:t>no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4" y="2798047"/>
            <a:ext cx="8177541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read a text for specific information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use personal notes to write about their dream job</a:t>
            </a:r>
            <a:endParaRPr lang="en-US" sz="4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DB3E58-138A-8880-F3EB-46CACD45B207}"/>
              </a:ext>
            </a:extLst>
          </p:cNvPr>
          <p:cNvSpPr/>
          <p:nvPr/>
        </p:nvSpPr>
        <p:spPr>
          <a:xfrm>
            <a:off x="1436274" y="4682826"/>
            <a:ext cx="8033350" cy="830997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compare a list of good and bad jobs with classroom members</a:t>
            </a:r>
            <a:endParaRPr lang="en-US" sz="4400" b="1" dirty="0"/>
          </a:p>
        </p:txBody>
      </p:sp>
      <p:pic>
        <p:nvPicPr>
          <p:cNvPr id="3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0638EE13-DA54-E44D-3460-2EB70A784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06" y="5421214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DDBCC13-2E6A-3374-4452-49586F5D95F0}"/>
              </a:ext>
            </a:extLst>
          </p:cNvPr>
          <p:cNvSpPr/>
          <p:nvPr/>
        </p:nvSpPr>
        <p:spPr>
          <a:xfrm>
            <a:off x="1436274" y="5739097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find out the meaning of new words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EAFDBB3-F286-3999-01FC-A75F484C1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800" y="0"/>
            <a:ext cx="6116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Revision</a:t>
            </a:r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  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lustration of Kids Raising their Hands Asking Questions ...">
            <a:extLst>
              <a:ext uri="{FF2B5EF4-FFF2-40B4-BE49-F238E27FC236}">
                <a16:creationId xmlns:a16="http://schemas.microsoft.com/office/drawing/2014/main" id="{A5EF302B-CDE4-7F2B-6655-7693809F9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 bwMode="auto">
          <a:xfrm>
            <a:off x="7316433" y="2116519"/>
            <a:ext cx="4176150" cy="3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4059EBF-09E5-23A8-1E34-801A416A464E}"/>
              </a:ext>
            </a:extLst>
          </p:cNvPr>
          <p:cNvSpPr txBox="1"/>
          <p:nvPr/>
        </p:nvSpPr>
        <p:spPr>
          <a:xfrm>
            <a:off x="4285866" y="4805243"/>
            <a:ext cx="1134032" cy="578882"/>
          </a:xfrm>
          <a:prstGeom prst="wedgeRoundRectCallout">
            <a:avLst>
              <a:gd name="adj1" fmla="val 72239"/>
              <a:gd name="adj2" fmla="val -5474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7FA0735-FEC9-2A21-D95B-61384345B351}"/>
              </a:ext>
            </a:extLst>
          </p:cNvPr>
          <p:cNvSpPr txBox="1"/>
          <p:nvPr/>
        </p:nvSpPr>
        <p:spPr>
          <a:xfrm>
            <a:off x="2696759" y="4062034"/>
            <a:ext cx="908010" cy="578882"/>
          </a:xfrm>
          <a:prstGeom prst="wedgeRoundRectCallout">
            <a:avLst>
              <a:gd name="adj1" fmla="val -91171"/>
              <a:gd name="adj2" fmla="val -57936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56712E2-C103-8ACB-5A54-51748543877E}"/>
              </a:ext>
            </a:extLst>
          </p:cNvPr>
          <p:cNvSpPr txBox="1"/>
          <p:nvPr/>
        </p:nvSpPr>
        <p:spPr>
          <a:xfrm>
            <a:off x="3664989" y="5542795"/>
            <a:ext cx="1576032" cy="578882"/>
          </a:xfrm>
          <a:prstGeom prst="wedgeRoundRectCallout">
            <a:avLst>
              <a:gd name="adj1" fmla="val 79212"/>
              <a:gd name="adj2" fmla="val 23335"/>
              <a:gd name="adj3" fmla="val 16667"/>
            </a:avLst>
          </a:prstGeom>
          <a:solidFill>
            <a:srgbClr val="B09DBA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……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E5F0B59-F8B5-DC31-3F34-772F70BFE397}"/>
              </a:ext>
            </a:extLst>
          </p:cNvPr>
          <p:cNvSpPr txBox="1"/>
          <p:nvPr/>
        </p:nvSpPr>
        <p:spPr>
          <a:xfrm>
            <a:off x="927181" y="5415403"/>
            <a:ext cx="732064" cy="578882"/>
          </a:xfrm>
          <a:prstGeom prst="wedgeRoundRectCallout">
            <a:avLst>
              <a:gd name="adj1" fmla="val 89839"/>
              <a:gd name="adj2" fmla="val -37779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2" name="Picture 4" descr="Cute Cartoon Female Lawyer in Court 26960356 PNG">
            <a:extLst>
              <a:ext uri="{FF2B5EF4-FFF2-40B4-BE49-F238E27FC236}">
                <a16:creationId xmlns:a16="http://schemas.microsoft.com/office/drawing/2014/main" id="{1D00ACEC-A4DB-5024-1603-3C3A5EE3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899" y="5025598"/>
            <a:ext cx="1222951" cy="122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Mechanic Clipart Images | Free Download | PNG Transparent Background -  Pngtree">
            <a:extLst>
              <a:ext uri="{FF2B5EF4-FFF2-40B4-BE49-F238E27FC236}">
                <a16:creationId xmlns:a16="http://schemas.microsoft.com/office/drawing/2014/main" id="{F45CE914-9211-1DDE-7418-C588AAB39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9" b="17353"/>
          <a:stretch/>
        </p:blipFill>
        <p:spPr bwMode="auto">
          <a:xfrm>
            <a:off x="5241021" y="3835990"/>
            <a:ext cx="1580708" cy="10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29E23BB-DC19-2C6A-3BEC-3EFFFB85F3BE}"/>
              </a:ext>
            </a:extLst>
          </p:cNvPr>
          <p:cNvSpPr txBox="1"/>
          <p:nvPr/>
        </p:nvSpPr>
        <p:spPr>
          <a:xfrm>
            <a:off x="2362539" y="914971"/>
            <a:ext cx="4202140" cy="442674"/>
          </a:xfrm>
          <a:prstGeom prst="wedgeRoundRectCallout">
            <a:avLst>
              <a:gd name="adj1" fmla="val 53102"/>
              <a:gd name="adj2" fmla="val 8691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design clothes : ………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C2B17956-4CF7-AAFC-D5CC-140618E63ADB}"/>
              </a:ext>
            </a:extLst>
          </p:cNvPr>
          <p:cNvSpPr txBox="1"/>
          <p:nvPr/>
        </p:nvSpPr>
        <p:spPr>
          <a:xfrm>
            <a:off x="3133934" y="1704484"/>
            <a:ext cx="3324872" cy="442674"/>
          </a:xfrm>
          <a:prstGeom prst="wedgeRoundRectCallout">
            <a:avLst>
              <a:gd name="adj1" fmla="val 59597"/>
              <a:gd name="adj2" fmla="val 97978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takes photo: ………</a:t>
            </a:r>
            <a:endParaRPr lang="ar-SA" sz="1600" b="1" dirty="0">
              <a:solidFill>
                <a:schemeClr val="bg1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5708E2E6-38C9-F1C1-476F-0E13271D7216}"/>
              </a:ext>
            </a:extLst>
          </p:cNvPr>
          <p:cNvSpPr txBox="1"/>
          <p:nvPr/>
        </p:nvSpPr>
        <p:spPr>
          <a:xfrm>
            <a:off x="753264" y="2631737"/>
            <a:ext cx="2694391" cy="510778"/>
          </a:xfrm>
          <a:prstGeom prst="wedgeRoundRectCallout">
            <a:avLst>
              <a:gd name="adj1" fmla="val -63404"/>
              <a:gd name="adj2" fmla="val -104123"/>
              <a:gd name="adj3" fmla="val 16667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We read a book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1E128FB9-1413-BAF8-31DB-E2CB99F83E55}"/>
              </a:ext>
            </a:extLst>
          </p:cNvPr>
          <p:cNvSpPr txBox="1">
            <a:spLocks/>
          </p:cNvSpPr>
          <p:nvPr/>
        </p:nvSpPr>
        <p:spPr>
          <a:xfrm>
            <a:off x="3508817" y="2708673"/>
            <a:ext cx="1018800" cy="510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1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</a:rPr>
              <a:t>She</a:t>
            </a:r>
            <a:endParaRPr lang="en-US" sz="4000" dirty="0"/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D88248C9-F39E-7B7A-4520-C6E953F6D6AD}"/>
              </a:ext>
            </a:extLst>
          </p:cNvPr>
          <p:cNvSpPr txBox="1">
            <a:spLocks/>
          </p:cNvSpPr>
          <p:nvPr/>
        </p:nvSpPr>
        <p:spPr>
          <a:xfrm>
            <a:off x="4414460" y="2730653"/>
            <a:ext cx="3279528" cy="510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z="4000" dirty="0"/>
              <a:t>read</a:t>
            </a:r>
            <a:r>
              <a:rPr lang="en-US" sz="4000" dirty="0">
                <a:solidFill>
                  <a:srgbClr val="FF0000"/>
                </a:solidFill>
              </a:rPr>
              <a:t>s</a:t>
            </a:r>
            <a:r>
              <a:rPr lang="en-US" sz="4000" dirty="0"/>
              <a:t> a book</a:t>
            </a:r>
          </a:p>
        </p:txBody>
      </p:sp>
      <p:pic>
        <p:nvPicPr>
          <p:cNvPr id="9" name="Picture 2" descr="1 Freelance Web Designer Dubai in UAE | Best Web Designer UAE">
            <a:extLst>
              <a:ext uri="{FF2B5EF4-FFF2-40B4-BE49-F238E27FC236}">
                <a16:creationId xmlns:a16="http://schemas.microsoft.com/office/drawing/2014/main" id="{93EB3EE1-23CA-235A-52F4-B45BB24F9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27" y="4982156"/>
            <a:ext cx="1733683" cy="128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8,600+ Flight Attendant Stock Illustrations, Royalty-Free Vector Graphics &amp; Clip  Art - iStock | Stewardess, Flight attendant plane, Male flight attendant">
            <a:extLst>
              <a:ext uri="{FF2B5EF4-FFF2-40B4-BE49-F238E27FC236}">
                <a16:creationId xmlns:a16="http://schemas.microsoft.com/office/drawing/2014/main" id="{DEA2F94D-A444-9AE2-802B-6F21D6DDB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17"/>
          <a:stretch/>
        </p:blipFill>
        <p:spPr bwMode="auto">
          <a:xfrm>
            <a:off x="635032" y="3518228"/>
            <a:ext cx="1799594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6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6C8C64FC-ACA3-CE53-A098-0A37D4AF3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124" y="437102"/>
            <a:ext cx="6463874" cy="5983793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002" y="1490264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pic>
        <p:nvPicPr>
          <p:cNvPr id="8" name="Picture 6" descr="Clientmoji">
            <a:extLst>
              <a:ext uri="{FF2B5EF4-FFF2-40B4-BE49-F238E27FC236}">
                <a16:creationId xmlns:a16="http://schemas.microsoft.com/office/drawing/2014/main" id="{74478893-55A4-365F-B438-6E369CC1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97" y="-62795"/>
            <a:ext cx="1619911" cy="16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47AD1CD3-5F3C-8819-1011-3B2B3E71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755" y="1762428"/>
            <a:ext cx="2049794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8B430A1-6402-B824-62E3-B5A6CC3FC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9" y="2890879"/>
            <a:ext cx="2610795" cy="237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3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2" name="مربع نص 11">
            <a:hlinkClick r:id="rId4" action="ppaction://hlinksldjump"/>
            <a:extLst>
              <a:ext uri="{FF2B5EF4-FFF2-40B4-BE49-F238E27FC236}">
                <a16:creationId xmlns:a16="http://schemas.microsoft.com/office/drawing/2014/main" id="{62B507E4-572A-E3DD-CCCF-2A61202011E3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5" action="ppaction://hlinksldjump"/>
              </a:rPr>
              <a:t>H.W</a:t>
            </a:r>
            <a:endParaRPr lang="ar-SA" sz="2800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77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0E66B40D-82E1-0DA0-E188-F154F60680D1}"/>
              </a:ext>
            </a:extLst>
          </p:cNvPr>
          <p:cNvGrpSpPr/>
          <p:nvPr/>
        </p:nvGrpSpPr>
        <p:grpSpPr>
          <a:xfrm>
            <a:off x="983281" y="5022819"/>
            <a:ext cx="3336194" cy="1425427"/>
            <a:chOff x="8020382" y="1272326"/>
            <a:chExt cx="3826108" cy="1656828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9C3E984D-EE88-A4DA-BABE-A045886B7683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4" name="سهم: لليمين 13">
              <a:extLst>
                <a:ext uri="{FF2B5EF4-FFF2-40B4-BE49-F238E27FC236}">
                  <a16:creationId xmlns:a16="http://schemas.microsoft.com/office/drawing/2014/main" id="{A9563A43-621D-9A74-094D-411FB179F46C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سهم: لليمين 14">
              <a:extLst>
                <a:ext uri="{FF2B5EF4-FFF2-40B4-BE49-F238E27FC236}">
                  <a16:creationId xmlns:a16="http://schemas.microsoft.com/office/drawing/2014/main" id="{96F64B90-8959-C2A9-4761-7C38ADDFEE6D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BF4563B6-2B21-3582-675B-219DF572B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0D24852-D0FE-8DF9-3F40-A791093E9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7495437D-85D9-813C-CEC9-4E7A318A5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13226329-D0E6-1D73-299A-8EED0EC8C1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679" y="451753"/>
            <a:ext cx="2223443" cy="42847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A9F5F08-B2D1-5D08-4077-C49F5E9185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831" t="2143" b="27676"/>
          <a:stretch/>
        </p:blipFill>
        <p:spPr>
          <a:xfrm>
            <a:off x="5181599" y="315757"/>
            <a:ext cx="4489651" cy="481301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8881590-7F84-73F2-0770-89CE2FB44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304" t="57459" b="3175"/>
          <a:stretch/>
        </p:blipFill>
        <p:spPr>
          <a:xfrm>
            <a:off x="7549011" y="4092665"/>
            <a:ext cx="2045808" cy="269965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DB1704C-08FF-CD55-5D06-31980684524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50" t="21905" r="68882" b="70873"/>
          <a:stretch/>
        </p:blipFill>
        <p:spPr>
          <a:xfrm>
            <a:off x="403164" y="1062824"/>
            <a:ext cx="4207787" cy="108166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DE795B5-6D66-1876-105F-1F48B4EE92D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29" t="30577" r="45358" b="50058"/>
          <a:stretch/>
        </p:blipFill>
        <p:spPr>
          <a:xfrm>
            <a:off x="1863842" y="2144487"/>
            <a:ext cx="5383648" cy="1987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3E7028A-62ED-DB33-6942-5FD18F23C2A9}"/>
              </a:ext>
            </a:extLst>
          </p:cNvPr>
          <p:cNvSpPr txBox="1"/>
          <p:nvPr/>
        </p:nvSpPr>
        <p:spPr>
          <a:xfrm>
            <a:off x="498050" y="4286878"/>
            <a:ext cx="5739464" cy="510778"/>
          </a:xfrm>
          <a:prstGeom prst="wedgeRoundRectCallout">
            <a:avLst>
              <a:gd name="adj1" fmla="val -40947"/>
              <a:gd name="adj2" fmla="val -92602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Where do you think the people are? 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77</a:t>
            </a:r>
          </a:p>
        </p:txBody>
      </p:sp>
      <p:sp>
        <p:nvSpPr>
          <p:cNvPr id="2" name="مربع نص 1">
            <a:hlinkClick r:id="rId6" action="ppaction://hlinksldjump"/>
            <a:extLst>
              <a:ext uri="{FF2B5EF4-FFF2-40B4-BE49-F238E27FC236}">
                <a16:creationId xmlns:a16="http://schemas.microsoft.com/office/drawing/2014/main" id="{EA0636F3-097C-7E61-6094-A68D969BDD56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7" action="ppaction://hlinksldjump"/>
              </a:rPr>
              <a:t>H.W</a:t>
            </a:r>
            <a:endParaRPr lang="ar-SA" sz="2800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822C08D-9FD8-AACD-4BDA-8E16A2201A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1032"/>
          <a:stretch/>
        </p:blipFill>
        <p:spPr>
          <a:xfrm>
            <a:off x="231916" y="324841"/>
            <a:ext cx="9042713" cy="620831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E2C12D8-1AE2-4592-7589-B3C1349FE3CF}"/>
              </a:ext>
            </a:extLst>
          </p:cNvPr>
          <p:cNvSpPr txBox="1"/>
          <p:nvPr/>
        </p:nvSpPr>
        <p:spPr>
          <a:xfrm>
            <a:off x="3246693" y="2251249"/>
            <a:ext cx="3872564" cy="510778"/>
          </a:xfrm>
          <a:prstGeom prst="wedgeRoundRectCallout">
            <a:avLst>
              <a:gd name="adj1" fmla="val -40947"/>
              <a:gd name="adj2" fmla="val -92602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Where does Omar live? 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3A5CA8A-D314-15CC-A0A3-539AD7ACA3A8}"/>
              </a:ext>
            </a:extLst>
          </p:cNvPr>
          <p:cNvSpPr txBox="1"/>
          <p:nvPr/>
        </p:nvSpPr>
        <p:spPr>
          <a:xfrm>
            <a:off x="2974549" y="3173610"/>
            <a:ext cx="5603393" cy="510778"/>
          </a:xfrm>
          <a:prstGeom prst="wedgeRoundRectCallout">
            <a:avLst>
              <a:gd name="adj1" fmla="val -40947"/>
              <a:gd name="adj2" fmla="val -92602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What’s his favorite football team?</a:t>
            </a:r>
            <a:endParaRPr lang="ar-SA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B86ABD1-9862-288A-2D7D-82EA184083B3}"/>
              </a:ext>
            </a:extLst>
          </p:cNvPr>
          <p:cNvGrpSpPr/>
          <p:nvPr/>
        </p:nvGrpSpPr>
        <p:grpSpPr>
          <a:xfrm>
            <a:off x="5182975" y="897589"/>
            <a:ext cx="3529664" cy="1430899"/>
            <a:chOff x="5182975" y="897589"/>
            <a:chExt cx="3529664" cy="1430899"/>
          </a:xfrm>
        </p:grpSpPr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DAEED1C-0CB0-55A7-494A-3C3FAC37351D}"/>
                </a:ext>
              </a:extLst>
            </p:cNvPr>
            <p:cNvSpPr/>
            <p:nvPr/>
          </p:nvSpPr>
          <p:spPr>
            <a:xfrm>
              <a:off x="6197538" y="1432566"/>
              <a:ext cx="2515101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    scanning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13" name="Picture 2" descr="Free See Cliparts, Download Free Clip Art, Free Clip Art on ...">
              <a:extLst>
                <a:ext uri="{FF2B5EF4-FFF2-40B4-BE49-F238E27FC236}">
                  <a16:creationId xmlns:a16="http://schemas.microsoft.com/office/drawing/2014/main" id="{8C8D7F26-437C-DD12-3FA6-D0512F7A45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975" y="897589"/>
              <a:ext cx="1593382" cy="1430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u9 reading">
            <a:hlinkClick r:id="" action="ppaction://media"/>
            <a:extLst>
              <a:ext uri="{FF2B5EF4-FFF2-40B4-BE49-F238E27FC236}">
                <a16:creationId xmlns:a16="http://schemas.microsoft.com/office/drawing/2014/main" id="{76A6B82F-2F2E-1056-65DE-30857CE44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52941" y="1382486"/>
            <a:ext cx="1975757" cy="197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9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3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" name="مربع نص 1">
            <a:hlinkClick r:id="rId4" action="ppaction://hlinksldjump"/>
            <a:extLst>
              <a:ext uri="{FF2B5EF4-FFF2-40B4-BE49-F238E27FC236}">
                <a16:creationId xmlns:a16="http://schemas.microsoft.com/office/drawing/2014/main" id="{8D7F24F9-3431-EB15-612D-FD805E387A6F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5" action="ppaction://hlinksldjump"/>
              </a:rPr>
              <a:t>H.W</a:t>
            </a:r>
            <a:endParaRPr lang="ar-SA" sz="2800" dirty="0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83B07E24-50F1-FB4C-E5AE-B055E9CCA6A0}"/>
              </a:ext>
            </a:extLst>
          </p:cNvPr>
          <p:cNvGrpSpPr/>
          <p:nvPr/>
        </p:nvGrpSpPr>
        <p:grpSpPr>
          <a:xfrm>
            <a:off x="983281" y="5022819"/>
            <a:ext cx="3336194" cy="1425427"/>
            <a:chOff x="8020382" y="1272326"/>
            <a:chExt cx="3826108" cy="1656828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ED612E84-208C-BB14-E644-FB26B78CD75D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8" name="سهم: لليمين 7">
              <a:extLst>
                <a:ext uri="{FF2B5EF4-FFF2-40B4-BE49-F238E27FC236}">
                  <a16:creationId xmlns:a16="http://schemas.microsoft.com/office/drawing/2014/main" id="{57F9AAB9-2DE2-0AAD-4445-BEB3097FA295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سهم: لليمين 9">
              <a:extLst>
                <a:ext uri="{FF2B5EF4-FFF2-40B4-BE49-F238E27FC236}">
                  <a16:creationId xmlns:a16="http://schemas.microsoft.com/office/drawing/2014/main" id="{FD02518C-B480-27F0-CA1B-E8EE1E7FD8D0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6C965D9D-67FF-DE94-8EED-E2A8FE2F2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17EF863B-8942-0776-5942-3C430470B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F2E63BFB-BD23-A9EB-4F93-1BEB2E440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C6E17EF9-E79D-2AC3-C339-B654325868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787" y="516213"/>
            <a:ext cx="10945753" cy="2924583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1" name="صورة الشريحة 20">
                <a:extLst>
                  <a:ext uri="{FF2B5EF4-FFF2-40B4-BE49-F238E27FC236}">
                    <a16:creationId xmlns:a16="http://schemas.microsoft.com/office/drawing/2014/main" id="{1EC27537-D74F-A0BF-62EB-DCB8005F2A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29526504"/>
                  </p:ext>
                </p:extLst>
              </p:nvPr>
            </p:nvGraphicFramePr>
            <p:xfrm>
              <a:off x="6413267" y="3848312"/>
              <a:ext cx="3048000" cy="1714500"/>
            </p:xfrm>
            <a:graphic>
              <a:graphicData uri="http://schemas.microsoft.com/office/powerpoint/2016/slidezoom">
                <pslz:sldZm>
                  <pslz:sldZmObj sldId="597" cId="206398503">
                    <pslz:zmPr id="{4D7911E3-E920-4C28-ACC0-6B1A5571FE78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1" name="صورة الشريحة 2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1EC27537-D74F-A0BF-62EB-DCB8005F2A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13267" y="384831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2" name="مستطيل 21">
            <a:extLst>
              <a:ext uri="{FF2B5EF4-FFF2-40B4-BE49-F238E27FC236}">
                <a16:creationId xmlns:a16="http://schemas.microsoft.com/office/drawing/2014/main" id="{013EC389-C91E-4684-7592-D756AC5C2F7A}"/>
              </a:ext>
            </a:extLst>
          </p:cNvPr>
          <p:cNvSpPr/>
          <p:nvPr/>
        </p:nvSpPr>
        <p:spPr>
          <a:xfrm>
            <a:off x="3629326" y="1033578"/>
            <a:ext cx="36311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in Tabuk, Saudi Arabia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4CCD3DA7-0717-DAD1-592A-5196E1169473}"/>
              </a:ext>
            </a:extLst>
          </p:cNvPr>
          <p:cNvSpPr/>
          <p:nvPr/>
        </p:nvSpPr>
        <p:spPr>
          <a:xfrm>
            <a:off x="3446431" y="1386486"/>
            <a:ext cx="49439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He plays football for his school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05D19F66-23D7-B057-D398-FCF582065CEF}"/>
              </a:ext>
            </a:extLst>
          </p:cNvPr>
          <p:cNvSpPr/>
          <p:nvPr/>
        </p:nvSpPr>
        <p:spPr>
          <a:xfrm>
            <a:off x="3803546" y="1748845"/>
            <a:ext cx="39292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A good player. A striker.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12A85EAD-8B41-7FDA-77D5-F30B9DC6DBA2}"/>
              </a:ext>
            </a:extLst>
          </p:cNvPr>
          <p:cNvSpPr/>
          <p:nvPr/>
        </p:nvSpPr>
        <p:spPr>
          <a:xfrm>
            <a:off x="3893400" y="2129228"/>
            <a:ext cx="46923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A professional football player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B615A4C4-56BE-30C5-2763-19A6A8E5C77C}"/>
              </a:ext>
            </a:extLst>
          </p:cNvPr>
          <p:cNvSpPr/>
          <p:nvPr/>
        </p:nvSpPr>
        <p:spPr>
          <a:xfrm>
            <a:off x="4857783" y="2499869"/>
            <a:ext cx="32207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To a football school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7D5416D6-B283-A4EE-3ECF-8A1551B247F9}"/>
              </a:ext>
            </a:extLst>
          </p:cNvPr>
          <p:cNvSpPr/>
          <p:nvPr/>
        </p:nvSpPr>
        <p:spPr>
          <a:xfrm>
            <a:off x="5722054" y="2863914"/>
            <a:ext cx="53367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They want him to go to university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4" name="مربع نص 3">
            <a:hlinkClick r:id="rId4" action="ppaction://hlinksldjump"/>
            <a:extLst>
              <a:ext uri="{FF2B5EF4-FFF2-40B4-BE49-F238E27FC236}">
                <a16:creationId xmlns:a16="http://schemas.microsoft.com/office/drawing/2014/main" id="{51DFEF9B-F77F-A9C0-3520-3DE07D1ECFDA}"/>
              </a:ext>
            </a:extLst>
          </p:cNvPr>
          <p:cNvSpPr txBox="1"/>
          <p:nvPr/>
        </p:nvSpPr>
        <p:spPr>
          <a:xfrm rot="20984729">
            <a:off x="10546870" y="5939153"/>
            <a:ext cx="139145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hlinkClick r:id="rId5" action="ppaction://hlinksldjump"/>
              </a:rPr>
              <a:t>H.W</a:t>
            </a:r>
            <a:endParaRPr lang="ar-SA" sz="2800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8DA9D1A-BF7B-4585-B81A-1D42F93477C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1" y="733753"/>
            <a:ext cx="1545893" cy="1728192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67F32F9-7A81-75F0-58E8-EEF8F6C8EA74}"/>
              </a:ext>
            </a:extLst>
          </p:cNvPr>
          <p:cNvSpPr txBox="1"/>
          <p:nvPr/>
        </p:nvSpPr>
        <p:spPr>
          <a:xfrm>
            <a:off x="359228" y="2662137"/>
            <a:ext cx="3434443" cy="578882"/>
          </a:xfrm>
          <a:prstGeom prst="wedgeRoundRectCallout">
            <a:avLst>
              <a:gd name="adj1" fmla="val -1500"/>
              <a:gd name="adj2" fmla="val -76535"/>
              <a:gd name="adj3" fmla="val 16667"/>
            </a:avLst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Talk in groups</a:t>
            </a:r>
          </a:p>
        </p:txBody>
      </p:sp>
      <p:pic>
        <p:nvPicPr>
          <p:cNvPr id="3" name="Picture 2" descr="Saudi Arabia Anim Flag | 3D Animated Clipart for PowerPoint -  PresenterMedia.com">
            <a:extLst>
              <a:ext uri="{FF2B5EF4-FFF2-40B4-BE49-F238E27FC236}">
                <a16:creationId xmlns:a16="http://schemas.microsoft.com/office/drawing/2014/main" id="{B876CA3B-9469-DBF1-6ECC-AE18EE689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588" y="3797648"/>
            <a:ext cx="2009490" cy="20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1FDA038-37CB-5A4E-00EE-0D2DCA9B77FF}"/>
              </a:ext>
            </a:extLst>
          </p:cNvPr>
          <p:cNvSpPr txBox="1"/>
          <p:nvPr/>
        </p:nvSpPr>
        <p:spPr>
          <a:xfrm>
            <a:off x="1132113" y="4342693"/>
            <a:ext cx="5422377" cy="919401"/>
          </a:xfrm>
          <a:prstGeom prst="wedgeRoundRectCallout">
            <a:avLst>
              <a:gd name="adj1" fmla="val 64340"/>
              <a:gd name="adj2" fmla="val 8773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How is your future important for your </a:t>
            </a:r>
            <a:r>
              <a:rPr lang="en-US" sz="2400" b="1" dirty="0" err="1">
                <a:solidFill>
                  <a:schemeClr val="bg2"/>
                </a:solidFill>
              </a:rPr>
              <a:t>counrty</a:t>
            </a:r>
            <a:r>
              <a:rPr lang="en-US" sz="2400" b="1" dirty="0">
                <a:solidFill>
                  <a:schemeClr val="bg2"/>
                </a:solidFill>
              </a:rPr>
              <a:t>?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D60657B-DFA4-ED0F-433B-8B175FD460F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5169" y="933945"/>
            <a:ext cx="10076831" cy="141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أصفر برتقالي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267</Words>
  <Application>Microsoft Office PowerPoint</Application>
  <PresentationFormat>شاشة عريضة</PresentationFormat>
  <Paragraphs>81</Paragraphs>
  <Slides>15</Slides>
  <Notes>0</Notes>
  <HiddenSlides>1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4" baseType="lpstr">
      <vt:lpstr>Abadi</vt:lpstr>
      <vt:lpstr>Arial</vt:lpstr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8 reading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 with LuLu</vt:lpstr>
      <vt:lpstr>Lets play</vt:lpstr>
      <vt:lpstr>عرض تقديمي في PowerPoint</vt:lpstr>
      <vt:lpstr>Write in your notebook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69</cp:revision>
  <dcterms:created xsi:type="dcterms:W3CDTF">2022-08-28T18:22:39Z</dcterms:created>
  <dcterms:modified xsi:type="dcterms:W3CDTF">2024-01-13T12:35:00Z</dcterms:modified>
</cp:coreProperties>
</file>