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61" r:id="rId2"/>
    <p:sldId id="259" r:id="rId3"/>
    <p:sldId id="265" r:id="rId4"/>
    <p:sldId id="302" r:id="rId5"/>
    <p:sldId id="257" r:id="rId6"/>
    <p:sldId id="267" r:id="rId7"/>
    <p:sldId id="494" r:id="rId8"/>
    <p:sldId id="495" r:id="rId9"/>
    <p:sldId id="496" r:id="rId10"/>
    <p:sldId id="497" r:id="rId11"/>
    <p:sldId id="498" r:id="rId12"/>
    <p:sldId id="499" r:id="rId13"/>
    <p:sldId id="501" r:id="rId14"/>
    <p:sldId id="513" r:id="rId15"/>
    <p:sldId id="515" r:id="rId16"/>
    <p:sldId id="516" r:id="rId17"/>
    <p:sldId id="517" r:id="rId18"/>
    <p:sldId id="518" r:id="rId19"/>
    <p:sldId id="311" r:id="rId20"/>
    <p:sldId id="312" r:id="rId21"/>
    <p:sldId id="524" r:id="rId22"/>
    <p:sldId id="525" r:id="rId23"/>
    <p:sldId id="526" r:id="rId24"/>
    <p:sldId id="523" r:id="rId25"/>
    <p:sldId id="290" r:id="rId26"/>
    <p:sldId id="279" r:id="rId27"/>
    <p:sldId id="520" r:id="rId28"/>
    <p:sldId id="519" r:id="rId29"/>
    <p:sldId id="313" r:id="rId30"/>
    <p:sldId id="521" r:id="rId31"/>
    <p:sldId id="522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EF"/>
    <a:srgbClr val="007033"/>
    <a:srgbClr val="6C1A00"/>
    <a:srgbClr val="C79E37"/>
    <a:srgbClr val="202E54"/>
    <a:srgbClr val="FF2549"/>
    <a:srgbClr val="1D3A00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48" y="-2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571750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2113635"/>
            <a:ext cx="8231372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128" y="852897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30128" y="2693742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2128" y="2693742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B074382-73CA-4D5F-8A38-B3F631837B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30128" y="852897"/>
            <a:ext cx="1648967" cy="1596860"/>
          </a:xfrm>
          <a:custGeom>
            <a:avLst/>
            <a:gdLst>
              <a:gd name="connsiteX0" fmla="*/ 122289 w 2419602"/>
              <a:gd name="connsiteY0" fmla="*/ 0 h 2343145"/>
              <a:gd name="connsiteX1" fmla="*/ 2297313 w 2419602"/>
              <a:gd name="connsiteY1" fmla="*/ 0 h 2343145"/>
              <a:gd name="connsiteX2" fmla="*/ 2419602 w 2419602"/>
              <a:gd name="connsiteY2" fmla="*/ 122289 h 2343145"/>
              <a:gd name="connsiteX3" fmla="*/ 2419602 w 2419602"/>
              <a:gd name="connsiteY3" fmla="*/ 2220856 h 2343145"/>
              <a:gd name="connsiteX4" fmla="*/ 2297313 w 2419602"/>
              <a:gd name="connsiteY4" fmla="*/ 2343145 h 2343145"/>
              <a:gd name="connsiteX5" fmla="*/ 122289 w 2419602"/>
              <a:gd name="connsiteY5" fmla="*/ 2343145 h 2343145"/>
              <a:gd name="connsiteX6" fmla="*/ 0 w 2419602"/>
              <a:gd name="connsiteY6" fmla="*/ 2220856 h 2343145"/>
              <a:gd name="connsiteX7" fmla="*/ 0 w 2419602"/>
              <a:gd name="connsiteY7" fmla="*/ 122289 h 2343145"/>
              <a:gd name="connsiteX8" fmla="*/ 122289 w 2419602"/>
              <a:gd name="connsiteY8" fmla="*/ 0 h 23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602" h="2343145">
                <a:moveTo>
                  <a:pt x="122289" y="0"/>
                </a:moveTo>
                <a:lnTo>
                  <a:pt x="2297313" y="0"/>
                </a:lnTo>
                <a:cubicBezTo>
                  <a:pt x="2364851" y="0"/>
                  <a:pt x="2419602" y="54751"/>
                  <a:pt x="2419602" y="122289"/>
                </a:cubicBezTo>
                <a:lnTo>
                  <a:pt x="2419602" y="2220856"/>
                </a:lnTo>
                <a:cubicBezTo>
                  <a:pt x="2419602" y="2288394"/>
                  <a:pt x="2364851" y="2343145"/>
                  <a:pt x="2297313" y="2343145"/>
                </a:cubicBezTo>
                <a:lnTo>
                  <a:pt x="122289" y="2343145"/>
                </a:lnTo>
                <a:cubicBezTo>
                  <a:pt x="54751" y="2343145"/>
                  <a:pt x="0" y="2288394"/>
                  <a:pt x="0" y="2220856"/>
                </a:cubicBezTo>
                <a:lnTo>
                  <a:pt x="0" y="122289"/>
                </a:lnTo>
                <a:cubicBezTo>
                  <a:pt x="0" y="54751"/>
                  <a:pt x="54751" y="0"/>
                  <a:pt x="12228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70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" y="2185701"/>
            <a:ext cx="9154251" cy="2807076"/>
          </a:xfrm>
          <a:custGeom>
            <a:avLst/>
            <a:gdLst/>
            <a:ahLst/>
            <a:cxnLst/>
            <a:rect l="l" t="t" r="r" b="b"/>
            <a:pathLst>
              <a:path w="9154251" h="3742768">
                <a:moveTo>
                  <a:pt x="911716" y="756"/>
                </a:moveTo>
                <a:cubicBezTo>
                  <a:pt x="3373588" y="-52581"/>
                  <a:pt x="4761512" y="2733741"/>
                  <a:pt x="6256170" y="2949103"/>
                </a:cubicBezTo>
                <a:cubicBezTo>
                  <a:pt x="7395203" y="3113224"/>
                  <a:pt x="8399652" y="2495013"/>
                  <a:pt x="9154251" y="2016468"/>
                </a:cubicBezTo>
                <a:lnTo>
                  <a:pt x="9154251" y="3443615"/>
                </a:lnTo>
                <a:cubicBezTo>
                  <a:pt x="7235456" y="3735793"/>
                  <a:pt x="1760802" y="3925691"/>
                  <a:pt x="0" y="3469111"/>
                </a:cubicBezTo>
                <a:lnTo>
                  <a:pt x="0" y="158903"/>
                </a:lnTo>
                <a:cubicBezTo>
                  <a:pt x="37258" y="138551"/>
                  <a:pt x="74856" y="123996"/>
                  <a:pt x="111900" y="114465"/>
                </a:cubicBezTo>
                <a:cubicBezTo>
                  <a:pt x="390870" y="42180"/>
                  <a:pt x="657039" y="6274"/>
                  <a:pt x="911716" y="7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 userDrawn="1"/>
        </p:nvSpPr>
        <p:spPr>
          <a:xfrm>
            <a:off x="0" y="2614293"/>
            <a:ext cx="9154252" cy="2529209"/>
          </a:xfrm>
          <a:custGeom>
            <a:avLst/>
            <a:gdLst/>
            <a:ahLst/>
            <a:cxnLst/>
            <a:rect l="l" t="t" r="r" b="b"/>
            <a:pathLst>
              <a:path w="9154252" h="3372279">
                <a:moveTo>
                  <a:pt x="1044328" y="240"/>
                </a:moveTo>
                <a:cubicBezTo>
                  <a:pt x="3357241" y="26602"/>
                  <a:pt x="4725209" y="2211195"/>
                  <a:pt x="6168327" y="2419131"/>
                </a:cubicBezTo>
                <a:cubicBezTo>
                  <a:pt x="7295188" y="2581498"/>
                  <a:pt x="8419033" y="2162657"/>
                  <a:pt x="9154252" y="1852099"/>
                </a:cubicBezTo>
                <a:lnTo>
                  <a:pt x="9154252" y="3372279"/>
                </a:lnTo>
                <a:lnTo>
                  <a:pt x="0" y="3372279"/>
                </a:lnTo>
                <a:lnTo>
                  <a:pt x="0" y="131386"/>
                </a:lnTo>
                <a:cubicBezTo>
                  <a:pt x="369030" y="36200"/>
                  <a:pt x="716189" y="-3501"/>
                  <a:pt x="1044328" y="24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30000"/>
                </a:schemeClr>
              </a:gs>
              <a:gs pos="100000">
                <a:schemeClr val="bg1">
                  <a:lumMod val="5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1000" y="628651"/>
            <a:ext cx="7772400" cy="1102519"/>
          </a:xfrm>
        </p:spPr>
        <p:txBody>
          <a:bodyPr anchor="b" anchorCtr="0">
            <a:normAutofit/>
          </a:bodyPr>
          <a:lstStyle>
            <a:lvl1pPr algn="r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81000" y="1687313"/>
            <a:ext cx="7772400" cy="60753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5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3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41360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413609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8" r:id="rId13"/>
    <p:sldLayoutId id="214748367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liveworksheets.com/worksheets/en/English_as_a_Second_Language_(ESL)/Past_simple/Past_tenes_events_co1570248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1030824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42E461-C839-4A58-A6AD-E9AF567D1DC0}"/>
              </a:ext>
            </a:extLst>
          </p:cNvPr>
          <p:cNvSpPr txBox="1"/>
          <p:nvPr/>
        </p:nvSpPr>
        <p:spPr>
          <a:xfrm>
            <a:off x="455992" y="739290"/>
            <a:ext cx="2271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Unit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4D168-4EEE-462E-B913-248328836D96}"/>
              </a:ext>
            </a:extLst>
          </p:cNvPr>
          <p:cNvSpPr txBox="1"/>
          <p:nvPr/>
        </p:nvSpPr>
        <p:spPr>
          <a:xfrm>
            <a:off x="2128720" y="3385847"/>
            <a:ext cx="366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omic Sans MS" panose="030F07020303020202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Finding Out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AED2D-B920-41A1-8BB6-723589784640}"/>
              </a:ext>
            </a:extLst>
          </p:cNvPr>
          <p:cNvSpPr txBox="1"/>
          <p:nvPr/>
        </p:nvSpPr>
        <p:spPr>
          <a:xfrm>
            <a:off x="0" y="2472317"/>
            <a:ext cx="732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Life’s Ups and Downs</a:t>
            </a:r>
          </a:p>
        </p:txBody>
      </p:sp>
      <p:pic>
        <p:nvPicPr>
          <p:cNvPr id="2" name="صورة 3">
            <a:extLst>
              <a:ext uri="{FF2B5EF4-FFF2-40B4-BE49-F238E27FC236}">
                <a16:creationId xmlns:a16="http://schemas.microsoft.com/office/drawing/2014/main" id="{CDAC6A40-DCFE-80FE-34A2-4DFCADC1C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90" y="433880"/>
            <a:ext cx="3054100" cy="3900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4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2219" y="1960930"/>
            <a:ext cx="4147610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 </a:t>
            </a:r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was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the</a:t>
            </a:r>
            <a:b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</a:b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team captain.</a:t>
            </a:r>
          </a:p>
        </p:txBody>
      </p:sp>
      <p:pic>
        <p:nvPicPr>
          <p:cNvPr id="2050" name="Picture 2" descr="10 Useful Tips to Train Yourself to be a Soccer Capt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1309561"/>
            <a:ext cx="3082757" cy="289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F46CDE-44A6-0A53-E4F2-8C4B26F91DA8}"/>
              </a:ext>
            </a:extLst>
          </p:cNvPr>
          <p:cNvSpPr/>
          <p:nvPr/>
        </p:nvSpPr>
        <p:spPr>
          <a:xfrm>
            <a:off x="1350777" y="281175"/>
            <a:ext cx="227049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am -was</a:t>
            </a:r>
          </a:p>
        </p:txBody>
      </p:sp>
      <p:pic>
        <p:nvPicPr>
          <p:cNvPr id="2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AD8F7DA6-8084-70C0-D2E4-A0C7356F61A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77" end="61397.75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55" y="1197405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6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46" y="2456351"/>
            <a:ext cx="5039265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 </a:t>
            </a:r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made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a rocket.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9CC5F4-6216-26B2-2D82-7D39637C2E2A}"/>
              </a:ext>
            </a:extLst>
          </p:cNvPr>
          <p:cNvSpPr/>
          <p:nvPr/>
        </p:nvSpPr>
        <p:spPr>
          <a:xfrm>
            <a:off x="870678" y="281175"/>
            <a:ext cx="32306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make -made</a:t>
            </a:r>
          </a:p>
        </p:txBody>
      </p:sp>
      <p:pic>
        <p:nvPicPr>
          <p:cNvPr id="4098" name="Picture 2" descr="Free Vector | Children fixing a rocket together on white background">
            <a:extLst>
              <a:ext uri="{FF2B5EF4-FFF2-40B4-BE49-F238E27FC236}">
                <a16:creationId xmlns:a16="http://schemas.microsoft.com/office/drawing/2014/main" id="{348C0F3D-A5D5-FC81-575A-AD24D6F9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82" l="2140" r="99611">
                        <a14:backgroundMark x1="16926" y1="46965" x2="16926" y2="46965"/>
                        <a14:backgroundMark x1="9922" y1="49042" x2="9922" y2="49042"/>
                        <a14:backgroundMark x1="15175" y1="57029" x2="15175" y2="57029"/>
                        <a14:backgroundMark x1="16342" y1="60064" x2="16342" y2="60064"/>
                        <a14:backgroundMark x1="20428" y1="55911" x2="20428" y2="55911"/>
                        <a14:backgroundMark x1="19066" y1="73003" x2="19066" y2="73003"/>
                        <a14:backgroundMark x1="12062" y1="78275" x2="12062" y2="78275"/>
                        <a14:backgroundMark x1="17121" y1="78594" x2="17121" y2="78594"/>
                        <a14:backgroundMark x1="12062" y1="77157" x2="12062" y2="77157"/>
                        <a14:backgroundMark x1="12840" y1="68371" x2="12840" y2="68371"/>
                        <a14:backgroundMark x1="12646" y1="63419" x2="12646" y2="63419"/>
                        <a14:backgroundMark x1="11479" y1="86102" x2="11479" y2="86102"/>
                        <a14:backgroundMark x1="18872" y1="85463" x2="18872" y2="85463"/>
                        <a14:backgroundMark x1="22763" y1="85304" x2="22763" y2="85304"/>
                        <a14:backgroundMark x1="19844" y1="87061" x2="19844" y2="87061"/>
                        <a14:backgroundMark x1="11284" y1="86741" x2="11284" y2="86741"/>
                        <a14:backgroundMark x1="7198" y1="85463" x2="7198" y2="85463"/>
                        <a14:backgroundMark x1="25486" y1="85144" x2="25486" y2="85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704" y="379626"/>
            <a:ext cx="3599413" cy="43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129AD777-F853-883A-1254-B54552A6992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703" end="57737.75"/>
                </p14:media>
              </p:ext>
            </p:extLst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55" y="1177267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1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14820"/>
            <a:ext cx="4790278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 </a:t>
            </a:r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saw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a rainbow.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83A78B-D64B-B76E-EF18-A4575AA8F8FD}"/>
              </a:ext>
            </a:extLst>
          </p:cNvPr>
          <p:cNvSpPr/>
          <p:nvPr/>
        </p:nvSpPr>
        <p:spPr>
          <a:xfrm>
            <a:off x="1280246" y="281175"/>
            <a:ext cx="241155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see -saw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E133B-BD4D-00D7-1627-1A909CAF4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5" y="1350110"/>
            <a:ext cx="4340919" cy="2875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B220F0A1-AC1B-29EA-A23B-6BCA8215FB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683" end="52914.75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98" y="1044700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4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C3AC152-A439-F444-AFD8-EFB932ED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3946095"/>
            <a:ext cx="8856890" cy="799268"/>
          </a:xfrm>
        </p:spPr>
        <p:txBody>
          <a:bodyPr vert="horz" lIns="68580" tIns="34290" rIns="68580" bIns="34290" rtlCol="0" anchor="b"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 rtl="0"/>
            <a:r>
              <a:rPr lang="en-US" sz="3450" b="1" dirty="0">
                <a:ln/>
                <a:solidFill>
                  <a:schemeClr val="accent3"/>
                </a:solidFill>
                <a:effectLst/>
              </a:rPr>
              <a:t>What </a:t>
            </a:r>
            <a:r>
              <a:rPr lang="en-US" sz="7350" b="1" u="sng" dirty="0">
                <a:ln/>
                <a:solidFill>
                  <a:schemeClr val="accent3"/>
                </a:solidFill>
                <a:effectLst/>
              </a:rPr>
              <a:t>bad</a:t>
            </a:r>
            <a:r>
              <a:rPr lang="en-US" sz="3450" b="1" dirty="0">
                <a:ln/>
                <a:solidFill>
                  <a:schemeClr val="accent3"/>
                </a:solidFill>
                <a:effectLst/>
              </a:rPr>
              <a:t> things happened to you last year?</a:t>
            </a:r>
          </a:p>
        </p:txBody>
      </p:sp>
      <p:pic>
        <p:nvPicPr>
          <p:cNvPr id="1026" name="Picture 2" descr="2023 Images, HD Pictures For Free Vectors Download - Lovepik.com">
            <a:extLst>
              <a:ext uri="{FF2B5EF4-FFF2-40B4-BE49-F238E27FC236}">
                <a16:creationId xmlns:a16="http://schemas.microsoft.com/office/drawing/2014/main" id="{0927F66D-6863-D2CA-4B52-3EEB96EE0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855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Vector | I like dislike the icon set thumb up and down illustration symbol  good and bad choice vector">
            <a:extLst>
              <a:ext uri="{FF2B5EF4-FFF2-40B4-BE49-F238E27FC236}">
                <a16:creationId xmlns:a16="http://schemas.microsoft.com/office/drawing/2014/main" id="{CCEA19AD-B165-152F-76F7-DED8410D7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0" t="13145" r="6463" b="17751"/>
          <a:stretch/>
        </p:blipFill>
        <p:spPr bwMode="auto">
          <a:xfrm>
            <a:off x="5640935" y="1426462"/>
            <a:ext cx="2443280" cy="22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E9355A40-0B11-BFBF-47CE-7997DBB3E1A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3462" end="48080.75"/>
                </p14:media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398" y="1044700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4BC1-DD68-61AC-DE94-AB60E3F50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B4A068-393F-1F9F-85E3-F12F3BB6CC2A}"/>
              </a:ext>
            </a:extLst>
          </p:cNvPr>
          <p:cNvSpPr/>
          <p:nvPr/>
        </p:nvSpPr>
        <p:spPr>
          <a:xfrm>
            <a:off x="825711" y="288283"/>
            <a:ext cx="255262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lose -lost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BBA79-02D5-1B4E-EE5D-7B3DCA48B1D5}"/>
              </a:ext>
            </a:extLst>
          </p:cNvPr>
          <p:cNvSpPr/>
          <p:nvPr/>
        </p:nvSpPr>
        <p:spPr>
          <a:xfrm>
            <a:off x="-161855" y="2177555"/>
            <a:ext cx="5662265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We </a:t>
            </a:r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lost 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a football game by 8 to 0.</a:t>
            </a:r>
          </a:p>
        </p:txBody>
      </p:sp>
      <p:pic>
        <p:nvPicPr>
          <p:cNvPr id="3074" name="Picture 2" descr="Power to the Bystander | Camp Twin Creeks">
            <a:extLst>
              <a:ext uri="{FF2B5EF4-FFF2-40B4-BE49-F238E27FC236}">
                <a16:creationId xmlns:a16="http://schemas.microsoft.com/office/drawing/2014/main" id="{C832B7DB-B975-F641-73DD-FA9742E05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1197405"/>
            <a:ext cx="3495675" cy="3562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2D10E458-8957-A8CE-406E-A433FEC1A6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215" end="43083.75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56" y="1197405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BE382-27D8-411D-7239-5EFA6C4BF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B4A7D1-3044-4DA6-C31F-3805B6DF1D27}"/>
              </a:ext>
            </a:extLst>
          </p:cNvPr>
          <p:cNvSpPr/>
          <p:nvPr/>
        </p:nvSpPr>
        <p:spPr>
          <a:xfrm>
            <a:off x="296260" y="401608"/>
            <a:ext cx="369075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catch -caught</a:t>
            </a:r>
          </a:p>
        </p:txBody>
      </p:sp>
      <p:pic>
        <p:nvPicPr>
          <p:cNvPr id="5122" name="Picture 2" descr="Over half of UK workers believe they have caught cold from colleague who  'battled through' despite illness | The Independent | The Independent">
            <a:extLst>
              <a:ext uri="{FF2B5EF4-FFF2-40B4-BE49-F238E27FC236}">
                <a16:creationId xmlns:a16="http://schemas.microsoft.com/office/drawing/2014/main" id="{1150AD51-C3E2-97C3-7D46-68E8FBFB7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8" y="1350110"/>
            <a:ext cx="4163035" cy="2775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3F94C6-0330-17E9-2ABB-5B457FE28D9B}"/>
              </a:ext>
            </a:extLst>
          </p:cNvPr>
          <p:cNvSpPr txBox="1"/>
          <p:nvPr/>
        </p:nvSpPr>
        <p:spPr>
          <a:xfrm>
            <a:off x="-57891" y="2266340"/>
            <a:ext cx="50049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 </a:t>
            </a:r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caught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a cold.</a:t>
            </a:r>
          </a:p>
        </p:txBody>
      </p:sp>
      <p:pic>
        <p:nvPicPr>
          <p:cNvPr id="6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0DA86710-24FA-9D5C-83DD-15F4B51F13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810" end="38694.75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56" y="1197405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0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D4703-561A-DF5F-C365-AFD8290B2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E143B6-26C5-7467-6D66-D4AFC7B01A8F}"/>
              </a:ext>
            </a:extLst>
          </p:cNvPr>
          <p:cNvSpPr/>
          <p:nvPr/>
        </p:nvSpPr>
        <p:spPr>
          <a:xfrm>
            <a:off x="789184" y="401608"/>
            <a:ext cx="270490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have -had</a:t>
            </a:r>
          </a:p>
        </p:txBody>
      </p:sp>
      <p:pic>
        <p:nvPicPr>
          <p:cNvPr id="6146" name="Picture 2" descr="Inside the operation theatre | Latest News | The Hindu">
            <a:extLst>
              <a:ext uri="{FF2B5EF4-FFF2-40B4-BE49-F238E27FC236}">
                <a16:creationId xmlns:a16="http://schemas.microsoft.com/office/drawing/2014/main" id="{EB594500-C02C-E760-75CA-6E58E5A5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5" y="1350110"/>
            <a:ext cx="4537621" cy="3335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E99D8F-EFD8-A8B1-AD3C-A38C001CBE22}"/>
              </a:ext>
            </a:extLst>
          </p:cNvPr>
          <p:cNvSpPr txBox="1"/>
          <p:nvPr/>
        </p:nvSpPr>
        <p:spPr>
          <a:xfrm>
            <a:off x="3768" y="2431563"/>
            <a:ext cx="42757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My dad </a:t>
            </a:r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had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 an operation.</a:t>
            </a:r>
          </a:p>
        </p:txBody>
      </p:sp>
      <p:pic>
        <p:nvPicPr>
          <p:cNvPr id="6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947C4839-78A3-F90F-06D7-FFB4C9564E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895" end="33702.75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56" y="1197405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7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AA64-9798-80B7-2B15-E7C8DFE6E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81EB99-935F-5769-5909-1EB7EFCC94DA}"/>
              </a:ext>
            </a:extLst>
          </p:cNvPr>
          <p:cNvSpPr/>
          <p:nvPr/>
        </p:nvSpPr>
        <p:spPr>
          <a:xfrm>
            <a:off x="392443" y="401608"/>
            <a:ext cx="349839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break -broke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C9C3F-5977-3419-598C-8DA9D47953E4}"/>
              </a:ext>
            </a:extLst>
          </p:cNvPr>
          <p:cNvSpPr txBox="1"/>
          <p:nvPr/>
        </p:nvSpPr>
        <p:spPr>
          <a:xfrm>
            <a:off x="-43633" y="2266340"/>
            <a:ext cx="45868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 </a:t>
            </a:r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broke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 my leg.</a:t>
            </a:r>
          </a:p>
        </p:txBody>
      </p:sp>
      <p:pic>
        <p:nvPicPr>
          <p:cNvPr id="7170" name="Picture 2" descr="Various Ways to Break an Ankle">
            <a:extLst>
              <a:ext uri="{FF2B5EF4-FFF2-40B4-BE49-F238E27FC236}">
                <a16:creationId xmlns:a16="http://schemas.microsoft.com/office/drawing/2014/main" id="{CEB20C0C-15E5-9A4D-E176-2A3B115D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95" y="1350110"/>
            <a:ext cx="4552279" cy="3029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0109E37E-734D-082A-1D56-573D8E0277B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4339" end="29164.75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56" y="1197405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9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60CE8-53A8-6AD5-F821-272DCCF28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D35D6F-A20D-BD0D-786C-BD1B94680E59}"/>
              </a:ext>
            </a:extLst>
          </p:cNvPr>
          <p:cNvSpPr/>
          <p:nvPr/>
        </p:nvSpPr>
        <p:spPr>
          <a:xfrm>
            <a:off x="392443" y="401608"/>
            <a:ext cx="349839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break -broke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3CE91D-8F7A-269B-D74D-D435D6812D7C}"/>
              </a:ext>
            </a:extLst>
          </p:cNvPr>
          <p:cNvSpPr/>
          <p:nvPr/>
        </p:nvSpPr>
        <p:spPr>
          <a:xfrm>
            <a:off x="-122203" y="2419045"/>
            <a:ext cx="4527685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We </a:t>
            </a:r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were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stuck in an elevator.</a:t>
            </a:r>
          </a:p>
        </p:txBody>
      </p:sp>
      <p:pic>
        <p:nvPicPr>
          <p:cNvPr id="8196" name="Picture 4" descr="How Elevator Psychology Works | HowStuffWorks">
            <a:extLst>
              <a:ext uri="{FF2B5EF4-FFF2-40B4-BE49-F238E27FC236}">
                <a16:creationId xmlns:a16="http://schemas.microsoft.com/office/drawing/2014/main" id="{BCB16F71-FADB-112D-8484-254C779D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82" y="1350110"/>
            <a:ext cx="4623844" cy="3175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18AA5C3E-D568-D684-124D-ADFFB47512E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271" end="24175.75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56" y="1197405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5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459F7-9210-D836-0DDF-E699AC2A4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E101DE-2BE8-D862-A5AA-8ED0618D6B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30" t="11404" r="33300" b="26249"/>
          <a:stretch/>
        </p:blipFill>
        <p:spPr>
          <a:xfrm>
            <a:off x="296260" y="97797"/>
            <a:ext cx="8551480" cy="49479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AB3FF9-5A62-3838-A140-F0CE7DB3B9ED}"/>
              </a:ext>
            </a:extLst>
          </p:cNvPr>
          <p:cNvSpPr/>
          <p:nvPr/>
        </p:nvSpPr>
        <p:spPr>
          <a:xfrm>
            <a:off x="7167985" y="4493675"/>
            <a:ext cx="1172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 59</a:t>
            </a:r>
          </a:p>
        </p:txBody>
      </p:sp>
      <p:pic>
        <p:nvPicPr>
          <p:cNvPr id="2" name="We Can 6 (2020) SB_CD 1_17">
            <a:hlinkClick r:id="" action="ppaction://media"/>
            <a:extLst>
              <a:ext uri="{FF2B5EF4-FFF2-40B4-BE49-F238E27FC236}">
                <a16:creationId xmlns:a16="http://schemas.microsoft.com/office/drawing/2014/main" id="{9AA36B59-B629-7728-320A-548C7365DD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56" y="891995"/>
            <a:ext cx="829708" cy="82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14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04686C-0E31-497F-8F00-732521D53BA8}"/>
              </a:ext>
            </a:extLst>
          </p:cNvPr>
          <p:cNvSpPr/>
          <p:nvPr/>
        </p:nvSpPr>
        <p:spPr>
          <a:xfrm>
            <a:off x="1365195" y="281175"/>
            <a:ext cx="5262694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66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iwani Bent" panose="02010400000000000000" pitchFamily="2" charset="-78"/>
              </a:rPr>
              <a:t>بسم الله الرحمن الرحيم</a:t>
            </a:r>
            <a:endParaRPr lang="en-US" sz="66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iwani Bent" panose="020104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37392-3A9F-4F41-B1D8-E6552400DAE0}"/>
              </a:ext>
            </a:extLst>
          </p:cNvPr>
          <p:cNvSpPr txBox="1"/>
          <p:nvPr/>
        </p:nvSpPr>
        <p:spPr>
          <a:xfrm>
            <a:off x="143555" y="2113635"/>
            <a:ext cx="22717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Day:</a:t>
            </a:r>
          </a:p>
          <a:p>
            <a:endParaRPr lang="en-US" b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Oregano" panose="03060702040602030A04" pitchFamily="66" charset="0"/>
              <a:ea typeface="Inter Light" panose="020B0502030000000004" pitchFamily="34" charset="0"/>
              <a:cs typeface="Krub" panose="00000500000000000000" pitchFamily="2" charset="-34"/>
            </a:endParaRPr>
          </a:p>
          <a:p>
            <a:r>
              <a:rPr lang="en-US" sz="4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F9C73-7668-284F-BCC0-30975A76E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9180A5-A814-F79C-43C3-C6CA5DFD3538}"/>
              </a:ext>
            </a:extLst>
          </p:cNvPr>
          <p:cNvSpPr/>
          <p:nvPr/>
        </p:nvSpPr>
        <p:spPr>
          <a:xfrm>
            <a:off x="7778804" y="4614711"/>
            <a:ext cx="1172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 59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DDFE6-B06B-50B0-4D5A-FD58CF443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0" t="73751" r="34454" b="8436"/>
          <a:stretch/>
        </p:blipFill>
        <p:spPr>
          <a:xfrm>
            <a:off x="143555" y="1350110"/>
            <a:ext cx="8704185" cy="25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6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E8BDF0-C516-8E4C-B354-7D768AAB18BB}"/>
              </a:ext>
            </a:extLst>
          </p:cNvPr>
          <p:cNvSpPr/>
          <p:nvPr/>
        </p:nvSpPr>
        <p:spPr>
          <a:xfrm>
            <a:off x="143555" y="281175"/>
            <a:ext cx="309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Notebook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18D844-BC89-24AF-4018-A3867E0020FD}"/>
              </a:ext>
            </a:extLst>
          </p:cNvPr>
          <p:cNvSpPr txBox="1">
            <a:spLocks/>
          </p:cNvSpPr>
          <p:nvPr/>
        </p:nvSpPr>
        <p:spPr>
          <a:xfrm>
            <a:off x="3503065" y="281175"/>
            <a:ext cx="18288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Krub" panose="00000500000000000000" pitchFamily="2" charset="-34"/>
              </a:rPr>
              <a:t>Page 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E4D3E-FFC9-BF91-3069-6013FEAAE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" t="5466" r="6580" b="5466"/>
          <a:stretch/>
        </p:blipFill>
        <p:spPr>
          <a:xfrm>
            <a:off x="107420" y="1044700"/>
            <a:ext cx="8893025" cy="4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15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42208-DC8F-FC81-8EC6-FFB84CFC2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08366D-ABF5-8560-72F2-2B5CE833E65F}"/>
              </a:ext>
            </a:extLst>
          </p:cNvPr>
          <p:cNvSpPr/>
          <p:nvPr/>
        </p:nvSpPr>
        <p:spPr>
          <a:xfrm>
            <a:off x="143555" y="281175"/>
            <a:ext cx="309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Notebook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09F946-8101-83D8-36F4-5744F5F4581A}"/>
              </a:ext>
            </a:extLst>
          </p:cNvPr>
          <p:cNvSpPr txBox="1">
            <a:spLocks/>
          </p:cNvSpPr>
          <p:nvPr/>
        </p:nvSpPr>
        <p:spPr>
          <a:xfrm>
            <a:off x="3503065" y="281175"/>
            <a:ext cx="18288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Krub" panose="00000500000000000000" pitchFamily="2" charset="-34"/>
              </a:rPr>
              <a:t>Page 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8173F-F213-DAF6-1E98-A7ED82E063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0" t="23280" r="6580" b="35156"/>
          <a:stretch/>
        </p:blipFill>
        <p:spPr>
          <a:xfrm>
            <a:off x="0" y="1350110"/>
            <a:ext cx="9000445" cy="320680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F5E3B6-AAC0-DC3E-9A24-717BBA1BFAC8}"/>
              </a:ext>
            </a:extLst>
          </p:cNvPr>
          <p:cNvSpPr/>
          <p:nvPr/>
        </p:nvSpPr>
        <p:spPr>
          <a:xfrm>
            <a:off x="5640935" y="2419045"/>
            <a:ext cx="3359510" cy="45811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51969B-6980-D6A8-35C7-BADD0570EEA2}"/>
              </a:ext>
            </a:extLst>
          </p:cNvPr>
          <p:cNvSpPr/>
          <p:nvPr/>
        </p:nvSpPr>
        <p:spPr>
          <a:xfrm>
            <a:off x="448965" y="3793390"/>
            <a:ext cx="2137870" cy="458115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BF08C-06E0-4778-1661-3CBC9C1AB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720644-2DB8-A74D-084C-6D4F5E63C6C6}"/>
              </a:ext>
            </a:extLst>
          </p:cNvPr>
          <p:cNvSpPr/>
          <p:nvPr/>
        </p:nvSpPr>
        <p:spPr>
          <a:xfrm>
            <a:off x="143555" y="281175"/>
            <a:ext cx="3092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Notebook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243B9C-9751-9EE3-13BA-45162A87CC43}"/>
              </a:ext>
            </a:extLst>
          </p:cNvPr>
          <p:cNvSpPr txBox="1">
            <a:spLocks/>
          </p:cNvSpPr>
          <p:nvPr/>
        </p:nvSpPr>
        <p:spPr>
          <a:xfrm>
            <a:off x="3503065" y="281175"/>
            <a:ext cx="182880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Krub" panose="00000500000000000000" pitchFamily="2" charset="-34"/>
              </a:rPr>
              <a:t>Page 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35ED3-380C-E898-F61C-AA78B8B0D3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9" t="17342" r="6580" b="20311"/>
          <a:stretch/>
        </p:blipFill>
        <p:spPr>
          <a:xfrm>
            <a:off x="525317" y="1350110"/>
            <a:ext cx="8093365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36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57C9F-46CA-6D7E-EF46-1CF30A230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04C3E33-9779-2909-D59F-ED94F4901C9A}"/>
              </a:ext>
            </a:extLst>
          </p:cNvPr>
          <p:cNvSpPr txBox="1">
            <a:spLocks/>
          </p:cNvSpPr>
          <p:nvPr/>
        </p:nvSpPr>
        <p:spPr>
          <a:xfrm>
            <a:off x="754375" y="281175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Practice</a:t>
            </a: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B0241F7E-237D-80CA-D27A-538786DDA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1960930"/>
            <a:ext cx="2140498" cy="2140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DCFD7B-1144-46FE-0769-1C10E8165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34" y="2113635"/>
            <a:ext cx="4477710" cy="31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80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C60A0-F7EC-40C8-8217-9C0272DAA62A}"/>
              </a:ext>
            </a:extLst>
          </p:cNvPr>
          <p:cNvSpPr txBox="1">
            <a:spLocks/>
          </p:cNvSpPr>
          <p:nvPr/>
        </p:nvSpPr>
        <p:spPr>
          <a:xfrm>
            <a:off x="907080" y="229294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Homework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BCD932C-AA21-4B00-A942-6981DB023D19}"/>
              </a:ext>
            </a:extLst>
          </p:cNvPr>
          <p:cNvSpPr txBox="1">
            <a:spLocks/>
          </p:cNvSpPr>
          <p:nvPr/>
        </p:nvSpPr>
        <p:spPr>
          <a:xfrm>
            <a:off x="1746957" y="2877160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Pages 195 &amp; 196</a:t>
            </a:r>
          </a:p>
        </p:txBody>
      </p:sp>
    </p:spTree>
    <p:extLst>
      <p:ext uri="{BB962C8B-B14F-4D97-AF65-F5344CB8AC3E}">
        <p14:creationId xmlns:p14="http://schemas.microsoft.com/office/powerpoint/2010/main" val="354519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172EB6-F15A-BC4A-2B3D-52AB08AA6A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30" t="14373" r="31630" b="52969"/>
          <a:stretch/>
        </p:blipFill>
        <p:spPr>
          <a:xfrm>
            <a:off x="143555" y="67124"/>
            <a:ext cx="8856890" cy="4947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95A4CB-7038-BE3E-E547-8328DA7041FF}"/>
              </a:ext>
            </a:extLst>
          </p:cNvPr>
          <p:cNvSpPr/>
          <p:nvPr/>
        </p:nvSpPr>
        <p:spPr>
          <a:xfrm>
            <a:off x="7821493" y="4784197"/>
            <a:ext cx="13278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 195</a:t>
            </a:r>
          </a:p>
        </p:txBody>
      </p:sp>
      <p:pic>
        <p:nvPicPr>
          <p:cNvPr id="4" name="We Can 3 (2023) WB_CD 8_10">
            <a:hlinkClick r:id="" action="ppaction://media"/>
            <a:extLst>
              <a:ext uri="{FF2B5EF4-FFF2-40B4-BE49-F238E27FC236}">
                <a16:creationId xmlns:a16="http://schemas.microsoft.com/office/drawing/2014/main" id="{AFE098E5-0022-C567-39A1-BAB3E2C65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98" y="2419045"/>
            <a:ext cx="818648" cy="81249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A2BFA4E-5ABF-A541-023D-4636947EE83D}"/>
              </a:ext>
            </a:extLst>
          </p:cNvPr>
          <p:cNvSpPr txBox="1"/>
          <p:nvPr/>
        </p:nvSpPr>
        <p:spPr>
          <a:xfrm>
            <a:off x="3496006" y="2184609"/>
            <a:ext cx="4471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5">
            <a:extLst>
              <a:ext uri="{FF2B5EF4-FFF2-40B4-BE49-F238E27FC236}">
                <a16:creationId xmlns:a16="http://schemas.microsoft.com/office/drawing/2014/main" id="{12F5E461-9456-B6B5-97A5-33EA88E4F7EB}"/>
              </a:ext>
            </a:extLst>
          </p:cNvPr>
          <p:cNvSpPr txBox="1"/>
          <p:nvPr/>
        </p:nvSpPr>
        <p:spPr>
          <a:xfrm>
            <a:off x="2484043" y="2651328"/>
            <a:ext cx="4471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5">
            <a:extLst>
              <a:ext uri="{FF2B5EF4-FFF2-40B4-BE49-F238E27FC236}">
                <a16:creationId xmlns:a16="http://schemas.microsoft.com/office/drawing/2014/main" id="{FAE15578-D545-ACD2-586E-4323BD28A95A}"/>
              </a:ext>
            </a:extLst>
          </p:cNvPr>
          <p:cNvSpPr txBox="1"/>
          <p:nvPr/>
        </p:nvSpPr>
        <p:spPr>
          <a:xfrm>
            <a:off x="3115802" y="3172158"/>
            <a:ext cx="4471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5">
            <a:extLst>
              <a:ext uri="{FF2B5EF4-FFF2-40B4-BE49-F238E27FC236}">
                <a16:creationId xmlns:a16="http://schemas.microsoft.com/office/drawing/2014/main" id="{14BB768A-8A94-BC52-2B35-1DDEAE56FFBB}"/>
              </a:ext>
            </a:extLst>
          </p:cNvPr>
          <p:cNvSpPr txBox="1"/>
          <p:nvPr/>
        </p:nvSpPr>
        <p:spPr>
          <a:xfrm>
            <a:off x="3619474" y="3599819"/>
            <a:ext cx="4471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5">
            <a:extLst>
              <a:ext uri="{FF2B5EF4-FFF2-40B4-BE49-F238E27FC236}">
                <a16:creationId xmlns:a16="http://schemas.microsoft.com/office/drawing/2014/main" id="{7BCF3B45-56AE-6F57-8B8F-1765BB06835B}"/>
              </a:ext>
            </a:extLst>
          </p:cNvPr>
          <p:cNvSpPr txBox="1"/>
          <p:nvPr/>
        </p:nvSpPr>
        <p:spPr>
          <a:xfrm>
            <a:off x="2878946" y="3946095"/>
            <a:ext cx="4471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ar-SA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5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71669-C824-58EA-1E56-D4E650BB2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CF276B-798E-4FA0-336D-4412EF3C3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00" t="45911" r="31630" b="21431"/>
          <a:stretch/>
        </p:blipFill>
        <p:spPr>
          <a:xfrm>
            <a:off x="296260" y="433880"/>
            <a:ext cx="8398775" cy="43993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4B366A-1EFD-6A56-80E1-2AC879117A2D}"/>
              </a:ext>
            </a:extLst>
          </p:cNvPr>
          <p:cNvSpPr/>
          <p:nvPr/>
        </p:nvSpPr>
        <p:spPr>
          <a:xfrm>
            <a:off x="7816137" y="4681835"/>
            <a:ext cx="13278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 195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C1F77-4BDB-092E-ECA3-F8A9BC5C65D8}"/>
              </a:ext>
            </a:extLst>
          </p:cNvPr>
          <p:cNvSpPr/>
          <p:nvPr/>
        </p:nvSpPr>
        <p:spPr>
          <a:xfrm>
            <a:off x="5335525" y="433880"/>
            <a:ext cx="3206805" cy="6108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5">
            <a:extLst>
              <a:ext uri="{FF2B5EF4-FFF2-40B4-BE49-F238E27FC236}">
                <a16:creationId xmlns:a16="http://schemas.microsoft.com/office/drawing/2014/main" id="{1DD19544-8D07-ECD2-C5EE-ED33DAF9042B}"/>
              </a:ext>
            </a:extLst>
          </p:cNvPr>
          <p:cNvSpPr txBox="1"/>
          <p:nvPr/>
        </p:nvSpPr>
        <p:spPr>
          <a:xfrm>
            <a:off x="1059785" y="1350110"/>
            <a:ext cx="3173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Congratulations! 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9">
            <a:extLst>
              <a:ext uri="{FF2B5EF4-FFF2-40B4-BE49-F238E27FC236}">
                <a16:creationId xmlns:a16="http://schemas.microsoft.com/office/drawing/2014/main" id="{81D83AB9-900F-EFCE-18FE-2537E3622857}"/>
              </a:ext>
            </a:extLst>
          </p:cNvPr>
          <p:cNvSpPr txBox="1"/>
          <p:nvPr/>
        </p:nvSpPr>
        <p:spPr>
          <a:xfrm>
            <a:off x="1105260" y="2310140"/>
            <a:ext cx="3173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So did I 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13">
            <a:extLst>
              <a:ext uri="{FF2B5EF4-FFF2-40B4-BE49-F238E27FC236}">
                <a16:creationId xmlns:a16="http://schemas.microsoft.com/office/drawing/2014/main" id="{A93248E8-68C5-481D-899B-EF03F42890E3}"/>
              </a:ext>
            </a:extLst>
          </p:cNvPr>
          <p:cNvSpPr txBox="1"/>
          <p:nvPr/>
        </p:nvSpPr>
        <p:spPr>
          <a:xfrm>
            <a:off x="1096708" y="3185065"/>
            <a:ext cx="35308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Sorry to hear that 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14">
            <a:extLst>
              <a:ext uri="{FF2B5EF4-FFF2-40B4-BE49-F238E27FC236}">
                <a16:creationId xmlns:a16="http://schemas.microsoft.com/office/drawing/2014/main" id="{EBA03438-AB8E-31A6-5E2F-7C665F35EDD7}"/>
              </a:ext>
            </a:extLst>
          </p:cNvPr>
          <p:cNvSpPr txBox="1"/>
          <p:nvPr/>
        </p:nvSpPr>
        <p:spPr>
          <a:xfrm>
            <a:off x="1321757" y="4101295"/>
            <a:ext cx="3173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How scary 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A2272-A868-DA89-F16B-8FD3C052D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FC630-0994-667E-6BDD-ED35634B5E05}"/>
              </a:ext>
            </a:extLst>
          </p:cNvPr>
          <p:cNvSpPr/>
          <p:nvPr/>
        </p:nvSpPr>
        <p:spPr>
          <a:xfrm>
            <a:off x="7701060" y="4614711"/>
            <a:ext cx="13278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 195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4A6FA-4F5F-587D-5344-E5D68D941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30" t="76720" r="38310" b="5466"/>
          <a:stretch/>
        </p:blipFill>
        <p:spPr>
          <a:xfrm>
            <a:off x="3908" y="1197405"/>
            <a:ext cx="9140092" cy="3206805"/>
          </a:xfrm>
          <a:prstGeom prst="rect">
            <a:avLst/>
          </a:prstGeom>
        </p:spPr>
      </p:pic>
      <p:sp>
        <p:nvSpPr>
          <p:cNvPr id="3" name="مربع نص 5">
            <a:extLst>
              <a:ext uri="{FF2B5EF4-FFF2-40B4-BE49-F238E27FC236}">
                <a16:creationId xmlns:a16="http://schemas.microsoft.com/office/drawing/2014/main" id="{242077A3-DD4B-CA8A-1E9F-BBB1748FF773}"/>
              </a:ext>
            </a:extLst>
          </p:cNvPr>
          <p:cNvSpPr txBox="1"/>
          <p:nvPr/>
        </p:nvSpPr>
        <p:spPr>
          <a:xfrm>
            <a:off x="6709870" y="3182570"/>
            <a:ext cx="447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ar-S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6">
            <a:extLst>
              <a:ext uri="{FF2B5EF4-FFF2-40B4-BE49-F238E27FC236}">
                <a16:creationId xmlns:a16="http://schemas.microsoft.com/office/drawing/2014/main" id="{AB908849-D9A5-F16C-A0A5-444395C10FAE}"/>
              </a:ext>
            </a:extLst>
          </p:cNvPr>
          <p:cNvSpPr txBox="1"/>
          <p:nvPr/>
        </p:nvSpPr>
        <p:spPr>
          <a:xfrm>
            <a:off x="6719918" y="2143729"/>
            <a:ext cx="447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A3C1BBDE-66B9-33BA-F5DC-D0C99A3C3432}"/>
              </a:ext>
            </a:extLst>
          </p:cNvPr>
          <p:cNvSpPr txBox="1"/>
          <p:nvPr/>
        </p:nvSpPr>
        <p:spPr>
          <a:xfrm>
            <a:off x="6697082" y="2664256"/>
            <a:ext cx="447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ar-S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9E7A-F4DD-F5EF-3C7A-8E43B575A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9D663-BA6C-68C1-C2E8-72CF6FE162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30" t="10988" r="33300" b="47447"/>
          <a:stretch/>
        </p:blipFill>
        <p:spPr>
          <a:xfrm>
            <a:off x="68013" y="0"/>
            <a:ext cx="8856890" cy="5015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4310EC-3F6C-6443-5CA7-7EDC564FBD33}"/>
              </a:ext>
            </a:extLst>
          </p:cNvPr>
          <p:cNvSpPr/>
          <p:nvPr/>
        </p:nvSpPr>
        <p:spPr>
          <a:xfrm>
            <a:off x="7748124" y="4681835"/>
            <a:ext cx="13278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 196</a:t>
            </a:r>
          </a:p>
        </p:txBody>
      </p:sp>
      <p:pic>
        <p:nvPicPr>
          <p:cNvPr id="3" name="We Can 3 (2023) WB_CD 8_11">
            <a:hlinkClick r:id="" action="ppaction://media"/>
            <a:extLst>
              <a:ext uri="{FF2B5EF4-FFF2-40B4-BE49-F238E27FC236}">
                <a16:creationId xmlns:a16="http://schemas.microsoft.com/office/drawing/2014/main" id="{4115B508-154D-39CF-A86F-B4DFCB63F5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4" y="1655520"/>
            <a:ext cx="661315" cy="6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C60A0-F7EC-40C8-8217-9C0272DAA62A}"/>
              </a:ext>
            </a:extLst>
          </p:cNvPr>
          <p:cNvSpPr txBox="1">
            <a:spLocks/>
          </p:cNvSpPr>
          <p:nvPr/>
        </p:nvSpPr>
        <p:spPr>
          <a:xfrm>
            <a:off x="907080" y="229294"/>
            <a:ext cx="4581150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3EAE6-1534-43B4-A7BA-54F0E9C0D4CA}"/>
              </a:ext>
            </a:extLst>
          </p:cNvPr>
          <p:cNvSpPr txBox="1">
            <a:spLocks/>
          </p:cNvSpPr>
          <p:nvPr/>
        </p:nvSpPr>
        <p:spPr>
          <a:xfrm>
            <a:off x="296260" y="1502815"/>
            <a:ext cx="6566315" cy="2290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i="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Give quick comments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Write some sentences in the past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Differentiate between regular and irregular verbs correctly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1082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A01FF-D271-5F8A-95A6-76613AD59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5A126F-0FEA-938E-4371-A9014D61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63" t="50601" r="32267" b="21645"/>
          <a:stretch/>
        </p:blipFill>
        <p:spPr>
          <a:xfrm>
            <a:off x="143555" y="433879"/>
            <a:ext cx="8704185" cy="4428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0459AE-D045-3379-6B7F-4EEF1C8FED89}"/>
              </a:ext>
            </a:extLst>
          </p:cNvPr>
          <p:cNvSpPr/>
          <p:nvPr/>
        </p:nvSpPr>
        <p:spPr>
          <a:xfrm>
            <a:off x="7748124" y="4681835"/>
            <a:ext cx="13278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 196</a:t>
            </a:r>
          </a:p>
        </p:txBody>
      </p:sp>
      <p:sp>
        <p:nvSpPr>
          <p:cNvPr id="3" name="مربع نص 5">
            <a:extLst>
              <a:ext uri="{FF2B5EF4-FFF2-40B4-BE49-F238E27FC236}">
                <a16:creationId xmlns:a16="http://schemas.microsoft.com/office/drawing/2014/main" id="{8BF56730-E6EC-EFCE-F6B9-68CEFB4F7B14}"/>
              </a:ext>
            </a:extLst>
          </p:cNvPr>
          <p:cNvSpPr txBox="1"/>
          <p:nvPr/>
        </p:nvSpPr>
        <p:spPr>
          <a:xfrm>
            <a:off x="1212490" y="2048530"/>
            <a:ext cx="40659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I saw a rainbow 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6">
            <a:extLst>
              <a:ext uri="{FF2B5EF4-FFF2-40B4-BE49-F238E27FC236}">
                <a16:creationId xmlns:a16="http://schemas.microsoft.com/office/drawing/2014/main" id="{1FBA0195-7CB2-1063-7C3F-5C80C0C2BB64}"/>
              </a:ext>
            </a:extLst>
          </p:cNvPr>
          <p:cNvSpPr txBox="1"/>
          <p:nvPr/>
        </p:nvSpPr>
        <p:spPr>
          <a:xfrm>
            <a:off x="1413208" y="2503641"/>
            <a:ext cx="36310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I learned swimming </a:t>
            </a:r>
            <a:endParaRPr lang="ar-SA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E18D056F-FA04-5CE5-F88A-D3D6AFD81B59}"/>
              </a:ext>
            </a:extLst>
          </p:cNvPr>
          <p:cNvSpPr txBox="1"/>
          <p:nvPr/>
        </p:nvSpPr>
        <p:spPr>
          <a:xfrm>
            <a:off x="1317496" y="3611640"/>
            <a:ext cx="456314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lost a basketball game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8">
            <a:extLst>
              <a:ext uri="{FF2B5EF4-FFF2-40B4-BE49-F238E27FC236}">
                <a16:creationId xmlns:a16="http://schemas.microsoft.com/office/drawing/2014/main" id="{16FE9F25-408F-B22E-9369-CA6345AB1F73}"/>
              </a:ext>
            </a:extLst>
          </p:cNvPr>
          <p:cNvSpPr txBox="1"/>
          <p:nvPr/>
        </p:nvSpPr>
        <p:spPr>
          <a:xfrm>
            <a:off x="1364890" y="4066280"/>
            <a:ext cx="39135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 broke my arm</a:t>
            </a:r>
            <a:endParaRPr lang="ar-SA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75F4E-7909-A3FD-2A62-439DEB412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74E8D7-DCD0-BD57-7AA6-4E27233D88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63" t="78354" r="33418" b="6844"/>
          <a:stretch/>
        </p:blipFill>
        <p:spPr>
          <a:xfrm>
            <a:off x="115763" y="1350110"/>
            <a:ext cx="9037387" cy="2748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698841-32E1-E4A1-F8B6-3796B39214E1}"/>
              </a:ext>
            </a:extLst>
          </p:cNvPr>
          <p:cNvSpPr/>
          <p:nvPr/>
        </p:nvSpPr>
        <p:spPr>
          <a:xfrm>
            <a:off x="7748124" y="4681835"/>
            <a:ext cx="13278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 196</a:t>
            </a:r>
          </a:p>
        </p:txBody>
      </p:sp>
      <p:sp>
        <p:nvSpPr>
          <p:cNvPr id="3" name="مربع نص 6">
            <a:extLst>
              <a:ext uri="{FF2B5EF4-FFF2-40B4-BE49-F238E27FC236}">
                <a16:creationId xmlns:a16="http://schemas.microsoft.com/office/drawing/2014/main" id="{3360A9F5-714D-5D01-CC9D-08BB7E856691}"/>
              </a:ext>
            </a:extLst>
          </p:cNvPr>
          <p:cNvSpPr txBox="1"/>
          <p:nvPr/>
        </p:nvSpPr>
        <p:spPr>
          <a:xfrm>
            <a:off x="6862575" y="3029865"/>
            <a:ext cx="447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ar-S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7">
            <a:extLst>
              <a:ext uri="{FF2B5EF4-FFF2-40B4-BE49-F238E27FC236}">
                <a16:creationId xmlns:a16="http://schemas.microsoft.com/office/drawing/2014/main" id="{94DA6437-9595-5B52-1B10-4C2833485402}"/>
              </a:ext>
            </a:extLst>
          </p:cNvPr>
          <p:cNvSpPr txBox="1"/>
          <p:nvPr/>
        </p:nvSpPr>
        <p:spPr>
          <a:xfrm>
            <a:off x="6872087" y="2538725"/>
            <a:ext cx="447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ar-S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8">
            <a:extLst>
              <a:ext uri="{FF2B5EF4-FFF2-40B4-BE49-F238E27FC236}">
                <a16:creationId xmlns:a16="http://schemas.microsoft.com/office/drawing/2014/main" id="{6A152620-D782-3409-55FB-E0358690A940}"/>
              </a:ext>
            </a:extLst>
          </p:cNvPr>
          <p:cNvSpPr txBox="1"/>
          <p:nvPr/>
        </p:nvSpPr>
        <p:spPr>
          <a:xfrm>
            <a:off x="6862575" y="2033489"/>
            <a:ext cx="447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ar-SA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4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A9F8B0C-8C61-48B8-970E-0A6092A83FC8}"/>
              </a:ext>
            </a:extLst>
          </p:cNvPr>
          <p:cNvSpPr txBox="1">
            <a:spLocks/>
          </p:cNvSpPr>
          <p:nvPr/>
        </p:nvSpPr>
        <p:spPr>
          <a:xfrm>
            <a:off x="381348" y="352694"/>
            <a:ext cx="4686300" cy="6871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What time is it?</a:t>
            </a:r>
            <a:endParaRPr lang="en-US" sz="6600" b="1" dirty="0">
              <a:ln w="6600">
                <a:solidFill>
                  <a:srgbClr val="F7964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Oregano" panose="03060702040602030A04" pitchFamily="66" charset="0"/>
              <a:cs typeface="Krub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58007-F409-2AE3-05BC-A615C0187D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1288051"/>
            <a:ext cx="3512215" cy="35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4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20493A8-EC39-4FFC-B225-3BCCBF3A5118}"/>
              </a:ext>
            </a:extLst>
          </p:cNvPr>
          <p:cNvSpPr txBox="1">
            <a:spLocks/>
          </p:cNvSpPr>
          <p:nvPr/>
        </p:nvSpPr>
        <p:spPr>
          <a:xfrm>
            <a:off x="754375" y="128470"/>
            <a:ext cx="2901395" cy="9162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regano" panose="03060702040602030A04" pitchFamily="66" charset="0"/>
                <a:cs typeface="Krub" panose="00000500000000000000" pitchFamily="2" charset="-34"/>
              </a:rPr>
              <a:t>Revision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4FEB-E1C2-46A8-9414-2188CAAC4F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34" y="2113635"/>
            <a:ext cx="4477710" cy="318257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255B41B-D00D-867C-CD81-5B36D32B3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1197405"/>
            <a:ext cx="4212336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30026D-D582-215F-3355-16BA2CDC19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30" t="19355" r="33200" b="8840"/>
          <a:stretch/>
        </p:blipFill>
        <p:spPr>
          <a:xfrm>
            <a:off x="19962" y="97797"/>
            <a:ext cx="8704185" cy="49479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FDA35B-90A2-4315-8B83-847C8CA1673B}"/>
              </a:ext>
            </a:extLst>
          </p:cNvPr>
          <p:cNvSpPr/>
          <p:nvPr/>
        </p:nvSpPr>
        <p:spPr>
          <a:xfrm>
            <a:off x="7971628" y="4642896"/>
            <a:ext cx="11723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70C0"/>
                </a:solidFill>
              </a:rPr>
              <a:t>Page 58</a:t>
            </a:r>
          </a:p>
        </p:txBody>
      </p:sp>
      <p:pic>
        <p:nvPicPr>
          <p:cNvPr id="2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46458233-6F89-C53E-7A69-A1ABC4DC6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62" y="739290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3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80A1561B-DBF3-DF49-BB6F-5798AFFE5022}"/>
              </a:ext>
            </a:extLst>
          </p:cNvPr>
          <p:cNvSpPr txBox="1"/>
          <p:nvPr/>
        </p:nvSpPr>
        <p:spPr>
          <a:xfrm>
            <a:off x="907080" y="3793390"/>
            <a:ext cx="7658147" cy="799268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3075" b="1" dirty="0">
                <a:ln/>
                <a:solidFill>
                  <a:schemeClr val="accent3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What</a:t>
            </a:r>
            <a:r>
              <a:rPr lang="en-US" sz="5325" b="1" u="sng" dirty="0">
                <a:ln/>
                <a:solidFill>
                  <a:schemeClr val="accent3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 good </a:t>
            </a:r>
            <a:r>
              <a:rPr lang="en-US" sz="3075" b="1" dirty="0">
                <a:ln/>
                <a:solidFill>
                  <a:schemeClr val="accent3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things happened to you last year?</a:t>
            </a:r>
          </a:p>
        </p:txBody>
      </p:sp>
      <p:pic>
        <p:nvPicPr>
          <p:cNvPr id="1028" name="Picture 4" descr="2022 Images – Browse 952,608 Stock Photos, Vectors, and Video | Adobe Stock">
            <a:extLst>
              <a:ext uri="{FF2B5EF4-FFF2-40B4-BE49-F238E27FC236}">
                <a16:creationId xmlns:a16="http://schemas.microsoft.com/office/drawing/2014/main" id="{55BC5FEC-649E-183E-4A9F-A02F164F1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663983"/>
            <a:ext cx="53911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remium Vector | I like dislike the icon set thumb up and down illustration symbol  good and bad choice vector">
            <a:extLst>
              <a:ext uri="{FF2B5EF4-FFF2-40B4-BE49-F238E27FC236}">
                <a16:creationId xmlns:a16="http://schemas.microsoft.com/office/drawing/2014/main" id="{3D52F836-A078-1AAA-DEE9-EDA3586A1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1" r="50000"/>
          <a:stretch/>
        </p:blipFill>
        <p:spPr bwMode="auto">
          <a:xfrm>
            <a:off x="5459144" y="1350110"/>
            <a:ext cx="2981325" cy="272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9D67FE85-35C6-F54A-784B-DD347CD716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206" end="77031.75"/>
                </p14:media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770" y="3961058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2490" y="281175"/>
            <a:ext cx="235545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win -won</a:t>
            </a:r>
          </a:p>
        </p:txBody>
      </p:sp>
      <p:sp>
        <p:nvSpPr>
          <p:cNvPr id="7" name="Rectangle 6"/>
          <p:cNvSpPr/>
          <p:nvPr/>
        </p:nvSpPr>
        <p:spPr>
          <a:xfrm>
            <a:off x="-36783" y="1655520"/>
            <a:ext cx="408349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 </a:t>
            </a:r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won </a:t>
            </a:r>
          </a:p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a table tennis</a:t>
            </a:r>
          </a:p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game 21 to 3.</a:t>
            </a:r>
          </a:p>
        </p:txBody>
      </p:sp>
      <p:pic>
        <p:nvPicPr>
          <p:cNvPr id="1026" name="Picture 2" descr="World Team Table Tennis Championships cancelled after three postponements">
            <a:extLst>
              <a:ext uri="{FF2B5EF4-FFF2-40B4-BE49-F238E27FC236}">
                <a16:creationId xmlns:a16="http://schemas.microsoft.com/office/drawing/2014/main" id="{088981F5-5447-F6CC-4098-7A9299A1A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1197405"/>
            <a:ext cx="4831773" cy="3640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003DC0BF-8BEF-67B9-5AF3-4406507C22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517" end="71966.75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802" y="1044700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3998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4672" y="281175"/>
            <a:ext cx="228492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get -got</a:t>
            </a:r>
          </a:p>
        </p:txBody>
      </p:sp>
      <p:sp>
        <p:nvSpPr>
          <p:cNvPr id="7" name="Rectangle 6"/>
          <p:cNvSpPr/>
          <p:nvPr/>
        </p:nvSpPr>
        <p:spPr>
          <a:xfrm>
            <a:off x="14375" y="1808225"/>
            <a:ext cx="467660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I </a:t>
            </a:r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got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first place</a:t>
            </a:r>
            <a:b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</a:b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</a:rPr>
              <a:t> in a race.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94CE9C-868E-6D75-A441-1893E8565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15" y="515557"/>
            <a:ext cx="3736500" cy="4428445"/>
          </a:xfrm>
          <a:prstGeom prst="rect">
            <a:avLst/>
          </a:prstGeom>
        </p:spPr>
      </p:pic>
      <p:pic>
        <p:nvPicPr>
          <p:cNvPr id="2" name="We Can 6 (2020) SB_CD 1_16">
            <a:hlinkClick r:id="" action="ppaction://media"/>
            <a:extLst>
              <a:ext uri="{FF2B5EF4-FFF2-40B4-BE49-F238E27FC236}">
                <a16:creationId xmlns:a16="http://schemas.microsoft.com/office/drawing/2014/main" id="{A5E8DA5F-82FE-A249-7CCC-046AFB8F356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426" end="66043.75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385" y="1197405"/>
            <a:ext cx="769310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On-screen Show (16:9)</PresentationFormat>
  <Paragraphs>74</Paragraphs>
  <Slides>31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Rounded MT Bold</vt:lpstr>
      <vt:lpstr>Calibri</vt:lpstr>
      <vt:lpstr>Comic Sans MS</vt:lpstr>
      <vt:lpstr>Diwani Bent</vt:lpstr>
      <vt:lpstr>Oregano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bad things happened to you last year?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2024-01-18T18:04:07Z</dcterms:modified>
</cp:coreProperties>
</file>