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70" r:id="rId15"/>
    <p:sldId id="273" r:id="rId16"/>
    <p:sldId id="269" r:id="rId17"/>
    <p:sldId id="271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825E-237E-4B1B-8739-C8D2D29DA1EB}" type="datetimeFigureOut">
              <a:rPr lang="ar-SA" smtClean="0"/>
              <a:t>25/06/42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217F-51E7-4D20-B374-63767AE6B2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672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825E-237E-4B1B-8739-C8D2D29DA1EB}" type="datetimeFigureOut">
              <a:rPr lang="ar-SA" smtClean="0"/>
              <a:t>25/06/42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217F-51E7-4D20-B374-63767AE6B2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536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825E-237E-4B1B-8739-C8D2D29DA1EB}" type="datetimeFigureOut">
              <a:rPr lang="ar-SA" smtClean="0"/>
              <a:t>25/06/42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217F-51E7-4D20-B374-63767AE6B2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717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825E-237E-4B1B-8739-C8D2D29DA1EB}" type="datetimeFigureOut">
              <a:rPr lang="ar-SA" smtClean="0"/>
              <a:t>25/06/42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217F-51E7-4D20-B374-63767AE6B2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997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825E-237E-4B1B-8739-C8D2D29DA1EB}" type="datetimeFigureOut">
              <a:rPr lang="ar-SA" smtClean="0"/>
              <a:t>25/06/42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217F-51E7-4D20-B374-63767AE6B2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065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825E-237E-4B1B-8739-C8D2D29DA1EB}" type="datetimeFigureOut">
              <a:rPr lang="ar-SA" smtClean="0"/>
              <a:t>25/06/42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217F-51E7-4D20-B374-63767AE6B2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253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825E-237E-4B1B-8739-C8D2D29DA1EB}" type="datetimeFigureOut">
              <a:rPr lang="ar-SA" smtClean="0"/>
              <a:t>25/06/42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217F-51E7-4D20-B374-63767AE6B2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797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825E-237E-4B1B-8739-C8D2D29DA1EB}" type="datetimeFigureOut">
              <a:rPr lang="ar-SA" smtClean="0"/>
              <a:t>25/06/42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217F-51E7-4D20-B374-63767AE6B2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34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825E-237E-4B1B-8739-C8D2D29DA1EB}" type="datetimeFigureOut">
              <a:rPr lang="ar-SA" smtClean="0"/>
              <a:t>25/06/42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217F-51E7-4D20-B374-63767AE6B2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089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825E-237E-4B1B-8739-C8D2D29DA1EB}" type="datetimeFigureOut">
              <a:rPr lang="ar-SA" smtClean="0"/>
              <a:t>25/06/42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217F-51E7-4D20-B374-63767AE6B2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42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825E-237E-4B1B-8739-C8D2D29DA1EB}" type="datetimeFigureOut">
              <a:rPr lang="ar-SA" smtClean="0"/>
              <a:t>25/06/42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217F-51E7-4D20-B374-63767AE6B2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170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D825E-237E-4B1B-8739-C8D2D29DA1EB}" type="datetimeFigureOut">
              <a:rPr lang="ar-SA" smtClean="0"/>
              <a:t>25/06/42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3217F-51E7-4D20-B374-63767AE6B2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192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rj1558461rd" TargetMode="External"/><Relationship Id="rId2" Type="http://schemas.openxmlformats.org/officeDocument/2006/relationships/hyperlink" Target="https://www.liveworksheets.com/aa1558579t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360363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</a:t>
            </a: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ood</a:t>
            </a:r>
            <a:endParaRPr lang="ar-SA" sz="96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79600" y="2636838"/>
            <a:ext cx="4203700" cy="1655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760458"/>
                </a:solidFill>
                <a:latin typeface="Comic Sans MS" panose="030F0702030302020204" pitchFamily="66" charset="0"/>
              </a:rPr>
              <a:t>We can 2</a:t>
            </a:r>
          </a:p>
          <a:p>
            <a:pPr algn="l"/>
            <a:r>
              <a:rPr lang="en-US" sz="2800" dirty="0" smtClean="0">
                <a:solidFill>
                  <a:srgbClr val="760458"/>
                </a:solidFill>
                <a:latin typeface="Comic Sans MS" panose="030F0702030302020204" pitchFamily="66" charset="0"/>
              </a:rPr>
              <a:t>Unit : 2</a:t>
            </a:r>
          </a:p>
          <a:p>
            <a:pPr algn="l"/>
            <a:r>
              <a:rPr lang="en-US" sz="2800" dirty="0" smtClean="0">
                <a:solidFill>
                  <a:srgbClr val="760458"/>
                </a:solidFill>
                <a:latin typeface="Comic Sans MS" panose="030F0702030302020204" pitchFamily="66" charset="0"/>
              </a:rPr>
              <a:t>Lesson : 1</a:t>
            </a:r>
          </a:p>
          <a:p>
            <a:pPr algn="l"/>
            <a:r>
              <a:rPr lang="en-US" sz="2800" dirty="0" err="1" smtClean="0">
                <a:solidFill>
                  <a:srgbClr val="760458"/>
                </a:solidFill>
                <a:latin typeface="Comic Sans MS" panose="030F0702030302020204" pitchFamily="66" charset="0"/>
              </a:rPr>
              <a:t>Tr</a:t>
            </a:r>
            <a:r>
              <a:rPr lang="en-US" sz="2800" dirty="0" smtClean="0">
                <a:solidFill>
                  <a:srgbClr val="760458"/>
                </a:solidFill>
                <a:latin typeface="Comic Sans MS" panose="030F0702030302020204" pitchFamily="66" charset="0"/>
              </a:rPr>
              <a:t>: </a:t>
            </a:r>
            <a:r>
              <a:rPr lang="en-US" sz="2800" dirty="0" err="1" smtClean="0">
                <a:solidFill>
                  <a:srgbClr val="760458"/>
                </a:solidFill>
                <a:latin typeface="Comic Sans MS" panose="030F0702030302020204" pitchFamily="66" charset="0"/>
              </a:rPr>
              <a:t>Kholoud</a:t>
            </a:r>
            <a:r>
              <a:rPr lang="en-US" sz="2800" dirty="0" smtClean="0">
                <a:solidFill>
                  <a:srgbClr val="760458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rgbClr val="760458"/>
                </a:solidFill>
                <a:latin typeface="Comic Sans MS" panose="030F0702030302020204" pitchFamily="66" charset="0"/>
              </a:rPr>
              <a:t>AlGhamdi</a:t>
            </a:r>
            <a:endParaRPr lang="ar-SA" sz="2800" dirty="0">
              <a:solidFill>
                <a:srgbClr val="760458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2747963"/>
            <a:ext cx="2825750" cy="262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6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911850" y="1228725"/>
            <a:ext cx="5207000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Do you like soup ?</a:t>
            </a:r>
            <a:endParaRPr lang="ar-SA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0" y="860425"/>
            <a:ext cx="4956019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وسيلة شرح مستطيلة مستديرة الزوايا 4"/>
          <p:cNvSpPr/>
          <p:nvPr/>
        </p:nvSpPr>
        <p:spPr>
          <a:xfrm>
            <a:off x="5613400" y="4572794"/>
            <a:ext cx="5727700" cy="1693863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Soup is good for your health</a:t>
            </a:r>
            <a:endParaRPr lang="ar-SA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835650" y="3128308"/>
            <a:ext cx="52832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Is it hot or cold ??</a:t>
            </a:r>
            <a:endParaRPr lang="ar-SA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0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708400" y="200025"/>
            <a:ext cx="53721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Onions</a:t>
            </a:r>
            <a:endParaRPr lang="ar-SA" sz="6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720" y="1296988"/>
            <a:ext cx="7098960" cy="3368675"/>
          </a:xfrm>
        </p:spPr>
      </p:pic>
      <p:sp>
        <p:nvSpPr>
          <p:cNvPr id="5" name="وسيلة شرح على شكل سحابة 4"/>
          <p:cNvSpPr/>
          <p:nvPr/>
        </p:nvSpPr>
        <p:spPr>
          <a:xfrm>
            <a:off x="108120" y="2260600"/>
            <a:ext cx="2895600" cy="2590800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What are these ?</a:t>
            </a:r>
            <a:endParaRPr lang="ar-SA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1771650" y="4279900"/>
            <a:ext cx="3873500" cy="1727200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>
                <a:solidFill>
                  <a:srgbClr val="00B0F0"/>
                </a:solidFill>
              </a:rPr>
              <a:t>Do you like onions ?</a:t>
            </a:r>
            <a:endParaRPr lang="ar-SA" sz="4000" dirty="0">
              <a:solidFill>
                <a:srgbClr val="00B0F0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0" y="5191337"/>
            <a:ext cx="1333330" cy="1666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048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05250" y="212725"/>
            <a:ext cx="40132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Salad</a:t>
            </a:r>
            <a:endParaRPr lang="ar-SA" sz="8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0" y="1409700"/>
            <a:ext cx="6388100" cy="4372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43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66469" y="1812925"/>
            <a:ext cx="6946900" cy="7270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 can you say to her ?</a:t>
            </a:r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80" y="565150"/>
            <a:ext cx="4040239" cy="45339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5284019" y="822325"/>
            <a:ext cx="5511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D</a:t>
            </a:r>
            <a:r>
              <a:rPr lang="en-US" sz="32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oes she like salad ?</a:t>
            </a:r>
            <a:endParaRPr lang="ar-SA" sz="32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5969000" y="3105150"/>
            <a:ext cx="5905500" cy="1993900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Salad is good for you</a:t>
            </a:r>
            <a:endParaRPr lang="ar-SA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4761392"/>
            <a:ext cx="1498822" cy="2096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89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31" y="212724"/>
            <a:ext cx="7103269" cy="654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وسيلة شرح على شكل سحابة 4"/>
          <p:cNvSpPr/>
          <p:nvPr/>
        </p:nvSpPr>
        <p:spPr>
          <a:xfrm>
            <a:off x="114300" y="1981200"/>
            <a:ext cx="5537200" cy="3937000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What should we say before eating ?</a:t>
            </a: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After eating ?</a:t>
            </a:r>
            <a:endParaRPr lang="ar-S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311400" y="3336925"/>
            <a:ext cx="7493000" cy="2505075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>
                <a:hlinkClick r:id="rId2"/>
              </a:rPr>
              <a:t>https://www.liveworksheets.com/aa1558579ty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https://www.liveworksheets.com/rj1558461rd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134938"/>
            <a:ext cx="5784850" cy="342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93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305300" y="720725"/>
            <a:ext cx="4686300" cy="13255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Open your book </a:t>
            </a:r>
            <a:br>
              <a:rPr lang="en-US" dirty="0" smtClean="0"/>
            </a:br>
            <a:r>
              <a:rPr lang="en-US" dirty="0" smtClean="0"/>
              <a:t>page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75" y="2247900"/>
            <a:ext cx="4835525" cy="3626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82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245100" y="1955801"/>
            <a:ext cx="6946900" cy="29845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Algerian" panose="04020705040A02060702" pitchFamily="82" charset="0"/>
              </a:rPr>
              <a:t>Have a nice day </a:t>
            </a:r>
            <a:r>
              <a:rPr lang="en-US" dirty="0" smtClean="0">
                <a:latin typeface="Algerian" panose="04020705040A02060702" pitchFamily="82" charset="0"/>
              </a:rPr>
              <a:t/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>
                <a:latin typeface="Algerian" panose="04020705040A02060702" pitchFamily="82" charset="0"/>
              </a:rPr>
              <a:t/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 err="1" smtClean="0">
                <a:solidFill>
                  <a:srgbClr val="00B0F0"/>
                </a:solidFill>
                <a:latin typeface="Algerian" panose="04020705040A02060702" pitchFamily="82" charset="0"/>
              </a:rPr>
              <a:t>Tr</a:t>
            </a:r>
            <a:r>
              <a:rPr lang="en-US" dirty="0" smtClean="0">
                <a:solidFill>
                  <a:srgbClr val="00B0F0"/>
                </a:solidFill>
                <a:latin typeface="Algerian" panose="04020705040A02060702" pitchFamily="82" charset="0"/>
              </a:rPr>
              <a:t>: </a:t>
            </a:r>
            <a:r>
              <a:rPr lang="en-US" dirty="0" err="1" smtClean="0">
                <a:solidFill>
                  <a:srgbClr val="00B0F0"/>
                </a:solidFill>
                <a:latin typeface="Algerian" panose="04020705040A02060702" pitchFamily="82" charset="0"/>
              </a:rPr>
              <a:t>Kholoud</a:t>
            </a:r>
            <a:r>
              <a:rPr lang="en-US" dirty="0" smtClean="0">
                <a:solidFill>
                  <a:srgbClr val="00B0F0"/>
                </a:solidFill>
                <a:latin typeface="Algerian" panose="04020705040A02060702" pitchFamily="8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lgerian" panose="04020705040A02060702" pitchFamily="82" charset="0"/>
              </a:rPr>
              <a:t>ALGhamdi</a:t>
            </a:r>
            <a:endParaRPr lang="ar-SA" dirty="0">
              <a:solidFill>
                <a:srgbClr val="00B0F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49" y="2576878"/>
            <a:ext cx="4503251" cy="32746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37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rgbClr val="760458"/>
                </a:solidFill>
                <a:latin typeface="Comic Sans MS" panose="030F0702030302020204" pitchFamily="66" charset="0"/>
              </a:rPr>
              <a:t>Food</a:t>
            </a:r>
            <a:endParaRPr lang="ar-SA" sz="9600" dirty="0">
              <a:solidFill>
                <a:srgbClr val="760458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54200"/>
            <a:ext cx="9017000" cy="3594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152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0" y="2006599"/>
            <a:ext cx="4399437" cy="3763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وسيلة شرح على شكل سحابة 4"/>
          <p:cNvSpPr/>
          <p:nvPr/>
        </p:nvSpPr>
        <p:spPr>
          <a:xfrm>
            <a:off x="3911600" y="266700"/>
            <a:ext cx="7912100" cy="2336800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What is your favorite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Food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?</a:t>
            </a:r>
            <a:endParaRPr lang="ar-SA" sz="36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3911600" y="2806700"/>
            <a:ext cx="7912100" cy="1676400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Do you like burger ?</a:t>
            </a:r>
            <a:endParaRPr lang="ar-SA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وسيلة شرح على شكل سحابة 6"/>
          <p:cNvSpPr/>
          <p:nvPr/>
        </p:nvSpPr>
        <p:spPr>
          <a:xfrm>
            <a:off x="2984500" y="4795835"/>
            <a:ext cx="6870700" cy="1257300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Do you like cheese sandwich ?</a:t>
            </a:r>
            <a:endParaRPr lang="ar-SA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381500" y="339725"/>
            <a:ext cx="46228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Pizza </a:t>
            </a:r>
            <a:endParaRPr lang="ar-SA" sz="8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1868488"/>
            <a:ext cx="4673600" cy="3144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0" y="5168900"/>
            <a:ext cx="1714909" cy="154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وسيلة شرح على شكل سحابة 5"/>
          <p:cNvSpPr/>
          <p:nvPr/>
        </p:nvSpPr>
        <p:spPr>
          <a:xfrm>
            <a:off x="393700" y="592138"/>
            <a:ext cx="3403600" cy="2146300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Do you like pizza ?</a:t>
            </a:r>
            <a:endParaRPr lang="ar-SA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وسيلة شرح على شكل سحابة 6"/>
          <p:cNvSpPr/>
          <p:nvPr/>
        </p:nvSpPr>
        <p:spPr>
          <a:xfrm>
            <a:off x="2044700" y="4962525"/>
            <a:ext cx="5384800" cy="1625600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How many slices of pizza there ?</a:t>
            </a:r>
            <a:endParaRPr lang="ar-SA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وسيلة شرح على شكل سحابة 7"/>
          <p:cNvSpPr/>
          <p:nvPr/>
        </p:nvSpPr>
        <p:spPr>
          <a:xfrm>
            <a:off x="-76200" y="3119040"/>
            <a:ext cx="2832100" cy="189349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What’s this ?</a:t>
            </a:r>
            <a:endParaRPr lang="ar-SA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22154" y="149225"/>
            <a:ext cx="6564445" cy="1325563"/>
          </a:xfrm>
        </p:spPr>
        <p:txBody>
          <a:bodyPr/>
          <a:lstStyle/>
          <a:p>
            <a:pPr algn="l"/>
            <a:r>
              <a:rPr lang="en-US" dirty="0" smtClean="0">
                <a:latin typeface="Comic Sans MS" panose="030F0702030302020204" pitchFamily="66" charset="0"/>
              </a:rPr>
              <a:t>Ask your friend now ..</a:t>
            </a:r>
            <a:endParaRPr lang="ar-SA" dirty="0">
              <a:latin typeface="Comic Sans MS" panose="030F0702030302020204" pitchFamily="66" charset="0"/>
            </a:endParaRPr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0688"/>
            <a:ext cx="6467210" cy="324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وسيلة شرح على شكل سحابة 6"/>
          <p:cNvSpPr/>
          <p:nvPr/>
        </p:nvSpPr>
        <p:spPr>
          <a:xfrm>
            <a:off x="83276" y="1182688"/>
            <a:ext cx="3721100" cy="3313112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Do you like pizza ?</a:t>
            </a:r>
            <a:endParaRPr lang="ar-SA" sz="4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وسيلة شرح على شكل سحابة 7"/>
          <p:cNvSpPr/>
          <p:nvPr/>
        </p:nvSpPr>
        <p:spPr>
          <a:xfrm>
            <a:off x="5575300" y="3209528"/>
            <a:ext cx="6019800" cy="280114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Yes , I like pizza </a:t>
            </a:r>
          </a:p>
          <a:p>
            <a:pPr algn="ctr"/>
            <a:endParaRPr lang="en-US" dirty="0"/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Or </a:t>
            </a:r>
          </a:p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No , I don’t like pizza 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192" y="191688"/>
            <a:ext cx="1574308" cy="1348319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210" y="397934"/>
            <a:ext cx="3462512" cy="274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374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721100" y="238125"/>
            <a:ext cx="57785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Macaroni</a:t>
            </a:r>
            <a:endParaRPr lang="ar-SA" sz="8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10" y="1436688"/>
            <a:ext cx="6910679" cy="3607781"/>
          </a:xfrm>
        </p:spPr>
      </p:pic>
      <p:sp>
        <p:nvSpPr>
          <p:cNvPr id="5" name="وسيلة شرح على شكل سحابة 4"/>
          <p:cNvSpPr/>
          <p:nvPr/>
        </p:nvSpPr>
        <p:spPr>
          <a:xfrm>
            <a:off x="546100" y="1676400"/>
            <a:ext cx="3492500" cy="2527300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rgbClr val="760458"/>
                </a:solidFill>
                <a:latin typeface="Comic Sans MS" panose="030F0702030302020204" pitchFamily="66" charset="0"/>
              </a:rPr>
              <a:t>Do you like Macaroni?</a:t>
            </a:r>
            <a:endParaRPr lang="ar-SA" sz="3200" dirty="0">
              <a:solidFill>
                <a:srgbClr val="760458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3" y="4617192"/>
            <a:ext cx="2083727" cy="224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1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856" y="138444"/>
            <a:ext cx="4076700" cy="6508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Ask your friend ..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0" y="1003300"/>
            <a:ext cx="3667436" cy="521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وسيلة شرح على شكل سحابة 4"/>
          <p:cNvSpPr/>
          <p:nvPr/>
        </p:nvSpPr>
        <p:spPr>
          <a:xfrm rot="455362">
            <a:off x="4345105" y="426244"/>
            <a:ext cx="4851400" cy="22987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rgbClr val="760458"/>
                </a:solidFill>
                <a:latin typeface="Comic Sans MS" panose="030F0702030302020204" pitchFamily="66" charset="0"/>
              </a:rPr>
              <a:t>Do you like macaroni ?</a:t>
            </a:r>
            <a:endParaRPr lang="ar-SA" sz="3200" dirty="0">
              <a:solidFill>
                <a:srgbClr val="760458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5" y="3530600"/>
            <a:ext cx="1343025" cy="1193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375" y="4933244"/>
            <a:ext cx="1279525" cy="1137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ربع نص 7"/>
          <p:cNvSpPr txBox="1"/>
          <p:nvPr/>
        </p:nvSpPr>
        <p:spPr>
          <a:xfrm>
            <a:off x="4727575" y="3848563"/>
            <a:ext cx="49403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Yes , I like macaroni </a:t>
            </a:r>
            <a:endParaRPr lang="ar-SA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580603" y="5121738"/>
            <a:ext cx="523424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 , I don’t like macaroni </a:t>
            </a:r>
            <a:endParaRPr lang="ar-SA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1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87800" y="220662"/>
            <a:ext cx="48133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Kabsah</a:t>
            </a:r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ar-SA" sz="7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30" y="1546225"/>
            <a:ext cx="6633369" cy="4351338"/>
          </a:xfrm>
        </p:spPr>
      </p:pic>
      <p:sp>
        <p:nvSpPr>
          <p:cNvPr id="5" name="وسيلة شرح مستطيلة مستديرة الزوايا 4"/>
          <p:cNvSpPr/>
          <p:nvPr/>
        </p:nvSpPr>
        <p:spPr>
          <a:xfrm>
            <a:off x="7099299" y="4038599"/>
            <a:ext cx="4927600" cy="1731963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I like </a:t>
            </a:r>
            <a:r>
              <a:rPr lang="en-US" sz="40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kabsa</a:t>
            </a:r>
            <a:endParaRPr lang="ar-SA" sz="4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207" y="6049963"/>
            <a:ext cx="1182093" cy="70643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5" y="5770562"/>
            <a:ext cx="909042" cy="808037"/>
          </a:xfrm>
          <a:prstGeom prst="rect">
            <a:avLst/>
          </a:prstGeom>
        </p:spPr>
      </p:pic>
      <p:sp>
        <p:nvSpPr>
          <p:cNvPr id="8" name="وسيلة شرح مستطيلة مستديرة الزوايا 7"/>
          <p:cNvSpPr/>
          <p:nvPr/>
        </p:nvSpPr>
        <p:spPr>
          <a:xfrm>
            <a:off x="190499" y="3721894"/>
            <a:ext cx="4203700" cy="1651000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I don’t like </a:t>
            </a:r>
            <a:r>
              <a:rPr lang="en-US" sz="36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kabsa</a:t>
            </a:r>
            <a:endParaRPr lang="ar-SA" sz="36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وسيلة شرح على شكل سحابة 8"/>
          <p:cNvSpPr/>
          <p:nvPr/>
        </p:nvSpPr>
        <p:spPr>
          <a:xfrm>
            <a:off x="25399" y="360759"/>
            <a:ext cx="4572000" cy="1384300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rgbClr val="760458"/>
                </a:solidFill>
                <a:latin typeface="Comic Sans MS" panose="030F0702030302020204" pitchFamily="66" charset="0"/>
              </a:rPr>
              <a:t>Ask your friend …</a:t>
            </a:r>
            <a:endParaRPr lang="ar-SA" sz="2800" dirty="0">
              <a:solidFill>
                <a:srgbClr val="76045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6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03749" y="771525"/>
            <a:ext cx="29845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Soup </a:t>
            </a:r>
            <a:endParaRPr lang="ar-SA" sz="96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50" y="1292225"/>
            <a:ext cx="7499299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89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177</Words>
  <Application>Microsoft Office PowerPoint</Application>
  <PresentationFormat>ملء الشاشة</PresentationFormat>
  <Paragraphs>50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4" baseType="lpstr">
      <vt:lpstr>Algerian</vt:lpstr>
      <vt:lpstr>Arial</vt:lpstr>
      <vt:lpstr>Calibri</vt:lpstr>
      <vt:lpstr>Calibri Light</vt:lpstr>
      <vt:lpstr>Comic Sans MS</vt:lpstr>
      <vt:lpstr>Times New Roman</vt:lpstr>
      <vt:lpstr>نسق Office</vt:lpstr>
      <vt:lpstr>Food</vt:lpstr>
      <vt:lpstr>Food</vt:lpstr>
      <vt:lpstr>عرض تقديمي في PowerPoint</vt:lpstr>
      <vt:lpstr>Pizza </vt:lpstr>
      <vt:lpstr>Ask your friend now ..</vt:lpstr>
      <vt:lpstr>Macaroni</vt:lpstr>
      <vt:lpstr>Ask your friend ..</vt:lpstr>
      <vt:lpstr>Kabsah </vt:lpstr>
      <vt:lpstr>Soup </vt:lpstr>
      <vt:lpstr>Do you like soup ?</vt:lpstr>
      <vt:lpstr>Onions</vt:lpstr>
      <vt:lpstr>Salad</vt:lpstr>
      <vt:lpstr>What can you say to her ?</vt:lpstr>
      <vt:lpstr>عرض تقديمي في PowerPoint</vt:lpstr>
      <vt:lpstr>عرض تقديمي في PowerPoint</vt:lpstr>
      <vt:lpstr>Open your book  page 10</vt:lpstr>
      <vt:lpstr>Have a nice day   Tr: Kholoud ALGhamdi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</dc:title>
  <dc:creator>Win10</dc:creator>
  <cp:lastModifiedBy>Win10</cp:lastModifiedBy>
  <cp:revision>8</cp:revision>
  <dcterms:created xsi:type="dcterms:W3CDTF">2021-02-06T20:14:18Z</dcterms:created>
  <dcterms:modified xsi:type="dcterms:W3CDTF">2021-02-06T21:18:26Z</dcterms:modified>
</cp:coreProperties>
</file>