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j-lt"/>
        <a:ea typeface="+mj-ea"/>
        <a:cs typeface="+mj-cs"/>
        <a:sym typeface="Calibri"/>
      </a:defRPr>
    </a:lvl1pPr>
    <a:lvl2pPr indent="228600" rtl="1" latinLnBrk="0">
      <a:defRPr sz="1200">
        <a:latin typeface="+mj-lt"/>
        <a:ea typeface="+mj-ea"/>
        <a:cs typeface="+mj-cs"/>
        <a:sym typeface="Calibri"/>
      </a:defRPr>
    </a:lvl2pPr>
    <a:lvl3pPr indent="457200" rtl="1" latinLnBrk="0">
      <a:defRPr sz="1200">
        <a:latin typeface="+mj-lt"/>
        <a:ea typeface="+mj-ea"/>
        <a:cs typeface="+mj-cs"/>
        <a:sym typeface="Calibri"/>
      </a:defRPr>
    </a:lvl3pPr>
    <a:lvl4pPr indent="685800" rtl="1" latinLnBrk="0">
      <a:defRPr sz="1200">
        <a:latin typeface="+mj-lt"/>
        <a:ea typeface="+mj-ea"/>
        <a:cs typeface="+mj-cs"/>
        <a:sym typeface="Calibri"/>
      </a:defRPr>
    </a:lvl4pPr>
    <a:lvl5pPr indent="914400" rtl="1" latinLnBrk="0">
      <a:defRPr sz="1200">
        <a:latin typeface="+mj-lt"/>
        <a:ea typeface="+mj-ea"/>
        <a:cs typeface="+mj-cs"/>
        <a:sym typeface="Calibri"/>
      </a:defRPr>
    </a:lvl5pPr>
    <a:lvl6pPr indent="1143000" rtl="1" latinLnBrk="0">
      <a:defRPr sz="1200">
        <a:latin typeface="+mj-lt"/>
        <a:ea typeface="+mj-ea"/>
        <a:cs typeface="+mj-cs"/>
        <a:sym typeface="Calibri"/>
      </a:defRPr>
    </a:lvl6pPr>
    <a:lvl7pPr indent="1371600" rtl="1" latinLnBrk="0">
      <a:defRPr sz="1200">
        <a:latin typeface="+mj-lt"/>
        <a:ea typeface="+mj-ea"/>
        <a:cs typeface="+mj-cs"/>
        <a:sym typeface="Calibri"/>
      </a:defRPr>
    </a:lvl7pPr>
    <a:lvl8pPr indent="1600200" rtl="1" latinLnBrk="0">
      <a:defRPr sz="1200">
        <a:latin typeface="+mj-lt"/>
        <a:ea typeface="+mj-ea"/>
        <a:cs typeface="+mj-cs"/>
        <a:sym typeface="Calibri"/>
      </a:defRPr>
    </a:lvl8pPr>
    <a:lvl9pPr indent="1828800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gradFill flip="none" rotWithShape="1">
          <a:gsLst>
            <a:gs pos="0">
              <a:srgbClr val="FFFFFF"/>
            </a:gs>
            <a:gs pos="85000">
              <a:srgbClr val="F7DEE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3"/>
          <p:cNvSpPr/>
          <p:nvPr/>
        </p:nvSpPr>
        <p:spPr>
          <a:xfrm flipH="1">
            <a:off x="2" y="4342826"/>
            <a:ext cx="18288000" cy="5614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rgbClr val="D54773"/>
          </a:solidFill>
          <a:ln w="12700">
            <a:miter lim="400000"/>
          </a:ln>
        </p:spPr>
        <p:txBody>
          <a:bodyPr lIns="68579" tIns="68579" rIns="68579" bIns="68579" anchor="ctr"/>
          <a:lstStyle/>
          <a:p>
            <a:pPr algn="ctr" defTabSz="1371600" rtl="0"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Freeform 14"/>
          <p:cNvSpPr/>
          <p:nvPr/>
        </p:nvSpPr>
        <p:spPr>
          <a:xfrm flipH="1">
            <a:off x="-1" y="5200007"/>
            <a:ext cx="18288001" cy="50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68579" tIns="68579" rIns="68579" bIns="68579" anchor="ctr"/>
          <a:lstStyle/>
          <a:p>
            <a:pPr algn="ctr" defTabSz="1371600" rtl="0"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نص العنوان"/>
          <p:cNvSpPr txBox="1">
            <a:spLocks noGrp="1"/>
          </p:cNvSpPr>
          <p:nvPr>
            <p:ph type="title"/>
          </p:nvPr>
        </p:nvSpPr>
        <p:spPr>
          <a:xfrm>
            <a:off x="2133600" y="914401"/>
            <a:ext cx="15544800" cy="2205039"/>
          </a:xfrm>
          <a:prstGeom prst="rect">
            <a:avLst/>
          </a:prstGeom>
        </p:spPr>
        <p:txBody>
          <a:bodyPr lIns="68579" tIns="68579" rIns="68579" bIns="68579" anchor="b"/>
          <a:lstStyle>
            <a:lvl1pPr algn="l" defTabSz="1371600">
              <a:defRPr sz="5400" b="1">
                <a:solidFill>
                  <a:srgbClr val="404040"/>
                </a:solidFill>
                <a:latin typeface="Franklin Gothic Heavy"/>
                <a:ea typeface="Franklin Gothic Heavy"/>
                <a:cs typeface="Franklin Gothic Heavy"/>
                <a:sym typeface="Franklin Gothic Heavy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9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133600" y="3018786"/>
            <a:ext cx="15544800" cy="1215067"/>
          </a:xfrm>
          <a:prstGeom prst="rect">
            <a:avLst/>
          </a:prstGeom>
        </p:spPr>
        <p:txBody>
          <a:bodyPr lIns="68579" tIns="68579" rIns="68579" bIns="68579"/>
          <a:lstStyle>
            <a:lvl1pPr marL="0" indent="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4572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9144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13716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18288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6991568" y="9618967"/>
            <a:ext cx="382033" cy="378808"/>
          </a:xfrm>
          <a:prstGeom prst="rect">
            <a:avLst/>
          </a:prstGeom>
        </p:spPr>
        <p:txBody>
          <a:bodyPr lIns="68579" tIns="68579" rIns="68579" bIns="68579"/>
          <a:lstStyle>
            <a:lvl1pPr defTabSz="1371600">
              <a:defRPr sz="1800"/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gradFill flip="none" rotWithShape="1">
          <a:gsLst>
            <a:gs pos="0">
              <a:srgbClr val="FFFFFF"/>
            </a:gs>
            <a:gs pos="85000">
              <a:srgbClr val="F7DEE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reeform 13"/>
          <p:cNvSpPr/>
          <p:nvPr/>
        </p:nvSpPr>
        <p:spPr>
          <a:xfrm flipH="1">
            <a:off x="2" y="4342826"/>
            <a:ext cx="18288000" cy="5614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51" y="5"/>
                </a:moveTo>
                <a:cubicBezTo>
                  <a:pt x="7960" y="-285"/>
                  <a:pt x="11235" y="14843"/>
                  <a:pt x="14762" y="16013"/>
                </a:cubicBezTo>
                <a:cubicBezTo>
                  <a:pt x="17449" y="16904"/>
                  <a:pt x="19819" y="13547"/>
                  <a:pt x="21600" y="10949"/>
                </a:cubicBezTo>
                <a:lnTo>
                  <a:pt x="21600" y="18698"/>
                </a:lnTo>
                <a:cubicBezTo>
                  <a:pt x="17072" y="20284"/>
                  <a:pt x="4155" y="21315"/>
                  <a:pt x="0" y="18836"/>
                </a:cubicBezTo>
                <a:lnTo>
                  <a:pt x="0" y="863"/>
                </a:lnTo>
                <a:cubicBezTo>
                  <a:pt x="88" y="753"/>
                  <a:pt x="177" y="674"/>
                  <a:pt x="264" y="622"/>
                </a:cubicBezTo>
                <a:cubicBezTo>
                  <a:pt x="922" y="230"/>
                  <a:pt x="1550" y="35"/>
                  <a:pt x="2151" y="5"/>
                </a:cubicBezTo>
                <a:close/>
              </a:path>
            </a:pathLst>
          </a:custGeom>
          <a:solidFill>
            <a:srgbClr val="D54773"/>
          </a:solidFill>
          <a:ln w="12700">
            <a:miter lim="400000"/>
          </a:ln>
        </p:spPr>
        <p:txBody>
          <a:bodyPr lIns="68579" tIns="68579" rIns="68579" bIns="68579" anchor="ctr"/>
          <a:lstStyle/>
          <a:p>
            <a:pPr algn="ctr" defTabSz="1371600" rtl="0"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" name="Freeform 14"/>
          <p:cNvSpPr/>
          <p:nvPr/>
        </p:nvSpPr>
        <p:spPr>
          <a:xfrm flipH="1">
            <a:off x="-1" y="5200007"/>
            <a:ext cx="18288001" cy="505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464" y="2"/>
                </a:moveTo>
                <a:cubicBezTo>
                  <a:pt x="7922" y="171"/>
                  <a:pt x="11149" y="14149"/>
                  <a:pt x="14555" y="15479"/>
                </a:cubicBezTo>
                <a:cubicBezTo>
                  <a:pt x="17213" y="16518"/>
                  <a:pt x="19865" y="13838"/>
                  <a:pt x="21600" y="11851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841"/>
                </a:lnTo>
                <a:cubicBezTo>
                  <a:pt x="871" y="232"/>
                  <a:pt x="1690" y="-22"/>
                  <a:pt x="2464" y="2"/>
                </a:cubicBezTo>
                <a:close/>
              </a:path>
            </a:pathLst>
          </a:custGeom>
          <a:gradFill>
            <a:gsLst>
              <a:gs pos="0">
                <a:srgbClr val="4D4D4D"/>
              </a:gs>
              <a:gs pos="100000">
                <a:srgbClr val="969696"/>
              </a:gs>
            </a:gsLst>
            <a:lin ang="5400000"/>
          </a:gradFill>
          <a:ln w="12700">
            <a:miter lim="400000"/>
          </a:ln>
        </p:spPr>
        <p:txBody>
          <a:bodyPr lIns="68579" tIns="68579" rIns="68579" bIns="68579" anchor="ctr"/>
          <a:lstStyle/>
          <a:p>
            <a:pPr algn="ctr" defTabSz="1371600" rtl="0">
              <a:defRPr sz="2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نص العنوان"/>
          <p:cNvSpPr txBox="1">
            <a:spLocks noGrp="1"/>
          </p:cNvSpPr>
          <p:nvPr>
            <p:ph type="title"/>
          </p:nvPr>
        </p:nvSpPr>
        <p:spPr>
          <a:xfrm>
            <a:off x="2133600" y="914401"/>
            <a:ext cx="15544800" cy="2205039"/>
          </a:xfrm>
          <a:prstGeom prst="rect">
            <a:avLst/>
          </a:prstGeom>
        </p:spPr>
        <p:txBody>
          <a:bodyPr lIns="68579" tIns="68579" rIns="68579" bIns="68579" anchor="b"/>
          <a:lstStyle>
            <a:lvl1pPr algn="l" defTabSz="1371600">
              <a:defRPr sz="5400" b="1">
                <a:solidFill>
                  <a:srgbClr val="404040"/>
                </a:solidFill>
                <a:latin typeface="Franklin Gothic Heavy"/>
                <a:ea typeface="Franklin Gothic Heavy"/>
                <a:cs typeface="Franklin Gothic Heavy"/>
                <a:sym typeface="Franklin Gothic Heavy"/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0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133600" y="3018786"/>
            <a:ext cx="15544800" cy="1215067"/>
          </a:xfrm>
          <a:prstGeom prst="rect">
            <a:avLst/>
          </a:prstGeom>
        </p:spPr>
        <p:txBody>
          <a:bodyPr lIns="68579" tIns="68579" rIns="68579" bIns="68579"/>
          <a:lstStyle>
            <a:lvl1pPr marL="0" indent="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4572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9144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13716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1828800" defTabSz="1371600">
              <a:spcBef>
                <a:spcPts val="800"/>
              </a:spcBef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7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6991568" y="9618967"/>
            <a:ext cx="382033" cy="378808"/>
          </a:xfrm>
          <a:prstGeom prst="rect">
            <a:avLst/>
          </a:prstGeom>
        </p:spPr>
        <p:txBody>
          <a:bodyPr lIns="68579" tIns="68579" rIns="68579" bIns="68579"/>
          <a:lstStyle>
            <a:lvl1pPr defTabSz="1371600">
              <a:defRPr sz="1800"/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rtl="0">
              <a:defRPr/>
            </a:lvl1pPr>
          </a:lstStyle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2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2.png"/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4"/>
          <p:cNvSpPr txBox="1"/>
          <p:nvPr/>
        </p:nvSpPr>
        <p:spPr>
          <a:xfrm>
            <a:off x="14538247" y="5486400"/>
            <a:ext cx="4756308" cy="178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defTabSz="1371600">
              <a:defRPr sz="10800" b="1">
                <a:ln w="6600" cap="flat">
                  <a:solidFill>
                    <a:srgbClr val="D54773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38100" dir="2700000" rotWithShape="0">
                    <a:srgbClr val="C830CC"/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Unit 7</a:t>
            </a:r>
          </a:p>
        </p:txBody>
      </p:sp>
      <p:sp>
        <p:nvSpPr>
          <p:cNvPr id="117" name="TextBox 6"/>
          <p:cNvSpPr txBox="1"/>
          <p:nvPr/>
        </p:nvSpPr>
        <p:spPr>
          <a:xfrm>
            <a:off x="10698479" y="6887601"/>
            <a:ext cx="10857601" cy="135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defTabSz="1371600">
              <a:defRPr sz="8000" b="1" spc="74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FEFEFE"/>
                </a:solidFill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Fun on the weekend</a:t>
            </a:r>
          </a:p>
        </p:txBody>
      </p:sp>
      <p:sp>
        <p:nvSpPr>
          <p:cNvPr id="118" name="TextBox 6"/>
          <p:cNvSpPr txBox="1"/>
          <p:nvPr/>
        </p:nvSpPr>
        <p:spPr>
          <a:xfrm>
            <a:off x="12184380" y="8296153"/>
            <a:ext cx="6550614" cy="92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>
            <a:lvl1pPr defTabSz="1371600" rtl="0">
              <a:defRPr sz="4800" spc="75">
                <a:ln w="9525" cap="flat">
                  <a:solidFill>
                    <a:srgbClr val="741A36"/>
                  </a:solidFill>
                  <a:prstDash val="solid"/>
                  <a:round/>
                </a:ln>
                <a:solidFill>
                  <a:srgbClr val="AD2851"/>
                </a:solidFill>
                <a:latin typeface="Krub Bold"/>
                <a:ea typeface="Krub Bold"/>
                <a:cs typeface="Krub Bold"/>
                <a:sym typeface="Krub Bold"/>
              </a:defRPr>
            </a:lvl1pPr>
          </a:lstStyle>
          <a:p>
            <a:r>
              <a:t>Phonics</a:t>
            </a:r>
          </a:p>
        </p:txBody>
      </p:sp>
      <p:pic>
        <p:nvPicPr>
          <p:cNvPr id="119" name="صورة 3" descr="صورة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839488">
            <a:off x="2601054" y="1271079"/>
            <a:ext cx="5762862" cy="7359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1612" y="0"/>
                  <a:pt x="0" y="1262"/>
                  <a:pt x="0" y="2819"/>
                </a:cubicBezTo>
                <a:lnTo>
                  <a:pt x="0" y="21600"/>
                </a:lnTo>
                <a:lnTo>
                  <a:pt x="17999" y="21600"/>
                </a:lnTo>
                <a:cubicBezTo>
                  <a:pt x="19987" y="21600"/>
                  <a:pt x="21600" y="20338"/>
                  <a:pt x="21600" y="18781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127000" cap="sq">
            <a:solidFill>
              <a:srgbClr val="FFFFFF"/>
            </a:solidFill>
            <a:miter/>
          </a:ln>
          <a:effectLst>
            <a:outerShdw blurRad="381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1" name="Freeform 18"/>
          <p:cNvSpPr/>
          <p:nvPr/>
        </p:nvSpPr>
        <p:spPr>
          <a:xfrm rot="1329291">
            <a:off x="-2618242" y="7964968"/>
            <a:ext cx="6482954" cy="52924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2" name="Freeform 19"/>
          <p:cNvSpPr/>
          <p:nvPr/>
        </p:nvSpPr>
        <p:spPr>
          <a:xfrm rot="9756921">
            <a:off x="-2917841" y="-7153189"/>
            <a:ext cx="4955161" cy="917622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3" name="Freeform 20"/>
          <p:cNvSpPr/>
          <p:nvPr/>
        </p:nvSpPr>
        <p:spPr>
          <a:xfrm>
            <a:off x="14638354" y="-3198145"/>
            <a:ext cx="6482954" cy="529244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04" name="صورة 3" descr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938" y="248895"/>
            <a:ext cx="15057575" cy="976869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Freeform 21"/>
          <p:cNvSpPr/>
          <p:nvPr/>
        </p:nvSpPr>
        <p:spPr>
          <a:xfrm rot="20245970">
            <a:off x="16584297" y="8553219"/>
            <a:ext cx="4779109" cy="885020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6" name="مربع نص 8"/>
          <p:cNvSpPr txBox="1"/>
          <p:nvPr/>
        </p:nvSpPr>
        <p:spPr>
          <a:xfrm>
            <a:off x="7490743" y="9219542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56</a:t>
            </a:r>
          </a:p>
        </p:txBody>
      </p:sp>
      <p:sp>
        <p:nvSpPr>
          <p:cNvPr id="207" name="مربع نص 9"/>
          <p:cNvSpPr txBox="1"/>
          <p:nvPr/>
        </p:nvSpPr>
        <p:spPr>
          <a:xfrm>
            <a:off x="9091516" y="9207107"/>
            <a:ext cx="901839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57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0" name="Freeform 5"/>
          <p:cNvSpPr/>
          <p:nvPr/>
        </p:nvSpPr>
        <p:spPr>
          <a:xfrm>
            <a:off x="-2791352" y="-2284359"/>
            <a:ext cx="6763800" cy="70589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1" name="Freeform 6"/>
          <p:cNvSpPr/>
          <p:nvPr/>
        </p:nvSpPr>
        <p:spPr>
          <a:xfrm>
            <a:off x="1879800" y="-905468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2" name="Freeform 7"/>
          <p:cNvSpPr/>
          <p:nvPr/>
        </p:nvSpPr>
        <p:spPr>
          <a:xfrm rot="21239857" flipH="1">
            <a:off x="8578043" y="459597"/>
            <a:ext cx="1425093" cy="134493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3" name="Freeform 8"/>
          <p:cNvSpPr/>
          <p:nvPr/>
        </p:nvSpPr>
        <p:spPr>
          <a:xfrm>
            <a:off x="14004695" y="6653799"/>
            <a:ext cx="5249720" cy="407509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4" name="Freeform 9"/>
          <p:cNvSpPr/>
          <p:nvPr/>
        </p:nvSpPr>
        <p:spPr>
          <a:xfrm rot="19397309" flipH="1">
            <a:off x="12779567" y="7911748"/>
            <a:ext cx="4134792" cy="25259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5" name="Freeform 10"/>
          <p:cNvSpPr/>
          <p:nvPr/>
        </p:nvSpPr>
        <p:spPr>
          <a:xfrm>
            <a:off x="-2270844" y="6869579"/>
            <a:ext cx="7767244" cy="634089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6" name="Freeform 11"/>
          <p:cNvSpPr/>
          <p:nvPr/>
        </p:nvSpPr>
        <p:spPr>
          <a:xfrm rot="1705122">
            <a:off x="-3093526" y="5493913"/>
            <a:ext cx="4318351" cy="799694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7" name="Freeform 12"/>
          <p:cNvSpPr/>
          <p:nvPr/>
        </p:nvSpPr>
        <p:spPr>
          <a:xfrm rot="16103837">
            <a:off x="8753453" y="6819705"/>
            <a:ext cx="848748" cy="209567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8" name="Freeform 13"/>
          <p:cNvSpPr/>
          <p:nvPr/>
        </p:nvSpPr>
        <p:spPr>
          <a:xfrm rot="16200000" flipH="1" flipV="1">
            <a:off x="-5521946" y="96089"/>
            <a:ext cx="10159698" cy="365749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9" name="Freeform 14"/>
          <p:cNvSpPr/>
          <p:nvPr/>
        </p:nvSpPr>
        <p:spPr>
          <a:xfrm rot="10378544">
            <a:off x="15000031" y="-2489386"/>
            <a:ext cx="5634217" cy="1043373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0" name="Freeform 15"/>
          <p:cNvSpPr/>
          <p:nvPr/>
        </p:nvSpPr>
        <p:spPr>
          <a:xfrm rot="18345969">
            <a:off x="14805429" y="-2271347"/>
            <a:ext cx="9577625" cy="73206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1" name="Freeform 16"/>
          <p:cNvSpPr/>
          <p:nvPr/>
        </p:nvSpPr>
        <p:spPr>
          <a:xfrm rot="1534140">
            <a:off x="12123011" y="-3546034"/>
            <a:ext cx="6205091" cy="566214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22" name="صورة 3" descr="صورة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2071" y="2830735"/>
            <a:ext cx="13055785" cy="3747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5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6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7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28" name="صورة 2" descr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238044"/>
            <a:ext cx="15817612" cy="5810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We Can 6 (2020) SB_CD 1_12" descr="We Can 6 (2020) SB_CD 1_12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82677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2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3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4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35" name="صورة 3" descr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218807"/>
            <a:ext cx="15381624" cy="7849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We Can 6 (2020) SB_CD 1_13" descr="We Can 6 (2020) SB_CD 1_1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9887" y="1060998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رسم 5" descr="رسم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249" y="7259626"/>
            <a:ext cx="757915" cy="81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رسم 6" descr="رسم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4600" y="4469641"/>
            <a:ext cx="823407" cy="793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رسم 7" descr="رسم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9809" y="7177657"/>
            <a:ext cx="788744" cy="82525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مربع نص 8"/>
          <p:cNvSpPr txBox="1"/>
          <p:nvPr/>
        </p:nvSpPr>
        <p:spPr>
          <a:xfrm>
            <a:off x="5084736" y="4188729"/>
            <a:ext cx="2119246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n d</a:t>
            </a:r>
          </a:p>
        </p:txBody>
      </p:sp>
      <p:sp>
        <p:nvSpPr>
          <p:cNvPr id="241" name="مربع نص 9"/>
          <p:cNvSpPr txBox="1"/>
          <p:nvPr/>
        </p:nvSpPr>
        <p:spPr>
          <a:xfrm>
            <a:off x="12390119" y="4172577"/>
            <a:ext cx="2119245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n d</a:t>
            </a:r>
          </a:p>
        </p:txBody>
      </p:sp>
      <p:sp>
        <p:nvSpPr>
          <p:cNvPr id="242" name="مربع نص 10"/>
          <p:cNvSpPr txBox="1"/>
          <p:nvPr/>
        </p:nvSpPr>
        <p:spPr>
          <a:xfrm>
            <a:off x="5236903" y="6819899"/>
            <a:ext cx="2119246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n t</a:t>
            </a:r>
          </a:p>
        </p:txBody>
      </p:sp>
      <p:sp>
        <p:nvSpPr>
          <p:cNvPr id="243" name="مربع نص 11"/>
          <p:cNvSpPr txBox="1"/>
          <p:nvPr/>
        </p:nvSpPr>
        <p:spPr>
          <a:xfrm>
            <a:off x="12390119" y="6819900"/>
            <a:ext cx="2119245" cy="136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n 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2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audio>
          </p:childTnLst>
        </p:cTn>
      </p:par>
    </p:tnLst>
    <p:bldLst>
      <p:bldP spid="237" grpId="0" animBg="1" advAuto="0"/>
      <p:bldP spid="238" grpId="0" animBg="1" advAuto="0"/>
      <p:bldP spid="239" grpId="0" animBg="1" advAuto="0"/>
      <p:bldP spid="240" grpId="0" animBg="1" advAuto="0"/>
      <p:bldP spid="241" grpId="0" animBg="1" advAuto="0"/>
      <p:bldP spid="242" grpId="0" animBg="1" advAuto="0"/>
      <p:bldP spid="24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46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249" name="صورة 2"/>
          <p:cNvGrpSpPr/>
          <p:nvPr/>
        </p:nvGrpSpPr>
        <p:grpSpPr>
          <a:xfrm>
            <a:off x="10960135" y="454280"/>
            <a:ext cx="3111934" cy="2614024"/>
            <a:chOff x="0" y="0"/>
            <a:chExt cx="3111932" cy="2614023"/>
          </a:xfrm>
        </p:grpSpPr>
        <p:sp>
          <p:nvSpPr>
            <p:cNvPr id="247" name="مستطيل"/>
            <p:cNvSpPr/>
            <p:nvPr/>
          </p:nvSpPr>
          <p:spPr>
            <a:xfrm>
              <a:off x="0" y="0"/>
              <a:ext cx="3111933" cy="261402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48" name="image66.png" descr="image6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111933" cy="2614024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50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1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52" name="صورة 10" descr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0828" y="-73740"/>
            <a:ext cx="1740720" cy="3168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صورة 4"/>
          <p:cNvGrpSpPr/>
          <p:nvPr/>
        </p:nvGrpSpPr>
        <p:grpSpPr>
          <a:xfrm>
            <a:off x="2261948" y="614354"/>
            <a:ext cx="2992767" cy="2462947"/>
            <a:chOff x="0" y="0"/>
            <a:chExt cx="2992765" cy="2462945"/>
          </a:xfrm>
        </p:grpSpPr>
        <p:sp>
          <p:nvSpPr>
            <p:cNvPr id="253" name="مستطيل"/>
            <p:cNvSpPr/>
            <p:nvPr/>
          </p:nvSpPr>
          <p:spPr>
            <a:xfrm>
              <a:off x="0" y="0"/>
              <a:ext cx="2992766" cy="246294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54" name="image67.png" descr="image67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992766" cy="2462946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256" name="صورة 20" descr="صورة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350" y="742393"/>
            <a:ext cx="2992766" cy="1973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صورة 11" descr="صورة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-94136"/>
            <a:ext cx="1985269" cy="317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صورة 7" descr="صورة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000" y="5683203"/>
            <a:ext cx="1554341" cy="385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صورة 16" descr="صورة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6350" y="3304483"/>
            <a:ext cx="3291590" cy="2598624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مربع نص 19"/>
          <p:cNvSpPr txBox="1"/>
          <p:nvPr/>
        </p:nvSpPr>
        <p:spPr>
          <a:xfrm>
            <a:off x="3589021" y="9917668"/>
            <a:ext cx="882396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>
                <a:solidFill>
                  <a:srgbClr val="FF0000"/>
                </a:solidFill>
              </a:defRPr>
            </a:pPr>
            <a:r>
              <a:t>Keywords*: </a:t>
            </a:r>
            <a:r>
              <a:rPr>
                <a:solidFill>
                  <a:srgbClr val="000000"/>
                </a:solidFill>
              </a:rPr>
              <a:t>stand – ant – paint – pond – bend – mint – faint - find</a:t>
            </a:r>
          </a:p>
        </p:txBody>
      </p:sp>
      <p:pic>
        <p:nvPicPr>
          <p:cNvPr id="261" name="صورة 26" descr="صورة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1612" y="3549093"/>
            <a:ext cx="2200583" cy="2248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صورة 28" descr="صورة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6965" y="3455615"/>
            <a:ext cx="4510359" cy="2042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صورة 30" descr="صورة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7138" y="6468293"/>
            <a:ext cx="3328698" cy="2709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صورة 32" descr="صورة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7351" y="5925542"/>
            <a:ext cx="3108485" cy="2867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صورة 34" descr="صورة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7138" y="6137709"/>
            <a:ext cx="2980883" cy="309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صورة 36" descr="صورة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17897" y="3279192"/>
            <a:ext cx="3063184" cy="2867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94882 -0.003700" pathEditMode="relative">
                                      <p:cBhvr>
                                        <p:cTn id="11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05301 0.000000" pathEditMode="relative">
                                      <p:cBhvr>
                                        <p:cTn id="20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97307 -0.006789" pathEditMode="relative">
                                      <p:cBhvr>
                                        <p:cTn id="29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47389 0.006165" pathEditMode="relative">
                                      <p:cBhvr>
                                        <p:cTn id="38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6608 0.001554" pathEditMode="relative">
                                      <p:cBhvr>
                                        <p:cTn id="47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05301 0.007722" pathEditMode="relative">
                                      <p:cBhvr>
                                        <p:cTn id="56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10513 0.003094" pathEditMode="relative">
                                      <p:cBhvr>
                                        <p:cTn id="65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2093 -0.002621" pathEditMode="relative">
                                      <p:cBhvr>
                                        <p:cTn id="74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 advAuto="0"/>
      <p:bldP spid="259" grpId="0" animBg="1" advAuto="0"/>
      <p:bldP spid="261" grpId="0" animBg="1" advAuto="0"/>
      <p:bldP spid="262" grpId="0" animBg="1" advAuto="0"/>
      <p:bldP spid="263" grpId="0" animBg="1" advAuto="0"/>
      <p:bldP spid="264" grpId="0" animBg="1" advAuto="0"/>
      <p:bldP spid="265" grpId="0" animBg="1" advAuto="0"/>
      <p:bldP spid="266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9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0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1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72" name="صورة 2" descr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11" y="2493271"/>
            <a:ext cx="16992143" cy="5300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We Can 6 (2020) SB_CD 1_14" descr="We Can 6 (2020) SB_CD 1_1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81915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0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6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77" name="صورة 27" descr="صورة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654" y="647388"/>
            <a:ext cx="12188164" cy="175606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79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80" name="صورة 2" descr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16" y="3934193"/>
            <a:ext cx="16992143" cy="5300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صورة 5" descr="صورة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95309" y="-154480"/>
            <a:ext cx="2330289" cy="2330288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شكل بيضاوي 6"/>
          <p:cNvSpPr/>
          <p:nvPr/>
        </p:nvSpPr>
        <p:spPr>
          <a:xfrm>
            <a:off x="4639440" y="5829301"/>
            <a:ext cx="1418461" cy="9052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شكل بيضاوي 7"/>
          <p:cNvSpPr/>
          <p:nvPr/>
        </p:nvSpPr>
        <p:spPr>
          <a:xfrm>
            <a:off x="6926212" y="5830580"/>
            <a:ext cx="1888415" cy="9052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شكل بيضاوي 8"/>
          <p:cNvSpPr/>
          <p:nvPr/>
        </p:nvSpPr>
        <p:spPr>
          <a:xfrm>
            <a:off x="4576105" y="6710343"/>
            <a:ext cx="1418461" cy="9052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شكل بيضاوي 9"/>
          <p:cNvSpPr/>
          <p:nvPr/>
        </p:nvSpPr>
        <p:spPr>
          <a:xfrm>
            <a:off x="7401649" y="6665004"/>
            <a:ext cx="1742351" cy="9052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شكل بيضاوي 10"/>
          <p:cNvSpPr/>
          <p:nvPr/>
        </p:nvSpPr>
        <p:spPr>
          <a:xfrm>
            <a:off x="4563786" y="7560964"/>
            <a:ext cx="1418461" cy="9052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شكل بيضاوي 11"/>
          <p:cNvSpPr/>
          <p:nvPr/>
        </p:nvSpPr>
        <p:spPr>
          <a:xfrm>
            <a:off x="12013271" y="5759717"/>
            <a:ext cx="1418461" cy="905289"/>
          </a:xfrm>
          <a:prstGeom prst="ellipse">
            <a:avLst/>
          </a:prstGeom>
          <a:ln w="38100">
            <a:solidFill>
              <a:srgbClr val="0070C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شكل بيضاوي 12"/>
          <p:cNvSpPr/>
          <p:nvPr/>
        </p:nvSpPr>
        <p:spPr>
          <a:xfrm>
            <a:off x="15109479" y="5829301"/>
            <a:ext cx="1418461" cy="9052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شكل بيضاوي 13"/>
          <p:cNvSpPr/>
          <p:nvPr/>
        </p:nvSpPr>
        <p:spPr>
          <a:xfrm>
            <a:off x="12003162" y="6655676"/>
            <a:ext cx="1418461" cy="905289"/>
          </a:xfrm>
          <a:prstGeom prst="ellipse">
            <a:avLst/>
          </a:prstGeom>
          <a:ln w="38100">
            <a:solidFill>
              <a:srgbClr val="0070C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0" name="شكل بيضاوي 14"/>
          <p:cNvSpPr/>
          <p:nvPr/>
        </p:nvSpPr>
        <p:spPr>
          <a:xfrm>
            <a:off x="15099371" y="6710342"/>
            <a:ext cx="1418461" cy="9052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شكل بيضاوي 15"/>
          <p:cNvSpPr/>
          <p:nvPr/>
        </p:nvSpPr>
        <p:spPr>
          <a:xfrm>
            <a:off x="12003161" y="7603105"/>
            <a:ext cx="1418461" cy="90528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2" name="صورة 17" descr="صورة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671" y="2448371"/>
            <a:ext cx="5864128" cy="79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صورة 19" descr="صورة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18018">
            <a:off x="15563660" y="1895482"/>
            <a:ext cx="658058" cy="290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صورة 21" descr="صورة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65056">
            <a:off x="15725511" y="1767239"/>
            <a:ext cx="698133" cy="2827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 advAuto="0"/>
      <p:bldP spid="283" grpId="0" animBg="1" advAuto="0"/>
      <p:bldP spid="284" grpId="0" animBg="1" advAuto="0"/>
      <p:bldP spid="285" grpId="0" animBg="1" advAuto="0"/>
      <p:bldP spid="286" grpId="0" animBg="1" advAuto="0"/>
      <p:bldP spid="287" grpId="0" animBg="1" advAuto="0"/>
      <p:bldP spid="288" grpId="0" animBg="1" advAuto="0"/>
      <p:bldP spid="289" grpId="0" animBg="1" advAuto="0"/>
      <p:bldP spid="290" grpId="0" animBg="1" advAuto="0"/>
      <p:bldP spid="29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صورة 9" descr="صورة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77156"/>
            <a:ext cx="15245223" cy="3845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صورة 11" descr="صورة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452" y="-177156"/>
            <a:ext cx="2789548" cy="1057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صورة 7" descr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754" y="131537"/>
            <a:ext cx="4911437" cy="3228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صورة 2" descr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364" y="2957464"/>
            <a:ext cx="5144219" cy="5506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صورة 5" descr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2981709"/>
            <a:ext cx="5115639" cy="542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3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4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05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06" name="صورة 1" descr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42524"/>
            <a:ext cx="13624505" cy="3124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مجموعة 5"/>
          <p:cNvGrpSpPr/>
          <p:nvPr/>
        </p:nvGrpSpPr>
        <p:grpSpPr>
          <a:xfrm>
            <a:off x="4639441" y="3822991"/>
            <a:ext cx="8534400" cy="5594570"/>
            <a:chOff x="0" y="0"/>
            <a:chExt cx="8534399" cy="5594568"/>
          </a:xfrm>
        </p:grpSpPr>
        <p:pic>
          <p:nvPicPr>
            <p:cNvPr id="307" name="صورة 3" descr="صورة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" y="0"/>
              <a:ext cx="8533867" cy="5594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" name="مستطيل 4"/>
            <p:cNvSpPr/>
            <p:nvPr/>
          </p:nvSpPr>
          <p:spPr>
            <a:xfrm>
              <a:off x="0" y="13450"/>
              <a:ext cx="1066867" cy="1075708"/>
            </a:xfrm>
            <a:prstGeom prst="rect">
              <a:avLst/>
            </a:prstGeom>
            <a:solidFill>
              <a:srgbClr val="70050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2" name="Freeform 3"/>
          <p:cNvSpPr/>
          <p:nvPr/>
        </p:nvSpPr>
        <p:spPr>
          <a:xfrm>
            <a:off x="1103002" y="-1598651"/>
            <a:ext cx="16156299" cy="1318941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3" name="Freeform 6"/>
          <p:cNvSpPr/>
          <p:nvPr/>
        </p:nvSpPr>
        <p:spPr>
          <a:xfrm>
            <a:off x="14406150" y="5728803"/>
            <a:ext cx="6763799" cy="705899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4" name="Freeform 7"/>
          <p:cNvSpPr/>
          <p:nvPr/>
        </p:nvSpPr>
        <p:spPr>
          <a:xfrm rot="20851637">
            <a:off x="-2404665" y="8096408"/>
            <a:ext cx="6866730" cy="1271616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5" name="Freeform 8"/>
          <p:cNvSpPr/>
          <p:nvPr/>
        </p:nvSpPr>
        <p:spPr>
          <a:xfrm rot="2271053" flipH="1" flipV="1">
            <a:off x="12708202" y="-800047"/>
            <a:ext cx="10159697" cy="365749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16" name="Freeform 9"/>
          <p:cNvSpPr/>
          <p:nvPr/>
        </p:nvSpPr>
        <p:spPr>
          <a:xfrm rot="20692427">
            <a:off x="-2833575" y="-961698"/>
            <a:ext cx="5667150" cy="591448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17" name="Can I Help YouㅣEnglish ConversationㅣStory&amp;SongㅣBoost Up" descr="Can I Help YouㅣEnglish ConversationㅣStory&amp;SongㅣBoost Up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8170" y="2602890"/>
            <a:ext cx="8671660" cy="4877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66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1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 6"/>
          <p:cNvSpPr/>
          <p:nvPr/>
        </p:nvSpPr>
        <p:spPr>
          <a:xfrm rot="18638648">
            <a:off x="-3660053" y="5575819"/>
            <a:ext cx="7320106" cy="838646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2" name="Freeform 20"/>
          <p:cNvSpPr/>
          <p:nvPr/>
        </p:nvSpPr>
        <p:spPr>
          <a:xfrm rot="825469" flipH="1">
            <a:off x="16293881" y="674368"/>
            <a:ext cx="1425094" cy="13449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3" name="Freeform 21"/>
          <p:cNvSpPr/>
          <p:nvPr/>
        </p:nvSpPr>
        <p:spPr>
          <a:xfrm rot="20070125">
            <a:off x="14071893" y="7378148"/>
            <a:ext cx="5249720" cy="407509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4" name="Freeform 22"/>
          <p:cNvSpPr/>
          <p:nvPr/>
        </p:nvSpPr>
        <p:spPr>
          <a:xfrm rot="20251155" flipH="1">
            <a:off x="1210729" y="1568192"/>
            <a:ext cx="1425094" cy="134493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5" name="Freeform 23"/>
          <p:cNvSpPr/>
          <p:nvPr/>
        </p:nvSpPr>
        <p:spPr>
          <a:xfrm rot="17249097">
            <a:off x="18790431" y="1771663"/>
            <a:ext cx="6420931" cy="1189061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6" name="Freeform 24"/>
          <p:cNvSpPr/>
          <p:nvPr/>
        </p:nvSpPr>
        <p:spPr>
          <a:xfrm rot="2213161">
            <a:off x="-3618983" y="3992938"/>
            <a:ext cx="5385407" cy="491418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27" name="صورة 24" descr="صورة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688" y="3512399"/>
            <a:ext cx="4738070" cy="477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صورة 25" descr="صورة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062" y="3310918"/>
            <a:ext cx="5867401" cy="4710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صورة 26" descr="صورة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1001668"/>
            <a:ext cx="10656907" cy="1323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 advAuto="0"/>
      <p:bldP spid="128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0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1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2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23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958" y="-6522223"/>
            <a:ext cx="7152083" cy="100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606" y="-5306820"/>
            <a:ext cx="13252787" cy="2109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صورة 9" descr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931" y="374663"/>
            <a:ext cx="10658575" cy="9524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8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29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30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31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958" y="454280"/>
            <a:ext cx="7152083" cy="100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606" y="1669682"/>
            <a:ext cx="13252787" cy="2109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صورة 9" descr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810966"/>
            <a:ext cx="6336821" cy="5662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36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37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38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341" name="صورة 1"/>
          <p:cNvGrpSpPr/>
          <p:nvPr/>
        </p:nvGrpSpPr>
        <p:grpSpPr>
          <a:xfrm>
            <a:off x="1438334" y="2765352"/>
            <a:ext cx="4768333" cy="6028830"/>
            <a:chOff x="0" y="0"/>
            <a:chExt cx="4768331" cy="6028828"/>
          </a:xfrm>
        </p:grpSpPr>
        <p:sp>
          <p:nvSpPr>
            <p:cNvPr id="339" name="مستطيل"/>
            <p:cNvSpPr/>
            <p:nvPr/>
          </p:nvSpPr>
          <p:spPr>
            <a:xfrm>
              <a:off x="0" y="0"/>
              <a:ext cx="4768332" cy="602882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40" name="image94.png" descr="image9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768332" cy="6028829"/>
            </a:xfrm>
            <a:prstGeom prst="rect">
              <a:avLst/>
            </a:prstGeom>
            <a:ln w="28575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342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5674" y="2470230"/>
            <a:ext cx="6742106" cy="661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صورة 5" descr="صورة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374159" y="4343751"/>
            <a:ext cx="3361433" cy="3361433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344" name="رابط مستقيم 9"/>
          <p:cNvSpPr/>
          <p:nvPr/>
        </p:nvSpPr>
        <p:spPr>
          <a:xfrm>
            <a:off x="14325600" y="4000500"/>
            <a:ext cx="0" cy="762000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45" name="رابط مستقيم 10"/>
          <p:cNvSpPr/>
          <p:nvPr/>
        </p:nvSpPr>
        <p:spPr>
          <a:xfrm>
            <a:off x="14360237" y="6024467"/>
            <a:ext cx="1" cy="1680718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346" name="صورة 13" descr="صورة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1563" y="3214597"/>
            <a:ext cx="1137405" cy="955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صورة 14" descr="صورة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25056" y="3199497"/>
            <a:ext cx="1093850" cy="900202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مربع نص 15"/>
          <p:cNvSpPr txBox="1"/>
          <p:nvPr/>
        </p:nvSpPr>
        <p:spPr>
          <a:xfrm>
            <a:off x="3557170" y="840342"/>
            <a:ext cx="11173660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Open your book and write down on a paper all the words you can find ending in nd and nt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Freeform 3"/>
          <p:cNvSpPr/>
          <p:nvPr/>
        </p:nvSpPr>
        <p:spPr>
          <a:xfrm rot="10800000">
            <a:off x="14541693" y="5491770"/>
            <a:ext cx="6763799" cy="70589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1" name="Freeform 4"/>
          <p:cNvSpPr/>
          <p:nvPr/>
        </p:nvSpPr>
        <p:spPr>
          <a:xfrm rot="10800000">
            <a:off x="12449048" y="8341570"/>
            <a:ext cx="4185293" cy="28303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2" name="Freeform 5"/>
          <p:cNvSpPr/>
          <p:nvPr/>
        </p:nvSpPr>
        <p:spPr>
          <a:xfrm rot="10800000">
            <a:off x="-740272" y="-462489"/>
            <a:ext cx="5249719" cy="407509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3" name="Freeform 6"/>
          <p:cNvSpPr/>
          <p:nvPr/>
        </p:nvSpPr>
        <p:spPr>
          <a:xfrm rot="8597308" flipH="1">
            <a:off x="1631178" y="37385"/>
            <a:ext cx="3314815" cy="20250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4" name="Freeform 7"/>
          <p:cNvSpPr/>
          <p:nvPr/>
        </p:nvSpPr>
        <p:spPr>
          <a:xfrm rot="10800000">
            <a:off x="13017740" y="-2944068"/>
            <a:ext cx="7767245" cy="634089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5" name="Freeform 8"/>
          <p:cNvSpPr/>
          <p:nvPr/>
        </p:nvSpPr>
        <p:spPr>
          <a:xfrm rot="12505124">
            <a:off x="17289318" y="-3224452"/>
            <a:ext cx="4318351" cy="799694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6" name="Freeform 9"/>
          <p:cNvSpPr/>
          <p:nvPr/>
        </p:nvSpPr>
        <p:spPr>
          <a:xfrm rot="5400000" flipH="1" flipV="1">
            <a:off x="13876391" y="6512825"/>
            <a:ext cx="10159697" cy="365749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7" name="Freeform 10"/>
          <p:cNvSpPr/>
          <p:nvPr/>
        </p:nvSpPr>
        <p:spPr>
          <a:xfrm rot="21178544">
            <a:off x="-2120107" y="2322059"/>
            <a:ext cx="5634218" cy="104337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8" name="Freeform 11"/>
          <p:cNvSpPr/>
          <p:nvPr/>
        </p:nvSpPr>
        <p:spPr>
          <a:xfrm rot="7545969">
            <a:off x="-5868912" y="5217128"/>
            <a:ext cx="9577624" cy="732062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9" name="Freeform 12"/>
          <p:cNvSpPr/>
          <p:nvPr/>
        </p:nvSpPr>
        <p:spPr>
          <a:xfrm rot="12334141">
            <a:off x="186040" y="8150296"/>
            <a:ext cx="6205091" cy="566214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0" name="Freeform 15"/>
          <p:cNvSpPr/>
          <p:nvPr/>
        </p:nvSpPr>
        <p:spPr>
          <a:xfrm rot="16103837">
            <a:off x="9021953" y="7829604"/>
            <a:ext cx="848748" cy="2095673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1" name="Freeform 16"/>
          <p:cNvSpPr/>
          <p:nvPr/>
        </p:nvSpPr>
        <p:spPr>
          <a:xfrm rot="21239857" flipH="1">
            <a:off x="11510994" y="600956"/>
            <a:ext cx="1425094" cy="1344931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62" name="صورة 16" descr="صورة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6487" y="1203359"/>
            <a:ext cx="10173784" cy="683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Freeform 23"/>
          <p:cNvSpPr/>
          <p:nvPr/>
        </p:nvSpPr>
        <p:spPr>
          <a:xfrm rot="3202485">
            <a:off x="15599212" y="-386452"/>
            <a:ext cx="4185294" cy="2830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5" name="Freeform 24"/>
          <p:cNvSpPr/>
          <p:nvPr/>
        </p:nvSpPr>
        <p:spPr>
          <a:xfrm rot="3202485">
            <a:off x="-610881" y="8385506"/>
            <a:ext cx="4185294" cy="2830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6" name="Freeform 25"/>
          <p:cNvSpPr/>
          <p:nvPr/>
        </p:nvSpPr>
        <p:spPr>
          <a:xfrm rot="18722584" flipH="1" flipV="1">
            <a:off x="-2824650" y="-932924"/>
            <a:ext cx="7706699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67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582" y="547024"/>
            <a:ext cx="14254834" cy="925363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Freeform 26"/>
          <p:cNvSpPr/>
          <p:nvPr/>
        </p:nvSpPr>
        <p:spPr>
          <a:xfrm rot="8100000" flipH="1" flipV="1">
            <a:off x="13603278" y="8413453"/>
            <a:ext cx="7706698" cy="27744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69" name="مربع نص 4"/>
          <p:cNvSpPr txBox="1"/>
          <p:nvPr/>
        </p:nvSpPr>
        <p:spPr>
          <a:xfrm>
            <a:off x="7370443" y="8929592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193</a:t>
            </a:r>
          </a:p>
        </p:txBody>
      </p:sp>
      <p:sp>
        <p:nvSpPr>
          <p:cNvPr id="370" name="مربع نص 6"/>
          <p:cNvSpPr txBox="1"/>
          <p:nvPr/>
        </p:nvSpPr>
        <p:spPr>
          <a:xfrm>
            <a:off x="9191719" y="8943846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194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صورة 2" descr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48" y="488115"/>
            <a:ext cx="17683104" cy="931077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Freeform 5"/>
          <p:cNvSpPr/>
          <p:nvPr/>
        </p:nvSpPr>
        <p:spPr>
          <a:xfrm rot="7545969">
            <a:off x="14837609" y="-5433272"/>
            <a:ext cx="10392033" cy="1184277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4" name="Freeform 14"/>
          <p:cNvSpPr/>
          <p:nvPr/>
        </p:nvSpPr>
        <p:spPr>
          <a:xfrm rot="3670384">
            <a:off x="-2588685" y="7073774"/>
            <a:ext cx="5249719" cy="407509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5" name="مربع نص 15"/>
          <p:cNvSpPr txBox="1"/>
          <p:nvPr/>
        </p:nvSpPr>
        <p:spPr>
          <a:xfrm>
            <a:off x="12932567" y="2862931"/>
            <a:ext cx="3747434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sand</a:t>
            </a:r>
          </a:p>
        </p:txBody>
      </p:sp>
      <p:sp>
        <p:nvSpPr>
          <p:cNvPr id="376" name="مربع نص 16"/>
          <p:cNvSpPr txBox="1"/>
          <p:nvPr/>
        </p:nvSpPr>
        <p:spPr>
          <a:xfrm>
            <a:off x="12932567" y="7398824"/>
            <a:ext cx="3659391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tent</a:t>
            </a:r>
          </a:p>
        </p:txBody>
      </p:sp>
      <p:sp>
        <p:nvSpPr>
          <p:cNvPr id="377" name="مربع نص 17"/>
          <p:cNvSpPr txBox="1"/>
          <p:nvPr/>
        </p:nvSpPr>
        <p:spPr>
          <a:xfrm>
            <a:off x="13026040" y="8344938"/>
            <a:ext cx="3560483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paint</a:t>
            </a:r>
          </a:p>
        </p:txBody>
      </p:sp>
      <p:sp>
        <p:nvSpPr>
          <p:cNvPr id="378" name="مربع نص 18"/>
          <p:cNvSpPr txBox="1"/>
          <p:nvPr/>
        </p:nvSpPr>
        <p:spPr>
          <a:xfrm>
            <a:off x="13026040" y="6540192"/>
            <a:ext cx="3514822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plant</a:t>
            </a:r>
          </a:p>
        </p:txBody>
      </p:sp>
      <p:sp>
        <p:nvSpPr>
          <p:cNvPr id="379" name="مربع نص 19"/>
          <p:cNvSpPr txBox="1"/>
          <p:nvPr/>
        </p:nvSpPr>
        <p:spPr>
          <a:xfrm>
            <a:off x="12860489" y="3789329"/>
            <a:ext cx="3775692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stand</a:t>
            </a:r>
          </a:p>
        </p:txBody>
      </p:sp>
      <p:sp>
        <p:nvSpPr>
          <p:cNvPr id="380" name="مربع نص 20"/>
          <p:cNvSpPr txBox="1"/>
          <p:nvPr/>
        </p:nvSpPr>
        <p:spPr>
          <a:xfrm>
            <a:off x="13102679" y="4722293"/>
            <a:ext cx="3407208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hand</a:t>
            </a:r>
          </a:p>
        </p:txBody>
      </p:sp>
      <p:pic>
        <p:nvPicPr>
          <p:cNvPr id="381" name="We Can 6 (2018) WB_CD 3_08" descr="We Can 6 (2018) WB_CD 3_08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2435" y="8686266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رابط كسهم مستقيم 22"/>
          <p:cNvSpPr/>
          <p:nvPr/>
        </p:nvSpPr>
        <p:spPr>
          <a:xfrm flipH="1" flipV="1">
            <a:off x="4107779" y="4297160"/>
            <a:ext cx="331239" cy="985645"/>
          </a:xfrm>
          <a:prstGeom prst="line">
            <a:avLst/>
          </a:prstGeom>
          <a:ln w="76200">
            <a:solidFill>
              <a:srgbClr val="00B05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3" name="رابط كسهم مستقيم 23"/>
          <p:cNvSpPr/>
          <p:nvPr/>
        </p:nvSpPr>
        <p:spPr>
          <a:xfrm flipH="1" flipV="1">
            <a:off x="3167259" y="5727347"/>
            <a:ext cx="1106140" cy="10610"/>
          </a:xfrm>
          <a:prstGeom prst="line">
            <a:avLst/>
          </a:prstGeom>
          <a:ln w="76200">
            <a:solidFill>
              <a:srgbClr val="00B05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4" name="رابط كسهم مستقيم 24"/>
          <p:cNvSpPr/>
          <p:nvPr/>
        </p:nvSpPr>
        <p:spPr>
          <a:xfrm flipH="1">
            <a:off x="3967405" y="5829298"/>
            <a:ext cx="658261" cy="1218725"/>
          </a:xfrm>
          <a:prstGeom prst="line">
            <a:avLst/>
          </a:prstGeom>
          <a:ln w="76200">
            <a:solidFill>
              <a:srgbClr val="00B05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5" name="رابط كسهم مستقيم 25"/>
          <p:cNvSpPr/>
          <p:nvPr/>
        </p:nvSpPr>
        <p:spPr>
          <a:xfrm>
            <a:off x="6636095" y="5829298"/>
            <a:ext cx="549758" cy="1183926"/>
          </a:xfrm>
          <a:prstGeom prst="line">
            <a:avLst/>
          </a:prstGeom>
          <a:ln w="76200">
            <a:solidFill>
              <a:srgbClr val="0070C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6" name="رابط كسهم مستقيم 26"/>
          <p:cNvSpPr/>
          <p:nvPr/>
        </p:nvSpPr>
        <p:spPr>
          <a:xfrm>
            <a:off x="6728206" y="5598667"/>
            <a:ext cx="1114453" cy="1"/>
          </a:xfrm>
          <a:prstGeom prst="line">
            <a:avLst/>
          </a:prstGeom>
          <a:ln w="76200">
            <a:solidFill>
              <a:srgbClr val="0070C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7" name="رابط كسهم مستقيم 27"/>
          <p:cNvSpPr/>
          <p:nvPr/>
        </p:nvSpPr>
        <p:spPr>
          <a:xfrm flipV="1">
            <a:off x="6636095" y="4108775"/>
            <a:ext cx="496545" cy="1174030"/>
          </a:xfrm>
          <a:prstGeom prst="line">
            <a:avLst/>
          </a:prstGeom>
          <a:ln w="76200">
            <a:solidFill>
              <a:srgbClr val="0070C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8" name="مربع نص 28"/>
          <p:cNvSpPr txBox="1"/>
          <p:nvPr/>
        </p:nvSpPr>
        <p:spPr>
          <a:xfrm>
            <a:off x="11187793" y="1976257"/>
            <a:ext cx="3514822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nd :</a:t>
            </a:r>
          </a:p>
        </p:txBody>
      </p:sp>
      <p:sp>
        <p:nvSpPr>
          <p:cNvPr id="389" name="مربع نص 29"/>
          <p:cNvSpPr txBox="1"/>
          <p:nvPr/>
        </p:nvSpPr>
        <p:spPr>
          <a:xfrm>
            <a:off x="11171814" y="5598667"/>
            <a:ext cx="3514822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nt 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8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</p:cTn>
                <p:tgtEl>
                  <p:spTgt spid="381"/>
                </p:tgtEl>
              </p:cMediaNode>
            </p:audio>
          </p:childTnLst>
        </p:cTn>
      </p:par>
    </p:tnLst>
    <p:bldLst>
      <p:bldP spid="375" grpId="0" animBg="1" advAuto="0"/>
      <p:bldP spid="376" grpId="0" animBg="1" advAuto="0"/>
      <p:bldP spid="377" grpId="0" animBg="1" advAuto="0"/>
      <p:bldP spid="378" grpId="0" animBg="1" advAuto="0"/>
      <p:bldP spid="379" grpId="0" animBg="1" advAuto="0"/>
      <p:bldP spid="380" grpId="0" animBg="1" advAuto="0"/>
      <p:bldP spid="382" grpId="0" animBg="1" advAuto="0"/>
      <p:bldP spid="383" grpId="0" animBg="1" advAuto="0"/>
      <p:bldP spid="384" grpId="0" animBg="1" advAuto="0"/>
      <p:bldP spid="385" grpId="0" animBg="1" advAuto="0"/>
      <p:bldP spid="386" grpId="0" animBg="1" advAuto="0"/>
      <p:bldP spid="387" grpId="0" animBg="1" advAuto="0"/>
      <p:bldP spid="388" grpId="0" animBg="1" advAuto="0"/>
      <p:bldP spid="38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صورة 3" descr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0"/>
            <a:ext cx="17971995" cy="925830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Freeform 15"/>
          <p:cNvSpPr/>
          <p:nvPr/>
        </p:nvSpPr>
        <p:spPr>
          <a:xfrm rot="4778910">
            <a:off x="-5833743" y="-5716919"/>
            <a:ext cx="5634216" cy="1043373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3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4" name="Freeform 14"/>
          <p:cNvSpPr/>
          <p:nvPr/>
        </p:nvSpPr>
        <p:spPr>
          <a:xfrm rot="3670384">
            <a:off x="-2624861" y="7303697"/>
            <a:ext cx="5249719" cy="407509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95" name="مربع نص 7"/>
          <p:cNvSpPr txBox="1"/>
          <p:nvPr/>
        </p:nvSpPr>
        <p:spPr>
          <a:xfrm>
            <a:off x="4835350" y="3251632"/>
            <a:ext cx="4439455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sand</a:t>
            </a:r>
          </a:p>
        </p:txBody>
      </p:sp>
      <p:sp>
        <p:nvSpPr>
          <p:cNvPr id="396" name="مربع نص 8"/>
          <p:cNvSpPr txBox="1"/>
          <p:nvPr/>
        </p:nvSpPr>
        <p:spPr>
          <a:xfrm>
            <a:off x="10782070" y="3251632"/>
            <a:ext cx="4439455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hand</a:t>
            </a:r>
          </a:p>
        </p:txBody>
      </p:sp>
      <p:sp>
        <p:nvSpPr>
          <p:cNvPr id="397" name="مربع نص 9"/>
          <p:cNvSpPr txBox="1"/>
          <p:nvPr/>
        </p:nvSpPr>
        <p:spPr>
          <a:xfrm>
            <a:off x="5254152" y="5693564"/>
            <a:ext cx="4439455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tent</a:t>
            </a:r>
          </a:p>
        </p:txBody>
      </p:sp>
      <p:sp>
        <p:nvSpPr>
          <p:cNvPr id="398" name="مربع نص 10"/>
          <p:cNvSpPr txBox="1"/>
          <p:nvPr/>
        </p:nvSpPr>
        <p:spPr>
          <a:xfrm>
            <a:off x="11719031" y="5710908"/>
            <a:ext cx="4439455" cy="1501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land</a:t>
            </a:r>
          </a:p>
        </p:txBody>
      </p:sp>
      <p:sp>
        <p:nvSpPr>
          <p:cNvPr id="399" name="مربع نص 11"/>
          <p:cNvSpPr txBox="1"/>
          <p:nvPr/>
        </p:nvSpPr>
        <p:spPr>
          <a:xfrm>
            <a:off x="5440143" y="6924523"/>
            <a:ext cx="4439455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tent</a:t>
            </a:r>
          </a:p>
        </p:txBody>
      </p:sp>
      <p:sp>
        <p:nvSpPr>
          <p:cNvPr id="400" name="مربع نص 12"/>
          <p:cNvSpPr txBox="1"/>
          <p:nvPr/>
        </p:nvSpPr>
        <p:spPr>
          <a:xfrm>
            <a:off x="8656319" y="8170182"/>
            <a:ext cx="4439455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land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 advAuto="0"/>
      <p:bldP spid="396" grpId="0" animBg="1" advAuto="0"/>
      <p:bldP spid="397" grpId="0" animBg="1" advAuto="0"/>
      <p:bldP spid="398" grpId="0" animBg="1" advAuto="0"/>
      <p:bldP spid="399" grpId="0" animBg="1" advAuto="0"/>
      <p:bldP spid="400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03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04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05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988" y="1445679"/>
            <a:ext cx="8108595" cy="1462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376" y="3381800"/>
            <a:ext cx="15290191" cy="4844449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مربع نص 3"/>
          <p:cNvSpPr txBox="1"/>
          <p:nvPr/>
        </p:nvSpPr>
        <p:spPr>
          <a:xfrm>
            <a:off x="12141848" y="5143500"/>
            <a:ext cx="793700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408" name="مربع نص 5"/>
          <p:cNvSpPr txBox="1"/>
          <p:nvPr/>
        </p:nvSpPr>
        <p:spPr>
          <a:xfrm>
            <a:off x="12134920" y="6113462"/>
            <a:ext cx="793700" cy="7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409" name="مربع نص 6"/>
          <p:cNvSpPr txBox="1"/>
          <p:nvPr/>
        </p:nvSpPr>
        <p:spPr>
          <a:xfrm>
            <a:off x="12141848" y="3950220"/>
            <a:ext cx="793700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0" animBg="1" advAuto="0"/>
      <p:bldP spid="408" grpId="0" animBg="1" advAuto="0"/>
      <p:bldP spid="409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12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13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14" name="صورة 2" descr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942280"/>
            <a:ext cx="15852069" cy="4402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We Can 6 (2020) WB_CD 3_09" descr="We Can 6 (2020) WB_CD 3_09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5431" y="8027593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8" fill="hold"/>
                                        <p:tgtEl>
                                          <p:spTgt spid="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صورة 2" descr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57150"/>
            <a:ext cx="14040007" cy="101727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Freeform 15"/>
          <p:cNvSpPr/>
          <p:nvPr/>
        </p:nvSpPr>
        <p:spPr>
          <a:xfrm rot="4778910">
            <a:off x="-5854525" y="-5216868"/>
            <a:ext cx="5634216" cy="1043373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19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20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21" name="مربع نص 7"/>
          <p:cNvSpPr txBox="1"/>
          <p:nvPr/>
        </p:nvSpPr>
        <p:spPr>
          <a:xfrm>
            <a:off x="7353462" y="633833"/>
            <a:ext cx="50471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f</a:t>
            </a:r>
          </a:p>
        </p:txBody>
      </p:sp>
      <p:sp>
        <p:nvSpPr>
          <p:cNvPr id="422" name="مربع نص 8"/>
          <p:cNvSpPr txBox="1"/>
          <p:nvPr/>
        </p:nvSpPr>
        <p:spPr>
          <a:xfrm>
            <a:off x="8697121" y="1429248"/>
            <a:ext cx="50471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d</a:t>
            </a:r>
          </a:p>
        </p:txBody>
      </p:sp>
      <p:sp>
        <p:nvSpPr>
          <p:cNvPr id="423" name="مربع نص 9"/>
          <p:cNvSpPr txBox="1"/>
          <p:nvPr/>
        </p:nvSpPr>
        <p:spPr>
          <a:xfrm>
            <a:off x="7503566" y="2058727"/>
            <a:ext cx="50471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424" name="مربع نص 10"/>
          <p:cNvSpPr txBox="1"/>
          <p:nvPr/>
        </p:nvSpPr>
        <p:spPr>
          <a:xfrm>
            <a:off x="8463424" y="2676850"/>
            <a:ext cx="504714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  <p:sp>
        <p:nvSpPr>
          <p:cNvPr id="425" name="مربع نص 11"/>
          <p:cNvSpPr txBox="1"/>
          <p:nvPr/>
        </p:nvSpPr>
        <p:spPr>
          <a:xfrm>
            <a:off x="8515747" y="3325397"/>
            <a:ext cx="504714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e</a:t>
            </a:r>
          </a:p>
        </p:txBody>
      </p:sp>
      <p:sp>
        <p:nvSpPr>
          <p:cNvPr id="426" name="مربع نص 12"/>
          <p:cNvSpPr txBox="1"/>
          <p:nvPr/>
        </p:nvSpPr>
        <p:spPr>
          <a:xfrm>
            <a:off x="5747194" y="4635667"/>
            <a:ext cx="504714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 animBg="1" advAuto="0"/>
      <p:bldP spid="422" grpId="0" animBg="1" advAuto="0"/>
      <p:bldP spid="423" grpId="0" animBg="1" advAuto="0"/>
      <p:bldP spid="424" grpId="0" animBg="1" advAuto="0"/>
      <p:bldP spid="425" grpId="0" animBg="1" advAuto="0"/>
      <p:bldP spid="426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1"/>
          <p:cNvSpPr txBox="1"/>
          <p:nvPr/>
        </p:nvSpPr>
        <p:spPr>
          <a:xfrm>
            <a:off x="542358" y="539992"/>
            <a:ext cx="6734565" cy="1374346"/>
          </a:xfrm>
          <a:prstGeom prst="rect">
            <a:avLst/>
          </a:prstGeom>
          <a:ln w="12700">
            <a:miter lim="400000"/>
          </a:ln>
          <a:effectLst>
            <a:outerShdw blurRad="76200" dist="508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 anchor="ctr">
            <a:normAutofit/>
          </a:bodyPr>
          <a:lstStyle>
            <a:lvl1pPr defTabSz="1234439">
              <a:lnSpc>
                <a:spcPct val="80000"/>
              </a:lnSpc>
              <a:defRPr sz="8100">
                <a:solidFill>
                  <a:srgbClr val="E32D91"/>
                </a:solidFill>
                <a:effectLst>
                  <a:outerShdw blurRad="34289" dist="22860" dir="5400000" rotWithShape="0">
                    <a:srgbClr val="6E747A">
                      <a:alpha val="43000"/>
                    </a:srgbClr>
                  </a:outerShdw>
                </a:effectLst>
                <a:latin typeface="Oregano"/>
                <a:ea typeface="Oregano"/>
                <a:cs typeface="Oregano"/>
                <a:sym typeface="Oregano"/>
              </a:defRPr>
            </a:lvl1pPr>
          </a:lstStyle>
          <a:p>
            <a:pPr rtl="0">
              <a:defRPr/>
            </a:pPr>
            <a:r>
              <a:t>Homework</a:t>
            </a:r>
          </a:p>
        </p:txBody>
      </p:sp>
      <p:pic>
        <p:nvPicPr>
          <p:cNvPr id="13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615" y="1714500"/>
            <a:ext cx="7577679" cy="697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29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3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344" y="1452334"/>
            <a:ext cx="8355876" cy="1595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208264"/>
            <a:ext cx="16562565" cy="4894779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مربع نص 9"/>
          <p:cNvSpPr txBox="1"/>
          <p:nvPr/>
        </p:nvSpPr>
        <p:spPr>
          <a:xfrm>
            <a:off x="12056856" y="5964049"/>
            <a:ext cx="737642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433" name="مربع نص 10"/>
          <p:cNvSpPr txBox="1"/>
          <p:nvPr/>
        </p:nvSpPr>
        <p:spPr>
          <a:xfrm>
            <a:off x="12056854" y="4973027"/>
            <a:ext cx="737645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434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35" name="مربع نص 11"/>
          <p:cNvSpPr txBox="1"/>
          <p:nvPr/>
        </p:nvSpPr>
        <p:spPr>
          <a:xfrm>
            <a:off x="12056854" y="4026591"/>
            <a:ext cx="737645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 b="1">
                <a:solidFill>
                  <a:srgbClr val="FF0000"/>
                </a:solidFill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 animBg="1" advAuto="0"/>
      <p:bldP spid="433" grpId="0" animBg="1" advAuto="0"/>
      <p:bldP spid="435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38" name="TextBox 3"/>
          <p:cNvSpPr txBox="1"/>
          <p:nvPr/>
        </p:nvSpPr>
        <p:spPr>
          <a:xfrm>
            <a:off x="2728454" y="4269335"/>
            <a:ext cx="12831092" cy="204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4800"/>
              </a:lnSpc>
              <a:defRPr sz="18600" spc="-46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defRPr>
            </a:lvl1pPr>
          </a:lstStyle>
          <a:p>
            <a:pPr rtl="0">
              <a:defRPr/>
            </a:pPr>
            <a:r>
              <a:t>Thank you!</a:t>
            </a:r>
          </a:p>
        </p:txBody>
      </p:sp>
      <p:sp>
        <p:nvSpPr>
          <p:cNvPr id="439" name="Freeform 5"/>
          <p:cNvSpPr/>
          <p:nvPr/>
        </p:nvSpPr>
        <p:spPr>
          <a:xfrm>
            <a:off x="-2791352" y="-2284359"/>
            <a:ext cx="6763800" cy="70589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0" name="Freeform 6"/>
          <p:cNvSpPr/>
          <p:nvPr/>
        </p:nvSpPr>
        <p:spPr>
          <a:xfrm>
            <a:off x="1879800" y="-905468"/>
            <a:ext cx="4185294" cy="283030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1" name="Freeform 7"/>
          <p:cNvSpPr/>
          <p:nvPr/>
        </p:nvSpPr>
        <p:spPr>
          <a:xfrm rot="21239857" flipH="1">
            <a:off x="8465280" y="2505437"/>
            <a:ext cx="1425094" cy="13449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2" name="Freeform 8"/>
          <p:cNvSpPr/>
          <p:nvPr/>
        </p:nvSpPr>
        <p:spPr>
          <a:xfrm>
            <a:off x="14004695" y="6653799"/>
            <a:ext cx="5249720" cy="407509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3" name="Freeform 9"/>
          <p:cNvSpPr/>
          <p:nvPr/>
        </p:nvSpPr>
        <p:spPr>
          <a:xfrm rot="19397309" flipH="1">
            <a:off x="12779567" y="7911748"/>
            <a:ext cx="4134792" cy="25259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4" name="Freeform 10"/>
          <p:cNvSpPr/>
          <p:nvPr/>
        </p:nvSpPr>
        <p:spPr>
          <a:xfrm>
            <a:off x="-2270844" y="6869579"/>
            <a:ext cx="7767244" cy="634089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5" name="Freeform 11"/>
          <p:cNvSpPr/>
          <p:nvPr/>
        </p:nvSpPr>
        <p:spPr>
          <a:xfrm rot="1705122">
            <a:off x="-3093526" y="5493913"/>
            <a:ext cx="4318351" cy="799694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6" name="Freeform 12"/>
          <p:cNvSpPr/>
          <p:nvPr/>
        </p:nvSpPr>
        <p:spPr>
          <a:xfrm rot="16103837">
            <a:off x="8753453" y="6819705"/>
            <a:ext cx="848748" cy="209567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7" name="Freeform 13"/>
          <p:cNvSpPr/>
          <p:nvPr/>
        </p:nvSpPr>
        <p:spPr>
          <a:xfrm rot="16200000" flipH="1" flipV="1">
            <a:off x="-5521946" y="96089"/>
            <a:ext cx="10159698" cy="365749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8" name="Freeform 14"/>
          <p:cNvSpPr/>
          <p:nvPr/>
        </p:nvSpPr>
        <p:spPr>
          <a:xfrm rot="10378544">
            <a:off x="15000031" y="-2489386"/>
            <a:ext cx="5634217" cy="1043373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9" name="Freeform 15"/>
          <p:cNvSpPr/>
          <p:nvPr/>
        </p:nvSpPr>
        <p:spPr>
          <a:xfrm rot="18345969">
            <a:off x="14805429" y="-2271347"/>
            <a:ext cx="9577625" cy="73206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50" name="Freeform 16"/>
          <p:cNvSpPr/>
          <p:nvPr/>
        </p:nvSpPr>
        <p:spPr>
          <a:xfrm rot="1534140">
            <a:off x="12123011" y="-3546034"/>
            <a:ext cx="6205091" cy="566214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35" name="صورة 7" descr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09700"/>
            <a:ext cx="15649571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37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38" name="مربع نص 8"/>
          <p:cNvSpPr txBox="1"/>
          <p:nvPr/>
        </p:nvSpPr>
        <p:spPr>
          <a:xfrm>
            <a:off x="4445879" y="3395345"/>
            <a:ext cx="285034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much</a:t>
            </a:r>
          </a:p>
        </p:txBody>
      </p:sp>
      <p:sp>
        <p:nvSpPr>
          <p:cNvPr id="139" name="مربع نص 9"/>
          <p:cNvSpPr txBox="1"/>
          <p:nvPr/>
        </p:nvSpPr>
        <p:spPr>
          <a:xfrm>
            <a:off x="4523578" y="4281716"/>
            <a:ext cx="285034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many</a:t>
            </a:r>
          </a:p>
        </p:txBody>
      </p:sp>
      <p:sp>
        <p:nvSpPr>
          <p:cNvPr id="140" name="مربع نص 10"/>
          <p:cNvSpPr txBox="1"/>
          <p:nvPr/>
        </p:nvSpPr>
        <p:spPr>
          <a:xfrm>
            <a:off x="4445879" y="5150384"/>
            <a:ext cx="292804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many</a:t>
            </a:r>
          </a:p>
        </p:txBody>
      </p:sp>
      <p:sp>
        <p:nvSpPr>
          <p:cNvPr id="141" name="مربع نص 11"/>
          <p:cNvSpPr txBox="1"/>
          <p:nvPr/>
        </p:nvSpPr>
        <p:spPr>
          <a:xfrm>
            <a:off x="4503556" y="6069901"/>
            <a:ext cx="2936861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much</a:t>
            </a:r>
          </a:p>
        </p:txBody>
      </p:sp>
      <p:sp>
        <p:nvSpPr>
          <p:cNvPr id="142" name="مربع نص 12"/>
          <p:cNvSpPr txBox="1"/>
          <p:nvPr/>
        </p:nvSpPr>
        <p:spPr>
          <a:xfrm>
            <a:off x="4535557" y="6923127"/>
            <a:ext cx="2757505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many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  <p:bldP spid="139" grpId="0" animBg="1" advAuto="0"/>
      <p:bldP spid="140" grpId="0" animBg="1" advAuto="0"/>
      <p:bldP spid="141" grpId="0" animBg="1" advAuto="0"/>
      <p:bldP spid="14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45" name="Freeform 14"/>
          <p:cNvSpPr/>
          <p:nvPr/>
        </p:nvSpPr>
        <p:spPr>
          <a:xfrm rot="3670384">
            <a:off x="-1683955" y="7257332"/>
            <a:ext cx="5249719" cy="407509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46" name="صورة 2" descr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635593"/>
            <a:ext cx="15576216" cy="6864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We Can 6 (2020) WB_CD 3_06" descr="We Can 6 (2020) WB_CD 3_06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63800" y="80763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مربع نص 11"/>
          <p:cNvSpPr txBox="1"/>
          <p:nvPr/>
        </p:nvSpPr>
        <p:spPr>
          <a:xfrm>
            <a:off x="4875181" y="5375907"/>
            <a:ext cx="439120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149" name="Freeform 15"/>
          <p:cNvSpPr/>
          <p:nvPr/>
        </p:nvSpPr>
        <p:spPr>
          <a:xfrm rot="4778910">
            <a:off x="-3534712" y="-5658671"/>
            <a:ext cx="5634216" cy="1043373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0" name="مربع نص 12"/>
          <p:cNvSpPr txBox="1"/>
          <p:nvPr/>
        </p:nvSpPr>
        <p:spPr>
          <a:xfrm>
            <a:off x="4966268" y="3767382"/>
            <a:ext cx="439120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151" name="مربع نص 15"/>
          <p:cNvSpPr txBox="1"/>
          <p:nvPr/>
        </p:nvSpPr>
        <p:spPr>
          <a:xfrm>
            <a:off x="5639716" y="6327533"/>
            <a:ext cx="2936083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</a:t>
            </a:r>
          </a:p>
        </p:txBody>
      </p:sp>
      <p:sp>
        <p:nvSpPr>
          <p:cNvPr id="152" name="مربع نص 16"/>
          <p:cNvSpPr txBox="1"/>
          <p:nvPr/>
        </p:nvSpPr>
        <p:spPr>
          <a:xfrm>
            <a:off x="5193955" y="7287768"/>
            <a:ext cx="439120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153" name="مربع نص 17"/>
          <p:cNvSpPr txBox="1"/>
          <p:nvPr/>
        </p:nvSpPr>
        <p:spPr>
          <a:xfrm>
            <a:off x="5061796" y="2851474"/>
            <a:ext cx="3777292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some</a:t>
            </a:r>
          </a:p>
        </p:txBody>
      </p:sp>
      <p:sp>
        <p:nvSpPr>
          <p:cNvPr id="154" name="مربع نص 18"/>
          <p:cNvSpPr txBox="1"/>
          <p:nvPr/>
        </p:nvSpPr>
        <p:spPr>
          <a:xfrm>
            <a:off x="13732574" y="2659385"/>
            <a:ext cx="3321920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</a:t>
            </a:r>
          </a:p>
        </p:txBody>
      </p:sp>
      <p:sp>
        <p:nvSpPr>
          <p:cNvPr id="155" name="مربع نص 19"/>
          <p:cNvSpPr txBox="1"/>
          <p:nvPr/>
        </p:nvSpPr>
        <p:spPr>
          <a:xfrm>
            <a:off x="13875886" y="3751200"/>
            <a:ext cx="303529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  <p:bldLst>
      <p:bldP spid="148" grpId="0" animBg="1" advAuto="0"/>
      <p:bldP spid="150" grpId="0" animBg="1" advAuto="0"/>
      <p:bldP spid="151" grpId="0" animBg="1" advAuto="0"/>
      <p:bldP spid="152" grpId="0" animBg="1" advAuto="0"/>
      <p:bldP spid="153" grpId="0" animBg="1" advAuto="0"/>
      <p:bldP spid="154" grpId="0" animBg="1" advAuto="0"/>
      <p:bldP spid="15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8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5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212" y="1345021"/>
            <a:ext cx="7037259" cy="1464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25" y="2606498"/>
            <a:ext cx="17034150" cy="5524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مربع نص 3"/>
          <p:cNvSpPr txBox="1"/>
          <p:nvPr/>
        </p:nvSpPr>
        <p:spPr>
          <a:xfrm>
            <a:off x="8966145" y="4639460"/>
            <a:ext cx="7191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sp>
        <p:nvSpPr>
          <p:cNvPr id="162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3" name="مربع نص 5"/>
          <p:cNvSpPr txBox="1"/>
          <p:nvPr/>
        </p:nvSpPr>
        <p:spPr>
          <a:xfrm>
            <a:off x="8995485" y="3436797"/>
            <a:ext cx="7191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B</a:t>
            </a:r>
          </a:p>
        </p:txBody>
      </p:sp>
      <p:sp>
        <p:nvSpPr>
          <p:cNvPr id="164" name="مربع نص 6"/>
          <p:cNvSpPr txBox="1"/>
          <p:nvPr/>
        </p:nvSpPr>
        <p:spPr>
          <a:xfrm>
            <a:off x="8966145" y="5804024"/>
            <a:ext cx="7191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 advAuto="0"/>
      <p:bldP spid="163" grpId="0" animBg="1" advAuto="0"/>
      <p:bldP spid="164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7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8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69" name="صورة 2" descr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753" y="3238500"/>
            <a:ext cx="15084493" cy="429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We Can 6 (2018) WB_CD 3_07" descr="We Can 6 (2018) WB_CD 3_07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87600" y="7927396"/>
            <a:ext cx="1" cy="1"/>
          </a:xfrm>
          <a:prstGeom prst="rect">
            <a:avLst/>
          </a:prstGeom>
          <a:ln w="12700">
            <a:miter lim="400000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</p:pic>
      <p:sp>
        <p:nvSpPr>
          <p:cNvPr id="171" name="مربع نص 5"/>
          <p:cNvSpPr txBox="1"/>
          <p:nvPr/>
        </p:nvSpPr>
        <p:spPr>
          <a:xfrm>
            <a:off x="5121604" y="4219802"/>
            <a:ext cx="3174079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would</a:t>
            </a:r>
            <a:r>
              <a:rPr sz="6600"/>
              <a:t> </a:t>
            </a:r>
          </a:p>
        </p:txBody>
      </p:sp>
      <p:sp>
        <p:nvSpPr>
          <p:cNvPr id="172" name="مربع نص 6"/>
          <p:cNvSpPr txBox="1"/>
          <p:nvPr/>
        </p:nvSpPr>
        <p:spPr>
          <a:xfrm>
            <a:off x="10532678" y="5175191"/>
            <a:ext cx="3587124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fries </a:t>
            </a:r>
          </a:p>
        </p:txBody>
      </p:sp>
      <p:sp>
        <p:nvSpPr>
          <p:cNvPr id="173" name="مربع نص 7"/>
          <p:cNvSpPr txBox="1"/>
          <p:nvPr/>
        </p:nvSpPr>
        <p:spPr>
          <a:xfrm>
            <a:off x="5788372" y="5149498"/>
            <a:ext cx="4075250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burger </a:t>
            </a:r>
          </a:p>
        </p:txBody>
      </p:sp>
      <p:sp>
        <p:nvSpPr>
          <p:cNvPr id="174" name="مربع نص 8"/>
          <p:cNvSpPr txBox="1"/>
          <p:nvPr/>
        </p:nvSpPr>
        <p:spPr>
          <a:xfrm>
            <a:off x="6241567" y="6279136"/>
            <a:ext cx="4447833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moment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4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  <p:bldLst>
      <p:bldP spid="171" grpId="0" animBg="1" advAuto="0"/>
      <p:bldP spid="172" grpId="0" animBg="1" advAuto="0"/>
      <p:bldP spid="173" grpId="0" animBg="1" advAuto="0"/>
      <p:bldP spid="17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Freeform 15"/>
          <p:cNvSpPr/>
          <p:nvPr/>
        </p:nvSpPr>
        <p:spPr>
          <a:xfrm rot="4778910">
            <a:off x="-4526540" y="-5463985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7" name="Freeform 5"/>
          <p:cNvSpPr/>
          <p:nvPr/>
        </p:nvSpPr>
        <p:spPr>
          <a:xfrm rot="7545969">
            <a:off x="14676372" y="-4191509"/>
            <a:ext cx="10392033" cy="118427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8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79" name="صورة 2" descr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791" y="578469"/>
            <a:ext cx="12342417" cy="915727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مربع نص 3"/>
          <p:cNvSpPr txBox="1"/>
          <p:nvPr/>
        </p:nvSpPr>
        <p:spPr>
          <a:xfrm>
            <a:off x="6256371" y="1729877"/>
            <a:ext cx="3060129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would</a:t>
            </a:r>
          </a:p>
        </p:txBody>
      </p:sp>
      <p:sp>
        <p:nvSpPr>
          <p:cNvPr id="181" name="مربع نص 5"/>
          <p:cNvSpPr txBox="1"/>
          <p:nvPr/>
        </p:nvSpPr>
        <p:spPr>
          <a:xfrm>
            <a:off x="3548955" y="2488289"/>
            <a:ext cx="566879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I’d like kabsa </a:t>
            </a:r>
          </a:p>
        </p:txBody>
      </p:sp>
      <p:sp>
        <p:nvSpPr>
          <p:cNvPr id="182" name="مربع نص 6"/>
          <p:cNvSpPr txBox="1"/>
          <p:nvPr/>
        </p:nvSpPr>
        <p:spPr>
          <a:xfrm>
            <a:off x="8993790" y="2538209"/>
            <a:ext cx="509884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soda please </a:t>
            </a:r>
          </a:p>
        </p:txBody>
      </p:sp>
      <p:sp>
        <p:nvSpPr>
          <p:cNvPr id="183" name="مربع نص 7"/>
          <p:cNvSpPr txBox="1"/>
          <p:nvPr/>
        </p:nvSpPr>
        <p:spPr>
          <a:xfrm>
            <a:off x="5343147" y="3157821"/>
            <a:ext cx="602154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Just a moment</a:t>
            </a:r>
          </a:p>
        </p:txBody>
      </p:sp>
      <p:sp>
        <p:nvSpPr>
          <p:cNvPr id="184" name="مربع نص 8"/>
          <p:cNvSpPr txBox="1"/>
          <p:nvPr/>
        </p:nvSpPr>
        <p:spPr>
          <a:xfrm>
            <a:off x="4244612" y="3910552"/>
            <a:ext cx="4097940" cy="1056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What </a:t>
            </a:r>
          </a:p>
        </p:txBody>
      </p:sp>
      <p:sp>
        <p:nvSpPr>
          <p:cNvPr id="185" name="مربع نص 9"/>
          <p:cNvSpPr txBox="1"/>
          <p:nvPr/>
        </p:nvSpPr>
        <p:spPr>
          <a:xfrm>
            <a:off x="8805135" y="3921381"/>
            <a:ext cx="4097940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would</a:t>
            </a:r>
          </a:p>
        </p:txBody>
      </p:sp>
      <p:sp>
        <p:nvSpPr>
          <p:cNvPr id="186" name="مربع نص 10"/>
          <p:cNvSpPr txBox="1"/>
          <p:nvPr/>
        </p:nvSpPr>
        <p:spPr>
          <a:xfrm>
            <a:off x="5579848" y="4653157"/>
            <a:ext cx="4553739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pizza</a:t>
            </a:r>
          </a:p>
        </p:txBody>
      </p:sp>
      <p:sp>
        <p:nvSpPr>
          <p:cNvPr id="187" name="مربع نص 11"/>
          <p:cNvSpPr txBox="1"/>
          <p:nvPr/>
        </p:nvSpPr>
        <p:spPr>
          <a:xfrm>
            <a:off x="10656592" y="4635667"/>
            <a:ext cx="600990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 salad please </a:t>
            </a:r>
          </a:p>
        </p:txBody>
      </p:sp>
      <p:sp>
        <p:nvSpPr>
          <p:cNvPr id="188" name="مربع نص 12"/>
          <p:cNvSpPr txBox="1"/>
          <p:nvPr/>
        </p:nvSpPr>
        <p:spPr>
          <a:xfrm>
            <a:off x="4505743" y="5351483"/>
            <a:ext cx="383680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sure</a:t>
            </a:r>
          </a:p>
        </p:txBody>
      </p:sp>
      <p:sp>
        <p:nvSpPr>
          <p:cNvPr id="189" name="مربع نص 15"/>
          <p:cNvSpPr txBox="1"/>
          <p:nvPr/>
        </p:nvSpPr>
        <p:spPr>
          <a:xfrm>
            <a:off x="8864274" y="5396245"/>
            <a:ext cx="5668799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moment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 advAuto="0"/>
      <p:bldP spid="181" grpId="0" animBg="1" advAuto="0"/>
      <p:bldP spid="182" grpId="0" animBg="1" advAuto="0"/>
      <p:bldP spid="183" grpId="0" animBg="1" advAuto="0"/>
      <p:bldP spid="184" grpId="0" animBg="1" advAuto="0"/>
      <p:bldP spid="185" grpId="0" animBg="1" advAuto="0"/>
      <p:bldP spid="186" grpId="0" animBg="1" advAuto="0"/>
      <p:bldP spid="187" grpId="0" animBg="1" advAuto="0"/>
      <p:bldP spid="188" grpId="0" animBg="1" advAuto="0"/>
      <p:bldP spid="18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reeform 15"/>
          <p:cNvSpPr/>
          <p:nvPr/>
        </p:nvSpPr>
        <p:spPr>
          <a:xfrm rot="4778910">
            <a:off x="-2780932" y="-5173641"/>
            <a:ext cx="5634216" cy="1043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2" name="Freeform 14"/>
          <p:cNvSpPr/>
          <p:nvPr/>
        </p:nvSpPr>
        <p:spPr>
          <a:xfrm rot="3670384">
            <a:off x="-1524001" y="7048499"/>
            <a:ext cx="5249719" cy="40750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93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62" y="961591"/>
            <a:ext cx="7858646" cy="1584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540813"/>
            <a:ext cx="16867219" cy="520537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مربع نص 3"/>
          <p:cNvSpPr txBox="1"/>
          <p:nvPr/>
        </p:nvSpPr>
        <p:spPr>
          <a:xfrm>
            <a:off x="12727576" y="4595176"/>
            <a:ext cx="722436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  <p:sp>
        <p:nvSpPr>
          <p:cNvPr id="196" name="مربع نص 5"/>
          <p:cNvSpPr txBox="1"/>
          <p:nvPr/>
        </p:nvSpPr>
        <p:spPr>
          <a:xfrm>
            <a:off x="12694918" y="3496455"/>
            <a:ext cx="722436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</a:t>
            </a:r>
            <a:r>
              <a:rPr sz="5400"/>
              <a:t> </a:t>
            </a:r>
          </a:p>
        </p:txBody>
      </p:sp>
      <p:sp>
        <p:nvSpPr>
          <p:cNvPr id="197" name="Freeform 5"/>
          <p:cNvSpPr/>
          <p:nvPr/>
        </p:nvSpPr>
        <p:spPr>
          <a:xfrm rot="7545969">
            <a:off x="14971850" y="-3862659"/>
            <a:ext cx="10392033" cy="1184277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8" name="مربع نص 6"/>
          <p:cNvSpPr txBox="1"/>
          <p:nvPr/>
        </p:nvSpPr>
        <p:spPr>
          <a:xfrm>
            <a:off x="12694919" y="5804024"/>
            <a:ext cx="722436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 advAuto="0"/>
      <p:bldP spid="196" grpId="0" animBg="1" advAuto="0"/>
      <p:bldP spid="198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31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T.Huda Alsubhi</cp:lastModifiedBy>
  <cp:revision>2</cp:revision>
  <dcterms:modified xsi:type="dcterms:W3CDTF">2024-01-12T18:07:13Z</dcterms:modified>
</cp:coreProperties>
</file>