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B55197-506A-42A6-AD7F-561BE3228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D1FF57A-CB33-495A-AA9B-3F6A77923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E6EB7E-7ACE-4C22-8106-8F410C11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C25E36-2F17-40F0-B8F0-9DEC0174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491E1F-C069-4F2F-B52F-11DC2BF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019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E2EA1A-0F0E-4538-9A3E-FB8DE6AB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56558F3-DBE8-45F3-82F1-17024823E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D8873B-7F17-4A27-B802-96738690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6A7BFF-C723-4201-A553-8F3D6BF9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4F04DA-6CA8-493B-984D-71852180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53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59BEC1-51FE-40F7-AB10-D743BD71C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55AC8B-44BE-401D-A4D5-4759B81F9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4CEA4A-50CD-46BF-85D8-225880DD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67B1FC-67AA-402C-B087-51509A6B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37B6E3-6D5A-4A75-AE9F-7F7B66F5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83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AD3D0D-D504-44E0-BBAE-2D9FE931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CA289A-36BD-424B-8E42-404EF6BF3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81BEBE-DF5F-43E1-9351-3AD7AFE8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9D95FB-BBF6-4053-8E70-25E800AD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54792E-6123-4CF9-9AF0-003557D5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625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BC97EB-A394-4C23-BEAD-4B650026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18842D-A721-41BC-859D-D845E15DC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9455C6-8854-43B3-9D76-42D6E77F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BBF6DE-6395-420E-B7A8-DB108CA7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FE2A03-5A09-41AA-9671-3040A122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51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B1CAAB-906B-403D-9F8C-ECF0806F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F8AA52-B294-4B76-977A-3A649BEEB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2B172D-D73B-41A2-A5FB-1819C603D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456035-B8BA-4417-81A7-7430F200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FFA872-0899-4417-8343-5AC604BA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A061B2D-188F-4481-A979-0FA9CAA5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823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B81E0-CB2B-4DB9-B234-EC62939A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C17661-E4DF-4430-8C30-7E236B8D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E74483B-36D2-4357-9C19-DAA43A6C6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86A126D-EBDA-47AF-BEFE-25A11755A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27BE684-A25D-4D4E-AA6B-6DC198270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F554173-BBFC-4CB3-A839-0F59E6C1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AEAB8E9-6F56-47E3-AD61-A993D935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C375FA8-BD2A-4574-96BE-279ACBC0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9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09ED5-516A-4674-8471-E830081B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AAA8A81-FD7D-4687-BD7F-01F63CBC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CB9498C-D706-4DC1-A1E3-B080A63B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E6C637-5607-48A0-9C55-E9005353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157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5D2267-C2FD-4552-B04C-327A6C6B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7633179-73DE-487A-B44F-8D328AD4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D7483B3-37B2-497A-BBF3-1E3DCD0B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68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B0AE64-B725-4488-B6CA-9024533A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F916FA-BCA6-4522-A7FA-E23863E6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E3985E-3DBE-4DFD-8786-62930ABFB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8AEF6AF-CA88-4D45-A1A9-898C6B47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D37E50-2F3E-445C-9D5B-47A6AFE7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4FE6A7A-F6DA-425A-9DA4-D05B2D89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9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9D09CD-BA5B-4E9E-B141-7660C40E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0CE5C90-A791-48AE-972B-E48D84BD6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09780C0-3731-4F78-A498-0FCFD9EB5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7DFAB0-1C66-43B3-B89D-499971FB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FFFC2CC-EAE9-4CCF-9DB5-0C71B27F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A95B1D-D698-4102-816D-8DF53461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631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364BEF7-D04B-4213-865A-5A24A44B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1EFEB3-82CC-457E-A260-614E00A88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8E9AB8-E723-4506-B870-E31C05F6F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A7C1-DA06-4AD2-A227-975307D3CC52}" type="datetimeFigureOut">
              <a:rPr lang="ar-SA" smtClean="0"/>
              <a:t>07/07/43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E9C333-2299-4DD4-8C6C-9B3DDC01D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09E4DD-83C9-43F7-92D8-8D4A80424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BB6EB-D4AC-4295-8AAA-0E603F363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9149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">
            <a:extLst>
              <a:ext uri="{FF2B5EF4-FFF2-40B4-BE49-F238E27FC236}">
                <a16:creationId xmlns:a16="http://schemas.microsoft.com/office/drawing/2014/main" id="{5BD1F739-76FF-4B3F-8E30-4FBA1AAB28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0">
            <a:extLst>
              <a:ext uri="{FF2B5EF4-FFF2-40B4-BE49-F238E27FC236}">
                <a16:creationId xmlns:a16="http://schemas.microsoft.com/office/drawing/2014/main" id="{8234C61B-B8D7-404C-AA52-3F2DC71B9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0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1">
            <a:extLst>
              <a:ext uri="{FF2B5EF4-FFF2-40B4-BE49-F238E27FC236}">
                <a16:creationId xmlns:a16="http://schemas.microsoft.com/office/drawing/2014/main" id="{767627E8-8428-4E3E-A7F0-E07BCA7A44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0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2">
            <a:extLst>
              <a:ext uri="{FF2B5EF4-FFF2-40B4-BE49-F238E27FC236}">
                <a16:creationId xmlns:a16="http://schemas.microsoft.com/office/drawing/2014/main" id="{00F3DC5B-A583-4009-8DD2-DBF34BD68D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4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3">
            <a:extLst>
              <a:ext uri="{FF2B5EF4-FFF2-40B4-BE49-F238E27FC236}">
                <a16:creationId xmlns:a16="http://schemas.microsoft.com/office/drawing/2014/main" id="{EC3008AD-8792-42FC-9F6A-D6914CDBE7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18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4">
            <a:extLst>
              <a:ext uri="{FF2B5EF4-FFF2-40B4-BE49-F238E27FC236}">
                <a16:creationId xmlns:a16="http://schemas.microsoft.com/office/drawing/2014/main" id="{3AA5A8AA-D30E-48FC-8D26-0780BC0CD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7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5">
            <a:extLst>
              <a:ext uri="{FF2B5EF4-FFF2-40B4-BE49-F238E27FC236}">
                <a16:creationId xmlns:a16="http://schemas.microsoft.com/office/drawing/2014/main" id="{35B1BC16-6FC9-4D2B-AD2E-48546ED60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4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6">
            <a:extLst>
              <a:ext uri="{FF2B5EF4-FFF2-40B4-BE49-F238E27FC236}">
                <a16:creationId xmlns:a16="http://schemas.microsoft.com/office/drawing/2014/main" id="{402F014D-962A-48A5-B1D0-AB4C105130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2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7">
            <a:extLst>
              <a:ext uri="{FF2B5EF4-FFF2-40B4-BE49-F238E27FC236}">
                <a16:creationId xmlns:a16="http://schemas.microsoft.com/office/drawing/2014/main" id="{B33144B0-CFA8-4E9C-9EB8-B77E4F39B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6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8">
            <a:extLst>
              <a:ext uri="{FF2B5EF4-FFF2-40B4-BE49-F238E27FC236}">
                <a16:creationId xmlns:a16="http://schemas.microsoft.com/office/drawing/2014/main" id="{BFC4EE3E-72DD-4E2F-8FAC-A4B9FC55C4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19">
            <a:extLst>
              <a:ext uri="{FF2B5EF4-FFF2-40B4-BE49-F238E27FC236}">
                <a16:creationId xmlns:a16="http://schemas.microsoft.com/office/drawing/2014/main" id="{08D5A71F-AC96-4FB1-889C-58372AE65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2">
            <a:extLst>
              <a:ext uri="{FF2B5EF4-FFF2-40B4-BE49-F238E27FC236}">
                <a16:creationId xmlns:a16="http://schemas.microsoft.com/office/drawing/2014/main" id="{AC79894F-75BB-4B42-9BF6-ACED061E0E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20">
            <a:extLst>
              <a:ext uri="{FF2B5EF4-FFF2-40B4-BE49-F238E27FC236}">
                <a16:creationId xmlns:a16="http://schemas.microsoft.com/office/drawing/2014/main" id="{C6D6E412-284A-4BC5-9EE7-1FB4EC72E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21">
            <a:extLst>
              <a:ext uri="{FF2B5EF4-FFF2-40B4-BE49-F238E27FC236}">
                <a16:creationId xmlns:a16="http://schemas.microsoft.com/office/drawing/2014/main" id="{C8695AB6-2F24-4312-BAA6-839743923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22">
            <a:extLst>
              <a:ext uri="{FF2B5EF4-FFF2-40B4-BE49-F238E27FC236}">
                <a16:creationId xmlns:a16="http://schemas.microsoft.com/office/drawing/2014/main" id="{8823658A-9BF3-4935-8632-4BA51B8E64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92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23">
            <a:extLst>
              <a:ext uri="{FF2B5EF4-FFF2-40B4-BE49-F238E27FC236}">
                <a16:creationId xmlns:a16="http://schemas.microsoft.com/office/drawing/2014/main" id="{3388CA9A-820B-4205-B47B-0E9BE23EA3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7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3">
            <a:extLst>
              <a:ext uri="{FF2B5EF4-FFF2-40B4-BE49-F238E27FC236}">
                <a16:creationId xmlns:a16="http://schemas.microsoft.com/office/drawing/2014/main" id="{A22FD444-F15A-4FA6-9119-AC4C32C48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4">
            <a:extLst>
              <a:ext uri="{FF2B5EF4-FFF2-40B4-BE49-F238E27FC236}">
                <a16:creationId xmlns:a16="http://schemas.microsoft.com/office/drawing/2014/main" id="{F69D2CD7-63A8-4585-9592-A06123A40B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2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5">
            <a:extLst>
              <a:ext uri="{FF2B5EF4-FFF2-40B4-BE49-F238E27FC236}">
                <a16:creationId xmlns:a16="http://schemas.microsoft.com/office/drawing/2014/main" id="{0CE3EF00-9A6D-45CB-B9FD-3650172DC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0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6">
            <a:extLst>
              <a:ext uri="{FF2B5EF4-FFF2-40B4-BE49-F238E27FC236}">
                <a16:creationId xmlns:a16="http://schemas.microsoft.com/office/drawing/2014/main" id="{98E68786-69C4-4CA6-A9D1-5471247CF1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2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7">
            <a:extLst>
              <a:ext uri="{FF2B5EF4-FFF2-40B4-BE49-F238E27FC236}">
                <a16:creationId xmlns:a16="http://schemas.microsoft.com/office/drawing/2014/main" id="{120ADADA-B3EB-44EC-8E03-9131C278D1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8">
            <a:extLst>
              <a:ext uri="{FF2B5EF4-FFF2-40B4-BE49-F238E27FC236}">
                <a16:creationId xmlns:a16="http://schemas.microsoft.com/office/drawing/2014/main" id="{762FB3BB-76D3-4B64-87D5-F9BB62D68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 التربيعية_9">
            <a:extLst>
              <a:ext uri="{FF2B5EF4-FFF2-40B4-BE49-F238E27FC236}">
                <a16:creationId xmlns:a16="http://schemas.microsoft.com/office/drawing/2014/main" id="{3715D8CA-4862-433F-9F42-33A2CC11A2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9930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شاشة عريضة</PresentationFormat>
  <Paragraphs>0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2022-02-08T18:36:21Z</dcterms:created>
  <dcterms:modified xsi:type="dcterms:W3CDTF">2022-02-08T18:37:29Z</dcterms:modified>
</cp:coreProperties>
</file>