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5C4C7-60FE-4AA0-8DEB-5C758D715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247F4BD-4084-4C72-80B0-FAA4E47DC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B763C0-2EDE-4619-9863-F7053EF3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3624F9-E414-4E8F-BA2C-131F6117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647A59-7923-4DB9-A9A3-8A9A10AF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18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BEE333-F0D3-4769-8F5E-86997F02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4676B22-973C-4F7D-A0A5-59D1FA9ED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0E0D32-B355-451E-86F9-8D2ABBDD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BA1AD9-615B-45B3-B99F-66B73770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3E7A1D-60E5-4452-8FDB-43D7A527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50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5B4C2D3-5309-45B3-9833-964995737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15E419-3310-4A92-98F8-E3F2BCE32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DB78F8-DD89-4508-916C-8CA2855C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503ACD-7D8F-40EE-97A6-DD6F628F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CACA49-028E-40DC-8622-5FDC036A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92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5180E4-9690-445A-85DD-04BDF0F5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268AE7-2B02-46FB-B2AA-7915F9613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284AAA-5AA0-4528-8642-246340F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B39488-C2D6-4AA7-B629-A43BBEC1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127608B-D0A7-419F-AC13-D5F9C19A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7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B307ED-3CC3-4662-B2A9-ED6D26E0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2ABB5B-C171-4ED3-9E51-F8D90BDD2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6BD6B0-CA58-4A23-959E-667B66E8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E45BEF-175D-42A7-AACC-C2089301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AC8B5B-B5BD-4B0A-9293-5DC31222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446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2F7B5E-6E51-49C0-A1E6-D837546B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90B373-F4E9-4E7A-8F06-86C262399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D5C8C4C-3D29-40FD-8738-554044818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F53DA5-E7EB-4F41-90D6-BA02584D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C72DB8A-708D-45E0-BADE-8D831068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44C9B9-3678-4A25-96BE-27FE45F7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36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6C847F-BB2F-4095-B28D-B723FE53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9B5899-D752-4748-94B9-C34254D9E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641233F-509B-451F-8E13-5E1E057C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838DA60-A539-457A-B76C-14C572504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E587EB8-3565-4341-814A-FEABAAFE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812581C-0917-42C4-8AF5-200D3A79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E912F24-143D-4C42-9F64-0FBFD7E4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8E490FA-6C31-4A85-BC67-6D6A4FFB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6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7D1909-0C6C-494F-8847-1ADC5C28B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88C3D78-C7A3-4072-B195-59F68C40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8269F44-76E0-4C3B-B14D-CA4BBB82A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10D326C-9B0D-4302-BF79-5815DD13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84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BB8A334-1D34-43CE-A1B7-31C752B7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29DF518-C1A0-4688-BD2B-4531340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BF6C6C-BA7B-4FEB-BC24-ECD63AF2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9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50CAA1-34F3-48EB-A388-6DCDC14D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CC37DA-E43F-4749-8766-B1033C99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4CCB4AF-07AC-47EC-BF13-C3ECDB4AE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956889-5826-4B1D-A91D-A54F8B03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975707-0D11-477E-A957-A27D2A6F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F90FB3C-3BD7-4D34-9C46-11BFE5E1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60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BB2B81-2443-417A-A85F-FD8B7B99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39C2F86-C2AA-4E89-BD86-E11F07F6D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522654-3C5E-4A8C-8624-4F1413EA0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A083A93-3BBA-4548-A0B6-ADDFD27C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9775D2C-D5B4-44F7-AE65-0C23DCF4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E949A1-3A05-4A45-A62C-A36B7D28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689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570C2DF-0952-41AA-A728-BDE998C6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6DCB93-DCE9-48F7-A9C8-378C150D9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B1E285-70C4-4DF3-8F53-80C3C0D8A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7056-22A4-4CE3-931C-E2E20DE48FFE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4C5BA2-C93C-459F-825E-0774D6922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F3A9DB-6CBC-43A2-B0E5-CB6BB36BB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31EB-90D9-4B9A-93BD-A720CCC79D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9699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">
            <a:extLst>
              <a:ext uri="{FF2B5EF4-FFF2-40B4-BE49-F238E27FC236}">
                <a16:creationId xmlns:a16="http://schemas.microsoft.com/office/drawing/2014/main" id="{6A6735ED-6719-4EDA-BAB9-134554680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8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0">
            <a:extLst>
              <a:ext uri="{FF2B5EF4-FFF2-40B4-BE49-F238E27FC236}">
                <a16:creationId xmlns:a16="http://schemas.microsoft.com/office/drawing/2014/main" id="{392DCDB3-A6FC-4F59-AE97-F9F08B086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1">
            <a:extLst>
              <a:ext uri="{FF2B5EF4-FFF2-40B4-BE49-F238E27FC236}">
                <a16:creationId xmlns:a16="http://schemas.microsoft.com/office/drawing/2014/main" id="{86800DB3-D44E-4EEA-8BD1-6127B4C768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4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2">
            <a:extLst>
              <a:ext uri="{FF2B5EF4-FFF2-40B4-BE49-F238E27FC236}">
                <a16:creationId xmlns:a16="http://schemas.microsoft.com/office/drawing/2014/main" id="{CEC64E97-FEF2-4934-A3DB-820C81187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3">
            <a:extLst>
              <a:ext uri="{FF2B5EF4-FFF2-40B4-BE49-F238E27FC236}">
                <a16:creationId xmlns:a16="http://schemas.microsoft.com/office/drawing/2014/main" id="{86F3291B-FAB2-45F7-9FB7-B84854AD1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4">
            <a:extLst>
              <a:ext uri="{FF2B5EF4-FFF2-40B4-BE49-F238E27FC236}">
                <a16:creationId xmlns:a16="http://schemas.microsoft.com/office/drawing/2014/main" id="{4C85D234-FD8E-44DA-AC71-65BCF0732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12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5">
            <a:extLst>
              <a:ext uri="{FF2B5EF4-FFF2-40B4-BE49-F238E27FC236}">
                <a16:creationId xmlns:a16="http://schemas.microsoft.com/office/drawing/2014/main" id="{3C780DE9-8155-4E98-BBEE-A9CD66379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7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6">
            <a:extLst>
              <a:ext uri="{FF2B5EF4-FFF2-40B4-BE49-F238E27FC236}">
                <a16:creationId xmlns:a16="http://schemas.microsoft.com/office/drawing/2014/main" id="{A23EEA86-07B1-4DCC-98B1-D5CD02169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5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7">
            <a:extLst>
              <a:ext uri="{FF2B5EF4-FFF2-40B4-BE49-F238E27FC236}">
                <a16:creationId xmlns:a16="http://schemas.microsoft.com/office/drawing/2014/main" id="{0F0EC436-0E15-4567-8E78-958545C0C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1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8">
            <a:extLst>
              <a:ext uri="{FF2B5EF4-FFF2-40B4-BE49-F238E27FC236}">
                <a16:creationId xmlns:a16="http://schemas.microsoft.com/office/drawing/2014/main" id="{3F72577A-29E1-4FB8-A078-765AC4E7BA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">
            <a:extLst>
              <a:ext uri="{FF2B5EF4-FFF2-40B4-BE49-F238E27FC236}">
                <a16:creationId xmlns:a16="http://schemas.microsoft.com/office/drawing/2014/main" id="{823F494B-2ECB-420C-8F6E-91EB560960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3">
            <a:extLst>
              <a:ext uri="{FF2B5EF4-FFF2-40B4-BE49-F238E27FC236}">
                <a16:creationId xmlns:a16="http://schemas.microsoft.com/office/drawing/2014/main" id="{4ED954E7-8BE5-48A5-BCB6-D40192DC4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4">
            <a:extLst>
              <a:ext uri="{FF2B5EF4-FFF2-40B4-BE49-F238E27FC236}">
                <a16:creationId xmlns:a16="http://schemas.microsoft.com/office/drawing/2014/main" id="{DFCF9B7F-F1D5-4040-A6B6-51825FDEA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3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5">
            <a:extLst>
              <a:ext uri="{FF2B5EF4-FFF2-40B4-BE49-F238E27FC236}">
                <a16:creationId xmlns:a16="http://schemas.microsoft.com/office/drawing/2014/main" id="{9A74583B-E26B-46F1-93FB-6E1FF6923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1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6">
            <a:extLst>
              <a:ext uri="{FF2B5EF4-FFF2-40B4-BE49-F238E27FC236}">
                <a16:creationId xmlns:a16="http://schemas.microsoft.com/office/drawing/2014/main" id="{6DA41D7B-A6F9-452D-9A84-1F4AAA001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7">
            <a:extLst>
              <a:ext uri="{FF2B5EF4-FFF2-40B4-BE49-F238E27FC236}">
                <a16:creationId xmlns:a16="http://schemas.microsoft.com/office/drawing/2014/main" id="{3A0D6C75-8BCC-45C4-ABEA-2C4EE689F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8">
            <a:extLst>
              <a:ext uri="{FF2B5EF4-FFF2-40B4-BE49-F238E27FC236}">
                <a16:creationId xmlns:a16="http://schemas.microsoft.com/office/drawing/2014/main" id="{706E44FD-8C8D-443D-B79C-7C1F7845FA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9">
            <a:extLst>
              <a:ext uri="{FF2B5EF4-FFF2-40B4-BE49-F238E27FC236}">
                <a16:creationId xmlns:a16="http://schemas.microsoft.com/office/drawing/2014/main" id="{3A28B3C8-AD04-486B-B0DD-94599F7BDC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369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2022-01-18T17:48:32Z</dcterms:created>
  <dcterms:modified xsi:type="dcterms:W3CDTF">2022-01-18T17:49:10Z</dcterms:modified>
</cp:coreProperties>
</file>