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8F59DD-C968-4276-B965-17C4DF099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D7DE7E2-A3AB-4B19-BBF8-66CE3DD34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50FF50-EF9F-45A7-A102-D5711270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360F-02DE-4003-99F6-B7610D60A18A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9001F2B-C8D7-4B6A-9EB6-D3E76C7D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AE100CB-9A9A-489E-A964-2D6C0D22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C75C-ACBB-4374-9570-05A5CFC6B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119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CD2C85-45B7-47E8-A517-C52CF260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1152C94-9F2C-4206-B55C-02779A8EB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B2D58BB-7E5F-421E-941A-3FAF4DB4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360F-02DE-4003-99F6-B7610D60A18A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69B7FCD-780D-4496-A5A7-DC18F761C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BACDF9-85C0-4763-BBD5-F88C2060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C75C-ACBB-4374-9570-05A5CFC6B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311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96926E2-B9AF-48ED-AB9C-FF9EC690B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54D4085-D452-43C2-AA07-6CC435A27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A7522A-723E-4CAD-83C9-2BA90568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360F-02DE-4003-99F6-B7610D60A18A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2D0C80-D22E-4708-882B-B68440C8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2E0C7A-CD57-480B-BFBF-8D9B8313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C75C-ACBB-4374-9570-05A5CFC6B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948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359C61-B2FB-47C2-8D9E-37A27BF7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53931AD-1B7B-4E3C-933A-EE541C295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6B14AFA-5F69-43EE-9FF2-47B525DF3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360F-02DE-4003-99F6-B7610D60A18A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18B96C-E827-4571-874A-603F3041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1D0A01-7245-4733-8A62-2AEFCD62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C75C-ACBB-4374-9570-05A5CFC6B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298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4ECF0C-16BA-483B-860D-F5AD5275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03478D-891C-4557-953B-173EDA0F7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6E599A-2F4B-427A-8914-8821B0A52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360F-02DE-4003-99F6-B7610D60A18A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128613-2A55-491F-B893-F610B187E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03BFC5-FFEB-4A1D-9744-964AB0DD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C75C-ACBB-4374-9570-05A5CFC6B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621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6D5676-9F6D-4CBD-B295-C355711E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CF1566-5A85-422C-90EA-237DBAD93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4C6AF87-86AC-4B75-9195-857F3A312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6FC301-6D34-47B5-965E-C7A562563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360F-02DE-4003-99F6-B7610D60A18A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181A355-2C6B-40B3-ACD8-C94FD45C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9D8ED80-62EA-40BF-B868-5022BFC5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C75C-ACBB-4374-9570-05A5CFC6B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150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A15B86-CDBB-4340-9587-CB37E06C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E29E417-87A2-485F-89B0-A02E7E8CD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1412D98-6214-44FC-801F-198233A6A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82DBE7-09C3-4421-9FC9-9CBE28B82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51B758B-884A-49F5-A89F-715B20296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8F0F889-D619-4F64-871A-3619080CA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360F-02DE-4003-99F6-B7610D60A18A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F400C87-774C-4BBB-85E5-832B38E8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0AF7EAA-EB58-488F-8433-3457B4BB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C75C-ACBB-4374-9570-05A5CFC6B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535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A84663-5780-4A9A-9D29-5F21A645A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7FF7DC4-907B-4DEF-9758-79F19E62D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360F-02DE-4003-99F6-B7610D60A18A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E1B31C3-D868-4359-8DAA-C1AEAE6CD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125F29E-A327-4C9A-9671-C92DC9C5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C75C-ACBB-4374-9570-05A5CFC6B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571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89B41E9-608F-4840-85AC-207CAFAA4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360F-02DE-4003-99F6-B7610D60A18A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A3C8B52-0465-42C1-BAED-E242E6C6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CE6E288-2945-4156-B0F5-B50DBBBA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C75C-ACBB-4374-9570-05A5CFC6B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361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CE2BFE-B375-4588-BE0C-238BFA1A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340F69-13F1-4BCF-9C6F-7C0BBF49A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59800B2-CF32-48FC-AC0F-B68E2C9AE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C7511E-693D-4D08-9181-FA1D19FE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360F-02DE-4003-99F6-B7610D60A18A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DB14605-A907-4612-88BE-6AD38025C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E64742B-698D-470A-AE24-75FB0CC6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C75C-ACBB-4374-9570-05A5CFC6B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6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A16E20-EF64-452D-AEA5-C741184B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14ABD84-9978-4E10-B443-5205DA993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A8B44DD-9B20-4307-8BA6-E39280AA8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8C9725E-2EA5-4EE2-8A58-61245BBB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360F-02DE-4003-99F6-B7610D60A18A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75F8BD8-12A4-4310-9CEA-764519299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1BCB71C-C3CF-4A9C-91F8-7DFDFB19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C75C-ACBB-4374-9570-05A5CFC6B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01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D6F1161-E195-4A4F-AB07-07F4CD63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DEDD61D-7AF3-47D5-B584-BFB94C04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0534153-80D8-4B1D-B66E-258929426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0360F-02DE-4003-99F6-B7610D60A18A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34445A-E550-4A1B-A88B-62A728764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B80FE4-296F-4235-A339-66BE28365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AC75C-ACBB-4374-9570-05A5CFC6BE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153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ناسب المئوي_1">
            <a:extLst>
              <a:ext uri="{FF2B5EF4-FFF2-40B4-BE49-F238E27FC236}">
                <a16:creationId xmlns:a16="http://schemas.microsoft.com/office/drawing/2014/main" id="{FF2547AB-E3FF-4376-A96B-6548406F7C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93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ناسب المئوي_10">
            <a:extLst>
              <a:ext uri="{FF2B5EF4-FFF2-40B4-BE49-F238E27FC236}">
                <a16:creationId xmlns:a16="http://schemas.microsoft.com/office/drawing/2014/main" id="{EFCE90B3-7E65-4F2A-80CC-3A1D7C75F9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38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ناسب المئوي_11">
            <a:extLst>
              <a:ext uri="{FF2B5EF4-FFF2-40B4-BE49-F238E27FC236}">
                <a16:creationId xmlns:a16="http://schemas.microsoft.com/office/drawing/2014/main" id="{7D9AEAAB-201B-4388-9344-12D4A0BEBD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3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ناسب المئوي_12">
            <a:extLst>
              <a:ext uri="{FF2B5EF4-FFF2-40B4-BE49-F238E27FC236}">
                <a16:creationId xmlns:a16="http://schemas.microsoft.com/office/drawing/2014/main" id="{5A45B99B-03A4-4D42-A73F-1E7BE402CC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98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ناسب المئوي_13">
            <a:extLst>
              <a:ext uri="{FF2B5EF4-FFF2-40B4-BE49-F238E27FC236}">
                <a16:creationId xmlns:a16="http://schemas.microsoft.com/office/drawing/2014/main" id="{0EBC9129-F44D-4820-9679-FC495A733E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02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ناسب المئوي_14">
            <a:extLst>
              <a:ext uri="{FF2B5EF4-FFF2-40B4-BE49-F238E27FC236}">
                <a16:creationId xmlns:a16="http://schemas.microsoft.com/office/drawing/2014/main" id="{24C1592A-A1B5-42E7-81A6-11130FF3B2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3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ناسب المئوي_15">
            <a:extLst>
              <a:ext uri="{FF2B5EF4-FFF2-40B4-BE49-F238E27FC236}">
                <a16:creationId xmlns:a16="http://schemas.microsoft.com/office/drawing/2014/main" id="{AABC6081-C7FB-4383-8FCE-FD2499B5A5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32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ناسب المئوي_16">
            <a:extLst>
              <a:ext uri="{FF2B5EF4-FFF2-40B4-BE49-F238E27FC236}">
                <a16:creationId xmlns:a16="http://schemas.microsoft.com/office/drawing/2014/main" id="{2EE0312A-2D01-423C-BC89-7DBDC8CE08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70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ناسب المئوي_17">
            <a:extLst>
              <a:ext uri="{FF2B5EF4-FFF2-40B4-BE49-F238E27FC236}">
                <a16:creationId xmlns:a16="http://schemas.microsoft.com/office/drawing/2014/main" id="{73DF8A75-4692-4847-97EC-929E949867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1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ناسب المئوي_2">
            <a:extLst>
              <a:ext uri="{FF2B5EF4-FFF2-40B4-BE49-F238E27FC236}">
                <a16:creationId xmlns:a16="http://schemas.microsoft.com/office/drawing/2014/main" id="{E5BA7143-6EEF-4980-8DC7-47D66B2DBA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7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ناسب المئوي_3">
            <a:extLst>
              <a:ext uri="{FF2B5EF4-FFF2-40B4-BE49-F238E27FC236}">
                <a16:creationId xmlns:a16="http://schemas.microsoft.com/office/drawing/2014/main" id="{5D3CF83E-5DE6-41A1-B256-0FFA3CED85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7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ناسب المئوي_4">
            <a:extLst>
              <a:ext uri="{FF2B5EF4-FFF2-40B4-BE49-F238E27FC236}">
                <a16:creationId xmlns:a16="http://schemas.microsoft.com/office/drawing/2014/main" id="{5C87D61B-2301-4FFF-BED6-E057394557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0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ناسب المئوي_5">
            <a:extLst>
              <a:ext uri="{FF2B5EF4-FFF2-40B4-BE49-F238E27FC236}">
                <a16:creationId xmlns:a16="http://schemas.microsoft.com/office/drawing/2014/main" id="{C4F5744C-FAA7-47CD-8D63-99AA7DDA4F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6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ناسب المئوي_6">
            <a:extLst>
              <a:ext uri="{FF2B5EF4-FFF2-40B4-BE49-F238E27FC236}">
                <a16:creationId xmlns:a16="http://schemas.microsoft.com/office/drawing/2014/main" id="{8179D549-4766-499B-B917-6E527ADF28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9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ناسب المئوي_7">
            <a:extLst>
              <a:ext uri="{FF2B5EF4-FFF2-40B4-BE49-F238E27FC236}">
                <a16:creationId xmlns:a16="http://schemas.microsoft.com/office/drawing/2014/main" id="{B4982E77-78CC-4CE2-987B-A5AD5E03C5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ناسب المئوي_8">
            <a:extLst>
              <a:ext uri="{FF2B5EF4-FFF2-40B4-BE49-F238E27FC236}">
                <a16:creationId xmlns:a16="http://schemas.microsoft.com/office/drawing/2014/main" id="{4BB9AE98-E9B9-4384-BD0D-475DC3EBBB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0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ناسب المئوي_9">
            <a:extLst>
              <a:ext uri="{FF2B5EF4-FFF2-40B4-BE49-F238E27FC236}">
                <a16:creationId xmlns:a16="http://schemas.microsoft.com/office/drawing/2014/main" id="{4B31CB99-CAD7-4597-9D4D-B3FE06BF82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9759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2022-01-13T17:28:30Z</dcterms:created>
  <dcterms:modified xsi:type="dcterms:W3CDTF">2022-01-13T17:29:07Z</dcterms:modified>
</cp:coreProperties>
</file>