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1" r:id="rId5"/>
    <p:sldId id="256" r:id="rId6"/>
    <p:sldId id="297" r:id="rId7"/>
    <p:sldId id="281" r:id="rId8"/>
    <p:sldId id="295" r:id="rId9"/>
    <p:sldId id="290" r:id="rId10"/>
    <p:sldId id="291" r:id="rId11"/>
    <p:sldId id="262" r:id="rId12"/>
    <p:sldId id="285" r:id="rId13"/>
    <p:sldId id="286" r:id="rId14"/>
    <p:sldId id="278" r:id="rId15"/>
    <p:sldId id="287" r:id="rId16"/>
    <p:sldId id="288" r:id="rId17"/>
    <p:sldId id="289" r:id="rId18"/>
    <p:sldId id="293" r:id="rId19"/>
    <p:sldId id="296" r:id="rId20"/>
    <p:sldId id="294" r:id="rId21"/>
    <p:sldId id="292" r:id="rId22"/>
    <p:sldId id="284" r:id="rId2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D7060"/>
    <a:srgbClr val="EFEAE4"/>
    <a:srgbClr val="8E7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8F36E-E030-415C-97CA-32FAF5FDD75B}" v="342" dt="2024-01-06T20:41:36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F3F8F36E-E030-415C-97CA-32FAF5FDD75B}"/>
    <pc:docChg chg="undo custSel addSld delSld modSld sldOrd modMainMaster">
      <pc:chgData name="حصه بنت سودان العتيبي" userId="c1fe605c-1aaf-4791-a440-af891effc177" providerId="ADAL" clId="{F3F8F36E-E030-415C-97CA-32FAF5FDD75B}" dt="2024-01-06T20:41:36.109" v="1577"/>
      <pc:docMkLst>
        <pc:docMk/>
      </pc:docMkLst>
      <pc:sldChg chg="addSp delSp modSp mod modTransition">
        <pc:chgData name="حصه بنت سودان العتيبي" userId="c1fe605c-1aaf-4791-a440-af891effc177" providerId="ADAL" clId="{F3F8F36E-E030-415C-97CA-32FAF5FDD75B}" dt="2024-01-06T19:40:26.785" v="1417" actId="14100"/>
        <pc:sldMkLst>
          <pc:docMk/>
          <pc:sldMk cId="1642425379" sldId="256"/>
        </pc:sldMkLst>
        <pc:spChg chg="add del mod">
          <ac:chgData name="حصه بنت سودان العتيبي" userId="c1fe605c-1aaf-4791-a440-af891effc177" providerId="ADAL" clId="{F3F8F36E-E030-415C-97CA-32FAF5FDD75B}" dt="2024-01-06T19:40:26.785" v="1417" actId="14100"/>
          <ac:spMkLst>
            <pc:docMk/>
            <pc:sldMk cId="1642425379" sldId="256"/>
            <ac:spMk id="2" creationId="{216815C6-3AD0-46E6-A74A-1967BD91AF50}"/>
          </ac:spMkLst>
        </pc:spChg>
        <pc:spChg chg="del">
          <ac:chgData name="حصه بنت سودان العتيبي" userId="c1fe605c-1aaf-4791-a440-af891effc177" providerId="ADAL" clId="{F3F8F36E-E030-415C-97CA-32FAF5FDD75B}" dt="2024-01-06T16:10:35.842" v="200" actId="478"/>
          <ac:spMkLst>
            <pc:docMk/>
            <pc:sldMk cId="1642425379" sldId="256"/>
            <ac:spMk id="3" creationId="{1901B20D-4C28-4DA3-ABBD-718C22A5E58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6:17.376" v="1" actId="478"/>
          <ac:spMkLst>
            <pc:docMk/>
            <pc:sldMk cId="1642425379" sldId="256"/>
            <ac:spMk id="5" creationId="{4758DEA7-76D1-F16D-D025-34D9722C799C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0:38.324" v="201" actId="478"/>
          <ac:spMkLst>
            <pc:docMk/>
            <pc:sldMk cId="1642425379" sldId="256"/>
            <ac:spMk id="7" creationId="{1467D1BD-183B-C3EE-014B-CFAD88E93D5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0:43.497" v="203" actId="478"/>
          <ac:spMkLst>
            <pc:docMk/>
            <pc:sldMk cId="1642425379" sldId="256"/>
            <ac:spMk id="10" creationId="{46B1BB01-B10E-ACFE-0510-26D158E2467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5:32.614" v="251" actId="21"/>
          <ac:spMkLst>
            <pc:docMk/>
            <pc:sldMk cId="1642425379" sldId="256"/>
            <ac:spMk id="12" creationId="{CF13DCBB-AF25-C9CE-B627-269C24C87D5F}"/>
          </ac:spMkLst>
        </pc:spChg>
        <pc:spChg chg="del">
          <ac:chgData name="حصه بنت سودان العتيبي" userId="c1fe605c-1aaf-4791-a440-af891effc177" providerId="ADAL" clId="{F3F8F36E-E030-415C-97CA-32FAF5FDD75B}" dt="2024-01-06T16:10:41.311" v="202" actId="478"/>
          <ac:spMkLst>
            <pc:docMk/>
            <pc:sldMk cId="1642425379" sldId="256"/>
            <ac:spMk id="31" creationId="{2AA5CFA6-DFAB-4166-9748-6F0CAB135BE6}"/>
          </ac:spMkLst>
        </pc:spChg>
        <pc:picChg chg="del">
          <ac:chgData name="حصه بنت سودان العتيبي" userId="c1fe605c-1aaf-4791-a440-af891effc177" providerId="ADAL" clId="{F3F8F36E-E030-415C-97CA-32FAF5FDD75B}" dt="2024-01-06T15:56:14.961" v="0" actId="478"/>
          <ac:picMkLst>
            <pc:docMk/>
            <pc:sldMk cId="1642425379" sldId="256"/>
            <ac:picMk id="8" creationId="{32238C12-2174-4712-863E-D187FCA60EF6}"/>
          </ac:picMkLst>
        </pc:picChg>
      </pc:sldChg>
      <pc:sldChg chg="del">
        <pc:chgData name="حصه بنت سودان العتيبي" userId="c1fe605c-1aaf-4791-a440-af891effc177" providerId="ADAL" clId="{F3F8F36E-E030-415C-97CA-32FAF5FDD75B}" dt="2024-01-06T16:33:48.299" v="399" actId="2696"/>
        <pc:sldMkLst>
          <pc:docMk/>
          <pc:sldMk cId="707789176" sldId="258"/>
        </pc:sldMkLst>
      </pc:sldChg>
      <pc:sldChg chg="del">
        <pc:chgData name="حصه بنت سودان العتيبي" userId="c1fe605c-1aaf-4791-a440-af891effc177" providerId="ADAL" clId="{F3F8F36E-E030-415C-97CA-32FAF5FDD75B}" dt="2024-01-06T16:34:17.341" v="406" actId="2696"/>
        <pc:sldMkLst>
          <pc:docMk/>
          <pc:sldMk cId="566997565" sldId="260"/>
        </pc:sldMkLst>
      </pc:sldChg>
      <pc:sldChg chg="addSp delSp modSp mod ord modTransition">
        <pc:chgData name="حصه بنت سودان العتيبي" userId="c1fe605c-1aaf-4791-a440-af891effc177" providerId="ADAL" clId="{F3F8F36E-E030-415C-97CA-32FAF5FDD75B}" dt="2024-01-06T16:46:24.833" v="522"/>
        <pc:sldMkLst>
          <pc:docMk/>
          <pc:sldMk cId="1738561688" sldId="261"/>
        </pc:sldMkLst>
        <pc:spChg chg="del mod">
          <ac:chgData name="حصه بنت سودان العتيبي" userId="c1fe605c-1aaf-4791-a440-af891effc177" providerId="ADAL" clId="{F3F8F36E-E030-415C-97CA-32FAF5FDD75B}" dt="2024-01-06T16:11:41.879" v="209" actId="478"/>
          <ac:spMkLst>
            <pc:docMk/>
            <pc:sldMk cId="1738561688" sldId="261"/>
            <ac:spMk id="2" creationId="{67708C79-A4AC-4B5D-92DF-600737E4D11A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3" creationId="{7D779DE4-CAEA-4617-897E-FEC9A2AC2D6A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5" creationId="{AF86624C-064C-4D4F-B613-C815EDD797BC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6" creationId="{FF27C6CE-351E-4F5B-A389-E4B6542A6784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7" creationId="{009BC5DA-EF42-4CF4-AF0E-A65F3AC8C654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8" creationId="{2E190298-D334-4008-9B52-5DA33924AF1B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9" creationId="{48101B1D-67EA-45C2-8240-D5F9BBACEB7E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10" creationId="{61FC4513-6C7F-49AA-AA6C-A40BE2C998C5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11" creationId="{ABFB5A77-C9D9-4479-BD72-51DE16EFF91E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12" creationId="{AF04870F-C676-3077-5863-77464DA2874C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14" creationId="{B0B947A8-A794-0DF5-B7AF-7C73964709B1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50.575" v="211" actId="478"/>
          <ac:spMkLst>
            <pc:docMk/>
            <pc:sldMk cId="1738561688" sldId="261"/>
            <ac:spMk id="16" creationId="{482C92B7-8F2D-677C-C377-F5162449049C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50.575" v="211" actId="478"/>
          <ac:spMkLst>
            <pc:docMk/>
            <pc:sldMk cId="1738561688" sldId="261"/>
            <ac:spMk id="18" creationId="{EC56D757-087F-D34B-18CE-7BB67079F1DE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50.575" v="211" actId="478"/>
          <ac:spMkLst>
            <pc:docMk/>
            <pc:sldMk cId="1738561688" sldId="261"/>
            <ac:spMk id="20" creationId="{F4BA4651-AC60-4959-F36F-34E3BDE77D5D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50.575" v="211" actId="478"/>
          <ac:spMkLst>
            <pc:docMk/>
            <pc:sldMk cId="1738561688" sldId="261"/>
            <ac:spMk id="22" creationId="{66F7C84C-0D0F-D86F-A9F1-1E34B6EBB3B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50.575" v="211" actId="478"/>
          <ac:spMkLst>
            <pc:docMk/>
            <pc:sldMk cId="1738561688" sldId="261"/>
            <ac:spMk id="24" creationId="{1753E8EB-7863-5C1F-1384-B1359AC8511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50.575" v="211" actId="478"/>
          <ac:spMkLst>
            <pc:docMk/>
            <pc:sldMk cId="1738561688" sldId="261"/>
            <ac:spMk id="26" creationId="{48891E7F-98AB-F711-9606-E78BF8FEC8FC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50.575" v="211" actId="478"/>
          <ac:spMkLst>
            <pc:docMk/>
            <pc:sldMk cId="1738561688" sldId="261"/>
            <ac:spMk id="28" creationId="{B5E3C78D-069E-DD88-FC1B-4A9FB01EEE0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1:50.575" v="211" actId="478"/>
          <ac:spMkLst>
            <pc:docMk/>
            <pc:sldMk cId="1738561688" sldId="261"/>
            <ac:spMk id="30" creationId="{BF92479E-C906-383D-38C6-9F616C56E31F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15:32.229" v="250"/>
          <ac:spMkLst>
            <pc:docMk/>
            <pc:sldMk cId="1738561688" sldId="261"/>
            <ac:spMk id="31" creationId="{C471B958-1A4D-C38C-742D-0E9AF4CCCC93}"/>
          </ac:spMkLst>
        </pc:spChg>
        <pc:spChg chg="add mod">
          <ac:chgData name="حصه بنت سودان العتيبي" userId="c1fe605c-1aaf-4791-a440-af891effc177" providerId="ADAL" clId="{F3F8F36E-E030-415C-97CA-32FAF5FDD75B}" dt="2024-01-06T16:46:18.920" v="521" actId="2085"/>
          <ac:spMkLst>
            <pc:docMk/>
            <pc:sldMk cId="1738561688" sldId="261"/>
            <ac:spMk id="36" creationId="{DD7BC45E-B3B8-5E05-16D6-D75382BDAF61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172" creationId="{97236E89-C764-4B44-A276-073225C8206B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173" creationId="{26CF735C-7912-4C79-880A-D5EC8D2FC0B1}"/>
          </ac:spMkLst>
        </pc:spChg>
        <pc:spChg chg="del">
          <ac:chgData name="حصه بنت سودان العتيبي" userId="c1fe605c-1aaf-4791-a440-af891effc177" providerId="ADAL" clId="{F3F8F36E-E030-415C-97CA-32FAF5FDD75B}" dt="2024-01-06T16:11:46.767" v="210" actId="478"/>
          <ac:spMkLst>
            <pc:docMk/>
            <pc:sldMk cId="1738561688" sldId="261"/>
            <ac:spMk id="174" creationId="{AE1BEBAA-2955-4EA2-8409-F46EC167DB9A}"/>
          </ac:spMkLst>
        </pc:spChg>
        <pc:picChg chg="add del mod modCrop">
          <ac:chgData name="حصه بنت سودان العتيبي" userId="c1fe605c-1aaf-4791-a440-af891effc177" providerId="ADAL" clId="{F3F8F36E-E030-415C-97CA-32FAF5FDD75B}" dt="2024-01-06T16:43:57.427" v="488" actId="478"/>
          <ac:picMkLst>
            <pc:docMk/>
            <pc:sldMk cId="1738561688" sldId="261"/>
            <ac:picMk id="33" creationId="{797E1915-1B75-3388-FB34-15F3321EF780}"/>
          </ac:picMkLst>
        </pc:picChg>
        <pc:picChg chg="add mod modCrop">
          <ac:chgData name="حصه بنت سودان العتيبي" userId="c1fe605c-1aaf-4791-a440-af891effc177" providerId="ADAL" clId="{F3F8F36E-E030-415C-97CA-32FAF5FDD75B}" dt="2024-01-06T16:44:45.944" v="496" actId="732"/>
          <ac:picMkLst>
            <pc:docMk/>
            <pc:sldMk cId="1738561688" sldId="261"/>
            <ac:picMk id="35" creationId="{3574D125-26FE-A5CE-80F4-6EAD1A015862}"/>
          </ac:picMkLst>
        </pc:picChg>
        <pc:picChg chg="del">
          <ac:chgData name="حصه بنت سودان العتيبي" userId="c1fe605c-1aaf-4791-a440-af891effc177" providerId="ADAL" clId="{F3F8F36E-E030-415C-97CA-32FAF5FDD75B}" dt="2024-01-06T15:56:26.212" v="2" actId="478"/>
          <ac:picMkLst>
            <pc:docMk/>
            <pc:sldMk cId="1738561688" sldId="261"/>
            <ac:picMk id="69" creationId="{26DA75F1-4499-46E3-8E93-C380B7C6E99F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6:42:06.808" v="477" actId="14100"/>
          <ac:picMkLst>
            <pc:docMk/>
            <pc:sldMk cId="1738561688" sldId="261"/>
            <ac:picMk id="1026" creationId="{85180E10-4B34-C88D-5287-E7266E9295F1}"/>
          </ac:picMkLst>
        </pc:picChg>
      </pc:sldChg>
      <pc:sldChg chg="addSp delSp modSp mod modTransition modAnim">
        <pc:chgData name="حصه بنت سودان العتيبي" userId="c1fe605c-1aaf-4791-a440-af891effc177" providerId="ADAL" clId="{F3F8F36E-E030-415C-97CA-32FAF5FDD75B}" dt="2024-01-06T19:46:43.285" v="1484"/>
        <pc:sldMkLst>
          <pc:docMk/>
          <pc:sldMk cId="1593920805" sldId="262"/>
        </pc:sldMkLst>
        <pc:spChg chg="del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2" creationId="{75031FE9-9059-4FE8-B4AC-9771F23A1B89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4" creationId="{940D39C8-B1F1-42EF-8CD9-3AD32F6D79AA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5" creationId="{6C32B264-86C5-4719-9D12-2C89B955D52E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6" creationId="{AEF729D8-8842-4E51-A541-DCAD67FB2EA9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7" creationId="{AD03D287-7C97-43BE-ABCA-D242D29C3BE1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8" creationId="{6AA50A97-0C1A-4F2C-ADF6-6DC29BFE4D61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9" creationId="{58239B51-6DAC-4FB7-944F-DB02DB8A1DB2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10" creationId="{7CE32A3A-587F-45B9-8FF3-A21B2574C395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11" creationId="{B3D2B65E-985D-4E98-BA0E-667C921458A8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12" creationId="{CC015FE9-76A4-390E-14A6-BA325AB6F68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14" creationId="{0EC7FD32-F741-0E7B-5C5A-FB52215175C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17" creationId="{80DAD5F6-DC63-8C6F-B451-864737F0CE18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21" creationId="{A7E94D57-B2AA-01D9-4545-029C21286B37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24" creationId="{302DF4E1-9A54-9640-36A8-ACEA804A397E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26" creationId="{1F6EDE9A-2164-0BCC-3A8F-2E60FB9855B5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28" creationId="{31D54CFE-185D-6849-BFE8-D18A57BCB51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30" creationId="{3F8C89D0-ACCA-2CD4-0BFE-4137C6CD4A50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32" creationId="{AB9D95F8-52BB-6DAE-716D-3E3E5C4DF85D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34" creationId="{A34783AF-3257-F427-E3D1-1F556B8BEBD4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36" creationId="{B4999435-7F38-F715-C166-3FAE3092C65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38" creationId="{E4E19AA3-5D45-522D-F43F-2D987F224DDF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5:59:21.050" v="5" actId="478"/>
          <ac:spMkLst>
            <pc:docMk/>
            <pc:sldMk cId="1593920805" sldId="262"/>
            <ac:spMk id="40" creationId="{616D8352-1C6A-7F95-4646-D653DB8467E3}"/>
          </ac:spMkLst>
        </pc:spChg>
        <pc:spChg chg="add mod">
          <ac:chgData name="حصه بنت سودان العتيبي" userId="c1fe605c-1aaf-4791-a440-af891effc177" providerId="ADAL" clId="{F3F8F36E-E030-415C-97CA-32FAF5FDD75B}" dt="2024-01-06T16:00:45.564" v="55" actId="207"/>
          <ac:spMkLst>
            <pc:docMk/>
            <pc:sldMk cId="1593920805" sldId="262"/>
            <ac:spMk id="43" creationId="{F07173EE-4ABB-6CC1-2ABB-25B7044DE3AC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04:12.147" v="79" actId="478"/>
          <ac:spMkLst>
            <pc:docMk/>
            <pc:sldMk cId="1593920805" sldId="262"/>
            <ac:spMk id="46" creationId="{52CD42AB-B1F2-87F1-F6B4-1D925D28EF74}"/>
          </ac:spMkLst>
        </pc:spChg>
        <pc:spChg chg="add del">
          <ac:chgData name="حصه بنت سودان العتيبي" userId="c1fe605c-1aaf-4791-a440-af891effc177" providerId="ADAL" clId="{F3F8F36E-E030-415C-97CA-32FAF5FDD75B}" dt="2024-01-06T16:03:45.521" v="73" actId="478"/>
          <ac:spMkLst>
            <pc:docMk/>
            <pc:sldMk cId="1593920805" sldId="262"/>
            <ac:spMk id="47" creationId="{69CA182E-6A29-4CDF-0266-92BC29984BA5}"/>
          </ac:spMkLst>
        </pc:spChg>
        <pc:spChg chg="add mod ord topLvl">
          <ac:chgData name="حصه بنت سودان العتيبي" userId="c1fe605c-1aaf-4791-a440-af891effc177" providerId="ADAL" clId="{F3F8F36E-E030-415C-97CA-32FAF5FDD75B}" dt="2024-01-06T16:07:10.565" v="127" actId="164"/>
          <ac:spMkLst>
            <pc:docMk/>
            <pc:sldMk cId="1593920805" sldId="262"/>
            <ac:spMk id="48" creationId="{002CB93B-CB10-7609-0E38-7EE1858593AD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62" creationId="{ACCBE4EF-6416-442B-BED0-AF70D1152DE9}"/>
          </ac:spMkLst>
        </pc:spChg>
        <pc:spChg chg="del">
          <ac:chgData name="حصه بنت سودان العتيبي" userId="c1fe605c-1aaf-4791-a440-af891effc177" providerId="ADAL" clId="{F3F8F36E-E030-415C-97CA-32FAF5FDD75B}" dt="2024-01-06T15:59:15.225" v="3" actId="478"/>
          <ac:spMkLst>
            <pc:docMk/>
            <pc:sldMk cId="1593920805" sldId="262"/>
            <ac:spMk id="63" creationId="{7774D196-C2DA-43A5-9A5E-AF7D6BC1353B}"/>
          </ac:spMkLst>
        </pc:spChg>
        <pc:spChg chg="del">
          <ac:chgData name="حصه بنت سودان العتيبي" userId="c1fe605c-1aaf-4791-a440-af891effc177" providerId="ADAL" clId="{F3F8F36E-E030-415C-97CA-32FAF5FDD75B}" dt="2024-01-06T15:59:18.079" v="4" actId="478"/>
          <ac:spMkLst>
            <pc:docMk/>
            <pc:sldMk cId="1593920805" sldId="262"/>
            <ac:spMk id="64" creationId="{45C56C15-04A6-4290-9763-A1362FE7E120}"/>
          </ac:spMkLst>
        </pc:spChg>
        <pc:grpChg chg="add del mod">
          <ac:chgData name="حصه بنت سودان العتيبي" userId="c1fe605c-1aaf-4791-a440-af891effc177" providerId="ADAL" clId="{F3F8F36E-E030-415C-97CA-32FAF5FDD75B}" dt="2024-01-06T16:05:17.979" v="90" actId="165"/>
          <ac:grpSpMkLst>
            <pc:docMk/>
            <pc:sldMk cId="1593920805" sldId="262"/>
            <ac:grpSpMk id="49" creationId="{D5EB1383-5B46-6880-A4A7-9F351B536475}"/>
          </ac:grpSpMkLst>
        </pc:grpChg>
        <pc:grpChg chg="add mod">
          <ac:chgData name="حصه بنت سودان العتيبي" userId="c1fe605c-1aaf-4791-a440-af891effc177" providerId="ADAL" clId="{F3F8F36E-E030-415C-97CA-32FAF5FDD75B}" dt="2024-01-06T16:07:15.774" v="128" actId="1076"/>
          <ac:grpSpMkLst>
            <pc:docMk/>
            <pc:sldMk cId="1593920805" sldId="262"/>
            <ac:grpSpMk id="50" creationId="{1070F8D3-01D4-DDC5-5E0A-C769DA55B95E}"/>
          </ac:grpSpMkLst>
        </pc:grpChg>
        <pc:picChg chg="del">
          <ac:chgData name="حصه بنت سودان العتيبي" userId="c1fe605c-1aaf-4791-a440-af891effc177" providerId="ADAL" clId="{F3F8F36E-E030-415C-97CA-32FAF5FDD75B}" dt="2024-01-06T15:59:15.225" v="3" actId="478"/>
          <ac:picMkLst>
            <pc:docMk/>
            <pc:sldMk cId="1593920805" sldId="262"/>
            <ac:picMk id="16" creationId="{6FF24885-E9BF-4E11-B11D-D2826551BCF9}"/>
          </ac:picMkLst>
        </pc:picChg>
        <pc:picChg chg="del">
          <ac:chgData name="حصه بنت سودان العتيبي" userId="c1fe605c-1aaf-4791-a440-af891effc177" providerId="ADAL" clId="{F3F8F36E-E030-415C-97CA-32FAF5FDD75B}" dt="2024-01-06T15:59:15.225" v="3" actId="478"/>
          <ac:picMkLst>
            <pc:docMk/>
            <pc:sldMk cId="1593920805" sldId="262"/>
            <ac:picMk id="18" creationId="{4519A87B-B871-4979-BE2F-4ADBE8AA1B68}"/>
          </ac:picMkLst>
        </pc:picChg>
        <pc:picChg chg="del">
          <ac:chgData name="حصه بنت سودان العتيبي" userId="c1fe605c-1aaf-4791-a440-af891effc177" providerId="ADAL" clId="{F3F8F36E-E030-415C-97CA-32FAF5FDD75B}" dt="2024-01-06T15:59:15.225" v="3" actId="478"/>
          <ac:picMkLst>
            <pc:docMk/>
            <pc:sldMk cId="1593920805" sldId="262"/>
            <ac:picMk id="20" creationId="{3136C472-958E-4551-B801-A030BBD15483}"/>
          </ac:picMkLst>
        </pc:picChg>
        <pc:picChg chg="del">
          <ac:chgData name="حصه بنت سودان العتيبي" userId="c1fe605c-1aaf-4791-a440-af891effc177" providerId="ADAL" clId="{F3F8F36E-E030-415C-97CA-32FAF5FDD75B}" dt="2024-01-06T15:59:15.225" v="3" actId="478"/>
          <ac:picMkLst>
            <pc:docMk/>
            <pc:sldMk cId="1593920805" sldId="262"/>
            <ac:picMk id="22" creationId="{5FEDC1CE-9A48-4F87-B8B7-59E0A9327A65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5:59:58.528" v="14" actId="1076"/>
          <ac:picMkLst>
            <pc:docMk/>
            <pc:sldMk cId="1593920805" sldId="262"/>
            <ac:picMk id="42" creationId="{5B828C9E-85B9-68E8-1034-EFBB817EA676}"/>
          </ac:picMkLst>
        </pc:picChg>
        <pc:picChg chg="add mod ord topLvl modCrop">
          <ac:chgData name="حصه بنت سودان العتيبي" userId="c1fe605c-1aaf-4791-a440-af891effc177" providerId="ADAL" clId="{F3F8F36E-E030-415C-97CA-32FAF5FDD75B}" dt="2024-01-06T16:07:10.565" v="127" actId="164"/>
          <ac:picMkLst>
            <pc:docMk/>
            <pc:sldMk cId="1593920805" sldId="262"/>
            <ac:picMk id="45" creationId="{3892CFEF-BE62-64BC-C0B6-FCD5AEB71CC4}"/>
          </ac:picMkLst>
        </pc:picChg>
      </pc:sldChg>
      <pc:sldChg chg="modSp del mod">
        <pc:chgData name="حصه بنت سودان العتيبي" userId="c1fe605c-1aaf-4791-a440-af891effc177" providerId="ADAL" clId="{F3F8F36E-E030-415C-97CA-32FAF5FDD75B}" dt="2024-01-06T16:31:41.739" v="358" actId="47"/>
        <pc:sldMkLst>
          <pc:docMk/>
          <pc:sldMk cId="627911590" sldId="263"/>
        </pc:sldMkLst>
        <pc:picChg chg="mod">
          <ac:chgData name="حصه بنت سودان العتيبي" userId="c1fe605c-1aaf-4791-a440-af891effc177" providerId="ADAL" clId="{F3F8F36E-E030-415C-97CA-32FAF5FDD75B}" dt="2024-01-06T16:31:39.404" v="357" actId="1076"/>
          <ac:picMkLst>
            <pc:docMk/>
            <pc:sldMk cId="627911590" sldId="263"/>
            <ac:picMk id="13" creationId="{F1C2BE4B-E482-42FA-A56B-7095553DA557}"/>
          </ac:picMkLst>
        </pc:picChg>
      </pc:sldChg>
      <pc:sldChg chg="addSp delSp modSp del mod">
        <pc:chgData name="حصه بنت سودان العتيبي" userId="c1fe605c-1aaf-4791-a440-af891effc177" providerId="ADAL" clId="{F3F8F36E-E030-415C-97CA-32FAF5FDD75B}" dt="2024-01-06T17:55:09.677" v="527" actId="2696"/>
        <pc:sldMkLst>
          <pc:docMk/>
          <pc:sldMk cId="1346372204" sldId="264"/>
        </pc:sldMkLst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2" creationId="{537E1C88-627C-4655-A4FB-0BB02EDB078A}"/>
          </ac:spMkLst>
        </pc:spChg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3" creationId="{033634FE-ADF0-4BC3-A0A9-447EA9DD096B}"/>
          </ac:spMkLst>
        </pc:spChg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5" creationId="{024ED4EC-32F6-4539-AC4A-407303F28949}"/>
          </ac:spMkLst>
        </pc:spChg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6" creationId="{3307366F-A386-45E8-A6BC-71728536438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3:36.550" v="396" actId="478"/>
          <ac:spMkLst>
            <pc:docMk/>
            <pc:sldMk cId="1346372204" sldId="264"/>
            <ac:spMk id="7" creationId="{EE05CC08-B0E8-36A8-A2CD-93E6FE1BA14A}"/>
          </ac:spMkLst>
        </pc:spChg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8" creationId="{990DA149-7863-4E7C-957C-3D5E1610A1FD}"/>
          </ac:spMkLst>
        </pc:spChg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10" creationId="{311C192E-BFE3-4D62-9501-33A59424B9D4}"/>
          </ac:spMkLst>
        </pc:spChg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11" creationId="{9901C0F9-76A5-4F0E-A60F-B285BFF15C5C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3:42.182" v="398" actId="478"/>
          <ac:spMkLst>
            <pc:docMk/>
            <pc:sldMk cId="1346372204" sldId="264"/>
            <ac:spMk id="12" creationId="{CED3D878-15CA-5DDB-49FC-F567241F8DCF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3:42.182" v="398" actId="478"/>
          <ac:spMkLst>
            <pc:docMk/>
            <pc:sldMk cId="1346372204" sldId="264"/>
            <ac:spMk id="15" creationId="{5C941675-F9FA-2D0E-ED87-CE7606A2EA83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3:42.182" v="398" actId="478"/>
          <ac:spMkLst>
            <pc:docMk/>
            <pc:sldMk cId="1346372204" sldId="264"/>
            <ac:spMk id="17" creationId="{B0D3A911-4C3C-2667-B64F-90E97D560550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3:42.182" v="398" actId="478"/>
          <ac:spMkLst>
            <pc:docMk/>
            <pc:sldMk cId="1346372204" sldId="264"/>
            <ac:spMk id="19" creationId="{DC3F8359-A631-6AA7-AD69-12701B04ABEF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3:42.182" v="398" actId="478"/>
          <ac:spMkLst>
            <pc:docMk/>
            <pc:sldMk cId="1346372204" sldId="264"/>
            <ac:spMk id="21" creationId="{2FDEE2CE-A93A-CD23-5B45-01683AF631B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3:42.182" v="398" actId="478"/>
          <ac:spMkLst>
            <pc:docMk/>
            <pc:sldMk cId="1346372204" sldId="264"/>
            <ac:spMk id="23" creationId="{3A69E604-C6A8-5147-7BC5-5AE452B707AD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3:42.182" v="398" actId="478"/>
          <ac:spMkLst>
            <pc:docMk/>
            <pc:sldMk cId="1346372204" sldId="264"/>
            <ac:spMk id="25" creationId="{B86BD962-6227-E2F4-87FA-D57042BE25F2}"/>
          </ac:spMkLst>
        </pc:spChg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47" creationId="{A5CB8E0F-30DF-4192-AB40-029D65AA659E}"/>
          </ac:spMkLst>
        </pc:spChg>
        <pc:spChg chg="del">
          <ac:chgData name="حصه بنت سودان العتيبي" userId="c1fe605c-1aaf-4791-a440-af891effc177" providerId="ADAL" clId="{F3F8F36E-E030-415C-97CA-32FAF5FDD75B}" dt="2024-01-06T16:33:39.954" v="397" actId="478"/>
          <ac:spMkLst>
            <pc:docMk/>
            <pc:sldMk cId="1346372204" sldId="264"/>
            <ac:spMk id="48" creationId="{4542EF84-4B0A-4795-A38E-331B003AC348}"/>
          </ac:spMkLst>
        </pc:spChg>
        <pc:picChg chg="del">
          <ac:chgData name="حصه بنت سودان العتيبي" userId="c1fe605c-1aaf-4791-a440-af891effc177" providerId="ADAL" clId="{F3F8F36E-E030-415C-97CA-32FAF5FDD75B}" dt="2024-01-06T16:33:34.506" v="395" actId="478"/>
          <ac:picMkLst>
            <pc:docMk/>
            <pc:sldMk cId="1346372204" sldId="264"/>
            <ac:picMk id="13" creationId="{F72A3323-6ABC-4B85-A189-A29EF07FEF7B}"/>
          </ac:picMkLst>
        </pc:picChg>
      </pc:sldChg>
      <pc:sldChg chg="addSp delSp modSp del mod">
        <pc:chgData name="حصه بنت سودان العتيبي" userId="c1fe605c-1aaf-4791-a440-af891effc177" providerId="ADAL" clId="{F3F8F36E-E030-415C-97CA-32FAF5FDD75B}" dt="2024-01-06T16:33:53.093" v="400" actId="2696"/>
        <pc:sldMkLst>
          <pc:docMk/>
          <pc:sldMk cId="2121178069" sldId="266"/>
        </pc:sldMkLst>
        <pc:spChg chg="add del mod">
          <ac:chgData name="حصه بنت سودان العتيبي" userId="c1fe605c-1aaf-4791-a440-af891effc177" providerId="ADAL" clId="{F3F8F36E-E030-415C-97CA-32FAF5FDD75B}" dt="2024-01-06T16:31:51.002" v="361" actId="478"/>
          <ac:spMkLst>
            <pc:docMk/>
            <pc:sldMk cId="2121178069" sldId="266"/>
            <ac:spMk id="10" creationId="{BE8DE291-96BC-3503-9E38-EAFBDF297D5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1:52.336" v="362" actId="478"/>
          <ac:spMkLst>
            <pc:docMk/>
            <pc:sldMk cId="2121178069" sldId="266"/>
            <ac:spMk id="12" creationId="{A9F0C509-97BC-ED91-FE1F-65B8C8A72AAC}"/>
          </ac:spMkLst>
        </pc:spChg>
        <pc:picChg chg="del">
          <ac:chgData name="حصه بنت سودان العتيبي" userId="c1fe605c-1aaf-4791-a440-af891effc177" providerId="ADAL" clId="{F3F8F36E-E030-415C-97CA-32FAF5FDD75B}" dt="2024-01-06T16:31:49.493" v="360" actId="478"/>
          <ac:picMkLst>
            <pc:docMk/>
            <pc:sldMk cId="2121178069" sldId="266"/>
            <ac:picMk id="66" creationId="{C3E1B7B8-079D-4A7E-9C9D-2238847A5636}"/>
          </ac:picMkLst>
        </pc:picChg>
        <pc:picChg chg="del">
          <ac:chgData name="حصه بنت سودان العتيبي" userId="c1fe605c-1aaf-4791-a440-af891effc177" providerId="ADAL" clId="{F3F8F36E-E030-415C-97CA-32FAF5FDD75B}" dt="2024-01-06T16:31:48.441" v="359" actId="478"/>
          <ac:picMkLst>
            <pc:docMk/>
            <pc:sldMk cId="2121178069" sldId="266"/>
            <ac:picMk id="68" creationId="{40720171-A57D-4B75-8C19-882ECC4A3A4B}"/>
          </ac:picMkLst>
        </pc:picChg>
      </pc:sldChg>
      <pc:sldChg chg="del">
        <pc:chgData name="حصه بنت سودان العتيبي" userId="c1fe605c-1aaf-4791-a440-af891effc177" providerId="ADAL" clId="{F3F8F36E-E030-415C-97CA-32FAF5FDD75B}" dt="2024-01-06T16:33:59.402" v="402" actId="2696"/>
        <pc:sldMkLst>
          <pc:docMk/>
          <pc:sldMk cId="4151694508" sldId="268"/>
        </pc:sldMkLst>
      </pc:sldChg>
      <pc:sldChg chg="addSp delSp modSp del mod delAnim modAnim">
        <pc:chgData name="حصه بنت سودان العتيبي" userId="c1fe605c-1aaf-4791-a440-af891effc177" providerId="ADAL" clId="{F3F8F36E-E030-415C-97CA-32FAF5FDD75B}" dt="2024-01-06T19:29:48.314" v="1275" actId="47"/>
        <pc:sldMkLst>
          <pc:docMk/>
          <pc:sldMk cId="1472106130" sldId="270"/>
        </pc:sldMkLst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2" creationId="{39605AF1-623C-4E09-AB5D-8DD0571489F6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3" creationId="{9B1DDDEF-20C4-4F65-BAC9-0A763DF7E02B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4" creationId="{45BE59C8-1454-443A-8D4C-79058EF45B02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5" creationId="{38D0DB42-F5C7-4064-A18E-21BBCDC3F57F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6" creationId="{C236B395-BD80-4538-B76B-11CC75A25FF1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7" creationId="{9442DE94-AB00-40D7-9185-8BBCF326AD16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8" creationId="{048D89AB-77A6-4FFE-BC36-A5BB3BFAE9E9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9" creationId="{434CBBC5-2CD7-4438-9E5E-414F88F868B9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0" creationId="{774B3D18-C1FA-41A0-AB3C-36937016F568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1" creationId="{A7224F0B-A1BB-44CF-AC30-B1B8A63BB297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2" creationId="{18CD557E-93C9-4017-A099-729E3C78ABF8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3" creationId="{75986B7E-79FB-4447-ABD5-0F8681ECCD12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4" creationId="{F838146F-1DAA-450A-933D-A275F3D503DC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5" creationId="{67A05BCC-931A-4EC0-8CD3-33F1461EE89D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6" creationId="{689E483B-1D7E-4A4D-96D5-BEFD585BDF05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7" creationId="{C55ECA65-0537-4404-B8C7-011204A715FF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8" creationId="{3042418E-0F04-405D-8340-2DA5B59209FB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19" creationId="{650003B3-AE3A-4EDB-8F7F-07A2ABA305EE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20" creationId="{39988CDB-AF48-47AE-8D08-3BED129D8C35}"/>
          </ac:spMkLst>
        </pc:spChg>
        <pc:spChg chg="del">
          <ac:chgData name="حصه بنت سودان العتيبي" userId="c1fe605c-1aaf-4791-a440-af891effc177" providerId="ADAL" clId="{F3F8F36E-E030-415C-97CA-32FAF5FDD75B}" dt="2024-01-06T16:20:05.306" v="260" actId="478"/>
          <ac:spMkLst>
            <pc:docMk/>
            <pc:sldMk cId="1472106130" sldId="270"/>
            <ac:spMk id="21" creationId="{C61F1816-351A-409F-AD5D-A78A67B2F48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23" creationId="{2E739BA6-40EA-D10F-E302-95430798505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25" creationId="{DA6AE93C-083E-8135-4F9C-193FE0D119CF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27" creationId="{A36E7A11-3AF1-15F3-6397-5031609EBD17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29" creationId="{3DB3691E-BC89-3949-B5BD-A420049C5C8E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31" creationId="{314A67F2-A30D-DD2E-BDCD-5F42DF64B165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33" creationId="{3289C46F-5A5B-3F14-DB6F-C2C8ABABDC1E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35" creationId="{E10E374C-9C5B-9E94-98BE-88F0E225CF73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37" creationId="{B9AECD6F-2A39-F70F-87B4-FC2F14572E3D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39" creationId="{6D34FF83-8EA8-1C34-C8C4-8564CD7D537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41" creationId="{8892AC24-0238-3FF0-71EE-062166DFB208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43" creationId="{CEFCBB98-C677-F36A-7574-DF8558BFACB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45" creationId="{4449C8A7-F96E-D56F-553B-FF4AFA202274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47" creationId="{47C37C64-E509-35DE-32EE-50CAC6ACDF3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49" creationId="{DB4A444F-26DE-0CDA-D96B-348EAA81C6D8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51" creationId="{69A70AEC-9721-3C39-94DD-3410C65ABF8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53" creationId="{6EE14D65-259D-1858-FDD9-920F606C1EE8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0:09.675" v="262" actId="478"/>
          <ac:spMkLst>
            <pc:docMk/>
            <pc:sldMk cId="1472106130" sldId="270"/>
            <ac:spMk id="55" creationId="{547A7BC1-A111-FA95-66FD-FDE9B9B49A0A}"/>
          </ac:spMkLst>
        </pc:spChg>
        <pc:picChg chg="add del mod">
          <ac:chgData name="حصه بنت سودان العتيبي" userId="c1fe605c-1aaf-4791-a440-af891effc177" providerId="ADAL" clId="{F3F8F36E-E030-415C-97CA-32FAF5FDD75B}" dt="2024-01-06T19:05:50.702" v="1092" actId="478"/>
          <ac:picMkLst>
            <pc:docMk/>
            <pc:sldMk cId="1472106130" sldId="270"/>
            <ac:picMk id="56" creationId="{91074ABD-A747-3E70-DB1B-55FBC2DBD239}"/>
          </ac:picMkLst>
        </pc:picChg>
      </pc:sldChg>
      <pc:sldChg chg="del">
        <pc:chgData name="حصه بنت سودان العتيبي" userId="c1fe605c-1aaf-4791-a440-af891effc177" providerId="ADAL" clId="{F3F8F36E-E030-415C-97CA-32FAF5FDD75B}" dt="2024-01-06T16:34:13.314" v="405" actId="2696"/>
        <pc:sldMkLst>
          <pc:docMk/>
          <pc:sldMk cId="460935096" sldId="271"/>
        </pc:sldMkLst>
      </pc:sldChg>
      <pc:sldChg chg="del">
        <pc:chgData name="حصه بنت سودان العتيبي" userId="c1fe605c-1aaf-4791-a440-af891effc177" providerId="ADAL" clId="{F3F8F36E-E030-415C-97CA-32FAF5FDD75B}" dt="2024-01-06T16:34:31.836" v="408" actId="2696"/>
        <pc:sldMkLst>
          <pc:docMk/>
          <pc:sldMk cId="920173932" sldId="275"/>
        </pc:sldMkLst>
      </pc:sldChg>
      <pc:sldChg chg="addSp delSp modSp del mod">
        <pc:chgData name="حصه بنت سودان العتيبي" userId="c1fe605c-1aaf-4791-a440-af891effc177" providerId="ADAL" clId="{F3F8F36E-E030-415C-97CA-32FAF5FDD75B}" dt="2024-01-06T16:39:38.806" v="470" actId="2696"/>
        <pc:sldMkLst>
          <pc:docMk/>
          <pc:sldMk cId="2436493926" sldId="276"/>
        </pc:sldMkLst>
        <pc:spChg chg="del">
          <ac:chgData name="حصه بنت سودان العتيبي" userId="c1fe605c-1aaf-4791-a440-af891effc177" providerId="ADAL" clId="{F3F8F36E-E030-415C-97CA-32FAF5FDD75B}" dt="2024-01-06T16:34:44.492" v="411" actId="478"/>
          <ac:spMkLst>
            <pc:docMk/>
            <pc:sldMk cId="2436493926" sldId="276"/>
            <ac:spMk id="2" creationId="{BCCAEE93-8585-46D4-A7EC-F184E317CB2E}"/>
          </ac:spMkLst>
        </pc:spChg>
        <pc:spChg chg="del mod">
          <ac:chgData name="حصه بنت سودان العتيبي" userId="c1fe605c-1aaf-4791-a440-af891effc177" providerId="ADAL" clId="{F3F8F36E-E030-415C-97CA-32FAF5FDD75B}" dt="2024-01-06T16:39:04.362" v="459" actId="21"/>
          <ac:spMkLst>
            <pc:docMk/>
            <pc:sldMk cId="2436493926" sldId="276"/>
            <ac:spMk id="3" creationId="{24AFFC60-19C3-4901-93F7-7AAF4C09F8C6}"/>
          </ac:spMkLst>
        </pc:spChg>
        <pc:spChg chg="del">
          <ac:chgData name="حصه بنت سودان العتيبي" userId="c1fe605c-1aaf-4791-a440-af891effc177" providerId="ADAL" clId="{F3F8F36E-E030-415C-97CA-32FAF5FDD75B}" dt="2024-01-06T16:34:50.642" v="413" actId="478"/>
          <ac:spMkLst>
            <pc:docMk/>
            <pc:sldMk cId="2436493926" sldId="276"/>
            <ac:spMk id="5" creationId="{65281FE1-3C17-4589-81D6-8580840DA54C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4:42.033" v="410" actId="478"/>
          <ac:spMkLst>
            <pc:docMk/>
            <pc:sldMk cId="2436493926" sldId="276"/>
            <ac:spMk id="6" creationId="{F4BB98F9-BA15-44F7-0A21-52AD036E0202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4:46.891" v="412" actId="478"/>
          <ac:spMkLst>
            <pc:docMk/>
            <pc:sldMk cId="2436493926" sldId="276"/>
            <ac:spMk id="8" creationId="{37C32FA3-A399-8519-0EAF-AB7EE43C6E11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4:52.412" v="414" actId="478"/>
          <ac:spMkLst>
            <pc:docMk/>
            <pc:sldMk cId="2436493926" sldId="276"/>
            <ac:spMk id="11" creationId="{018E5D9F-5E9B-FE3A-189E-CE9BCD3F21AE}"/>
          </ac:spMkLst>
        </pc:spChg>
        <pc:spChg chg="add mod">
          <ac:chgData name="حصه بنت سودان العتيبي" userId="c1fe605c-1aaf-4791-a440-af891effc177" providerId="ADAL" clId="{F3F8F36E-E030-415C-97CA-32FAF5FDD75B}" dt="2024-01-06T16:39:04.362" v="459" actId="21"/>
          <ac:spMkLst>
            <pc:docMk/>
            <pc:sldMk cId="2436493926" sldId="276"/>
            <ac:spMk id="13" creationId="{A69846E7-9790-BDAE-D1C9-6AB6671E5F81}"/>
          </ac:spMkLst>
        </pc:spChg>
        <pc:spChg chg="mod">
          <ac:chgData name="حصه بنت سودان العتيبي" userId="c1fe605c-1aaf-4791-a440-af891effc177" providerId="ADAL" clId="{F3F8F36E-E030-415C-97CA-32FAF5FDD75B}" dt="2024-01-06T16:34:54.763" v="415" actId="1076"/>
          <ac:spMkLst>
            <pc:docMk/>
            <pc:sldMk cId="2436493926" sldId="276"/>
            <ac:spMk id="16" creationId="{513FE871-0072-4E75-B1B8-B4BCF7C6DEAC}"/>
          </ac:spMkLst>
        </pc:spChg>
        <pc:picChg chg="del">
          <ac:chgData name="حصه بنت سودان العتيبي" userId="c1fe605c-1aaf-4791-a440-af891effc177" providerId="ADAL" clId="{F3F8F36E-E030-415C-97CA-32FAF5FDD75B}" dt="2024-01-06T16:34:40.149" v="409" actId="478"/>
          <ac:picMkLst>
            <pc:docMk/>
            <pc:sldMk cId="2436493926" sldId="276"/>
            <ac:picMk id="9" creationId="{830982DC-181F-4404-B1E7-68CBBB6562EF}"/>
          </ac:picMkLst>
        </pc:picChg>
        <pc:picChg chg="add del mod">
          <ac:chgData name="حصه بنت سودان العتيبي" userId="c1fe605c-1aaf-4791-a440-af891effc177" providerId="ADAL" clId="{F3F8F36E-E030-415C-97CA-32FAF5FDD75B}" dt="2024-01-06T16:38:03.201" v="446" actId="1076"/>
          <ac:picMkLst>
            <pc:docMk/>
            <pc:sldMk cId="2436493926" sldId="276"/>
            <ac:picMk id="2050" creationId="{738CF535-91BA-0F23-6AA6-572E4398DB5F}"/>
          </ac:picMkLst>
        </pc:picChg>
        <pc:picChg chg="add del">
          <ac:chgData name="حصه بنت سودان العتيبي" userId="c1fe605c-1aaf-4791-a440-af891effc177" providerId="ADAL" clId="{F3F8F36E-E030-415C-97CA-32FAF5FDD75B}" dt="2024-01-06T16:37:17.109" v="442" actId="478"/>
          <ac:picMkLst>
            <pc:docMk/>
            <pc:sldMk cId="2436493926" sldId="276"/>
            <ac:picMk id="2052" creationId="{8DE6B749-36DF-1F88-96F4-9D161A18C568}"/>
          </ac:picMkLst>
        </pc:picChg>
        <pc:picChg chg="add del mod">
          <ac:chgData name="حصه بنت سودان العتيبي" userId="c1fe605c-1aaf-4791-a440-af891effc177" providerId="ADAL" clId="{F3F8F36E-E030-415C-97CA-32FAF5FDD75B}" dt="2024-01-06T16:38:42.139" v="453" actId="21"/>
          <ac:picMkLst>
            <pc:docMk/>
            <pc:sldMk cId="2436493926" sldId="276"/>
            <ac:picMk id="2054" creationId="{E5C85730-D63B-14F9-49ED-138C11DB0332}"/>
          </ac:picMkLst>
        </pc:picChg>
      </pc:sldChg>
      <pc:sldChg chg="del">
        <pc:chgData name="حصه بنت سودان العتيبي" userId="c1fe605c-1aaf-4791-a440-af891effc177" providerId="ADAL" clId="{F3F8F36E-E030-415C-97CA-32FAF5FDD75B}" dt="2024-01-06T16:33:31.592" v="394" actId="47"/>
        <pc:sldMkLst>
          <pc:docMk/>
          <pc:sldMk cId="2243494996" sldId="277"/>
        </pc:sldMkLst>
      </pc:sldChg>
      <pc:sldChg chg="addSp delSp modSp mod modTransition modAnim">
        <pc:chgData name="حصه بنت سودان العتيبي" userId="c1fe605c-1aaf-4791-a440-af891effc177" providerId="ADAL" clId="{F3F8F36E-E030-415C-97CA-32FAF5FDD75B}" dt="2024-01-06T18:46:48.226" v="948" actId="1076"/>
        <pc:sldMkLst>
          <pc:docMk/>
          <pc:sldMk cId="2069393026" sldId="278"/>
        </pc:sldMkLst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2" creationId="{8A4E0A63-A388-49B1-A04E-27CE9BD622EF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3" creationId="{005C44B1-BA82-483C-BD91-F89067442F9E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4" creationId="{79ED4A67-3A46-4F54-A12A-EAE1B53E6457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5" creationId="{06E82690-B145-4D4F-B2D1-0B2A8C50FD71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6" creationId="{7640DF9D-0C9E-4C5D-9635-6B4DE10CCEE5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7" creationId="{40297407-CE4E-4284-879D-AEC395713625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8" creationId="{F5C3A7BE-F7FC-4942-A31A-491A8A806103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9" creationId="{95CCE699-03D1-4642-B46A-B14EF17DA183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10" creationId="{BC1DF189-6F2F-4C21-88CC-C82D3D0D147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12" creationId="{D3B31468-FE6E-CCE0-6E36-4D1662B40E0B}"/>
          </ac:spMkLst>
        </pc:spChg>
        <pc:spChg chg="del">
          <ac:chgData name="حصه بنت سودان العتيبي" userId="c1fe605c-1aaf-4791-a440-af891effc177" providerId="ADAL" clId="{F3F8F36E-E030-415C-97CA-32FAF5FDD75B}" dt="2024-01-06T18:20:41.239" v="789" actId="478"/>
          <ac:spMkLst>
            <pc:docMk/>
            <pc:sldMk cId="2069393026" sldId="278"/>
            <ac:spMk id="14" creationId="{78E5465D-AEFB-432B-B536-09DD5C3D46A8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15" creationId="{3682EB82-2ADB-B500-C121-6B5825B52C1F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17" creationId="{434AAE79-7765-08EF-545D-AB6E0767A0E5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19" creationId="{BDDE223C-C062-764B-6B71-B18EA4064E77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21" creationId="{21C52E65-F1E9-B830-00B9-B5ED6C49E07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23" creationId="{760D2FC3-5384-C13A-C0DF-2851447B7BA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25" creationId="{B1837692-E818-3E57-C97F-DD753CC8A37C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30" creationId="{67AA6B6C-B961-A086-9A97-E6A961F4B434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32" creationId="{1DC20004-3CFA-B3FC-94C3-510629E4972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0:43.365" v="790" actId="478"/>
          <ac:spMkLst>
            <pc:docMk/>
            <pc:sldMk cId="2069393026" sldId="278"/>
            <ac:spMk id="34" creationId="{8B5E226C-B38C-9C99-ED46-7B2AB346439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3:45.019" v="804"/>
          <ac:spMkLst>
            <pc:docMk/>
            <pc:sldMk cId="2069393026" sldId="278"/>
            <ac:spMk id="37" creationId="{230B62A6-766B-6A7F-7E42-FDFD46BFA105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25:00.658" v="821"/>
          <ac:spMkLst>
            <pc:docMk/>
            <pc:sldMk cId="2069393026" sldId="278"/>
            <ac:spMk id="39" creationId="{0F0C3746-96AB-F801-6A85-0D9E3D197F68}"/>
          </ac:spMkLst>
        </pc:spChg>
        <pc:spChg chg="add mod">
          <ac:chgData name="حصه بنت سودان العتيبي" userId="c1fe605c-1aaf-4791-a440-af891effc177" providerId="ADAL" clId="{F3F8F36E-E030-415C-97CA-32FAF5FDD75B}" dt="2024-01-06T18:45:24.280" v="932" actId="1076"/>
          <ac:spMkLst>
            <pc:docMk/>
            <pc:sldMk cId="2069393026" sldId="278"/>
            <ac:spMk id="46" creationId="{12156C1C-D79C-5729-D981-417E02A9CDEC}"/>
          </ac:spMkLst>
        </pc:spChg>
        <pc:spChg chg="add mod">
          <ac:chgData name="حصه بنت سودان العتيبي" userId="c1fe605c-1aaf-4791-a440-af891effc177" providerId="ADAL" clId="{F3F8F36E-E030-415C-97CA-32FAF5FDD75B}" dt="2024-01-06T18:46:10.922" v="944" actId="1076"/>
          <ac:spMkLst>
            <pc:docMk/>
            <pc:sldMk cId="2069393026" sldId="278"/>
            <ac:spMk id="47" creationId="{B5421943-820D-A008-84A9-02D7566A85AA}"/>
          </ac:spMkLst>
        </pc:spChg>
        <pc:spChg chg="add mod">
          <ac:chgData name="حصه بنت سودان العتيبي" userId="c1fe605c-1aaf-4791-a440-af891effc177" providerId="ADAL" clId="{F3F8F36E-E030-415C-97CA-32FAF5FDD75B}" dt="2024-01-06T18:46:14.540" v="945" actId="1076"/>
          <ac:spMkLst>
            <pc:docMk/>
            <pc:sldMk cId="2069393026" sldId="278"/>
            <ac:spMk id="48" creationId="{63DBDBCF-D4D3-CAB0-DE7A-389BAD119325}"/>
          </ac:spMkLst>
        </pc:spChg>
        <pc:picChg chg="del">
          <ac:chgData name="حصه بنت سودان العتيبي" userId="c1fe605c-1aaf-4791-a440-af891effc177" providerId="ADAL" clId="{F3F8F36E-E030-415C-97CA-32FAF5FDD75B}" dt="2024-01-06T18:20:41.239" v="789" actId="478"/>
          <ac:picMkLst>
            <pc:docMk/>
            <pc:sldMk cId="2069393026" sldId="278"/>
            <ac:picMk id="27" creationId="{E7501A7A-87F1-48B8-AE66-9FB3CB45D40B}"/>
          </ac:picMkLst>
        </pc:picChg>
        <pc:picChg chg="del">
          <ac:chgData name="حصه بنت سودان العتيبي" userId="c1fe605c-1aaf-4791-a440-af891effc177" providerId="ADAL" clId="{F3F8F36E-E030-415C-97CA-32FAF5FDD75B}" dt="2024-01-06T18:20:41.239" v="789" actId="478"/>
          <ac:picMkLst>
            <pc:docMk/>
            <pc:sldMk cId="2069393026" sldId="278"/>
            <ac:picMk id="28" creationId="{55BF36B0-70C1-41A7-97F7-10772AE3E317}"/>
          </ac:picMkLst>
        </pc:picChg>
        <pc:picChg chg="del">
          <ac:chgData name="حصه بنت سودان العتيبي" userId="c1fe605c-1aaf-4791-a440-af891effc177" providerId="ADAL" clId="{F3F8F36E-E030-415C-97CA-32FAF5FDD75B}" dt="2024-01-06T18:20:41.239" v="789" actId="478"/>
          <ac:picMkLst>
            <pc:docMk/>
            <pc:sldMk cId="2069393026" sldId="278"/>
            <ac:picMk id="29" creationId="{3F6B18F7-FCBF-493A-AD96-1FFF95A95E2F}"/>
          </ac:picMkLst>
        </pc:picChg>
        <pc:picChg chg="add del mod modCrop">
          <ac:chgData name="حصه بنت سودان العتيبي" userId="c1fe605c-1aaf-4791-a440-af891effc177" providerId="ADAL" clId="{F3F8F36E-E030-415C-97CA-32FAF5FDD75B}" dt="2024-01-06T18:23:45.019" v="804"/>
          <ac:picMkLst>
            <pc:docMk/>
            <pc:sldMk cId="2069393026" sldId="278"/>
            <ac:picMk id="36" creationId="{01DB44C4-FB5D-91CB-000D-FB95C30AAA9D}"/>
          </ac:picMkLst>
        </pc:picChg>
        <pc:picChg chg="del mod">
          <ac:chgData name="حصه بنت سودان العتيبي" userId="c1fe605c-1aaf-4791-a440-af891effc177" providerId="ADAL" clId="{F3F8F36E-E030-415C-97CA-32FAF5FDD75B}" dt="2024-01-06T18:25:00.658" v="821"/>
          <ac:picMkLst>
            <pc:docMk/>
            <pc:sldMk cId="2069393026" sldId="278"/>
            <ac:picMk id="38" creationId="{E64C8EC1-6730-B6B9-DDC5-CC0834D3A757}"/>
          </ac:picMkLst>
        </pc:picChg>
        <pc:picChg chg="mod">
          <ac:chgData name="حصه بنت سودان العتيبي" userId="c1fe605c-1aaf-4791-a440-af891effc177" providerId="ADAL" clId="{F3F8F36E-E030-415C-97CA-32FAF5FDD75B}" dt="2024-01-06T18:25:30.388" v="822" actId="208"/>
          <ac:picMkLst>
            <pc:docMk/>
            <pc:sldMk cId="2069393026" sldId="278"/>
            <ac:picMk id="40" creationId="{D7F9D424-6EF2-E4BC-FE42-ECE17E8C2203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44:43.723" v="923" actId="1076"/>
          <ac:picMkLst>
            <pc:docMk/>
            <pc:sldMk cId="2069393026" sldId="278"/>
            <ac:picMk id="41" creationId="{E0B7338C-D76C-38CC-E450-0305A68EA793}"/>
          </ac:picMkLst>
        </pc:picChg>
        <pc:picChg chg="add del mod">
          <ac:chgData name="حصه بنت سودان العتيبي" userId="c1fe605c-1aaf-4791-a440-af891effc177" providerId="ADAL" clId="{F3F8F36E-E030-415C-97CA-32FAF5FDD75B}" dt="2024-01-06T18:35:48.345" v="864"/>
          <ac:picMkLst>
            <pc:docMk/>
            <pc:sldMk cId="2069393026" sldId="278"/>
            <ac:picMk id="42" creationId="{8858DF6B-9366-CE49-B8F9-AC72FB97A8CE}"/>
          </ac:picMkLst>
        </pc:picChg>
        <pc:picChg chg="add del mod">
          <ac:chgData name="حصه بنت سودان العتيبي" userId="c1fe605c-1aaf-4791-a440-af891effc177" providerId="ADAL" clId="{F3F8F36E-E030-415C-97CA-32FAF5FDD75B}" dt="2024-01-06T18:35:58.471" v="867" actId="478"/>
          <ac:picMkLst>
            <pc:docMk/>
            <pc:sldMk cId="2069393026" sldId="278"/>
            <ac:picMk id="43" creationId="{56C9FFCA-8350-C2D2-DF44-A589B6BB5CA7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36:44.297" v="874" actId="1076"/>
          <ac:picMkLst>
            <pc:docMk/>
            <pc:sldMk cId="2069393026" sldId="278"/>
            <ac:picMk id="44" creationId="{0E887B10-84E4-9850-9D8B-4621B203AE0E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46:48.226" v="948" actId="1076"/>
          <ac:picMkLst>
            <pc:docMk/>
            <pc:sldMk cId="2069393026" sldId="278"/>
            <ac:picMk id="49" creationId="{C30E6398-EF4A-6655-1D5D-44C03FAE3BEC}"/>
          </ac:picMkLst>
        </pc:picChg>
      </pc:sldChg>
      <pc:sldChg chg="del">
        <pc:chgData name="حصه بنت سودان العتيبي" userId="c1fe605c-1aaf-4791-a440-af891effc177" providerId="ADAL" clId="{F3F8F36E-E030-415C-97CA-32FAF5FDD75B}" dt="2024-01-06T16:33:56.505" v="401" actId="2696"/>
        <pc:sldMkLst>
          <pc:docMk/>
          <pc:sldMk cId="4252466045" sldId="279"/>
        </pc:sldMkLst>
      </pc:sldChg>
      <pc:sldChg chg="modSp del mod">
        <pc:chgData name="حصه بنت سودان العتيبي" userId="c1fe605c-1aaf-4791-a440-af891effc177" providerId="ADAL" clId="{F3F8F36E-E030-415C-97CA-32FAF5FDD75B}" dt="2024-01-06T16:34:07.401" v="404" actId="2696"/>
        <pc:sldMkLst>
          <pc:docMk/>
          <pc:sldMk cId="1417396711" sldId="280"/>
        </pc:sldMkLst>
        <pc:spChg chg="mod">
          <ac:chgData name="حصه بنت سودان العتيبي" userId="c1fe605c-1aaf-4791-a440-af891effc177" providerId="ADAL" clId="{F3F8F36E-E030-415C-97CA-32FAF5FDD75B}" dt="2024-01-06T16:34:03.356" v="403" actId="1076"/>
          <ac:spMkLst>
            <pc:docMk/>
            <pc:sldMk cId="1417396711" sldId="280"/>
            <ac:spMk id="42" creationId="{F0BAF3C6-1732-40FA-8A5E-68B4183E51C7}"/>
          </ac:spMkLst>
        </pc:spChg>
      </pc:sldChg>
      <pc:sldChg chg="addSp delSp modSp mod ord modTransition modAnim">
        <pc:chgData name="حصه بنت سودان العتيبي" userId="c1fe605c-1aaf-4791-a440-af891effc177" providerId="ADAL" clId="{F3F8F36E-E030-415C-97CA-32FAF5FDD75B}" dt="2024-01-06T16:46:40.133" v="526"/>
        <pc:sldMkLst>
          <pc:docMk/>
          <pc:sldMk cId="2561631246" sldId="281"/>
        </pc:sldMkLst>
        <pc:spChg chg="mod">
          <ac:chgData name="حصه بنت سودان العتيبي" userId="c1fe605c-1aaf-4791-a440-af891effc177" providerId="ADAL" clId="{F3F8F36E-E030-415C-97CA-32FAF5FDD75B}" dt="2024-01-06T16:26:15.377" v="350" actId="1076"/>
          <ac:spMkLst>
            <pc:docMk/>
            <pc:sldMk cId="2561631246" sldId="281"/>
            <ac:spMk id="2" creationId="{16684294-49A0-4C63-A7D7-E3BF9E591F59}"/>
          </ac:spMkLst>
        </pc:spChg>
        <pc:spChg chg="del">
          <ac:chgData name="حصه بنت سودان العتيبي" userId="c1fe605c-1aaf-4791-a440-af891effc177" providerId="ADAL" clId="{F3F8F36E-E030-415C-97CA-32FAF5FDD75B}" dt="2024-01-06T16:23:40.952" v="275" actId="478"/>
          <ac:spMkLst>
            <pc:docMk/>
            <pc:sldMk cId="2561631246" sldId="281"/>
            <ac:spMk id="3" creationId="{BA35BD6B-402B-4987-9FCE-9A6924EE2F00}"/>
          </ac:spMkLst>
        </pc:spChg>
        <pc:spChg chg="del">
          <ac:chgData name="حصه بنت سودان العتيبي" userId="c1fe605c-1aaf-4791-a440-af891effc177" providerId="ADAL" clId="{F3F8F36E-E030-415C-97CA-32FAF5FDD75B}" dt="2024-01-06T16:23:43.303" v="276" actId="478"/>
          <ac:spMkLst>
            <pc:docMk/>
            <pc:sldMk cId="2561631246" sldId="281"/>
            <ac:spMk id="4" creationId="{E259ECD5-0EAD-48D0-B30B-16305BC1062F}"/>
          </ac:spMkLst>
        </pc:spChg>
        <pc:spChg chg="del">
          <ac:chgData name="حصه بنت سودان العتيبي" userId="c1fe605c-1aaf-4791-a440-af891effc177" providerId="ADAL" clId="{F3F8F36E-E030-415C-97CA-32FAF5FDD75B}" dt="2024-01-06T16:23:34.711" v="272" actId="478"/>
          <ac:spMkLst>
            <pc:docMk/>
            <pc:sldMk cId="2561631246" sldId="281"/>
            <ac:spMk id="6" creationId="{A6861FF3-B902-4DEC-B46D-0F2E499C51CF}"/>
          </ac:spMkLst>
        </pc:spChg>
        <pc:spChg chg="del">
          <ac:chgData name="حصه بنت سودان العتيبي" userId="c1fe605c-1aaf-4791-a440-af891effc177" providerId="ADAL" clId="{F3F8F36E-E030-415C-97CA-32FAF5FDD75B}" dt="2024-01-06T16:23:25.939" v="270" actId="478"/>
          <ac:spMkLst>
            <pc:docMk/>
            <pc:sldMk cId="2561631246" sldId="281"/>
            <ac:spMk id="11" creationId="{44D29552-2F85-4F4F-9B7F-B79798681FB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3:28.411" v="271" actId="478"/>
          <ac:spMkLst>
            <pc:docMk/>
            <pc:sldMk cId="2561631246" sldId="281"/>
            <ac:spMk id="32" creationId="{D21E079E-64CA-3D48-7124-E995C4902FBE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23:36.684" v="273" actId="478"/>
          <ac:spMkLst>
            <pc:docMk/>
            <pc:sldMk cId="2561631246" sldId="281"/>
            <ac:spMk id="34" creationId="{FE9CE5E0-518A-6C5B-A752-E1A89D4A22A4}"/>
          </ac:spMkLst>
        </pc:spChg>
        <pc:spChg chg="mod">
          <ac:chgData name="حصه بنت سودان العتيبي" userId="c1fe605c-1aaf-4791-a440-af891effc177" providerId="ADAL" clId="{F3F8F36E-E030-415C-97CA-32FAF5FDD75B}" dt="2024-01-06T16:26:51.863" v="352" actId="207"/>
          <ac:spMkLst>
            <pc:docMk/>
            <pc:sldMk cId="2561631246" sldId="281"/>
            <ac:spMk id="120" creationId="{6B319B81-E8CC-4816-B014-B96B60398937}"/>
          </ac:spMkLst>
        </pc:spChg>
        <pc:spChg chg="mod">
          <ac:chgData name="حصه بنت سودان العتيبي" userId="c1fe605c-1aaf-4791-a440-af891effc177" providerId="ADAL" clId="{F3F8F36E-E030-415C-97CA-32FAF5FDD75B}" dt="2024-01-06T16:26:41.908" v="351" actId="207"/>
          <ac:spMkLst>
            <pc:docMk/>
            <pc:sldMk cId="2561631246" sldId="281"/>
            <ac:spMk id="122" creationId="{0E99F605-C523-4260-A912-A2E86F745A52}"/>
          </ac:spMkLst>
        </pc:spChg>
        <pc:spChg chg="mod">
          <ac:chgData name="حصه بنت سودان العتيبي" userId="c1fe605c-1aaf-4791-a440-af891effc177" providerId="ADAL" clId="{F3F8F36E-E030-415C-97CA-32FAF5FDD75B}" dt="2024-01-06T16:26:51.863" v="352" actId="207"/>
          <ac:spMkLst>
            <pc:docMk/>
            <pc:sldMk cId="2561631246" sldId="281"/>
            <ac:spMk id="124" creationId="{A90962CB-4CE7-4B7E-9389-A3D6E9AD7A94}"/>
          </ac:spMkLst>
        </pc:spChg>
        <pc:spChg chg="mod">
          <ac:chgData name="حصه بنت سودان العتيبي" userId="c1fe605c-1aaf-4791-a440-af891effc177" providerId="ADAL" clId="{F3F8F36E-E030-415C-97CA-32FAF5FDD75B}" dt="2024-01-06T16:26:41.908" v="351" actId="207"/>
          <ac:spMkLst>
            <pc:docMk/>
            <pc:sldMk cId="2561631246" sldId="281"/>
            <ac:spMk id="126" creationId="{3B938745-0E32-4D9A-B119-C3C0A02CDA78}"/>
          </ac:spMkLst>
        </pc:spChg>
        <pc:spChg chg="mod">
          <ac:chgData name="حصه بنت سودان العتيبي" userId="c1fe605c-1aaf-4791-a440-af891effc177" providerId="ADAL" clId="{F3F8F36E-E030-415C-97CA-32FAF5FDD75B}" dt="2024-01-06T16:26:51.863" v="352" actId="207"/>
          <ac:spMkLst>
            <pc:docMk/>
            <pc:sldMk cId="2561631246" sldId="281"/>
            <ac:spMk id="128" creationId="{ECE593A2-46FF-43CE-82E9-F9F271C63186}"/>
          </ac:spMkLst>
        </pc:spChg>
        <pc:spChg chg="mod">
          <ac:chgData name="حصه بنت سودان العتيبي" userId="c1fe605c-1aaf-4791-a440-af891effc177" providerId="ADAL" clId="{F3F8F36E-E030-415C-97CA-32FAF5FDD75B}" dt="2024-01-06T16:26:41.908" v="351" actId="207"/>
          <ac:spMkLst>
            <pc:docMk/>
            <pc:sldMk cId="2561631246" sldId="281"/>
            <ac:spMk id="132" creationId="{E3CF9CA5-FC66-4F16-AC95-4EE4D2FE0C71}"/>
          </ac:spMkLst>
        </pc:spChg>
        <pc:spChg chg="del">
          <ac:chgData name="حصه بنت سودان العتيبي" userId="c1fe605c-1aaf-4791-a440-af891effc177" providerId="ADAL" clId="{F3F8F36E-E030-415C-97CA-32FAF5FDD75B}" dt="2024-01-06T16:23:39.229" v="274" actId="478"/>
          <ac:spMkLst>
            <pc:docMk/>
            <pc:sldMk cId="2561631246" sldId="281"/>
            <ac:spMk id="162" creationId="{7082E64F-6604-4EF9-A8B3-1B52E438489E}"/>
          </ac:spMkLst>
        </pc:spChg>
        <pc:cxnChg chg="mod">
          <ac:chgData name="حصه بنت سودان العتيبي" userId="c1fe605c-1aaf-4791-a440-af891effc177" providerId="ADAL" clId="{F3F8F36E-E030-415C-97CA-32FAF5FDD75B}" dt="2024-01-06T16:27:16.680" v="353" actId="1582"/>
          <ac:cxnSpMkLst>
            <pc:docMk/>
            <pc:sldMk cId="2561631246" sldId="281"/>
            <ac:cxnSpMk id="108" creationId="{A4BBE5C7-0F68-4638-9C16-5623706D939B}"/>
          </ac:cxnSpMkLst>
        </pc:cxnChg>
        <pc:cxnChg chg="mod">
          <ac:chgData name="حصه بنت سودان العتيبي" userId="c1fe605c-1aaf-4791-a440-af891effc177" providerId="ADAL" clId="{F3F8F36E-E030-415C-97CA-32FAF5FDD75B}" dt="2024-01-06T16:27:16.680" v="353" actId="1582"/>
          <ac:cxnSpMkLst>
            <pc:docMk/>
            <pc:sldMk cId="2561631246" sldId="281"/>
            <ac:cxnSpMk id="109" creationId="{BC5621AD-3E3A-42D0-819B-CEB44C03244D}"/>
          </ac:cxnSpMkLst>
        </pc:cxnChg>
        <pc:cxnChg chg="mod">
          <ac:chgData name="حصه بنت سودان العتيبي" userId="c1fe605c-1aaf-4791-a440-af891effc177" providerId="ADAL" clId="{F3F8F36E-E030-415C-97CA-32FAF5FDD75B}" dt="2024-01-06T16:27:16.680" v="353" actId="1582"/>
          <ac:cxnSpMkLst>
            <pc:docMk/>
            <pc:sldMk cId="2561631246" sldId="281"/>
            <ac:cxnSpMk id="110" creationId="{3810021B-8A44-47D3-B2A9-C36186983EC8}"/>
          </ac:cxnSpMkLst>
        </pc:cxnChg>
        <pc:cxnChg chg="mod">
          <ac:chgData name="حصه بنت سودان العتيبي" userId="c1fe605c-1aaf-4791-a440-af891effc177" providerId="ADAL" clId="{F3F8F36E-E030-415C-97CA-32FAF5FDD75B}" dt="2024-01-06T16:27:16.680" v="353" actId="1582"/>
          <ac:cxnSpMkLst>
            <pc:docMk/>
            <pc:sldMk cId="2561631246" sldId="281"/>
            <ac:cxnSpMk id="111" creationId="{7E106C3E-C8D4-42E4-8CBA-1D676A711AA6}"/>
          </ac:cxnSpMkLst>
        </pc:cxnChg>
        <pc:cxnChg chg="mod">
          <ac:chgData name="حصه بنت سودان العتيبي" userId="c1fe605c-1aaf-4791-a440-af891effc177" providerId="ADAL" clId="{F3F8F36E-E030-415C-97CA-32FAF5FDD75B}" dt="2024-01-06T16:27:16.680" v="353" actId="1582"/>
          <ac:cxnSpMkLst>
            <pc:docMk/>
            <pc:sldMk cId="2561631246" sldId="281"/>
            <ac:cxnSpMk id="112" creationId="{175B288B-E228-4B20-9363-A20A7B84FD4D}"/>
          </ac:cxnSpMkLst>
        </pc:cxnChg>
        <pc:cxnChg chg="mod">
          <ac:chgData name="حصه بنت سودان العتيبي" userId="c1fe605c-1aaf-4791-a440-af891effc177" providerId="ADAL" clId="{F3F8F36E-E030-415C-97CA-32FAF5FDD75B}" dt="2024-01-06T16:27:16.680" v="353" actId="1582"/>
          <ac:cxnSpMkLst>
            <pc:docMk/>
            <pc:sldMk cId="2561631246" sldId="281"/>
            <ac:cxnSpMk id="113" creationId="{1317A45C-24E8-4685-A262-E9BBAA39E445}"/>
          </ac:cxnSpMkLst>
        </pc:cxnChg>
      </pc:sldChg>
      <pc:sldChg chg="del">
        <pc:chgData name="حصه بنت سودان العتيبي" userId="c1fe605c-1aaf-4791-a440-af891effc177" providerId="ADAL" clId="{F3F8F36E-E030-415C-97CA-32FAF5FDD75B}" dt="2024-01-06T16:34:19.959" v="407" actId="2696"/>
        <pc:sldMkLst>
          <pc:docMk/>
          <pc:sldMk cId="3477453048" sldId="282"/>
        </pc:sldMkLst>
      </pc:sldChg>
      <pc:sldChg chg="addSp delSp modSp del mod">
        <pc:chgData name="حصه بنت سودان العتيبي" userId="c1fe605c-1aaf-4791-a440-af891effc177" providerId="ADAL" clId="{F3F8F36E-E030-415C-97CA-32FAF5FDD75B}" dt="2024-01-06T17:55:57.419" v="534" actId="2696"/>
        <pc:sldMkLst>
          <pc:docMk/>
          <pc:sldMk cId="3396266754" sldId="283"/>
        </pc:sldMkLst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" creationId="{27A6F7BB-30A8-4980-AD4A-2FB0B53FA6C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4" creationId="{479C346B-EF9A-1630-7998-8D55A20E92D7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6" creationId="{2E3305BA-8DD3-57C5-6601-B9DC67AE9DBB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7" creationId="{D238D991-A117-4667-9237-26ABBE68124E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8" creationId="{B50B16D4-80A7-444B-AB12-9F54ACB0C37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10" creationId="{1CCEA6E2-E1EF-955E-0BE0-1AA70C62C79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12" creationId="{AB8E8F28-302B-EFB7-3704-323157236D0E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14" creationId="{886E6D04-1375-021A-F71A-08A3839D5B6A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15" creationId="{56335D69-CE89-43D5-A432-32F9E3E2717B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16" creationId="{81766917-A3DA-45A0-91F0-BA8868A0C39C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17" creationId="{6F231058-78AC-4568-8DAA-F1B98F402873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18" creationId="{3BBEE29A-602A-408E-9154-1E963B7932A7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19" creationId="{906A4620-4888-4685-8E5E-B8424F81E0A4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0" creationId="{B9D4AC97-B4FE-496B-A5D9-E63E455401CA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1" creationId="{637A2F49-4F1D-4302-A1AB-5BA001C898DD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2" creationId="{B595C6AE-9E1C-4212-A8BA-B23BE99433F3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3" creationId="{91B7CE36-B797-4C37-A9C0-A80924686B3A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4" creationId="{9643889A-B10A-4040-A4FD-8A24F2D58C77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5" creationId="{D36476EF-EA1D-4BF0-A41F-6F55E8FCEF76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6" creationId="{BC213551-7A7E-483B-83F7-28442B8F9049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7" creationId="{ACFEC390-68A5-40E6-BEA7-D08876E2EF83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28" creationId="{4880544E-D737-4B3B-BAFE-ECC5674D0F4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30" creationId="{1DCD9A82-5F86-92F6-2348-DCCB70CBBE2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32" creationId="{EF5A0CB5-751B-5CDB-2627-47E1BF34287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34" creationId="{F0B67237-E2CA-0C61-FC35-CCDF37A6137D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37" creationId="{62155A65-5C67-C553-A186-7821216AD504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40" creationId="{A34039D6-9E04-F772-31D6-F12E8ADBB141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42" creationId="{F5AD620E-0886-3351-F075-535091A6F667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44" creationId="{7298D2DF-5502-555E-9FFC-61DBD7D1085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46" creationId="{6C47F656-6EAC-BCD0-7B94-19A046C04130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49" creationId="{4814E489-12B0-3281-8AC4-2B32F0136327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53" creationId="{751FE537-C549-C006-9DBB-A2E2E335C34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55" creationId="{CE69BBBE-CB69-2780-FC95-64D98AE7AD5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57" creationId="{672A7822-50DF-FD34-0B9A-27614AF74838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59" creationId="{CAB507A6-B506-5352-D5DC-9758D3D10A93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61" creationId="{52AD57AC-144B-99EE-FA93-BCED648D6422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65" creationId="{75B8E06E-AD96-22EE-8C62-5D5EE2E7EE4D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68" creationId="{0AA2705B-45FA-BD95-106B-B09C1CAB188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70" creationId="{8B8EB469-2680-C85C-5551-1FA6FEDD075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72" creationId="{95D69674-F1FD-2CDA-BC46-BC52897D15B8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74" creationId="{608348EF-F325-EB4A-6FC6-2D410C56C9E9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7:55:50.023" v="533" actId="478"/>
          <ac:spMkLst>
            <pc:docMk/>
            <pc:sldMk cId="3396266754" sldId="283"/>
            <ac:spMk id="76" creationId="{A11F6DD6-5DC6-C2FA-5F15-EFE56E5B3A0E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92" creationId="{0A2A817A-F60C-4986-B8E5-2A8F5890229C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93" creationId="{FAC2ECD6-E2AE-42C8-9D05-FFBDEDF4D648}"/>
          </ac:spMkLst>
        </pc:spChg>
        <pc:spChg chg="del">
          <ac:chgData name="حصه بنت سودان العتيبي" userId="c1fe605c-1aaf-4791-a440-af891effc177" providerId="ADAL" clId="{F3F8F36E-E030-415C-97CA-32FAF5FDD75B}" dt="2024-01-06T17:55:46.954" v="532" actId="478"/>
          <ac:spMkLst>
            <pc:docMk/>
            <pc:sldMk cId="3396266754" sldId="283"/>
            <ac:spMk id="94" creationId="{EF020547-488B-4A89-9D11-BCAB84CE3866}"/>
          </ac:spMkLst>
        </pc:spChg>
        <pc:picChg chg="del">
          <ac:chgData name="حصه بنت سودان العتيبي" userId="c1fe605c-1aaf-4791-a440-af891effc177" providerId="ADAL" clId="{F3F8F36E-E030-415C-97CA-32FAF5FDD75B}" dt="2024-01-06T17:55:46.954" v="532" actId="478"/>
          <ac:picMkLst>
            <pc:docMk/>
            <pc:sldMk cId="3396266754" sldId="283"/>
            <ac:picMk id="36" creationId="{B021F0E9-2F38-4B9A-A374-BCCD5548F6E1}"/>
          </ac:picMkLst>
        </pc:picChg>
        <pc:picChg chg="del">
          <ac:chgData name="حصه بنت سودان العتيبي" userId="c1fe605c-1aaf-4791-a440-af891effc177" providerId="ADAL" clId="{F3F8F36E-E030-415C-97CA-32FAF5FDD75B}" dt="2024-01-06T17:55:46.954" v="532" actId="478"/>
          <ac:picMkLst>
            <pc:docMk/>
            <pc:sldMk cId="3396266754" sldId="283"/>
            <ac:picMk id="38" creationId="{04DBC1FB-D10A-44CF-8798-3E7CC4136899}"/>
          </ac:picMkLst>
        </pc:picChg>
        <pc:picChg chg="del">
          <ac:chgData name="حصه بنت سودان العتيبي" userId="c1fe605c-1aaf-4791-a440-af891effc177" providerId="ADAL" clId="{F3F8F36E-E030-415C-97CA-32FAF5FDD75B}" dt="2024-01-06T17:55:46.954" v="532" actId="478"/>
          <ac:picMkLst>
            <pc:docMk/>
            <pc:sldMk cId="3396266754" sldId="283"/>
            <ac:picMk id="48" creationId="{71977EEE-33B6-4EBF-BF4C-6B4A4D43C966}"/>
          </ac:picMkLst>
        </pc:picChg>
        <pc:picChg chg="del">
          <ac:chgData name="حصه بنت سودان العتيبي" userId="c1fe605c-1aaf-4791-a440-af891effc177" providerId="ADAL" clId="{F3F8F36E-E030-415C-97CA-32FAF5FDD75B}" dt="2024-01-06T17:55:46.954" v="532" actId="478"/>
          <ac:picMkLst>
            <pc:docMk/>
            <pc:sldMk cId="3396266754" sldId="283"/>
            <ac:picMk id="50" creationId="{59C61DD6-0BE1-46F7-A4F8-BD9EFE3B55B5}"/>
          </ac:picMkLst>
        </pc:picChg>
        <pc:picChg chg="del">
          <ac:chgData name="حصه بنت سودان العتيبي" userId="c1fe605c-1aaf-4791-a440-af891effc177" providerId="ADAL" clId="{F3F8F36E-E030-415C-97CA-32FAF5FDD75B}" dt="2024-01-06T17:55:46.954" v="532" actId="478"/>
          <ac:picMkLst>
            <pc:docMk/>
            <pc:sldMk cId="3396266754" sldId="283"/>
            <ac:picMk id="52" creationId="{4692FD57-18DB-44F7-8A70-3380EC2B106B}"/>
          </ac:picMkLst>
        </pc:picChg>
        <pc:picChg chg="del">
          <ac:chgData name="حصه بنت سودان العتيبي" userId="c1fe605c-1aaf-4791-a440-af891effc177" providerId="ADAL" clId="{F3F8F36E-E030-415C-97CA-32FAF5FDD75B}" dt="2024-01-06T17:55:46.954" v="532" actId="478"/>
          <ac:picMkLst>
            <pc:docMk/>
            <pc:sldMk cId="3396266754" sldId="283"/>
            <ac:picMk id="62" creationId="{1DADE970-4263-41A9-B28A-6BC414B28F04}"/>
          </ac:picMkLst>
        </pc:picChg>
        <pc:picChg chg="del">
          <ac:chgData name="حصه بنت سودان العتيبي" userId="c1fe605c-1aaf-4791-a440-af891effc177" providerId="ADAL" clId="{F3F8F36E-E030-415C-97CA-32FAF5FDD75B}" dt="2024-01-06T17:55:46.954" v="532" actId="478"/>
          <ac:picMkLst>
            <pc:docMk/>
            <pc:sldMk cId="3396266754" sldId="283"/>
            <ac:picMk id="64" creationId="{4608A723-956A-4138-BCDE-A22C757D359A}"/>
          </ac:picMkLst>
        </pc:picChg>
        <pc:picChg chg="del">
          <ac:chgData name="حصه بنت سودان العتيبي" userId="c1fe605c-1aaf-4791-a440-af891effc177" providerId="ADAL" clId="{F3F8F36E-E030-415C-97CA-32FAF5FDD75B}" dt="2024-01-06T17:55:46.954" v="532" actId="478"/>
          <ac:picMkLst>
            <pc:docMk/>
            <pc:sldMk cId="3396266754" sldId="283"/>
            <ac:picMk id="66" creationId="{A36D9415-D0AA-4520-9ABD-7F0F03D5ED20}"/>
          </ac:picMkLst>
        </pc:picChg>
      </pc:sldChg>
      <pc:sldChg chg="addSp delSp modSp mod modTransition">
        <pc:chgData name="حصه بنت سودان العتيبي" userId="c1fe605c-1aaf-4791-a440-af891effc177" providerId="ADAL" clId="{F3F8F36E-E030-415C-97CA-32FAF5FDD75B}" dt="2024-01-06T19:50:36.827" v="1501" actId="27636"/>
        <pc:sldMkLst>
          <pc:docMk/>
          <pc:sldMk cId="3284267737" sldId="284"/>
        </pc:sldMkLst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4" creationId="{9A689338-9015-474D-9A4E-08F07AC260F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6" creationId="{E2CC480B-38C4-5616-3413-708589EAEB8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8" creationId="{C265C2BE-7BC7-42A8-E11F-1DD49E6A35F1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10" creationId="{B5BF1508-5D4C-5B83-56A5-459E7FC6F3C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12" creationId="{ACEEFEBC-A931-2895-DC78-B7BAC8FA334F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14" creationId="{D2BF7DAE-BD4E-55FB-895D-B58010F0559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16" creationId="{7FAD5A4E-36EA-35BB-1C1F-A755CEC60BB5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18" creationId="{D4B843F6-9B40-F141-8C00-C815CD0931A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20" creationId="{6ABA405A-FB2D-3F2D-064F-A192076326C3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23" creationId="{BD391CFE-C6A6-5433-3D0E-0DF24303116B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25" creationId="{8974EDA6-5D0A-8FFE-BC6A-127EF02E5B51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6:38:56.503" v="457" actId="478"/>
          <ac:spMkLst>
            <pc:docMk/>
            <pc:sldMk cId="3284267737" sldId="284"/>
            <ac:spMk id="27" creationId="{C4C094AB-769F-2598-27C4-496B33CFC705}"/>
          </ac:spMkLst>
        </pc:spChg>
        <pc:spChg chg="add mod">
          <ac:chgData name="حصه بنت سودان العتيبي" userId="c1fe605c-1aaf-4791-a440-af891effc177" providerId="ADAL" clId="{F3F8F36E-E030-415C-97CA-32FAF5FDD75B}" dt="2024-01-06T19:50:36.827" v="1501" actId="27636"/>
          <ac:spMkLst>
            <pc:docMk/>
            <pc:sldMk cId="3284267737" sldId="284"/>
            <ac:spMk id="28" creationId="{517B4DC7-35C8-0744-1F8D-7F161876ACD8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49" creationId="{26AD4B49-E2D6-4F06-9AE9-A85448EC6FD1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0" creationId="{06BBA906-BCCB-4459-BBC6-2EFAFCE54CC2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1" creationId="{E71EE3F6-EEEC-4BBE-96F8-9C2BC54D1A53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2" creationId="{60EE6FE0-3767-4B80-83F4-DB4AC21E8CAC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3" creationId="{BC0914D7-85F9-4187-8A4D-970F3E821CD6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4" creationId="{9ADCA08D-29EC-4073-BBDD-A8039494018B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5" creationId="{063DC9AA-375E-4474-9744-38D1A08A8293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6" creationId="{3907AF6D-30AC-4857-BF9B-56EE2B873658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7" creationId="{68F3D848-C703-49C7-89FE-3400E6BE92B2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8" creationId="{A232550B-CDA0-4F95-981C-2C35F15928B6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59" creationId="{0DB6BC96-3EDC-45ED-BD2C-4CEBB19DAF6D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60" creationId="{AF44DF8B-5A6C-4757-88C5-38D2220D5D06}"/>
          </ac:spMkLst>
        </pc:spChg>
        <pc:spChg chg="del">
          <ac:chgData name="حصه بنت سودان العتيبي" userId="c1fe605c-1aaf-4791-a440-af891effc177" providerId="ADAL" clId="{F3F8F36E-E030-415C-97CA-32FAF5FDD75B}" dt="2024-01-06T16:38:54.059" v="456" actId="478"/>
          <ac:spMkLst>
            <pc:docMk/>
            <pc:sldMk cId="3284267737" sldId="284"/>
            <ac:spMk id="63" creationId="{C56CDA06-85B8-439B-9C48-2A15AF5871D8}"/>
          </ac:spMkLst>
        </pc:spChg>
        <pc:picChg chg="add mod">
          <ac:chgData name="حصه بنت سودان العتيبي" userId="c1fe605c-1aaf-4791-a440-af891effc177" providerId="ADAL" clId="{F3F8F36E-E030-415C-97CA-32FAF5FDD75B}" dt="2024-01-06T16:39:33.856" v="469" actId="1076"/>
          <ac:picMkLst>
            <pc:docMk/>
            <pc:sldMk cId="3284267737" sldId="284"/>
            <ac:picMk id="2" creationId="{445D908C-2539-C772-AAA9-A3E0209C6325}"/>
          </ac:picMkLst>
        </pc:picChg>
      </pc:sldChg>
      <pc:sldChg chg="addSp delSp modSp add mod modTransition delAnim modAnim">
        <pc:chgData name="حصه بنت سودان العتيبي" userId="c1fe605c-1aaf-4791-a440-af891effc177" providerId="ADAL" clId="{F3F8F36E-E030-415C-97CA-32FAF5FDD75B}" dt="2024-01-06T19:48:52.414" v="1493" actId="207"/>
        <pc:sldMkLst>
          <pc:docMk/>
          <pc:sldMk cId="397410509" sldId="285"/>
        </pc:sldMkLst>
        <pc:spChg chg="add mod">
          <ac:chgData name="حصه بنت سودان العتيبي" userId="c1fe605c-1aaf-4791-a440-af891effc177" providerId="ADAL" clId="{F3F8F36E-E030-415C-97CA-32FAF5FDD75B}" dt="2024-01-06T18:00:45.063" v="659" actId="2711"/>
          <ac:spMkLst>
            <pc:docMk/>
            <pc:sldMk cId="397410509" sldId="285"/>
            <ac:spMk id="2" creationId="{275BCAB7-9CF5-31FC-767F-9232CE6D06A9}"/>
          </ac:spMkLst>
        </pc:spChg>
        <pc:spChg chg="add mod">
          <ac:chgData name="حصه بنت سودان العتيبي" userId="c1fe605c-1aaf-4791-a440-af891effc177" providerId="ADAL" clId="{F3F8F36E-E030-415C-97CA-32FAF5FDD75B}" dt="2024-01-06T19:48:52.414" v="1493" actId="207"/>
          <ac:spMkLst>
            <pc:docMk/>
            <pc:sldMk cId="397410509" sldId="285"/>
            <ac:spMk id="3" creationId="{C78EE839-C8FC-B22E-372E-8657AD0C6D20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04:38.041" v="688" actId="478"/>
          <ac:spMkLst>
            <pc:docMk/>
            <pc:sldMk cId="397410509" sldId="285"/>
            <ac:spMk id="4" creationId="{359DB2EB-9E72-D6E1-C7AC-7ABE398BEB9A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04:38.041" v="688" actId="478"/>
          <ac:spMkLst>
            <pc:docMk/>
            <pc:sldMk cId="397410509" sldId="285"/>
            <ac:spMk id="5" creationId="{98062DE7-D184-9726-08E2-9E56C89B3DD6}"/>
          </ac:spMkLst>
        </pc:spChg>
        <pc:spChg chg="add del mod">
          <ac:chgData name="حصه بنت سودان العتيبي" userId="c1fe605c-1aaf-4791-a440-af891effc177" providerId="ADAL" clId="{F3F8F36E-E030-415C-97CA-32FAF5FDD75B}" dt="2024-01-06T18:04:38.041" v="688" actId="478"/>
          <ac:spMkLst>
            <pc:docMk/>
            <pc:sldMk cId="397410509" sldId="285"/>
            <ac:spMk id="6" creationId="{3ACFBE15-E9FC-3D3B-7A8B-1BAE76AEE74C}"/>
          </ac:spMkLst>
        </pc:spChg>
        <pc:spChg chg="add mod">
          <ac:chgData name="حصه بنت سودان العتيبي" userId="c1fe605c-1aaf-4791-a440-af891effc177" providerId="ADAL" clId="{F3F8F36E-E030-415C-97CA-32FAF5FDD75B}" dt="2024-01-06T19:48:52.414" v="1493" actId="207"/>
          <ac:spMkLst>
            <pc:docMk/>
            <pc:sldMk cId="397410509" sldId="285"/>
            <ac:spMk id="7" creationId="{6FF5B7B0-EEBF-CEE8-89AD-0EFD43108CB2}"/>
          </ac:spMkLst>
        </pc:spChg>
        <pc:spChg chg="add mod">
          <ac:chgData name="حصه بنت سودان العتيبي" userId="c1fe605c-1aaf-4791-a440-af891effc177" providerId="ADAL" clId="{F3F8F36E-E030-415C-97CA-32FAF5FDD75B}" dt="2024-01-06T19:48:52.414" v="1493" actId="207"/>
          <ac:spMkLst>
            <pc:docMk/>
            <pc:sldMk cId="397410509" sldId="285"/>
            <ac:spMk id="8" creationId="{62F393A5-9690-F0CE-56A3-B40771991067}"/>
          </ac:spMkLst>
        </pc:spChg>
        <pc:spChg chg="add mod">
          <ac:chgData name="حصه بنت سودان العتيبي" userId="c1fe605c-1aaf-4791-a440-af891effc177" providerId="ADAL" clId="{F3F8F36E-E030-415C-97CA-32FAF5FDD75B}" dt="2024-01-06T19:48:52.414" v="1493" actId="207"/>
          <ac:spMkLst>
            <pc:docMk/>
            <pc:sldMk cId="397410509" sldId="285"/>
            <ac:spMk id="9" creationId="{7AA9E142-4D59-BC2A-5D37-77C022441B29}"/>
          </ac:spMkLst>
        </pc:spChg>
        <pc:spChg chg="del">
          <ac:chgData name="حصه بنت سودان العتيبي" userId="c1fe605c-1aaf-4791-a440-af891effc177" providerId="ADAL" clId="{F3F8F36E-E030-415C-97CA-32FAF5FDD75B}" dt="2024-01-06T17:57:30.124" v="542" actId="478"/>
          <ac:spMkLst>
            <pc:docMk/>
            <pc:sldMk cId="397410509" sldId="285"/>
            <ac:spMk id="43" creationId="{F07173EE-4ABB-6CC1-2ABB-25B7044DE3AC}"/>
          </ac:spMkLst>
        </pc:spChg>
        <pc:grpChg chg="del">
          <ac:chgData name="حصه بنت سودان العتيبي" userId="c1fe605c-1aaf-4791-a440-af891effc177" providerId="ADAL" clId="{F3F8F36E-E030-415C-97CA-32FAF5FDD75B}" dt="2024-01-06T17:57:30.124" v="542" actId="478"/>
          <ac:grpSpMkLst>
            <pc:docMk/>
            <pc:sldMk cId="397410509" sldId="285"/>
            <ac:grpSpMk id="50" creationId="{1070F8D3-01D4-DDC5-5E0A-C769DA55B95E}"/>
          </ac:grpSpMkLst>
        </pc:grpChg>
        <pc:picChg chg="mod">
          <ac:chgData name="حصه بنت سودان العتيبي" userId="c1fe605c-1aaf-4791-a440-af891effc177" providerId="ADAL" clId="{F3F8F36E-E030-415C-97CA-32FAF5FDD75B}" dt="2024-01-06T18:06:43.527" v="703" actId="1076"/>
          <ac:picMkLst>
            <pc:docMk/>
            <pc:sldMk cId="397410509" sldId="285"/>
            <ac:picMk id="42" creationId="{5B828C9E-85B9-68E8-1034-EFBB817EA676}"/>
          </ac:picMkLst>
        </pc:picChg>
      </pc:sldChg>
      <pc:sldChg chg="new del">
        <pc:chgData name="حصه بنت سودان العتيبي" userId="c1fe605c-1aaf-4791-a440-af891effc177" providerId="ADAL" clId="{F3F8F36E-E030-415C-97CA-32FAF5FDD75B}" dt="2024-01-06T17:55:26.602" v="529" actId="680"/>
        <pc:sldMkLst>
          <pc:docMk/>
          <pc:sldMk cId="1578713690" sldId="285"/>
        </pc:sldMkLst>
      </pc:sldChg>
      <pc:sldChg chg="new del">
        <pc:chgData name="حصه بنت سودان العتيبي" userId="c1fe605c-1aaf-4791-a440-af891effc177" providerId="ADAL" clId="{F3F8F36E-E030-415C-97CA-32FAF5FDD75B}" dt="2024-01-06T17:55:38.364" v="531" actId="680"/>
        <pc:sldMkLst>
          <pc:docMk/>
          <pc:sldMk cId="3182204117" sldId="285"/>
        </pc:sldMkLst>
      </pc:sldChg>
      <pc:sldChg chg="addSp delSp modSp add mod modTransition delAnim modAnim">
        <pc:chgData name="حصه بنت سودان العتيبي" userId="c1fe605c-1aaf-4791-a440-af891effc177" providerId="ADAL" clId="{F3F8F36E-E030-415C-97CA-32FAF5FDD75B}" dt="2024-01-06T19:06:38.584" v="1094"/>
        <pc:sldMkLst>
          <pc:docMk/>
          <pc:sldMk cId="1809293199" sldId="286"/>
        </pc:sldMkLst>
        <pc:spChg chg="mod">
          <ac:chgData name="حصه بنت سودان العتيبي" userId="c1fe605c-1aaf-4791-a440-af891effc177" providerId="ADAL" clId="{F3F8F36E-E030-415C-97CA-32FAF5FDD75B}" dt="2024-01-06T18:16:36.801" v="788" actId="1076"/>
          <ac:spMkLst>
            <pc:docMk/>
            <pc:sldMk cId="1809293199" sldId="286"/>
            <ac:spMk id="2" creationId="{275BCAB7-9CF5-31FC-767F-9232CE6D06A9}"/>
          </ac:spMkLst>
        </pc:spChg>
        <pc:spChg chg="del">
          <ac:chgData name="حصه بنت سودان العتيبي" userId="c1fe605c-1aaf-4791-a440-af891effc177" providerId="ADAL" clId="{F3F8F36E-E030-415C-97CA-32FAF5FDD75B}" dt="2024-01-06T18:09:21.772" v="714" actId="478"/>
          <ac:spMkLst>
            <pc:docMk/>
            <pc:sldMk cId="1809293199" sldId="286"/>
            <ac:spMk id="3" creationId="{C78EE839-C8FC-B22E-372E-8657AD0C6D20}"/>
          </ac:spMkLst>
        </pc:spChg>
        <pc:spChg chg="add mod">
          <ac:chgData name="حصه بنت سودان العتيبي" userId="c1fe605c-1aaf-4791-a440-af891effc177" providerId="ADAL" clId="{F3F8F36E-E030-415C-97CA-32FAF5FDD75B}" dt="2024-01-06T18:12:38.653" v="775" actId="122"/>
          <ac:spMkLst>
            <pc:docMk/>
            <pc:sldMk cId="1809293199" sldId="286"/>
            <ac:spMk id="6" creationId="{90B50DC2-4CD4-F02E-CD83-96A6F7B705A6}"/>
          </ac:spMkLst>
        </pc:spChg>
        <pc:spChg chg="del">
          <ac:chgData name="حصه بنت سودان العتيبي" userId="c1fe605c-1aaf-4791-a440-af891effc177" providerId="ADAL" clId="{F3F8F36E-E030-415C-97CA-32FAF5FDD75B}" dt="2024-01-06T18:09:21.772" v="714" actId="478"/>
          <ac:spMkLst>
            <pc:docMk/>
            <pc:sldMk cId="1809293199" sldId="286"/>
            <ac:spMk id="7" creationId="{6FF5B7B0-EEBF-CEE8-89AD-0EFD43108CB2}"/>
          </ac:spMkLst>
        </pc:spChg>
        <pc:spChg chg="del">
          <ac:chgData name="حصه بنت سودان العتيبي" userId="c1fe605c-1aaf-4791-a440-af891effc177" providerId="ADAL" clId="{F3F8F36E-E030-415C-97CA-32FAF5FDD75B}" dt="2024-01-06T18:09:21.772" v="714" actId="478"/>
          <ac:spMkLst>
            <pc:docMk/>
            <pc:sldMk cId="1809293199" sldId="286"/>
            <ac:spMk id="8" creationId="{62F393A5-9690-F0CE-56A3-B40771991067}"/>
          </ac:spMkLst>
        </pc:spChg>
        <pc:spChg chg="del">
          <ac:chgData name="حصه بنت سودان العتيبي" userId="c1fe605c-1aaf-4791-a440-af891effc177" providerId="ADAL" clId="{F3F8F36E-E030-415C-97CA-32FAF5FDD75B}" dt="2024-01-06T18:09:24.624" v="715" actId="478"/>
          <ac:spMkLst>
            <pc:docMk/>
            <pc:sldMk cId="1809293199" sldId="286"/>
            <ac:spMk id="9" creationId="{7AA9E142-4D59-BC2A-5D37-77C022441B29}"/>
          </ac:spMkLst>
        </pc:spChg>
        <pc:picChg chg="add mod modCrop">
          <ac:chgData name="حصه بنت سودان العتيبي" userId="c1fe605c-1aaf-4791-a440-af891effc177" providerId="ADAL" clId="{F3F8F36E-E030-415C-97CA-32FAF5FDD75B}" dt="2024-01-06T18:14:15.906" v="786" actId="1076"/>
          <ac:picMkLst>
            <pc:docMk/>
            <pc:sldMk cId="1809293199" sldId="286"/>
            <ac:picMk id="5" creationId="{6BB87AEF-B71C-F358-229F-54713EAF3CC5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13:34.626" v="782" actId="1076"/>
          <ac:picMkLst>
            <pc:docMk/>
            <pc:sldMk cId="1809293199" sldId="286"/>
            <ac:picMk id="11" creationId="{1D6688A4-30D5-5CE8-C84F-16F6A14ADEBF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14:11.932" v="784" actId="1076"/>
          <ac:picMkLst>
            <pc:docMk/>
            <pc:sldMk cId="1809293199" sldId="286"/>
            <ac:picMk id="12" creationId="{3E4F0A64-9CAA-5AFD-911B-62B2048CDAF1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36:21.733" v="870" actId="1076"/>
          <ac:picMkLst>
            <pc:docMk/>
            <pc:sldMk cId="1809293199" sldId="286"/>
            <ac:picMk id="13" creationId="{2A0E27DC-A020-8429-BCDF-6879586573DB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F3F8F36E-E030-415C-97CA-32FAF5FDD75B}" dt="2024-01-06T18:52:35.183" v="1028"/>
        <pc:sldMkLst>
          <pc:docMk/>
          <pc:sldMk cId="2406595664" sldId="287"/>
        </pc:sldMkLst>
        <pc:spChg chg="add mod">
          <ac:chgData name="حصه بنت سودان العتيبي" userId="c1fe605c-1aaf-4791-a440-af891effc177" providerId="ADAL" clId="{F3F8F36E-E030-415C-97CA-32FAF5FDD75B}" dt="2024-01-06T18:50:23.738" v="999" actId="20577"/>
          <ac:spMkLst>
            <pc:docMk/>
            <pc:sldMk cId="2406595664" sldId="287"/>
            <ac:spMk id="8" creationId="{F79E4185-313F-F809-812C-A765F7624B09}"/>
          </ac:spMkLst>
        </pc:spChg>
        <pc:spChg chg="add mod">
          <ac:chgData name="حصه بنت سودان العتيبي" userId="c1fe605c-1aaf-4791-a440-af891effc177" providerId="ADAL" clId="{F3F8F36E-E030-415C-97CA-32FAF5FDD75B}" dt="2024-01-06T18:50:29.293" v="1001" actId="14100"/>
          <ac:spMkLst>
            <pc:docMk/>
            <pc:sldMk cId="2406595664" sldId="287"/>
            <ac:spMk id="9" creationId="{74597437-5C00-2B24-6AAB-73C6D7601DAC}"/>
          </ac:spMkLst>
        </pc:spChg>
        <pc:spChg chg="add mod">
          <ac:chgData name="حصه بنت سودان العتيبي" userId="c1fe605c-1aaf-4791-a440-af891effc177" providerId="ADAL" clId="{F3F8F36E-E030-415C-97CA-32FAF5FDD75B}" dt="2024-01-06T18:50:32.576" v="1002" actId="1076"/>
          <ac:spMkLst>
            <pc:docMk/>
            <pc:sldMk cId="2406595664" sldId="287"/>
            <ac:spMk id="10" creationId="{21A5E144-6F9A-F394-CFAC-2E1A11F3A8A6}"/>
          </ac:spMkLst>
        </pc:spChg>
        <pc:picChg chg="add mod ord modCrop">
          <ac:chgData name="حصه بنت سودان العتيبي" userId="c1fe605c-1aaf-4791-a440-af891effc177" providerId="ADAL" clId="{F3F8F36E-E030-415C-97CA-32FAF5FDD75B}" dt="2024-01-06T18:50:09.125" v="994" actId="1076"/>
          <ac:picMkLst>
            <pc:docMk/>
            <pc:sldMk cId="2406595664" sldId="287"/>
            <ac:picMk id="3" creationId="{B9E4D012-E94D-6D0B-20F3-15FA8C869EFD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36:33.884" v="872" actId="1076"/>
          <ac:picMkLst>
            <pc:docMk/>
            <pc:sldMk cId="2406595664" sldId="287"/>
            <ac:picMk id="4" creationId="{A5178863-F3B8-5BFD-E530-2180B9D8BE22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37:09.311" v="878" actId="1076"/>
          <ac:picMkLst>
            <pc:docMk/>
            <pc:sldMk cId="2406595664" sldId="287"/>
            <ac:picMk id="5" creationId="{49E9B548-7407-2BBE-C566-076FCB3F7668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46:54.075" v="949"/>
          <ac:picMkLst>
            <pc:docMk/>
            <pc:sldMk cId="2406595664" sldId="287"/>
            <ac:picMk id="6" creationId="{829699E8-48A5-318D-C1C1-3A626A6D76BB}"/>
          </ac:picMkLst>
        </pc:picChg>
        <pc:picChg chg="del">
          <ac:chgData name="حصه بنت سودان العتيبي" userId="c1fe605c-1aaf-4791-a440-af891effc177" providerId="ADAL" clId="{F3F8F36E-E030-415C-97CA-32FAF5FDD75B}" dt="2024-01-06T18:27:30.855" v="826" actId="478"/>
          <ac:picMkLst>
            <pc:docMk/>
            <pc:sldMk cId="2406595664" sldId="287"/>
            <ac:picMk id="40" creationId="{D7F9D424-6EF2-E4BC-FE42-ECE17E8C2203}"/>
          </ac:picMkLst>
        </pc:picChg>
        <pc:picChg chg="mod">
          <ac:chgData name="حصه بنت سودان العتيبي" userId="c1fe605c-1aaf-4791-a440-af891effc177" providerId="ADAL" clId="{F3F8F36E-E030-415C-97CA-32FAF5FDD75B}" dt="2024-01-06T18:47:33.416" v="955" actId="1076"/>
          <ac:picMkLst>
            <pc:docMk/>
            <pc:sldMk cId="2406595664" sldId="287"/>
            <ac:picMk id="41" creationId="{E0B7338C-D76C-38CC-E450-0305A68EA793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F3F8F36E-E030-415C-97CA-32FAF5FDD75B}" dt="2024-01-06T18:53:30.578" v="1044" actId="113"/>
        <pc:sldMkLst>
          <pc:docMk/>
          <pc:sldMk cId="3902683289" sldId="288"/>
        </pc:sldMkLst>
        <pc:spChg chg="add mod">
          <ac:chgData name="حصه بنت سودان العتيبي" userId="c1fe605c-1aaf-4791-a440-af891effc177" providerId="ADAL" clId="{F3F8F36E-E030-415C-97CA-32FAF5FDD75B}" dt="2024-01-06T18:51:29.618" v="1020" actId="1076"/>
          <ac:spMkLst>
            <pc:docMk/>
            <pc:sldMk cId="3902683289" sldId="288"/>
            <ac:spMk id="11" creationId="{6C3AD4B8-D063-76B5-44FF-7FA849F0AAC5}"/>
          </ac:spMkLst>
        </pc:spChg>
        <pc:spChg chg="add mod">
          <ac:chgData name="حصه بنت سودان العتيبي" userId="c1fe605c-1aaf-4791-a440-af891effc177" providerId="ADAL" clId="{F3F8F36E-E030-415C-97CA-32FAF5FDD75B}" dt="2024-01-06T18:53:08.700" v="1035" actId="20577"/>
          <ac:spMkLst>
            <pc:docMk/>
            <pc:sldMk cId="3902683289" sldId="288"/>
            <ac:spMk id="12" creationId="{BCF4F68A-371E-5999-7586-2C9B4493B587}"/>
          </ac:spMkLst>
        </pc:spChg>
        <pc:spChg chg="add mod">
          <ac:chgData name="حصه بنت سودان العتيبي" userId="c1fe605c-1aaf-4791-a440-af891effc177" providerId="ADAL" clId="{F3F8F36E-E030-415C-97CA-32FAF5FDD75B}" dt="2024-01-06T18:53:30.578" v="1044" actId="113"/>
          <ac:spMkLst>
            <pc:docMk/>
            <pc:sldMk cId="3902683289" sldId="288"/>
            <ac:spMk id="13" creationId="{3D4973F9-EF36-6B1A-FDE0-784856957A06}"/>
          </ac:spMkLst>
        </pc:spChg>
        <pc:picChg chg="del">
          <ac:chgData name="حصه بنت سودان العتيبي" userId="c1fe605c-1aaf-4791-a440-af891effc177" providerId="ADAL" clId="{F3F8F36E-E030-415C-97CA-32FAF5FDD75B}" dt="2024-01-06T18:30:55.152" v="841" actId="478"/>
          <ac:picMkLst>
            <pc:docMk/>
            <pc:sldMk cId="3902683289" sldId="288"/>
            <ac:picMk id="3" creationId="{B9E4D012-E94D-6D0B-20F3-15FA8C869EFD}"/>
          </ac:picMkLst>
        </pc:picChg>
        <pc:picChg chg="add del mod">
          <ac:chgData name="حصه بنت سودان العتيبي" userId="c1fe605c-1aaf-4791-a440-af891effc177" providerId="ADAL" clId="{F3F8F36E-E030-415C-97CA-32FAF5FDD75B}" dt="2024-01-06T18:31:09.230" v="843" actId="478"/>
          <ac:picMkLst>
            <pc:docMk/>
            <pc:sldMk cId="3902683289" sldId="288"/>
            <ac:picMk id="4" creationId="{00578F5C-B22B-0A3B-CEA1-B6ACCC450FBA}"/>
          </ac:picMkLst>
        </pc:picChg>
        <pc:picChg chg="add mod ord modCrop">
          <ac:chgData name="حصه بنت سودان العتيبي" userId="c1fe605c-1aaf-4791-a440-af891effc177" providerId="ADAL" clId="{F3F8F36E-E030-415C-97CA-32FAF5FDD75B}" dt="2024-01-06T18:50:37.080" v="1003" actId="1076"/>
          <ac:picMkLst>
            <pc:docMk/>
            <pc:sldMk cId="3902683289" sldId="288"/>
            <ac:picMk id="6" creationId="{098BA9C5-CDF6-FCEA-FC09-FB870614F9E7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36:55.787" v="876" actId="1076"/>
          <ac:picMkLst>
            <pc:docMk/>
            <pc:sldMk cId="3902683289" sldId="288"/>
            <ac:picMk id="7" creationId="{007E8F55-7C29-2D0E-5488-7DF67C124925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37:31.256" v="884" actId="1076"/>
          <ac:picMkLst>
            <pc:docMk/>
            <pc:sldMk cId="3902683289" sldId="288"/>
            <ac:picMk id="8" creationId="{F5137CA5-77AE-0330-EB4B-C0379A6DD06F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46:56.485" v="950"/>
          <ac:picMkLst>
            <pc:docMk/>
            <pc:sldMk cId="3902683289" sldId="288"/>
            <ac:picMk id="9" creationId="{9D50D177-655C-66D4-E39B-D56653DF56D7}"/>
          </ac:picMkLst>
        </pc:picChg>
        <pc:picChg chg="mod">
          <ac:chgData name="حصه بنت سودان العتيبي" userId="c1fe605c-1aaf-4791-a440-af891effc177" providerId="ADAL" clId="{F3F8F36E-E030-415C-97CA-32FAF5FDD75B}" dt="2024-01-06T18:50:39.917" v="1004" actId="1076"/>
          <ac:picMkLst>
            <pc:docMk/>
            <pc:sldMk cId="3902683289" sldId="288"/>
            <ac:picMk id="41" creationId="{E0B7338C-D76C-38CC-E450-0305A68EA793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F3F8F36E-E030-415C-97CA-32FAF5FDD75B}" dt="2024-01-06T18:57:09.150" v="1091" actId="1076"/>
        <pc:sldMkLst>
          <pc:docMk/>
          <pc:sldMk cId="1116421834" sldId="289"/>
        </pc:sldMkLst>
        <pc:spChg chg="add mod">
          <ac:chgData name="حصه بنت سودان العتيبي" userId="c1fe605c-1aaf-4791-a440-af891effc177" providerId="ADAL" clId="{F3F8F36E-E030-415C-97CA-32FAF5FDD75B}" dt="2024-01-06T18:55:44.778" v="1065" actId="1076"/>
          <ac:spMkLst>
            <pc:docMk/>
            <pc:sldMk cId="1116421834" sldId="289"/>
            <ac:spMk id="8" creationId="{1ED6FEA4-865A-1DE4-D062-50946E000497}"/>
          </ac:spMkLst>
        </pc:spChg>
        <pc:spChg chg="add mod">
          <ac:chgData name="حصه بنت سودان العتيبي" userId="c1fe605c-1aaf-4791-a440-af891effc177" providerId="ADAL" clId="{F3F8F36E-E030-415C-97CA-32FAF5FDD75B}" dt="2024-01-06T18:56:58.227" v="1087" actId="1076"/>
          <ac:spMkLst>
            <pc:docMk/>
            <pc:sldMk cId="1116421834" sldId="289"/>
            <ac:spMk id="9" creationId="{7A6D0147-5CD0-5820-4BA0-11153ECFF9CE}"/>
          </ac:spMkLst>
        </pc:spChg>
        <pc:spChg chg="add mod">
          <ac:chgData name="حصه بنت سودان العتيبي" userId="c1fe605c-1aaf-4791-a440-af891effc177" providerId="ADAL" clId="{F3F8F36E-E030-415C-97CA-32FAF5FDD75B}" dt="2024-01-06T18:57:09.150" v="1091" actId="1076"/>
          <ac:spMkLst>
            <pc:docMk/>
            <pc:sldMk cId="1116421834" sldId="289"/>
            <ac:spMk id="10" creationId="{9B5AA886-9BC6-BD80-9CD0-9A8E6E19CB5B}"/>
          </ac:spMkLst>
        </pc:spChg>
        <pc:picChg chg="add mod modCrop">
          <ac:chgData name="حصه بنت سودان العتيبي" userId="c1fe605c-1aaf-4791-a440-af891effc177" providerId="ADAL" clId="{F3F8F36E-E030-415C-97CA-32FAF5FDD75B}" dt="2024-01-06T18:56:29.557" v="1077" actId="1076"/>
          <ac:picMkLst>
            <pc:docMk/>
            <pc:sldMk cId="1116421834" sldId="289"/>
            <ac:picMk id="3" creationId="{56C9FFCA-8350-C2D2-DF44-A589B6BB5CA7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37:16.095" v="880" actId="1076"/>
          <ac:picMkLst>
            <pc:docMk/>
            <pc:sldMk cId="1116421834" sldId="289"/>
            <ac:picMk id="4" creationId="{B1295C29-C6EA-7698-EA9F-BA463147EA30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8:46:58.845" v="951"/>
          <ac:picMkLst>
            <pc:docMk/>
            <pc:sldMk cId="1116421834" sldId="289"/>
            <ac:picMk id="5" creationId="{D9C74F8F-FBE3-3925-C4A7-228A7ED58358}"/>
          </ac:picMkLst>
        </pc:picChg>
        <pc:picChg chg="del">
          <ac:chgData name="حصه بنت سودان العتيبي" userId="c1fe605c-1aaf-4791-a440-af891effc177" providerId="ADAL" clId="{F3F8F36E-E030-415C-97CA-32FAF5FDD75B}" dt="2024-01-06T18:33:06.720" v="853" actId="478"/>
          <ac:picMkLst>
            <pc:docMk/>
            <pc:sldMk cId="1116421834" sldId="289"/>
            <ac:picMk id="6" creationId="{098BA9C5-CDF6-FCEA-FC09-FB870614F9E7}"/>
          </ac:picMkLst>
        </pc:picChg>
        <pc:picChg chg="mod ord">
          <ac:chgData name="حصه بنت سودان العتيبي" userId="c1fe605c-1aaf-4791-a440-af891effc177" providerId="ADAL" clId="{F3F8F36E-E030-415C-97CA-32FAF5FDD75B}" dt="2024-01-06T18:54:47.812" v="1046" actId="166"/>
          <ac:picMkLst>
            <pc:docMk/>
            <pc:sldMk cId="1116421834" sldId="289"/>
            <ac:picMk id="41" creationId="{E0B7338C-D76C-38CC-E450-0305A68EA793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F3F8F36E-E030-415C-97CA-32FAF5FDD75B}" dt="2024-01-06T19:46:32.092" v="1482"/>
        <pc:sldMkLst>
          <pc:docMk/>
          <pc:sldMk cId="1978907728" sldId="290"/>
        </pc:sldMkLst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2" creationId="{D02F15F2-36EB-6762-F7E3-95CE07DC74BB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3" creationId="{37114D8E-52F7-B5E9-6FB1-6CC668011A2E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4" creationId="{B83AEB5A-89F0-E776-8D36-0B8B14E9C73A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5" creationId="{22D53820-EDBA-804E-DFB7-DC36C0373B42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6" creationId="{7319BC37-3452-F6A8-179A-4FE4B4147799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7" creationId="{027F1354-F5F8-22A4-0660-6A07AC9C32AB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8" creationId="{E26F4A1C-9D61-00EB-0E9F-A00A3553E776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9" creationId="{4A494319-9A77-082A-2A85-81E261FF849C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10" creationId="{856C7013-C672-B543-334F-C66A65F6DCDD}"/>
          </ac:spMkLst>
        </pc:spChg>
        <pc:spChg chg="del">
          <ac:chgData name="حصه بنت سودان العتيبي" userId="c1fe605c-1aaf-4791-a440-af891effc177" providerId="ADAL" clId="{F3F8F36E-E030-415C-97CA-32FAF5FDD75B}" dt="2024-01-06T19:07:32.713" v="1096" actId="478"/>
          <ac:spMkLst>
            <pc:docMk/>
            <pc:sldMk cId="1978907728" sldId="290"/>
            <ac:spMk id="11" creationId="{7AD27753-47D9-8FC7-E7F8-409341F2C8A3}"/>
          </ac:spMkLst>
        </pc:spChg>
        <pc:spChg chg="add mod">
          <ac:chgData name="حصه بنت سودان العتيبي" userId="c1fe605c-1aaf-4791-a440-af891effc177" providerId="ADAL" clId="{F3F8F36E-E030-415C-97CA-32FAF5FDD75B}" dt="2024-01-06T19:14:17.410" v="1176" actId="1076"/>
          <ac:spMkLst>
            <pc:docMk/>
            <pc:sldMk cId="1978907728" sldId="290"/>
            <ac:spMk id="16" creationId="{F7B13E5A-42F3-B9D2-4522-A145FA46EA61}"/>
          </ac:spMkLst>
        </pc:spChg>
        <pc:spChg chg="add mod">
          <ac:chgData name="حصه بنت سودان العتيبي" userId="c1fe605c-1aaf-4791-a440-af891effc177" providerId="ADAL" clId="{F3F8F36E-E030-415C-97CA-32FAF5FDD75B}" dt="2024-01-06T19:14:14.991" v="1175" actId="1076"/>
          <ac:spMkLst>
            <pc:docMk/>
            <pc:sldMk cId="1978907728" sldId="290"/>
            <ac:spMk id="19" creationId="{393B3DFD-C499-F449-50D1-DA503716AE51}"/>
          </ac:spMkLst>
        </pc:spChg>
        <pc:spChg chg="add mod">
          <ac:chgData name="حصه بنت سودان العتيبي" userId="c1fe605c-1aaf-4791-a440-af891effc177" providerId="ADAL" clId="{F3F8F36E-E030-415C-97CA-32FAF5FDD75B}" dt="2024-01-06T19:14:20.331" v="1177" actId="1076"/>
          <ac:spMkLst>
            <pc:docMk/>
            <pc:sldMk cId="1978907728" sldId="290"/>
            <ac:spMk id="21" creationId="{1717FFC1-CFF8-D0A6-B63E-5E994873302F}"/>
          </ac:spMkLst>
        </pc:spChg>
        <pc:spChg chg="add mod">
          <ac:chgData name="حصه بنت سودان العتيبي" userId="c1fe605c-1aaf-4791-a440-af891effc177" providerId="ADAL" clId="{F3F8F36E-E030-415C-97CA-32FAF5FDD75B}" dt="2024-01-06T19:21:34.131" v="1215" actId="207"/>
          <ac:spMkLst>
            <pc:docMk/>
            <pc:sldMk cId="1978907728" sldId="290"/>
            <ac:spMk id="22" creationId="{D60853C0-7CF7-605F-C960-AECC15D19EC0}"/>
          </ac:spMkLst>
        </pc:spChg>
        <pc:spChg chg="del mod">
          <ac:chgData name="حصه بنت سودان العتيبي" userId="c1fe605c-1aaf-4791-a440-af891effc177" providerId="ADAL" clId="{F3F8F36E-E030-415C-97CA-32FAF5FDD75B}" dt="2024-01-06T19:17:17.469" v="1188" actId="478"/>
          <ac:spMkLst>
            <pc:docMk/>
            <pc:sldMk cId="1978907728" sldId="290"/>
            <ac:spMk id="28" creationId="{F755A28C-1F78-5E0C-91DD-79FF8A0D7FF6}"/>
          </ac:spMkLst>
        </pc:spChg>
        <pc:spChg chg="mod">
          <ac:chgData name="حصه بنت سودان العتيبي" userId="c1fe605c-1aaf-4791-a440-af891effc177" providerId="ADAL" clId="{F3F8F36E-E030-415C-97CA-32FAF5FDD75B}" dt="2024-01-06T19:16:54.170" v="1180" actId="18245"/>
          <ac:spMkLst>
            <pc:docMk/>
            <pc:sldMk cId="1978907728" sldId="290"/>
            <ac:spMk id="29" creationId="{C9465988-00BD-DE00-7A10-B822CBAC430D}"/>
          </ac:spMkLst>
        </pc:spChg>
        <pc:spChg chg="del mod">
          <ac:chgData name="حصه بنت سودان العتيبي" userId="c1fe605c-1aaf-4791-a440-af891effc177" providerId="ADAL" clId="{F3F8F36E-E030-415C-97CA-32FAF5FDD75B}" dt="2024-01-06T19:17:15.740" v="1187" actId="478"/>
          <ac:spMkLst>
            <pc:docMk/>
            <pc:sldMk cId="1978907728" sldId="290"/>
            <ac:spMk id="30" creationId="{50F44BBE-0E06-630B-2225-7DCA40EE4170}"/>
          </ac:spMkLst>
        </pc:spChg>
        <pc:spChg chg="mod">
          <ac:chgData name="حصه بنت سودان العتيبي" userId="c1fe605c-1aaf-4791-a440-af891effc177" providerId="ADAL" clId="{F3F8F36E-E030-415C-97CA-32FAF5FDD75B}" dt="2024-01-06T19:16:54.170" v="1180" actId="18245"/>
          <ac:spMkLst>
            <pc:docMk/>
            <pc:sldMk cId="1978907728" sldId="290"/>
            <ac:spMk id="31" creationId="{8F6D6A4A-EB47-4F8E-AE35-9AD83D6B180C}"/>
          </ac:spMkLst>
        </pc:spChg>
        <pc:spChg chg="del mod">
          <ac:chgData name="حصه بنت سودان العتيبي" userId="c1fe605c-1aaf-4791-a440-af891effc177" providerId="ADAL" clId="{F3F8F36E-E030-415C-97CA-32FAF5FDD75B}" dt="2024-01-06T19:17:10.353" v="1184" actId="478"/>
          <ac:spMkLst>
            <pc:docMk/>
            <pc:sldMk cId="1978907728" sldId="290"/>
            <ac:spMk id="32" creationId="{3320C092-289B-50C8-A1D4-9485C12B30AA}"/>
          </ac:spMkLst>
        </pc:spChg>
        <pc:spChg chg="del mod">
          <ac:chgData name="حصه بنت سودان العتيبي" userId="c1fe605c-1aaf-4791-a440-af891effc177" providerId="ADAL" clId="{F3F8F36E-E030-415C-97CA-32FAF5FDD75B}" dt="2024-01-06T19:17:23.041" v="1189" actId="478"/>
          <ac:spMkLst>
            <pc:docMk/>
            <pc:sldMk cId="1978907728" sldId="290"/>
            <ac:spMk id="33" creationId="{A4150C08-19F6-E10F-714B-F1FC0749708F}"/>
          </ac:spMkLst>
        </pc:spChg>
        <pc:spChg chg="mod">
          <ac:chgData name="حصه بنت سودان العتيبي" userId="c1fe605c-1aaf-4791-a440-af891effc177" providerId="ADAL" clId="{F3F8F36E-E030-415C-97CA-32FAF5FDD75B}" dt="2024-01-06T19:16:54.170" v="1180" actId="18245"/>
          <ac:spMkLst>
            <pc:docMk/>
            <pc:sldMk cId="1978907728" sldId="290"/>
            <ac:spMk id="34" creationId="{F284A317-4B10-9B09-6FBB-F17136662CD8}"/>
          </ac:spMkLst>
        </pc:spChg>
        <pc:spChg chg="mod">
          <ac:chgData name="حصه بنت سودان العتيبي" userId="c1fe605c-1aaf-4791-a440-af891effc177" providerId="ADAL" clId="{F3F8F36E-E030-415C-97CA-32FAF5FDD75B}" dt="2024-01-06T19:16:54.170" v="1180" actId="18245"/>
          <ac:spMkLst>
            <pc:docMk/>
            <pc:sldMk cId="1978907728" sldId="290"/>
            <ac:spMk id="35" creationId="{E8394404-1536-567A-4ED5-F46BBA46BE02}"/>
          </ac:spMkLst>
        </pc:spChg>
        <pc:spChg chg="mod">
          <ac:chgData name="حصه بنت سودان العتيبي" userId="c1fe605c-1aaf-4791-a440-af891effc177" providerId="ADAL" clId="{F3F8F36E-E030-415C-97CA-32FAF5FDD75B}" dt="2024-01-06T19:16:54.170" v="1180" actId="18245"/>
          <ac:spMkLst>
            <pc:docMk/>
            <pc:sldMk cId="1978907728" sldId="290"/>
            <ac:spMk id="36" creationId="{B0A4CCC5-58FF-B5A4-DB29-D5BA98A1A74E}"/>
          </ac:spMkLst>
        </pc:spChg>
        <pc:spChg chg="mod">
          <ac:chgData name="حصه بنت سودان العتيبي" userId="c1fe605c-1aaf-4791-a440-af891effc177" providerId="ADAL" clId="{F3F8F36E-E030-415C-97CA-32FAF5FDD75B}" dt="2024-01-06T19:16:54.170" v="1180" actId="18245"/>
          <ac:spMkLst>
            <pc:docMk/>
            <pc:sldMk cId="1978907728" sldId="290"/>
            <ac:spMk id="37" creationId="{543CBC0D-24FF-E990-3D03-E2D34BF91EB2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0" creationId="{93212DD3-B8FF-2072-B00E-1CD13983028B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1" creationId="{964EB491-EEB3-AFE4-ADE4-074CC1686C66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2" creationId="{C27AA027-C32F-58E1-DFB7-72DAB6728445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3" creationId="{BD745292-6AC4-E514-B341-EEC65AA20EDE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4" creationId="{905ECE60-46D4-D987-D978-9B0B85CB75D7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5" creationId="{3E56D750-960D-F2DA-B2A7-FD50387CA4BB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6" creationId="{F82E33AE-202D-82B5-B7F8-D63969D8CB67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7" creationId="{9B81A200-9AA1-E63B-9C96-31986E1E608F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8" creationId="{D1FC8162-EEC8-D465-DB83-5770FD5253A1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49" creationId="{07D1929A-7739-95A2-0333-4430FD129BD3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50" creationId="{3A1E3202-FE13-78D6-7F41-A7744249CA6D}"/>
          </ac:spMkLst>
        </pc:spChg>
        <pc:spChg chg="mod">
          <ac:chgData name="حصه بنت سودان العتيبي" userId="c1fe605c-1aaf-4791-a440-af891effc177" providerId="ADAL" clId="{F3F8F36E-E030-415C-97CA-32FAF5FDD75B}" dt="2024-01-06T19:18:33.194" v="1192" actId="18245"/>
          <ac:spMkLst>
            <pc:docMk/>
            <pc:sldMk cId="1978907728" sldId="290"/>
            <ac:spMk id="51" creationId="{18FA05A3-76C0-C21F-D893-D3FD7A8E9A4C}"/>
          </ac:spMkLst>
        </pc:spChg>
        <pc:spChg chg="add mod">
          <ac:chgData name="حصه بنت سودان العتيبي" userId="c1fe605c-1aaf-4791-a440-af891effc177" providerId="ADAL" clId="{F3F8F36E-E030-415C-97CA-32FAF5FDD75B}" dt="2024-01-06T19:21:48.233" v="1217" actId="207"/>
          <ac:spMkLst>
            <pc:docMk/>
            <pc:sldMk cId="1978907728" sldId="290"/>
            <ac:spMk id="52" creationId="{89B81941-D946-E83E-9352-1C0FB595905F}"/>
          </ac:spMkLst>
        </pc:spChg>
        <pc:grpChg chg="add del mod">
          <ac:chgData name="حصه بنت سودان العتيبي" userId="c1fe605c-1aaf-4791-a440-af891effc177" providerId="ADAL" clId="{F3F8F36E-E030-415C-97CA-32FAF5FDD75B}" dt="2024-01-06T19:17:24.985" v="1190" actId="478"/>
          <ac:grpSpMkLst>
            <pc:docMk/>
            <pc:sldMk cId="1978907728" sldId="290"/>
            <ac:grpSpMk id="27" creationId="{A61F043C-8DE0-45CD-52C3-E100040316C4}"/>
          </ac:grpSpMkLst>
        </pc:grpChg>
        <pc:grpChg chg="del mod">
          <ac:chgData name="حصه بنت سودان العتيبي" userId="c1fe605c-1aaf-4791-a440-af891effc177" providerId="ADAL" clId="{F3F8F36E-E030-415C-97CA-32FAF5FDD75B}" dt="2024-01-06T19:18:42.059" v="1193" actId="478"/>
          <ac:grpSpMkLst>
            <pc:docMk/>
            <pc:sldMk cId="1978907728" sldId="290"/>
            <ac:grpSpMk id="39" creationId="{174712C8-248B-5A0D-B851-48CB863EBCE5}"/>
          </ac:grpSpMkLst>
        </pc:grpChg>
        <pc:graphicFrameChg chg="add del modGraphic">
          <ac:chgData name="حصه بنت سودان العتيبي" userId="c1fe605c-1aaf-4791-a440-af891effc177" providerId="ADAL" clId="{F3F8F36E-E030-415C-97CA-32FAF5FDD75B}" dt="2024-01-06T19:16:54.170" v="1180" actId="18245"/>
          <ac:graphicFrameMkLst>
            <pc:docMk/>
            <pc:sldMk cId="1978907728" sldId="290"/>
            <ac:graphicFrameMk id="26" creationId="{B92039BE-6204-4D5D-17C1-FE2BA5BC82CF}"/>
          </ac:graphicFrameMkLst>
        </pc:graphicFrameChg>
        <pc:graphicFrameChg chg="add del modGraphic">
          <ac:chgData name="حصه بنت سودان العتيبي" userId="c1fe605c-1aaf-4791-a440-af891effc177" providerId="ADAL" clId="{F3F8F36E-E030-415C-97CA-32FAF5FDD75B}" dt="2024-01-06T19:18:33.194" v="1192" actId="18245"/>
          <ac:graphicFrameMkLst>
            <pc:docMk/>
            <pc:sldMk cId="1978907728" sldId="290"/>
            <ac:graphicFrameMk id="38" creationId="{730F7276-211F-BE96-5918-5256858D24BC}"/>
          </ac:graphicFrameMkLst>
        </pc:graphicFrameChg>
        <pc:picChg chg="add mod modCrop">
          <ac:chgData name="حصه بنت سودان العتيبي" userId="c1fe605c-1aaf-4791-a440-af891effc177" providerId="ADAL" clId="{F3F8F36E-E030-415C-97CA-32FAF5FDD75B}" dt="2024-01-06T19:12:18.469" v="1135" actId="1076"/>
          <ac:picMkLst>
            <pc:docMk/>
            <pc:sldMk cId="1978907728" sldId="290"/>
            <ac:picMk id="18" creationId="{07844377-B5FA-CDBF-3FEB-09B9E6977119}"/>
          </ac:picMkLst>
        </pc:picChg>
        <pc:picChg chg="add del mod">
          <ac:chgData name="حصه بنت سودان العتيبي" userId="c1fe605c-1aaf-4791-a440-af891effc177" providerId="ADAL" clId="{F3F8F36E-E030-415C-97CA-32FAF5FDD75B}" dt="2024-01-06T19:09:36.844" v="1103" actId="478"/>
          <ac:picMkLst>
            <pc:docMk/>
            <pc:sldMk cId="1978907728" sldId="290"/>
            <ac:picMk id="3074" creationId="{C07AF39A-844D-C4BD-6C59-64B9C876C191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9:13:46.037" v="1167" actId="1076"/>
          <ac:picMkLst>
            <pc:docMk/>
            <pc:sldMk cId="1978907728" sldId="290"/>
            <ac:picMk id="3076" creationId="{4DBCA6F4-20EC-CA7A-4F9B-D86AB722CA87}"/>
          </ac:picMkLst>
        </pc:picChg>
      </pc:sldChg>
      <pc:sldChg chg="addSp delSp modSp new mod modTransition">
        <pc:chgData name="حصه بنت سودان العتيبي" userId="c1fe605c-1aaf-4791-a440-af891effc177" providerId="ADAL" clId="{F3F8F36E-E030-415C-97CA-32FAF5FDD75B}" dt="2024-01-06T19:46:36.047" v="1483"/>
        <pc:sldMkLst>
          <pc:docMk/>
          <pc:sldMk cId="4262939251" sldId="291"/>
        </pc:sldMkLst>
        <pc:spChg chg="del">
          <ac:chgData name="حصه بنت سودان العتيبي" userId="c1fe605c-1aaf-4791-a440-af891effc177" providerId="ADAL" clId="{F3F8F36E-E030-415C-97CA-32FAF5FDD75B}" dt="2024-01-06T19:22:47.775" v="1224" actId="478"/>
          <ac:spMkLst>
            <pc:docMk/>
            <pc:sldMk cId="4262939251" sldId="291"/>
            <ac:spMk id="2" creationId="{5B679E2F-3110-297D-7BDD-281B67C85E2A}"/>
          </ac:spMkLst>
        </pc:spChg>
        <pc:spChg chg="del">
          <ac:chgData name="حصه بنت سودان العتيبي" userId="c1fe605c-1aaf-4791-a440-af891effc177" providerId="ADAL" clId="{F3F8F36E-E030-415C-97CA-32FAF5FDD75B}" dt="2024-01-06T19:22:47.775" v="1224" actId="478"/>
          <ac:spMkLst>
            <pc:docMk/>
            <pc:sldMk cId="4262939251" sldId="291"/>
            <ac:spMk id="3" creationId="{6795314A-B9EC-4091-9813-5BF754E0E916}"/>
          </ac:spMkLst>
        </pc:spChg>
        <pc:spChg chg="del">
          <ac:chgData name="حصه بنت سودان العتيبي" userId="c1fe605c-1aaf-4791-a440-af891effc177" providerId="ADAL" clId="{F3F8F36E-E030-415C-97CA-32FAF5FDD75B}" dt="2024-01-06T19:22:47.775" v="1224" actId="478"/>
          <ac:spMkLst>
            <pc:docMk/>
            <pc:sldMk cId="4262939251" sldId="291"/>
            <ac:spMk id="4" creationId="{9183C32F-40B2-B3FA-C33B-E2C6B588114D}"/>
          </ac:spMkLst>
        </pc:spChg>
        <pc:spChg chg="del">
          <ac:chgData name="حصه بنت سودان العتيبي" userId="c1fe605c-1aaf-4791-a440-af891effc177" providerId="ADAL" clId="{F3F8F36E-E030-415C-97CA-32FAF5FDD75B}" dt="2024-01-06T19:22:47.775" v="1224" actId="478"/>
          <ac:spMkLst>
            <pc:docMk/>
            <pc:sldMk cId="4262939251" sldId="291"/>
            <ac:spMk id="5" creationId="{146BB724-CE7D-B787-48B6-6783A823FC8F}"/>
          </ac:spMkLst>
        </pc:spChg>
        <pc:spChg chg="del">
          <ac:chgData name="حصه بنت سودان العتيبي" userId="c1fe605c-1aaf-4791-a440-af891effc177" providerId="ADAL" clId="{F3F8F36E-E030-415C-97CA-32FAF5FDD75B}" dt="2024-01-06T19:22:47.775" v="1224" actId="478"/>
          <ac:spMkLst>
            <pc:docMk/>
            <pc:sldMk cId="4262939251" sldId="291"/>
            <ac:spMk id="6" creationId="{3110F5D5-543C-950F-ED16-61559BDC8061}"/>
          </ac:spMkLst>
        </pc:spChg>
        <pc:spChg chg="add mod">
          <ac:chgData name="حصه بنت سودان العتيبي" userId="c1fe605c-1aaf-4791-a440-af891effc177" providerId="ADAL" clId="{F3F8F36E-E030-415C-97CA-32FAF5FDD75B}" dt="2024-01-06T19:26:11.194" v="1247" actId="207"/>
          <ac:spMkLst>
            <pc:docMk/>
            <pc:sldMk cId="4262939251" sldId="291"/>
            <ac:spMk id="8" creationId="{B13FB5F1-64EE-2A4F-5FE8-3F868AF81253}"/>
          </ac:spMkLst>
        </pc:spChg>
        <pc:spChg chg="add mod">
          <ac:chgData name="حصه بنت سودان العتيبي" userId="c1fe605c-1aaf-4791-a440-af891effc177" providerId="ADAL" clId="{F3F8F36E-E030-415C-97CA-32FAF5FDD75B}" dt="2024-01-06T19:26:33.964" v="1251" actId="20577"/>
          <ac:spMkLst>
            <pc:docMk/>
            <pc:sldMk cId="4262939251" sldId="291"/>
            <ac:spMk id="10" creationId="{9A0FC0A7-5A49-1D06-4942-B2A7EC744C2E}"/>
          </ac:spMkLst>
        </pc:spChg>
        <pc:spChg chg="add mod">
          <ac:chgData name="حصه بنت سودان العتيبي" userId="c1fe605c-1aaf-4791-a440-af891effc177" providerId="ADAL" clId="{F3F8F36E-E030-415C-97CA-32FAF5FDD75B}" dt="2024-01-06T19:26:51.254" v="1258" actId="207"/>
          <ac:spMkLst>
            <pc:docMk/>
            <pc:sldMk cId="4262939251" sldId="291"/>
            <ac:spMk id="12" creationId="{B0BFD422-19FE-CF45-E08E-50B9A7C2BA9F}"/>
          </ac:spMkLst>
        </pc:spChg>
        <pc:picChg chg="add mod">
          <ac:chgData name="حصه بنت سودان العتيبي" userId="c1fe605c-1aaf-4791-a440-af891effc177" providerId="ADAL" clId="{F3F8F36E-E030-415C-97CA-32FAF5FDD75B}" dt="2024-01-06T19:25:15.934" v="1236" actId="1076"/>
          <ac:picMkLst>
            <pc:docMk/>
            <pc:sldMk cId="4262939251" sldId="291"/>
            <ac:picMk id="5122" creationId="{CD4B744E-0DC8-0BE9-BF24-5C9E4DAFDD5B}"/>
          </ac:picMkLst>
        </pc:picChg>
      </pc:sldChg>
      <pc:sldChg chg="addSp delSp modSp new mod ord modTransition">
        <pc:chgData name="حصه بنت سودان العتيبي" userId="c1fe605c-1aaf-4791-a440-af891effc177" providerId="ADAL" clId="{F3F8F36E-E030-415C-97CA-32FAF5FDD75B}" dt="2024-01-06T19:47:14.103" v="1487"/>
        <pc:sldMkLst>
          <pc:docMk/>
          <pc:sldMk cId="787126535" sldId="292"/>
        </pc:sldMkLst>
        <pc:spChg chg="del">
          <ac:chgData name="حصه بنت سودان العتيبي" userId="c1fe605c-1aaf-4791-a440-af891effc177" providerId="ADAL" clId="{F3F8F36E-E030-415C-97CA-32FAF5FDD75B}" dt="2024-01-06T19:28:40.173" v="1262" actId="478"/>
          <ac:spMkLst>
            <pc:docMk/>
            <pc:sldMk cId="787126535" sldId="292"/>
            <ac:spMk id="2" creationId="{C0585C96-40D1-57AC-9879-0662F73C362C}"/>
          </ac:spMkLst>
        </pc:spChg>
        <pc:spChg chg="del">
          <ac:chgData name="حصه بنت سودان العتيبي" userId="c1fe605c-1aaf-4791-a440-af891effc177" providerId="ADAL" clId="{F3F8F36E-E030-415C-97CA-32FAF5FDD75B}" dt="2024-01-06T19:28:40.173" v="1262" actId="478"/>
          <ac:spMkLst>
            <pc:docMk/>
            <pc:sldMk cId="787126535" sldId="292"/>
            <ac:spMk id="3" creationId="{C814727D-2D77-A24F-68B4-D3FC5D232DBD}"/>
          </ac:spMkLst>
        </pc:spChg>
        <pc:spChg chg="del">
          <ac:chgData name="حصه بنت سودان العتيبي" userId="c1fe605c-1aaf-4791-a440-af891effc177" providerId="ADAL" clId="{F3F8F36E-E030-415C-97CA-32FAF5FDD75B}" dt="2024-01-06T19:28:40.173" v="1262" actId="478"/>
          <ac:spMkLst>
            <pc:docMk/>
            <pc:sldMk cId="787126535" sldId="292"/>
            <ac:spMk id="4" creationId="{CD175834-C3FF-6B82-4AC9-30C479882D30}"/>
          </ac:spMkLst>
        </pc:spChg>
        <pc:spChg chg="del">
          <ac:chgData name="حصه بنت سودان العتيبي" userId="c1fe605c-1aaf-4791-a440-af891effc177" providerId="ADAL" clId="{F3F8F36E-E030-415C-97CA-32FAF5FDD75B}" dt="2024-01-06T19:28:40.173" v="1262" actId="478"/>
          <ac:spMkLst>
            <pc:docMk/>
            <pc:sldMk cId="787126535" sldId="292"/>
            <ac:spMk id="5" creationId="{CA100937-EBAF-F6B5-A22C-013548911AD6}"/>
          </ac:spMkLst>
        </pc:spChg>
        <pc:picChg chg="add del mod">
          <ac:chgData name="حصه بنت سودان العتيبي" userId="c1fe605c-1aaf-4791-a440-af891effc177" providerId="ADAL" clId="{F3F8F36E-E030-415C-97CA-32FAF5FDD75B}" dt="2024-01-06T19:29:40.147" v="1272" actId="478"/>
          <ac:picMkLst>
            <pc:docMk/>
            <pc:sldMk cId="787126535" sldId="292"/>
            <ac:picMk id="6146" creationId="{AA9C74EE-715E-2ACA-CAD2-FAB84BBA6C44}"/>
          </ac:picMkLst>
        </pc:picChg>
        <pc:picChg chg="add mod">
          <ac:chgData name="حصه بنت سودان العتيبي" userId="c1fe605c-1aaf-4791-a440-af891effc177" providerId="ADAL" clId="{F3F8F36E-E030-415C-97CA-32FAF5FDD75B}" dt="2024-01-06T19:29:44.055" v="1274" actId="1076"/>
          <ac:picMkLst>
            <pc:docMk/>
            <pc:sldMk cId="787126535" sldId="292"/>
            <ac:picMk id="6148" creationId="{178B59FC-099D-1885-CAFD-0262123A11F7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F3F8F36E-E030-415C-97CA-32FAF5FDD75B}" dt="2024-01-06T19:46:59.937" v="1485"/>
        <pc:sldMkLst>
          <pc:docMk/>
          <pc:sldMk cId="1769143044" sldId="293"/>
        </pc:sldMkLst>
        <pc:spChg chg="del">
          <ac:chgData name="حصه بنت سودان العتيبي" userId="c1fe605c-1aaf-4791-a440-af891effc177" providerId="ADAL" clId="{F3F8F36E-E030-415C-97CA-32FAF5FDD75B}" dt="2024-01-06T19:30:26.931" v="1277" actId="478"/>
          <ac:spMkLst>
            <pc:docMk/>
            <pc:sldMk cId="1769143044" sldId="293"/>
            <ac:spMk id="2" creationId="{2EE40EBC-8B8B-5B3B-0F8F-25867383E2F5}"/>
          </ac:spMkLst>
        </pc:spChg>
        <pc:spChg chg="del">
          <ac:chgData name="حصه بنت سودان العتيبي" userId="c1fe605c-1aaf-4791-a440-af891effc177" providerId="ADAL" clId="{F3F8F36E-E030-415C-97CA-32FAF5FDD75B}" dt="2024-01-06T19:30:26.931" v="1277" actId="478"/>
          <ac:spMkLst>
            <pc:docMk/>
            <pc:sldMk cId="1769143044" sldId="293"/>
            <ac:spMk id="3" creationId="{11FD2AF7-5CF6-74DB-B9E1-AA4576B4C621}"/>
          </ac:spMkLst>
        </pc:spChg>
        <pc:spChg chg="del">
          <ac:chgData name="حصه بنت سودان العتيبي" userId="c1fe605c-1aaf-4791-a440-af891effc177" providerId="ADAL" clId="{F3F8F36E-E030-415C-97CA-32FAF5FDD75B}" dt="2024-01-06T19:30:26.931" v="1277" actId="478"/>
          <ac:spMkLst>
            <pc:docMk/>
            <pc:sldMk cId="1769143044" sldId="293"/>
            <ac:spMk id="4" creationId="{B76A6EAE-78B5-BD13-70B9-9420940B965A}"/>
          </ac:spMkLst>
        </pc:spChg>
        <pc:spChg chg="del">
          <ac:chgData name="حصه بنت سودان العتيبي" userId="c1fe605c-1aaf-4791-a440-af891effc177" providerId="ADAL" clId="{F3F8F36E-E030-415C-97CA-32FAF5FDD75B}" dt="2024-01-06T19:30:26.931" v="1277" actId="478"/>
          <ac:spMkLst>
            <pc:docMk/>
            <pc:sldMk cId="1769143044" sldId="293"/>
            <ac:spMk id="5" creationId="{D0978CAA-0F01-5B40-1857-0B816AE8179C}"/>
          </ac:spMkLst>
        </pc:spChg>
        <pc:spChg chg="del">
          <ac:chgData name="حصه بنت سودان العتيبي" userId="c1fe605c-1aaf-4791-a440-af891effc177" providerId="ADAL" clId="{F3F8F36E-E030-415C-97CA-32FAF5FDD75B}" dt="2024-01-06T19:30:26.931" v="1277" actId="478"/>
          <ac:spMkLst>
            <pc:docMk/>
            <pc:sldMk cId="1769143044" sldId="293"/>
            <ac:spMk id="6" creationId="{CF931FFF-D6A6-3E5B-BBEF-3E01AB2470AB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2:17.365" v="1304" actId="1076"/>
          <ac:spMkLst>
            <pc:docMk/>
            <pc:sldMk cId="1769143044" sldId="293"/>
            <ac:spMk id="10" creationId="{D1C2C973-6605-7262-1620-D50482D60E6C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5:50.308" v="1363" actId="207"/>
          <ac:spMkLst>
            <pc:docMk/>
            <pc:sldMk cId="1769143044" sldId="293"/>
            <ac:spMk id="11" creationId="{FA9BC7AE-6C94-F374-9E10-7BDBB71B0C67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3:27.175" v="1328"/>
          <ac:spMkLst>
            <pc:docMk/>
            <pc:sldMk cId="1769143044" sldId="293"/>
            <ac:spMk id="12" creationId="{BCACF270-50FF-5382-7779-2B2101269F59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3:09.709" v="1320"/>
          <ac:spMkLst>
            <pc:docMk/>
            <pc:sldMk cId="1769143044" sldId="293"/>
            <ac:spMk id="13" creationId="{AD3DBABB-CA6E-2367-4B79-4CEC349B1B8D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4:11.056" v="1341" actId="1076"/>
          <ac:spMkLst>
            <pc:docMk/>
            <pc:sldMk cId="1769143044" sldId="293"/>
            <ac:spMk id="14" creationId="{563EB31A-D0DD-A831-12D4-77C1C727858A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5:54.648" v="1364" actId="207"/>
          <ac:spMkLst>
            <pc:docMk/>
            <pc:sldMk cId="1769143044" sldId="293"/>
            <ac:spMk id="15" creationId="{308BA633-E3A4-F9A9-6CBD-B693DC40A8E4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5:01.005" v="1358" actId="1076"/>
          <ac:spMkLst>
            <pc:docMk/>
            <pc:sldMk cId="1769143044" sldId="293"/>
            <ac:spMk id="16" creationId="{12B9E736-F0D9-9A45-8DC4-F4819B1E4F32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5:59.710" v="1365" actId="207"/>
          <ac:spMkLst>
            <pc:docMk/>
            <pc:sldMk cId="1769143044" sldId="293"/>
            <ac:spMk id="17" creationId="{E2977818-3F37-BDA7-EEB6-21EE30E873F7}"/>
          </ac:spMkLst>
        </pc:spChg>
        <pc:spChg chg="add mod">
          <ac:chgData name="حصه بنت سودان العتيبي" userId="c1fe605c-1aaf-4791-a440-af891effc177" providerId="ADAL" clId="{F3F8F36E-E030-415C-97CA-32FAF5FDD75B}" dt="2024-01-06T19:39:26.482" v="1395" actId="1076"/>
          <ac:spMkLst>
            <pc:docMk/>
            <pc:sldMk cId="1769143044" sldId="293"/>
            <ac:spMk id="19" creationId="{6F16859D-5B62-4E38-692D-867F94F24162}"/>
          </ac:spMkLst>
        </pc:spChg>
        <pc:picChg chg="add mod modCrop">
          <ac:chgData name="حصه بنت سودان العتيبي" userId="c1fe605c-1aaf-4791-a440-af891effc177" providerId="ADAL" clId="{F3F8F36E-E030-415C-97CA-32FAF5FDD75B}" dt="2024-01-06T19:31:13.053" v="1290" actId="1440"/>
          <ac:picMkLst>
            <pc:docMk/>
            <pc:sldMk cId="1769143044" sldId="293"/>
            <ac:picMk id="8" creationId="{61BB7730-4C05-8C37-3F0A-4C60891D276C}"/>
          </ac:picMkLst>
        </pc:picChg>
      </pc:sldChg>
      <pc:sldChg chg="addSp delSp modSp new mod modTransition">
        <pc:chgData name="حصه بنت سودان العتيبي" userId="c1fe605c-1aaf-4791-a440-af891effc177" providerId="ADAL" clId="{F3F8F36E-E030-415C-97CA-32FAF5FDD75B}" dt="2024-01-06T19:47:09.331" v="1486"/>
        <pc:sldMkLst>
          <pc:docMk/>
          <pc:sldMk cId="2100115366" sldId="294"/>
        </pc:sldMkLst>
        <pc:spChg chg="del">
          <ac:chgData name="حصه بنت سودان العتيبي" userId="c1fe605c-1aaf-4791-a440-af891effc177" providerId="ADAL" clId="{F3F8F36E-E030-415C-97CA-32FAF5FDD75B}" dt="2024-01-06T19:40:49.094" v="1419" actId="478"/>
          <ac:spMkLst>
            <pc:docMk/>
            <pc:sldMk cId="2100115366" sldId="294"/>
            <ac:spMk id="2" creationId="{5004B090-9E7C-3809-ABE2-BF9A27B70EA1}"/>
          </ac:spMkLst>
        </pc:spChg>
        <pc:spChg chg="del">
          <ac:chgData name="حصه بنت سودان العتيبي" userId="c1fe605c-1aaf-4791-a440-af891effc177" providerId="ADAL" clId="{F3F8F36E-E030-415C-97CA-32FAF5FDD75B}" dt="2024-01-06T19:40:49.094" v="1419" actId="478"/>
          <ac:spMkLst>
            <pc:docMk/>
            <pc:sldMk cId="2100115366" sldId="294"/>
            <ac:spMk id="3" creationId="{BA000D4E-9CF7-138F-6319-6DBC22324B65}"/>
          </ac:spMkLst>
        </pc:spChg>
        <pc:spChg chg="del">
          <ac:chgData name="حصه بنت سودان العتيبي" userId="c1fe605c-1aaf-4791-a440-af891effc177" providerId="ADAL" clId="{F3F8F36E-E030-415C-97CA-32FAF5FDD75B}" dt="2024-01-06T19:40:49.094" v="1419" actId="478"/>
          <ac:spMkLst>
            <pc:docMk/>
            <pc:sldMk cId="2100115366" sldId="294"/>
            <ac:spMk id="4" creationId="{40FCD928-5A45-4463-2BB9-1A9DBBFE9472}"/>
          </ac:spMkLst>
        </pc:spChg>
        <pc:spChg chg="del">
          <ac:chgData name="حصه بنت سودان العتيبي" userId="c1fe605c-1aaf-4791-a440-af891effc177" providerId="ADAL" clId="{F3F8F36E-E030-415C-97CA-32FAF5FDD75B}" dt="2024-01-06T19:40:49.094" v="1419" actId="478"/>
          <ac:spMkLst>
            <pc:docMk/>
            <pc:sldMk cId="2100115366" sldId="294"/>
            <ac:spMk id="5" creationId="{F46AEFBE-D9C7-A634-6A69-8ABD3FFDF228}"/>
          </ac:spMkLst>
        </pc:spChg>
        <pc:spChg chg="del">
          <ac:chgData name="حصه بنت سودان العتيبي" userId="c1fe605c-1aaf-4791-a440-af891effc177" providerId="ADAL" clId="{F3F8F36E-E030-415C-97CA-32FAF5FDD75B}" dt="2024-01-06T19:40:49.094" v="1419" actId="478"/>
          <ac:spMkLst>
            <pc:docMk/>
            <pc:sldMk cId="2100115366" sldId="294"/>
            <ac:spMk id="6" creationId="{144EA93E-0BA1-B2EA-6AAC-2D3B15009C0D}"/>
          </ac:spMkLst>
        </pc:spChg>
        <pc:spChg chg="add mod">
          <ac:chgData name="حصه بنت سودان العتيبي" userId="c1fe605c-1aaf-4791-a440-af891effc177" providerId="ADAL" clId="{F3F8F36E-E030-415C-97CA-32FAF5FDD75B}" dt="2024-01-06T19:43:48.918" v="1466" actId="1076"/>
          <ac:spMkLst>
            <pc:docMk/>
            <pc:sldMk cId="2100115366" sldId="294"/>
            <ac:spMk id="8" creationId="{FF50E33E-F8D7-AA33-C7EF-B6C375E60976}"/>
          </ac:spMkLst>
        </pc:spChg>
        <pc:spChg chg="add mod">
          <ac:chgData name="حصه بنت سودان العتيبي" userId="c1fe605c-1aaf-4791-a440-af891effc177" providerId="ADAL" clId="{F3F8F36E-E030-415C-97CA-32FAF5FDD75B}" dt="2024-01-06T19:43:43.735" v="1465" actId="1076"/>
          <ac:spMkLst>
            <pc:docMk/>
            <pc:sldMk cId="2100115366" sldId="294"/>
            <ac:spMk id="9" creationId="{AD0547DA-35B7-62FC-4647-FC3E958297B9}"/>
          </ac:spMkLst>
        </pc:spChg>
        <pc:picChg chg="add mod">
          <ac:chgData name="حصه بنت سودان العتيبي" userId="c1fe605c-1aaf-4791-a440-af891effc177" providerId="ADAL" clId="{F3F8F36E-E030-415C-97CA-32FAF5FDD75B}" dt="2024-01-06T19:43:41.519" v="1464" actId="1076"/>
          <ac:picMkLst>
            <pc:docMk/>
            <pc:sldMk cId="2100115366" sldId="294"/>
            <ac:picMk id="11" creationId="{0DB228E3-FD22-3197-89A1-78918ED157B3}"/>
          </ac:picMkLst>
        </pc:picChg>
      </pc:sldChg>
      <pc:sldChg chg="modSp add mod ord">
        <pc:chgData name="حصه بنت سودان العتيبي" userId="c1fe605c-1aaf-4791-a440-af891effc177" providerId="ADAL" clId="{F3F8F36E-E030-415C-97CA-32FAF5FDD75B}" dt="2024-01-06T19:45:42.978" v="1481" actId="20577"/>
        <pc:sldMkLst>
          <pc:docMk/>
          <pc:sldMk cId="28318428" sldId="295"/>
        </pc:sldMkLst>
        <pc:spChg chg="mod">
          <ac:chgData name="حصه بنت سودان العتيبي" userId="c1fe605c-1aaf-4791-a440-af891effc177" providerId="ADAL" clId="{F3F8F36E-E030-415C-97CA-32FAF5FDD75B}" dt="2024-01-06T19:45:42.978" v="1481" actId="20577"/>
          <ac:spMkLst>
            <pc:docMk/>
            <pc:sldMk cId="28318428" sldId="295"/>
            <ac:spMk id="2" creationId="{216815C6-3AD0-46E6-A74A-1967BD91AF50}"/>
          </ac:spMkLst>
        </pc:spChg>
      </pc:sldChg>
      <pc:sldChg chg="add del">
        <pc:chgData name="حصه بنت سودان العتيبي" userId="c1fe605c-1aaf-4791-a440-af891effc177" providerId="ADAL" clId="{F3F8F36E-E030-415C-97CA-32FAF5FDD75B}" dt="2024-01-06T19:44:39.701" v="1474" actId="2696"/>
        <pc:sldMkLst>
          <pc:docMk/>
          <pc:sldMk cId="31431893" sldId="296"/>
        </pc:sldMkLst>
      </pc:sldChg>
      <pc:sldChg chg="modSp add mod">
        <pc:chgData name="حصه بنت سودان العتيبي" userId="c1fe605c-1aaf-4791-a440-af891effc177" providerId="ADAL" clId="{F3F8F36E-E030-415C-97CA-32FAF5FDD75B}" dt="2024-01-06T19:45:24.982" v="1479" actId="20577"/>
        <pc:sldMkLst>
          <pc:docMk/>
          <pc:sldMk cId="1056415005" sldId="296"/>
        </pc:sldMkLst>
        <pc:spChg chg="mod">
          <ac:chgData name="حصه بنت سودان العتيبي" userId="c1fe605c-1aaf-4791-a440-af891effc177" providerId="ADAL" clId="{F3F8F36E-E030-415C-97CA-32FAF5FDD75B}" dt="2024-01-06T19:45:24.982" v="1479" actId="20577"/>
          <ac:spMkLst>
            <pc:docMk/>
            <pc:sldMk cId="1056415005" sldId="296"/>
            <ac:spMk id="2" creationId="{216815C6-3AD0-46E6-A74A-1967BD91AF50}"/>
          </ac:spMkLst>
        </pc:spChg>
      </pc:sldChg>
      <pc:sldChg chg="addSp delSp modSp new mod modTransition modAnim">
        <pc:chgData name="حصه بنت سودان العتيبي" userId="c1fe605c-1aaf-4791-a440-af891effc177" providerId="ADAL" clId="{F3F8F36E-E030-415C-97CA-32FAF5FDD75B}" dt="2024-01-06T20:41:36.109" v="1577"/>
        <pc:sldMkLst>
          <pc:docMk/>
          <pc:sldMk cId="1200793346" sldId="297"/>
        </pc:sldMkLst>
        <pc:spChg chg="del">
          <ac:chgData name="حصه بنت سودان العتيبي" userId="c1fe605c-1aaf-4791-a440-af891effc177" providerId="ADAL" clId="{F3F8F36E-E030-415C-97CA-32FAF5FDD75B}" dt="2024-01-06T20:29:13.467" v="1503" actId="478"/>
          <ac:spMkLst>
            <pc:docMk/>
            <pc:sldMk cId="1200793346" sldId="297"/>
            <ac:spMk id="2" creationId="{E8B55B7D-8D47-A419-3B69-0F704EC0B6C6}"/>
          </ac:spMkLst>
        </pc:spChg>
        <pc:spChg chg="del">
          <ac:chgData name="حصه بنت سودان العتيبي" userId="c1fe605c-1aaf-4791-a440-af891effc177" providerId="ADAL" clId="{F3F8F36E-E030-415C-97CA-32FAF5FDD75B}" dt="2024-01-06T20:29:13.467" v="1503" actId="478"/>
          <ac:spMkLst>
            <pc:docMk/>
            <pc:sldMk cId="1200793346" sldId="297"/>
            <ac:spMk id="3" creationId="{612C2163-43A4-0711-83C3-A15B2FEF27B5}"/>
          </ac:spMkLst>
        </pc:spChg>
        <pc:spChg chg="del">
          <ac:chgData name="حصه بنت سودان العتيبي" userId="c1fe605c-1aaf-4791-a440-af891effc177" providerId="ADAL" clId="{F3F8F36E-E030-415C-97CA-32FAF5FDD75B}" dt="2024-01-06T20:29:13.467" v="1503" actId="478"/>
          <ac:spMkLst>
            <pc:docMk/>
            <pc:sldMk cId="1200793346" sldId="297"/>
            <ac:spMk id="4" creationId="{B129D063-5D37-2666-C8FF-4CF0D665EBF4}"/>
          </ac:spMkLst>
        </pc:spChg>
        <pc:spChg chg="del">
          <ac:chgData name="حصه بنت سودان العتيبي" userId="c1fe605c-1aaf-4791-a440-af891effc177" providerId="ADAL" clId="{F3F8F36E-E030-415C-97CA-32FAF5FDD75B}" dt="2024-01-06T20:29:13.467" v="1503" actId="478"/>
          <ac:spMkLst>
            <pc:docMk/>
            <pc:sldMk cId="1200793346" sldId="297"/>
            <ac:spMk id="5" creationId="{283012AB-AE66-CDFD-4A99-7122468A24FB}"/>
          </ac:spMkLst>
        </pc:spChg>
        <pc:spChg chg="del">
          <ac:chgData name="حصه بنت سودان العتيبي" userId="c1fe605c-1aaf-4791-a440-af891effc177" providerId="ADAL" clId="{F3F8F36E-E030-415C-97CA-32FAF5FDD75B}" dt="2024-01-06T20:29:13.467" v="1503" actId="478"/>
          <ac:spMkLst>
            <pc:docMk/>
            <pc:sldMk cId="1200793346" sldId="297"/>
            <ac:spMk id="6" creationId="{9AEA1AB5-1404-2130-4C3D-09C883A10102}"/>
          </ac:spMkLst>
        </pc:spChg>
        <pc:spChg chg="add mod">
          <ac:chgData name="حصه بنت سودان العتيبي" userId="c1fe605c-1aaf-4791-a440-af891effc177" providerId="ADAL" clId="{F3F8F36E-E030-415C-97CA-32FAF5FDD75B}" dt="2024-01-06T20:34:04.058" v="1519" actId="14100"/>
          <ac:spMkLst>
            <pc:docMk/>
            <pc:sldMk cId="1200793346" sldId="297"/>
            <ac:spMk id="8" creationId="{8C419E42-2B92-3BCB-01CA-284A229C6FF7}"/>
          </ac:spMkLst>
        </pc:spChg>
        <pc:spChg chg="add mod">
          <ac:chgData name="حصه بنت سودان العتيبي" userId="c1fe605c-1aaf-4791-a440-af891effc177" providerId="ADAL" clId="{F3F8F36E-E030-415C-97CA-32FAF5FDD75B}" dt="2024-01-06T20:40:41.854" v="1573" actId="2711"/>
          <ac:spMkLst>
            <pc:docMk/>
            <pc:sldMk cId="1200793346" sldId="297"/>
            <ac:spMk id="9" creationId="{CC9FE194-8BAC-31D6-F59E-671D0387ED21}"/>
          </ac:spMkLst>
        </pc:spChg>
        <pc:spChg chg="add del mod topLvl">
          <ac:chgData name="حصه بنت سودان العتيبي" userId="c1fe605c-1aaf-4791-a440-af891effc177" providerId="ADAL" clId="{F3F8F36E-E030-415C-97CA-32FAF5FDD75B}" dt="2024-01-06T20:38:14.440" v="1548" actId="478"/>
          <ac:spMkLst>
            <pc:docMk/>
            <pc:sldMk cId="1200793346" sldId="297"/>
            <ac:spMk id="10" creationId="{F9EA9E6C-75CD-9E6B-7BBA-46BC8A527BE6}"/>
          </ac:spMkLst>
        </pc:spChg>
        <pc:spChg chg="add mod">
          <ac:chgData name="حصه بنت سودان العتيبي" userId="c1fe605c-1aaf-4791-a440-af891effc177" providerId="ADAL" clId="{F3F8F36E-E030-415C-97CA-32FAF5FDD75B}" dt="2024-01-06T20:38:37.936" v="1556" actId="164"/>
          <ac:spMkLst>
            <pc:docMk/>
            <pc:sldMk cId="1200793346" sldId="297"/>
            <ac:spMk id="12" creationId="{B8A297EA-7CC5-21DE-9076-FAEFFA8985E8}"/>
          </ac:spMkLst>
        </pc:spChg>
        <pc:grpChg chg="add del mod">
          <ac:chgData name="حصه بنت سودان العتيبي" userId="c1fe605c-1aaf-4791-a440-af891effc177" providerId="ADAL" clId="{F3F8F36E-E030-415C-97CA-32FAF5FDD75B}" dt="2024-01-06T20:38:14.440" v="1548" actId="478"/>
          <ac:grpSpMkLst>
            <pc:docMk/>
            <pc:sldMk cId="1200793346" sldId="297"/>
            <ac:grpSpMk id="11" creationId="{C36F10FE-55F8-41DC-F9DB-A88728D62F2F}"/>
          </ac:grpSpMkLst>
        </pc:grpChg>
        <pc:grpChg chg="add mod">
          <ac:chgData name="حصه بنت سودان العتيبي" userId="c1fe605c-1aaf-4791-a440-af891effc177" providerId="ADAL" clId="{F3F8F36E-E030-415C-97CA-32FAF5FDD75B}" dt="2024-01-06T20:38:37.936" v="1556" actId="164"/>
          <ac:grpSpMkLst>
            <pc:docMk/>
            <pc:sldMk cId="1200793346" sldId="297"/>
            <ac:grpSpMk id="13" creationId="{EF670465-6E23-BCA3-8173-A0689FB7B51E}"/>
          </ac:grpSpMkLst>
        </pc:grpChg>
        <pc:picChg chg="add mod topLvl">
          <ac:chgData name="حصه بنت سودان العتيبي" userId="c1fe605c-1aaf-4791-a440-af891effc177" providerId="ADAL" clId="{F3F8F36E-E030-415C-97CA-32FAF5FDD75B}" dt="2024-01-06T20:38:37.936" v="1556" actId="164"/>
          <ac:picMkLst>
            <pc:docMk/>
            <pc:sldMk cId="1200793346" sldId="297"/>
            <ac:picMk id="1026" creationId="{C0E4961E-F47D-F7C7-4EC7-58E350F2F387}"/>
          </ac:picMkLst>
        </pc:picChg>
      </pc:sldChg>
      <pc:sldMasterChg chg="addSp modSp mod delSldLayout">
        <pc:chgData name="حصه بنت سودان العتيبي" userId="c1fe605c-1aaf-4791-a440-af891effc177" providerId="ADAL" clId="{F3F8F36E-E030-415C-97CA-32FAF5FDD75B}" dt="2024-01-06T16:32:49.181" v="393" actId="2696"/>
        <pc:sldMasterMkLst>
          <pc:docMk/>
          <pc:sldMasterMk cId="2464305198" sldId="2147483648"/>
        </pc:sldMasterMkLst>
        <pc:spChg chg="add mod">
          <ac:chgData name="حصه بنت سودان العتيبي" userId="c1fe605c-1aaf-4791-a440-af891effc177" providerId="ADAL" clId="{F3F8F36E-E030-415C-97CA-32FAF5FDD75B}" dt="2024-01-06T16:32:40.115" v="392" actId="207"/>
          <ac:spMkLst>
            <pc:docMk/>
            <pc:sldMasterMk cId="2464305198" sldId="2147483648"/>
            <ac:spMk id="7" creationId="{BB383BDF-4B40-C5BF-4012-1B4692691E37}"/>
          </ac:spMkLst>
        </pc:spChg>
        <pc:sldLayoutChg chg="del">
          <pc:chgData name="حصه بنت سودان العتيبي" userId="c1fe605c-1aaf-4791-a440-af891effc177" providerId="ADAL" clId="{F3F8F36E-E030-415C-97CA-32FAF5FDD75B}" dt="2024-01-06T16:32:49.181" v="393" actId="2696"/>
          <pc:sldLayoutMkLst>
            <pc:docMk/>
            <pc:sldMasterMk cId="2464305198" sldId="2147483648"/>
            <pc:sldLayoutMk cId="3956699254" sldId="214748365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8-4351-B854-D2747126AEA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8-4351-B854-D2747126AEAD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F8-4351-B854-D2747126AEAD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F8-4351-B854-D2747126AEA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6F8-4351-B854-D2747126A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GB" noProof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9D7FC0-1DD1-4CA8-8112-A8C7F40E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B4FAB-25C6-4E98-9EBB-B23B53E66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707D93-147E-4B39-BC60-BC35176C41FC}" type="datetime1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D8D7A-73C0-4D72-A352-EECD76243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E284F-EDF0-4258-A6DB-1E971D4551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3436F7D-74B8-491D-9B56-3C7529DF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32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455D2D-AE2D-4780-AF9E-F4796E2B674B}" type="datetime1">
              <a:rPr lang="en-GB" noProof="0" smtClean="0"/>
              <a:t>10/01/2024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EB07D3-876E-4CE3-BE97-1887ED6BB63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472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5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30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6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7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9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6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8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6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0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3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6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9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347256"/>
            <a:ext cx="3975804" cy="182970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1346" y="3956731"/>
            <a:ext cx="3975804" cy="390525"/>
          </a:xfrm>
        </p:spPr>
        <p:txBody>
          <a:bodyPr lIns="0" rtlCol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20887" y="285673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20183" y="254241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20887" y="4162990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20183" y="3848665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20887" y="546924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0183" y="515492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0184" y="1652142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pic>
        <p:nvPicPr>
          <p:cNvPr id="4" name="Picture 3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Picture 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January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February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March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April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June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May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July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August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September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October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December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November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41" name="Footer Placeholder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3" name="Date Placeholder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285272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57499"/>
            <a:ext cx="59055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2857499"/>
            <a:ext cx="41148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3300"/>
            <a:ext cx="59055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00" y="2273300"/>
            <a:ext cx="41148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Picture 13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>
              <a:defRPr>
                <a:solidFill>
                  <a:schemeClr val="accent3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201958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 rtlCol="0"/>
          <a:lstStyle/>
          <a:p>
            <a:pPr rtl="0"/>
            <a:r>
              <a:rPr lang="en-GB" noProof="0"/>
              <a:t>Click icon to add chart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94115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265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ooter Placeholder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79" name="Slide Number Placeholder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0" name="Date Placeholder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17045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5285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3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22363"/>
            <a:ext cx="4446270" cy="1874837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858" y="377921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3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Picture 35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5828" y="246888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1.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445828" y="380880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45828" y="5101562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2.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3.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245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88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155802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with 2 pictu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2260384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57251" y="2260384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71900" y="3652757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57251" y="3652757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771900" y="5054655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57251" y="5054655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2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205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3BDF-4B40-C5BF-4012-1B4692691E37}"/>
              </a:ext>
            </a:extLst>
          </p:cNvPr>
          <p:cNvSpPr txBox="1"/>
          <p:nvPr userDrawn="1"/>
        </p:nvSpPr>
        <p:spPr>
          <a:xfrm>
            <a:off x="-1" y="6916904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53" r:id="rId10"/>
    <p:sldLayoutId id="2147483663" r:id="rId11"/>
    <p:sldLayoutId id="2147483666" r:id="rId12"/>
    <p:sldLayoutId id="2147483678" r:id="rId13"/>
    <p:sldLayoutId id="2147483680" r:id="rId14"/>
    <p:sldLayoutId id="2147483679" r:id="rId15"/>
    <p:sldLayoutId id="2147483674" r:id="rId16"/>
    <p:sldLayoutId id="2147483675" r:id="rId17"/>
    <p:sldLayoutId id="2147483655" r:id="rId18"/>
    <p:sldLayoutId id="2147483676" r:id="rId19"/>
    <p:sldLayoutId id="2147483677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g"/><Relationship Id="rId5" Type="http://schemas.openxmlformats.org/officeDocument/2006/relationships/image" Target="../media/image25.tm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tm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30.tmp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tm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31.tmp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tm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32.tm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tmp"/><Relationship Id="rId5" Type="http://schemas.openxmlformats.org/officeDocument/2006/relationships/image" Target="../media/image33.tmp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st near The Stranger صباح الخير مع دعاء جديد react Repairman fellowship">
            <a:extLst>
              <a:ext uri="{FF2B5EF4-FFF2-40B4-BE49-F238E27FC236}">
                <a16:creationId xmlns:a16="http://schemas.microsoft.com/office/drawing/2014/main" id="{85180E10-4B34-C88D-5287-E7266E92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8"/>
          <a:stretch/>
        </p:blipFill>
        <p:spPr bwMode="auto">
          <a:xfrm>
            <a:off x="242916" y="213360"/>
            <a:ext cx="5517804" cy="630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Cartoon a cartoon of a person waving&#10;&#10;Description automatically generated">
            <a:extLst>
              <a:ext uri="{FF2B5EF4-FFF2-40B4-BE49-F238E27FC236}">
                <a16:creationId xmlns:a16="http://schemas.microsoft.com/office/drawing/2014/main" id="{3574D125-26FE-A5CE-80F4-6EAD1A01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405" r="47763"/>
          <a:stretch/>
        </p:blipFill>
        <p:spPr>
          <a:xfrm flipH="1">
            <a:off x="8818880" y="1976637"/>
            <a:ext cx="3373120" cy="48813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D7BC45E-B3B8-5E05-16D6-D75382BDAF61}"/>
              </a:ext>
            </a:extLst>
          </p:cNvPr>
          <p:cNvSpPr/>
          <p:nvPr/>
        </p:nvSpPr>
        <p:spPr>
          <a:xfrm>
            <a:off x="7193280" y="2423677"/>
            <a:ext cx="2387600" cy="145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</a:t>
            </a:r>
            <a:r>
              <a:rPr lang="en-GB" sz="4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lose-up of a page&#10;&#10;Description automatically generated">
            <a:extLst>
              <a:ext uri="{FF2B5EF4-FFF2-40B4-BE49-F238E27FC236}">
                <a16:creationId xmlns:a16="http://schemas.microsoft.com/office/drawing/2014/main" id="{5B828C9E-85B9-68E8-1034-EFBB817EA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79" y="176617"/>
            <a:ext cx="10664042" cy="66813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BCAB7-9CF5-31FC-767F-9232CE6D06A9}"/>
              </a:ext>
            </a:extLst>
          </p:cNvPr>
          <p:cNvSpPr/>
          <p:nvPr/>
        </p:nvSpPr>
        <p:spPr>
          <a:xfrm>
            <a:off x="654122" y="176617"/>
            <a:ext cx="10773899" cy="6681383"/>
          </a:xfrm>
          <a:prstGeom prst="rect">
            <a:avLst/>
          </a:prstGeom>
          <a:solidFill>
            <a:srgbClr val="EFEAE4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6BB87AEF-B71C-F358-229F-54713EAF3C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55" t="11952" r="5730" b="7485"/>
          <a:stretch/>
        </p:blipFill>
        <p:spPr>
          <a:xfrm>
            <a:off x="209175" y="176617"/>
            <a:ext cx="2291137" cy="2090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B50DC2-4CD4-F02E-CD83-96A6F7B705A6}"/>
              </a:ext>
            </a:extLst>
          </p:cNvPr>
          <p:cNvSpPr txBox="1"/>
          <p:nvPr/>
        </p:nvSpPr>
        <p:spPr>
          <a:xfrm>
            <a:off x="2884944" y="3517308"/>
            <a:ext cx="6531967" cy="584775"/>
          </a:xfrm>
          <a:prstGeom prst="rect">
            <a:avLst/>
          </a:prstGeom>
          <a:solidFill>
            <a:srgbClr val="CEE2E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Close Your Books &amp; Listen</a:t>
            </a:r>
          </a:p>
        </p:txBody>
      </p:sp>
      <p:pic>
        <p:nvPicPr>
          <p:cNvPr id="11" name="Picture 10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1D6688A4-30D5-5CE8-C84F-16F6A14ADEB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1715" y="4728092"/>
            <a:ext cx="2120967" cy="2057843"/>
          </a:xfrm>
          <a:prstGeom prst="rect">
            <a:avLst/>
          </a:prstGeom>
        </p:spPr>
      </p:pic>
      <p:pic>
        <p:nvPicPr>
          <p:cNvPr id="12" name="20AD791C">
            <a:hlinkClick r:id="" action="ppaction://media"/>
            <a:extLst>
              <a:ext uri="{FF2B5EF4-FFF2-40B4-BE49-F238E27FC236}">
                <a16:creationId xmlns:a16="http://schemas.microsoft.com/office/drawing/2014/main" id="{3E4F0A64-9CAA-5AFD-911B-62B2048CD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80579" y="1237363"/>
            <a:ext cx="406400" cy="406400"/>
          </a:xfrm>
          <a:prstGeom prst="rect">
            <a:avLst/>
          </a:prstGeom>
        </p:spPr>
      </p:pic>
      <p:pic>
        <p:nvPicPr>
          <p:cNvPr id="13" name="Picture 12" descr="A close-up of a document&#10;&#10;Description automatically generated">
            <a:extLst>
              <a:ext uri="{FF2B5EF4-FFF2-40B4-BE49-F238E27FC236}">
                <a16:creationId xmlns:a16="http://schemas.microsoft.com/office/drawing/2014/main" id="{2A0E27DC-A020-8429-BCDF-6879586573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24"/>
          <a:stretch/>
        </p:blipFill>
        <p:spPr>
          <a:xfrm>
            <a:off x="770360" y="7109399"/>
            <a:ext cx="10651279" cy="4088577"/>
          </a:xfrm>
          <a:custGeom>
            <a:avLst/>
            <a:gdLst>
              <a:gd name="connsiteX0" fmla="*/ 2289599 w 10651279"/>
              <a:gd name="connsiteY0" fmla="*/ 4033410 h 4088577"/>
              <a:gd name="connsiteX1" fmla="*/ 2289599 w 10651279"/>
              <a:gd name="connsiteY1" fmla="*/ 4088577 h 4088577"/>
              <a:gd name="connsiteX2" fmla="*/ 2279342 w 10651279"/>
              <a:gd name="connsiteY2" fmla="*/ 4088577 h 4088577"/>
              <a:gd name="connsiteX3" fmla="*/ 0 w 10651279"/>
              <a:gd name="connsiteY3" fmla="*/ 0 h 4088577"/>
              <a:gd name="connsiteX4" fmla="*/ 10651279 w 10651279"/>
              <a:gd name="connsiteY4" fmla="*/ 0 h 4088577"/>
              <a:gd name="connsiteX5" fmla="*/ 10651279 w 10651279"/>
              <a:gd name="connsiteY5" fmla="*/ 3378926 h 4088577"/>
              <a:gd name="connsiteX6" fmla="*/ 2289599 w 10651279"/>
              <a:gd name="connsiteY6" fmla="*/ 3378926 h 4088577"/>
              <a:gd name="connsiteX7" fmla="*/ 2289599 w 10651279"/>
              <a:gd name="connsiteY7" fmla="*/ 3500543 h 4088577"/>
              <a:gd name="connsiteX8" fmla="*/ 1548048 w 10651279"/>
              <a:gd name="connsiteY8" fmla="*/ 4073290 h 4088577"/>
              <a:gd name="connsiteX9" fmla="*/ 1654798 w 10651279"/>
              <a:gd name="connsiteY9" fmla="*/ 4088577 h 4088577"/>
              <a:gd name="connsiteX10" fmla="*/ 0 w 10651279"/>
              <a:gd name="connsiteY10" fmla="*/ 4088577 h 40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1279" h="4088577">
                <a:moveTo>
                  <a:pt x="2289599" y="4033410"/>
                </a:moveTo>
                <a:lnTo>
                  <a:pt x="2289599" y="4088577"/>
                </a:lnTo>
                <a:lnTo>
                  <a:pt x="2279342" y="4088577"/>
                </a:lnTo>
                <a:close/>
                <a:moveTo>
                  <a:pt x="0" y="0"/>
                </a:moveTo>
                <a:lnTo>
                  <a:pt x="10651279" y="0"/>
                </a:lnTo>
                <a:lnTo>
                  <a:pt x="10651279" y="3378926"/>
                </a:lnTo>
                <a:lnTo>
                  <a:pt x="2289599" y="3378926"/>
                </a:lnTo>
                <a:lnTo>
                  <a:pt x="2289599" y="3500543"/>
                </a:lnTo>
                <a:lnTo>
                  <a:pt x="1548048" y="4073290"/>
                </a:lnTo>
                <a:lnTo>
                  <a:pt x="1654798" y="4088577"/>
                </a:lnTo>
                <a:lnTo>
                  <a:pt x="0" y="4088577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09293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close-up of a document&#10;&#10;Description automatically generated">
            <a:extLst>
              <a:ext uri="{FF2B5EF4-FFF2-40B4-BE49-F238E27FC236}">
                <a16:creationId xmlns:a16="http://schemas.microsoft.com/office/drawing/2014/main" id="{D7F9D424-6EF2-E4BC-FE42-ECE17E8C22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4"/>
          <a:stretch/>
        </p:blipFill>
        <p:spPr>
          <a:xfrm>
            <a:off x="435429" y="928914"/>
            <a:ext cx="10651279" cy="4088577"/>
          </a:xfrm>
          <a:custGeom>
            <a:avLst/>
            <a:gdLst>
              <a:gd name="connsiteX0" fmla="*/ 2289599 w 10651279"/>
              <a:gd name="connsiteY0" fmla="*/ 4033410 h 4088577"/>
              <a:gd name="connsiteX1" fmla="*/ 2289599 w 10651279"/>
              <a:gd name="connsiteY1" fmla="*/ 4088577 h 4088577"/>
              <a:gd name="connsiteX2" fmla="*/ 2279342 w 10651279"/>
              <a:gd name="connsiteY2" fmla="*/ 4088577 h 4088577"/>
              <a:gd name="connsiteX3" fmla="*/ 0 w 10651279"/>
              <a:gd name="connsiteY3" fmla="*/ 0 h 4088577"/>
              <a:gd name="connsiteX4" fmla="*/ 10651279 w 10651279"/>
              <a:gd name="connsiteY4" fmla="*/ 0 h 4088577"/>
              <a:gd name="connsiteX5" fmla="*/ 10651279 w 10651279"/>
              <a:gd name="connsiteY5" fmla="*/ 3378926 h 4088577"/>
              <a:gd name="connsiteX6" fmla="*/ 2289599 w 10651279"/>
              <a:gd name="connsiteY6" fmla="*/ 3378926 h 4088577"/>
              <a:gd name="connsiteX7" fmla="*/ 2289599 w 10651279"/>
              <a:gd name="connsiteY7" fmla="*/ 3500543 h 4088577"/>
              <a:gd name="connsiteX8" fmla="*/ 1548048 w 10651279"/>
              <a:gd name="connsiteY8" fmla="*/ 4073290 h 4088577"/>
              <a:gd name="connsiteX9" fmla="*/ 1654798 w 10651279"/>
              <a:gd name="connsiteY9" fmla="*/ 4088577 h 4088577"/>
              <a:gd name="connsiteX10" fmla="*/ 0 w 10651279"/>
              <a:gd name="connsiteY10" fmla="*/ 4088577 h 40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1279" h="4088577">
                <a:moveTo>
                  <a:pt x="2289599" y="4033410"/>
                </a:moveTo>
                <a:lnTo>
                  <a:pt x="2289599" y="4088577"/>
                </a:lnTo>
                <a:lnTo>
                  <a:pt x="2279342" y="4088577"/>
                </a:lnTo>
                <a:close/>
                <a:moveTo>
                  <a:pt x="0" y="0"/>
                </a:moveTo>
                <a:lnTo>
                  <a:pt x="10651279" y="0"/>
                </a:lnTo>
                <a:lnTo>
                  <a:pt x="10651279" y="3378926"/>
                </a:lnTo>
                <a:lnTo>
                  <a:pt x="2289599" y="3378926"/>
                </a:lnTo>
                <a:lnTo>
                  <a:pt x="2289599" y="3500543"/>
                </a:lnTo>
                <a:lnTo>
                  <a:pt x="1548048" y="4073290"/>
                </a:lnTo>
                <a:lnTo>
                  <a:pt x="1654798" y="4088577"/>
                </a:lnTo>
                <a:lnTo>
                  <a:pt x="0" y="4088577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</p:pic>
      <p:pic>
        <p:nvPicPr>
          <p:cNvPr id="41" name="20AD791C">
            <a:hlinkClick r:id="" action="ppaction://media"/>
            <a:extLst>
              <a:ext uri="{FF2B5EF4-FFF2-40B4-BE49-F238E27FC236}">
                <a16:creationId xmlns:a16="http://schemas.microsoft.com/office/drawing/2014/main" id="{E0B7338C-D76C-38CC-E450-0305A68EA7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7434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3353" y="3817162"/>
            <a:ext cx="406400" cy="406400"/>
          </a:xfrm>
          <a:prstGeom prst="rect">
            <a:avLst/>
          </a:prstGeom>
        </p:spPr>
      </p:pic>
      <p:pic>
        <p:nvPicPr>
          <p:cNvPr id="44" name="Picture 43" descr="A close-up of a text&#10;&#10;Description automatically generated">
            <a:extLst>
              <a:ext uri="{FF2B5EF4-FFF2-40B4-BE49-F238E27FC236}">
                <a16:creationId xmlns:a16="http://schemas.microsoft.com/office/drawing/2014/main" id="{0E887B10-84E4-9850-9D8B-4621B203AE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11" t="2559"/>
          <a:stretch/>
        </p:blipFill>
        <p:spPr>
          <a:xfrm>
            <a:off x="734925" y="6858000"/>
            <a:ext cx="10722149" cy="459409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2156C1C-D79C-5729-D981-417E02A9CDEC}"/>
              </a:ext>
            </a:extLst>
          </p:cNvPr>
          <p:cNvSpPr txBox="1"/>
          <p:nvPr/>
        </p:nvSpPr>
        <p:spPr>
          <a:xfrm>
            <a:off x="435429" y="4953264"/>
            <a:ext cx="4098299" cy="830997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the mistake? </a:t>
            </a:r>
          </a:p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was this a mistake?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421943-820D-A008-84A9-02D7566A85AA}"/>
              </a:ext>
            </a:extLst>
          </p:cNvPr>
          <p:cNvSpPr txBox="1"/>
          <p:nvPr/>
        </p:nvSpPr>
        <p:spPr>
          <a:xfrm>
            <a:off x="3897448" y="4904808"/>
            <a:ext cx="8051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Western Union rejected the patent for the telephone.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DBDBCF-D4D3-CAB0-DE7A-389BAD119325}"/>
              </a:ext>
            </a:extLst>
          </p:cNvPr>
          <p:cNvSpPr txBox="1"/>
          <p:nvPr/>
        </p:nvSpPr>
        <p:spPr>
          <a:xfrm>
            <a:off x="4356937" y="5484256"/>
            <a:ext cx="7100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company would have made a lot of money.</a:t>
            </a:r>
          </a:p>
        </p:txBody>
      </p:sp>
      <p:pic>
        <p:nvPicPr>
          <p:cNvPr id="49" name="Picture 48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C30E6398-EF4A-6655-1D5D-44C03FAE3B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55" t="11952" r="5730" b="7485"/>
          <a:stretch/>
        </p:blipFill>
        <p:spPr>
          <a:xfrm>
            <a:off x="10554238" y="162144"/>
            <a:ext cx="1395020" cy="12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B9E4D012-E94D-6D0B-20F3-15FA8C869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11" t="2559"/>
          <a:stretch/>
        </p:blipFill>
        <p:spPr>
          <a:xfrm>
            <a:off x="633325" y="363835"/>
            <a:ext cx="10722149" cy="4594096"/>
          </a:xfrm>
          <a:prstGeom prst="rect">
            <a:avLst/>
          </a:prstGeom>
        </p:spPr>
      </p:pic>
      <p:pic>
        <p:nvPicPr>
          <p:cNvPr id="41" name="20AD791C">
            <a:hlinkClick r:id="" action="ppaction://media"/>
            <a:extLst>
              <a:ext uri="{FF2B5EF4-FFF2-40B4-BE49-F238E27FC236}">
                <a16:creationId xmlns:a16="http://schemas.microsoft.com/office/drawing/2014/main" id="{E0B7338C-D76C-38CC-E450-0305A68EA7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180" end="158768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1059" y="93908"/>
            <a:ext cx="406400" cy="406400"/>
          </a:xfrm>
          <a:prstGeom prst="rect">
            <a:avLst/>
          </a:prstGeom>
        </p:spPr>
      </p:pic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A5178863-F3B8-5BFD-E530-2180B9D8BE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4"/>
          <a:stretch/>
        </p:blipFill>
        <p:spPr>
          <a:xfrm>
            <a:off x="805795" y="-4088577"/>
            <a:ext cx="10651279" cy="4088577"/>
          </a:xfrm>
          <a:custGeom>
            <a:avLst/>
            <a:gdLst>
              <a:gd name="connsiteX0" fmla="*/ 2289599 w 10651279"/>
              <a:gd name="connsiteY0" fmla="*/ 4033410 h 4088577"/>
              <a:gd name="connsiteX1" fmla="*/ 2289599 w 10651279"/>
              <a:gd name="connsiteY1" fmla="*/ 4088577 h 4088577"/>
              <a:gd name="connsiteX2" fmla="*/ 2279342 w 10651279"/>
              <a:gd name="connsiteY2" fmla="*/ 4088577 h 4088577"/>
              <a:gd name="connsiteX3" fmla="*/ 0 w 10651279"/>
              <a:gd name="connsiteY3" fmla="*/ 0 h 4088577"/>
              <a:gd name="connsiteX4" fmla="*/ 10651279 w 10651279"/>
              <a:gd name="connsiteY4" fmla="*/ 0 h 4088577"/>
              <a:gd name="connsiteX5" fmla="*/ 10651279 w 10651279"/>
              <a:gd name="connsiteY5" fmla="*/ 3378926 h 4088577"/>
              <a:gd name="connsiteX6" fmla="*/ 2289599 w 10651279"/>
              <a:gd name="connsiteY6" fmla="*/ 3378926 h 4088577"/>
              <a:gd name="connsiteX7" fmla="*/ 2289599 w 10651279"/>
              <a:gd name="connsiteY7" fmla="*/ 3500543 h 4088577"/>
              <a:gd name="connsiteX8" fmla="*/ 1548048 w 10651279"/>
              <a:gd name="connsiteY8" fmla="*/ 4073290 h 4088577"/>
              <a:gd name="connsiteX9" fmla="*/ 1654798 w 10651279"/>
              <a:gd name="connsiteY9" fmla="*/ 4088577 h 4088577"/>
              <a:gd name="connsiteX10" fmla="*/ 0 w 10651279"/>
              <a:gd name="connsiteY10" fmla="*/ 4088577 h 40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1279" h="4088577">
                <a:moveTo>
                  <a:pt x="2289599" y="4033410"/>
                </a:moveTo>
                <a:lnTo>
                  <a:pt x="2289599" y="4088577"/>
                </a:lnTo>
                <a:lnTo>
                  <a:pt x="2279342" y="4088577"/>
                </a:lnTo>
                <a:close/>
                <a:moveTo>
                  <a:pt x="0" y="0"/>
                </a:moveTo>
                <a:lnTo>
                  <a:pt x="10651279" y="0"/>
                </a:lnTo>
                <a:lnTo>
                  <a:pt x="10651279" y="3378926"/>
                </a:lnTo>
                <a:lnTo>
                  <a:pt x="2289599" y="3378926"/>
                </a:lnTo>
                <a:lnTo>
                  <a:pt x="2289599" y="3500543"/>
                </a:lnTo>
                <a:lnTo>
                  <a:pt x="1548048" y="4073290"/>
                </a:lnTo>
                <a:lnTo>
                  <a:pt x="1654798" y="4088577"/>
                </a:lnTo>
                <a:lnTo>
                  <a:pt x="0" y="4088577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</p:pic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49E9B548-7407-2BBE-C566-076FCB3F76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8"/>
          <a:stretch/>
        </p:blipFill>
        <p:spPr>
          <a:xfrm>
            <a:off x="805795" y="7217229"/>
            <a:ext cx="10778760" cy="3932007"/>
          </a:xfrm>
          <a:prstGeom prst="rect">
            <a:avLst/>
          </a:prstGeom>
        </p:spPr>
      </p:pic>
      <p:pic>
        <p:nvPicPr>
          <p:cNvPr id="6" name="Picture 5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829699E8-48A5-318D-C1C1-3A626A6D76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55" t="11952" r="5730" b="7485"/>
          <a:stretch/>
        </p:blipFill>
        <p:spPr>
          <a:xfrm>
            <a:off x="10554238" y="162144"/>
            <a:ext cx="1395020" cy="1272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9E4185-313F-F809-812C-A765F7624B09}"/>
              </a:ext>
            </a:extLst>
          </p:cNvPr>
          <p:cNvSpPr txBox="1"/>
          <p:nvPr/>
        </p:nvSpPr>
        <p:spPr>
          <a:xfrm>
            <a:off x="276860" y="4980434"/>
            <a:ext cx="4152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the mistake?</a:t>
            </a:r>
          </a:p>
          <a:p>
            <a:endParaRPr lang="en-GB" sz="2400" b="1" dirty="0">
              <a:solidFill>
                <a:schemeClr val="accent4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was this a mistake?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597437-5C00-2B24-6AAB-73C6D7601DAC}"/>
              </a:ext>
            </a:extLst>
          </p:cNvPr>
          <p:cNvSpPr txBox="1"/>
          <p:nvPr/>
        </p:nvSpPr>
        <p:spPr>
          <a:xfrm>
            <a:off x="3884758" y="4774799"/>
            <a:ext cx="817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captain ignored five warnings about icebergs and the radio operator didn’t give the captain another warning.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5E144-6F9A-F394-CFAC-2E1A11F3A8A6}"/>
              </a:ext>
            </a:extLst>
          </p:cNvPr>
          <p:cNvSpPr txBox="1"/>
          <p:nvPr/>
        </p:nvSpPr>
        <p:spPr>
          <a:xfrm>
            <a:off x="4076700" y="6040196"/>
            <a:ext cx="6614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resulted in the deaths of 1,517 people.</a:t>
            </a:r>
          </a:p>
        </p:txBody>
      </p:sp>
    </p:spTree>
    <p:extLst>
      <p:ext uri="{BB962C8B-B14F-4D97-AF65-F5344CB8AC3E}">
        <p14:creationId xmlns:p14="http://schemas.microsoft.com/office/powerpoint/2010/main" val="240659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text&#10;&#10;Description automatically generated">
            <a:extLst>
              <a:ext uri="{FF2B5EF4-FFF2-40B4-BE49-F238E27FC236}">
                <a16:creationId xmlns:a16="http://schemas.microsoft.com/office/drawing/2014/main" id="{098BA9C5-CDF6-FCEA-FC09-FB870614F9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"/>
          <a:stretch/>
        </p:blipFill>
        <p:spPr>
          <a:xfrm>
            <a:off x="540654" y="512950"/>
            <a:ext cx="10778760" cy="3932007"/>
          </a:xfrm>
          <a:prstGeom prst="rect">
            <a:avLst/>
          </a:prstGeom>
        </p:spPr>
      </p:pic>
      <p:pic>
        <p:nvPicPr>
          <p:cNvPr id="41" name="20AD791C">
            <a:hlinkClick r:id="" action="ppaction://media"/>
            <a:extLst>
              <a:ext uri="{FF2B5EF4-FFF2-40B4-BE49-F238E27FC236}">
                <a16:creationId xmlns:a16="http://schemas.microsoft.com/office/drawing/2014/main" id="{E0B7338C-D76C-38CC-E450-0305A68EA7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958" end="76566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139" y="4038557"/>
            <a:ext cx="406400" cy="406400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007E8F55-7C29-2D0E-5488-7DF67C1249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11" t="2559"/>
          <a:stretch/>
        </p:blipFill>
        <p:spPr>
          <a:xfrm>
            <a:off x="568960" y="-4594096"/>
            <a:ext cx="10722149" cy="4594096"/>
          </a:xfrm>
          <a:prstGeom prst="rect">
            <a:avLst/>
          </a:prstGeom>
        </p:spPr>
      </p:pic>
      <p:pic>
        <p:nvPicPr>
          <p:cNvPr id="8" name="Picture 7" descr="A close-up of a text&#10;&#10;Description automatically generated">
            <a:extLst>
              <a:ext uri="{FF2B5EF4-FFF2-40B4-BE49-F238E27FC236}">
                <a16:creationId xmlns:a16="http://schemas.microsoft.com/office/drawing/2014/main" id="{F5137CA5-77AE-0330-EB4B-C0379A6DD0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74"/>
          <a:stretch/>
        </p:blipFill>
        <p:spPr>
          <a:xfrm>
            <a:off x="877506" y="6959600"/>
            <a:ext cx="10413603" cy="447581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9D50D177-655C-66D4-E39B-D56653DF56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55" t="11952" r="5730" b="7485"/>
          <a:stretch/>
        </p:blipFill>
        <p:spPr>
          <a:xfrm>
            <a:off x="10554238" y="162144"/>
            <a:ext cx="1395020" cy="127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3AD4B8-D063-76B5-44FF-7FA849F0AAC5}"/>
              </a:ext>
            </a:extLst>
          </p:cNvPr>
          <p:cNvSpPr txBox="1"/>
          <p:nvPr/>
        </p:nvSpPr>
        <p:spPr>
          <a:xfrm>
            <a:off x="540654" y="4578778"/>
            <a:ext cx="41329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the mistake? </a:t>
            </a:r>
          </a:p>
          <a:p>
            <a:endParaRPr lang="en-GB" sz="2400" b="1" dirty="0">
              <a:solidFill>
                <a:schemeClr val="accent4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was this a mistake?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4F68A-371E-5999-7586-2C9B4493B587}"/>
              </a:ext>
            </a:extLst>
          </p:cNvPr>
          <p:cNvSpPr txBox="1"/>
          <p:nvPr/>
        </p:nvSpPr>
        <p:spPr>
          <a:xfrm>
            <a:off x="4769754" y="4501949"/>
            <a:ext cx="6141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Russia sold Alaska to the United States for 1.7 cents per acre.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973F9-EF36-6B1A-FDE0-784856957A06}"/>
              </a:ext>
            </a:extLst>
          </p:cNvPr>
          <p:cNvSpPr txBox="1"/>
          <p:nvPr/>
        </p:nvSpPr>
        <p:spPr>
          <a:xfrm>
            <a:off x="4769754" y="5453775"/>
            <a:ext cx="4132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was gold in Alaska.</a:t>
            </a:r>
          </a:p>
        </p:txBody>
      </p:sp>
    </p:spTree>
    <p:extLst>
      <p:ext uri="{BB962C8B-B14F-4D97-AF65-F5344CB8AC3E}">
        <p14:creationId xmlns:p14="http://schemas.microsoft.com/office/powerpoint/2010/main" val="390268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56C9FFCA-8350-C2D2-DF44-A589B6BB5C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74"/>
          <a:stretch/>
        </p:blipFill>
        <p:spPr>
          <a:xfrm>
            <a:off x="772556" y="715419"/>
            <a:ext cx="10413603" cy="447581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B1295C29-C6EA-7698-EA9F-BA463147EA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8"/>
          <a:stretch/>
        </p:blipFill>
        <p:spPr>
          <a:xfrm>
            <a:off x="706620" y="-4418149"/>
            <a:ext cx="10778760" cy="3932007"/>
          </a:xfrm>
          <a:prstGeom prst="rect">
            <a:avLst/>
          </a:prstGeom>
        </p:spPr>
      </p:pic>
      <p:pic>
        <p:nvPicPr>
          <p:cNvPr id="5" name="Picture 4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D9C74F8F-FBE3-3925-C4A7-228A7ED583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55" t="11952" r="5730" b="7485"/>
          <a:stretch/>
        </p:blipFill>
        <p:spPr>
          <a:xfrm>
            <a:off x="10554238" y="162144"/>
            <a:ext cx="1395020" cy="1272557"/>
          </a:xfrm>
          <a:prstGeom prst="rect">
            <a:avLst/>
          </a:prstGeom>
        </p:spPr>
      </p:pic>
      <p:pic>
        <p:nvPicPr>
          <p:cNvPr id="41" name="20AD791C">
            <a:hlinkClick r:id="" action="ppaction://media"/>
            <a:extLst>
              <a:ext uri="{FF2B5EF4-FFF2-40B4-BE49-F238E27FC236}">
                <a16:creationId xmlns:a16="http://schemas.microsoft.com/office/drawing/2014/main" id="{E0B7338C-D76C-38CC-E450-0305A68EA7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1160" end="0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56192" y="595222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FEA4-865A-1DE4-D062-50946E000497}"/>
              </a:ext>
            </a:extLst>
          </p:cNvPr>
          <p:cNvSpPr txBox="1"/>
          <p:nvPr/>
        </p:nvSpPr>
        <p:spPr>
          <a:xfrm>
            <a:off x="350494" y="5126914"/>
            <a:ext cx="4232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the mistake?</a:t>
            </a:r>
          </a:p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was this a mistake?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D0147-5CD0-5820-4BA0-11153ECFF9CE}"/>
              </a:ext>
            </a:extLst>
          </p:cNvPr>
          <p:cNvSpPr txBox="1"/>
          <p:nvPr/>
        </p:nvSpPr>
        <p:spPr>
          <a:xfrm>
            <a:off x="3911321" y="5126914"/>
            <a:ext cx="7041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Coca-Cola changed their formula and taste.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5AA886-9BC6-BD80-9CD0-9A8E6E19CB5B}"/>
              </a:ext>
            </a:extLst>
          </p:cNvPr>
          <p:cNvSpPr txBox="1"/>
          <p:nvPr/>
        </p:nvSpPr>
        <p:spPr>
          <a:xfrm>
            <a:off x="4075494" y="5647202"/>
            <a:ext cx="6713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were outraged that the original Coke was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1116421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1BB7730-4C05-8C37-3F0A-4C60891D2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" t="1497" r="25962"/>
          <a:stretch/>
        </p:blipFill>
        <p:spPr>
          <a:xfrm>
            <a:off x="589281" y="436880"/>
            <a:ext cx="5587999" cy="57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2C973-6605-7262-1620-D50482D60E6C}"/>
              </a:ext>
            </a:extLst>
          </p:cNvPr>
          <p:cNvSpPr txBox="1"/>
          <p:nvPr/>
        </p:nvSpPr>
        <p:spPr>
          <a:xfrm>
            <a:off x="1300480" y="1461254"/>
            <a:ext cx="467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endParaRPr lang="en-GB" sz="24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BC7AE-6C94-F374-9E10-7BDBB71B0C67}"/>
              </a:ext>
            </a:extLst>
          </p:cNvPr>
          <p:cNvSpPr txBox="1"/>
          <p:nvPr/>
        </p:nvSpPr>
        <p:spPr>
          <a:xfrm>
            <a:off x="1300480" y="1837173"/>
            <a:ext cx="55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endParaRPr lang="en-GB" sz="24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EB31A-D0DD-A831-12D4-77C1C727858A}"/>
              </a:ext>
            </a:extLst>
          </p:cNvPr>
          <p:cNvSpPr txBox="1"/>
          <p:nvPr/>
        </p:nvSpPr>
        <p:spPr>
          <a:xfrm>
            <a:off x="1300480" y="2298838"/>
            <a:ext cx="40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endParaRPr lang="en-GB" sz="24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8BA633-E3A4-F9A9-6CBD-B693DC40A8E4}"/>
              </a:ext>
            </a:extLst>
          </p:cNvPr>
          <p:cNvSpPr txBox="1"/>
          <p:nvPr/>
        </p:nvSpPr>
        <p:spPr>
          <a:xfrm>
            <a:off x="1310640" y="2634902"/>
            <a:ext cx="386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endParaRPr lang="en-GB" sz="24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9E736-F0D9-9A45-8DC4-F4819B1E4F32}"/>
              </a:ext>
            </a:extLst>
          </p:cNvPr>
          <p:cNvSpPr txBox="1"/>
          <p:nvPr/>
        </p:nvSpPr>
        <p:spPr>
          <a:xfrm>
            <a:off x="1300480" y="3021930"/>
            <a:ext cx="335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en-GB" sz="24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77818-3F37-BDA7-EEB6-21EE30E873F7}"/>
              </a:ext>
            </a:extLst>
          </p:cNvPr>
          <p:cNvSpPr txBox="1"/>
          <p:nvPr/>
        </p:nvSpPr>
        <p:spPr>
          <a:xfrm>
            <a:off x="1082039" y="3429000"/>
            <a:ext cx="497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 </a:t>
            </a:r>
            <a:r>
              <a:rPr lang="pt-BR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endParaRPr lang="en-GB" sz="24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16859D-5B62-4E38-692D-867F94F24162}"/>
              </a:ext>
            </a:extLst>
          </p:cNvPr>
          <p:cNvSpPr txBox="1"/>
          <p:nvPr/>
        </p:nvSpPr>
        <p:spPr>
          <a:xfrm>
            <a:off x="6273801" y="513436"/>
            <a:ext cx="5217160" cy="5324535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r>
              <a:rPr lang="en-GB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William Orton did not realize that the telephone would become the most valuable patent in history. </a:t>
            </a:r>
          </a:p>
          <a:p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the radio operator had given the warning to the captain about the iceberg that was directly in the ship’s path, the Titanic might not have sunk.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. Russia probably regretted selling Alaska to the United States since the Americans discovered gold. </a:t>
            </a:r>
          </a:p>
          <a:p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4.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Coca-Cola tried to change the formula of the soft drink that had been the most popular in the world for over 100 years.</a:t>
            </a:r>
          </a:p>
        </p:txBody>
      </p:sp>
    </p:spTree>
    <p:extLst>
      <p:ext uri="{BB962C8B-B14F-4D97-AF65-F5344CB8AC3E}">
        <p14:creationId xmlns:p14="http://schemas.microsoft.com/office/powerpoint/2010/main" val="17691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9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ellipse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0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Pair Work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41D0671-830E-EBB7-6808-D21B011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99" y="2701289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29B4E426-FB32-FCEC-9361-FD24A7E11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5262483" y="961936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C96A16F-DCCF-D088-026B-398BB9FD0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405712" y="28806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50E33E-F8D7-AA33-C7EF-B6C375E60976}"/>
              </a:ext>
            </a:extLst>
          </p:cNvPr>
          <p:cNvSpPr txBox="1"/>
          <p:nvPr/>
        </p:nvSpPr>
        <p:spPr>
          <a:xfrm>
            <a:off x="994410" y="838200"/>
            <a:ext cx="8056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Interview your partner to find out about a mistake they or someone they know once made. Ask questions, such as: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547DA-35B7-62FC-4647-FC3E958297B9}"/>
              </a:ext>
            </a:extLst>
          </p:cNvPr>
          <p:cNvSpPr txBox="1"/>
          <p:nvPr/>
        </p:nvSpPr>
        <p:spPr>
          <a:xfrm>
            <a:off x="1226820" y="2961760"/>
            <a:ext cx="59766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What was the mistake? </a:t>
            </a:r>
          </a:p>
          <a:p>
            <a:r>
              <a:rPr lang="en-GB" sz="2400" b="1" dirty="0">
                <a:solidFill>
                  <a:srgbClr val="7030A0"/>
                </a:solidFill>
                <a:latin typeface="Abadi Extra Light" panose="020B0204020104020204" pitchFamily="34" charset="0"/>
              </a:rPr>
              <a:t>Who made the mistake? </a:t>
            </a:r>
          </a:p>
          <a:p>
            <a:r>
              <a:rPr lang="en-GB" sz="24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Why was the mistake made?</a:t>
            </a:r>
          </a:p>
          <a:p>
            <a:r>
              <a:rPr lang="en-GB" sz="2400" b="1" dirty="0">
                <a:latin typeface="Abadi Extra Light" panose="020B0204020104020204" pitchFamily="34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Abadi Extra Light" panose="020B0204020104020204" pitchFamily="34" charset="0"/>
              </a:rPr>
              <a:t>What happened as a result of the mistake? </a:t>
            </a:r>
          </a:p>
          <a:p>
            <a:r>
              <a:rPr lang="en-GB" sz="24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How could it have been avoided?</a:t>
            </a:r>
          </a:p>
        </p:txBody>
      </p:sp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DB228E3-FD22-3197-89A1-78918ED1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1357084"/>
            <a:ext cx="2591044" cy="18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536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الخيرية – وخير الخطائين التوابون | موقع البطاقة الدعوي">
            <a:extLst>
              <a:ext uri="{FF2B5EF4-FFF2-40B4-BE49-F238E27FC236}">
                <a16:creationId xmlns:a16="http://schemas.microsoft.com/office/drawing/2014/main" id="{178B59FC-099D-1885-CAFD-0262123A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2653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4969C185-EC7A-4310-B4A9-E0EF05AA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/>
          <a:lstStyle/>
          <a:p>
            <a:pPr rtl="0"/>
            <a:r>
              <a:rPr lang="en-GB" dirty="0"/>
              <a:t>Funding</a:t>
            </a:r>
          </a:p>
        </p:txBody>
      </p:sp>
      <p:graphicFrame>
        <p:nvGraphicFramePr>
          <p:cNvPr id="21" name="Chart 20" title="Funding Chart">
            <a:extLst>
              <a:ext uri="{FF2B5EF4-FFF2-40B4-BE49-F238E27FC236}">
                <a16:creationId xmlns:a16="http://schemas.microsoft.com/office/drawing/2014/main" id="{46EFB3EE-CED5-49C7-B129-5D77AF9F3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713913"/>
              </p:ext>
            </p:extLst>
          </p:nvPr>
        </p:nvGraphicFramePr>
        <p:xfrm>
          <a:off x="838200" y="761576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4D9C6ACC-2143-47A5-B85A-1A2FD143E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22/6/20XX</a:t>
            </a:r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B6A283DB-F14C-4C85-A679-F7B8E6D59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Pitch deck</a:t>
            </a:r>
          </a:p>
        </p:txBody>
      </p:sp>
      <p:pic>
        <p:nvPicPr>
          <p:cNvPr id="2" name="Picture 6" descr="Have A Great Day Clipart">
            <a:extLst>
              <a:ext uri="{FF2B5EF4-FFF2-40B4-BE49-F238E27FC236}">
                <a16:creationId xmlns:a16="http://schemas.microsoft.com/office/drawing/2014/main" id="{445D908C-2539-C772-AAA9-A3E0209C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76" y="343123"/>
            <a:ext cx="6002524" cy="60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17B4DC7-35C8-0744-1F8D-7F161876ACD8}"/>
              </a:ext>
            </a:extLst>
          </p:cNvPr>
          <p:cNvSpPr txBox="1">
            <a:spLocks/>
          </p:cNvSpPr>
          <p:nvPr/>
        </p:nvSpPr>
        <p:spPr>
          <a:xfrm>
            <a:off x="2557939" y="2766219"/>
            <a:ext cx="2135822" cy="1156332"/>
          </a:xfrm>
          <a:prstGeom prst="rect">
            <a:avLst/>
          </a:prstGeom>
          <a:solidFill>
            <a:srgbClr val="EFEAE4"/>
          </a:solidFill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Hissah Alotaibi​</a:t>
            </a:r>
          </a:p>
        </p:txBody>
      </p:sp>
    </p:spTree>
    <p:extLst>
      <p:ext uri="{BB962C8B-B14F-4D97-AF65-F5344CB8AC3E}">
        <p14:creationId xmlns:p14="http://schemas.microsoft.com/office/powerpoint/2010/main" val="328426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Everyone Makes Mistakes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Listen &amp; Discuss</a:t>
            </a:r>
            <a:b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0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Pair Work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1D7AA3E5-D2A4-F2B4-8D79-48EE7A3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48" y="2793052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67FC16ED-F80F-96A3-BE88-E2624B18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8362368" y="5117376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46B77E9-0459-1507-9179-A3C394752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8362368" y="1374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419E42-2B92-3BCB-01CA-284A229C6FF7}"/>
              </a:ext>
            </a:extLst>
          </p:cNvPr>
          <p:cNvSpPr txBox="1"/>
          <p:nvPr/>
        </p:nvSpPr>
        <p:spPr>
          <a:xfrm>
            <a:off x="886460" y="515819"/>
            <a:ext cx="3614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u="sng" dirty="0">
                <a:solidFill>
                  <a:srgbClr val="FF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Whose story is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FE194-8BAC-31D6-F59E-671D0387ED21}"/>
              </a:ext>
            </a:extLst>
          </p:cNvPr>
          <p:cNvSpPr txBox="1"/>
          <p:nvPr/>
        </p:nvSpPr>
        <p:spPr>
          <a:xfrm>
            <a:off x="590105" y="1660711"/>
            <a:ext cx="65378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dirty="0">
                <a:solidFill>
                  <a:srgbClr val="17181C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Start thi</a:t>
            </a:r>
            <a:r>
              <a:rPr lang="en-GB" sz="2800" dirty="0">
                <a:solidFill>
                  <a:srgbClr val="17181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GB" sz="2800" b="0" i="0" dirty="0">
                <a:solidFill>
                  <a:srgbClr val="17181C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game by writing your funniest or weirdest story on a small piece of paper. </a:t>
            </a:r>
          </a:p>
          <a:p>
            <a:pPr algn="l"/>
            <a:endParaRPr lang="en-GB" sz="2800" b="0" i="0" dirty="0">
              <a:solidFill>
                <a:srgbClr val="17181C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GB" sz="2800" b="0" i="0" dirty="0">
                <a:solidFill>
                  <a:srgbClr val="17181C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The facilitator or the person leading the program randomly </a:t>
            </a:r>
            <a:r>
              <a:rPr lang="en-GB" sz="2800" b="0" i="0" dirty="0">
                <a:solidFill>
                  <a:srgbClr val="00B0F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reads</a:t>
            </a:r>
            <a:r>
              <a:rPr lang="en-GB" sz="2800" b="0" i="0" dirty="0">
                <a:solidFill>
                  <a:srgbClr val="17181C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every story and group members </a:t>
            </a:r>
            <a:r>
              <a:rPr lang="en-GB" sz="2800" b="0" i="0" dirty="0">
                <a:solidFill>
                  <a:srgbClr val="00B0F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guess </a:t>
            </a:r>
            <a:r>
              <a:rPr lang="en-GB" sz="2800" b="0" i="0" dirty="0">
                <a:solidFill>
                  <a:srgbClr val="17181C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who the writer is.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670465-6E23-BCA3-8173-A0689FB7B51E}"/>
              </a:ext>
            </a:extLst>
          </p:cNvPr>
          <p:cNvGrpSpPr/>
          <p:nvPr/>
        </p:nvGrpSpPr>
        <p:grpSpPr>
          <a:xfrm>
            <a:off x="7940040" y="1881187"/>
            <a:ext cx="3810000" cy="3095625"/>
            <a:chOff x="7940040" y="1881187"/>
            <a:chExt cx="3810000" cy="3095625"/>
          </a:xfrm>
        </p:grpSpPr>
        <p:pic>
          <p:nvPicPr>
            <p:cNvPr id="1026" name="Picture 2" descr="lucky draw box clipart - Clip Art Library">
              <a:extLst>
                <a:ext uri="{FF2B5EF4-FFF2-40B4-BE49-F238E27FC236}">
                  <a16:creationId xmlns:a16="http://schemas.microsoft.com/office/drawing/2014/main" id="{C0E4961E-F47D-F7C7-4EC7-58E350F2F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0040" y="1881187"/>
              <a:ext cx="3810000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A297EA-7CC5-21DE-9076-FAEFFA8985E8}"/>
                </a:ext>
              </a:extLst>
            </p:cNvPr>
            <p:cNvSpPr/>
            <p:nvPr/>
          </p:nvSpPr>
          <p:spPr>
            <a:xfrm>
              <a:off x="8950817" y="2676329"/>
              <a:ext cx="764216" cy="646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1">
                  <a:solidFill>
                    <a:srgbClr val="FF0000"/>
                  </a:solidFill>
                </a:rPr>
                <a:t>Story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79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59726"/>
            <a:ext cx="3020736" cy="1325563"/>
          </a:xfrm>
        </p:spPr>
        <p:txBody>
          <a:bodyPr rtlCol="0"/>
          <a:lstStyle/>
          <a:p>
            <a:pPr rtl="0"/>
            <a:r>
              <a:rPr lang="en-GB" b="1" u="sng" dirty="0">
                <a:solidFill>
                  <a:srgbClr val="FFC000"/>
                </a:solidFill>
              </a:rPr>
              <a:t>Objectives:</a:t>
            </a:r>
          </a:p>
        </p:txBody>
      </p:sp>
      <p:sp>
        <p:nvSpPr>
          <p:cNvPr id="132" name="Text Placeholder 31">
            <a:extLst>
              <a:ext uri="{FF2B5EF4-FFF2-40B4-BE49-F238E27FC236}">
                <a16:creationId xmlns:a16="http://schemas.microsoft.com/office/drawing/2014/main" id="{E3CF9CA5-FC66-4F16-AC95-4EE4D2FE0C71}"/>
              </a:ext>
            </a:extLst>
          </p:cNvPr>
          <p:cNvSpPr txBox="1">
            <a:spLocks/>
          </p:cNvSpPr>
          <p:nvPr/>
        </p:nvSpPr>
        <p:spPr>
          <a:xfrm>
            <a:off x="510711" y="2222241"/>
            <a:ext cx="3550577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 b="1" i="0" dirty="0">
                <a:solidFill>
                  <a:srgbClr val="0070C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Explain a quote about mistakes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0" name="Text Placeholder 31">
            <a:extLst>
              <a:ext uri="{FF2B5EF4-FFF2-40B4-BE49-F238E27FC236}">
                <a16:creationId xmlns:a16="http://schemas.microsoft.com/office/drawing/2014/main" id="{6B319B81-E8CC-4816-B014-B96B60398937}"/>
              </a:ext>
            </a:extLst>
          </p:cNvPr>
          <p:cNvSpPr txBox="1">
            <a:spLocks/>
          </p:cNvSpPr>
          <p:nvPr/>
        </p:nvSpPr>
        <p:spPr>
          <a:xfrm>
            <a:off x="3696561" y="2218613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 b="1" i="0" dirty="0">
                <a:solidFill>
                  <a:srgbClr val="92D05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Find the mistake of each person in the text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2" name="Text Placeholder 31">
            <a:extLst>
              <a:ext uri="{FF2B5EF4-FFF2-40B4-BE49-F238E27FC236}">
                <a16:creationId xmlns:a16="http://schemas.microsoft.com/office/drawing/2014/main" id="{0E99F605-C523-4260-A912-A2E86F745A52}"/>
              </a:ext>
            </a:extLst>
          </p:cNvPr>
          <p:cNvSpPr txBox="1">
            <a:spLocks/>
          </p:cNvSpPr>
          <p:nvPr/>
        </p:nvSpPr>
        <p:spPr>
          <a:xfrm>
            <a:off x="7627647" y="2222398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 b="1" i="0" dirty="0">
                <a:solidFill>
                  <a:srgbClr val="0070C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Mention a way to make use of a mistake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BBE5C7-0F68-4638-9C16-5623706D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94514" y="2823291"/>
            <a:ext cx="3722" cy="533400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5621AD-3E3A-42D0-819B-CEB44C032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16505" y="2935704"/>
            <a:ext cx="6667" cy="538024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810021B-8A44-47D3-B2A9-C36186983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59842" y="2896673"/>
            <a:ext cx="0" cy="532327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106C3E-C8D4-42E4-8CBA-1D676A711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6000" y="4671434"/>
            <a:ext cx="2019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75B288B-E228-4B20-9363-A20A7B84F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4339" y="4671433"/>
            <a:ext cx="1261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317A45C-24E8-4685-A262-E9BBAA39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65200" y="4627472"/>
            <a:ext cx="0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Placeholder 31">
            <a:extLst>
              <a:ext uri="{FF2B5EF4-FFF2-40B4-BE49-F238E27FC236}">
                <a16:creationId xmlns:a16="http://schemas.microsoft.com/office/drawing/2014/main" id="{A90962CB-4CE7-4B7E-9389-A3D6E9AD7A94}"/>
              </a:ext>
            </a:extLst>
          </p:cNvPr>
          <p:cNvSpPr txBox="1">
            <a:spLocks/>
          </p:cNvSpPr>
          <p:nvPr/>
        </p:nvSpPr>
        <p:spPr>
          <a:xfrm>
            <a:off x="190323" y="5345251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 b="1" i="0" dirty="0">
                <a:solidFill>
                  <a:srgbClr val="92D05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Choose definition for mistake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6" name="Text Placeholder 31">
            <a:extLst>
              <a:ext uri="{FF2B5EF4-FFF2-40B4-BE49-F238E27FC236}">
                <a16:creationId xmlns:a16="http://schemas.microsoft.com/office/drawing/2014/main" id="{3B938745-0E32-4D9A-B119-C3C0A02CDA78}"/>
              </a:ext>
            </a:extLst>
          </p:cNvPr>
          <p:cNvSpPr txBox="1">
            <a:spLocks/>
          </p:cNvSpPr>
          <p:nvPr/>
        </p:nvSpPr>
        <p:spPr>
          <a:xfrm>
            <a:off x="3982083" y="5345251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 b="1" i="0" dirty="0">
                <a:solidFill>
                  <a:srgbClr val="0070C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Match new words with definition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8" name="Text Placeholder 31">
            <a:extLst>
              <a:ext uri="{FF2B5EF4-FFF2-40B4-BE49-F238E27FC236}">
                <a16:creationId xmlns:a16="http://schemas.microsoft.com/office/drawing/2014/main" id="{ECE593A2-46FF-43CE-82E9-F9F271C63186}"/>
              </a:ext>
            </a:extLst>
          </p:cNvPr>
          <p:cNvSpPr txBox="1">
            <a:spLocks/>
          </p:cNvSpPr>
          <p:nvPr/>
        </p:nvSpPr>
        <p:spPr>
          <a:xfrm>
            <a:off x="8069523" y="5070323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 b="1" i="0" dirty="0">
                <a:solidFill>
                  <a:srgbClr val="92D05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Perform an interview with a partner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20" grpId="0"/>
      <p:bldP spid="122" grpId="0"/>
      <p:bldP spid="124" grpId="0"/>
      <p:bldP spid="126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prstGeom prst="ellipse">
            <a:avLst/>
          </a:prstGeo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Listen &amp; Discuss</a:t>
            </a:r>
            <a:b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09C2377-672F-587C-DDAE-532104F1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08" y="3208020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168DA4BA-C74B-C678-A0B0-86B804CBD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214048" y="4030256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8D25161-7C90-A2CD-20E0-C259EA43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6503088" y="126524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4465A62-8FC8-32A4-44C5-E3953F8B9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24F1E7-AE76-2A6A-8119-9702D8F99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6</a:t>
            </a:fld>
            <a:endParaRPr lang="en-GB" noProof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185E6E7-464A-61C2-247C-55E091815F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noProof="0"/>
              <a:t>22/6/20XX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DBCA6F4-20EC-CA7A-4F9B-D86AB722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6" y="551043"/>
            <a:ext cx="6193274" cy="57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B13E5A-42F3-B9D2-4522-A145FA46EA61}"/>
              </a:ext>
            </a:extLst>
          </p:cNvPr>
          <p:cNvSpPr txBox="1"/>
          <p:nvPr/>
        </p:nvSpPr>
        <p:spPr>
          <a:xfrm>
            <a:off x="8477766" y="891393"/>
            <a:ext cx="1899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mistake</a:t>
            </a:r>
          </a:p>
        </p:txBody>
      </p:sp>
      <p:pic>
        <p:nvPicPr>
          <p:cNvPr id="18" name="Picture 17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id="{07844377-B5FA-CDBF-3FEB-09B9E6977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0" t="6279" r="9896" b="1464"/>
          <a:stretch/>
        </p:blipFill>
        <p:spPr>
          <a:xfrm>
            <a:off x="1051559" y="1783353"/>
            <a:ext cx="2987041" cy="38811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3B3DFD-C499-F449-50D1-DA503716AE51}"/>
              </a:ext>
            </a:extLst>
          </p:cNvPr>
          <p:cNvSpPr txBox="1"/>
          <p:nvPr/>
        </p:nvSpPr>
        <p:spPr>
          <a:xfrm>
            <a:off x="5318760" y="855560"/>
            <a:ext cx="2834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is..?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17FFC1-CFF8-D0A6-B63E-5E994873302F}"/>
              </a:ext>
            </a:extLst>
          </p:cNvPr>
          <p:cNvSpPr txBox="1"/>
          <p:nvPr/>
        </p:nvSpPr>
        <p:spPr>
          <a:xfrm>
            <a:off x="5456812" y="1540119"/>
            <a:ext cx="5600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It is something that you wish you hadn’t done.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853C0-7CF7-605F-C960-AECC15D19EC0}"/>
              </a:ext>
            </a:extLst>
          </p:cNvPr>
          <p:cNvSpPr txBox="1"/>
          <p:nvPr/>
        </p:nvSpPr>
        <p:spPr>
          <a:xfrm>
            <a:off x="5439102" y="2635428"/>
            <a:ext cx="19878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small mistake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might be an error on a test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B81941-D946-E83E-9352-1C0FB595905F}"/>
              </a:ext>
            </a:extLst>
          </p:cNvPr>
          <p:cNvSpPr txBox="1"/>
          <p:nvPr/>
        </p:nvSpPr>
        <p:spPr>
          <a:xfrm>
            <a:off x="8752979" y="2526800"/>
            <a:ext cx="26008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big mistake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such as quitting school, might affect the rest of your life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907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UOTES BY LOUIS E. BOONE | A-Z Quotes">
            <a:extLst>
              <a:ext uri="{FF2B5EF4-FFF2-40B4-BE49-F238E27FC236}">
                <a16:creationId xmlns:a16="http://schemas.microsoft.com/office/drawing/2014/main" id="{CD4B744E-0DC8-0BE9-BF24-5C9E4DAF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8" y="1714005"/>
            <a:ext cx="2565082" cy="25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3FB5F1-64EE-2A4F-5FE8-3F868AF81253}"/>
              </a:ext>
            </a:extLst>
          </p:cNvPr>
          <p:cNvSpPr txBox="1"/>
          <p:nvPr/>
        </p:nvSpPr>
        <p:spPr>
          <a:xfrm>
            <a:off x="4269740" y="2032318"/>
            <a:ext cx="61417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“</a:t>
            </a:r>
            <a:r>
              <a:rPr lang="en-GB" sz="2800" dirty="0">
                <a:solidFill>
                  <a:srgbClr val="0070C0"/>
                </a:solidFill>
              </a:rPr>
              <a:t>Don’t fear failure so much that you refuse to try new things. The saddest summary of a life contains three descriptions: could have, might have, and should have</a:t>
            </a:r>
            <a:r>
              <a:rPr lang="en-GB" sz="2800" dirty="0"/>
              <a:t>.” —</a:t>
            </a:r>
            <a:r>
              <a:rPr lang="en-GB" sz="2800" b="1" dirty="0">
                <a:solidFill>
                  <a:srgbClr val="FF0000"/>
                </a:solidFill>
              </a:rPr>
              <a:t>Louis E. Boone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FC0A7-5A49-1D06-4942-B2A7EC744C2E}"/>
              </a:ext>
            </a:extLst>
          </p:cNvPr>
          <p:cNvSpPr txBox="1"/>
          <p:nvPr/>
        </p:nvSpPr>
        <p:spPr>
          <a:xfrm>
            <a:off x="1907698" y="567174"/>
            <a:ext cx="7805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2-What do you think the following quote means?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BFD422-19FE-CF45-E08E-50B9A7C2BA9F}"/>
              </a:ext>
            </a:extLst>
          </p:cNvPr>
          <p:cNvSpPr txBox="1"/>
          <p:nvPr/>
        </p:nvSpPr>
        <p:spPr>
          <a:xfrm>
            <a:off x="734217" y="5143995"/>
            <a:ext cx="10558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3. Accepting failure and hardship is often difficult. How do we endure such bad situations?</a:t>
            </a:r>
          </a:p>
        </p:txBody>
      </p:sp>
    </p:spTree>
    <p:extLst>
      <p:ext uri="{BB962C8B-B14F-4D97-AF65-F5344CB8AC3E}">
        <p14:creationId xmlns:p14="http://schemas.microsoft.com/office/powerpoint/2010/main" val="42629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lose-up of a page&#10;&#10;Description automatically generated">
            <a:extLst>
              <a:ext uri="{FF2B5EF4-FFF2-40B4-BE49-F238E27FC236}">
                <a16:creationId xmlns:a16="http://schemas.microsoft.com/office/drawing/2014/main" id="{5B828C9E-85B9-68E8-1034-EFBB817EA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79" y="176617"/>
            <a:ext cx="10664042" cy="668138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07173EE-4ABB-6CC1-2ABB-25B7044DE3AC}"/>
              </a:ext>
            </a:extLst>
          </p:cNvPr>
          <p:cNvSpPr/>
          <p:nvPr/>
        </p:nvSpPr>
        <p:spPr>
          <a:xfrm>
            <a:off x="308758" y="0"/>
            <a:ext cx="11614068" cy="6947065"/>
          </a:xfrm>
          <a:prstGeom prst="rect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0F8D3-01D4-DDC5-5E0A-C769DA55B95E}"/>
              </a:ext>
            </a:extLst>
          </p:cNvPr>
          <p:cNvGrpSpPr/>
          <p:nvPr/>
        </p:nvGrpSpPr>
        <p:grpSpPr>
          <a:xfrm>
            <a:off x="2793670" y="1782783"/>
            <a:ext cx="6858000" cy="3292434"/>
            <a:chOff x="2829296" y="1493323"/>
            <a:chExt cx="6858000" cy="329243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02CB93B-CB10-7609-0E38-7EE1858593AD}"/>
                </a:ext>
              </a:extLst>
            </p:cNvPr>
            <p:cNvSpPr/>
            <p:nvPr/>
          </p:nvSpPr>
          <p:spPr>
            <a:xfrm>
              <a:off x="3657601" y="2921330"/>
              <a:ext cx="4773880" cy="14844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P.</a:t>
              </a:r>
              <a:r>
                <a:rPr lang="en-GB" sz="3200" b="1" dirty="0">
                  <a:solidFill>
                    <a:srgbClr val="FFC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65-66</a:t>
              </a:r>
            </a:p>
          </p:txBody>
        </p:sp>
        <p:pic>
          <p:nvPicPr>
            <p:cNvPr id="45" name="Picture 44" descr="A group of kids holding a banner&#10;&#10;Description automatically generated">
              <a:extLst>
                <a:ext uri="{FF2B5EF4-FFF2-40B4-BE49-F238E27FC236}">
                  <a16:creationId xmlns:a16="http://schemas.microsoft.com/office/drawing/2014/main" id="{3892CFEF-BE62-64BC-C0B6-FCD5AEB71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083" b="19999"/>
            <a:stretch/>
          </p:blipFill>
          <p:spPr>
            <a:xfrm>
              <a:off x="2829296" y="1493323"/>
              <a:ext cx="6858000" cy="3292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lose-up of a page&#10;&#10;Description automatically generated">
            <a:extLst>
              <a:ext uri="{FF2B5EF4-FFF2-40B4-BE49-F238E27FC236}">
                <a16:creationId xmlns:a16="http://schemas.microsoft.com/office/drawing/2014/main" id="{5B828C9E-85B9-68E8-1034-EFBB817EA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79" y="176617"/>
            <a:ext cx="10664042" cy="66813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BCAB7-9CF5-31FC-767F-9232CE6D06A9}"/>
              </a:ext>
            </a:extLst>
          </p:cNvPr>
          <p:cNvSpPr/>
          <p:nvPr/>
        </p:nvSpPr>
        <p:spPr>
          <a:xfrm>
            <a:off x="6278879" y="2804160"/>
            <a:ext cx="4744721" cy="3877223"/>
          </a:xfrm>
          <a:prstGeom prst="rect">
            <a:avLst/>
          </a:prstGeom>
          <a:solidFill>
            <a:srgbClr val="EFEA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-----Stories are there?</a:t>
            </a:r>
          </a:p>
          <a:p>
            <a:pPr algn="ctr"/>
            <a:r>
              <a:rPr lang="en-GB" sz="2400" b="1" dirty="0">
                <a:solidFill>
                  <a:srgbClr val="AD7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--------- Titles?</a:t>
            </a:r>
          </a:p>
          <a:p>
            <a:pPr algn="ctr"/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--------Pictures?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C78EE839-C8FC-B22E-372E-8657AD0C6D20}"/>
              </a:ext>
            </a:extLst>
          </p:cNvPr>
          <p:cNvSpPr/>
          <p:nvPr/>
        </p:nvSpPr>
        <p:spPr>
          <a:xfrm>
            <a:off x="945397" y="1756881"/>
            <a:ext cx="542440" cy="560117"/>
          </a:xfrm>
          <a:prstGeom prst="diamond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6FF5B7B0-EEBF-CEE8-89AD-0EFD43108CB2}"/>
              </a:ext>
            </a:extLst>
          </p:cNvPr>
          <p:cNvSpPr/>
          <p:nvPr/>
        </p:nvSpPr>
        <p:spPr>
          <a:xfrm>
            <a:off x="1216617" y="3237249"/>
            <a:ext cx="542440" cy="560117"/>
          </a:xfrm>
          <a:prstGeom prst="diamond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62F393A5-9690-F0CE-56A3-B40771991067}"/>
              </a:ext>
            </a:extLst>
          </p:cNvPr>
          <p:cNvSpPr/>
          <p:nvPr/>
        </p:nvSpPr>
        <p:spPr>
          <a:xfrm>
            <a:off x="1672772" y="4717617"/>
            <a:ext cx="542440" cy="560117"/>
          </a:xfrm>
          <a:prstGeom prst="diamond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AA9E142-4D59-BC2A-5D37-77C022441B29}"/>
              </a:ext>
            </a:extLst>
          </p:cNvPr>
          <p:cNvSpPr/>
          <p:nvPr/>
        </p:nvSpPr>
        <p:spPr>
          <a:xfrm>
            <a:off x="6407446" y="930271"/>
            <a:ext cx="542440" cy="560117"/>
          </a:xfrm>
          <a:prstGeom prst="diamond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410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6749_TF33850888_Win32" id="{A9919002-13C5-40CF-B39A-DD27361163F6}" vid="{76EA8E00-C6A6-48AF-A8DE-CF3E227B4C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B071DB-81D7-454C-B973-21A172F54F1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8F3EECA-3A4D-4005-BFAD-C4D5A471E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B0D94B-5A32-4AAB-B55C-DC457E4CE0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pitch deck</Template>
  <TotalTime>248</TotalTime>
  <Words>573</Words>
  <Application>Microsoft Office PowerPoint</Application>
  <PresentationFormat>Widescreen</PresentationFormat>
  <Paragraphs>117</Paragraphs>
  <Slides>19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 Extra Light</vt:lpstr>
      <vt:lpstr>Arial</vt:lpstr>
      <vt:lpstr>Bodoni MT</vt:lpstr>
      <vt:lpstr>Bradley Hand ITC</vt:lpstr>
      <vt:lpstr>Calibri</vt:lpstr>
      <vt:lpstr>MV Boli</vt:lpstr>
      <vt:lpstr>Seaford</vt:lpstr>
      <vt:lpstr>Office Theme</vt:lpstr>
      <vt:lpstr>PowerPoint Presentation</vt:lpstr>
      <vt:lpstr>Mega goal.3.2 Everyone Makes Mistakes Listen &amp; Discuss Pair Work</vt:lpstr>
      <vt:lpstr>PowerPoint Presentation</vt:lpstr>
      <vt:lpstr>Objectives:</vt:lpstr>
      <vt:lpstr> Listen &amp; Discuss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Pair Work</vt:lpstr>
      <vt:lpstr>PowerPoint Presentation</vt:lpstr>
      <vt:lpstr>PowerPoint Presentation</vt:lpstr>
      <vt:lpstr>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حصه بنت سودان العتيبي</dc:creator>
  <cp:lastModifiedBy>حصه بنت سودان العتيبي</cp:lastModifiedBy>
  <cp:revision>4</cp:revision>
  <dcterms:created xsi:type="dcterms:W3CDTF">2024-01-06T15:54:05Z</dcterms:created>
  <dcterms:modified xsi:type="dcterms:W3CDTF">2024-01-10T18:40:03Z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