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6"/>
  </p:notesMasterIdLst>
  <p:sldIdLst>
    <p:sldId id="257" r:id="rId3"/>
    <p:sldId id="256" r:id="rId4"/>
    <p:sldId id="260" r:id="rId5"/>
    <p:sldId id="258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A00"/>
    <a:srgbClr val="EF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BFE69-1B93-49BF-8EEC-3B7690684B01}" v="296" dt="2024-01-08T21:09:15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1F8BFE69-1B93-49BF-8EEC-3B7690684B01}"/>
    <pc:docChg chg="undo custSel addSld modSld sldOrd">
      <pc:chgData name="حصه بنت سودان العتيبي" userId="c1fe605c-1aaf-4791-a440-af891effc177" providerId="ADAL" clId="{1F8BFE69-1B93-49BF-8EEC-3B7690684B01}" dt="2024-01-08T21:09:15.051" v="678" actId="2711"/>
      <pc:docMkLst>
        <pc:docMk/>
      </pc:docMkLst>
      <pc:sldChg chg="modSp mod">
        <pc:chgData name="حصه بنت سودان العتيبي" userId="c1fe605c-1aaf-4791-a440-af891effc177" providerId="ADAL" clId="{1F8BFE69-1B93-49BF-8EEC-3B7690684B01}" dt="2024-01-07T22:11:21.858" v="84" actId="20577"/>
        <pc:sldMkLst>
          <pc:docMk/>
          <pc:sldMk cId="1642425379" sldId="256"/>
        </pc:sldMkLst>
        <pc:spChg chg="mod">
          <ac:chgData name="حصه بنت سودان العتيبي" userId="c1fe605c-1aaf-4791-a440-af891effc177" providerId="ADAL" clId="{1F8BFE69-1B93-49BF-8EEC-3B7690684B01}" dt="2024-01-07T22:11:21.858" v="84" actId="20577"/>
          <ac:spMkLst>
            <pc:docMk/>
            <pc:sldMk cId="1642425379" sldId="256"/>
            <ac:spMk id="2" creationId="{216815C6-3AD0-46E6-A74A-1967BD91AF50}"/>
          </ac:spMkLst>
        </pc:spChg>
      </pc:sldChg>
      <pc:sldChg chg="ord">
        <pc:chgData name="حصه بنت سودان العتيبي" userId="c1fe605c-1aaf-4791-a440-af891effc177" providerId="ADAL" clId="{1F8BFE69-1B93-49BF-8EEC-3B7690684B01}" dt="2024-01-07T22:11:15.849" v="83"/>
        <pc:sldMkLst>
          <pc:docMk/>
          <pc:sldMk cId="1738561688" sldId="257"/>
        </pc:sldMkLst>
      </pc:sldChg>
      <pc:sldChg chg="delSp modSp mod delAnim">
        <pc:chgData name="حصه بنت سودان العتيبي" userId="c1fe605c-1aaf-4791-a440-af891effc177" providerId="ADAL" clId="{1F8BFE69-1B93-49BF-8EEC-3B7690684B01}" dt="2024-01-07T18:35:15.840" v="19" actId="14100"/>
        <pc:sldMkLst>
          <pc:docMk/>
          <pc:sldMk cId="2561631246" sldId="258"/>
        </pc:sldMkLst>
        <pc:spChg chg="mod">
          <ac:chgData name="حصه بنت سودان العتيبي" userId="c1fe605c-1aaf-4791-a440-af891effc177" providerId="ADAL" clId="{1F8BFE69-1B93-49BF-8EEC-3B7690684B01}" dt="2024-01-07T18:35:12.815" v="18" actId="14100"/>
          <ac:spMkLst>
            <pc:docMk/>
            <pc:sldMk cId="2561631246" sldId="258"/>
            <ac:spMk id="120" creationId="{6B319B81-E8CC-4816-B014-B96B60398937}"/>
          </ac:spMkLst>
        </pc:spChg>
        <pc:spChg chg="mod">
          <ac:chgData name="حصه بنت سودان العتيبي" userId="c1fe605c-1aaf-4791-a440-af891effc177" providerId="ADAL" clId="{1F8BFE69-1B93-49BF-8EEC-3B7690684B01}" dt="2024-01-07T18:35:02.732" v="16" actId="207"/>
          <ac:spMkLst>
            <pc:docMk/>
            <pc:sldMk cId="2561631246" sldId="258"/>
            <ac:spMk id="124" creationId="{A90962CB-4CE7-4B7E-9389-A3D6E9AD7A94}"/>
          </ac:spMkLst>
        </pc:spChg>
        <pc:spChg chg="del">
          <ac:chgData name="حصه بنت سودان العتيبي" userId="c1fe605c-1aaf-4791-a440-af891effc177" providerId="ADAL" clId="{1F8BFE69-1B93-49BF-8EEC-3B7690684B01}" dt="2024-01-07T18:33:56.142" v="4" actId="478"/>
          <ac:spMkLst>
            <pc:docMk/>
            <pc:sldMk cId="2561631246" sldId="258"/>
            <ac:spMk id="126" creationId="{3B938745-0E32-4D9A-B119-C3C0A02CDA78}"/>
          </ac:spMkLst>
        </pc:spChg>
        <pc:spChg chg="mod">
          <ac:chgData name="حصه بنت سودان العتيبي" userId="c1fe605c-1aaf-4791-a440-af891effc177" providerId="ADAL" clId="{1F8BFE69-1B93-49BF-8EEC-3B7690684B01}" dt="2024-01-07T18:35:15.840" v="19" actId="14100"/>
          <ac:spMkLst>
            <pc:docMk/>
            <pc:sldMk cId="2561631246" sldId="258"/>
            <ac:spMk id="132" creationId="{E3CF9CA5-FC66-4F16-AC95-4EE4D2FE0C71}"/>
          </ac:spMkLst>
        </pc:spChg>
        <pc:cxnChg chg="mod">
          <ac:chgData name="حصه بنت سودان العتيبي" userId="c1fe605c-1aaf-4791-a440-af891effc177" providerId="ADAL" clId="{1F8BFE69-1B93-49BF-8EEC-3B7690684B01}" dt="2024-01-07T18:34:37.675" v="12" actId="1076"/>
          <ac:cxnSpMkLst>
            <pc:docMk/>
            <pc:sldMk cId="2561631246" sldId="258"/>
            <ac:cxnSpMk id="108" creationId="{A4BBE5C7-0F68-4638-9C16-5623706D939B}"/>
          </ac:cxnSpMkLst>
        </pc:cxnChg>
        <pc:cxnChg chg="mod">
          <ac:chgData name="حصه بنت سودان العتيبي" userId="c1fe605c-1aaf-4791-a440-af891effc177" providerId="ADAL" clId="{1F8BFE69-1B93-49BF-8EEC-3B7690684B01}" dt="2024-01-07T18:34:43.918" v="13" actId="1076"/>
          <ac:cxnSpMkLst>
            <pc:docMk/>
            <pc:sldMk cId="2561631246" sldId="258"/>
            <ac:cxnSpMk id="109" creationId="{BC5621AD-3E3A-42D0-819B-CEB44C03244D}"/>
          </ac:cxnSpMkLst>
        </pc:cxnChg>
        <pc:cxnChg chg="mod">
          <ac:chgData name="حصه بنت سودان العتيبي" userId="c1fe605c-1aaf-4791-a440-af891effc177" providerId="ADAL" clId="{1F8BFE69-1B93-49BF-8EEC-3B7690684B01}" dt="2024-01-07T18:34:22.340" v="9" actId="1076"/>
          <ac:cxnSpMkLst>
            <pc:docMk/>
            <pc:sldMk cId="2561631246" sldId="258"/>
            <ac:cxnSpMk id="111" creationId="{7E106C3E-C8D4-42E4-8CBA-1D676A711AA6}"/>
          </ac:cxnSpMkLst>
        </pc:cxnChg>
        <pc:cxnChg chg="del">
          <ac:chgData name="حصه بنت سودان العتيبي" userId="c1fe605c-1aaf-4791-a440-af891effc177" providerId="ADAL" clId="{1F8BFE69-1B93-49BF-8EEC-3B7690684B01}" dt="2024-01-07T18:33:58.471" v="5" actId="478"/>
          <ac:cxnSpMkLst>
            <pc:docMk/>
            <pc:sldMk cId="2561631246" sldId="258"/>
            <ac:cxnSpMk id="112" creationId="{175B288B-E228-4B20-9363-A20A7B84FD4D}"/>
          </ac:cxnSpMkLst>
        </pc:cxnChg>
      </pc:sldChg>
      <pc:sldChg chg="modSp add mod ord modAnim">
        <pc:chgData name="حصه بنت سودان العتيبي" userId="c1fe605c-1aaf-4791-a440-af891effc177" providerId="ADAL" clId="{1F8BFE69-1B93-49BF-8EEC-3B7690684B01}" dt="2024-01-08T11:34:08.545" v="316"/>
        <pc:sldMkLst>
          <pc:docMk/>
          <pc:sldMk cId="28318428" sldId="260"/>
        </pc:sldMkLst>
        <pc:spChg chg="mod">
          <ac:chgData name="حصه بنت سودان العتيبي" userId="c1fe605c-1aaf-4791-a440-af891effc177" providerId="ADAL" clId="{1F8BFE69-1B93-49BF-8EEC-3B7690684B01}" dt="2024-01-07T20:37:04.717" v="77" actId="207"/>
          <ac:spMkLst>
            <pc:docMk/>
            <pc:sldMk cId="28318428" sldId="260"/>
            <ac:spMk id="2" creationId="{216815C6-3AD0-46E6-A74A-1967BD91AF50}"/>
          </ac:spMkLst>
        </pc:spChg>
      </pc:sldChg>
      <pc:sldChg chg="addSp delSp modSp new mod modTransition delAnim modAnim">
        <pc:chgData name="حصه بنت سودان العتيبي" userId="c1fe605c-1aaf-4791-a440-af891effc177" providerId="ADAL" clId="{1F8BFE69-1B93-49BF-8EEC-3B7690684B01}" dt="2024-01-08T11:45:23.644" v="368"/>
        <pc:sldMkLst>
          <pc:docMk/>
          <pc:sldMk cId="220246160" sldId="261"/>
        </pc:sldMkLst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2" creationId="{EEC04808-CD35-B5D2-F8EB-C9138E6E9601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3" creationId="{FFC90352-6ADE-FCE9-2FE9-EF790E1CA9E5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4" creationId="{560E37B5-DC95-F899-8ACB-F5F9D00548A4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5" creationId="{60F8F2AC-31AE-AA0D-860D-3A7B094FB23A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6" creationId="{EC243F80-6289-CF6E-2DCF-FACD0395B9ED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7" creationId="{5D096EDB-476D-656C-2F9C-EEB9DCE19BA4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8" creationId="{F1B36498-7B88-13FA-72F8-DB88CBE68441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9" creationId="{12B2DC8F-7EBB-95FF-88AD-483BB7AAEF91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10" creationId="{56C9DF20-67A2-450B-E15A-70C541B5D593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11" creationId="{D4A6F704-3D77-B4DB-C1A4-A08CC93A9AC6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12" creationId="{FD5C4BE0-CCCB-E6F2-3095-6DFACF1F7924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13" creationId="{ACB6C87B-5C67-AAFA-F7BE-872A0564EF1B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14" creationId="{B1FC70B4-2063-C4EA-BB6A-ACEA2D1F0B3D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15" creationId="{8B53EFDD-F7A0-6188-4932-AFFEF8621E02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16" creationId="{795A1342-F773-534B-D1F0-4FBD8BE72BE0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17" creationId="{91269C31-B947-B80F-45CA-8A1325D148CE}"/>
          </ac:spMkLst>
        </pc:spChg>
        <pc:spChg chg="del">
          <ac:chgData name="حصه بنت سودان العتيبي" userId="c1fe605c-1aaf-4791-a440-af891effc177" providerId="ADAL" clId="{1F8BFE69-1B93-49BF-8EEC-3B7690684B01}" dt="2024-01-07T22:11:44.124" v="86" actId="478"/>
          <ac:spMkLst>
            <pc:docMk/>
            <pc:sldMk cId="220246160" sldId="261"/>
            <ac:spMk id="18" creationId="{803C27AF-49AE-F0D7-5C06-F07D62062860}"/>
          </ac:spMkLst>
        </pc:spChg>
        <pc:spChg chg="add mod">
          <ac:chgData name="حصه بنت سودان العتيبي" userId="c1fe605c-1aaf-4791-a440-af891effc177" providerId="ADAL" clId="{1F8BFE69-1B93-49BF-8EEC-3B7690684B01}" dt="2024-01-07T22:36:31.389" v="286" actId="115"/>
          <ac:spMkLst>
            <pc:docMk/>
            <pc:sldMk cId="220246160" sldId="261"/>
            <ac:spMk id="24" creationId="{7F088498-0D5D-BE9D-CFBD-11FB7628EC75}"/>
          </ac:spMkLst>
        </pc:spChg>
        <pc:spChg chg="add del mod">
          <ac:chgData name="حصه بنت سودان العتيبي" userId="c1fe605c-1aaf-4791-a440-af891effc177" providerId="ADAL" clId="{1F8BFE69-1B93-49BF-8EEC-3B7690684B01}" dt="2024-01-07T22:38:24.933" v="302" actId="478"/>
          <ac:spMkLst>
            <pc:docMk/>
            <pc:sldMk cId="220246160" sldId="261"/>
            <ac:spMk id="26" creationId="{F15C301A-6C2B-B14C-2879-49EA74C14E0F}"/>
          </ac:spMkLst>
        </pc:spChg>
        <pc:spChg chg="add del mod">
          <ac:chgData name="حصه بنت سودان العتيبي" userId="c1fe605c-1aaf-4791-a440-af891effc177" providerId="ADAL" clId="{1F8BFE69-1B93-49BF-8EEC-3B7690684B01}" dt="2024-01-07T22:38:24.933" v="302" actId="478"/>
          <ac:spMkLst>
            <pc:docMk/>
            <pc:sldMk cId="220246160" sldId="261"/>
            <ac:spMk id="27" creationId="{47393D5E-3D05-9D63-A9D2-017D87868101}"/>
          </ac:spMkLst>
        </pc:spChg>
        <pc:spChg chg="add del mod">
          <ac:chgData name="حصه بنت سودان العتيبي" userId="c1fe605c-1aaf-4791-a440-af891effc177" providerId="ADAL" clId="{1F8BFE69-1B93-49BF-8EEC-3B7690684B01}" dt="2024-01-07T22:38:24.933" v="302" actId="478"/>
          <ac:spMkLst>
            <pc:docMk/>
            <pc:sldMk cId="220246160" sldId="261"/>
            <ac:spMk id="28" creationId="{40B2D048-F477-E5E4-7FD3-3B085F2AA886}"/>
          </ac:spMkLst>
        </pc:spChg>
        <pc:spChg chg="add del mod">
          <ac:chgData name="حصه بنت سودان العتيبي" userId="c1fe605c-1aaf-4791-a440-af891effc177" providerId="ADAL" clId="{1F8BFE69-1B93-49BF-8EEC-3B7690684B01}" dt="2024-01-07T22:38:29.147" v="303" actId="478"/>
          <ac:spMkLst>
            <pc:docMk/>
            <pc:sldMk cId="220246160" sldId="261"/>
            <ac:spMk id="29" creationId="{826D7313-E230-2EAF-1F45-A58232FE801C}"/>
          </ac:spMkLst>
        </pc:spChg>
        <pc:spChg chg="add del mod">
          <ac:chgData name="حصه بنت سودان العتيبي" userId="c1fe605c-1aaf-4791-a440-af891effc177" providerId="ADAL" clId="{1F8BFE69-1B93-49BF-8EEC-3B7690684B01}" dt="2024-01-07T22:38:24.933" v="302" actId="478"/>
          <ac:spMkLst>
            <pc:docMk/>
            <pc:sldMk cId="220246160" sldId="261"/>
            <ac:spMk id="30" creationId="{AF14AC7F-34ED-5A6D-3120-2C90CDB5ED7C}"/>
          </ac:spMkLst>
        </pc:spChg>
        <pc:spChg chg="add del mod">
          <ac:chgData name="حصه بنت سودان العتيبي" userId="c1fe605c-1aaf-4791-a440-af891effc177" providerId="ADAL" clId="{1F8BFE69-1B93-49BF-8EEC-3B7690684B01}" dt="2024-01-07T22:38:24.933" v="302" actId="478"/>
          <ac:spMkLst>
            <pc:docMk/>
            <pc:sldMk cId="220246160" sldId="261"/>
            <ac:spMk id="31" creationId="{7D7FA8A0-C517-C308-6794-D1007A763E3E}"/>
          </ac:spMkLst>
        </pc:spChg>
        <pc:spChg chg="add del mod">
          <ac:chgData name="حصه بنت سودان العتيبي" userId="c1fe605c-1aaf-4791-a440-af891effc177" providerId="ADAL" clId="{1F8BFE69-1B93-49BF-8EEC-3B7690684B01}" dt="2024-01-07T22:38:24.933" v="302" actId="478"/>
          <ac:spMkLst>
            <pc:docMk/>
            <pc:sldMk cId="220246160" sldId="261"/>
            <ac:spMk id="33" creationId="{EB887821-BB7B-398E-8C2C-0379D46F0CF6}"/>
          </ac:spMkLst>
        </pc:spChg>
        <pc:spChg chg="add del mod">
          <ac:chgData name="حصه بنت سودان العتيبي" userId="c1fe605c-1aaf-4791-a440-af891effc177" providerId="ADAL" clId="{1F8BFE69-1B93-49BF-8EEC-3B7690684B01}" dt="2024-01-07T22:38:29.147" v="303" actId="478"/>
          <ac:spMkLst>
            <pc:docMk/>
            <pc:sldMk cId="220246160" sldId="261"/>
            <ac:spMk id="35" creationId="{74CE9BF8-F1F0-9D76-4C48-F12ED84A15AD}"/>
          </ac:spMkLst>
        </pc:spChg>
        <pc:graphicFrameChg chg="add mod modGraphic">
          <ac:chgData name="حصه بنت سودان العتيبي" userId="c1fe605c-1aaf-4791-a440-af891effc177" providerId="ADAL" clId="{1F8BFE69-1B93-49BF-8EEC-3B7690684B01}" dt="2024-01-07T22:33:40.001" v="254" actId="20577"/>
          <ac:graphicFrameMkLst>
            <pc:docMk/>
            <pc:sldMk cId="220246160" sldId="261"/>
            <ac:graphicFrameMk id="21" creationId="{519E0A22-C800-2606-EB3A-E8B53F0DA380}"/>
          </ac:graphicFrameMkLst>
        </pc:graphicFrameChg>
        <pc:graphicFrameChg chg="add del mod">
          <ac:chgData name="حصه بنت سودان العتيبي" userId="c1fe605c-1aaf-4791-a440-af891effc177" providerId="ADAL" clId="{1F8BFE69-1B93-49BF-8EEC-3B7690684B01}" dt="2024-01-07T22:15:39.520" v="108"/>
          <ac:graphicFrameMkLst>
            <pc:docMk/>
            <pc:sldMk cId="220246160" sldId="261"/>
            <ac:graphicFrameMk id="22" creationId="{1A415156-8964-4C71-0CF6-623C19548232}"/>
          </ac:graphicFrameMkLst>
        </pc:graphicFrameChg>
        <pc:picChg chg="add mod">
          <ac:chgData name="حصه بنت سودان العتيبي" userId="c1fe605c-1aaf-4791-a440-af891effc177" providerId="ADAL" clId="{1F8BFE69-1B93-49BF-8EEC-3B7690684B01}" dt="2024-01-08T11:45:19.375" v="367" actId="1076"/>
          <ac:picMkLst>
            <pc:docMk/>
            <pc:sldMk cId="220246160" sldId="261"/>
            <ac:picMk id="2" creationId="{D82C1480-B6BB-BDFC-8C5A-4429BD2FAAC0}"/>
          </ac:picMkLst>
        </pc:picChg>
        <pc:picChg chg="add del mod modCrop">
          <ac:chgData name="حصه بنت سودان العتيبي" userId="c1fe605c-1aaf-4791-a440-af891effc177" providerId="ADAL" clId="{1F8BFE69-1B93-49BF-8EEC-3B7690684B01}" dt="2024-01-07T22:21:31.177" v="151" actId="478"/>
          <ac:picMkLst>
            <pc:docMk/>
            <pc:sldMk cId="220246160" sldId="261"/>
            <ac:picMk id="20" creationId="{3E6664A7-33CD-6C24-D641-4C46F972DE6F}"/>
          </ac:picMkLst>
        </pc:picChg>
        <pc:picChg chg="add mod">
          <ac:chgData name="حصه بنت سودان العتيبي" userId="c1fe605c-1aaf-4791-a440-af891effc177" providerId="ADAL" clId="{1F8BFE69-1B93-49BF-8EEC-3B7690684B01}" dt="2024-01-07T22:37:57.060" v="300" actId="1076"/>
          <ac:picMkLst>
            <pc:docMk/>
            <pc:sldMk cId="220246160" sldId="261"/>
            <ac:picMk id="36" creationId="{A759124C-AEE1-64ED-AFD3-29830433FE3E}"/>
          </ac:picMkLst>
        </pc:picChg>
        <pc:picChg chg="add mod">
          <ac:chgData name="حصه بنت سودان العتيبي" userId="c1fe605c-1aaf-4791-a440-af891effc177" providerId="ADAL" clId="{1F8BFE69-1B93-49BF-8EEC-3B7690684B01}" dt="2024-01-07T22:24:11.686" v="168" actId="1076"/>
          <ac:picMkLst>
            <pc:docMk/>
            <pc:sldMk cId="220246160" sldId="261"/>
            <ac:picMk id="1026" creationId="{A500131A-821E-8B31-4D2E-08A96FDE3D8C}"/>
          </ac:picMkLst>
        </pc:picChg>
        <pc:picChg chg="add del">
          <ac:chgData name="حصه بنت سودان العتيبي" userId="c1fe605c-1aaf-4791-a440-af891effc177" providerId="ADAL" clId="{1F8BFE69-1B93-49BF-8EEC-3B7690684B01}" dt="2024-01-07T22:26:32.036" v="170" actId="478"/>
          <ac:picMkLst>
            <pc:docMk/>
            <pc:sldMk cId="220246160" sldId="261"/>
            <ac:picMk id="1028" creationId="{CD2AE1D4-61C6-5849-171A-FFABE3B245CF}"/>
          </ac:picMkLst>
        </pc:picChg>
        <pc:picChg chg="add mod">
          <ac:chgData name="حصه بنت سودان العتيبي" userId="c1fe605c-1aaf-4791-a440-af891effc177" providerId="ADAL" clId="{1F8BFE69-1B93-49BF-8EEC-3B7690684B01}" dt="2024-01-07T22:27:53.937" v="180" actId="1076"/>
          <ac:picMkLst>
            <pc:docMk/>
            <pc:sldMk cId="220246160" sldId="261"/>
            <ac:picMk id="1030" creationId="{7CCA1274-83BE-34AA-04CB-80F56FACA779}"/>
          </ac:picMkLst>
        </pc:picChg>
      </pc:sldChg>
      <pc:sldChg chg="addSp modSp add mod modTransition modAnim">
        <pc:chgData name="حصه بنت سودان العتيبي" userId="c1fe605c-1aaf-4791-a440-af891effc177" providerId="ADAL" clId="{1F8BFE69-1B93-49BF-8EEC-3B7690684B01}" dt="2024-01-08T21:09:15.051" v="678" actId="2711"/>
        <pc:sldMkLst>
          <pc:docMk/>
          <pc:sldMk cId="3909845861" sldId="262"/>
        </pc:sldMkLst>
        <pc:spChg chg="mod">
          <ac:chgData name="حصه بنت سودان العتيبي" userId="c1fe605c-1aaf-4791-a440-af891effc177" providerId="ADAL" clId="{1F8BFE69-1B93-49BF-8EEC-3B7690684B01}" dt="2024-01-08T21:08:52.653" v="677" actId="1076"/>
          <ac:spMkLst>
            <pc:docMk/>
            <pc:sldMk cId="3909845861" sldId="262"/>
            <ac:spMk id="24" creationId="{7F088498-0D5D-BE9D-CFBD-11FB7628EC75}"/>
          </ac:spMkLst>
        </pc:spChg>
        <pc:spChg chg="mod">
          <ac:chgData name="حصه بنت سودان العتيبي" userId="c1fe605c-1aaf-4791-a440-af891effc177" providerId="ADAL" clId="{1F8BFE69-1B93-49BF-8EEC-3B7690684B01}" dt="2024-01-08T21:09:15.051" v="678" actId="2711"/>
          <ac:spMkLst>
            <pc:docMk/>
            <pc:sldMk cId="3909845861" sldId="262"/>
            <ac:spMk id="31" creationId="{7D7FA8A0-C517-C308-6794-D1007A763E3E}"/>
          </ac:spMkLst>
        </pc:spChg>
        <pc:picChg chg="add mod">
          <ac:chgData name="حصه بنت سودان العتيبي" userId="c1fe605c-1aaf-4791-a440-af891effc177" providerId="ADAL" clId="{1F8BFE69-1B93-49BF-8EEC-3B7690684B01}" dt="2024-01-08T11:45:43.004" v="375" actId="1076"/>
          <ac:picMkLst>
            <pc:docMk/>
            <pc:sldMk cId="3909845861" sldId="262"/>
            <ac:picMk id="2" creationId="{5772FB47-26F2-1249-AF2C-F7E9D5B265D1}"/>
          </ac:picMkLst>
        </pc:picChg>
        <pc:picChg chg="mod">
          <ac:chgData name="حصه بنت سودان العتيبي" userId="c1fe605c-1aaf-4791-a440-af891effc177" providerId="ADAL" clId="{1F8BFE69-1B93-49BF-8EEC-3B7690684B01}" dt="2024-01-08T11:45:34.107" v="370" actId="1076"/>
          <ac:picMkLst>
            <pc:docMk/>
            <pc:sldMk cId="3909845861" sldId="262"/>
            <ac:picMk id="36" creationId="{A759124C-AEE1-64ED-AFD3-29830433FE3E}"/>
          </ac:picMkLst>
        </pc:picChg>
        <pc:picChg chg="mod">
          <ac:chgData name="حصه بنت سودان العتيبي" userId="c1fe605c-1aaf-4791-a440-af891effc177" providerId="ADAL" clId="{1F8BFE69-1B93-49BF-8EEC-3B7690684B01}" dt="2024-01-07T22:39:15.607" v="309" actId="14100"/>
          <ac:picMkLst>
            <pc:docMk/>
            <pc:sldMk cId="3909845861" sldId="262"/>
            <ac:picMk id="1026" creationId="{A500131A-821E-8B31-4D2E-08A96FDE3D8C}"/>
          </ac:picMkLst>
        </pc:picChg>
        <pc:picChg chg="mod">
          <ac:chgData name="حصه بنت سودان العتيبي" userId="c1fe605c-1aaf-4791-a440-af891effc177" providerId="ADAL" clId="{1F8BFE69-1B93-49BF-8EEC-3B7690684B01}" dt="2024-01-07T22:39:25.917" v="311" actId="1076"/>
          <ac:picMkLst>
            <pc:docMk/>
            <pc:sldMk cId="3909845861" sldId="262"/>
            <ac:picMk id="1030" creationId="{7CCA1274-83BE-34AA-04CB-80F56FACA779}"/>
          </ac:picMkLst>
        </pc:picChg>
      </pc:sldChg>
      <pc:sldChg chg="addSp modSp add mod">
        <pc:chgData name="حصه بنت سودان العتيبي" userId="c1fe605c-1aaf-4791-a440-af891effc177" providerId="ADAL" clId="{1F8BFE69-1B93-49BF-8EEC-3B7690684B01}" dt="2024-01-08T11:45:03.211" v="363" actId="1076"/>
        <pc:sldMkLst>
          <pc:docMk/>
          <pc:sldMk cId="3861665431" sldId="263"/>
        </pc:sldMkLst>
        <pc:spChg chg="mod">
          <ac:chgData name="حصه بنت سودان العتيبي" userId="c1fe605c-1aaf-4791-a440-af891effc177" providerId="ADAL" clId="{1F8BFE69-1B93-49BF-8EEC-3B7690684B01}" dt="2024-01-08T11:34:02.933" v="314" actId="20577"/>
          <ac:spMkLst>
            <pc:docMk/>
            <pc:sldMk cId="3861665431" sldId="263"/>
            <ac:spMk id="2" creationId="{216815C6-3AD0-46E6-A74A-1967BD91AF50}"/>
          </ac:spMkLst>
        </pc:spChg>
        <pc:picChg chg="add mod">
          <ac:chgData name="حصه بنت سودان العتيبي" userId="c1fe605c-1aaf-4791-a440-af891effc177" providerId="ADAL" clId="{1F8BFE69-1B93-49BF-8EEC-3B7690684B01}" dt="2024-01-08T11:45:03.211" v="363" actId="1076"/>
          <ac:picMkLst>
            <pc:docMk/>
            <pc:sldMk cId="3861665431" sldId="263"/>
            <ac:picMk id="2050" creationId="{1F2B0262-0004-C447-3729-E6FC7C3FB4A1}"/>
          </ac:picMkLst>
        </pc:picChg>
      </pc:sldChg>
      <pc:sldChg chg="addSp modSp add mod ord">
        <pc:chgData name="حصه بنت سودان العتيبي" userId="c1fe605c-1aaf-4791-a440-af891effc177" providerId="ADAL" clId="{1F8BFE69-1B93-49BF-8EEC-3B7690684B01}" dt="2024-01-08T11:43:36.216" v="355" actId="14100"/>
        <pc:sldMkLst>
          <pc:docMk/>
          <pc:sldMk cId="2265850317" sldId="264"/>
        </pc:sldMkLst>
        <pc:spChg chg="mod">
          <ac:chgData name="حصه بنت سودان العتيبي" userId="c1fe605c-1aaf-4791-a440-af891effc177" providerId="ADAL" clId="{1F8BFE69-1B93-49BF-8EEC-3B7690684B01}" dt="2024-01-08T11:34:44.278" v="321" actId="20577"/>
          <ac:spMkLst>
            <pc:docMk/>
            <pc:sldMk cId="2265850317" sldId="264"/>
            <ac:spMk id="2" creationId="{216815C6-3AD0-46E6-A74A-1967BD91AF50}"/>
          </ac:spMkLst>
        </pc:spChg>
        <pc:picChg chg="add mod">
          <ac:chgData name="حصه بنت سودان العتيبي" userId="c1fe605c-1aaf-4791-a440-af891effc177" providerId="ADAL" clId="{1F8BFE69-1B93-49BF-8EEC-3B7690684B01}" dt="2024-01-08T11:43:36.216" v="355" actId="14100"/>
          <ac:picMkLst>
            <pc:docMk/>
            <pc:sldMk cId="2265850317" sldId="264"/>
            <ac:picMk id="3" creationId="{B1F224FB-662C-254D-CCBB-411AE5C8B46B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1F8BFE69-1B93-49BF-8EEC-3B7690684B01}" dt="2024-01-08T11:43:40.870" v="356"/>
        <pc:sldMkLst>
          <pc:docMk/>
          <pc:sldMk cId="2287823804" sldId="265"/>
        </pc:sldMkLst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2" creationId="{1B4C6C9E-7884-D8FC-6422-06B66B01BFB5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3" creationId="{DE97BF6C-C90A-4842-F257-E5A10F3D98F6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4" creationId="{F1DCC1D5-BD24-81F4-3CC3-920C52F67326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5" creationId="{35332067-B996-D32E-9B48-B975D547AB06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6" creationId="{FE8BAE6F-831E-B5A5-FFB8-198F9C8B3230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7" creationId="{029794F2-C4AC-6301-9432-D5D3D4B4F8BF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8" creationId="{858220E0-ACE4-86D0-9A9D-07C3002BB51A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9" creationId="{A070B3D4-607A-466D-7DF6-D8B5FB7C4FF1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10" creationId="{114F4BA7-8FA8-C8A3-9246-7B33A54731E2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11" creationId="{6903EE6C-60DF-44DC-AE68-ED24ECACDE6B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12" creationId="{6D18998E-3523-2B75-2D57-0D7EFBF0BFDD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13" creationId="{5B848AF8-8F85-BD51-20EE-01064FF9EF6B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14" creationId="{A3852C5F-D13A-3573-EACF-E5F2337BBC1C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15" creationId="{311F4C5B-8915-0A04-3136-5D1664233F4B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16" creationId="{60710A0A-06D5-BA10-DDC1-E4FE996823C2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17" creationId="{E43333C7-5758-6F72-77B4-753082E48EE0}"/>
          </ac:spMkLst>
        </pc:spChg>
        <pc:spChg chg="del">
          <ac:chgData name="حصه بنت سودان العتيبي" userId="c1fe605c-1aaf-4791-a440-af891effc177" providerId="ADAL" clId="{1F8BFE69-1B93-49BF-8EEC-3B7690684B01}" dt="2024-01-08T11:36:11.893" v="323" actId="478"/>
          <ac:spMkLst>
            <pc:docMk/>
            <pc:sldMk cId="2287823804" sldId="265"/>
            <ac:spMk id="18" creationId="{0B46661F-5495-A8BA-06E3-7459E21C3DCC}"/>
          </ac:spMkLst>
        </pc:spChg>
        <pc:spChg chg="add mod">
          <ac:chgData name="حصه بنت سودان العتيبي" userId="c1fe605c-1aaf-4791-a440-af891effc177" providerId="ADAL" clId="{1F8BFE69-1B93-49BF-8EEC-3B7690684B01}" dt="2024-01-08T11:37:21.815" v="334" actId="2085"/>
          <ac:spMkLst>
            <pc:docMk/>
            <pc:sldMk cId="2287823804" sldId="265"/>
            <ac:spMk id="21" creationId="{FD45D350-58FC-3B2A-37D9-38721E620917}"/>
          </ac:spMkLst>
        </pc:spChg>
        <pc:picChg chg="add mod modCrop">
          <ac:chgData name="حصه بنت سودان العتيبي" userId="c1fe605c-1aaf-4791-a440-af891effc177" providerId="ADAL" clId="{1F8BFE69-1B93-49BF-8EEC-3B7690684B01}" dt="2024-01-08T11:37:00.331" v="332" actId="1076"/>
          <ac:picMkLst>
            <pc:docMk/>
            <pc:sldMk cId="2287823804" sldId="265"/>
            <ac:picMk id="20" creationId="{87F33631-16E1-3951-26B6-FA16D9BBB9B8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1:39:40.186" v="338" actId="1076"/>
          <ac:picMkLst>
            <pc:docMk/>
            <pc:sldMk cId="2287823804" sldId="265"/>
            <ac:picMk id="22" creationId="{38F78446-22A5-F901-9A73-2B46E58B5C61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1:40:37.018" v="340" actId="1076"/>
          <ac:picMkLst>
            <pc:docMk/>
            <pc:sldMk cId="2287823804" sldId="265"/>
            <ac:picMk id="23" creationId="{9F0E96D7-7173-5D3D-EAA2-52F430682516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1:43:00.809" v="350" actId="1076"/>
          <ac:picMkLst>
            <pc:docMk/>
            <pc:sldMk cId="2287823804" sldId="265"/>
            <ac:picMk id="1026" creationId="{CC252653-A0D5-EDBA-5CDE-9E27BEB65D6E}"/>
          </ac:picMkLst>
        </pc:picChg>
      </pc:sldChg>
      <pc:sldChg chg="addSp delSp modSp add mod ord">
        <pc:chgData name="حصه بنت سودان العتيبي" userId="c1fe605c-1aaf-4791-a440-af891effc177" providerId="ADAL" clId="{1F8BFE69-1B93-49BF-8EEC-3B7690684B01}" dt="2024-01-08T12:00:40.082" v="449" actId="1076"/>
        <pc:sldMkLst>
          <pc:docMk/>
          <pc:sldMk cId="3714427490" sldId="266"/>
        </pc:sldMkLst>
        <pc:spChg chg="mod">
          <ac:chgData name="حصه بنت سودان العتيبي" userId="c1fe605c-1aaf-4791-a440-af891effc177" providerId="ADAL" clId="{1F8BFE69-1B93-49BF-8EEC-3B7690684B01}" dt="2024-01-08T11:46:07.559" v="379" actId="20577"/>
          <ac:spMkLst>
            <pc:docMk/>
            <pc:sldMk cId="3714427490" sldId="266"/>
            <ac:spMk id="2" creationId="{216815C6-3AD0-46E6-A74A-1967BD91AF50}"/>
          </ac:spMkLst>
        </pc:spChg>
        <pc:picChg chg="add del mod">
          <ac:chgData name="حصه بنت سودان العتيبي" userId="c1fe605c-1aaf-4791-a440-af891effc177" providerId="ADAL" clId="{1F8BFE69-1B93-49BF-8EEC-3B7690684B01}" dt="2024-01-08T12:00:33.098" v="446" actId="478"/>
          <ac:picMkLst>
            <pc:docMk/>
            <pc:sldMk cId="3714427490" sldId="266"/>
            <ac:picMk id="4098" creationId="{4CF097E0-BAFE-4EEA-9050-DA639D959425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2:00:40.082" v="449" actId="1076"/>
          <ac:picMkLst>
            <pc:docMk/>
            <pc:sldMk cId="3714427490" sldId="266"/>
            <ac:picMk id="4100" creationId="{FC526E28-129B-78DD-0079-C4D5774E0CC6}"/>
          </ac:picMkLst>
        </pc:picChg>
      </pc:sldChg>
      <pc:sldChg chg="addSp delSp modSp new mod modTransition delAnim modAnim">
        <pc:chgData name="حصه بنت سودان العتيبي" userId="c1fe605c-1aaf-4791-a440-af891effc177" providerId="ADAL" clId="{1F8BFE69-1B93-49BF-8EEC-3B7690684B01}" dt="2024-01-08T12:25:51.519" v="635"/>
        <pc:sldMkLst>
          <pc:docMk/>
          <pc:sldMk cId="1951533800" sldId="267"/>
        </pc:sldMkLst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2" creationId="{0EE8E183-1AF8-AA45-A25B-5F5808771AB9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3" creationId="{54C54616-ACF6-A77E-878D-9BDE47726376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4" creationId="{B6A5580E-7266-4B2B-40DE-7598D92B701C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5" creationId="{AC6943A7-C143-1A24-13E1-0BE9763FC3FC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6" creationId="{95918D8D-959A-321E-D027-39F9A8DE45BC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7" creationId="{25DB38FD-1868-7E65-32A3-D6E13E19056B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8" creationId="{C64FCBF0-819A-7465-E610-6311423ACB8E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9" creationId="{2FF71134-F53D-0D0A-D844-F3EB20573076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10" creationId="{F3695FE2-CDA1-13FE-F5C9-F33832B7508C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11" creationId="{4C2B8118-441B-6EA7-2428-FAF3F1E036E5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12" creationId="{BCEBCF6C-753D-223C-EB72-382A83308C23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13" creationId="{AB0AEC2A-5633-7F11-ED86-5D305B1098BE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14" creationId="{81B58A4E-196A-74D8-7A71-142BFAB833DA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15" creationId="{25B5C71C-5783-F5FB-EB53-896E283DDACE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16" creationId="{CB96C98D-77C2-FDA6-D787-65EC8DEA5834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17" creationId="{A52CAB79-4200-3619-C160-0E3707006FA3}"/>
          </ac:spMkLst>
        </pc:spChg>
        <pc:spChg chg="del">
          <ac:chgData name="حصه بنت سودان العتيبي" userId="c1fe605c-1aaf-4791-a440-af891effc177" providerId="ADAL" clId="{1F8BFE69-1B93-49BF-8EEC-3B7690684B01}" dt="2024-01-08T11:46:16.966" v="381" actId="478"/>
          <ac:spMkLst>
            <pc:docMk/>
            <pc:sldMk cId="1951533800" sldId="267"/>
            <ac:spMk id="18" creationId="{D6FAA20B-2A5B-1F5E-8E3D-1E6CEBDD3158}"/>
          </ac:spMkLst>
        </pc:spChg>
        <pc:spChg chg="add del mod">
          <ac:chgData name="حصه بنت سودان العتيبي" userId="c1fe605c-1aaf-4791-a440-af891effc177" providerId="ADAL" clId="{1F8BFE69-1B93-49BF-8EEC-3B7690684B01}" dt="2024-01-08T12:06:27.229" v="507" actId="478"/>
          <ac:spMkLst>
            <pc:docMk/>
            <pc:sldMk cId="1951533800" sldId="267"/>
            <ac:spMk id="20" creationId="{AC9DB048-8A43-1152-7FE7-58D80A86963A}"/>
          </ac:spMkLst>
        </pc:spChg>
        <pc:spChg chg="add del mod">
          <ac:chgData name="حصه بنت سودان العتيبي" userId="c1fe605c-1aaf-4791-a440-af891effc177" providerId="ADAL" clId="{1F8BFE69-1B93-49BF-8EEC-3B7690684B01}" dt="2024-01-08T11:55:03.522" v="427"/>
          <ac:spMkLst>
            <pc:docMk/>
            <pc:sldMk cId="1951533800" sldId="267"/>
            <ac:spMk id="22" creationId="{04D23C67-6890-84D9-A7E3-0BED1693AF66}"/>
          </ac:spMkLst>
        </pc:spChg>
        <pc:spChg chg="add del mod">
          <ac:chgData name="حصه بنت سودان العتيبي" userId="c1fe605c-1aaf-4791-a440-af891effc177" providerId="ADAL" clId="{1F8BFE69-1B93-49BF-8EEC-3B7690684B01}" dt="2024-01-08T12:07:38.302" v="511" actId="478"/>
          <ac:spMkLst>
            <pc:docMk/>
            <pc:sldMk cId="1951533800" sldId="267"/>
            <ac:spMk id="25" creationId="{45F8C17C-E751-1092-B176-A9CA1AD2ED38}"/>
          </ac:spMkLst>
        </pc:spChg>
        <pc:spChg chg="add del mod">
          <ac:chgData name="حصه بنت سودان العتيبي" userId="c1fe605c-1aaf-4791-a440-af891effc177" providerId="ADAL" clId="{1F8BFE69-1B93-49BF-8EEC-3B7690684B01}" dt="2024-01-08T12:07:38.302" v="511" actId="478"/>
          <ac:spMkLst>
            <pc:docMk/>
            <pc:sldMk cId="1951533800" sldId="267"/>
            <ac:spMk id="26" creationId="{26DA6C4F-5FAB-BCCB-1EA3-6DC756E0D373}"/>
          </ac:spMkLst>
        </pc:spChg>
        <pc:spChg chg="add del mod">
          <ac:chgData name="حصه بنت سودان العتيبي" userId="c1fe605c-1aaf-4791-a440-af891effc177" providerId="ADAL" clId="{1F8BFE69-1B93-49BF-8EEC-3B7690684B01}" dt="2024-01-08T12:07:38.302" v="511" actId="478"/>
          <ac:spMkLst>
            <pc:docMk/>
            <pc:sldMk cId="1951533800" sldId="267"/>
            <ac:spMk id="27" creationId="{F7200105-E932-F327-54A0-869DD18752F3}"/>
          </ac:spMkLst>
        </pc:spChg>
        <pc:spChg chg="add del mod">
          <ac:chgData name="حصه بنت سودان العتيبي" userId="c1fe605c-1aaf-4791-a440-af891effc177" providerId="ADAL" clId="{1F8BFE69-1B93-49BF-8EEC-3B7690684B01}" dt="2024-01-08T12:07:38.302" v="511" actId="478"/>
          <ac:spMkLst>
            <pc:docMk/>
            <pc:sldMk cId="1951533800" sldId="267"/>
            <ac:spMk id="28" creationId="{5D216739-783A-3D24-F271-88236C50C52F}"/>
          </ac:spMkLst>
        </pc:spChg>
        <pc:spChg chg="add del mod">
          <ac:chgData name="حصه بنت سودان العتيبي" userId="c1fe605c-1aaf-4791-a440-af891effc177" providerId="ADAL" clId="{1F8BFE69-1B93-49BF-8EEC-3B7690684B01}" dt="2024-01-08T12:07:38.302" v="511" actId="478"/>
          <ac:spMkLst>
            <pc:docMk/>
            <pc:sldMk cId="1951533800" sldId="267"/>
            <ac:spMk id="29" creationId="{48330DD1-1EBD-D6E1-3928-771FF03C1BF8}"/>
          </ac:spMkLst>
        </pc:spChg>
        <pc:spChg chg="add del mod">
          <ac:chgData name="حصه بنت سودان العتيبي" userId="c1fe605c-1aaf-4791-a440-af891effc177" providerId="ADAL" clId="{1F8BFE69-1B93-49BF-8EEC-3B7690684B01}" dt="2024-01-08T12:07:38.302" v="511" actId="478"/>
          <ac:spMkLst>
            <pc:docMk/>
            <pc:sldMk cId="1951533800" sldId="267"/>
            <ac:spMk id="30" creationId="{E70FCB8A-D758-8427-0F10-B66E7FE5332E}"/>
          </ac:spMkLst>
        </pc:spChg>
        <pc:spChg chg="add del mod">
          <ac:chgData name="حصه بنت سودان العتيبي" userId="c1fe605c-1aaf-4791-a440-af891effc177" providerId="ADAL" clId="{1F8BFE69-1B93-49BF-8EEC-3B7690684B01}" dt="2024-01-08T12:05:41.997" v="504" actId="478"/>
          <ac:spMkLst>
            <pc:docMk/>
            <pc:sldMk cId="1951533800" sldId="267"/>
            <ac:spMk id="32" creationId="{7BCB0BDD-0D40-E86D-E234-DD7288FA2114}"/>
          </ac:spMkLst>
        </pc:spChg>
        <pc:graphicFrameChg chg="add mod modGraphic">
          <ac:chgData name="حصه بنت سودان العتيبي" userId="c1fe605c-1aaf-4791-a440-af891effc177" providerId="ADAL" clId="{1F8BFE69-1B93-49BF-8EEC-3B7690684B01}" dt="2024-01-08T12:25:38.647" v="629" actId="1076"/>
          <ac:graphicFrameMkLst>
            <pc:docMk/>
            <pc:sldMk cId="1951533800" sldId="267"/>
            <ac:graphicFrameMk id="23" creationId="{C481B5EC-7688-C1D3-BB05-DB19CA491D61}"/>
          </ac:graphicFrameMkLst>
        </pc:graphicFrameChg>
        <pc:graphicFrameChg chg="add mod modGraphic">
          <ac:chgData name="حصه بنت سودان العتيبي" userId="c1fe605c-1aaf-4791-a440-af891effc177" providerId="ADAL" clId="{1F8BFE69-1B93-49BF-8EEC-3B7690684B01}" dt="2024-01-08T12:24:50.827" v="622" actId="207"/>
          <ac:graphicFrameMkLst>
            <pc:docMk/>
            <pc:sldMk cId="1951533800" sldId="267"/>
            <ac:graphicFrameMk id="33" creationId="{177E847B-C9E7-B854-9EC2-6FE1602F93C5}"/>
          </ac:graphicFrameMkLst>
        </pc:graphicFrameChg>
        <pc:graphicFrameChg chg="add mod modGraphic">
          <ac:chgData name="حصه بنت سودان العتيبي" userId="c1fe605c-1aaf-4791-a440-af891effc177" providerId="ADAL" clId="{1F8BFE69-1B93-49BF-8EEC-3B7690684B01}" dt="2024-01-08T12:24:47.705" v="621" actId="207"/>
          <ac:graphicFrameMkLst>
            <pc:docMk/>
            <pc:sldMk cId="1951533800" sldId="267"/>
            <ac:graphicFrameMk id="34" creationId="{39F40E06-E328-E265-49C5-5A9BEC3413B0}"/>
          </ac:graphicFrameMkLst>
        </pc:graphicFrameChg>
        <pc:graphicFrameChg chg="add mod modGraphic">
          <ac:chgData name="حصه بنت سودان العتيبي" userId="c1fe605c-1aaf-4791-a440-af891effc177" providerId="ADAL" clId="{1F8BFE69-1B93-49BF-8EEC-3B7690684B01}" dt="2024-01-08T12:24:56.591" v="623" actId="207"/>
          <ac:graphicFrameMkLst>
            <pc:docMk/>
            <pc:sldMk cId="1951533800" sldId="267"/>
            <ac:graphicFrameMk id="35" creationId="{4CC16585-0380-7B89-A2FB-BE32450E5F9A}"/>
          </ac:graphicFrameMkLst>
        </pc:graphicFrameChg>
        <pc:graphicFrameChg chg="add mod modGraphic">
          <ac:chgData name="حصه بنت سودان العتيبي" userId="c1fe605c-1aaf-4791-a440-af891effc177" providerId="ADAL" clId="{1F8BFE69-1B93-49BF-8EEC-3B7690684B01}" dt="2024-01-08T12:24:39.303" v="620" actId="207"/>
          <ac:graphicFrameMkLst>
            <pc:docMk/>
            <pc:sldMk cId="1951533800" sldId="267"/>
            <ac:graphicFrameMk id="36" creationId="{68D77FE4-82E4-D83A-ABDF-1459FBBBCC51}"/>
          </ac:graphicFrameMkLst>
        </pc:graphicFrameChg>
        <pc:picChg chg="add mod">
          <ac:chgData name="حصه بنت سودان العتيبي" userId="c1fe605c-1aaf-4791-a440-af891effc177" providerId="ADAL" clId="{1F8BFE69-1B93-49BF-8EEC-3B7690684B01}" dt="2024-01-08T12:25:44.858" v="634" actId="1076"/>
          <ac:picMkLst>
            <pc:docMk/>
            <pc:sldMk cId="1951533800" sldId="267"/>
            <ac:picMk id="37" creationId="{A7B29F44-5535-0CC6-ABDD-7B958B51BC1D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2:25:38.647" v="629" actId="1076"/>
          <ac:picMkLst>
            <pc:docMk/>
            <pc:sldMk cId="1951533800" sldId="267"/>
            <ac:picMk id="7170" creationId="{52A9A795-43D2-A274-D527-75D28587B394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2:18:02.355" v="562" actId="1076"/>
          <ac:picMkLst>
            <pc:docMk/>
            <pc:sldMk cId="1951533800" sldId="267"/>
            <ac:picMk id="7172" creationId="{3C312059-B1A8-0C16-B94E-1052841D1817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2:22:35.996" v="596" actId="1076"/>
          <ac:picMkLst>
            <pc:docMk/>
            <pc:sldMk cId="1951533800" sldId="267"/>
            <ac:picMk id="7174" creationId="{7C9E3709-5B51-48F7-173A-2483CE774FF2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2:12:44.503" v="549" actId="1076"/>
          <ac:picMkLst>
            <pc:docMk/>
            <pc:sldMk cId="1951533800" sldId="267"/>
            <ac:picMk id="7176" creationId="{366657C1-DC2C-F8F8-D378-4CEF8399675C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2:18:03.847" v="563" actId="1076"/>
          <ac:picMkLst>
            <pc:docMk/>
            <pc:sldMk cId="1951533800" sldId="267"/>
            <ac:picMk id="7178" creationId="{4CA20134-F68C-B4DD-3BD3-65C6F4184E9A}"/>
          </ac:picMkLst>
        </pc:picChg>
      </pc:sldChg>
      <pc:sldChg chg="addSp modSp add mod modTransition modAnim">
        <pc:chgData name="حصه بنت سودان العتيبي" userId="c1fe605c-1aaf-4791-a440-af891effc177" providerId="ADAL" clId="{1F8BFE69-1B93-49BF-8EEC-3B7690684B01}" dt="2024-01-08T12:29:04.348" v="667" actId="14734"/>
        <pc:sldMkLst>
          <pc:docMk/>
          <pc:sldMk cId="3010151103" sldId="268"/>
        </pc:sldMkLst>
        <pc:graphicFrameChg chg="modGraphic">
          <ac:chgData name="حصه بنت سودان العتيبي" userId="c1fe605c-1aaf-4791-a440-af891effc177" providerId="ADAL" clId="{1F8BFE69-1B93-49BF-8EEC-3B7690684B01}" dt="2024-01-08T12:29:04.348" v="667" actId="14734"/>
          <ac:graphicFrameMkLst>
            <pc:docMk/>
            <pc:sldMk cId="3010151103" sldId="268"/>
            <ac:graphicFrameMk id="23" creationId="{C481B5EC-7688-C1D3-BB05-DB19CA491D61}"/>
          </ac:graphicFrameMkLst>
        </pc:graphicFrameChg>
        <pc:picChg chg="add mod">
          <ac:chgData name="حصه بنت سودان العتيبي" userId="c1fe605c-1aaf-4791-a440-af891effc177" providerId="ADAL" clId="{1F8BFE69-1B93-49BF-8EEC-3B7690684B01}" dt="2024-01-08T12:26:16.716" v="639" actId="14100"/>
          <ac:picMkLst>
            <pc:docMk/>
            <pc:sldMk cId="3010151103" sldId="268"/>
            <ac:picMk id="2" creationId="{54B4A0DC-3174-ECB3-A928-1E6A1BF50BE2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2:26:24.992" v="643" actId="14100"/>
          <ac:picMkLst>
            <pc:docMk/>
            <pc:sldMk cId="3010151103" sldId="268"/>
            <ac:picMk id="3" creationId="{CB2AB549-A497-DA2E-FD33-F967C62C466E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2:26:32.770" v="646" actId="1076"/>
          <ac:picMkLst>
            <pc:docMk/>
            <pc:sldMk cId="3010151103" sldId="268"/>
            <ac:picMk id="4" creationId="{F28F1FF4-7315-E0D9-8A40-87D4BB735291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2:26:43.408" v="650" actId="1076"/>
          <ac:picMkLst>
            <pc:docMk/>
            <pc:sldMk cId="3010151103" sldId="268"/>
            <ac:picMk id="5" creationId="{47AD0E68-99B3-164E-B781-554EF7DB076D}"/>
          </ac:picMkLst>
        </pc:picChg>
        <pc:picChg chg="add mod">
          <ac:chgData name="حصه بنت سودان العتيبي" userId="c1fe605c-1aaf-4791-a440-af891effc177" providerId="ADAL" clId="{1F8BFE69-1B93-49BF-8EEC-3B7690684B01}" dt="2024-01-08T12:26:50.540" v="653" actId="1076"/>
          <ac:picMkLst>
            <pc:docMk/>
            <pc:sldMk cId="3010151103" sldId="268"/>
            <ac:picMk id="6" creationId="{F4A1F7E1-8168-4C8B-69CC-65B437631389}"/>
          </ac:picMkLst>
        </pc:picChg>
      </pc:sldChg>
    </pc:docChg>
  </pc:docChgLst>
  <pc:docChgLst>
    <pc:chgData name="حصه بنت سودان العتيبي" userId="c1fe605c-1aaf-4791-a440-af891effc177" providerId="ADAL" clId="{CC090BEA-EC13-4F42-A091-850358060AEC}"/>
    <pc:docChg chg="custSel addSld modSld addMainMaster modMainMaster">
      <pc:chgData name="حصه بنت سودان العتيبي" userId="c1fe605c-1aaf-4791-a440-af891effc177" providerId="ADAL" clId="{CC090BEA-EC13-4F42-A091-850358060AEC}" dt="2024-01-07T18:30:51.582" v="37" actId="14100"/>
      <pc:docMkLst>
        <pc:docMk/>
      </pc:docMkLst>
      <pc:sldChg chg="modSp add mod">
        <pc:chgData name="حصه بنت سودان العتيبي" userId="c1fe605c-1aaf-4791-a440-af891effc177" providerId="ADAL" clId="{CC090BEA-EC13-4F42-A091-850358060AEC}" dt="2024-01-07T18:25:46.113" v="19" actId="20577"/>
        <pc:sldMkLst>
          <pc:docMk/>
          <pc:sldMk cId="1642425379" sldId="256"/>
        </pc:sldMkLst>
        <pc:spChg chg="mod">
          <ac:chgData name="حصه بنت سودان العتيبي" userId="c1fe605c-1aaf-4791-a440-af891effc177" providerId="ADAL" clId="{CC090BEA-EC13-4F42-A091-850358060AEC}" dt="2024-01-07T18:25:46.113" v="19" actId="20577"/>
          <ac:spMkLst>
            <pc:docMk/>
            <pc:sldMk cId="1642425379" sldId="256"/>
            <ac:spMk id="2" creationId="{216815C6-3AD0-46E6-A74A-1967BD91AF50}"/>
          </ac:spMkLst>
        </pc:spChg>
      </pc:sldChg>
      <pc:sldChg chg="add">
        <pc:chgData name="حصه بنت سودان العتيبي" userId="c1fe605c-1aaf-4791-a440-af891effc177" providerId="ADAL" clId="{CC090BEA-EC13-4F42-A091-850358060AEC}" dt="2024-01-07T18:24:23.283" v="3"/>
        <pc:sldMkLst>
          <pc:docMk/>
          <pc:sldMk cId="1738561688" sldId="257"/>
        </pc:sldMkLst>
      </pc:sldChg>
      <pc:sldChg chg="delSp modSp add mod delAnim">
        <pc:chgData name="حصه بنت سودان العتيبي" userId="c1fe605c-1aaf-4791-a440-af891effc177" providerId="ADAL" clId="{CC090BEA-EC13-4F42-A091-850358060AEC}" dt="2024-01-07T18:30:51.582" v="37" actId="14100"/>
        <pc:sldMkLst>
          <pc:docMk/>
          <pc:sldMk cId="2561631246" sldId="258"/>
        </pc:sldMkLst>
        <pc:spChg chg="mod">
          <ac:chgData name="حصه بنت سودان العتيبي" userId="c1fe605c-1aaf-4791-a440-af891effc177" providerId="ADAL" clId="{CC090BEA-EC13-4F42-A091-850358060AEC}" dt="2024-01-07T18:30:51.582" v="37" actId="14100"/>
          <ac:spMkLst>
            <pc:docMk/>
            <pc:sldMk cId="2561631246" sldId="258"/>
            <ac:spMk id="120" creationId="{6B319B81-E8CC-4816-B014-B96B60398937}"/>
          </ac:spMkLst>
        </pc:spChg>
        <pc:spChg chg="del">
          <ac:chgData name="حصه بنت سودان العتيبي" userId="c1fe605c-1aaf-4791-a440-af891effc177" providerId="ADAL" clId="{CC090BEA-EC13-4F42-A091-850358060AEC}" dt="2024-01-07T18:29:58.165" v="26" actId="478"/>
          <ac:spMkLst>
            <pc:docMk/>
            <pc:sldMk cId="2561631246" sldId="258"/>
            <ac:spMk id="122" creationId="{0E99F605-C523-4260-A912-A2E86F745A52}"/>
          </ac:spMkLst>
        </pc:spChg>
        <pc:spChg chg="mod">
          <ac:chgData name="حصه بنت سودان العتيبي" userId="c1fe605c-1aaf-4791-a440-af891effc177" providerId="ADAL" clId="{CC090BEA-EC13-4F42-A091-850358060AEC}" dt="2024-01-07T18:30:43.409" v="35" actId="14100"/>
          <ac:spMkLst>
            <pc:docMk/>
            <pc:sldMk cId="2561631246" sldId="258"/>
            <ac:spMk id="124" creationId="{A90962CB-4CE7-4B7E-9389-A3D6E9AD7A94}"/>
          </ac:spMkLst>
        </pc:spChg>
        <pc:spChg chg="mod">
          <ac:chgData name="حصه بنت سودان العتيبي" userId="c1fe605c-1aaf-4791-a440-af891effc177" providerId="ADAL" clId="{CC090BEA-EC13-4F42-A091-850358060AEC}" dt="2024-01-07T18:30:40.903" v="34" actId="14100"/>
          <ac:spMkLst>
            <pc:docMk/>
            <pc:sldMk cId="2561631246" sldId="258"/>
            <ac:spMk id="126" creationId="{3B938745-0E32-4D9A-B119-C3C0A02CDA78}"/>
          </ac:spMkLst>
        </pc:spChg>
        <pc:spChg chg="del">
          <ac:chgData name="حصه بنت سودان العتيبي" userId="c1fe605c-1aaf-4791-a440-af891effc177" providerId="ADAL" clId="{CC090BEA-EC13-4F42-A091-850358060AEC}" dt="2024-01-07T18:30:00.919" v="27" actId="478"/>
          <ac:spMkLst>
            <pc:docMk/>
            <pc:sldMk cId="2561631246" sldId="258"/>
            <ac:spMk id="128" creationId="{ECE593A2-46FF-43CE-82E9-F9F271C63186}"/>
          </ac:spMkLst>
        </pc:spChg>
        <pc:spChg chg="mod">
          <ac:chgData name="حصه بنت سودان العتيبي" userId="c1fe605c-1aaf-4791-a440-af891effc177" providerId="ADAL" clId="{CC090BEA-EC13-4F42-A091-850358060AEC}" dt="2024-01-07T18:30:45.741" v="36" actId="14100"/>
          <ac:spMkLst>
            <pc:docMk/>
            <pc:sldMk cId="2561631246" sldId="258"/>
            <ac:spMk id="132" creationId="{E3CF9CA5-FC66-4F16-AC95-4EE4D2FE0C71}"/>
          </ac:spMkLst>
        </pc:spChg>
        <pc:cxnChg chg="mod">
          <ac:chgData name="حصه بنت سودان العتيبي" userId="c1fe605c-1aaf-4791-a440-af891effc177" providerId="ADAL" clId="{CC090BEA-EC13-4F42-A091-850358060AEC}" dt="2024-01-07T18:30:29.897" v="32" actId="2711"/>
          <ac:cxnSpMkLst>
            <pc:docMk/>
            <pc:sldMk cId="2561631246" sldId="258"/>
            <ac:cxnSpMk id="108" creationId="{A4BBE5C7-0F68-4638-9C16-5623706D939B}"/>
          </ac:cxnSpMkLst>
        </pc:cxnChg>
        <pc:cxnChg chg="mod">
          <ac:chgData name="حصه بنت سودان العتيبي" userId="c1fe605c-1aaf-4791-a440-af891effc177" providerId="ADAL" clId="{CC090BEA-EC13-4F42-A091-850358060AEC}" dt="2024-01-07T18:30:16.727" v="30" actId="1076"/>
          <ac:cxnSpMkLst>
            <pc:docMk/>
            <pc:sldMk cId="2561631246" sldId="258"/>
            <ac:cxnSpMk id="109" creationId="{BC5621AD-3E3A-42D0-819B-CEB44C03244D}"/>
          </ac:cxnSpMkLst>
        </pc:cxnChg>
        <pc:cxnChg chg="del">
          <ac:chgData name="حصه بنت سودان العتيبي" userId="c1fe605c-1aaf-4791-a440-af891effc177" providerId="ADAL" clId="{CC090BEA-EC13-4F42-A091-850358060AEC}" dt="2024-01-07T18:30:04.006" v="29" actId="478"/>
          <ac:cxnSpMkLst>
            <pc:docMk/>
            <pc:sldMk cId="2561631246" sldId="258"/>
            <ac:cxnSpMk id="110" creationId="{3810021B-8A44-47D3-B2A9-C36186983EC8}"/>
          </ac:cxnSpMkLst>
        </pc:cxnChg>
        <pc:cxnChg chg="mod">
          <ac:chgData name="حصه بنت سودان العتيبي" userId="c1fe605c-1aaf-4791-a440-af891effc177" providerId="ADAL" clId="{CC090BEA-EC13-4F42-A091-850358060AEC}" dt="2024-01-07T18:30:29.897" v="32" actId="2711"/>
          <ac:cxnSpMkLst>
            <pc:docMk/>
            <pc:sldMk cId="2561631246" sldId="258"/>
            <ac:cxnSpMk id="111" creationId="{7E106C3E-C8D4-42E4-8CBA-1D676A711AA6}"/>
          </ac:cxnSpMkLst>
        </pc:cxnChg>
        <pc:cxnChg chg="mod">
          <ac:chgData name="حصه بنت سودان العتيبي" userId="c1fe605c-1aaf-4791-a440-af891effc177" providerId="ADAL" clId="{CC090BEA-EC13-4F42-A091-850358060AEC}" dt="2024-01-07T18:30:16.727" v="30" actId="1076"/>
          <ac:cxnSpMkLst>
            <pc:docMk/>
            <pc:sldMk cId="2561631246" sldId="258"/>
            <ac:cxnSpMk id="112" creationId="{175B288B-E228-4B20-9363-A20A7B84FD4D}"/>
          </ac:cxnSpMkLst>
        </pc:cxnChg>
        <pc:cxnChg chg="del">
          <ac:chgData name="حصه بنت سودان العتيبي" userId="c1fe605c-1aaf-4791-a440-af891effc177" providerId="ADAL" clId="{CC090BEA-EC13-4F42-A091-850358060AEC}" dt="2024-01-07T18:30:02.915" v="28" actId="478"/>
          <ac:cxnSpMkLst>
            <pc:docMk/>
            <pc:sldMk cId="2561631246" sldId="258"/>
            <ac:cxnSpMk id="113" creationId="{1317A45C-24E8-4685-A262-E9BBAA39E445}"/>
          </ac:cxnSpMkLst>
        </pc:cxnChg>
      </pc:sldChg>
      <pc:sldChg chg="add">
        <pc:chgData name="حصه بنت سودان العتيبي" userId="c1fe605c-1aaf-4791-a440-af891effc177" providerId="ADAL" clId="{CC090BEA-EC13-4F42-A091-850358060AEC}" dt="2024-01-07T18:25:27.069" v="7"/>
        <pc:sldMkLst>
          <pc:docMk/>
          <pc:sldMk cId="3284267737" sldId="259"/>
        </pc:sldMkLst>
      </pc:sldChg>
      <pc:sldMasterChg chg="add addSldLayout">
        <pc:chgData name="حصه بنت سودان العتيبي" userId="c1fe605c-1aaf-4791-a440-af891effc177" providerId="ADAL" clId="{CC090BEA-EC13-4F42-A091-850358060AEC}" dt="2024-01-07T18:25:27.069" v="6" actId="27028"/>
        <pc:sldMasterMkLst>
          <pc:docMk/>
          <pc:sldMasterMk cId="2464305198" sldId="2147483648"/>
        </pc:sldMasterMkLst>
        <pc:sldLayoutChg chg="add">
          <pc:chgData name="حصه بنت سودان العتيبي" userId="c1fe605c-1aaf-4791-a440-af891effc177" providerId="ADAL" clId="{CC090BEA-EC13-4F42-A091-850358060AEC}" dt="2024-01-07T18:24:22.587" v="0" actId="27028"/>
          <pc:sldLayoutMkLst>
            <pc:docMk/>
            <pc:sldMasterMk cId="2464305198" sldId="2147483648"/>
            <pc:sldLayoutMk cId="3839583478" sldId="2147483649"/>
          </pc:sldLayoutMkLst>
        </pc:sldLayoutChg>
        <pc:sldLayoutChg chg="add">
          <pc:chgData name="حصه بنت سودان العتيبي" userId="c1fe605c-1aaf-4791-a440-af891effc177" providerId="ADAL" clId="{CC090BEA-EC13-4F42-A091-850358060AEC}" dt="2024-01-07T18:24:23.283" v="2" actId="27028"/>
          <pc:sldLayoutMkLst>
            <pc:docMk/>
            <pc:sldMasterMk cId="2464305198" sldId="2147483648"/>
            <pc:sldLayoutMk cId="1591659204" sldId="2147483651"/>
          </pc:sldLayoutMkLst>
        </pc:sldLayoutChg>
        <pc:sldLayoutChg chg="add">
          <pc:chgData name="حصه بنت سودان العتيبي" userId="c1fe605c-1aaf-4791-a440-af891effc177" providerId="ADAL" clId="{CC090BEA-EC13-4F42-A091-850358060AEC}" dt="2024-01-07T18:25:27.069" v="6" actId="27028"/>
          <pc:sldLayoutMkLst>
            <pc:docMk/>
            <pc:sldMasterMk cId="2464305198" sldId="2147483648"/>
            <pc:sldLayoutMk cId="3925497679" sldId="2147483655"/>
          </pc:sldLayoutMkLst>
        </pc:sldLayoutChg>
        <pc:sldLayoutChg chg="add">
          <pc:chgData name="حصه بنت سودان العتيبي" userId="c1fe605c-1aaf-4791-a440-af891effc177" providerId="ADAL" clId="{CC090BEA-EC13-4F42-A091-850358060AEC}" dt="2024-01-07T18:24:24.772" v="4" actId="27028"/>
          <pc:sldLayoutMkLst>
            <pc:docMk/>
            <pc:sldMasterMk cId="2464305198" sldId="2147483648"/>
            <pc:sldLayoutMk cId="2254080076" sldId="2147483680"/>
          </pc:sldLayoutMkLst>
        </pc:sldLayoutChg>
      </pc:sldMasterChg>
      <pc:sldMasterChg chg="replId modSldLayout">
        <pc:chgData name="حصه بنت سودان العتيبي" userId="c1fe605c-1aaf-4791-a440-af891effc177" providerId="ADAL" clId="{CC090BEA-EC13-4F42-A091-850358060AEC}" dt="2024-01-07T18:25:27.069" v="6" actId="27028"/>
        <pc:sldMasterMkLst>
          <pc:docMk/>
          <pc:sldMasterMk cId="3938644113" sldId="2147483660"/>
        </pc:sldMasterMkLst>
        <pc:sldLayoutChg chg="replId">
          <pc:chgData name="حصه بنت سودان العتيبي" userId="c1fe605c-1aaf-4791-a440-af891effc177" providerId="ADAL" clId="{CC090BEA-EC13-4F42-A091-850358060AEC}" dt="2024-01-07T18:24:22.587" v="0" actId="27028"/>
          <pc:sldLayoutMkLst>
            <pc:docMk/>
            <pc:sldMasterMk cId="3938644113" sldId="2147483660"/>
            <pc:sldLayoutMk cId="4202414849" sldId="2147483661"/>
          </pc:sldLayoutMkLst>
        </pc:sldLayoutChg>
        <pc:sldLayoutChg chg="replId">
          <pc:chgData name="حصه بنت سودان العتيبي" userId="c1fe605c-1aaf-4791-a440-af891effc177" providerId="ADAL" clId="{CC090BEA-EC13-4F42-A091-850358060AEC}" dt="2024-01-07T18:24:23.283" v="2" actId="27028"/>
          <pc:sldLayoutMkLst>
            <pc:docMk/>
            <pc:sldMasterMk cId="3938644113" sldId="2147483660"/>
            <pc:sldLayoutMk cId="601898042" sldId="2147483662"/>
          </pc:sldLayoutMkLst>
        </pc:sldLayoutChg>
        <pc:sldLayoutChg chg="replId">
          <pc:chgData name="حصه بنت سودان العتيبي" userId="c1fe605c-1aaf-4791-a440-af891effc177" providerId="ADAL" clId="{CC090BEA-EC13-4F42-A091-850358060AEC}" dt="2024-01-07T18:25:27.069" v="6" actId="27028"/>
          <pc:sldLayoutMkLst>
            <pc:docMk/>
            <pc:sldMasterMk cId="3938644113" sldId="2147483660"/>
            <pc:sldLayoutMk cId="3171892238" sldId="214748368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F8-4351-B854-D2747126AEA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F8-4351-B854-D2747126AEAD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F8-4351-B854-D2747126AEAD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F8-4351-B854-D2747126AEA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82000</c:v>
                </c:pt>
                <c:pt idx="1">
                  <c:v>32000</c:v>
                </c:pt>
                <c:pt idx="2">
                  <c:v>14000</c:v>
                </c:pt>
                <c:pt idx="3">
                  <c:v>12000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Part 1</c:v>
                      </c:pt>
                      <c:pt idx="1">
                        <c:v>Part 2</c:v>
                      </c:pt>
                      <c:pt idx="2">
                        <c:v>Part 3</c:v>
                      </c:pt>
                      <c:pt idx="3">
                        <c:v>Part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6F8-4351-B854-D2747126A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GB" noProof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2776F-4785-4612-8389-1D3AD5139EDD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A26AF-D9DE-4EC4-996E-5633A943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8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5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6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6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8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7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8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68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9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ABAF-BDE2-7594-F74E-1B7BAF1AB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94875-4915-A1F9-117D-F70DA69DA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8068-A7F6-35B7-E368-0E6F4204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97049-8695-81EA-94D9-A142F986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CCEC0-34A9-88F1-86FE-E1EFADD5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8B1C-9D9F-6544-3A3F-FD19CD03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4926D-9DCE-9C3F-0903-2B04EF5F1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59810-A59D-439C-3D05-DC08F841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476CE-B0C4-718E-6180-BBD8E130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4E5D-C1A2-97FA-BB06-6AE62550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8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9787A-6ABA-1E83-82B6-E8CA1E1CB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FD0AF-8A5B-84B9-EF77-AF2E7D513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7E59-3DF2-4F0C-0895-09A3DD40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7F872-9391-EB5C-4DB8-65D8B1BE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7B8F-A1CE-18AB-6B6E-B7D31E89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81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FF47-AA33-CCD1-7FE7-60A48E5E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818C0-2300-2D6D-5F44-48A55D4D6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FC5DE-7E82-1EBC-D84D-E20C7D5D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F71B0-252A-E661-08BA-00F115B1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34DE-0B20-8328-54E7-3E54ADD7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4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CDB2-4099-7272-538E-7C77DBBD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A824E-4A12-043B-C995-C2D3B2FF8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8287E-6FF9-7A6C-4372-49BA9F55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12C2C-4D2B-3EB0-A162-6946544E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04C1-9A09-F6CF-40F8-9B782C6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0F2A-2344-3130-4AB1-AEB89E97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445DC-C77F-F13C-4593-55163E8ED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C245C-EC9D-7049-8FD7-D54DC6804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E5F2F-ABD9-8A0C-BC71-735909C3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5B362-8AFD-2660-8E9B-CAD97259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7B1ED-DB8A-4428-7F22-5A5020F8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2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F3DE-FE8E-78B2-07F5-92576BE8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93EF2-3E23-9BA6-9FB8-A08E01FD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40B18-8BB8-DC98-8516-BF1B330C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359E6-5AC5-6F92-D4FD-54BE01E2B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8D81F-906F-C213-BBC9-6959B28E2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F587B-408F-AB9B-5BC6-02AB68C5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796A8-2CC1-2153-9EFA-8ABCE4E6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E1F57-FC9A-814C-E5B4-33559333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4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6F26-B00B-6F85-D9C8-2B313B71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AA9AA-CD03-FAF0-AB41-642E3C5F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CF37A-44AC-24FD-4D6A-8ACF530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4DD60-56F0-C4E7-FEAA-EEE8B1F3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460D1-05D9-066E-8B35-559B07F5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88C86-2E92-83E4-DBB6-2730D11A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06765-A378-49F5-029D-B7401784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9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E9D7-8BCD-7011-4917-A76FBBBD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6B7E-F8AC-760B-150F-9B343CFF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87583-D99C-039E-1953-2BBB59DC0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773D0-0B2D-699F-00F1-21DBA38D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AB6BC-B3BD-3AEE-B1FA-35714822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0BAE3-AB0A-3B77-18C1-E0E46ACE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4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183C-2B29-F65A-61D9-10227AC8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AA499-AA8C-CA13-CFD8-CA6927C8F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B2309-400B-9942-40B6-201A05E5D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34940-8679-63E4-9582-B07D613C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95BB9-F095-FC28-3B49-2BDDA642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FEA12-BB9B-1BF3-A887-C90D3E09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7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84614-0DC8-B3F0-5D00-4C393D04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2D5EA-C915-5BC4-5F83-C4DA49AC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7C0FF-D276-8372-FAC2-6C651F0EC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47792E-4B3E-47DD-8F60-2277578A1CFF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CB65B-A080-4776-438A-54BC0E040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6ADA5-1C06-1DDC-4AF0-373193A3D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A051E2-BBE7-4170-BBEB-6BEE479A8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52" r:id="rId4"/>
    <p:sldLayoutId id="2147483653" r:id="rId5"/>
    <p:sldLayoutId id="2147483654" r:id="rId6"/>
    <p:sldLayoutId id="214748368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83BDF-4B40-C5BF-4012-1B4692691E37}"/>
              </a:ext>
            </a:extLst>
          </p:cNvPr>
          <p:cNvSpPr txBox="1"/>
          <p:nvPr userDrawn="1"/>
        </p:nvSpPr>
        <p:spPr>
          <a:xfrm>
            <a:off x="-1" y="6916904"/>
            <a:ext cx="500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51" r:id="rId3"/>
    <p:sldLayoutId id="214748364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st near The Stranger صباح الخير مع دعاء جديد react Repairman fellowship">
            <a:extLst>
              <a:ext uri="{FF2B5EF4-FFF2-40B4-BE49-F238E27FC236}">
                <a16:creationId xmlns:a16="http://schemas.microsoft.com/office/drawing/2014/main" id="{85180E10-4B34-C88D-5287-E7266E929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8"/>
          <a:stretch/>
        </p:blipFill>
        <p:spPr bwMode="auto">
          <a:xfrm>
            <a:off x="242916" y="213360"/>
            <a:ext cx="5517804" cy="630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Cartoon a cartoon of a person waving&#10;&#10;Description automatically generated">
            <a:extLst>
              <a:ext uri="{FF2B5EF4-FFF2-40B4-BE49-F238E27FC236}">
                <a16:creationId xmlns:a16="http://schemas.microsoft.com/office/drawing/2014/main" id="{3574D125-26FE-A5CE-80F4-6EAD1A01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4405" r="47763"/>
          <a:stretch/>
        </p:blipFill>
        <p:spPr>
          <a:xfrm flipH="1">
            <a:off x="8818880" y="1976637"/>
            <a:ext cx="3373120" cy="488136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D7BC45E-B3B8-5E05-16D6-D75382BDAF61}"/>
              </a:ext>
            </a:extLst>
          </p:cNvPr>
          <p:cNvSpPr/>
          <p:nvPr/>
        </p:nvSpPr>
        <p:spPr>
          <a:xfrm>
            <a:off x="7193280" y="2423677"/>
            <a:ext cx="2387600" cy="145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</a:t>
            </a:r>
            <a:r>
              <a:rPr lang="en-GB" sz="4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prstGeom prst="round1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Vocabulary Building</a:t>
            </a: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solidFill>
                <a:schemeClr val="accent3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0" name="Picture 4" descr="NLP-Day 2: Why You Should Always Learn Your Vocabulary | by Marvin Lanhenke  | MLearning.ai | Medium">
            <a:extLst>
              <a:ext uri="{FF2B5EF4-FFF2-40B4-BE49-F238E27FC236}">
                <a16:creationId xmlns:a16="http://schemas.microsoft.com/office/drawing/2014/main" id="{FC526E28-129B-78DD-0079-C4D5774E0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3062"/>
            <a:ext cx="3371133" cy="31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8E197D11-360E-C108-6727-A8CB8205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71" y="2891609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CAF5DFD1-C830-7DF4-A008-2A80906A8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1722428" y="4613368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B395D-E08E-AF89-10E8-1F0C8BA13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432108" y="209368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481B5EC-7688-C1D3-BB05-DB19CA491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72937"/>
              </p:ext>
            </p:extLst>
          </p:nvPr>
        </p:nvGraphicFramePr>
        <p:xfrm>
          <a:off x="2411340" y="2740020"/>
          <a:ext cx="23825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11">
                  <a:extLst>
                    <a:ext uri="{9D8B030D-6E8A-4147-A177-3AD203B41FA5}">
                      <a16:colId xmlns:a16="http://schemas.microsoft.com/office/drawing/2014/main" val="1536067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absent-minded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15823"/>
                  </a:ext>
                </a:extLst>
              </a:tr>
            </a:tbl>
          </a:graphicData>
        </a:graphic>
      </p:graphicFrame>
      <p:pic>
        <p:nvPicPr>
          <p:cNvPr id="7170" name="Picture 2" descr="Absent Minded Girl Stock Illustrations – 7 Absent Minded Girl Stock  Illustrations, Vectors &amp; Clipart - Dreamstime">
            <a:extLst>
              <a:ext uri="{FF2B5EF4-FFF2-40B4-BE49-F238E27FC236}">
                <a16:creationId xmlns:a16="http://schemas.microsoft.com/office/drawing/2014/main" id="{52A9A795-43D2-A274-D527-75D28587B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1461" r="9487" b="8493"/>
          <a:stretch/>
        </p:blipFill>
        <p:spPr bwMode="auto">
          <a:xfrm>
            <a:off x="381311" y="2243724"/>
            <a:ext cx="2030029" cy="22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dhesive Clip Art! by Buzu Trading Cards | TPT">
            <a:extLst>
              <a:ext uri="{FF2B5EF4-FFF2-40B4-BE49-F238E27FC236}">
                <a16:creationId xmlns:a16="http://schemas.microsoft.com/office/drawing/2014/main" id="{3C312059-B1A8-0C16-B94E-1052841D1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6" b="10362"/>
          <a:stretch/>
        </p:blipFill>
        <p:spPr bwMode="auto">
          <a:xfrm>
            <a:off x="9001082" y="355378"/>
            <a:ext cx="2728048" cy="17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ree Vectors | Disaster.Housing.Damage.Earthquake.Fire.Flood.Flood">
            <a:extLst>
              <a:ext uri="{FF2B5EF4-FFF2-40B4-BE49-F238E27FC236}">
                <a16:creationId xmlns:a16="http://schemas.microsoft.com/office/drawing/2014/main" id="{7C9E3709-5B51-48F7-173A-2483CE77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4" y="4523461"/>
            <a:ext cx="2282271" cy="16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9,400+ Discarded Furniture Stock Illustrations, Royalty-Free Vector  Graphics &amp; Clip Art - iStock | Furniture on street">
            <a:extLst>
              <a:ext uri="{FF2B5EF4-FFF2-40B4-BE49-F238E27FC236}">
                <a16:creationId xmlns:a16="http://schemas.microsoft.com/office/drawing/2014/main" id="{366657C1-DC2C-F8F8-D378-4CEF83996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" b="5388"/>
          <a:stretch/>
        </p:blipFill>
        <p:spPr bwMode="auto">
          <a:xfrm>
            <a:off x="8977978" y="3749884"/>
            <a:ext cx="2852673" cy="258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2,143 Ubiquitous Images, Stock Photos, 3D objects, &amp; Vectors | Shutterstock">
            <a:extLst>
              <a:ext uri="{FF2B5EF4-FFF2-40B4-BE49-F238E27FC236}">
                <a16:creationId xmlns:a16="http://schemas.microsoft.com/office/drawing/2014/main" id="{4CA20134-F68C-B4DD-3BD3-65C6F4184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AF3D9"/>
              </a:clrFrom>
              <a:clrTo>
                <a:srgbClr val="FAF3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25"/>
          <a:stretch/>
        </p:blipFill>
        <p:spPr bwMode="auto">
          <a:xfrm>
            <a:off x="7739728" y="2334538"/>
            <a:ext cx="2476500" cy="21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77E847B-C9E7-B854-9EC2-6FE1602F9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87217"/>
              </p:ext>
            </p:extLst>
          </p:nvPr>
        </p:nvGraphicFramePr>
        <p:xfrm>
          <a:off x="6991277" y="1075696"/>
          <a:ext cx="142621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214">
                  <a:extLst>
                    <a:ext uri="{9D8B030D-6E8A-4147-A177-3AD203B41FA5}">
                      <a16:colId xmlns:a16="http://schemas.microsoft.com/office/drawing/2014/main" val="1536067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adhesive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7648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9F40E06-E328-E265-49C5-5A9BEC341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80050"/>
              </p:ext>
            </p:extLst>
          </p:nvPr>
        </p:nvGraphicFramePr>
        <p:xfrm>
          <a:off x="2896960" y="5025237"/>
          <a:ext cx="23825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11">
                  <a:extLst>
                    <a:ext uri="{9D8B030D-6E8A-4147-A177-3AD203B41FA5}">
                      <a16:colId xmlns:a16="http://schemas.microsoft.com/office/drawing/2014/main" val="1536067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damage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61300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CC16585-0380-7B89-A2FB-BE32450E5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66793"/>
              </p:ext>
            </p:extLst>
          </p:nvPr>
        </p:nvGraphicFramePr>
        <p:xfrm>
          <a:off x="6408663" y="3200399"/>
          <a:ext cx="23825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11">
                  <a:extLst>
                    <a:ext uri="{9D8B030D-6E8A-4147-A177-3AD203B41FA5}">
                      <a16:colId xmlns:a16="http://schemas.microsoft.com/office/drawing/2014/main" val="1536067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ubiquitous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34440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8D77FE4-82E4-D83A-ABDF-1459FBBBC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55052"/>
              </p:ext>
            </p:extLst>
          </p:nvPr>
        </p:nvGraphicFramePr>
        <p:xfrm>
          <a:off x="7218754" y="5733764"/>
          <a:ext cx="15724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420">
                  <a:extLst>
                    <a:ext uri="{9D8B030D-6E8A-4147-A177-3AD203B41FA5}">
                      <a16:colId xmlns:a16="http://schemas.microsoft.com/office/drawing/2014/main" val="1536067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discarded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344400"/>
                  </a:ext>
                </a:extLst>
              </a:tr>
            </a:tbl>
          </a:graphicData>
        </a:graphic>
      </p:graphicFrame>
      <p:pic>
        <p:nvPicPr>
          <p:cNvPr id="37" name="Picture 4" descr="NLP-Day 2: Why You Should Always Learn Your Vocabulary | by Marvin Lanhenke  | MLearning.ai | Medium">
            <a:extLst>
              <a:ext uri="{FF2B5EF4-FFF2-40B4-BE49-F238E27FC236}">
                <a16:creationId xmlns:a16="http://schemas.microsoft.com/office/drawing/2014/main" id="{A7B29F44-5535-0CC6-ABDD-7B958B51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1" y="151584"/>
            <a:ext cx="1505683" cy="14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33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C9DB048-8A43-1152-7FE7-58D80A86963A}"/>
              </a:ext>
            </a:extLst>
          </p:cNvPr>
          <p:cNvSpPr txBox="1"/>
          <p:nvPr/>
        </p:nvSpPr>
        <p:spPr>
          <a:xfrm>
            <a:off x="228600" y="359503"/>
            <a:ext cx="11508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/>
              <a:t>A</a:t>
            </a:r>
            <a:r>
              <a:rPr lang="en-GB" sz="2400" u="sng" dirty="0">
                <a:solidFill>
                  <a:srgbClr val="FF0000"/>
                </a:solidFill>
              </a:rPr>
              <a:t>. You will see the following words in the reading on pages 102 and 103. Match the words with their meanings.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481B5EC-7688-C1D3-BB05-DB19CA491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212933"/>
              </p:ext>
            </p:extLst>
          </p:nvPr>
        </p:nvGraphicFramePr>
        <p:xfrm>
          <a:off x="1052186" y="1731971"/>
          <a:ext cx="1037155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9682">
                  <a:extLst>
                    <a:ext uri="{9D8B030D-6E8A-4147-A177-3AD203B41FA5}">
                      <a16:colId xmlns:a16="http://schemas.microsoft.com/office/drawing/2014/main" val="1536067976"/>
                    </a:ext>
                  </a:extLst>
                </a:gridCol>
                <a:gridCol w="5711870">
                  <a:extLst>
                    <a:ext uri="{9D8B030D-6E8A-4147-A177-3AD203B41FA5}">
                      <a16:colId xmlns:a16="http://schemas.microsoft.com/office/drawing/2014/main" val="2109362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1. ______ absent-minded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a. found everywhere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1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2. ______ adhesive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b. harm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764801"/>
                  </a:ext>
                </a:extLst>
              </a:tr>
              <a:tr h="50900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3. ______ automatically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c. a material that causes two materials to stick together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24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4. ______ damage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d. something done without thought, as is done by a machine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61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5. ______ discarded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e. forgetful, distracted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67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6. ______ ubiquitous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rPr>
                        <a:t>f. thrown away</a:t>
                      </a:r>
                    </a:p>
                    <a:p>
                      <a:endParaRPr lang="en-GB" sz="2400" dirty="0">
                        <a:solidFill>
                          <a:schemeClr val="tx1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344400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5F8C17C-E751-1092-B176-A9CA1AD2ED38}"/>
              </a:ext>
            </a:extLst>
          </p:cNvPr>
          <p:cNvSpPr txBox="1"/>
          <p:nvPr/>
        </p:nvSpPr>
        <p:spPr>
          <a:xfrm>
            <a:off x="1544006" y="2078931"/>
            <a:ext cx="485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A6C4F-5FAB-BCCB-1EA3-6DC756E0D373}"/>
              </a:ext>
            </a:extLst>
          </p:cNvPr>
          <p:cNvSpPr txBox="1"/>
          <p:nvPr/>
        </p:nvSpPr>
        <p:spPr>
          <a:xfrm>
            <a:off x="1544006" y="1632509"/>
            <a:ext cx="591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200105-E932-F327-54A0-869DD18752F3}"/>
              </a:ext>
            </a:extLst>
          </p:cNvPr>
          <p:cNvSpPr txBox="1"/>
          <p:nvPr/>
        </p:nvSpPr>
        <p:spPr>
          <a:xfrm>
            <a:off x="1544006" y="2513994"/>
            <a:ext cx="416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16739-783A-3D24-F271-88236C50C52F}"/>
              </a:ext>
            </a:extLst>
          </p:cNvPr>
          <p:cNvSpPr txBox="1"/>
          <p:nvPr/>
        </p:nvSpPr>
        <p:spPr>
          <a:xfrm>
            <a:off x="1544006" y="3297567"/>
            <a:ext cx="526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330DD1-1EBD-D6E1-3928-771FF03C1BF8}"/>
              </a:ext>
            </a:extLst>
          </p:cNvPr>
          <p:cNvSpPr txBox="1"/>
          <p:nvPr/>
        </p:nvSpPr>
        <p:spPr>
          <a:xfrm>
            <a:off x="1544006" y="4173399"/>
            <a:ext cx="3883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0FCB8A-D758-8427-0F10-B66E7FE5332E}"/>
              </a:ext>
            </a:extLst>
          </p:cNvPr>
          <p:cNvSpPr txBox="1"/>
          <p:nvPr/>
        </p:nvSpPr>
        <p:spPr>
          <a:xfrm>
            <a:off x="1544006" y="4611315"/>
            <a:ext cx="436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a</a:t>
            </a:r>
          </a:p>
        </p:txBody>
      </p:sp>
      <p:pic>
        <p:nvPicPr>
          <p:cNvPr id="2" name="Picture 2" descr="Absent Minded Girl Stock Illustrations – 7 Absent Minded Girl Stock  Illustrations, Vectors &amp; Clipart - Dreamstime">
            <a:extLst>
              <a:ext uri="{FF2B5EF4-FFF2-40B4-BE49-F238E27FC236}">
                <a16:creationId xmlns:a16="http://schemas.microsoft.com/office/drawing/2014/main" id="{54B4A0DC-3174-ECB3-A928-1E6A1BF50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1461" r="9487" b="8493"/>
          <a:stretch/>
        </p:blipFill>
        <p:spPr bwMode="auto">
          <a:xfrm>
            <a:off x="314728" y="1250989"/>
            <a:ext cx="797512" cy="8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dhesive Clip Art! by Buzu Trading Cards | TPT">
            <a:extLst>
              <a:ext uri="{FF2B5EF4-FFF2-40B4-BE49-F238E27FC236}">
                <a16:creationId xmlns:a16="http://schemas.microsoft.com/office/drawing/2014/main" id="{CB2AB549-A497-DA2E-FD33-F967C62C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6" b="10362"/>
          <a:stretch/>
        </p:blipFill>
        <p:spPr bwMode="auto">
          <a:xfrm>
            <a:off x="4155926" y="2078931"/>
            <a:ext cx="1265616" cy="6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ree Vectors | Disaster.Housing.Damage.Earthquake.Fire.Flood.Flood">
            <a:extLst>
              <a:ext uri="{FF2B5EF4-FFF2-40B4-BE49-F238E27FC236}">
                <a16:creationId xmlns:a16="http://schemas.microsoft.com/office/drawing/2014/main" id="{F28F1FF4-7315-E0D9-8A40-87D4BB73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99" y="3113904"/>
            <a:ext cx="1275209" cy="10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9,400+ Discarded Furniture Stock Illustrations, Royalty-Free Vector  Graphics &amp; Clip Art - iStock | Furniture on street">
            <a:extLst>
              <a:ext uri="{FF2B5EF4-FFF2-40B4-BE49-F238E27FC236}">
                <a16:creationId xmlns:a16="http://schemas.microsoft.com/office/drawing/2014/main" id="{47AD0E68-99B3-164E-B781-554EF7DB0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" b="5388"/>
          <a:stretch/>
        </p:blipFill>
        <p:spPr bwMode="auto">
          <a:xfrm>
            <a:off x="4006642" y="3820787"/>
            <a:ext cx="1614423" cy="11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2,143 Ubiquitous Images, Stock Photos, 3D objects, &amp; Vectors | Shutterstock">
            <a:extLst>
              <a:ext uri="{FF2B5EF4-FFF2-40B4-BE49-F238E27FC236}">
                <a16:creationId xmlns:a16="http://schemas.microsoft.com/office/drawing/2014/main" id="{F4A1F7E1-8168-4C8B-69CC-65B437631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AF3D9"/>
              </a:clrFrom>
              <a:clrTo>
                <a:srgbClr val="FAF3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25"/>
          <a:stretch/>
        </p:blipFill>
        <p:spPr bwMode="auto">
          <a:xfrm>
            <a:off x="311470" y="4897734"/>
            <a:ext cx="1485619" cy="13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51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4969C185-EC7A-4310-B4A9-E0EF05AA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/>
          <a:lstStyle/>
          <a:p>
            <a:pPr rtl="0"/>
            <a:r>
              <a:rPr lang="en-GB" dirty="0"/>
              <a:t>Funding</a:t>
            </a:r>
          </a:p>
        </p:txBody>
      </p:sp>
      <p:graphicFrame>
        <p:nvGraphicFramePr>
          <p:cNvPr id="21" name="Chart 20" title="Funding Chart">
            <a:extLst>
              <a:ext uri="{FF2B5EF4-FFF2-40B4-BE49-F238E27FC236}">
                <a16:creationId xmlns:a16="http://schemas.microsoft.com/office/drawing/2014/main" id="{46EFB3EE-CED5-49C7-B129-5D77AF9F3989}"/>
              </a:ext>
            </a:extLst>
          </p:cNvPr>
          <p:cNvGraphicFramePr/>
          <p:nvPr/>
        </p:nvGraphicFramePr>
        <p:xfrm>
          <a:off x="838200" y="761576"/>
          <a:ext cx="5946928" cy="5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4D9C6ACC-2143-47A5-B85A-1A2FD143E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22/6/20XX</a:t>
            </a:r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B6A283DB-F14C-4C85-A679-F7B8E6D59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Pitch deck</a:t>
            </a:r>
          </a:p>
        </p:txBody>
      </p:sp>
      <p:pic>
        <p:nvPicPr>
          <p:cNvPr id="2" name="Picture 6" descr="Have A Great Day Clipart">
            <a:extLst>
              <a:ext uri="{FF2B5EF4-FFF2-40B4-BE49-F238E27FC236}">
                <a16:creationId xmlns:a16="http://schemas.microsoft.com/office/drawing/2014/main" id="{445D908C-2539-C772-AAA9-A3E0209C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76" y="343123"/>
            <a:ext cx="6002524" cy="60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17B4DC7-35C8-0744-1F8D-7F161876ACD8}"/>
              </a:ext>
            </a:extLst>
          </p:cNvPr>
          <p:cNvSpPr txBox="1">
            <a:spLocks/>
          </p:cNvSpPr>
          <p:nvPr/>
        </p:nvSpPr>
        <p:spPr>
          <a:xfrm>
            <a:off x="2557939" y="2766219"/>
            <a:ext cx="2135822" cy="1156332"/>
          </a:xfrm>
          <a:prstGeom prst="rect">
            <a:avLst/>
          </a:prstGeom>
          <a:solidFill>
            <a:srgbClr val="EFEAE4"/>
          </a:solidFill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Hissah Alotaibi​</a:t>
            </a:r>
          </a:p>
        </p:txBody>
      </p:sp>
    </p:spTree>
    <p:extLst>
      <p:ext uri="{BB962C8B-B14F-4D97-AF65-F5344CB8AC3E}">
        <p14:creationId xmlns:p14="http://schemas.microsoft.com/office/powerpoint/2010/main" val="328426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Everyone Makes Mistakes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0105F618-0D16-97F9-9504-C32BD1EA3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48" y="2793052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0EC61877-AFD4-6C83-326C-C414F021D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8362368" y="5117376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8F867C59-4590-B55E-699E-48C62C130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8362368" y="1374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prstGeom prst="round1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Listening </a:t>
            </a: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Pronunciation </a:t>
            </a: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Vocabulary Building</a:t>
            </a: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solidFill>
                <a:schemeClr val="accent3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1D7AA3E5-D2A4-F2B4-8D79-48EE7A3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911" y="2911929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67FC16ED-F80F-96A3-BE88-E2624B18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1722428" y="4613368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6B77E9-0459-1507-9179-A3C394752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6096000" y="355919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59726"/>
            <a:ext cx="3020736" cy="1325563"/>
          </a:xfrm>
        </p:spPr>
        <p:txBody>
          <a:bodyPr rtlCol="0"/>
          <a:lstStyle/>
          <a:p>
            <a:pPr rtl="0"/>
            <a:r>
              <a:rPr lang="en-GB" b="1" u="sng" dirty="0">
                <a:solidFill>
                  <a:srgbClr val="FFC000"/>
                </a:solidFill>
              </a:rPr>
              <a:t>Objectives:</a:t>
            </a:r>
          </a:p>
        </p:txBody>
      </p:sp>
      <p:sp>
        <p:nvSpPr>
          <p:cNvPr id="132" name="Text Placeholder 31">
            <a:extLst>
              <a:ext uri="{FF2B5EF4-FFF2-40B4-BE49-F238E27FC236}">
                <a16:creationId xmlns:a16="http://schemas.microsoft.com/office/drawing/2014/main" id="{E3CF9CA5-FC66-4F16-AC95-4EE4D2FE0C71}"/>
              </a:ext>
            </a:extLst>
          </p:cNvPr>
          <p:cNvSpPr txBox="1">
            <a:spLocks/>
          </p:cNvSpPr>
          <p:nvPr/>
        </p:nvSpPr>
        <p:spPr>
          <a:xfrm>
            <a:off x="959962" y="2151316"/>
            <a:ext cx="4475583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specific information in an audio</a:t>
            </a:r>
            <a:endParaRPr lang="en-GB" sz="24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0" name="Text Placeholder 31">
            <a:extLst>
              <a:ext uri="{FF2B5EF4-FFF2-40B4-BE49-F238E27FC236}">
                <a16:creationId xmlns:a16="http://schemas.microsoft.com/office/drawing/2014/main" id="{6B319B81-E8CC-4816-B014-B96B60398937}"/>
              </a:ext>
            </a:extLst>
          </p:cNvPr>
          <p:cNvSpPr txBox="1">
            <a:spLocks/>
          </p:cNvSpPr>
          <p:nvPr/>
        </p:nvSpPr>
        <p:spPr>
          <a:xfrm>
            <a:off x="7783286" y="2151316"/>
            <a:ext cx="4176437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the meaning of new word</a:t>
            </a:r>
            <a:endParaRPr lang="en-GB" sz="24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4BBE5C7-0F68-4638-9C16-5623706D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53769" y="2938029"/>
            <a:ext cx="3722" cy="533400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5621AD-3E3A-42D0-819B-CEB44C032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69608" y="2935717"/>
            <a:ext cx="6667" cy="538024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E106C3E-C8D4-42E4-8CBA-1D676A711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35545" y="4627472"/>
            <a:ext cx="2019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Placeholder 31">
            <a:extLst>
              <a:ext uri="{FF2B5EF4-FFF2-40B4-BE49-F238E27FC236}">
                <a16:creationId xmlns:a16="http://schemas.microsoft.com/office/drawing/2014/main" id="{A90962CB-4CE7-4B7E-9389-A3D6E9AD7A94}"/>
              </a:ext>
            </a:extLst>
          </p:cNvPr>
          <p:cNvSpPr txBox="1">
            <a:spLocks/>
          </p:cNvSpPr>
          <p:nvPr/>
        </p:nvSpPr>
        <p:spPr>
          <a:xfrm>
            <a:off x="3475491" y="5416333"/>
            <a:ext cx="4391676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Pronounce the reductions of modals correctly</a:t>
            </a:r>
            <a:endParaRPr lang="en-GB" sz="24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3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20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prstGeom prst="round1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Listening </a:t>
            </a: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solidFill>
                <a:schemeClr val="accent3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0" name="Picture 2" descr="Electronics Clipart-cartoon style headphones clip art">
            <a:extLst>
              <a:ext uri="{FF2B5EF4-FFF2-40B4-BE49-F238E27FC236}">
                <a16:creationId xmlns:a16="http://schemas.microsoft.com/office/drawing/2014/main" id="{1F2B0262-0004-C447-3729-E6FC7C3F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406">
            <a:off x="6243137" y="1707028"/>
            <a:ext cx="1404447" cy="17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98D01802-4146-F6EC-7EC1-B4CD00F22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71" y="2891609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BB3F8F3B-6FDC-FB75-F916-36035063F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1722428" y="4613368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8EC23D-393D-83FC-3480-794552E2A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432108" y="209368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9E0A22-C800-2606-EB3A-E8B53F0DA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70870"/>
              </p:ext>
            </p:extLst>
          </p:nvPr>
        </p:nvGraphicFramePr>
        <p:xfrm>
          <a:off x="434462" y="3019770"/>
          <a:ext cx="11085185" cy="2855273"/>
        </p:xfrm>
        <a:graphic>
          <a:graphicData uri="http://schemas.openxmlformats.org/drawingml/2006/table">
            <a:tbl>
              <a:tblPr firstRow="1" lastRow="1" lastCol="1" bandRow="1" bandCol="1">
                <a:tableStyleId>{5C22544A-7EE6-4342-B048-85BDC9FD1C3A}</a:tableStyleId>
              </a:tblPr>
              <a:tblGrid>
                <a:gridCol w="511488">
                  <a:extLst>
                    <a:ext uri="{9D8B030D-6E8A-4147-A177-3AD203B41FA5}">
                      <a16:colId xmlns:a16="http://schemas.microsoft.com/office/drawing/2014/main" val="806793057"/>
                    </a:ext>
                  </a:extLst>
                </a:gridCol>
                <a:gridCol w="4232674">
                  <a:extLst>
                    <a:ext uri="{9D8B030D-6E8A-4147-A177-3AD203B41FA5}">
                      <a16:colId xmlns:a16="http://schemas.microsoft.com/office/drawing/2014/main" val="3594695840"/>
                    </a:ext>
                  </a:extLst>
                </a:gridCol>
                <a:gridCol w="3481282">
                  <a:extLst>
                    <a:ext uri="{9D8B030D-6E8A-4147-A177-3AD203B41FA5}">
                      <a16:colId xmlns:a16="http://schemas.microsoft.com/office/drawing/2014/main" val="1230274897"/>
                    </a:ext>
                  </a:extLst>
                </a:gridCol>
                <a:gridCol w="2859741">
                  <a:extLst>
                    <a:ext uri="{9D8B030D-6E8A-4147-A177-3AD203B41FA5}">
                      <a16:colId xmlns:a16="http://schemas.microsoft.com/office/drawing/2014/main" val="4024069208"/>
                    </a:ext>
                  </a:extLst>
                </a:gridCol>
              </a:tblGrid>
              <a:tr h="445746">
                <a:tc gridSpan="2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The Bee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The Ring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717211"/>
                  </a:ext>
                </a:extLst>
              </a:tr>
              <a:tr h="39567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What was the person’s goal?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57518"/>
                  </a:ext>
                </a:extLst>
              </a:tr>
              <a:tr h="39567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Did the person achieve the goal?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266981"/>
                  </a:ext>
                </a:extLst>
              </a:tr>
              <a:tr h="611207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What mistake did the person make?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40205"/>
                  </a:ext>
                </a:extLst>
              </a:tr>
              <a:tr h="611207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What were the consequences of the mistake?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936884"/>
                  </a:ext>
                </a:extLst>
              </a:tr>
            </a:tbl>
          </a:graphicData>
        </a:graphic>
      </p:graphicFrame>
      <p:pic>
        <p:nvPicPr>
          <p:cNvPr id="1026" name="Picture 2" descr="1,500+ Bee Swarm Stock Illustrations, Royalty-Free Vector Graphics &amp; Clip  Art - iStock | Bee swarm vector, Honey bee swarm, Bee swarm white background">
            <a:extLst>
              <a:ext uri="{FF2B5EF4-FFF2-40B4-BE49-F238E27FC236}">
                <a16:creationId xmlns:a16="http://schemas.microsoft.com/office/drawing/2014/main" id="{A500131A-821E-8B31-4D2E-08A96FDE3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3172" b="3325"/>
          <a:stretch/>
        </p:blipFill>
        <p:spPr bwMode="auto">
          <a:xfrm>
            <a:off x="8711329" y="484093"/>
            <a:ext cx="2397061" cy="23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dding ring png graphic clipart design 19907689 PNG">
            <a:extLst>
              <a:ext uri="{FF2B5EF4-FFF2-40B4-BE49-F238E27FC236}">
                <a16:creationId xmlns:a16="http://schemas.microsoft.com/office/drawing/2014/main" id="{7CCA1274-83BE-34AA-04CB-80F56FAC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469">
            <a:off x="837126" y="990283"/>
            <a:ext cx="1141652" cy="130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088498-0D5D-BE9D-CFBD-11FB7628EC75}"/>
              </a:ext>
            </a:extLst>
          </p:cNvPr>
          <p:cNvSpPr txBox="1"/>
          <p:nvPr/>
        </p:nvSpPr>
        <p:spPr>
          <a:xfrm>
            <a:off x="2806340" y="835972"/>
            <a:ext cx="5264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>
                <a:latin typeface="+mj-lt"/>
              </a:rPr>
              <a:t>What information will you listen for?</a:t>
            </a:r>
          </a:p>
        </p:txBody>
      </p:sp>
      <p:pic>
        <p:nvPicPr>
          <p:cNvPr id="36" name="CB661A08">
            <a:hlinkClick r:id="" action="ppaction://media"/>
            <a:extLst>
              <a:ext uri="{FF2B5EF4-FFF2-40B4-BE49-F238E27FC236}">
                <a16:creationId xmlns:a16="http://schemas.microsoft.com/office/drawing/2014/main" id="{A759124C-AEE1-64ED-AFD3-29830433F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2733" y="1820828"/>
            <a:ext cx="406400" cy="406400"/>
          </a:xfrm>
          <a:prstGeom prst="rect">
            <a:avLst/>
          </a:prstGeom>
        </p:spPr>
      </p:pic>
      <p:pic>
        <p:nvPicPr>
          <p:cNvPr id="2" name="Picture 2" descr="Electronics Clipart-cartoon style headphones clip art">
            <a:extLst>
              <a:ext uri="{FF2B5EF4-FFF2-40B4-BE49-F238E27FC236}">
                <a16:creationId xmlns:a16="http://schemas.microsoft.com/office/drawing/2014/main" id="{D82C1480-B6BB-BDFC-8C5A-4429BD2F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091" y="4660973"/>
            <a:ext cx="1404447" cy="17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6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46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9E0A22-C800-2606-EB3A-E8B53F0DA380}"/>
              </a:ext>
            </a:extLst>
          </p:cNvPr>
          <p:cNvGraphicFramePr>
            <a:graphicFrameLocks noGrp="1"/>
          </p:cNvGraphicFramePr>
          <p:nvPr/>
        </p:nvGraphicFramePr>
        <p:xfrm>
          <a:off x="434462" y="3019770"/>
          <a:ext cx="11085185" cy="2855273"/>
        </p:xfrm>
        <a:graphic>
          <a:graphicData uri="http://schemas.openxmlformats.org/drawingml/2006/table">
            <a:tbl>
              <a:tblPr firstRow="1" lastRow="1" lastCol="1" bandRow="1" bandCol="1">
                <a:tableStyleId>{5C22544A-7EE6-4342-B048-85BDC9FD1C3A}</a:tableStyleId>
              </a:tblPr>
              <a:tblGrid>
                <a:gridCol w="511488">
                  <a:extLst>
                    <a:ext uri="{9D8B030D-6E8A-4147-A177-3AD203B41FA5}">
                      <a16:colId xmlns:a16="http://schemas.microsoft.com/office/drawing/2014/main" val="806793057"/>
                    </a:ext>
                  </a:extLst>
                </a:gridCol>
                <a:gridCol w="4232674">
                  <a:extLst>
                    <a:ext uri="{9D8B030D-6E8A-4147-A177-3AD203B41FA5}">
                      <a16:colId xmlns:a16="http://schemas.microsoft.com/office/drawing/2014/main" val="3594695840"/>
                    </a:ext>
                  </a:extLst>
                </a:gridCol>
                <a:gridCol w="3481282">
                  <a:extLst>
                    <a:ext uri="{9D8B030D-6E8A-4147-A177-3AD203B41FA5}">
                      <a16:colId xmlns:a16="http://schemas.microsoft.com/office/drawing/2014/main" val="1230274897"/>
                    </a:ext>
                  </a:extLst>
                </a:gridCol>
                <a:gridCol w="2859741">
                  <a:extLst>
                    <a:ext uri="{9D8B030D-6E8A-4147-A177-3AD203B41FA5}">
                      <a16:colId xmlns:a16="http://schemas.microsoft.com/office/drawing/2014/main" val="4024069208"/>
                    </a:ext>
                  </a:extLst>
                </a:gridCol>
              </a:tblGrid>
              <a:tr h="445746">
                <a:tc gridSpan="2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The Bee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The Ring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717211"/>
                  </a:ext>
                </a:extLst>
              </a:tr>
              <a:tr h="39567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What was the person’s goal?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57518"/>
                  </a:ext>
                </a:extLst>
              </a:tr>
              <a:tr h="39567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Did the person achieve the goal?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266981"/>
                  </a:ext>
                </a:extLst>
              </a:tr>
              <a:tr h="611207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What mistake did the person make?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40205"/>
                  </a:ext>
                </a:extLst>
              </a:tr>
              <a:tr h="611207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What were the consequences of the mistake?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936884"/>
                  </a:ext>
                </a:extLst>
              </a:tr>
            </a:tbl>
          </a:graphicData>
        </a:graphic>
      </p:graphicFrame>
      <p:pic>
        <p:nvPicPr>
          <p:cNvPr id="1026" name="Picture 2" descr="1,500+ Bee Swarm Stock Illustrations, Royalty-Free Vector Graphics &amp; Clip  Art - iStock | Bee swarm vector, Honey bee swarm, Bee swarm white background">
            <a:extLst>
              <a:ext uri="{FF2B5EF4-FFF2-40B4-BE49-F238E27FC236}">
                <a16:creationId xmlns:a16="http://schemas.microsoft.com/office/drawing/2014/main" id="{A500131A-821E-8B31-4D2E-08A96FDE3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3172" b="3325"/>
          <a:stretch/>
        </p:blipFill>
        <p:spPr bwMode="auto">
          <a:xfrm>
            <a:off x="9840593" y="483537"/>
            <a:ext cx="1934697" cy="18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dding ring png graphic clipart design 19907689 PNG">
            <a:extLst>
              <a:ext uri="{FF2B5EF4-FFF2-40B4-BE49-F238E27FC236}">
                <a16:creationId xmlns:a16="http://schemas.microsoft.com/office/drawing/2014/main" id="{7CCA1274-83BE-34AA-04CB-80F56FAC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469">
            <a:off x="334836" y="5680371"/>
            <a:ext cx="675034" cy="7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088498-0D5D-BE9D-CFBD-11FB7628EC75}"/>
              </a:ext>
            </a:extLst>
          </p:cNvPr>
          <p:cNvSpPr txBox="1"/>
          <p:nvPr/>
        </p:nvSpPr>
        <p:spPr>
          <a:xfrm>
            <a:off x="2498844" y="590166"/>
            <a:ext cx="6764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Listen</a:t>
            </a:r>
            <a:r>
              <a:rPr lang="en-GB" sz="2400" dirty="0"/>
              <a:t> to the stories about two silly mistakes. Then </a:t>
            </a:r>
            <a:r>
              <a:rPr lang="en-GB" sz="2400" b="1" dirty="0">
                <a:solidFill>
                  <a:srgbClr val="FF0000"/>
                </a:solidFill>
              </a:rPr>
              <a:t>fill</a:t>
            </a:r>
            <a:r>
              <a:rPr lang="en-GB" sz="2400" dirty="0"/>
              <a:t> in the chart</a:t>
            </a:r>
            <a:endParaRPr lang="en-GB" sz="2400" u="sng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5C301A-6C2B-B14C-2879-49EA74C14E0F}"/>
              </a:ext>
            </a:extLst>
          </p:cNvPr>
          <p:cNvSpPr txBox="1"/>
          <p:nvPr/>
        </p:nvSpPr>
        <p:spPr>
          <a:xfrm>
            <a:off x="5361195" y="3473537"/>
            <a:ext cx="2702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ptos" panose="020B0004020202020204" pitchFamily="34" charset="0"/>
              </a:rPr>
              <a:t>to get rid of the bees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393D5E-3D05-9D63-A9D2-017D87868101}"/>
              </a:ext>
            </a:extLst>
          </p:cNvPr>
          <p:cNvSpPr txBox="1"/>
          <p:nvPr/>
        </p:nvSpPr>
        <p:spPr>
          <a:xfrm>
            <a:off x="5438602" y="4073687"/>
            <a:ext cx="1170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ptos" panose="020B0004020202020204" pitchFamily="34" charset="0"/>
              </a:rPr>
              <a:t>yes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B2D048-F477-E5E4-7FD3-3B085F2AA886}"/>
              </a:ext>
            </a:extLst>
          </p:cNvPr>
          <p:cNvSpPr txBox="1"/>
          <p:nvPr/>
        </p:nvSpPr>
        <p:spPr>
          <a:xfrm>
            <a:off x="5287172" y="4544299"/>
            <a:ext cx="27770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ptos" panose="020B0004020202020204" pitchFamily="34" charset="0"/>
              </a:rPr>
              <a:t>He set his shed on fire.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6D7313-E230-2EAF-1F45-A58232FE801C}"/>
              </a:ext>
            </a:extLst>
          </p:cNvPr>
          <p:cNvSpPr txBox="1"/>
          <p:nvPr/>
        </p:nvSpPr>
        <p:spPr>
          <a:xfrm>
            <a:off x="5164509" y="5144449"/>
            <a:ext cx="3546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ptos" panose="020B0004020202020204" pitchFamily="34" charset="0"/>
              </a:rPr>
              <a:t>The fire caused $80,000 worth of damage..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14AC7F-34ED-5A6D-3120-2C90CDB5ED7C}"/>
              </a:ext>
            </a:extLst>
          </p:cNvPr>
          <p:cNvSpPr txBox="1"/>
          <p:nvPr/>
        </p:nvSpPr>
        <p:spPr>
          <a:xfrm>
            <a:off x="8731562" y="3455890"/>
            <a:ext cx="2702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to give his wife an anniversary ring</a:t>
            </a:r>
            <a:endParaRPr lang="en-GB" sz="2000" b="1" dirty="0">
              <a:solidFill>
                <a:srgbClr val="7030A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7FA8A0-C517-C308-6794-D1007A763E3E}"/>
              </a:ext>
            </a:extLst>
          </p:cNvPr>
          <p:cNvSpPr txBox="1"/>
          <p:nvPr/>
        </p:nvSpPr>
        <p:spPr>
          <a:xfrm>
            <a:off x="9017101" y="4135682"/>
            <a:ext cx="1170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Abadi" panose="020B0604020104020204" pitchFamily="34" charset="0"/>
              </a:rPr>
              <a:t>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887821-BB7B-398E-8C2C-0379D46F0CF6}"/>
              </a:ext>
            </a:extLst>
          </p:cNvPr>
          <p:cNvSpPr txBox="1"/>
          <p:nvPr/>
        </p:nvSpPr>
        <p:spPr>
          <a:xfrm>
            <a:off x="8598760" y="4507698"/>
            <a:ext cx="296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The wind pulled the balloon from his hand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CE9BF8-F1F0-9D76-4C48-F12ED84A15AD}"/>
              </a:ext>
            </a:extLst>
          </p:cNvPr>
          <p:cNvSpPr txBox="1"/>
          <p:nvPr/>
        </p:nvSpPr>
        <p:spPr>
          <a:xfrm>
            <a:off x="8626997" y="5155803"/>
            <a:ext cx="2565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He lost a $10,000 ring</a:t>
            </a:r>
          </a:p>
        </p:txBody>
      </p:sp>
      <p:pic>
        <p:nvPicPr>
          <p:cNvPr id="36" name="CB661A08">
            <a:hlinkClick r:id="" action="ppaction://media"/>
            <a:extLst>
              <a:ext uri="{FF2B5EF4-FFF2-40B4-BE49-F238E27FC236}">
                <a16:creationId xmlns:a16="http://schemas.microsoft.com/office/drawing/2014/main" id="{A759124C-AEE1-64ED-AFD3-29830433F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35402" y="1694587"/>
            <a:ext cx="406400" cy="406400"/>
          </a:xfrm>
          <a:prstGeom prst="rect">
            <a:avLst/>
          </a:prstGeom>
        </p:spPr>
      </p:pic>
      <p:pic>
        <p:nvPicPr>
          <p:cNvPr id="2" name="Picture 2" descr="Electronics Clipart-cartoon style headphones clip art">
            <a:extLst>
              <a:ext uri="{FF2B5EF4-FFF2-40B4-BE49-F238E27FC236}">
                <a16:creationId xmlns:a16="http://schemas.microsoft.com/office/drawing/2014/main" id="{5772FB47-26F2-1249-AF2C-F7E9D5B26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077">
            <a:off x="485691" y="169491"/>
            <a:ext cx="1404447" cy="13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4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prstGeom prst="round1Rect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Pronunciation </a:t>
            </a: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36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3200" b="1" dirty="0">
              <a:solidFill>
                <a:schemeClr val="accent3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Master Chinese Pronunciation with 6 Techniques">
            <a:extLst>
              <a:ext uri="{FF2B5EF4-FFF2-40B4-BE49-F238E27FC236}">
                <a16:creationId xmlns:a16="http://schemas.microsoft.com/office/drawing/2014/main" id="{B1F224FB-662C-254D-CCBB-411AE5C8B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87"/>
          <a:stretch/>
        </p:blipFill>
        <p:spPr bwMode="auto">
          <a:xfrm rot="21013814" flipH="1">
            <a:off x="5789539" y="1924784"/>
            <a:ext cx="2074259" cy="13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4744E173-04AC-0C80-2035-5C5D09E7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71" y="2891609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1CFAAE11-526E-48CE-140E-49E36FF85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1722428" y="4613368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8366-4B5E-1454-0AB8-5CBBB89D2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432108" y="209368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-up of a text&#10;&#10;Description automatically generated">
            <a:extLst>
              <a:ext uri="{FF2B5EF4-FFF2-40B4-BE49-F238E27FC236}">
                <a16:creationId xmlns:a16="http://schemas.microsoft.com/office/drawing/2014/main" id="{87F33631-16E1-3951-26B6-FA16D9BBB9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/>
          <a:stretch/>
        </p:blipFill>
        <p:spPr>
          <a:xfrm>
            <a:off x="1397478" y="759419"/>
            <a:ext cx="8798943" cy="440712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D45D350-58FC-3B2A-37D9-38721E620917}"/>
              </a:ext>
            </a:extLst>
          </p:cNvPr>
          <p:cNvSpPr/>
          <p:nvPr/>
        </p:nvSpPr>
        <p:spPr>
          <a:xfrm>
            <a:off x="1328468" y="2631057"/>
            <a:ext cx="8954219" cy="26224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8026A655">
            <a:hlinkClick r:id="" action="ppaction://media"/>
            <a:extLst>
              <a:ext uri="{FF2B5EF4-FFF2-40B4-BE49-F238E27FC236}">
                <a16:creationId xmlns:a16="http://schemas.microsoft.com/office/drawing/2014/main" id="{38F78446-22A5-F901-9A73-2B46E58B5C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33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8122" y="353019"/>
            <a:ext cx="406400" cy="406400"/>
          </a:xfrm>
          <a:prstGeom prst="rect">
            <a:avLst/>
          </a:prstGeom>
        </p:spPr>
      </p:pic>
      <p:pic>
        <p:nvPicPr>
          <p:cNvPr id="23" name="8026A655">
            <a:hlinkClick r:id="" action="ppaction://media"/>
            <a:extLst>
              <a:ext uri="{FF2B5EF4-FFF2-40B4-BE49-F238E27FC236}">
                <a16:creationId xmlns:a16="http://schemas.microsoft.com/office/drawing/2014/main" id="{9F0E96D7-7173-5D3D-EAA2-52F4306825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664" end="0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4522" y="4119887"/>
            <a:ext cx="406400" cy="406400"/>
          </a:xfrm>
          <a:prstGeom prst="rect">
            <a:avLst/>
          </a:prstGeom>
        </p:spPr>
      </p:pic>
      <p:pic>
        <p:nvPicPr>
          <p:cNvPr id="1026" name="Picture 2" descr="Master Chinese Pronunciation with 6 Techniques">
            <a:extLst>
              <a:ext uri="{FF2B5EF4-FFF2-40B4-BE49-F238E27FC236}">
                <a16:creationId xmlns:a16="http://schemas.microsoft.com/office/drawing/2014/main" id="{CC252653-A0D5-EDBA-5CDE-9E27BEB65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87"/>
          <a:stretch/>
        </p:blipFill>
        <p:spPr bwMode="auto">
          <a:xfrm rot="21013814" flipH="1">
            <a:off x="8976928" y="767214"/>
            <a:ext cx="2611519" cy="145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23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98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6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8846749_TF33850888_Win32" id="{A9919002-13C5-40CF-B39A-DD27361163F6}" vid="{76EA8E00-C6A6-48AF-A8DE-CF3E227B4C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352</Words>
  <Application>Microsoft Office PowerPoint</Application>
  <PresentationFormat>Widescreen</PresentationFormat>
  <Paragraphs>100</Paragraphs>
  <Slides>13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Abadi</vt:lpstr>
      <vt:lpstr>Abadi Extra Light</vt:lpstr>
      <vt:lpstr>Aptos</vt:lpstr>
      <vt:lpstr>Aptos Display</vt:lpstr>
      <vt:lpstr>Aptos Narrow</vt:lpstr>
      <vt:lpstr>Arial</vt:lpstr>
      <vt:lpstr>Bodoni MT</vt:lpstr>
      <vt:lpstr>Bradley Hand ITC</vt:lpstr>
      <vt:lpstr>MV Boli</vt:lpstr>
      <vt:lpstr>Seaford</vt:lpstr>
      <vt:lpstr>Office Theme</vt:lpstr>
      <vt:lpstr>Office Theme</vt:lpstr>
      <vt:lpstr>PowerPoint Presentation</vt:lpstr>
      <vt:lpstr>Mega goal.3.2 Everyone Makes Mistakes </vt:lpstr>
      <vt:lpstr>  Listening  Pronunciation  Vocabulary Building   </vt:lpstr>
      <vt:lpstr>Objectives:</vt:lpstr>
      <vt:lpstr>   Listening   </vt:lpstr>
      <vt:lpstr>PowerPoint Presentation</vt:lpstr>
      <vt:lpstr>PowerPoint Presentation</vt:lpstr>
      <vt:lpstr>   Pronunciation     </vt:lpstr>
      <vt:lpstr>PowerPoint Presentation</vt:lpstr>
      <vt:lpstr>   Vocabulary Building   </vt:lpstr>
      <vt:lpstr>PowerPoint Presentation</vt:lpstr>
      <vt:lpstr>PowerPoint Presentation</vt:lpstr>
      <vt:lpstr>Funding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goal.3.2 Everyone Makes Mistakes Conversation</dc:title>
  <dc:creator>حصه بنت سودان العتيبي</dc:creator>
  <cp:lastModifiedBy>حصه بنت سودان العتيبي</cp:lastModifiedBy>
  <cp:revision>3</cp:revision>
  <dcterms:created xsi:type="dcterms:W3CDTF">2024-01-07T18:23:36Z</dcterms:created>
  <dcterms:modified xsi:type="dcterms:W3CDTF">2024-01-10T18:41:06Z</dcterms:modified>
</cp:coreProperties>
</file>