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sldIdLst>
    <p:sldId id="256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DAE1B-925F-42BA-8DED-6B78C286241E}" v="45" dt="2023-12-31T19:15:12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FECDAE1B-925F-42BA-8DED-6B78C286241E}"/>
    <pc:docChg chg="undo custSel addSld delSld modSld sldOrd">
      <pc:chgData name="حصه بنت سودان العتيبي" userId="c1fe605c-1aaf-4791-a440-af891effc177" providerId="ADAL" clId="{FECDAE1B-925F-42BA-8DED-6B78C286241E}" dt="2023-12-31T19:15:12.721" v="384"/>
      <pc:docMkLst>
        <pc:docMk/>
      </pc:docMkLst>
      <pc:sldChg chg="modSp mod">
        <pc:chgData name="حصه بنت سودان العتيبي" userId="c1fe605c-1aaf-4791-a440-af891effc177" providerId="ADAL" clId="{FECDAE1B-925F-42BA-8DED-6B78C286241E}" dt="2023-12-31T17:00:24.527" v="71" actId="20577"/>
        <pc:sldMkLst>
          <pc:docMk/>
          <pc:sldMk cId="2221651646" sldId="256"/>
        </pc:sldMkLst>
        <pc:spChg chg="mod">
          <ac:chgData name="حصه بنت سودان العتيبي" userId="c1fe605c-1aaf-4791-a440-af891effc177" providerId="ADAL" clId="{FECDAE1B-925F-42BA-8DED-6B78C286241E}" dt="2023-12-31T17:00:24.527" v="71" actId="20577"/>
          <ac:spMkLst>
            <pc:docMk/>
            <pc:sldMk cId="2221651646" sldId="256"/>
            <ac:spMk id="6" creationId="{3130C81C-F4CB-4932-1AC0-982A880AF9A0}"/>
          </ac:spMkLst>
        </pc:spChg>
      </pc:sldChg>
      <pc:sldChg chg="ord">
        <pc:chgData name="حصه بنت سودان العتيبي" userId="c1fe605c-1aaf-4791-a440-af891effc177" providerId="ADAL" clId="{FECDAE1B-925F-42BA-8DED-6B78C286241E}" dt="2023-12-31T19:00:07.478" v="375"/>
        <pc:sldMkLst>
          <pc:docMk/>
          <pc:sldMk cId="3441469227" sldId="258"/>
        </pc:sldMkLst>
      </pc:sldChg>
      <pc:sldChg chg="del">
        <pc:chgData name="حصه بنت سودان العتيبي" userId="c1fe605c-1aaf-4791-a440-af891effc177" providerId="ADAL" clId="{FECDAE1B-925F-42BA-8DED-6B78C286241E}" dt="2023-12-31T19:07:26.077" v="381" actId="47"/>
        <pc:sldMkLst>
          <pc:docMk/>
          <pc:sldMk cId="3934518722" sldId="259"/>
        </pc:sldMkLst>
      </pc:sldChg>
      <pc:sldChg chg="addSp delSp modSp mod ord modAnim">
        <pc:chgData name="حصه بنت سودان العتيبي" userId="c1fe605c-1aaf-4791-a440-af891effc177" providerId="ADAL" clId="{FECDAE1B-925F-42BA-8DED-6B78C286241E}" dt="2023-12-31T19:15:00.417" v="382"/>
        <pc:sldMkLst>
          <pc:docMk/>
          <pc:sldMk cId="2930376855" sldId="260"/>
        </pc:sldMkLst>
        <pc:spChg chg="add del mod">
          <ac:chgData name="حصه بنت سودان العتيبي" userId="c1fe605c-1aaf-4791-a440-af891effc177" providerId="ADAL" clId="{FECDAE1B-925F-42BA-8DED-6B78C286241E}" dt="2023-12-31T17:00:03.419" v="62" actId="478"/>
          <ac:spMkLst>
            <pc:docMk/>
            <pc:sldMk cId="2930376855" sldId="260"/>
            <ac:spMk id="4" creationId="{F29F7829-DFE1-3A16-4D1E-8AB9E78D86D2}"/>
          </ac:spMkLst>
        </pc:spChg>
        <pc:spChg chg="add mod">
          <ac:chgData name="حصه بنت سودان العتيبي" userId="c1fe605c-1aaf-4791-a440-af891effc177" providerId="ADAL" clId="{FECDAE1B-925F-42BA-8DED-6B78C286241E}" dt="2023-12-31T17:00:05.676" v="63"/>
          <ac:spMkLst>
            <pc:docMk/>
            <pc:sldMk cId="2930376855" sldId="260"/>
            <ac:spMk id="5" creationId="{6D1D6D49-6565-FDDE-5690-7E8E224D6F98}"/>
          </ac:spMkLst>
        </pc:spChg>
        <pc:spChg chg="mod">
          <ac:chgData name="حصه بنت سودان العتيبي" userId="c1fe605c-1aaf-4791-a440-af891effc177" providerId="ADAL" clId="{FECDAE1B-925F-42BA-8DED-6B78C286241E}" dt="2023-12-31T17:00:05.676" v="63"/>
          <ac:spMkLst>
            <pc:docMk/>
            <pc:sldMk cId="2930376855" sldId="260"/>
            <ac:spMk id="8" creationId="{15C2A400-C680-1553-770A-88F14FB4920C}"/>
          </ac:spMkLst>
        </pc:spChg>
        <pc:grpChg chg="add mod">
          <ac:chgData name="حصه بنت سودان العتيبي" userId="c1fe605c-1aaf-4791-a440-af891effc177" providerId="ADAL" clId="{FECDAE1B-925F-42BA-8DED-6B78C286241E}" dt="2023-12-31T17:00:05.676" v="63"/>
          <ac:grpSpMkLst>
            <pc:docMk/>
            <pc:sldMk cId="2930376855" sldId="260"/>
            <ac:grpSpMk id="6" creationId="{7F595824-4E58-4ED8-9FB6-CCCAFAD6D0B5}"/>
          </ac:grpSpMkLst>
        </pc:grpChg>
        <pc:picChg chg="add mod">
          <ac:chgData name="حصه بنت سودان العتيبي" userId="c1fe605c-1aaf-4791-a440-af891effc177" providerId="ADAL" clId="{FECDAE1B-925F-42BA-8DED-6B78C286241E}" dt="2023-12-31T16:58:53.044" v="8" actId="1076"/>
          <ac:picMkLst>
            <pc:docMk/>
            <pc:sldMk cId="2930376855" sldId="260"/>
            <ac:picMk id="3" creationId="{6FF5E924-110C-076D-FD03-FC40B6F083A7}"/>
          </ac:picMkLst>
        </pc:picChg>
        <pc:picChg chg="mod">
          <ac:chgData name="حصه بنت سودان العتيبي" userId="c1fe605c-1aaf-4791-a440-af891effc177" providerId="ADAL" clId="{FECDAE1B-925F-42BA-8DED-6B78C286241E}" dt="2023-12-31T17:00:05.676" v="63"/>
          <ac:picMkLst>
            <pc:docMk/>
            <pc:sldMk cId="2930376855" sldId="260"/>
            <ac:picMk id="7" creationId="{98A047BF-C04D-ED0B-1E79-0A3F6E99AE25}"/>
          </ac:picMkLst>
        </pc:picChg>
        <pc:picChg chg="add mod">
          <ac:chgData name="حصه بنت سودان العتيبي" userId="c1fe605c-1aaf-4791-a440-af891effc177" providerId="ADAL" clId="{FECDAE1B-925F-42BA-8DED-6B78C286241E}" dt="2023-12-31T17:00:05.676" v="63"/>
          <ac:picMkLst>
            <pc:docMk/>
            <pc:sldMk cId="2930376855" sldId="260"/>
            <ac:picMk id="9" creationId="{DFD86E56-EB3B-DC5E-8424-981FC3DBA3BD}"/>
          </ac:picMkLst>
        </pc:picChg>
      </pc:sldChg>
      <pc:sldChg chg="addSp delSp modSp new mod delAnim modAnim">
        <pc:chgData name="حصه بنت سودان العتيبي" userId="c1fe605c-1aaf-4791-a440-af891effc177" providerId="ADAL" clId="{FECDAE1B-925F-42BA-8DED-6B78C286241E}" dt="2023-12-31T17:45:53.375" v="229" actId="1076"/>
        <pc:sldMkLst>
          <pc:docMk/>
          <pc:sldMk cId="1554995125" sldId="261"/>
        </pc:sldMkLst>
        <pc:spChg chg="add mod">
          <ac:chgData name="حصه بنت سودان العتيبي" userId="c1fe605c-1aaf-4791-a440-af891effc177" providerId="ADAL" clId="{FECDAE1B-925F-42BA-8DED-6B78C286241E}" dt="2023-12-31T17:21:54.481" v="202" actId="1076"/>
          <ac:spMkLst>
            <pc:docMk/>
            <pc:sldMk cId="1554995125" sldId="261"/>
            <ac:spMk id="4" creationId="{120ECDE3-6327-E0AE-7B43-0DE7CD7A8577}"/>
          </ac:spMkLst>
        </pc:spChg>
        <pc:picChg chg="add del mod">
          <ac:chgData name="حصه بنت سودان العتيبي" userId="c1fe605c-1aaf-4791-a440-af891effc177" providerId="ADAL" clId="{FECDAE1B-925F-42BA-8DED-6B78C286241E}" dt="2023-12-31T17:28:44.157" v="210" actId="21"/>
          <ac:picMkLst>
            <pc:docMk/>
            <pc:sldMk cId="1554995125" sldId="261"/>
            <ac:picMk id="2" creationId="{797BA461-8B64-C6F7-4A8E-2A8692117BA0}"/>
          </ac:picMkLst>
        </pc:picChg>
        <pc:picChg chg="add mod">
          <ac:chgData name="حصه بنت سودان العتيبي" userId="c1fe605c-1aaf-4791-a440-af891effc177" providerId="ADAL" clId="{FECDAE1B-925F-42BA-8DED-6B78C286241E}" dt="2023-12-31T17:45:53.375" v="229" actId="1076"/>
          <ac:picMkLst>
            <pc:docMk/>
            <pc:sldMk cId="1554995125" sldId="261"/>
            <ac:picMk id="6" creationId="{F08D3789-746D-C13D-A8A9-8A2D8313B50F}"/>
          </ac:picMkLst>
        </pc:picChg>
      </pc:sldChg>
      <pc:sldChg chg="addSp delSp modSp add mod ord modTransition modAnim">
        <pc:chgData name="حصه بنت سودان العتيبي" userId="c1fe605c-1aaf-4791-a440-af891effc177" providerId="ADAL" clId="{FECDAE1B-925F-42BA-8DED-6B78C286241E}" dt="2023-12-31T17:43:30.973" v="220"/>
        <pc:sldMkLst>
          <pc:docMk/>
          <pc:sldMk cId="3838895366" sldId="262"/>
        </pc:sldMkLst>
        <pc:spChg chg="add mod">
          <ac:chgData name="حصه بنت سودان العتيبي" userId="c1fe605c-1aaf-4791-a440-af891effc177" providerId="ADAL" clId="{FECDAE1B-925F-42BA-8DED-6B78C286241E}" dt="2023-12-31T17:08:08.313" v="154" actId="1076"/>
          <ac:spMkLst>
            <pc:docMk/>
            <pc:sldMk cId="3838895366" sldId="262"/>
            <ac:spMk id="4" creationId="{66D2642E-8049-E2ED-B157-4E76C2973296}"/>
          </ac:spMkLst>
        </pc:spChg>
        <pc:spChg chg="del">
          <ac:chgData name="حصه بنت سودان العتيبي" userId="c1fe605c-1aaf-4791-a440-af891effc177" providerId="ADAL" clId="{FECDAE1B-925F-42BA-8DED-6B78C286241E}" dt="2023-12-31T17:01:25.814" v="74" actId="478"/>
          <ac:spMkLst>
            <pc:docMk/>
            <pc:sldMk cId="3838895366" sldId="262"/>
            <ac:spMk id="5" creationId="{6D1D6D49-6565-FDDE-5690-7E8E224D6F98}"/>
          </ac:spMkLst>
        </pc:spChg>
        <pc:spChg chg="add mod ord">
          <ac:chgData name="حصه بنت سودان العتيبي" userId="c1fe605c-1aaf-4791-a440-af891effc177" providerId="ADAL" clId="{FECDAE1B-925F-42BA-8DED-6B78C286241E}" dt="2023-12-31T17:05:19.160" v="113" actId="164"/>
          <ac:spMkLst>
            <pc:docMk/>
            <pc:sldMk cId="3838895366" sldId="262"/>
            <ac:spMk id="10" creationId="{55AF8434-A04A-6575-EDF0-39D5CC857377}"/>
          </ac:spMkLst>
        </pc:spChg>
        <pc:spChg chg="add mod">
          <ac:chgData name="حصه بنت سودان العتيبي" userId="c1fe605c-1aaf-4791-a440-af891effc177" providerId="ADAL" clId="{FECDAE1B-925F-42BA-8DED-6B78C286241E}" dt="2023-12-31T17:06:58.519" v="138" actId="164"/>
          <ac:spMkLst>
            <pc:docMk/>
            <pc:sldMk cId="3838895366" sldId="262"/>
            <ac:spMk id="11" creationId="{D7421937-7DFE-81F9-B96D-07CF98FE4AFC}"/>
          </ac:spMkLst>
        </pc:spChg>
        <pc:spChg chg="add mod">
          <ac:chgData name="حصه بنت سودان العتيبي" userId="c1fe605c-1aaf-4791-a440-af891effc177" providerId="ADAL" clId="{FECDAE1B-925F-42BA-8DED-6B78C286241E}" dt="2023-12-31T17:07:17.561" v="144" actId="164"/>
          <ac:spMkLst>
            <pc:docMk/>
            <pc:sldMk cId="3838895366" sldId="262"/>
            <ac:spMk id="12" creationId="{80DDCDE8-39F7-7C1B-3681-A375884E361F}"/>
          </ac:spMkLst>
        </pc:spChg>
        <pc:spChg chg="add mod">
          <ac:chgData name="حصه بنت سودان العتيبي" userId="c1fe605c-1aaf-4791-a440-af891effc177" providerId="ADAL" clId="{FECDAE1B-925F-42BA-8DED-6B78C286241E}" dt="2023-12-31T17:06:58.519" v="138" actId="164"/>
          <ac:spMkLst>
            <pc:docMk/>
            <pc:sldMk cId="3838895366" sldId="262"/>
            <ac:spMk id="13" creationId="{CCEB5018-343F-9609-FB1E-8015B48CB91B}"/>
          </ac:spMkLst>
        </pc:spChg>
        <pc:spChg chg="add mod">
          <ac:chgData name="حصه بنت سودان العتيبي" userId="c1fe605c-1aaf-4791-a440-af891effc177" providerId="ADAL" clId="{FECDAE1B-925F-42BA-8DED-6B78C286241E}" dt="2023-12-31T17:07:49.297" v="150" actId="1076"/>
          <ac:spMkLst>
            <pc:docMk/>
            <pc:sldMk cId="3838895366" sldId="262"/>
            <ac:spMk id="15" creationId="{B83E574C-30DF-0767-A1B1-474D0126DAE2}"/>
          </ac:spMkLst>
        </pc:spChg>
        <pc:grpChg chg="del">
          <ac:chgData name="حصه بنت سودان العتيبي" userId="c1fe605c-1aaf-4791-a440-af891effc177" providerId="ADAL" clId="{FECDAE1B-925F-42BA-8DED-6B78C286241E}" dt="2023-12-31T17:01:25.814" v="74" actId="478"/>
          <ac:grpSpMkLst>
            <pc:docMk/>
            <pc:sldMk cId="3838895366" sldId="262"/>
            <ac:grpSpMk id="6" creationId="{7F595824-4E58-4ED8-9FB6-CCCAFAD6D0B5}"/>
          </ac:grpSpMkLst>
        </pc:grpChg>
        <pc:grpChg chg="add mod">
          <ac:chgData name="حصه بنت سودان العتيبي" userId="c1fe605c-1aaf-4791-a440-af891effc177" providerId="ADAL" clId="{FECDAE1B-925F-42BA-8DED-6B78C286241E}" dt="2023-12-31T17:08:03.628" v="153" actId="14100"/>
          <ac:grpSpMkLst>
            <pc:docMk/>
            <pc:sldMk cId="3838895366" sldId="262"/>
            <ac:grpSpMk id="14" creationId="{BFCCEB75-ED0F-DECF-91D2-E286084CFA69}"/>
          </ac:grpSpMkLst>
        </pc:grpChg>
        <pc:grpChg chg="add mod">
          <ac:chgData name="حصه بنت سودان العتيبي" userId="c1fe605c-1aaf-4791-a440-af891effc177" providerId="ADAL" clId="{FECDAE1B-925F-42BA-8DED-6B78C286241E}" dt="2023-12-31T17:08:13.188" v="155" actId="1076"/>
          <ac:grpSpMkLst>
            <pc:docMk/>
            <pc:sldMk cId="3838895366" sldId="262"/>
            <ac:grpSpMk id="16" creationId="{C2A70A26-E145-8874-A5F0-AF4807880257}"/>
          </ac:grpSpMkLst>
        </pc:grpChg>
        <pc:grpChg chg="add mod">
          <ac:chgData name="حصه بنت سودان العتيبي" userId="c1fe605c-1aaf-4791-a440-af891effc177" providerId="ADAL" clId="{FECDAE1B-925F-42BA-8DED-6B78C286241E}" dt="2023-12-31T17:07:56.765" v="151" actId="1076"/>
          <ac:grpSpMkLst>
            <pc:docMk/>
            <pc:sldMk cId="3838895366" sldId="262"/>
            <ac:grpSpMk id="17" creationId="{4A2BD843-9FA3-78BA-CEDA-4E494A24FA05}"/>
          </ac:grpSpMkLst>
        </pc:grpChg>
        <pc:picChg chg="mod modCrop">
          <ac:chgData name="حصه بنت سودان العتيبي" userId="c1fe605c-1aaf-4791-a440-af891effc177" providerId="ADAL" clId="{FECDAE1B-925F-42BA-8DED-6B78C286241E}" dt="2023-12-31T17:06:32.798" v="131" actId="1076"/>
          <ac:picMkLst>
            <pc:docMk/>
            <pc:sldMk cId="3838895366" sldId="262"/>
            <ac:picMk id="3" creationId="{6FF5E924-110C-076D-FD03-FC40B6F083A7}"/>
          </ac:picMkLst>
        </pc:picChg>
        <pc:picChg chg="del">
          <ac:chgData name="حصه بنت سودان العتيبي" userId="c1fe605c-1aaf-4791-a440-af891effc177" providerId="ADAL" clId="{FECDAE1B-925F-42BA-8DED-6B78C286241E}" dt="2023-12-31T17:01:25.814" v="74" actId="478"/>
          <ac:picMkLst>
            <pc:docMk/>
            <pc:sldMk cId="3838895366" sldId="262"/>
            <ac:picMk id="9" creationId="{DFD86E56-EB3B-DC5E-8424-981FC3DBA3BD}"/>
          </ac:picMkLst>
        </pc:picChg>
      </pc:sldChg>
      <pc:sldChg chg="addSp modSp new mod modTransition modAnim">
        <pc:chgData name="حصه بنت سودان العتيبي" userId="c1fe605c-1aaf-4791-a440-af891effc177" providerId="ADAL" clId="{FECDAE1B-925F-42BA-8DED-6B78C286241E}" dt="2023-12-31T19:15:12.721" v="384"/>
        <pc:sldMkLst>
          <pc:docMk/>
          <pc:sldMk cId="3227493967" sldId="263"/>
        </pc:sldMkLst>
        <pc:spChg chg="add mod">
          <ac:chgData name="حصه بنت سودان العتيبي" userId="c1fe605c-1aaf-4791-a440-af891effc177" providerId="ADAL" clId="{FECDAE1B-925F-42BA-8DED-6B78C286241E}" dt="2023-12-31T17:29:29.836" v="216" actId="1076"/>
          <ac:spMkLst>
            <pc:docMk/>
            <pc:sldMk cId="3227493967" sldId="263"/>
            <ac:spMk id="5" creationId="{2C626292-4260-E8C6-5FC6-916B98D93178}"/>
          </ac:spMkLst>
        </pc:spChg>
        <pc:picChg chg="add mod modCrop">
          <ac:chgData name="حصه بنت سودان العتيبي" userId="c1fe605c-1aaf-4791-a440-af891effc177" providerId="ADAL" clId="{FECDAE1B-925F-42BA-8DED-6B78C286241E}" dt="2023-12-31T17:29:31.672" v="217" actId="1076"/>
          <ac:picMkLst>
            <pc:docMk/>
            <pc:sldMk cId="3227493967" sldId="263"/>
            <ac:picMk id="3" creationId="{75A48F3D-7EAD-296E-C799-80008B427BE5}"/>
          </ac:picMkLst>
        </pc:picChg>
        <pc:picChg chg="add mod">
          <ac:chgData name="حصه بنت سودان العتيبي" userId="c1fe605c-1aaf-4791-a440-af891effc177" providerId="ADAL" clId="{FECDAE1B-925F-42BA-8DED-6B78C286241E}" dt="2023-12-31T17:28:49.475" v="212" actId="1076"/>
          <ac:picMkLst>
            <pc:docMk/>
            <pc:sldMk cId="3227493967" sldId="263"/>
            <ac:picMk id="4" creationId="{B6611011-2991-767F-6DC2-2EA18C0CC912}"/>
          </ac:picMkLst>
        </pc:picChg>
        <pc:picChg chg="add mod">
          <ac:chgData name="حصه بنت سودان العتيبي" userId="c1fe605c-1aaf-4791-a440-af891effc177" providerId="ADAL" clId="{FECDAE1B-925F-42BA-8DED-6B78C286241E}" dt="2023-12-31T17:29:20.182" v="214"/>
          <ac:picMkLst>
            <pc:docMk/>
            <pc:sldMk cId="3227493967" sldId="263"/>
            <ac:picMk id="6" creationId="{FE3B56CE-3C91-1C61-0E18-6D641F6155BD}"/>
          </ac:picMkLst>
        </pc:picChg>
        <pc:picChg chg="add mod">
          <ac:chgData name="حصه بنت سودان العتيبي" userId="c1fe605c-1aaf-4791-a440-af891effc177" providerId="ADAL" clId="{FECDAE1B-925F-42BA-8DED-6B78C286241E}" dt="2023-12-31T17:29:33.805" v="218" actId="1076"/>
          <ac:picMkLst>
            <pc:docMk/>
            <pc:sldMk cId="3227493967" sldId="263"/>
            <ac:picMk id="7" creationId="{1C01B31B-8F9B-7BBB-4606-D3E18AB979D2}"/>
          </ac:picMkLst>
        </pc:picChg>
      </pc:sldChg>
      <pc:sldChg chg="addSp delSp modSp add mod modTransition delAnim modAnim">
        <pc:chgData name="حصه بنت سودان العتيبي" userId="c1fe605c-1aaf-4791-a440-af891effc177" providerId="ADAL" clId="{FECDAE1B-925F-42BA-8DED-6B78C286241E}" dt="2023-12-31T19:00:46.441" v="378"/>
        <pc:sldMkLst>
          <pc:docMk/>
          <pc:sldMk cId="1637704803" sldId="264"/>
        </pc:sldMkLst>
        <pc:spChg chg="del">
          <ac:chgData name="حصه بنت سودان العتيبي" userId="c1fe605c-1aaf-4791-a440-af891effc177" providerId="ADAL" clId="{FECDAE1B-925F-42BA-8DED-6B78C286241E}" dt="2023-12-31T17:47:10.468" v="233" actId="478"/>
          <ac:spMkLst>
            <pc:docMk/>
            <pc:sldMk cId="1637704803" sldId="264"/>
            <ac:spMk id="5" creationId="{2C626292-4260-E8C6-5FC6-916B98D93178}"/>
          </ac:spMkLst>
        </pc:spChg>
        <pc:spChg chg="add mod">
          <ac:chgData name="حصه بنت سودان العتيبي" userId="c1fe605c-1aaf-4791-a440-af891effc177" providerId="ADAL" clId="{FECDAE1B-925F-42BA-8DED-6B78C286241E}" dt="2023-12-31T18:48:24.372" v="312" actId="20577"/>
          <ac:spMkLst>
            <pc:docMk/>
            <pc:sldMk cId="1637704803" sldId="264"/>
            <ac:spMk id="8" creationId="{C2AF5A1B-EBF0-DAB5-9046-897B6F1BA46E}"/>
          </ac:spMkLst>
        </pc:spChg>
        <pc:spChg chg="add mod">
          <ac:chgData name="حصه بنت سودان العتيبي" userId="c1fe605c-1aaf-4791-a440-af891effc177" providerId="ADAL" clId="{FECDAE1B-925F-42BA-8DED-6B78C286241E}" dt="2023-12-31T18:47:24.096" v="301" actId="14100"/>
          <ac:spMkLst>
            <pc:docMk/>
            <pc:sldMk cId="1637704803" sldId="264"/>
            <ac:spMk id="12" creationId="{6FE0A898-B73F-A7E9-773A-4664029BFD5D}"/>
          </ac:spMkLst>
        </pc:spChg>
        <pc:spChg chg="add mod">
          <ac:chgData name="حصه بنت سودان العتيبي" userId="c1fe605c-1aaf-4791-a440-af891effc177" providerId="ADAL" clId="{FECDAE1B-925F-42BA-8DED-6B78C286241E}" dt="2023-12-31T18:47:35.035" v="304" actId="1076"/>
          <ac:spMkLst>
            <pc:docMk/>
            <pc:sldMk cId="1637704803" sldId="264"/>
            <ac:spMk id="13" creationId="{F439EBAF-13D0-E040-0290-3ACD96455F29}"/>
          </ac:spMkLst>
        </pc:spChg>
        <pc:spChg chg="add mod">
          <ac:chgData name="حصه بنت سودان العتيبي" userId="c1fe605c-1aaf-4791-a440-af891effc177" providerId="ADAL" clId="{FECDAE1B-925F-42BA-8DED-6B78C286241E}" dt="2023-12-31T18:49:46.219" v="325" actId="207"/>
          <ac:spMkLst>
            <pc:docMk/>
            <pc:sldMk cId="1637704803" sldId="264"/>
            <ac:spMk id="15" creationId="{37EA5835-81BD-4A49-2763-72A8D19326DF}"/>
          </ac:spMkLst>
        </pc:spChg>
        <pc:picChg chg="mod">
          <ac:chgData name="حصه بنت سودان العتيبي" userId="c1fe605c-1aaf-4791-a440-af891effc177" providerId="ADAL" clId="{FECDAE1B-925F-42BA-8DED-6B78C286241E}" dt="2023-12-31T18:47:19.739" v="300" actId="1076"/>
          <ac:picMkLst>
            <pc:docMk/>
            <pc:sldMk cId="1637704803" sldId="264"/>
            <ac:picMk id="3" creationId="{75A48F3D-7EAD-296E-C799-80008B427BE5}"/>
          </ac:picMkLst>
        </pc:picChg>
        <pc:picChg chg="del">
          <ac:chgData name="حصه بنت سودان العتيبي" userId="c1fe605c-1aaf-4791-a440-af891effc177" providerId="ADAL" clId="{FECDAE1B-925F-42BA-8DED-6B78C286241E}" dt="2023-12-31T17:47:08.114" v="232" actId="478"/>
          <ac:picMkLst>
            <pc:docMk/>
            <pc:sldMk cId="1637704803" sldId="264"/>
            <ac:picMk id="4" creationId="{B6611011-2991-767F-6DC2-2EA18C0CC912}"/>
          </ac:picMkLst>
        </pc:picChg>
        <pc:picChg chg="mod">
          <ac:chgData name="حصه بنت سودان العتيبي" userId="c1fe605c-1aaf-4791-a440-af891effc177" providerId="ADAL" clId="{FECDAE1B-925F-42BA-8DED-6B78C286241E}" dt="2023-12-31T18:41:15.649" v="286" actId="1076"/>
          <ac:picMkLst>
            <pc:docMk/>
            <pc:sldMk cId="1637704803" sldId="264"/>
            <ac:picMk id="6" creationId="{FE3B56CE-3C91-1C61-0E18-6D641F6155BD}"/>
          </ac:picMkLst>
        </pc:picChg>
        <pc:picChg chg="del">
          <ac:chgData name="حصه بنت سودان العتيبي" userId="c1fe605c-1aaf-4791-a440-af891effc177" providerId="ADAL" clId="{FECDAE1B-925F-42BA-8DED-6B78C286241E}" dt="2023-12-31T17:47:05.545" v="231" actId="478"/>
          <ac:picMkLst>
            <pc:docMk/>
            <pc:sldMk cId="1637704803" sldId="264"/>
            <ac:picMk id="7" creationId="{1C01B31B-8F9B-7BBB-4606-D3E18AB979D2}"/>
          </ac:picMkLst>
        </pc:picChg>
        <pc:cxnChg chg="add mod">
          <ac:chgData name="حصه بنت سودان العتيبي" userId="c1fe605c-1aaf-4791-a440-af891effc177" providerId="ADAL" clId="{FECDAE1B-925F-42BA-8DED-6B78C286241E}" dt="2023-12-31T18:47:42.956" v="305" actId="1076"/>
          <ac:cxnSpMkLst>
            <pc:docMk/>
            <pc:sldMk cId="1637704803" sldId="264"/>
            <ac:cxnSpMk id="10" creationId="{7AE0A6B3-C319-4554-F7A3-311B5F8F3C7A}"/>
          </ac:cxnSpMkLst>
        </pc:cxnChg>
        <pc:cxnChg chg="add mod">
          <ac:chgData name="حصه بنت سودان العتيبي" userId="c1fe605c-1aaf-4791-a440-af891effc177" providerId="ADAL" clId="{FECDAE1B-925F-42BA-8DED-6B78C286241E}" dt="2023-12-31T18:47:47.496" v="306" actId="1076"/>
          <ac:cxnSpMkLst>
            <pc:docMk/>
            <pc:sldMk cId="1637704803" sldId="264"/>
            <ac:cxnSpMk id="11" creationId="{E6F9A1AD-5748-E1DB-7347-B99B62853DD7}"/>
          </ac:cxnSpMkLst>
        </pc:cxnChg>
      </pc:sldChg>
      <pc:sldChg chg="addSp delSp modSp new mod ord modTransition">
        <pc:chgData name="حصه بنت سودان العتيبي" userId="c1fe605c-1aaf-4791-a440-af891effc177" providerId="ADAL" clId="{FECDAE1B-925F-42BA-8DED-6B78C286241E}" dt="2023-12-31T19:00:51.830" v="379"/>
        <pc:sldMkLst>
          <pc:docMk/>
          <pc:sldMk cId="3155921979" sldId="265"/>
        </pc:sldMkLst>
        <pc:spChg chg="del">
          <ac:chgData name="حصه بنت سودان العتيبي" userId="c1fe605c-1aaf-4791-a440-af891effc177" providerId="ADAL" clId="{FECDAE1B-925F-42BA-8DED-6B78C286241E}" dt="2023-12-31T18:54:28.540" v="329" actId="478"/>
          <ac:spMkLst>
            <pc:docMk/>
            <pc:sldMk cId="3155921979" sldId="265"/>
            <ac:spMk id="2" creationId="{608211F2-5E98-4DB5-948F-9F9DBFB9A9CA}"/>
          </ac:spMkLst>
        </pc:spChg>
        <pc:spChg chg="add mod">
          <ac:chgData name="حصه بنت سودان العتيبي" userId="c1fe605c-1aaf-4791-a440-af891effc177" providerId="ADAL" clId="{FECDAE1B-925F-42BA-8DED-6B78C286241E}" dt="2023-12-31T18:56:48.954" v="353" actId="14100"/>
          <ac:spMkLst>
            <pc:docMk/>
            <pc:sldMk cId="3155921979" sldId="265"/>
            <ac:spMk id="6" creationId="{F7E68333-EFBE-CC17-5AFF-460E41827A41}"/>
          </ac:spMkLst>
        </pc:spChg>
        <pc:picChg chg="add mod modCrop">
          <ac:chgData name="حصه بنت سودان العتيبي" userId="c1fe605c-1aaf-4791-a440-af891effc177" providerId="ADAL" clId="{FECDAE1B-925F-42BA-8DED-6B78C286241E}" dt="2023-12-31T18:56:53.860" v="354" actId="1076"/>
          <ac:picMkLst>
            <pc:docMk/>
            <pc:sldMk cId="3155921979" sldId="265"/>
            <ac:picMk id="4" creationId="{B6839AEA-67F0-9BCC-1D80-BB1EA978743A}"/>
          </ac:picMkLst>
        </pc:picChg>
      </pc:sldChg>
      <pc:sldChg chg="addSp modSp new mod modTransition modAnim">
        <pc:chgData name="حصه بنت سودان العتيبي" userId="c1fe605c-1aaf-4791-a440-af891effc177" providerId="ADAL" clId="{FECDAE1B-925F-42BA-8DED-6B78C286241E}" dt="2023-12-31T19:00:56.151" v="380"/>
        <pc:sldMkLst>
          <pc:docMk/>
          <pc:sldMk cId="4284849419" sldId="266"/>
        </pc:sldMkLst>
        <pc:picChg chg="add mod">
          <ac:chgData name="حصه بنت سودان العتيبي" userId="c1fe605c-1aaf-4791-a440-af891effc177" providerId="ADAL" clId="{FECDAE1B-925F-42BA-8DED-6B78C286241E}" dt="2023-12-31T18:59:26.676" v="367" actId="1076"/>
          <ac:picMkLst>
            <pc:docMk/>
            <pc:sldMk cId="4284849419" sldId="266"/>
            <ac:picMk id="3" creationId="{7C36AF03-8B2A-003D-D1EE-D7BDF0A45341}"/>
          </ac:picMkLst>
        </pc:picChg>
        <pc:picChg chg="add mod">
          <ac:chgData name="حصه بنت سودان العتيبي" userId="c1fe605c-1aaf-4791-a440-af891effc177" providerId="ADAL" clId="{FECDAE1B-925F-42BA-8DED-6B78C286241E}" dt="2023-12-31T18:59:21.234" v="365" actId="1076"/>
          <ac:picMkLst>
            <pc:docMk/>
            <pc:sldMk cId="4284849419" sldId="266"/>
            <ac:picMk id="5" creationId="{AB6E1EF0-DB78-72C3-CBD5-71D694BF1F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2BC6-2181-99B6-521B-D0168234E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29DA4-9E80-E3FB-D40C-1AE745770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0D415-5DFC-EFE3-C4A8-921E04F1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2632-D371-4A63-B43E-294304423E50}" type="datetimeFigureOut">
              <a:rPr lang="en-GB" smtClean="0"/>
              <a:t>01/01/2024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2B453-5383-22C8-0E81-B44B594A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776CE-1058-B059-AD1F-CF9B4B00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C42F-29B7-4F5E-A415-DB33D6A5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4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B721-8CE4-3485-95DE-5ECC51D7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7C4CB-685F-6338-83DE-09F5FBC64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97B14-F5D2-9149-F9E9-2536C5D7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2632-D371-4A63-B43E-294304423E50}" type="datetimeFigureOut">
              <a:rPr lang="en-GB" smtClean="0"/>
              <a:t>01/01/2024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36848-1EC7-8432-C703-EB4D3BCC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923F-C5CE-CE82-F9C1-CC90F099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C42F-29B7-4F5E-A415-DB33D6A5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6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5233C7-0059-5695-AD30-78279BB0C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111DC-A883-B23A-62EB-1BA52B89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E854-141C-DC4E-67F5-09D399C7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2632-D371-4A63-B43E-294304423E50}" type="datetimeFigureOut">
              <a:rPr lang="en-GB" smtClean="0"/>
              <a:t>01/01/2024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6E349-AE3E-3CDC-C608-2FD866E0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4D1F2-B5A2-A9AF-B73B-48FBA25C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C42F-29B7-4F5E-A415-DB33D6A5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8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158032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6" y="1"/>
            <a:ext cx="7675573" cy="1113182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AE41-A5A9-2136-995E-DE76E8D3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A1AE-7FCC-1407-9465-32E5C1E94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1771B-7AEB-6859-92C3-0D65943F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2632-D371-4A63-B43E-294304423E50}" type="datetimeFigureOut">
              <a:rPr lang="en-GB" smtClean="0"/>
              <a:t>01/01/2024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C570D-1792-3333-9569-1950A1BB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7CD0-A689-0774-ED42-B869A153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C42F-29B7-4F5E-A415-DB33D6A5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30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479B-0396-E9B9-76FA-26C53101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820A9-E00E-235B-6865-2B55F6ED1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85623-03D3-2069-260D-F3559019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2632-D371-4A63-B43E-294304423E50}" type="datetimeFigureOut">
              <a:rPr lang="en-GB" smtClean="0"/>
              <a:t>01/01/2024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B6F10-8839-F1B7-8E65-81DF4F4C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254FB-318C-C380-AD5A-8D27462F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C42F-29B7-4F5E-A415-DB33D6A5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4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B9938-DB56-FE73-7879-012CD483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9CF7E-021B-870D-7B7F-97D9C5C74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A8632-6853-2F6F-0B3D-161E0C066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CA658-5F44-8DC9-30AA-C4740E53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2632-D371-4A63-B43E-294304423E50}" type="datetimeFigureOut">
              <a:rPr lang="en-GB" smtClean="0"/>
              <a:t>01/01/2024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F5CB2-8376-51C4-4099-9CE99578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8E1D0-83E1-1A9C-4DDE-B942DA20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C42F-29B7-4F5E-A415-DB33D6A5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F52F-0D48-7F83-8751-FA4E60A9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CCD75-F3FD-D23F-AD45-F86DDCB6A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469AD-BF61-3FE6-03C1-4B190090C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191C6-18CA-43D3-E8AD-DEFDCF1BC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F3675-572E-E6AF-6EEF-D11352DDC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6950D-E5B7-7B89-BE4A-8B37BE42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2632-D371-4A63-B43E-294304423E50}" type="datetimeFigureOut">
              <a:rPr lang="en-GB" smtClean="0"/>
              <a:t>01/01/2024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16FB14-D9D3-3F04-5FD1-A211B973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221309-71F1-117E-6579-563B2493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C42F-29B7-4F5E-A415-DB33D6A5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5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6BBF4-FB6E-1B05-7143-8CD11AF45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5FA5C-2512-05E5-5FB9-E5B3FDE3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2632-D371-4A63-B43E-294304423E50}" type="datetimeFigureOut">
              <a:rPr lang="en-GB" smtClean="0"/>
              <a:t>01/01/2024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9DB79-3D76-DC6D-7A54-688033EF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680EA-1DDA-F0E2-3C1A-E5D61187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C42F-29B7-4F5E-A415-DB33D6A5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4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7C29B-3120-F8D0-F5DC-667F3188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2632-D371-4A63-B43E-294304423E50}" type="datetimeFigureOut">
              <a:rPr lang="en-GB" smtClean="0"/>
              <a:t>01/01/2024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7E3CF-9625-0589-F1A3-CA24B31A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D6252-9483-54C2-407F-4C5E0A0B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C42F-29B7-4F5E-A415-DB33D6A5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9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7E83-F2C0-49E2-282A-9A36D4DF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5CD3-844A-1A4B-D74A-8ED86F33E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47D85-F631-01D7-C922-9AA27C44A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61D84-2B0E-A6F6-5A6E-6C0D4574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2632-D371-4A63-B43E-294304423E50}" type="datetimeFigureOut">
              <a:rPr lang="en-GB" smtClean="0"/>
              <a:t>01/01/2024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A59AC-9343-341D-CA2D-7BF6241B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CD9C1-4154-39E3-0053-B1DE4EBE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C42F-29B7-4F5E-A415-DB33D6A5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89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4C11-6D95-0071-C5E4-707F2B18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74C6D-7753-B0CF-3F46-89422585A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8F52F-7309-4730-BBF7-4AA2BEC5D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1E16D-8ED8-A37D-BB11-0D3165E1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2632-D371-4A63-B43E-294304423E50}" type="datetimeFigureOut">
              <a:rPr lang="en-GB" smtClean="0"/>
              <a:t>01/01/2024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2B9B0-C91D-93BC-96E8-8785518D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F51AE-4BDA-2E97-F3E7-259B3458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C42F-29B7-4F5E-A415-DB33D6A5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8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6C45C-3D43-EFB5-6602-EC505B51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A3058-35C7-33E6-6F1F-B2BFF839C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9F5CF-602B-7E1C-8A9F-9D62F6383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6A2632-D371-4A63-B43E-294304423E50}" type="datetimeFigureOut">
              <a:rPr lang="en-GB" smtClean="0"/>
              <a:t>01/01/2024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CCEAE-7151-69E9-8213-02E925CD5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4AA4-ECCC-3E4C-9596-8B2F8B7F5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70C42F-29B7-4F5E-A415-DB33D6A5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0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504D9-83DD-387B-32F6-A30B2EDC74CC}"/>
              </a:ext>
            </a:extLst>
          </p:cNvPr>
          <p:cNvSpPr txBox="1"/>
          <p:nvPr userDrawn="1"/>
        </p:nvSpPr>
        <p:spPr>
          <a:xfrm>
            <a:off x="88900" y="6946900"/>
            <a:ext cx="394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Done by </a:t>
            </a:r>
            <a:r>
              <a:rPr lang="en-GB"/>
              <a:t>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EC58DEB-8093-4E05-DDEF-61D5D27E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4" y="5094514"/>
            <a:ext cx="2211954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دعاء الصباح بالصور , الصباح و ادعيته الجميله بالصور - احلى كلام">
            <a:extLst>
              <a:ext uri="{FF2B5EF4-FFF2-40B4-BE49-F238E27FC236}">
                <a16:creationId xmlns:a16="http://schemas.microsoft.com/office/drawing/2014/main" id="{A92FA376-CD0D-15B0-9773-A4980AA84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5"/>
          <a:stretch/>
        </p:blipFill>
        <p:spPr bwMode="auto">
          <a:xfrm>
            <a:off x="6882076" y="391886"/>
            <a:ext cx="4992258" cy="6353298"/>
          </a:xfrm>
          <a:prstGeom prst="rect">
            <a:avLst/>
          </a:prstGeom>
          <a:noFill/>
          <a:ln>
            <a:solidFill>
              <a:srgbClr val="DA31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nder png graphic clipart design 19614272 PNG">
            <a:extLst>
              <a:ext uri="{FF2B5EF4-FFF2-40B4-BE49-F238E27FC236}">
                <a16:creationId xmlns:a16="http://schemas.microsoft.com/office/drawing/2014/main" id="{FAD5FC06-4CD9-F38E-0C47-7A0040A56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059" y="5094514"/>
            <a:ext cx="1396192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7">
            <a:extLst>
              <a:ext uri="{FF2B5EF4-FFF2-40B4-BE49-F238E27FC236}">
                <a16:creationId xmlns:a16="http://schemas.microsoft.com/office/drawing/2014/main" id="{3130C81C-F4CB-4932-1AC0-982A880AF9A0}"/>
              </a:ext>
            </a:extLst>
          </p:cNvPr>
          <p:cNvSpPr txBox="1">
            <a:spLocks/>
          </p:cNvSpPr>
          <p:nvPr/>
        </p:nvSpPr>
        <p:spPr>
          <a:xfrm>
            <a:off x="317666" y="1835786"/>
            <a:ext cx="5659581" cy="20900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150" baseline="0">
                <a:solidFill>
                  <a:schemeClr val="accent1"/>
                </a:solidFill>
                <a:latin typeface="+mj-lt"/>
                <a:ea typeface="Meiryo UI" panose="020B0604030504040204" pitchFamily="34" charset="-128"/>
                <a:cs typeface="+mj-cs"/>
              </a:defRPr>
            </a:lvl1pPr>
          </a:lstStyle>
          <a:p>
            <a:r>
              <a:rPr lang="en-GB" sz="4000" dirty="0">
                <a:solidFill>
                  <a:srgbClr val="2D6EFD"/>
                </a:solidFill>
              </a:rPr>
              <a:t>Mega goal</a:t>
            </a:r>
            <a:r>
              <a:rPr lang="en-GB" sz="4000" dirty="0"/>
              <a:t>.3.2</a:t>
            </a:r>
          </a:p>
          <a:p>
            <a:br>
              <a:rPr lang="en-GB" sz="4000" dirty="0"/>
            </a:br>
            <a:r>
              <a:rPr lang="en-GB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Gender Divide.</a:t>
            </a:r>
          </a:p>
          <a:p>
            <a:r>
              <a:rPr lang="en-GB" sz="40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br>
              <a:rPr lang="en-GB" sz="4000" dirty="0"/>
            </a:br>
            <a:r>
              <a:rPr lang="en-GB" sz="4000" dirty="0">
                <a:solidFill>
                  <a:srgbClr val="DA3176"/>
                </a:solidFill>
              </a:rPr>
              <a:t>Writing</a:t>
            </a:r>
          </a:p>
          <a:p>
            <a:endParaRPr lang="en-US" sz="4000" dirty="0">
              <a:solidFill>
                <a:srgbClr val="DA3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ful word HAVE A NICE DAY decorated with flowers isolated on transparent  background 27129761 PNG">
            <a:extLst>
              <a:ext uri="{FF2B5EF4-FFF2-40B4-BE49-F238E27FC236}">
                <a16:creationId xmlns:a16="http://schemas.microsoft.com/office/drawing/2014/main" id="{2E442E5A-1D2C-594A-4057-D3F34FBAC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10823"/>
          <a:stretch/>
        </p:blipFill>
        <p:spPr bwMode="auto">
          <a:xfrm>
            <a:off x="2880756" y="1395349"/>
            <a:ext cx="6858000" cy="54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6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083" y="580259"/>
            <a:ext cx="2914403" cy="583800"/>
          </a:xfrm>
        </p:spPr>
        <p:txBody>
          <a:bodyPr/>
          <a:lstStyle/>
          <a:p>
            <a:r>
              <a:rPr lang="en-US" sz="3200" u="sng" dirty="0">
                <a:solidFill>
                  <a:schemeClr val="tx2">
                    <a:lumMod val="10000"/>
                    <a:lumOff val="90000"/>
                  </a:schemeClr>
                </a:solidFill>
              </a:rPr>
              <a:t>Objectives: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28F2E34-FF5E-8529-CE63-C9359E66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2255">
            <a:off x="10033178" y="938150"/>
            <a:ext cx="2211954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Gender png graphic clipart design 19614272 PNG">
            <a:extLst>
              <a:ext uri="{FF2B5EF4-FFF2-40B4-BE49-F238E27FC236}">
                <a16:creationId xmlns:a16="http://schemas.microsoft.com/office/drawing/2014/main" id="{973F2678-6246-8CDD-895B-50FF8BEF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059" y="5113675"/>
            <a:ext cx="1396192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316BBDC-DC21-05DA-FF03-959231D27456}"/>
              </a:ext>
            </a:extLst>
          </p:cNvPr>
          <p:cNvGrpSpPr/>
          <p:nvPr/>
        </p:nvGrpSpPr>
        <p:grpSpPr>
          <a:xfrm>
            <a:off x="257769" y="1991589"/>
            <a:ext cx="8242983" cy="600644"/>
            <a:chOff x="257769" y="1991589"/>
            <a:chExt cx="8242983" cy="6006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1804CE-EC21-8A42-4FDB-9B5D0B47737B}"/>
                </a:ext>
              </a:extLst>
            </p:cNvPr>
            <p:cNvSpPr txBox="1"/>
            <p:nvPr/>
          </p:nvSpPr>
          <p:spPr>
            <a:xfrm>
              <a:off x="838199" y="2069013"/>
              <a:ext cx="76625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 i="0" dirty="0">
                  <a:solidFill>
                    <a:srgbClr val="676A6C"/>
                  </a:solidFill>
                  <a:effectLst/>
                  <a:latin typeface="HelveticaNeue"/>
                </a:rPr>
                <a:t>Act out a silent conversation</a:t>
              </a:r>
              <a:endParaRPr lang="en-GB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C46E39A5-FE29-2374-FA89-8AA3350B1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62255">
              <a:off x="257769" y="1991589"/>
              <a:ext cx="661467" cy="49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836A26-581D-429E-5D62-7B8769CC8A72}"/>
              </a:ext>
            </a:extLst>
          </p:cNvPr>
          <p:cNvGrpSpPr/>
          <p:nvPr/>
        </p:nvGrpSpPr>
        <p:grpSpPr>
          <a:xfrm>
            <a:off x="349208" y="3467765"/>
            <a:ext cx="8242984" cy="536329"/>
            <a:chOff x="257768" y="2875359"/>
            <a:chExt cx="8242984" cy="536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D829E5-25C2-CB31-5F1C-EF24374D367E}"/>
                </a:ext>
              </a:extLst>
            </p:cNvPr>
            <p:cNvSpPr txBox="1"/>
            <p:nvPr/>
          </p:nvSpPr>
          <p:spPr>
            <a:xfrm>
              <a:off x="838199" y="2888468"/>
              <a:ext cx="76625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 i="0" dirty="0">
                  <a:solidFill>
                    <a:srgbClr val="676A6C"/>
                  </a:solidFill>
                  <a:effectLst/>
                  <a:latin typeface="HelveticaNeue"/>
                </a:rPr>
                <a:t>Write about communication approaches</a:t>
              </a:r>
              <a:endParaRPr lang="en-GB" sz="28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F8B5C693-76DF-A137-8AE5-15EDA1812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62255">
              <a:off x="257768" y="2875359"/>
              <a:ext cx="661467" cy="49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356D14-EEC0-AD08-54B3-A1535DEC8EB3}"/>
              </a:ext>
            </a:extLst>
          </p:cNvPr>
          <p:cNvGrpSpPr/>
          <p:nvPr/>
        </p:nvGrpSpPr>
        <p:grpSpPr>
          <a:xfrm>
            <a:off x="188857" y="4849684"/>
            <a:ext cx="11096034" cy="527981"/>
            <a:chOff x="257767" y="3759129"/>
            <a:chExt cx="11096034" cy="5279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4B88AC-D186-B8DC-9D19-29CC00294C98}"/>
                </a:ext>
              </a:extLst>
            </p:cNvPr>
            <p:cNvSpPr txBox="1"/>
            <p:nvPr/>
          </p:nvSpPr>
          <p:spPr>
            <a:xfrm>
              <a:off x="838199" y="3763890"/>
              <a:ext cx="105156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 i="0" dirty="0">
                  <a:solidFill>
                    <a:srgbClr val="676A6C"/>
                  </a:solidFill>
                  <a:effectLst/>
                  <a:latin typeface="HelveticaNeue"/>
                </a:rPr>
                <a:t>Find information in the text</a:t>
              </a:r>
              <a:endParaRPr lang="en-GB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8C9E0174-B56E-4811-6953-1CADF010C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62255">
              <a:off x="257767" y="3759129"/>
              <a:ext cx="661467" cy="49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ECDE3-6327-E0AE-7B43-0DE7CD7A8577}"/>
              </a:ext>
            </a:extLst>
          </p:cNvPr>
          <p:cNvSpPr txBox="1"/>
          <p:nvPr/>
        </p:nvSpPr>
        <p:spPr>
          <a:xfrm>
            <a:off x="518794" y="854075"/>
            <a:ext cx="104540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do we communicate? </a:t>
            </a:r>
          </a:p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we mostly communicate through verbal or non-verbal language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? </a:t>
            </a:r>
          </a:p>
          <a:p>
            <a:pPr marL="457200" indent="-457200">
              <a:buAutoNum type="arabicPeriod"/>
            </a:pP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2. 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Try communicating these to your partner without speaking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•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I have your pen, please?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• Are you going to call me after school? • I went shopping yesterday.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3. 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Now write two of your own messages on a piece of paper, fold it, and set it aside or give it to your teacher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nonverbal language to communicate your message. Check.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How successful were you?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r>
              <a:rPr lang="en-GB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“A picture is worth a thousand words.”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Explain</a:t>
            </a:r>
          </a:p>
        </p:txBody>
      </p:sp>
      <p:pic>
        <p:nvPicPr>
          <p:cNvPr id="6" name="Picture 5" descr="A cartoon of two people with speech bubbles&#10;&#10;Description automatically generated">
            <a:extLst>
              <a:ext uri="{FF2B5EF4-FFF2-40B4-BE49-F238E27FC236}">
                <a16:creationId xmlns:a16="http://schemas.microsoft.com/office/drawing/2014/main" id="{F08D3789-746D-C13D-A8A9-8A2D8313B5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296" y="4500880"/>
            <a:ext cx="1757870" cy="206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9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6FF5E924-110C-076D-FD03-FC40B6F08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8" y="185057"/>
            <a:ext cx="10129789" cy="63127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1D6D49-6565-FDDE-5690-7E8E224D6F98}"/>
              </a:ext>
            </a:extLst>
          </p:cNvPr>
          <p:cNvSpPr/>
          <p:nvPr/>
        </p:nvSpPr>
        <p:spPr>
          <a:xfrm>
            <a:off x="264160" y="-1"/>
            <a:ext cx="11592560" cy="6762979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595824-4E58-4ED8-9FB6-CCCAFAD6D0B5}"/>
              </a:ext>
            </a:extLst>
          </p:cNvPr>
          <p:cNvGrpSpPr/>
          <p:nvPr/>
        </p:nvGrpSpPr>
        <p:grpSpPr>
          <a:xfrm>
            <a:off x="3043193" y="1296048"/>
            <a:ext cx="6448425" cy="4444352"/>
            <a:chOff x="3043193" y="1296048"/>
            <a:chExt cx="6448425" cy="4444352"/>
          </a:xfrm>
        </p:grpSpPr>
        <p:pic>
          <p:nvPicPr>
            <p:cNvPr id="7" name="Picture 2" descr="Book PNG transparent image download, size: 1580x1089px">
              <a:extLst>
                <a:ext uri="{FF2B5EF4-FFF2-40B4-BE49-F238E27FC236}">
                  <a16:creationId xmlns:a16="http://schemas.microsoft.com/office/drawing/2014/main" id="{98A047BF-C04D-ED0B-1E79-0A3F6E99A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193" y="1296048"/>
              <a:ext cx="6448425" cy="4444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C2A400-C680-1553-770A-88F14FB4920C}"/>
                </a:ext>
              </a:extLst>
            </p:cNvPr>
            <p:cNvSpPr/>
            <p:nvPr/>
          </p:nvSpPr>
          <p:spPr>
            <a:xfrm>
              <a:off x="4815840" y="2519823"/>
              <a:ext cx="2871313" cy="1818353"/>
            </a:xfrm>
            <a:prstGeom prst="rect">
              <a:avLst/>
            </a:prstGeom>
            <a:noFill/>
            <a:ln w="34925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Students Book </a:t>
              </a:r>
            </a:p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</a:t>
              </a:r>
              <a:r>
                <a:rPr lang="en-GB" sz="3200" b="1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.</a:t>
              </a:r>
              <a:r>
                <a:rPr lang="en-GB" sz="3200" b="1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90.91</a:t>
              </a:r>
              <a:endParaRPr lang="en-GB" sz="3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pic>
        <p:nvPicPr>
          <p:cNvPr id="9" name="Picture 6" descr="Gender png graphic clipart design 19614272 PNG">
            <a:extLst>
              <a:ext uri="{FF2B5EF4-FFF2-40B4-BE49-F238E27FC236}">
                <a16:creationId xmlns:a16="http://schemas.microsoft.com/office/drawing/2014/main" id="{DFD86E56-EB3B-DC5E-8424-981FC3DB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059" y="5113675"/>
            <a:ext cx="1396192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3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6FF5E924-110C-076D-FD03-FC40B6F08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>
          <a:xfrm>
            <a:off x="370114" y="272616"/>
            <a:ext cx="6553199" cy="631276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FCCEB75-ED0F-DECF-91D2-E286084CFA69}"/>
              </a:ext>
            </a:extLst>
          </p:cNvPr>
          <p:cNvGrpSpPr/>
          <p:nvPr/>
        </p:nvGrpSpPr>
        <p:grpSpPr>
          <a:xfrm>
            <a:off x="7599680" y="155247"/>
            <a:ext cx="3296918" cy="2235469"/>
            <a:chOff x="7326085" y="681081"/>
            <a:chExt cx="3973285" cy="2235469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55AF8434-A04A-6575-EDF0-39D5CC857377}"/>
                </a:ext>
              </a:extLst>
            </p:cNvPr>
            <p:cNvSpPr/>
            <p:nvPr/>
          </p:nvSpPr>
          <p:spPr>
            <a:xfrm>
              <a:off x="7326085" y="681081"/>
              <a:ext cx="3973285" cy="2235469"/>
            </a:xfrm>
            <a:prstGeom prst="wedgeEllipseCallout">
              <a:avLst/>
            </a:pr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D2642E-8049-E2ED-B157-4E76C2973296}"/>
                </a:ext>
              </a:extLst>
            </p:cNvPr>
            <p:cNvSpPr txBox="1"/>
            <p:nvPr/>
          </p:nvSpPr>
          <p:spPr>
            <a:xfrm>
              <a:off x="8055427" y="1090748"/>
              <a:ext cx="324394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>
                      <a:lumMod val="9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is the origin of each person in the picture?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A70A26-E145-8874-A5F0-AF4807880257}"/>
              </a:ext>
            </a:extLst>
          </p:cNvPr>
          <p:cNvGrpSpPr/>
          <p:nvPr/>
        </p:nvGrpSpPr>
        <p:grpSpPr>
          <a:xfrm>
            <a:off x="9149808" y="2231816"/>
            <a:ext cx="3042192" cy="2235469"/>
            <a:chOff x="7516584" y="3201218"/>
            <a:chExt cx="4044043" cy="2235469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D7421937-7DFE-81F9-B96D-07CF98FE4AFC}"/>
                </a:ext>
              </a:extLst>
            </p:cNvPr>
            <p:cNvSpPr/>
            <p:nvPr/>
          </p:nvSpPr>
          <p:spPr>
            <a:xfrm>
              <a:off x="7516584" y="3201218"/>
              <a:ext cx="3973285" cy="2235469"/>
            </a:xfrm>
            <a:prstGeom prst="wedgeEllipseCallout">
              <a:avLst/>
            </a:prstGeom>
            <a:solidFill>
              <a:srgbClr val="92D050">
                <a:alpha val="56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EB5018-343F-9609-FB1E-8015B48CB91B}"/>
                </a:ext>
              </a:extLst>
            </p:cNvPr>
            <p:cNvSpPr txBox="1"/>
            <p:nvPr/>
          </p:nvSpPr>
          <p:spPr>
            <a:xfrm>
              <a:off x="7903027" y="3775005"/>
              <a:ext cx="36576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MV Boli" panose="02000500030200090000" pitchFamily="2" charset="0"/>
                  <a:cs typeface="MV Boli" panose="02000500030200090000" pitchFamily="2" charset="0"/>
                </a:rPr>
                <a:t>Do they both come from the same country?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BD843-9FA3-78BA-CEDA-4E494A24FA05}"/>
              </a:ext>
            </a:extLst>
          </p:cNvPr>
          <p:cNvGrpSpPr/>
          <p:nvPr/>
        </p:nvGrpSpPr>
        <p:grpSpPr>
          <a:xfrm>
            <a:off x="6942361" y="4263409"/>
            <a:ext cx="3253016" cy="2159593"/>
            <a:chOff x="4936670" y="4975334"/>
            <a:chExt cx="4103747" cy="2235469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80DDCDE8-39F7-7C1B-3681-A375884E361F}"/>
                </a:ext>
              </a:extLst>
            </p:cNvPr>
            <p:cNvSpPr/>
            <p:nvPr/>
          </p:nvSpPr>
          <p:spPr>
            <a:xfrm>
              <a:off x="4936670" y="4975334"/>
              <a:ext cx="3973285" cy="2235469"/>
            </a:xfrm>
            <a:prstGeom prst="wedgeEllipseCallout">
              <a:avLst/>
            </a:prstGeom>
            <a:solidFill>
              <a:schemeClr val="accent2">
                <a:alpha val="56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3E574C-30DF-0767-A1B1-474D0126DAE2}"/>
                </a:ext>
              </a:extLst>
            </p:cNvPr>
            <p:cNvSpPr txBox="1"/>
            <p:nvPr/>
          </p:nvSpPr>
          <p:spPr>
            <a:xfrm>
              <a:off x="5333833" y="5659927"/>
              <a:ext cx="370658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MV Boli" panose="02000500030200090000" pitchFamily="2" charset="0"/>
                  <a:cs typeface="MV Boli" panose="02000500030200090000" pitchFamily="2" charset="0"/>
                </a:rPr>
                <a:t>How do you think they communicate?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895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75A48F3D-7EAD-296E-C799-80008B427B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r="4621"/>
          <a:stretch/>
        </p:blipFill>
        <p:spPr>
          <a:xfrm>
            <a:off x="213361" y="930773"/>
            <a:ext cx="7538720" cy="5321573"/>
          </a:xfrm>
          <a:prstGeom prst="rect">
            <a:avLst/>
          </a:prstGeom>
        </p:spPr>
      </p:pic>
      <p:pic>
        <p:nvPicPr>
          <p:cNvPr id="4" name="068A01C0">
            <a:hlinkClick r:id="" action="ppaction://media"/>
            <a:extLst>
              <a:ext uri="{FF2B5EF4-FFF2-40B4-BE49-F238E27FC236}">
                <a16:creationId xmlns:a16="http://schemas.microsoft.com/office/drawing/2014/main" id="{B6611011-2991-767F-6DC2-2EA18C0CC9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27515" y="2063115"/>
            <a:ext cx="406400" cy="40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626292-4260-E8C6-5FC6-916B98D93178}"/>
              </a:ext>
            </a:extLst>
          </p:cNvPr>
          <p:cNvSpPr/>
          <p:nvPr/>
        </p:nvSpPr>
        <p:spPr>
          <a:xfrm>
            <a:off x="7965441" y="3413124"/>
            <a:ext cx="4226560" cy="975362"/>
          </a:xfrm>
          <a:prstGeom prst="rect">
            <a:avLst/>
          </a:prstGeom>
          <a:solidFill>
            <a:schemeClr val="bg2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as long as You Listen</a:t>
            </a:r>
          </a:p>
        </p:txBody>
      </p:sp>
      <p:pic>
        <p:nvPicPr>
          <p:cNvPr id="6" name="Picture 5" descr="A person reading a book to children&#10;&#10;Description automatically generated">
            <a:extLst>
              <a:ext uri="{FF2B5EF4-FFF2-40B4-BE49-F238E27FC236}">
                <a16:creationId xmlns:a16="http://schemas.microsoft.com/office/drawing/2014/main" id="{FE3B56CE-3C91-1C61-0E18-6D641F6155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56" y="5323576"/>
            <a:ext cx="2114216" cy="1236467"/>
          </a:xfrm>
          <a:prstGeom prst="rect">
            <a:avLst/>
          </a:prstGeom>
        </p:spPr>
      </p:pic>
      <p:pic>
        <p:nvPicPr>
          <p:cNvPr id="7" name="Picture 6" descr="A headphones with waves coming out of it&#10;&#10;Description automatically generated">
            <a:extLst>
              <a:ext uri="{FF2B5EF4-FFF2-40B4-BE49-F238E27FC236}">
                <a16:creationId xmlns:a16="http://schemas.microsoft.com/office/drawing/2014/main" id="{1C01B31B-8F9B-7BBB-4606-D3E18AB979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3" r="16334"/>
          <a:stretch/>
        </p:blipFill>
        <p:spPr>
          <a:xfrm>
            <a:off x="10078721" y="78423"/>
            <a:ext cx="1466316" cy="14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93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75A48F3D-7EAD-296E-C799-80008B427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r="4621"/>
          <a:stretch/>
        </p:blipFill>
        <p:spPr>
          <a:xfrm>
            <a:off x="183128" y="754737"/>
            <a:ext cx="5716316" cy="5188436"/>
          </a:xfrm>
          <a:prstGeom prst="rect">
            <a:avLst/>
          </a:prstGeom>
        </p:spPr>
      </p:pic>
      <p:pic>
        <p:nvPicPr>
          <p:cNvPr id="6" name="Picture 5" descr="A person reading a book to children&#10;&#10;Description automatically generated">
            <a:extLst>
              <a:ext uri="{FF2B5EF4-FFF2-40B4-BE49-F238E27FC236}">
                <a16:creationId xmlns:a16="http://schemas.microsoft.com/office/drawing/2014/main" id="{FE3B56CE-3C91-1C61-0E18-6D641F615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90" y="6028953"/>
            <a:ext cx="1330712" cy="7782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AF5A1B-EBF0-DAB5-9046-897B6F1BA46E}"/>
              </a:ext>
            </a:extLst>
          </p:cNvPr>
          <p:cNvSpPr txBox="1"/>
          <p:nvPr/>
        </p:nvSpPr>
        <p:spPr>
          <a:xfrm>
            <a:off x="7131603" y="50800"/>
            <a:ext cx="4877269" cy="1569660"/>
          </a:xfrm>
          <a:prstGeom prst="rect">
            <a:avLst/>
          </a:prstGeom>
          <a:solidFill>
            <a:srgbClr val="F8F9FB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5. </a:t>
            </a:r>
            <a:r>
              <a:rPr lang="en-GB" sz="2400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the text and find: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• </a:t>
            </a:r>
            <a:r>
              <a:rPr lang="en-GB" sz="24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main thesis statement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• </a:t>
            </a:r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supporting paragraphs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• the arguments used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E0A6B3-C319-4554-F7A3-311B5F8F3C7A}"/>
              </a:ext>
            </a:extLst>
          </p:cNvPr>
          <p:cNvCxnSpPr>
            <a:cxnSpLocks/>
          </p:cNvCxnSpPr>
          <p:nvPr/>
        </p:nvCxnSpPr>
        <p:spPr>
          <a:xfrm>
            <a:off x="264656" y="2072640"/>
            <a:ext cx="157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F9A1AD-5748-E1DB-7347-B99B62853DD7}"/>
              </a:ext>
            </a:extLst>
          </p:cNvPr>
          <p:cNvCxnSpPr>
            <a:cxnSpLocks/>
          </p:cNvCxnSpPr>
          <p:nvPr/>
        </p:nvCxnSpPr>
        <p:spPr>
          <a:xfrm>
            <a:off x="406648" y="2377440"/>
            <a:ext cx="157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6FE0A898-B73F-A7E9-773A-4664029BFD5D}"/>
              </a:ext>
            </a:extLst>
          </p:cNvPr>
          <p:cNvSpPr/>
          <p:nvPr/>
        </p:nvSpPr>
        <p:spPr>
          <a:xfrm>
            <a:off x="122665" y="2804159"/>
            <a:ext cx="283983" cy="3139013"/>
          </a:xfrm>
          <a:prstGeom prst="leftBracke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F439EBAF-13D0-E040-0290-3ACD96455F29}"/>
              </a:ext>
            </a:extLst>
          </p:cNvPr>
          <p:cNvSpPr/>
          <p:nvPr/>
        </p:nvSpPr>
        <p:spPr>
          <a:xfrm flipH="1">
            <a:off x="5533187" y="1285826"/>
            <a:ext cx="426720" cy="4657346"/>
          </a:xfrm>
          <a:prstGeom prst="leftBracke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A5835-81BD-4A49-2763-72A8D19326DF}"/>
              </a:ext>
            </a:extLst>
          </p:cNvPr>
          <p:cNvSpPr txBox="1"/>
          <p:nvPr/>
        </p:nvSpPr>
        <p:spPr>
          <a:xfrm>
            <a:off x="6096000" y="1721673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u="sng" dirty="0">
                <a:solidFill>
                  <a:schemeClr val="accent1"/>
                </a:solidFill>
              </a:rPr>
              <a:t>Arguments</a:t>
            </a:r>
            <a:r>
              <a:rPr lang="en-GB" sz="2000" dirty="0"/>
              <a:t>: </a:t>
            </a:r>
            <a:r>
              <a:rPr lang="en-GB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describing as opposed to looking at a photograph of the </a:t>
            </a:r>
            <a:r>
              <a:rPr lang="en-GB" sz="2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center</a:t>
            </a:r>
            <a:r>
              <a:rPr lang="en-GB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of town </a:t>
            </a:r>
            <a:r>
              <a:rPr lang="en-GB" sz="2000" dirty="0">
                <a:solidFill>
                  <a:srgbClr val="00B050"/>
                </a:solidFill>
              </a:rPr>
              <a:t>(par.2) </a:t>
            </a:r>
          </a:p>
          <a:p>
            <a:r>
              <a:rPr lang="en-GB" sz="2000" dirty="0"/>
              <a:t>• </a:t>
            </a:r>
            <a:r>
              <a:rPr lang="en-GB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Showing or telling a friend about a new gadget </a:t>
            </a:r>
            <a:r>
              <a:rPr lang="en-GB" sz="2000" dirty="0">
                <a:solidFill>
                  <a:srgbClr val="00B050"/>
                </a:solidFill>
              </a:rPr>
              <a:t>(par. 3) </a:t>
            </a:r>
          </a:p>
          <a:p>
            <a:r>
              <a:rPr lang="en-GB" sz="2000" dirty="0"/>
              <a:t>• </a:t>
            </a:r>
            <a:r>
              <a:rPr lang="en-GB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Situations where verbal language is required, for example when running into someone you haven’t seen for a long time </a:t>
            </a:r>
            <a:r>
              <a:rPr lang="en-GB" sz="2000" dirty="0">
                <a:solidFill>
                  <a:srgbClr val="00B050"/>
                </a:solidFill>
              </a:rPr>
              <a:t>(par. 4) </a:t>
            </a:r>
          </a:p>
          <a:p>
            <a:r>
              <a:rPr lang="en-GB" sz="2000" dirty="0"/>
              <a:t>• </a:t>
            </a:r>
            <a:r>
              <a:rPr lang="en-GB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Having to communicate with someone at a distance/at the airport to get his phone number </a:t>
            </a:r>
            <a:r>
              <a:rPr lang="en-GB" sz="2000" dirty="0">
                <a:solidFill>
                  <a:srgbClr val="00B050"/>
                </a:solidFill>
              </a:rPr>
              <a:t>(par. 5)</a:t>
            </a:r>
            <a:r>
              <a:rPr lang="en-GB" sz="2000" dirty="0"/>
              <a:t> </a:t>
            </a:r>
          </a:p>
          <a:p>
            <a:r>
              <a:rPr lang="en-GB" sz="2000" dirty="0"/>
              <a:t>• </a:t>
            </a:r>
            <a:r>
              <a:rPr lang="en-GB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According t studies 60% of communication is carried out through non-verbal means</a:t>
            </a:r>
            <a:r>
              <a:rPr lang="en-GB" sz="2000" dirty="0"/>
              <a:t>. </a:t>
            </a:r>
            <a:r>
              <a:rPr lang="en-GB" sz="2000" dirty="0">
                <a:solidFill>
                  <a:srgbClr val="00B050"/>
                </a:solidFill>
              </a:rPr>
              <a:t>(par. 6) </a:t>
            </a:r>
          </a:p>
        </p:txBody>
      </p:sp>
    </p:spTree>
    <p:extLst>
      <p:ext uri="{BB962C8B-B14F-4D97-AF65-F5344CB8AC3E}">
        <p14:creationId xmlns:p14="http://schemas.microsoft.com/office/powerpoint/2010/main" val="1637704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6839AEA-67F0-9BCC-1D80-BB1EA9787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897"/>
          <a:stretch/>
        </p:blipFill>
        <p:spPr>
          <a:xfrm>
            <a:off x="1267987" y="2550159"/>
            <a:ext cx="8355546" cy="4008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E68333-EFBE-CC17-5AFF-460E41827A41}"/>
              </a:ext>
            </a:extLst>
          </p:cNvPr>
          <p:cNvSpPr txBox="1"/>
          <p:nvPr/>
        </p:nvSpPr>
        <p:spPr>
          <a:xfrm>
            <a:off x="262147" y="187222"/>
            <a:ext cx="11767293" cy="2246769"/>
          </a:xfrm>
          <a:prstGeom prst="rect">
            <a:avLst/>
          </a:prstGeom>
          <a:solidFill>
            <a:srgbClr val="F8F9FB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B</a:t>
            </a:r>
            <a:r>
              <a:rPr lang="en-GB" sz="2000" dirty="0"/>
              <a:t>. 1. </a:t>
            </a:r>
            <a:r>
              <a:rPr lang="en-GB" sz="2000" b="1" dirty="0">
                <a:solidFill>
                  <a:schemeClr val="accent1"/>
                </a:solidFill>
              </a:rPr>
              <a:t>Think of an Arab man or woman and a non-Arab man or woman you know personally or from TV. </a:t>
            </a:r>
          </a:p>
          <a:p>
            <a:r>
              <a:rPr lang="en-GB" sz="2000" dirty="0"/>
              <a:t>2. </a:t>
            </a:r>
            <a:r>
              <a:rPr lang="en-GB" sz="2000" b="1" dirty="0">
                <a:solidFill>
                  <a:schemeClr val="accent2"/>
                </a:solidFill>
              </a:rPr>
              <a:t>Think about the way these people communicate. Research and collect information about culture-specific features of communication. Do you think they communicate in a way that is typical of their culture? Write your ideas in a chart. </a:t>
            </a:r>
          </a:p>
          <a:p>
            <a:r>
              <a:rPr lang="en-GB" sz="2000" dirty="0"/>
              <a:t>3. </a:t>
            </a:r>
            <a:r>
              <a:rPr lang="en-GB" sz="2000" b="1" dirty="0">
                <a:solidFill>
                  <a:schemeClr val="accent3"/>
                </a:solidFill>
              </a:rPr>
              <a:t>Write an essay about the communication approaches used by each person. Give examples to support your ideas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92197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etter&#10;&#10;Description automatically generated">
            <a:extLst>
              <a:ext uri="{FF2B5EF4-FFF2-40B4-BE49-F238E27FC236}">
                <a16:creationId xmlns:a16="http://schemas.microsoft.com/office/drawing/2014/main" id="{7C36AF03-8B2A-003D-D1EE-D7BDF0A45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626">
            <a:off x="854470" y="243741"/>
            <a:ext cx="9284177" cy="2994446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B6E1EF0-DB78-72C3-CBD5-71D694BF1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12" y="3429000"/>
            <a:ext cx="8655495" cy="33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388</Words>
  <Application>Microsoft Office PowerPoint</Application>
  <PresentationFormat>Widescreen</PresentationFormat>
  <Paragraphs>35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Meiryo UI</vt:lpstr>
      <vt:lpstr>Aptos</vt:lpstr>
      <vt:lpstr>Aptos Display</vt:lpstr>
      <vt:lpstr>Arial</vt:lpstr>
      <vt:lpstr>HelveticaNeue</vt:lpstr>
      <vt:lpstr>MV Boli</vt:lpstr>
      <vt:lpstr>Office Theme</vt:lpstr>
      <vt:lpstr>Creative Gradient </vt:lpstr>
      <vt:lpstr>PowerPoint Presentation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حصه بنت سودان العتيبي</dc:creator>
  <cp:lastModifiedBy>حصه بنت سودان العتيبي</cp:lastModifiedBy>
  <cp:revision>2</cp:revision>
  <dcterms:created xsi:type="dcterms:W3CDTF">2023-12-31T12:26:38Z</dcterms:created>
  <dcterms:modified xsi:type="dcterms:W3CDTF">2024-01-01T10:54:10Z</dcterms:modified>
</cp:coreProperties>
</file>