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603" r:id="rId5"/>
    <p:sldId id="258" r:id="rId6"/>
    <p:sldId id="259" r:id="rId7"/>
    <p:sldId id="597" r:id="rId8"/>
    <p:sldId id="598" r:id="rId9"/>
    <p:sldId id="260" r:id="rId10"/>
    <p:sldId id="601" r:id="rId11"/>
    <p:sldId id="261" r:id="rId12"/>
    <p:sldId id="605" r:id="rId13"/>
    <p:sldId id="599" r:id="rId14"/>
    <p:sldId id="60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EF8"/>
    <a:srgbClr val="932D80"/>
    <a:srgbClr val="B09DBA"/>
    <a:srgbClr val="508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0:22.46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53 5983 0 0,'0'0'542'0'0,"2"-1"-446"0"0,9-2 1077 0 0,-3 3-168 0 0,-4 1-797 0 0,0-1 0 0 0,-1 0 0 0 0,1-1 0 0 0,0 1 0 0 0,-1-1 0 0 0,1 1 0 0 0,-1-1 0 0 0,1 0 0 0 0,5-3 0 0 0,-7 3 104 0 0,50-7 2490 0 0,-34 6-2047 0 0,-16 1-661 0 0,0 1 1 0 0,0-1 0 0 0,1 1 0 0 0,-1 0-1 0 0,0-1 1 0 0,0 1 0 0 0,1 0 0 0 0,-1 1 0 0 0,3-1-1 0 0,10 3 363 0 0,1-2 0 0 0,-1 0 0 0 0,1 0 0 0 0,0-2 0 0 0,21-2 0 0 0,27-1-599 0 0,-28 1 286 0 0,-28 2-103 0 0,-1 0 0 0 0,1 0 1 0 0,-1 1-1 0 0,1 0 1 0 0,7 1-1 0 0,15 4 81 0 0,-1-1 0 0 0,0-2 0 0 0,40-2 0 0 0,-12-7 47 0 0,-29 4-67 0 0,30-1 1 0 0,-39 4-9 0 0,0-1 0 0 0,1 0 0 0 0,36-9 0 0 0,-41 7-47 0 0,-1 1 1 0 0,1 1 0 0 0,-1 0-1 0 0,1 1 1 0 0,-1 1 0 0 0,1 0-1 0 0,21 5 1 0 0,8-4 24 0 0,-31-1-45 0 0,25 2-1 0 0,-8 1 10 0 0,-1-1-1 0 0,33-1 0 0 0,-11-1-5 0 0,183 1 24 0 0,-218-1-43 0 0,-8 0-11 0 0,0-1 0 0 0,1 0-1 0 0,-1 0 1 0 0,10-3 0 0 0,-7 3 0 0 0,0 0 0 0 0,0 1 0 0 0,12 1 0 0 0,10 2 0 0 0,124 6 232 0 0,-21-8-232 0 0,-44 1 0 0 0,-69-3 31 0 0,-5 0 2 0 0,-1 0 1 0 0,24-4-1 0 0,-37 4-25 0 0,6-1 49 0 0,20 3-29 0 0,18 0-28 0 0,-22 1 12 0 0,14-1 30 0 0,152 4-31 0 0,-42 1-12 0 0,-139-7 0 0 0,142-5 66 0 0,-100-1-65 0 0,-50 5 0 0 0,0 1 0 0 0,0 0 0 0 0,0-1 0 0 0,0 1 0 0 0,-1 0 0 0 0,1 0 0 0 0,0 1 0 0 0,3 0 0 0 0,2 0 0 0 0,79 4-117 0 0,-65-1-1764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1:49.1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1 919 0 0,'0'0'10246'0'0,"2"0"-10045"0"0,16 0 270 0 0,12 0 477 0 0,-20-1-287 0 0,0 1 0 0 0,16 2 1 0 0,-22-1-584 0 0,28 4 795 0 0,-21-3-519 0 0,0 0-1 0 0,14-1 1 0 0,69 7 526 0 0,-14-1-334 0 0,5 3 79 0 0,-2-1 94 0 0,30 2-24 0 0,-23-1-414 0 0,106-1 133 0 0,-78-5-74 0 0,-20-3 18 0 0,24 1-207 0 0,119 9 221 0 0,-177-6-346 0 0,108-5 1 0 0,-72-4 20 0 0,-48 3-30 0 0,42 4-17 0 0,0 0 0 0 0,-75-4-297 0 0,87 1-8136 0 0,-67 4 3539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1:49.8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1375 0 0,'0'0'11675'0'0,"2"2"-11498"0"0,12 5-157 0 0,-4-2 574 0 0,0 0 0 0 0,0-1 1 0 0,18 6-1 0 0,-2-1 793 0 0,8 2-505 0 0,0 0 0 0 0,67 11-1 0 0,7 1-331 0 0,-70-12-360 0 0,-11-3 107 0 0,56 9 0 0 0,66 5 232 0 0,-67-12-521 0 0,-46-4 180 0 0,67 0 0 0 0,-90-7-152 0 0,32 0 180 0 0,71 6 0 0 0,-96-3-179 0 0,0-1 0 0 0,0-1 0 0 0,23-2 0 0 0,60-13 91 0 0,-26 3-32 0 0,294-6-16 0 0,-235 11-80 0 0,-125 7-38 0 0,-1-1-1 0 0,17-4 0 0 0,-17 3-74 0 0,1 0 0 0 0,16 0-1 0 0,8-1-381 0 0,-27 2 222 0 0,-1 0-1 0 0,0 1 1 0 0,1-1-1 0 0,-1 2 1 0 0,1-1-1 0 0,12 3 1 0 0,-8 0-1380 0 0,0 0-1 0 0,21 2 1 0 0,-30-4 1344 0 0,0-1 0 0 0,0 1 0 0 0,-1 0 0 0 0,1 0 0 0 0,0 0 0 0 0,-1 0 0 0 0,1 0 0 0 0,-1 0 0 0 0,1 1 0 0 0,2 2 0 0 0,8 5-1243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1:50.4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33 10423 0 0,'0'0'2835'0'0,"2"-1"-2694"0"0,3-3 231 0 0,0 1 0 0 0,1 0-1 0 0,-1 0 1 0 0,1 0 0 0 0,0 0-1 0 0,-1 1 1 0 0,1 0 0 0 0,0 0-1 0 0,0 1 1 0 0,1 0 0 0 0,-1 0-1 0 0,0 0 1 0 0,0 0 0 0 0,0 1-1 0 0,12 1 1 0 0,87 12-2065 0 0,66 5 3936 0 0,11 0-1596 0 0,41-8 245 0 0,-131-7-704 0 0,406-26 68 0 0,-316 16-232 0 0,-5 1-321 0 0,-38-12-1053 0 0,-60 8-2665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1:51.0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59 4607 0 0,'-8'-17'6327'0'0,"9"15"-6259"0"0,0 0 0 0 0,-1 1 1 0 0,1-1-1 0 0,0 1 0 0 0,0-1 0 0 0,0 0 1 0 0,0 1-1 0 0,0-1 0 0 0,0 1 0 0 0,0 0 1 0 0,1-1-1 0 0,-1 1 0 0 0,0 0 0 0 0,1 0 0 0 0,-1 0 1 0 0,1 0-1 0 0,2-1 0 0 0,1-1 0 0 0,0 1-1 0 0,-1 0 1 0 0,1 0-1 0 0,0 1 1 0 0,9-3-1 0 0,5 3 1167 0 0,-1 0-1 0 0,1 2 1 0 0,-1 0 0 0 0,1 0-1 0 0,32 9 1 0 0,-2-2-2822 0 0,120 13 1227 0 0,99 16 1780 0 0,-204-20-1031 0 0,7 1 24 0 0,242 12 595 0 0,-296-29-966 0 0,98 11 100 0 0,-97-9-138 0 0,-1-2 12 0 0,-1 0 1 0 0,1-1-1 0 0,24-4 0 0 0,14 1 84 0 0,364 31 621 0 0,-278-18-570 0 0,-119-9-121 0 0,36-2 24 0 0,-43 0-33 0 0,0 1 0 0 0,0 0-1 0 0,-1 1 1 0 0,29 5 0 0 0,-30-3-15 0 0,-1 0-1 0 0,1 0 1 0 0,0-2 0 0 0,-1 1 0 0 0,1-2 0 0 0,0 0 0 0 0,21-2-1 0 0,8-2-158 0 0,1 1 0 0 0,62 4 0 0 0,-93-1-200 0 0,0-1 1 0 0,0 0 0 0 0,0-1-1 0 0,16-3 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1:51.6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28 3223 0 0,'42'-12'11486'0'0,"-26"11"-10191"0"0,-1 1-1 0 0,27 3 1 0 0,57 16-249 0 0,-27-11-1046 0 0,1-3 0 0 0,79-6 0 0 0,162-11 0 0 0,-183 10 0 0 0,160-21 0 0 0,-239 16 271 0 0,91 2-1 0 0,53 14 400 0 0,-125-4-674 0 0,-42-4-1058 0 0,0 2-1 0 0,36 9 1 0 0,-44-6-926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1:52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1 152 3679 0 0,'0'0'284'0'0,"0"-2"-186"0"0,1-1-86 0 0,-1-1-12 0 0,11-17-2 0 0,6-6 2 0 0,-5 12 0 0 0,83-62 10667 0 0,-92 76-10206 0 0,0 0 0 0 0,0 1 0 0 0,6-1 0 0 0,3 2-266 0 0,-1-1-1 0 0,1 2 0 0 0,13 2 1 0 0,19 3 548 0 0,-25-6-563 0 0,-1 2 0 0 0,0 0 0 0 0,0 1 0 0 0,0 0 0 0 0,24 11 0 0 0,81 22 692 0 0,-106-30-723 0 0,1-1 0 0 0,-1-1 0 0 0,1 0-1 0 0,24 2 1 0 0,53 2 246 0 0,1-4-1 0 0,-1-4 0 0 0,114-14 0 0 0,-17-18-107 0 0,-149 24-280 0 0,0 3-1 0 0,0 1 1 0 0,69 6 0 0 0,4-2 38 0 0,-105-1-45 0 0,124 1 0 0 0,4 1-255 0 0,-134-2 221 0 0,16 0-613 0 0,18 0-1108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1:56.9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5315 533 1375 0 0,'0'0'10072'0'0,"-6"-9"-9572"0"0,5 8-486 0 0,-13-8-8 0 0,8 7 45 0 0,1 0-1 0 0,-1 0 0 0 0,-1 0 0 0 0,1 1 1 0 0,0-1-1 0 0,0 1 0 0 0,-13 0 0 0 0,-44 3 509 0 0,60-2-556 0 0,-45 5 36 0 0,-41 1-42 0 0,-118-7 2389 0 0,103 9 662 0 0,23 0-2116 0 0,-40-5-1502 0 0,-204-22 0 0 0,251 14 948 0 0,-108 7 0 0 0,37 0-92 0 0,-184-24 574 0 0,95 11-432 0 0,39 2-218 0 0,-8-7 40 0 0,33 4-44 0 0,124 10-147 0 0,-50 6 1 0 0,-28-1 34 0 0,121-4-94 0 0,-134-2 125 0 0,116 3-70 0 0,0-2-1 0 0,-20-4 1 0 0,21 3-1 0 0,-1 1 0 0 0,-23 0-1 0 0,-32 9 39 0 0,-1 0 3 0 0,-204-4-79 0 0,194-3 12 0 0,-13 0 8 0 0,40-2-36 0 0,-72 8 0 0 0,-18 0 0 0 0,-183-7 0 0 0,191 10 0 0 0,28 0 0 0 0,-19-3 0 0 0,-92 3 0 0 0,194-10 15 0 0,22 0-7 0 0,0 1 1 0 0,-1 0-1 0 0,1 0 0 0 0,0 1 0 0 0,-10 2 0 0 0,7-1 11 0 0,1-1 0 0 0,-13 1 1 0 0,12-1-14 0 0,2-1-6 0 0,1-1 11 0 0,7 1 170 0 0,21-15-64 0 0,4 3-114 0 0,1 2 0 0 0,-1 0-1 0 0,34-9 1 0 0,-16 9-4 0 0,0 2 0 0 0,0 1-1 0 0,43-1 1 0 0,-39 4 25 0 0,0-1 0 0 0,55-15 0 0 0,73-42 52 0 0,1-2-139 0 0,10 21 7 0 0,23-7 40 0 0,-144 31-16 0 0,127-21 0 0 0,266 14 32 0 0,-380 24 0 0 0,96 1 0 0 0,-19 5 0 0 0,130 5 0 0 0,-51 1-64 0 0,265-3 64 0 0,-321-3 0 0 0,-24-1 0 0 0,10-12-10 0 0,127 1-33 0 0,-3 12 32 0 0,-181-3 14 0 0,31-2-17 0 0,-93 0-44 0 0,58 7-1 0 0,33 0-5 0 0,-69-8 64 0 0,-14 1 0 0 0,57-8 0 0 0,-75 10-232 0 0,-109 8-380 0 0,5-10 533 0 0,40 0 22 0 0,-52 4 0 0 0,49 1 23 0 0,2 0-7 0 0,0-1 0 0 0,-44-1 0 0 0,52-2-1 0 0,-45 5 1 0 0,-11 0 6 0 0,6-5 34 0 0,-309-12-8 0 0,-118-30 37 0 0,327 29-124 0 0,-416-20-81 0 0,562 32 176 0 0,-253-3 20 0 0,1-1 16 0 0,-38 1-96 0 0,66 2 4 0 0,-221 9 57 0 0,255 0 0 0 0,148-5 0 0 0,-113 18 0 0 0,155-15 0 0 0,14-3 0 0 0,1 0 0 0 0,0 1 0 0 0,0 0 0 0 0,-18 8 0 0 0,18-5 1 0 0,-94 38 58 0 0,70-30-72 0 0,0 2-1 0 0,2 2 0 0 0,0 1 1 0 0,-62 44-1 0 0,84-52-6 0 0,0 0 0 0 0,0 1 0 0 0,1 1 0 0 0,0 0-1 0 0,1 0 1 0 0,1 1 0 0 0,-14 25 0 0 0,22-37-1 0 0,1 1-1 0 0,0 0 1 0 0,-1 0 0 0 0,1 0-1 0 0,1-1 1 0 0,-1 1 0 0 0,0 0 0 0 0,1 0-1 0 0,-1 1 1 0 0,1-1 0 0 0,0 0-1 0 0,0 0 1 0 0,0 0 0 0 0,0 0 0 0 0,1 0-1 0 0,-1 0 1 0 0,1 0 0 0 0,0 0 0 0 0,0 0-1 0 0,0 0 1 0 0,0 0 0 0 0,0-1-1 0 0,1 1 1 0 0,-1 0 0 0 0,1-1 0 0 0,0 1-1 0 0,0-1 1 0 0,0 1 0 0 0,3 2-1 0 0,2 1-5 0 0,0 0-1 0 0,0 0 1 0 0,1-1-1 0 0,0 0 1 0 0,0-1-1 0 0,0 1 0 0 0,0-1 1 0 0,13 3-1 0 0,40 11-321 0 0,125 18 1 0 0,-115-24 385 0 0,116 15 592 0 0,-119-18-518 0 0,43 4-991 0 0,174-3 0 0 0,-176-10-1136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7:47.10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620 1068 1839 0 0,'-4'15'6268'0'0,"3"-17"-6176"0"0,1 0-1 0 0,-1 1 1 0 0,1-1-1 0 0,0 0 1 0 0,-1 0 0 0 0,1 0-1 0 0,0 1 1 0 0,0-1-1 0 0,0 0 1 0 0,1 0-1 0 0,-1-2 1 0 0,1-18 1085 0 0,-6-15-53 0 0,4 24-866 0 0,0 0 0 0 0,-1 1 0 0 0,-1-1 0 0 0,0 1 0 0 0,-8-22 0 0 0,9 31-189 0 0,0-1-1 0 0,0 1 1 0 0,-1 0 0 0 0,1 0-1 0 0,-1 0 1 0 0,1 1-1 0 0,-1-1 1 0 0,0 1 0 0 0,0-1-1 0 0,-1 1 1 0 0,1 0-1 0 0,0 0 1 0 0,-1 1-1 0 0,1-1 1 0 0,-1 1 0 0 0,1-1-1 0 0,-1 1 1 0 0,0 0-1 0 0,0 0 1 0 0,-3 0 0 0 0,-11-1 67 0 0,1 1 0 0 0,-1 1 0 0 0,-19 1 0 0 0,17 0-181 0 0,17-1 45 0 0,-39 1 67 0 0,-1 2 1 0 0,-71 13-1 0 0,105-14-67 0 0,0 1 1 0 0,1 0-1 0 0,-1 0 1 0 0,1 0-1 0 0,0 1 1 0 0,0 1-1 0 0,0-1 1 0 0,1 1-1 0 0,-1 0 1 0 0,1 1-1 0 0,0 0 1 0 0,1 0-1 0 0,0 1 1 0 0,0-1-1 0 0,0 1 1 0 0,0 1-1 0 0,1-1 1 0 0,1 1-1 0 0,-1-1 1 0 0,-5 14-1 0 0,-2 11-9 0 0,1 0 0 0 0,2 0 0 0 0,1 1 0 0 0,1 0 0 0 0,2 0 0 0 0,1 1 0 0 0,2 65 0 0 0,2-89 9 0 0,1 0 0 0 0,0 0 0 0 0,1 0 0 0 0,0 0 0 0 0,0 0 0 0 0,1 0 0 0 0,1-1 0 0 0,0 0 0 0 0,8 16 0 0 0,2-6 0 0 0,-9-14 27 0 0,0 0-1 0 0,1 0 1 0 0,0-1-1 0 0,0 1 1 0 0,1-1-1 0 0,-1-1 1 0 0,1 1-1 0 0,0-1 1 0 0,0 0-1 0 0,0-1 1 0 0,0 0-1 0 0,0 0 1 0 0,0 0-1 0 0,9 0 1 0 0,1 0 111 0 0,1-1 0 0 0,-1-1 0 0 0,0 0 0 0 0,33-6 0 0 0,-31 3-43 0 0,-1-1 0 0 0,0-1-1 0 0,0 0 1 0 0,0-2-1 0 0,-1 0 1 0 0,22-11 0 0 0,-31 12-62 0 0,1 1 0 0 0,-1-1 0 0 0,0 0 1 0 0,0-1-1 0 0,0 0 0 0 0,-1 0 0 0 0,0-1 1 0 0,-1 0-1 0 0,0 0 0 0 0,0 0 0 0 0,-1-1 1 0 0,0 0-1 0 0,5-11 0 0 0,1-10 36 0 0,-1-1 0 0 0,9-49 1 0 0,3-67 146 0 0,-12 73-144 0 0,1 0 29 0 0,-4-1-1 0 0,-3-89 1 0 0,-17-69-50 0 0,-21 2 151 0 0,25 189-126 0 0,1-1 1 0 0,-3-81-1 0 0,31 212-76 0 0,41 357 0 0 0,-30-194 0 0 0,-13-74 0 0 0,-9-80 0 0 0,22 100 0 0 0,-27-178 0 0 0,2-1 0 0 0,0 0 0 0 0,1-1 0 0 0,17 30 0 0 0,-23-45-127 0 0,1 0-1 0 0,-1 0 0 0 0,1 0 1 0 0,0-1-1 0 0,0 1 0 0 0,-1 0 0 0 0,1-1 1 0 0,0 1-1 0 0,1-1 0 0 0,-1 0 1 0 0,0 1-1 0 0,0-1 0 0 0,0 0 1 0 0,1 0-1 0 0,-1-1 0 0 0,0 1 1 0 0,1 0-1 0 0,-1-1 0 0 0,1 0 1 0 0,-1 1-1 0 0,1-1 0 0 0,-1 0 1 0 0,1 0-1 0 0,3-1 0 0 0,4-1-1352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7:47.86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111 702 2303 0 0,'0'0'7519'0'0,"-14"-5"-5254"0"0,7-2-1601 0 0,0-1-1 0 0,0 1 1 0 0,1-1-1 0 0,-1 0 1 0 0,2-1 0 0 0,-1 1-1 0 0,-6-16 1 0 0,-1 0 907 0 0,9 15-1612 0 0,0-1-1 0 0,1 1 0 0 0,1-1 1 0 0,-1 0-1 0 0,2 0 0 0 0,-1 0 1 0 0,1 0-1 0 0,1-13 0 0 0,-2-10-92 0 0,-1 4 216 0 0,2-1 1 0 0,0 0-1 0 0,3 0 1 0 0,5-36-1 0 0,-4 50-61 0 0,0 0 1 0 0,2 1-1 0 0,-1-1 0 0 0,2 0 1 0 0,0 1-1 0 0,1 0 0 0 0,0 1 1 0 0,2 0-1 0 0,11-17 0 0 0,-11 20-19 0 0,-1 1 0 0 0,2 1 0 0 0,-1 0 1 0 0,1 0-1 0 0,0 1 0 0 0,1 0 0 0 0,0 0 0 0 0,15-6 0 0 0,-19 10-7 0 0,0 1 0 0 0,1 0 1 0 0,0 1-1 0 0,-1-1 0 0 0,1 1 1 0 0,0 1-1 0 0,0 0 0 0 0,0 0 0 0 0,0 0 1 0 0,0 1-1 0 0,0 1 0 0 0,0-1 1 0 0,0 1-1 0 0,13 3 0 0 0,-5 1-1 0 0,0 1-1 0 0,-1 1 1 0 0,0 0-1 0 0,-1 1 0 0 0,1 0 1 0 0,-1 1-1 0 0,-1 1 1 0 0,0 0-1 0 0,0 1 1 0 0,18 20-1 0 0,-24-23 7 0 0,-1 1 0 0 0,-1 0 0 0 0,1 0 0 0 0,-2 0 0 0 0,1 0 0 0 0,-1 1 0 0 0,0 0 0 0 0,-1 0 0 0 0,0 0 0 0 0,1 12 0 0 0,0 12 0 0 0,1 59 0 0 0,-4-74 0 0 0,-1-5 0 0 0,0 0 0 0 0,-1 0 0 0 0,-1 0 0 0 0,0 0 0 0 0,-1-1 0 0 0,-7 24 0 0 0,7-28 0 0 0,-1-1 0 0 0,0 1 0 0 0,-1-1 0 0 0,0 0 0 0 0,0-1 0 0 0,0 1 0 0 0,-1-1 0 0 0,0 0 0 0 0,-1-1 0 0 0,1 1 0 0 0,-10 5 0 0 0,2-2 0 0 0,0-1 0 0 0,-1 0 0 0 0,0-1 0 0 0,0 0 0 0 0,-27 8 0 0 0,21-9-42 0 0,-11 4-134 0 0,-34 8 0 0 0,56-17 135 0 0,1-1 0 0 0,-1 1-1 0 0,0-2 1 0 0,1 1-1 0 0,-1-1 1 0 0,0-1-1 0 0,0 0 1 0 0,-12-2 0 0 0,19 2-188 0 0,0 0 0 0 0,0 0 1 0 0,0 0-1 0 0,0 0 0 0 0,0-1 1 0 0,1 1-1 0 0,-1-1 1 0 0,0 1-1 0 0,1-1 0 0 0,-1 0 1 0 0,1 0-1 0 0,-1 0 0 0 0,1 0 1 0 0,0-1-1 0 0,0 1 1 0 0,0-1-1 0 0,0 1 0 0 0,-2-6 1 0 0,0-4-526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7:52.40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422 1045 919 0 0,'1'-2'67'0'0,"-1"2"-59"0"0,0-1-1 0 0,1 1 0 0 0,-1 0 1 0 0,0 0-1 0 0,0-1 1 0 0,0 1-1 0 0,1 0 0 0 0,-1-1 1 0 0,0 1-1 0 0,0 0 1 0 0,1 0-1 0 0,-1-1 0 0 0,0 1 1 0 0,0 0-1 0 0,1 0 1 0 0,-1 0-1 0 0,0 0 0 0 0,1-1 1 0 0,-1 1-1 0 0,0 0 1 0 0,1 0-1 0 0,-1 0 1 0 0,0 0-1 0 0,1 0 0 0 0,-1 0 1 0 0,1 0-1 0 0,7 3 421 0 0,-8-2-397 0 0,0-1 0 0 0,0 0 0 0 0,0 0 0 0 0,0 0 0 0 0,1 0 0 0 0,-1 1 0 0 0,0-1 0 0 0,0 0 0 0 0,0 0 0 0 0,1 0 0 0 0,-1 0 0 0 0,0 0 0 0 0,0 0 0 0 0,1 0 0 0 0,-1 0 0 0 0,0 0 0 0 0,0 1 0 0 0,1-1-1 0 0,-1 0 1 0 0,0 0 0 0 0,0 0 0 0 0,1-1 0 0 0,-1 1 0 0 0,0 0 0 0 0,0 0 0 0 0,1 0 0 0 0,3-14 966 0 0,-1-28 3401 0 0,-6 25-2857 0 0,-8-29 0 0 0,10 39-1232 0 0,0 1 0 0 0,0-1 0 0 0,0-10 1 0 0,1 10-72 0 0,-1 1 0 0 0,1 0 1 0 0,-1-1-1 0 0,-3-8 0 0 0,-5-9 293 0 0,-1 1 1 0 0,-23-39-1 0 0,31 57-486 0 0,-3-4 187 0 0,0 1-1 0 0,-1 0 0 0 0,-12-15 0 0 0,17 21-31 0 0,-10-3 188 0 0,6 4-358 0 0,0-1 0 0 0,0 1-1 0 0,0 0 1 0 0,0 0-1 0 0,0 1 1 0 0,0-1 0 0 0,0 1-1 0 0,0 0 1 0 0,0 0 0 0 0,0 1-1 0 0,0 0 1 0 0,0 0 0 0 0,-9 3-1 0 0,2 0 38 0 0,-1 1-1 0 0,1 0 1 0 0,0 1 0 0 0,-11 8-1 0 0,15-10-66 0 0,0 1 0 0 0,1 0 0 0 0,0 1 0 0 0,0 0 0 0 0,0 0 0 0 0,1 0 0 0 0,0 1 0 0 0,0-1 0 0 0,1 2 0 0 0,0-1 0 0 0,0 0 0 0 0,1 1 0 0 0,-5 9 0 0 0,-4 22 0 0 0,0 0 0 0 0,3 0 0 0 0,-7 54 0 0 0,-7 27 0 0 0,21-111 0 0 0,1 0 0 0 0,0-1 0 0 0,1 1 0 0 0,0 0 0 0 0,0 0 0 0 0,1 0 0 0 0,1 12 0 0 0,1 1 0 0 0,-2-19 0 0 0,0 0 0 0 0,0 1 0 0 0,0-1 0 0 0,0 0 0 0 0,1 0 0 0 0,-1 0 0 0 0,1 0 0 0 0,0 0 0 0 0,0 0 0 0 0,0 0 0 0 0,0 0 0 0 0,1 0 0 0 0,-1-1 0 0 0,1 1 0 0 0,0 0 0 0 0,-1-1 0 0 0,1 1 0 0 0,0-1 0 0 0,3 2 0 0 0,11 9 0 0 0,1 0 0 0 0,0-2 0 0 0,1 0 0 0 0,0-1 0 0 0,1-1 0 0 0,0 0 0 0 0,33 9 0 0 0,-48-17 6 0 0,0 1 0 0 0,1-1 0 0 0,-1 0 0 0 0,1 0 0 0 0,-1 0 0 0 0,1-1 1 0 0,-1 0-1 0 0,7 0 0 0 0,0 0 3 0 0,-7 1-2 0 0,1-1 17 0 0,12-5 16 0 0,-12 3-12 0 0,-1 0 0 0 0,1 0 0 0 0,-1-1 0 0 0,0 0 0 0 0,0 1 1 0 0,0-1-1 0 0,7-7 0 0 0,22-28 1347 0 0,-20 22-634 0 0,-8 8-819 0 0,-1 0 0 0 0,1 1 0 0 0,-2-1 1 0 0,1-1-1 0 0,-1 1 0 0 0,2-11 0 0 0,0 4-421 0 0,-2 1 419 0 0,0 1-1 0 0,-1-1 1 0 0,0 0-1 0 0,0-17 1 0 0,-4-58 359 0 0,1 72-300 0 0,-8-143 214 0 0,-2-60-42 0 0,9 117-1081 0 0,-11-150 1868 0 0,-12 107-774 0 0,3 22-1585 0 0,18 86 2817 0 0,1 52-1327 0 0,2 10-86 0 0,0-1 0 0 0,1 1 1 0 0,7 43-1 0 0,-3-29 20 0 0,-3-22-3 0 0,12 118 0 0 0,31 141 0 0 0,-8-57 0 0 0,-13-59 0 0 0,-14-115 0 0 0,22 67 0 0 0,-26-97 0 0 0,0-1 0 0 0,1 0 0 0 0,9 15 0 0 0,-12-23 0 0 0,0 0 0 0 0,1 0 0 0 0,0-1 0 0 0,0 1 0 0 0,0-1 0 0 0,1 0 0 0 0,-1 0 0 0 0,1 0 0 0 0,0-1 0 0 0,6 4 0 0 0,9 3-109 0 0,1-1 0 0 0,-1-1 0 0 0,2-1 0 0 0,-1 0 0 0 0,1-2 0 0 0,0-1 0 0 0,38 4 0 0 0,-16-10-5108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0:24.22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 0 455 0 0,'-10'26'6043'0'0,"10"-26"-5958"0"0,0 1-1 0 0,-1-1 1 0 0,1 1-1 0 0,0-1 1 0 0,-1 1-1 0 0,1-1 1 0 0,0 1 0 0 0,0-1-1 0 0,-1 1 1 0 0,1-1-1 0 0,0 1 1 0 0,0-1-1 0 0,0 1 1 0 0,0-1-1 0 0,0 1 1 0 0,0 0 0 0 0,0-1-1 0 0,0 1 1 0 0,0-1-1 0 0,0 1 1 0 0,0-1-1 0 0,0 1 1 0 0,1 0-1 0 0,-1-1 1 0 0,0 1 0 0 0,0-1-1 0 0,0 1 1 0 0,1-1-1 0 0,-1 1 1 0 0,0-1-1 0 0,1 1 1 0 0,-1-1-1 0 0,0 0 1 0 0,1 1 0 0 0,-1-1-1 0 0,1 1 1 0 0,-1-1-1 0 0,1 0 1 0 0,-1 1-1 0 0,1-1 1 0 0,-1 0 0 0 0,1 1-1 0 0,0-1-252 0 0,4 4 326 0 0,1-1 0 0 0,-1 0 0 0 0,0-1 0 0 0,1 1 0 0 0,-1-1 0 0 0,1 0 0 0 0,0-1 0 0 0,9 2 0 0 0,10 3 365 0 0,-14-3-338 0 0,0 0-1 0 0,1-1 1 0 0,-1 0 0 0 0,1-1-1 0 0,-1-1 1 0 0,1 1-1 0 0,0-2 1 0 0,18-2 0 0 0,-22 2-195 0 0,0 0 1 0 0,0 1-1 0 0,0 0 0 0 0,0 1 1 0 0,0-1-1 0 0,8 3 1 0 0,-8-1 165 0 0,0-1 0 0 0,0 0 0 0 0,0-1 0 0 0,-1 0 0 0 0,14-1 0 0 0,3-2 361 0 0,0 1 1 0 0,1 1-1 0 0,26 3 1 0 0,73 12 233 0 0,32 2-423 0 0,107-17 328 0 0,53-1 144 0 0,-29 4-589 0 0,-229-6-165 0 0,-19 1-1 0 0,0 1 0 0 0,54 5 0 0 0,238 26 123 0 0,-200-25-232 0 0,14 2 187 0 0,-24 3-35 0 0,0-5 0 0 0,126-13 0 0 0,-208 5-74 0 0,4 0 5 0 0,67 0 1 0 0,65 21-20 0 0,-14-1 0 0 0,64-11-796 0 0,-152-2-6398 0 0,-40-4 2864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7:53.15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166 722 7999 0 0,'-15'0'858'0'0,"10"0"-963"0"0,-6 1 519 0 0,-1-2 0 0 0,1 0 0 0 0,-16-2 0 0 0,24 2-204 0 0,0 0-1 0 0,0 0 0 0 0,0 0 1 0 0,0 0-1 0 0,0-1 0 0 0,0 1 1 0 0,0-1-1 0 0,0 1 0 0 0,0-1 1 0 0,1 0-1 0 0,-1 0 1 0 0,1 0-1 0 0,0-1 0 0 0,-1 1 1 0 0,1-1-1 0 0,-3-4 0 0 0,0-2 190 0 0,1 0-1 0 0,0 0 1 0 0,0 0-1 0 0,1 0 0 0 0,1 0 1 0 0,-1-1-1 0 0,0-13 1 0 0,-2-71 1893 0 0,4 48-2673 0 0,0 26 130 0 0,0-111 212 0 0,2 113 165 0 0,1 0 0 0 0,1 1 0 0 0,0-1 0 0 0,1 1 1 0 0,9-24-1 0 0,-8 30-94 0 0,0-1 1 0 0,0 1 0 0 0,10-14 0 0 0,-11 20-26 0 0,1-1 0 0 0,-1 1-1 0 0,1 0 1 0 0,0 0 0 0 0,1 0 0 0 0,-1 1 0 0 0,9-6 0 0 0,3 0-7 0 0,0 2 0 0 0,0 0 0 0 0,0 1 0 0 0,1 0 0 0 0,0 2 0 0 0,37-8 0 0 0,-1 6 0 0 0,62 0 0 0 0,-108 7-2 0 0,1 0 0 0 0,-1 0-1 0 0,0 1 1 0 0,0 0 0 0 0,0 0-1 0 0,1 1 1 0 0,-1 0 0 0 0,0 0 0 0 0,-1 1-1 0 0,1 0 1 0 0,0 0 0 0 0,-1 1-1 0 0,0 0 1 0 0,0 1 0 0 0,0-1 0 0 0,0 1-1 0 0,-1 0 1 0 0,0 1 0 0 0,0 0-1 0 0,0 0 1 0 0,-1 0 0 0 0,0 1 0 0 0,0-1-1 0 0,0 1 1 0 0,-1 0 0 0 0,0 1 0 0 0,4 10-1 0 0,-1 4 6 0 0,0 0 0 0 0,-1 1 0 0 0,-1-1 0 0 0,2 30 0 0 0,0 93-932 0 0,-6-124 761 0 0,-2-1 1 0 0,0 1 0 0 0,-1-1-1 0 0,-1 0 1 0 0,-1 0 0 0 0,-1 0-1 0 0,-10 27 1 0 0,11-39 242 0 0,1 0-1 0 0,-1 0 1 0 0,-1-1 0 0 0,1 1-1 0 0,-1-1 1 0 0,0 0 0 0 0,-1 0-1 0 0,0-1 1 0 0,0 0 0 0 0,0 0-1 0 0,-1 0 1 0 0,0-1 0 0 0,0 0-1 0 0,0 0 1 0 0,-1-1 0 0 0,1 0-1 0 0,-1 0 1 0 0,0-1 0 0 0,-16 5-1 0 0,8-4-346 0 0,-1-2 0 0 0,1 0 0 0 0,0 0 1 0 0,-21-2-1 0 0,-65-8-2489 0 0,101 8 2724 0 0,-21-3-2023 0 0,1-1-1 0 0,-23-7 1 0 0,23 5-1666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7:54.09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20 396 919 0 0,'6'9'7216'0'0,"-2"-3"-6681"0"0,0 0 1 0 0,-1 1-1 0 0,1-1 0 0 0,-1 1 0 0 0,0 0 1 0 0,2 10-1 0 0,-1-3-73 0 0,1 0 0 0 0,1 0 0 0 0,0-1 0 0 0,1 0 0 0 0,10 15 0 0 0,-15-24-423 0 0,1-1 0 0 0,0 0-1 0 0,-1 0 1 0 0,1 0 0 0 0,1 0 0 0 0,-1 0 0 0 0,0-1-1 0 0,1 0 1 0 0,-1 1 0 0 0,1-1 0 0 0,0 0 0 0 0,-1-1-1 0 0,1 1 1 0 0,0-1 0 0 0,0 0 0 0 0,0 0 0 0 0,0 0-1 0 0,7 1 1 0 0,-9-3 90 0 0,1 1-1 0 0,0 0 1 0 0,-1-1-1 0 0,1 1 0 0 0,-1-1 1 0 0,1 0-1 0 0,-1 0 1 0 0,1 0-1 0 0,-1 0 1 0 0,1 0-1 0 0,-1 0 0 0 0,0-1 1 0 0,0 1-1 0 0,0-1 1 0 0,0 0-1 0 0,0 1 1 0 0,0-1-1 0 0,2-2 1 0 0,6-7 1108 0 0,16-23 0 0 0,-7 10-1098 0 0,0 0 1 0 0,23-21 0 0 0,70-50-1633 0 0,-32 29 804 0 0,-66 52 540 0 0,25-30 0 0 0,-37 41 213 0 0,0 0 1 0 0,0-1 0 0 0,-1 0 0 0 0,1 1 0 0 0,-1-1 0 0 0,0 0 0 0 0,0 0 0 0 0,0 1 0 0 0,0-1 0 0 0,0 0 0 0 0,-1 0 0 0 0,0 0 0 0 0,0 0 0 0 0,0 0 0 0 0,0 0-1 0 0,-1 0 1 0 0,0 0 0 0 0,1 0 0 0 0,-3-4 0 0 0,1 2-178 0 0,0 0-1 0 0,0 1 1 0 0,0-1-1 0 0,-1 1 1 0 0,1 0 0 0 0,-1 0-1 0 0,-1 0 1 0 0,1 0-1 0 0,-1 0 1 0 0,0 1-1 0 0,0 0 1 0 0,-6-6 0 0 0,-3 1 195 0 0,1 1 1 0 0,-1 0-1 0 0,0 1 1 0 0,-1 1-1 0 0,0 0 1 0 0,0 0-1 0 0,0 2 1 0 0,-22-5-1 0 0,27 7-68 0 0,1 1 0 0 0,-1 0 0 0 0,0 1 0 0 0,1 0 0 0 0,-1 0-1 0 0,0 1 1 0 0,1 0 0 0 0,-1 1 0 0 0,1-1 0 0 0,-1 2 0 0 0,1-1 0 0 0,0 1 0 0 0,0 0 0 0 0,0 1-1 0 0,0 0 1 0 0,-10 7 0 0 0,-57 42-14 0 0,61-42 0 0 0,0 1 0 0 0,0 0 0 0 0,1 0 0 0 0,0 2 0 0 0,2 0 0 0 0,-1 0 0 0 0,-9 16 0 0 0,14-18 6 0 0,0 0 0 0 0,0 1 0 0 0,1-1-1 0 0,0 1 1 0 0,1 1 0 0 0,1-1 0 0 0,0 1 0 0 0,1 0 0 0 0,0 0-1 0 0,-1 25 1 0 0,2 34-364 0 0,3 1 0 0 0,12 80 0 0 0,-11-141 383 0 0,0 1 0 0 0,1 0 0 0 0,1-1 0 0 0,0 0 0 0 0,0 0 1 0 0,11 20-1 0 0,-10-24-88 0 0,0-1 1 0 0,0 0 0 0 0,1 0-1 0 0,0-1 1 0 0,0 1 0 0 0,0-1-1 0 0,1-1 1 0 0,0 1 0 0 0,1-1 0 0 0,10 7-1 0 0,2-1 198 0 0,-5-3 416 0 0,31 15 0 0 0,-40-21-538 0 0,0-1 0 0 0,0 0 1 0 0,0-1-1 0 0,0 1 1 0 0,0-1-1 0 0,0-1 1 0 0,0 1-1 0 0,1-1 0 0 0,7 0 1 0 0,58-10-501 0 0,131-36 1 0 0,-174 37-281 0 0,38-16 1 0 0,-55 20-558 0 0,0-1 0 0 0,-1-1 0 0 0,12-8 1 0 0,1-5-3471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7:54.88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469 61 919 0 0,'-19'-61'9351'0'0,"16"61"-9139"0"0,1 1 1 0 0,-1-1-1 0 0,1 1 0 0 0,-1-1 1 0 0,1 1-1 0 0,-1 0 0 0 0,1 0 1 0 0,0 0-1 0 0,-1 0 0 0 0,1 0 1 0 0,0 0-1 0 0,0 1 0 0 0,-1-1 0 0 0,-1 3 1 0 0,-4 4 100 0 0,1-1 1 0 0,-9 12-1 0 0,-6 6 371 0 0,-7 0-165 0 0,-1-2 1 0 0,-1-1-1 0 0,-57 30 0 0 0,6-4 1162 0 0,73-42-1592 0 0,1-1 0 0 0,0 1 0 0 0,0 1 0 0 0,1-1 0 0 0,0 1 0 0 0,0 1 1 0 0,-9 12-1 0 0,12-14-186 0 0,1 0 1 0 0,-1 0-1 0 0,1 1 0 0 0,1 0 1 0 0,-1-1-1 0 0,1 1 1 0 0,0 0-1 0 0,0 0 0 0 0,1 0 1 0 0,-1 15-1 0 0,2-10 116 0 0,0 1 0 0 0,0-1-1 0 0,5 25 1 0 0,-4-32-1 0 0,1 1 0 0 0,-1-1-1 0 0,1 0 1 0 0,1 0 0 0 0,-1 0 0 0 0,1 0-1 0 0,0 0 1 0 0,0-1 0 0 0,0 1 0 0 0,0-1-1 0 0,6 5 1 0 0,-5-4-1 0 0,0-1 0 0 0,0-1 0 0 0,1 1 0 0 0,0 0 1 0 0,0-1-1 0 0,0 0 0 0 0,0 0 0 0 0,0-1 0 0 0,0 1 0 0 0,1-1 0 0 0,-1 0 0 0 0,1-1 0 0 0,0 1 0 0 0,8 0 0 0 0,144 16 237 0 0,-128-12-203 0 0,-23-5-37 0 0,-1 1-1 0 0,1-1 1 0 0,0 0-1 0 0,0-1 1 0 0,0 1 0 0 0,9-2-1 0 0,-11 1-10 0 0,-1 0 1 0 0,1 0-1 0 0,-1 0 0 0 0,0 1 1 0 0,1-1-1 0 0,-1 1 0 0 0,0 0 0 0 0,1 0 1 0 0,-1 1-1 0 0,0-1 0 0 0,0 1 0 0 0,0 0 1 0 0,0 0-1 0 0,-1 0 0 0 0,8 6 1 0 0,2 3 23 0 0,0 1 0 0 0,20 23 0 0 0,-18-17-14 0 0,-11-14 20 0 0,0 0 0 0 0,0 1 0 0 0,-1-1-1 0 0,0 1 1 0 0,0 0 0 0 0,0 0 0 0 0,-1 0 0 0 0,0 0 0 0 0,1 1 0 0 0,-2-1 0 0 0,3 10 0 0 0,-3-11 22 0 0,-1 1 0 0 0,0 0 0 0 0,0-1 0 0 0,-1 1 1 0 0,1-1-1 0 0,-1 1 0 0 0,0-1 0 0 0,0 1 0 0 0,0-1 1 0 0,-1 0-1 0 0,1 1 0 0 0,-1-1 0 0 0,0 0 0 0 0,-5 8 1 0 0,1-4 45 0 0,-1 0 1 0 0,0 0 0 0 0,0-1 0 0 0,-1 0-1 0 0,0 0 1 0 0,0-1 0 0 0,0 0 0 0 0,-1 0-1 0 0,0-1 1 0 0,0 0 0 0 0,0-1-1 0 0,-17 6 1 0 0,1-2 18 0 0,0-1 0 0 0,-1-1 0 0 0,-48 5 0 0 0,-49-6 47 0 0,105-6-825 0 0,1-1 1 0 0,-1 0-1 0 0,1-1 1 0 0,0 0-1 0 0,-17-7 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8:0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1051 729 2759 0 0,'10'-21'363'0'0,"-8"17"2644"0"0,-8-18-989 0 0,6 20-1639 0 0,-6-12 526 0 0,1 6-484 0 0,0 1 0 0 0,0 0 0 0 0,-1 0 0 0 0,-8-8-1 0 0,12 14-165 0 0,0 0-40 0 0,-22-14 331 0 0,0 0-514 0 0,19 12-32 0 0,1 0 0 0 0,0 0 0 0 0,-1 0 0 0 0,1 1 0 0 0,-1-1 0 0 0,-6-1 0 0 0,2 1 0 0 0,-25-9-45 0 0,-38-9 1 0 0,-14-4 2017 0 0,36 8-45 0 0,14 6-903 0 0,0-2 0 0 0,-46-25 0 0 0,71 31-973 0 0,0 0 1 0 0,1-1-1 0 0,-9-9 0 0 0,10 9-204 0 0,0 0 0 0 0,0 1-1 0 0,0 0 1 0 0,-13-7 0 0 0,17 11 34 0 0,0 0 0 0 0,0 0 0 0 0,0-1-1 0 0,0 1 1 0 0,1-1 0 0 0,0-1 0 0 0,-5-5 0 0 0,-25-36 125 0 0,25 32 33 0 0,-21-25-1 0 0,16 25-19 0 0,-1 1 0 0 0,0 1 0 0 0,-1 0 0 0 0,0 1 0 0 0,-1 1 0 0 0,-34-16 0 0 0,35 19 6 0 0,-12-6 71 0 0,-44-14-1 0 0,54 18-43 0 0,18 9-52 0 0,0-1 0 0 0,0 1 0 0 0,-1 0 0 0 0,1 0 0 0 0,0-1 0 0 0,0 1 0 0 0,-1 0-1 0 0,1 0 1 0 0,0-1 0 0 0,-1 1 0 0 0,1 0 0 0 0,0 0 0 0 0,-1 0 0 0 0,1 0 0 0 0,0 0 0 0 0,-1-1 0 0 0,1 1-1 0 0,0 0 1 0 0,-1 0 0 0 0,1 0 0 0 0,0 0 0 0 0,-1 0 0 0 0,1 0 0 0 0,0 0 0 0 0,-1 0 0 0 0,1 0 0 0 0,-1 0 0 0 0,1 0-1 0 0,0 1 1 0 0,-1-1 0 0 0,-2 0 25 0 0,-3-6-5 0 0,7 7 11 0 0,2 3-35 0 0,-1 1 0 0 0,0-1 0 0 0,0 1 0 0 0,0-1 0 0 0,0 1 0 0 0,-1 0 0 0 0,0-1-1 0 0,0 1 1 0 0,0 0 0 0 0,0 0 0 0 0,-1 9 0 0 0,1 4-3 0 0,5 127 6 0 0,-6-127 0 0 0,0-1 0 0 0,-3 24 0 0 0,0-10 0 0 0,3-26 0 0 0,0-2 0 0 0,-1 0 0 0 0,1 0 0 0 0,-1-1 0 0 0,0 1 0 0 0,0 0 0 0 0,0-1 0 0 0,-2 5 0 0 0,-1 4 0 0 0,4-2 11 0 0,0-9-10 0 0,0 0 0 0 0,0 0-1 0 0,0 0 1 0 0,0 0 0 0 0,0 0 0 0 0,0 0 0 0 0,0 0 0 0 0,0 0 0 0 0,0 0-1 0 0,0 0 1 0 0,0 0 0 0 0,0 0 0 0 0,0 0 0 0 0,0 0 0 0 0,0 0 0 0 0,0 0-1 0 0,0 0 1 0 0,0 0 0 0 0,0 0 0 0 0,0 0 0 0 0,0 0 0 0 0,0 0 0 0 0,0 0-1 0 0,1 0 1 0 0,-1 0 0 0 0,0 0 0 0 0,0 0 0 0 0,0 0 0 0 0,0 0-1 0 0,0 0 1 0 0,0 0 0 0 0,0 0 0 0 0,0 0 0 0 0,0 0 0 0 0,0 0 0 0 0,0 0-1 0 0,0 0 1 0 0,0 0 0 0 0,0 0 0 0 0,0 0 0 0 0,0 0 0 0 0,0 0 0 0 0,0 0-1 0 0,0 0 1 0 0,0 0 0 0 0,0 0 0 0 0,0 1 0 0 0,0-1 0 0 0,0 0 0 0 0,2-1 3 0 0,-1-1 0 0 0,1 1 0 0 0,0 0 0 0 0,-1-1 0 0 0,0 1 1 0 0,1-1-1 0 0,-1 1 0 0 0,0-1 0 0 0,0 0 0 0 0,0 1 0 0 0,0-1 1 0 0,0 0-1 0 0,0 0 0 0 0,0 0 0 0 0,-1 0 0 0 0,1 0 0 0 0,-1 0 1 0 0,1 0-1 0 0,-1-3 0 0 0,2-6 47 0 0,-1 1-42 0 0,-1-1-1 0 0,1 0 0 0 0,-2 0 1 0 0,0 1-1 0 0,0-1 0 0 0,-1 1 1 0 0,-5-18-1 0 0,3 13-6 0 0,1 0 1 0 0,0 0-1 0 0,0-20 0 0 0,3 15-2 0 0,0 1 0 0 0,0 0 0 0 0,1 0 0 0 0,5-23 0 0 0,-5 34 0 0 0,5-15 11 0 0,-5 22-7 0 0,1-1 0 0 0,-1 1 0 0 0,1-1 0 0 0,-1 1 0 0 0,1 0 1 0 0,-1 0-1 0 0,1 0 0 0 0,0 0 0 0 0,0 0 0 0 0,-1 0 0 0 0,4-1 0 0 0,0 0 0 0 0,18-9-4 0 0,0-2 0 0 0,-19 11 0 0 0,9-2 0 0 0,-4 2 0 0 0,0 0-8 0 0,-1 1 0 0 0,0-1-1 0 0,17 1 1 0 0,8-1-12 0 0,-26 3 19 0 0,-1-1 0 0 0,1 1 1 0 0,-1 0-1 0 0,1 1 0 0 0,-1 0 0 0 0,0 0 1 0 0,0 0-1 0 0,0 1 0 0 0,0-1 0 0 0,0 2 1 0 0,0-1-1 0 0,9 7 0 0 0,1 1 0 0 0,27 17 3 0 0,-30-18-21 0 0,1-1 1 0 0,28 14 0 0 0,-38-22 18 0 0,0 1 0 0 0,0-1-1 0 0,1-1 1 0 0,-1 1 0 0 0,0 0 0 0 0,1-1 0 0 0,-1 0 0 0 0,8-1-1 0 0,37-8 199 0 0,-32 6-58 0 0,19-4-1240 0 0,6-4-5283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8:0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1 535 3223 0 0,'0'0'6055'0'0,"2"-1"-5984"0"0,113-63 3731 0 0,-98 56-3414 0 0,35-14-1 0 0,-15 8-235 0 0,-6 2-143 0 0,0 2 0 0 0,60-11 0 0 0,-58 14-11 0 0,10-2 2 0 0,-18 4 0 0 0,38-12 0 0 0,-44 11 0 0 0,-1-1 0 0 0,29-16 0 0 0,-17 7 110 0 0,-16 8 100 0 0,21-14 0 0 0,-12 5 16 0 0,1 1 0 0 0,0 1 1 0 0,1 1-1 0 0,1 2 1 0 0,33-13-1 0 0,-26 13-133 0 0,40-12 1 0 0,-62 21-83 0 0,-1-1-1 0 0,0 0 1 0 0,0-1-1 0 0,15-9 1 0 0,9-5 0 0 0,-21 12 20 0 0,-6 3-27 0 0,0 1 1 0 0,1 0-1 0 0,-1 0 1 0 0,11-2-1 0 0,-5-1-4 0 0,-3-1 0 0 0,-4-3 0 0 0,-6 10-1 0 0,1-1 0 0 0,-1 0 0 0 0,0 0 0 0 0,0 1 0 0 0,1-1-1 0 0,-1 0 1 0 0,0 0 0 0 0,0 0 0 0 0,0 1 0 0 0,0-1 0 0 0,0 0 0 0 0,0 0-1 0 0,-1-1 1 0 0,0 2-8 0 0,0-1-1 0 0,0 1 0 0 0,0 0 1 0 0,0-1-1 0 0,0 1 1 0 0,0 0-1 0 0,0 0 0 0 0,0 0 1 0 0,0-1-1 0 0,0 1 1 0 0,0 0-1 0 0,0 1 0 0 0,0-1 1 0 0,-2 0-1 0 0,-19 5-140 0 0,19-4 132 0 0,0 0 0 0 0,0 0 1 0 0,0-1-1 0 0,-1 1 1 0 0,1-1-1 0 0,0 1 0 0 0,0-1 1 0 0,-1 0-1 0 0,-4-1 1 0 0,5 1 9 0 0,0 0-1 0 0,-1 0 1 0 0,1 0 0 0 0,-1 0 0 0 0,1 0 0 0 0,0 1 0 0 0,-1 0 0 0 0,1 0-1 0 0,-4 1 1 0 0,2 0 8 0 0,0 1 0 0 0,1-1 0 0 0,-1 0 0 0 0,0-1 0 0 0,0 1 0 0 0,0-1 0 0 0,0 0 0 0 0,0 0 0 0 0,0-1 0 0 0,0 1 0 0 0,0-1 0 0 0,-11-1 0 0 0,8 0 0 0 0,0 0 0 0 0,-1 1 0 0 0,-16 2 0 0 0,18-1 0 0 0,-1 0 0 0 0,1 0 0 0 0,-1-1 0 0 0,-13-2 0 0 0,12 0 0 0 0,5 1 0 0 0,-1 0 0 0 0,1 0 0 0 0,0 1 0 0 0,-1-1 0 0 0,1 1 0 0 0,0 0 0 0 0,-1 0 0 0 0,-6 2 0 0 0,7-2 0 0 0,1 1 0 0 0,-1-1 0 0 0,1 0 0 0 0,-1 0 0 0 0,1-1 0 0 0,-1 1 0 0 0,-5-2 0 0 0,6 1 0 0 0,0 0 0 0 0,-1 1 0 0 0,1-1 0 0 0,0 1 0 0 0,-1 0 0 0 0,1 0 0 0 0,0 0 0 0 0,-6 1 0 0 0,2 2 0 0 0,6-3 0 0 0,-1 1 0 0 0,0 0 0 0 0,0-1 0 0 0,0 0 0 0 0,0 1 0 0 0,0-1 0 0 0,0 0 0 0 0,0 0 0 0 0,0 0 0 0 0,-1 0 0 0 0,1 0 0 0 0,-2-1 0 0 0,-5 0 0 0 0,1 0 0 0 0,4-4 0 0 0,-19-5 0 0 0,15 5-10 0 0,6 4-44 0 0,4 0-63 0 0,-1 0 114 0 0,1 1 1 0 0,-1-1-1 0 0,0 1 1 0 0,1-1-1 0 0,-1 1 0 0 0,0 0 1 0 0,1-1-1 0 0,-1 1 1 0 0,1 0-1 0 0,-1 0 1 0 0,1 0-1 0 0,-1 0 0 0 0,0 0 1 0 0,1 1-1 0 0,-1-1 1 0 0,1 0-1 0 0,-1 0 0 0 0,0 1 1 0 0,1-1-1 0 0,1 2 1 0 0,-1-1-1 0 0,1 0 0 0 0,-1 0 0 0 0,1-1 0 0 0,-1 1 0 0 0,1-1 0 0 0,5 1 0 0 0,-4-1 3 0 0,0 0 0 0 0,0 0 0 0 0,1 1 0 0 0,-1 0 0 0 0,0 0 0 0 0,0 0 0 0 0,0 0 0 0 0,4 2 0 0 0,-4-2 0 0 0,0 0 0 0 0,0 0 0 0 0,0-1 0 0 0,0 0 0 0 0,0 0 0 0 0,0 0 0 0 0,0 0 0 0 0,4-1 0 0 0,19 0 0 0 0,2 7 0 0 0,-22-5 0 0 0,1 1 0 0 0,0-1 0 0 0,9 1 0 0 0,-3-3 16 0 0,1 2 0 0 0,-1 0 0 0 0,26 5 0 0 0,-27-4-28 0 0,1 0-1 0 0,-1-1 0 0 0,22 0 1 0 0,-3-1-2 0 0,-21 0 14 0 0,-1-1 0 0 0,1-1 0 0 0,-1 1 0 0 0,0-2 0 0 0,0 1 0 0 0,15-7 0 0 0,-22 8 16 0 0,1-1 0 0 0,0 0 0 0 0,-1 0 0 0 0,1 0 0 0 0,-1 0-1 0 0,5-4 1 0 0,23-17 63 0 0,-31 23-79 0 0,0 0 0 0 0,0 0 0 0 0,0 0 0 0 0,0 0 1 0 0,0 0-1 0 0,0 1 0 0 0,0-1 0 0 0,0 0 0 0 0,0 0 1 0 0,0 0-1 0 0,0 0 0 0 0,0 0 0 0 0,0 0 0 0 0,0 0 0 0 0,0 0 1 0 0,0 1-1 0 0,0-1 0 0 0,0 0 0 0 0,0 0 0 0 0,0 0 1 0 0,0 0-1 0 0,0 0 0 0 0,0 0 0 0 0,0 0 0 0 0,0 0 1 0 0,0 0-1 0 0,0 0 0 0 0,0 1 0 0 0,0-1 0 0 0,0 0 1 0 0,0 0-1 0 0,0 0 0 0 0,0 0 0 0 0,1 0 0 0 0,-1 0 1 0 0,0 0-1 0 0,0 0 0 0 0,0 0 0 0 0,0 0 0 0 0,0 0 0 0 0,0 0 1 0 0,0 0-1 0 0,0 0 0 0 0,0 0 0 0 0,0 0 0 0 0,1 0 1 0 0,-1 0-1 0 0,0 0 0 0 0,0 0 0 0 0,0 0 0 0 0,0 0 1 0 0,0 0-1 0 0,0 0 0 0 0,0 0 0 0 0,0 0 0 0 0,1 0 1 0 0,-1 0-1 0 0,0 0 0 0 0,0 0 0 0 0,0 0 0 0 0,-4 11-2 0 0,3-10 3 0 0,-1 6-1 0 0,-5 8 0 0 0,1 0 0 0 0,-11 17 0 0 0,-1-4 0 0 0,11-15 0 0 0,0-1 0 0 0,-2 0 0 0 0,-13 17 0 0 0,-27 19 68 0 0,31-32-41 0 0,0 1-1 0 0,2 1 0 0 0,0 0 1 0 0,-23 36-1 0 0,32-36-26 0 0,7-16 0 0 0,0 0 0 0 0,1 0 0 0 0,-1 0 0 0 0,1 0 0 0 0,-1 0 0 0 0,1 0 0 0 0,0 0 0 0 0,0 0 0 0 0,0 0 0 0 0,0 0 0 0 0,0 0 0 0 0,2 2 0 0 0,2 3 0 0 0,5 12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8:17.4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83 4607 0 0,'0'0'208'0'0,"2"-1"-9"0"0,35-20 5095 0 0,-24 14-4563 0 0,-2 7-184 0 0,14 0 378 0 0,25 3-1 0 0,5 5 2416 0 0,-47-7-2831 0 0,1 0 0 0 0,-1-1 1 0 0,14-1-1 0 0,16 1-152 0 0,13 1-704 0 0,77-6 1 0 0,-81 2 609 0 0,95-10 481 0 0,23-1 346 0 0,-125 11-929 0 0,-19 1-40 0 0,36 2-1 0 0,144 2 287 0 0,-96-4-342 0 0,-84 1-46 0 0,25-3 1 0 0,-17 0 267 0 0,38 0 1 0 0,341 4-214 0 0,-356-4-74 0 0,-39 3 0 0 0,0 0 0 0 0,-1-1 0 0 0,1 1 0 0 0,0 1 0 0 0,0 0 0 0 0,-1-1 0 0 0,-2-2 0 0 0,0 2-23 0 0,-7 1-87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8:18.4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62 3223 0 0,'10'-21'6035'0'0,"-10"21"-5991"0"0,0 0 0 0 0,1 0 0 0 0,-1-1 0 0 0,0 1 0 0 0,1 0 0 0 0,-1 0 0 0 0,0 0 0 0 0,1-1 0 0 0,-1 1 0 0 0,0 0 0 0 0,1-1-1 0 0,-1 1 1 0 0,0 0 0 0 0,0-1 0 0 0,1 1 0 0 0,-1 0 0 0 0,0-1 0 0 0,0 1 0 0 0,0-1 0 0 0,1 1 0 0 0,-1 0 0 0 0,0-1 0 0 0,0 0 19 0 0,0 0 0 0 0,1 1 0 0 0,-1-1 1 0 0,0 0-1 0 0,1 0 0 0 0,-1 1 0 0 0,1-1 0 0 0,-1 0 0 0 0,1 1 0 0 0,-1-1 1 0 0,1 1-1 0 0,-1-1 0 0 0,1 1 0 0 0,0-1 0 0 0,0 0 0 0 0,3-1 233 0 0,0 1 0 0 0,0 0 0 0 0,0 0 0 0 0,0 0 0 0 0,0 1 0 0 0,0-1 0 0 0,8 1 0 0 0,43 9 2190 0 0,-26-4-1505 0 0,40 3 0 0 0,-7-6-149 0 0,-12 1-123 0 0,-1-2 1 0 0,53-7-1 0 0,-29-3-709 0 0,-49 6 187 0 0,33-1 0 0 0,-23 2 183 0 0,180 5 92 0 0,-69 2-345 0 0,-9-9-45 0 0,58 0 128 0 0,-6 11-267 0 0,48-8 67 0 0,-227 0 0 0 0,26-4 0 0 0,-30 5 0 0 0,30-8 0 0 0,4-3-1205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8:24.1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26 10391 0 0,'0'0'1728'0'0,"2"1"-1528"0"0,4 1-120 0 0,1 0 0 0 0,-1 0-1 0 0,1-1 1 0 0,0 0-1 0 0,-1 0 1 0 0,1-1 0 0 0,12 0-1 0 0,11 1-41 0 0,104 20 87 0 0,-74-14 2477 0 0,9 3-540 0 0,-33-7-1211 0 0,-11-1-96 0 0,46-2-1 0 0,163-4 2 0 0,-217 5-760 0 0,220 8 4 0 0,-59-20 0 0 0,-120 5 0 0 0,95 1 0 0 0,335 10 0 0 0,-243-7 0 0 0,131 3 42 0 0,-276-3 194 0 0,109 7 714 0 0,39-1-773 0 0,171 2-58 0 0,-272 0-99 0 0,69-11-20 0 0,-49 0 0 0 0,-65 4 21 0 0,1-5 1 0 0,154-27-1 0 0,-114 13-1283 0 0,-73 13-906 0 0,3-3-4794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8:44.67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1897 3 1839 0 0,'-18'-2'9872'0'0,"18"2"-9844"0"0,-2 1 0 0 0,1-1 0 0 0,0 1 0 0 0,0-1 0 0 0,0 2 0 0 0,0-2 0 0 0,-1 1 0 0 0,0 1 0 0 0,1 0-4 0 0,-4 2 2 0 0,1 0 1 0 0,0 1-1 0 0,1 0 0 0 0,-1-1 0 0 0,-4 9 0 0 0,-13 29 113 0 0,20-39-127 0 0,-23 57 240 0 0,14-34-83 0 0,-10 22 1 0 0,15-39-121 0 0,0 0 0 0 0,-1-1 1 0 0,1 0-1 0 0,-2 0 1 0 0,1 0-1 0 0,-10 8 0 0 0,-4 0-8 0 0,1-2 0 0 0,-31 17 0 0 0,5-4-28 0 0,35-20-13 0 0,-1 1 0 0 0,1 0 0 0 0,1 0 0 0 0,0 0 0 0 0,0 2 0 0 0,1 0 0 0 0,0-1 0 0 0,0 1 0 0 0,1 1 0 0 0,-5 12 0 0 0,-20 47 0 0 0,-11 23 0 0 0,36-82 198 0 0,0 0-1 0 0,-2 0 1 0 0,0-1 0 0 0,1 0-1 0 0,-2 0 1 0 0,0-1-1 0 0,0 0 1 0 0,-1-1 0 0 0,-17 10-1 0 0,21-13-69 0 0,-76 51 600 0 0,68-43-713 0 0,0 0 1 0 0,1 0-1 0 0,-18 22 1 0 0,-34 62-7 0 0,8-9-5 0 0,46-73 33 0 0,0 0 1 0 0,-1-1-1 0 0,-22 19 0 0 0,-6-1 35 0 0,-25 22-18 0 0,50-39-53 0 0,-27 31 0 0 0,-55 96-1 0 0,34-45 0 0 0,34-53 0 0 0,-17 23 0 0 0,-46 50 64 0 0,-6-12-64 0 0,26-30 0 0 0,62-61-37 0 0,0 0 0 0 0,1 1 0 0 0,-16 31 0 0 0,-15 49-228 0 0,10-20 153 0 0,29-72 100 0 0,1 0-1 0 0,-1 0 1 0 0,0 1 0 0 0,0-1 0 0 0,0 0 0 0 0,-1 0-1 0 0,1-1 1 0 0,0 1 0 0 0,-1-1 0 0 0,0 1 0 0 0,0-1-1 0 0,0 0 1 0 0,0 0 0 0 0,0 0 0 0 0,0 0 0 0 0,-1-1-1 0 0,1 1 1 0 0,0-1 0 0 0,-1 0 0 0 0,1 0-1 0 0,-1 0 1 0 0,0 0 0 0 0,1-1 0 0 0,-5 1 0 0 0,7-1-6 0 0,0 0 1 0 0,0 0 0 0 0,1 0 0 0 0,-1-1 0 0 0,0 1-1 0 0,0 0 1 0 0,1 0 0 0 0,-1-1 0 0 0,0 1 0 0 0,1-1 0 0 0,-1 1-1 0 0,1 0 1 0 0,-1-1 0 0 0,1 0 0 0 0,-1 1 0 0 0,1-1-1 0 0,-1 1 1 0 0,0-1 0 0 0,1 0 0 0 0,-8-12-126 0 0,-1-19 18 0 0,4 11 82 0 0,-1 2-124 0 0,1 1 1 0 0,1-1-1 0 0,1 0 1 0 0,1 0-1 0 0,1 0 1 0 0,0 0-1 0 0,2 0 1 0 0,4-33-1 0 0,3-26-368 0 0,4-16 289 0 0,3 0 154 0 0,0 8 293 0 0,-14 82-187 0 0,0-1 0 0 0,0 1-1 0 0,0 0 1 0 0,1 0 0 0 0,0 0 0 0 0,3-5-1 0 0,0 3-13 0 0,-2 7 0 0 0,-1 4 0 0 0,0 0-4 0 0,-1 0-1 0 0,0 0 1 0 0,1 1-1 0 0,-2-1 1 0 0,1 8-1 0 0,-1 31 50 0 0,0-24 57 0 0,-21 227 3537 0 0,18-217-3687 0 0,-5 91 132 0 0,6-70-35 0 0,1-42-48 0 0,0 55 79 0 0,1-56-46 0 0,1 1 1 0 0,0-1-1 0 0,0 1 0 0 0,6 17 0 0 0,-7-24-29 0 0,2 1 0 0 0,-1-1 0 0 0,0 1-1 0 0,0-1 1 0 0,1 1 0 0 0,-1-1 0 0 0,1 0-1 0 0,-1 0 1 0 0,1 0 0 0 0,0 0 0 0 0,-1 0-1 0 0,2 0 1 0 0,-1 0 0 0 0,0-1 0 0 0,0 1-1 0 0,1-1 1 0 0,-1 0 0 0 0,1 1 0 0 0,-1-1-1 0 0,0 0 1 0 0,1 0 0 0 0,-1 0 0 0 0,1 0 0 0 0,0-1-1 0 0,-1 0 1 0 0,1 1 0 0 0,0-1 0 0 0,-1 0-1 0 0,2 0 1 0 0,-2 0 0 0 0,0 0 0 0 0,2-1-1 0 0,-2 1 1 0 0,0-1 0 0 0,1 0 0 0 0,0 1-1 0 0,0-2 1 0 0,-1 1 0 0 0,0 0 0 0 0,1 0-1 0 0,1-2 1 0 0,3-2-2 0 0,0 0 0 0 0,-1 0-1 0 0,0-1 1 0 0,11-12 0 0 0,17-30 24 0 0,-23 33-19 0 0,-1 1-1 0 0,19-20 1 0 0,-18 23-11 0 0,2 1 0 0 0,-1 1 0 0 0,1 0 0 0 0,0 0 0 0 0,15-6 0 0 0,74-28-32 0 0,-81 35 28 0 0,-4 1 9 0 0,0 1 0 0 0,32-7 1 0 0,-41 12-144 0 0,1 0 0 0 0,-1 0 0 0 0,1 1 1 0 0,-1 0-1 0 0,1 1 0 0 0,0-1 1 0 0,-1 2-1 0 0,10 1 0 0 0,6 5-5619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8:44.67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24 23 5983 0 0,'-20'-20'7100'0'0,"20"20"-7086"0"0,0 0 1 0 0,0 0-1 0 0,0 0 0 0 0,0-1 0 0 0,0 1 0 0 0,0 0 0 0 0,0 0 0 0 0,0 0 0 0 0,-1 0 1 0 0,1 0-1 0 0,0 0 0 0 0,0 0 0 0 0,0 0 0 0 0,0 0 0 0 0,0 0 0 0 0,0 0 0 0 0,0 0 1 0 0,0 0-1 0 0,0 0 0 0 0,0-1 0 0 0,-1 1 0 0 0,1 0 0 0 0,0 0 0 0 0,0 0 0 0 0,0 0 1 0 0,0 0-1 0 0,0 0 0 0 0,0 0 0 0 0,0 0 0 0 0,0 0 0 0 0,0 0 0 0 0,0 0 1 0 0,0 0-1 0 0,0 0 0 0 0,0 0 0 0 0,-1 0 0 0 0,1 0 0 0 0,0 0 0 0 0,0 0 0 0 0,0 0 1 0 0,0 0-1 0 0,0 0 0 0 0,0 0 0 0 0,0 0 0 0 0,0 0 0 0 0,0 0 0 0 0,0 0 0 0 0,0 0 1 0 0,0 0-1 0 0,-1 0 0 0 0,1 1 0 0 0,25 86 21 0 0,-15-57-33 0 0,-7-20 137 0 0,1-1 0 0 0,0 0 0 0 0,0 0 0 0 0,0-1 0 0 0,2 1 0 0 0,-1-1 0 0 0,0 0 0 0 0,1 0 0 0 0,1-1 0 0 0,-1 0 0 0 0,2 0 0 0 0,-1 0 0 0 0,10 6 0 0 0,54 28 544 0 0,12 8-186 0 0,-73-42-439 0 0,0 1-1 0 0,0 0 1 0 0,-1 0 0 0 0,0 2 0 0 0,12 15-1 0 0,27 52 170 0 0,-7-8-38 0 0,-34-58-162 0 0,1-1 0 0 0,1 1-1 0 0,0-1 1 0 0,12 9 0 0 0,-2-5 8 0 0,1-1 0 0 0,0 0 0 0 0,44 19 0 0 0,-34-17-32 0 0,32 19 0 0 0,-48-25-3 0 0,-1 1 0 0 0,-1 1 0 0 0,0-1 0 0 0,-1 2 0 0 0,0 0 0 0 0,0 0 0 0 0,-1 1 0 0 0,9 16 0 0 0,29 41 0 0 0,-39-59 0 0 0,1-1 0 0 0,0 0 0 0 0,22 18 0 0 0,-7-11 29 0 0,54 26-1 0 0,-10-6 33 0 0,-55-29-24 0 0,0 1 0 0 0,22 20 1 0 0,-23-17 1 0 0,-1 1 1 0 0,-1 0-1 0 0,1 1 1 0 0,-2 1-1 0 0,9 14 1 0 0,-13-19-33 0 0,37 61 70 0 0,-35-59-51 0 0,1 0 1 0 0,0-1-1 0 0,20 18 0 0 0,-7-12-8 0 0,1-1 0 0 0,0-1 1 0 0,31 14-1 0 0,8 6-3 0 0,-48-26-3 0 0,-1 0-1 0 0,0 1 1 0 0,-1 1 0 0 0,0-1-1 0 0,-1 2 1 0 0,0 0 0 0 0,-1 0-1 0 0,0 1 1 0 0,-1 1 0 0 0,9 17-1 0 0,28 57 83 0 0,-29-52-52 0 0,-13-27 1 0 0,2 2-138 0 0,12 8 734 0 0,-20-19-624 0 0,0 0 0 0 0,-1-1 0 0 0,2 1 0 0 0,-1-1 0 0 0,-1 0 0 0 0,1 1 0 0 0,1-1 0 0 0,-2 0 0 0 0,1 0 0 0 0,0 0 0 0 0,1-1 0 0 0,-1 1 0 0 0,0 0 0 0 0,1 0 0 0 0,-3-3 0 0 0,-3-3-74 0 0,1 0-1 0 0,-6-9 0 0 0,11 14 52 0 0,-26-42-222 0 0,22 35 190 0 0,1-1 0 0 0,-2 1-1 0 0,0 0 1 0 0,-1 0 0 0 0,0 1 0 0 0,-12-12-1 0 0,11 13 25 0 0,-2 0 1 0 0,0 1-1 0 0,1 1 0 0 0,-1-1 0 0 0,-1 1 1 0 0,-10-3-1 0 0,-68-18 69 0 0,52 17 26 0 0,31 7-84 0 0,-15-3 263 0 0,-30-13-1 0 0,31 11-236 0 0,-8-2-22 0 0,22 7 1 0 0,-3-2 0 0 0,1 0 22 0 0,6 3 340 0 0,7 2-335 0 0,0 0-1 0 0,1 0 1 0 0,-1 0-1 0 0,5 3 1 0 0,10 1-32 0 0,71 17 4 0 0,-40-9-75 0 0,-25-7 48 0 0,-1 1 0 0 0,39 16 1 0 0,-55-19 22 0 0,0 1 1 0 0,0 0 0 0 0,-1 0-1 0 0,1 1 1 0 0,-1 0 0 0 0,-1 0-1 0 0,1 1 1 0 0,-1 0 0 0 0,0 1 0 0 0,6 7-1 0 0,46 73 16 0 0,-58-87 202 0 0,-1 1-147 0 0,5 5 1334 0 0,-5-9-1122 0 0,-14-158 432 0 0,13 132-567 0 0,3-1-1 0 0,0 0 1 0 0,10-48-1 0 0,28-64-793 0 0,-33 122 452 0 0,2 0 1 0 0,0-1-1 0 0,1 2 1 0 0,1 0-1 0 0,13-17 1 0 0,6-2-941 0 0,1 2-48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0:28.81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68 0 8575 0 0,'0'0'1032'0'0,"-1"2"-952"0"0,-8 11-61 0 0,8-9-19 0 0,-2 14-3 0 0,-12 47 234 0 0,-15 89 1318 0 0,26-124-1284 0 0,1 1-1 0 0,1-1 0 0 0,3 35 1 0 0,2-33-193 0 0,0 0 0 0 0,2 0 0 0 0,17 57 0 0 0,-14-64 18 0 0,-8-24-73 0 0,1 1 0 0 0,0-1-1 0 0,0 0 1 0 0,-1 1 0 0 0,1-1-1 0 0,0 0 1 0 0,0 0 0 0 0,0 0-1 0 0,3 2 1 0 0,-1 0 24 0 0,-2-2 23 0 0,1-1 24 0 0,2 0-8 0 0,0-1-1 0 0,0 1 0 0 0,0-1 0 0 0,0 0 1 0 0,0 0-1 0 0,0-1 0 0 0,-1 1 1 0 0,1-1-1 0 0,0 0 0 0 0,-1 0 1 0 0,1 0-1 0 0,-1 0 0 0 0,0-1 0 0 0,1 1 1 0 0,-1-1-1 0 0,3-4 0 0 0,6-7 63 0 0,0 0 0 0 0,13-23 0 0 0,-12 19-53 0 0,36-61 77 0 0,-31 49-110 0 0,40-53 1 0 0,-32 54-52 0 0,47-39 0 0 0,-70 66-5 0 0,1-1 0 0 0,0 1 0 0 0,0-1 0 0 0,0 1 0 0 0,6-2 0 0 0,5-3 0 0 0,0 0 0 0 0,-14 7 0 0 0,0-1 0 0 0,-1 1 0 0 0,1 0 0 0 0,0 0 0 0 0,0 0 0 0 0,0 0 0 0 0,-1 0 0 0 0,1 0 0 0 0,0 0 0 0 0,0 0 0 0 0,0 1 0 0 0,-1-1 0 0 0,1 0 0 0 0,1 1 0 0 0,12 9 0 0 0,1 8 0 0 0,-2 0 0 0 0,-1 3 92 0 0,-2 0 1 0 0,8 23-1 0 0,-3-7-17 0 0,14 39-75 0 0,-21-63 0 0 0,32 21 75 0 0,-40-34-74 0 0,0 0 0 0 0,0 0 0 0 0,0 0 0 0 0,0 0 1 0 0,0 0-1 0 0,0 0 0 0 0,0 0 0 0 0,0 0 0 0 0,0 1 0 0 0,1-1 0 0 0,-1 0 0 0 0,0 0 0 0 0,0 0 1 0 0,0 0-1 0 0,0 0 0 0 0,0 0 0 0 0,0 0 0 0 0,0 0 0 0 0,1 0 0 0 0,-1 0 0 0 0,0 0 0 0 0,0 0 1 0 0,0-1-1 0 0,0 1 0 0 0,0 0 0 0 0,0 0 0 0 0,0 0 0 0 0,0 0 0 0 0,1 0 0 0 0,-1 0 0 0 0,0 0 1 0 0,0 0-1 0 0,0 0 0 0 0,0 0 0 0 0,0 0 0 0 0,0 0 0 0 0,0 0 0 0 0,0 0 0 0 0,0-1 1 0 0,0 1-1 0 0,0 0 0 0 0,0 0 0 0 0,0 0 0 0 0,0 0 0 0 0,0 0 0 0 0,1 0 0 0 0,-1 0 0 0 0,0-1 1 0 0,14-16 155 0 0,0-1 0 0 0,22-38 1 0 0,16-48 387 0 0,-7 15-116 0 0,-37 76-318 0 0,-1 0 0 0 0,-1-1-1 0 0,0 0 1 0 0,-1 0 0 0 0,0-1-1 0 0,3-16 1 0 0,-8 28-30 0 0,0-1-1 0 0,0-48 14 0 0,-1 68-877 0 0,1-11 278 0 0,0-1 0 0 0,-1 1 0 0 0,2-1 0 0 0,-1 1 1 0 0,0-1-1 0 0,1 1 0 0 0,0-1 0 0 0,0 0 0 0 0,2 7 0 0 0,24-4-5177 0 0,-11-9 2998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6:32.3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7 455 0 0,'0'0'7790'0'0,"0"3"-6925"0"0,-1 11-449 0 0,1-14-407 0 0,0 0 0 0 0,0 0 0 0 0,0 0-1 0 0,0 1 1 0 0,0-1 0 0 0,0 0 0 0 0,0 0 0 0 0,0 0-1 0 0,0 0 1 0 0,0 1 0 0 0,0-1 0 0 0,0 0 0 0 0,0 0 0 0 0,0 0-1 0 0,0 0 1 0 0,0 0 0 0 0,0 1 0 0 0,0-1 0 0 0,0 0 0 0 0,0 0-1 0 0,0 0 1 0 0,0 0 0 0 0,0 0 0 0 0,0 0 0 0 0,0 1 0 0 0,0-1-1 0 0,1 0 1 0 0,-1 0 0 0 0,0 0 0 0 0,0 0 0 0 0,0 0 0 0 0,0 0-1 0 0,0 0 1 0 0,0 0 0 0 0,0 1 0 0 0,1-1 0 0 0,13 5 649 0 0,23 7 1 0 0,-30-10-486 0 0,0-1 1 0 0,1 0-1 0 0,-1-1 1 0 0,1 0-1 0 0,10-1 1 0 0,12 0 318 0 0,237 9 3468 0 0,-229-6-2714 0 0,13-1 288 0 0,-28 0-2067 0 0,-18 0 450 0 0,-1-1 0 0 0,1 0 0 0 0,0 0 0 0 0,0 0 0 0 0,6-2 1 0 0,3 0 232 0 0,0 0 1 0 0,-1 1-1 0 0,17 1 0 0 0,1-1 65 0 0,-14 0-122 0 0,27-1 195 0 0,71 5 0 0 0,-97-2-257 0 0,0-1 1 0 0,0 0-1 0 0,22-4 0 0 0,-26 4 6 0 0,0-1 0 0 0,0 2 0 0 0,27 4 0 0 0,-24-2 8 0 0,0-1 0 0 0,21-1 0 0 0,36-2 59 0 0,28-1-37 0 0,-85 2-46 0 0,1 0 0 0 0,34 5 0 0 0,1 1 10 0 0,103-4 183 0 0,163-19 0 0 0,-235 15-151 0 0,-35 2-8 0 0,48 1-45 0 0,18 0 1 0 0,-69-3 30 0 0,73-6 35 0 0,-92 5-76 0 0,-17 3 0 0 0,-1-1 0 0 0,0 0 0 0 0,0 0 0 0 0,16-6 0 0 0,-15 3 0 0 0,35-9 0 0 0,-16 6 0 0 0,-2 1-940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6:36.0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4807 0 0,'0'0'1662'0'0,"2"2"-1606"0"0,7 3-10 0 0,-7-4 350 0 0,0 0-180 0 0,32 12 1718 0 0,-32-12-1628 0 0,9 3 294 0 0,57 16 960 0 0,-61-18-1426 0 0,0 0 0 0 0,0 0-1 0 0,0 0 1 0 0,12 0 0 0 0,-3 0 44 0 0,8 0 110 0 0,1 0 0 0 0,42-4 1 0 0,-38 1 39 0 0,36 2 0 0 0,-54-1-249 0 0,0 0 0 0 0,0-1 0 0 0,17-2 0 0 0,-16 1 14 0 0,-1 1-1 0 0,23 0 1 0 0,-9 1 428 0 0,-17-1-388 0 0,0 2-1 0 0,15 1 0 0 0,44 2 32 0 0,-55-3-113 0 0,1 0 0 0 0,20-1-1 0 0,4 0 106 0 0,2-1 6 0 0,12 2 28 0 0,-24 0-56 0 0,41-3-1 0 0,11 1-24 0 0,19-4 31 0 0,-78 5-75 0 0,26-4 1 0 0,12 0-17 0 0,-37 5-51 0 0,0 1 0 0 0,30 6 0 0 0,-17-3 659 0 0,0-3 1 0 0,65-1 0 0 0,-23-2-1075 0 0,-14 0-144 0 0,-1-3 0 0 0,1-2 1 0 0,92-23-1 0 0,-145 28 193 0 0,1-1 0 0 0,17 0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6:48.6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 2815 0 0,'0'0'7712'0'0,"1"1"-7544"0"0,2 0-101 0 0,-1 1 0 0 0,1-1 0 0 0,0 0 1 0 0,0 0-1 0 0,0-1 0 0 0,0 1 0 0 0,-1-1 0 0 0,5 1 0 0 0,-4-1-23 0 0,-1 1 119 0 0,10-3 186 0 0,-10 2-173 0 0,55-2 1152 0 0,-35 1-1214 0 0,-18 1-82 0 0,30-6-18 0 0,-19 5-14 0 0,12 0 0 0 0,15 7 0 0 0,34-5 1636 0 0,-41-2-1098 0 0,-13 1-400 0 0,108 3 230 0 0,-121-3-368 0 0,138 7-12 0 0,-87 0-1820 0 0,-46-8 876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6:51.6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87 1839 0 0,'-1'-2'278'0'0,"-1"-17"3008"0"0,1-6 4140 0 0,2 17-5456 0 0,4 10-935 0 0,1 0-1182 0 0,13 9 419 0 0,-18-10-148 0 0,3-1-75 0 0,0-1-1 0 0,0 1 1 0 0,-1-1-1 0 0,1 0 1 0 0,0 0 0 0 0,3-2-1 0 0,-3 1-18 0 0,-1 1 0 0 0,1 0 0 0 0,-1 0 0 0 0,1 0 0 0 0,0 0 0 0 0,0 1 0 0 0,5-1 0 0 0,-7 1-13 0 0,1 1 0 0 0,0-1 0 0 0,0 0 1 0 0,0-1-1 0 0,-1 1 0 0 0,1 0 0 0 0,0-1 0 0 0,0 1 0 0 0,0-1 0 0 0,-1 0 0 0 0,1 0 0 0 0,0 0 0 0 0,-1 0 0 0 0,4-3 0 0 0,-1 2 8 0 0,0 0 0 0 0,-1 0 0 0 0,1 0 0 0 0,0 0 0 0 0,0 1 0 0 0,0 0 0 0 0,0 0 0 0 0,5 0 0 0 0,44 1 205 0 0,-40 0-180 0 0,-1 0 1 0 0,24-2-1 0 0,-13-2-7 0 0,1 2 1 0 0,0 0 0 0 0,0 2-1 0 0,45 5 1 0 0,-62-3-53 0 0,0 0 0 0 0,0 0 0 0 0,-1 1 0 0 0,11 4 0 0 0,5 3 985 0 0,7-5 72 0 0,12 0-1703 0 0,-18-4-670 0 0,-23 0 1234 0 0,-1-1 1 0 0,1 0-1 0 0,0 0 1 0 0,-1 0-1 0 0,1 0 1 0 0,0 0-1 0 0,-1-1 1 0 0,1 1-1 0 0,-1 0 1 0 0,1 0-1 0 0,0 0 0 0 0,-1-1 1 0 0,1 1-1 0 0,0 0 1 0 0,-1 0-1 0 0,2-1 1 0 0,0-1-284 0 0,10-3-936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6:55.0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2 3335 0 0,'-12'-2'7656'0'0,"14"3"-7541"0"0,1 2-40 0 0,2 1-10 0 0,17 1 306 0 0,-10-4-349 0 0,3 0-22 0 0,-3 1 0 0 0,1-1 0 0 0,4 1 0 0 0,1-1 0 0 0,-2 1 0 0 0,1 1 0 0 0,-2-2 0 0 0,1 1 0 0 0,-2-1 0 0 0,2 0 0 0 0,-2-1 0 0 0,2 2 0 0 0,-1 0 0 0 0,2-3 0 0 0,2-2 0 0 0,-5 1 0 0 0,1 0 0 0 0,-2 2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6:56.7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328 39 2759 0 0,'0'0'126'0'0,"0"-2"-5"0"0,3-7-96 0 0,-3-4 3017 0 0,-2 11-2683 0 0,1 1 1 0 0,-1 0 0 0 0,0-1-1 0 0,1 1 1 0 0,-1 0-1 0 0,0 0 1 0 0,0 0 0 0 0,0 0-1 0 0,0 1 1 0 0,0-1 0 0 0,0 0-1 0 0,0 1 1 0 0,0-1-1 0 0,-5 1 1 0 0,-35-1-498 0 0,26 2 688 0 0,-26 0-307 0 0,-18-1 82 0 0,37 0-325 0 0,18 2 0 0 0,0 0 0 0 0,-4 0 0 0 0,4-1 0 0 0,-1 0 0 0 0,1 0 0 0 0,0-1 0 0 0,-1 0 0 0 0,1 0 0 0 0,-1-1 0 0 0,-6 0 0 0 0,6-1 0 0 0,-23 1 0 0 0,19 2 0 0 0,11 0 0 0 0,9 1 0 0 0,-10-2 0 0 0,15 3 0 0 0,7 2 0 0 0,-18-4 0 0 0,0 0 0 0 0,1 0 0 0 0,-1-1 0 0 0,0 1 0 0 0,6-1 0 0 0,44 2 0 0 0,-32-2 0 0 0,-18-1 0 0 0,1-1 0 0 0,17 1 0 0 0,25 2 0 0 0,-18-1 0 0 0,-5 1 0 0 0,16-2 0 0 0,-24 0 0 0 0,-1 2 0 0 0,2-2 0 0 0,-1 1 2926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7:00.5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1 174 455 0 0,'1'-13'203'0'0,"0"10"845"0"0,0-6 17 0 0,1 1 0 0 0,0-1-1 0 0,0 0 1 0 0,7-13 1473 0 0,-8 22-2489 0 0,0-1 0 0 0,0 1-1 0 0,1 0 1 0 0,-1 0-1 0 0,0-1 1 0 0,1 1 0 0 0,-1-1-1 0 0,0 1 1 0 0,2-2-1 0 0,-2 1-12 0 0,0 1-1 0 0,0-1 0 0 0,0 1 0 0 0,0-1 0 0 0,-1 1 1 0 0,1 0-1 0 0,0-1 0 0 0,0 1 0 0 0,0 0 0 0 0,0 0 0 0 0,0 0 1 0 0,0 0-1 0 0,0 0 0 0 0,0 0 0 0 0,0 0 0 0 0,0 0 1 0 0,0 0-1 0 0,0 0 0 0 0,0 0 0 0 0,-1 0 0 0 0,1 1 1 0 0,0-1-1 0 0,2 1 0 0 0,9 7 214 0 0,-9-7-166 0 0,-1 1-1 0 0,1-1 1 0 0,-1 1-1 0 0,1-1 1 0 0,-1 0-1 0 0,1 0 1 0 0,4 1-1 0 0,-4-2 228 0 0,-1 0-12 0 0,14 2 47 0 0,-11-1-255 0 0,-1-1 1 0 0,0 1 0 0 0,1-1-1 0 0,-1 0 1 0 0,8-1-1 0 0,-4-1 34 0 0,-3 1-28 0 0,0 0-1 0 0,0 0 1 0 0,0 0-1 0 0,0 1 1 0 0,0-1-1 0 0,0 1 1 0 0,9 1-1 0 0,-6 0-28 0 0,1-1-1 0 0,-1 0 1 0 0,1-1-1 0 0,0 0 1 0 0,-1 0-1 0 0,10-3 1 0 0,-7 1 250 0 0,0 1 0 0 0,20-1 1 0 0,-22 3 39 0 0,0 0 0 0 0,-1-1 0 0 0,15-2 0 0 0,31 0 355 0 0,-52 3-689 0 0,1 0 0 0 0,-1 0 0 0 0,0 0 0 0 0,1 0 0 0 0,-1 0 0 0 0,0 1 0 0 0,1-1-1 0 0,3 2 1 0 0,-4-1-2 0 0,-1-1 0 0 0,1 1 0 0 0,0-1 0 0 0,0 1 0 0 0,0-1 0 0 0,0 0 0 0 0,-1 0 0 0 0,1 1 0 0 0,0-1 0 0 0,0-1 0 0 0,2 1 0 0 0,-3 0-9 0 0,0 0 0 0 0,-1-1 0 0 0,1 1-1 0 0,0 0 1 0 0,0 0 0 0 0,-1 0 0 0 0,1 0 0 0 0,0 1 0 0 0,0-1-1 0 0,-1 0 1 0 0,1 0 0 0 0,0 0 0 0 0,0 1 0 0 0,-1-1-1 0 0,1 0 1 0 0,1 1 0 0 0,2 1 27 0 0,20-3 266 0 0,-7 0-42 0 0,-14 1-191 0 0,7 1 83 0 0,-1 0 1 0 0,0 0-1 0 0,18 4 1 0 0,-16-2-51 0 0,0-1 1 0 0,0-1-1 0 0,13 0 0 0 0,-12 0-44 0 0,0 0-1 0 0,22 5 0 0 0,-17-3-9 0 0,1-1-1 0 0,0 0 0 0 0,32-2 1 0 0,-34 0-18 0 0,75 5 20 0 0,21-1 51 0 0,-80-4-67 0 0,-24 1-16 0 0,0-1 0 0 0,0 0 0 0 0,0 0 0 0 0,0-1 0 0 0,0 0 0 0 0,11-3 0 0 0,-3-2 25 0 0,1 2-1 0 0,-1 0 1 0 0,1 0-1 0 0,0 2 1 0 0,0 0-1 0 0,28 1 1 0 0,-39 1-16 0 0,0-1 1 0 0,0 0 0 0 0,0 0-1 0 0,0 0 1 0 0,8-3 0 0 0,16-3 13 0 0,35-6 44 0 0,-42 7-58 0 0,0 2 0 0 0,25-2-1 0 0,-7 3-1 0 0,56 1 28 0 0,5 2-56 0 0,-95-1 8 0 0,1 1 1 0 0,-1-1-1 0 0,1 0 0 0 0,7-3 0 0 0,16-2 15 0 0,-13 4-23 0 0,-12 0 0 0 0,1 1 0 0 0,-1 1 0 0 0,0-1 0 0 0,0 1 0 0 0,12 1 0 0 0,-14-1 10 0 0,0 0 0 0 0,0 0-1 0 0,-1 0 1 0 0,1-1 0 0 0,0 1-1 0 0,0-1 1 0 0,-1 0 0 0 0,6-2-1 0 0,18-3 59 0 0,37-3 27 0 0,-43 6-81 0 0,1 0-1 0 0,0 1 1 0 0,29 1-1 0 0,63 0-13 0 0,-67-1 0 0 0,-1-2 0 0 0,-34 3 0 0 0,1-1 0 0 0,-1 2 0 0 0,0 0 0 0 0,24 3 0 0 0,50 11 0 0 0,-54-14 0 0 0,-25 0 0 0 0,1 0 0 0 0,-1 0 0 0 0,13 2 0 0 0,-8 0 0 0 0,1-1 0 0 0,0-1 0 0 0,-1 0 0 0 0,17-2 0 0 0,11 1 0 0 0,87-6 2 0 0,-1 1-24 0 0,-121 6 68 0 0,0 0-474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7:02.8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6 919 0 0,'-3'-1'67'0'0,"-9"-3"138"0"0,11 4-158 0 0,1 0-1 0 0,0 0 0 0 0,0 0 0 0 0,-1 0 1 0 0,1 0-1 0 0,0 0 0 0 0,0 0 0 0 0,-1 0 0 0 0,1 0 1 0 0,0 0-1 0 0,-1 0 0 0 0,1 0 0 0 0,0 0 0 0 0,0 0 1 0 0,0 0-1 0 0,-1 0 0 0 0,1 1 0 0 0,0-1 0 0 0,0 0 1 0 0,-1 0-1 0 0,1 0 0 0 0,0 0 0 0 0,0 1 1 0 0,0-1-1 0 0,-1 0 0 0 0,1 0 0 0 0,0 0 0 0 0,0 0 1 0 0,0 1-1 0 0,0-1 0 0 0,0 0 0 0 0,-1 0 0 0 0,1 1 1 0 0,0-1-1 0 0,-9 12 5077 0 0,8-11-4748 0 0,1-1-1 0 0,-1 1 0 0 0,1 0 0 0 0,0 0 1 0 0,-1 0-1 0 0,1 0 0 0 0,0 0 1 0 0,-1 0-1 0 0,1 0 0 0 0,0 0 0 0 0,0 0 1 0 0,0 1-1 0 0,25-11 275 0 0,-25 9-649 0 0,0 0 0 0 0,1 0 0 0 0,-1-1 0 0 0,0 1 0 0 0,1 0 0 0 0,-1 0 0 0 0,0 0 0 0 0,1 0 0 0 0,-1 0 0 0 0,1 0 0 0 0,-1 0 0 0 0,0 0 0 0 0,1 0 0 0 0,-1 0 0 0 0,0 0 0 0 0,1 0 0 0 0,-1 0 0 0 0,1 0 0 0 0,-1 0 0 0 0,0 1 0 0 0,1-1 0 0 0,-1 0 0 0 0,0 0 0 0 0,1 0 0 0 0,-1 1 0 0 0,0-1 0 0 0,1 0 0 0 0,-1 0 0 0 0,0 1 0 0 0,3 1 0 0 0,-1 0 0 0 0,1 0 0 0 0,-1 0 0 0 0,1-1 0 0 0,-1 1 0 0 0,6 2 0 0 0,-1-2 0 0 0,0 1 0 0 0,0-1 0 0 0,10 2 0 0 0,-2-2 0 0 0,-4-5 42 0 0,-9 2-1 0 0,-1 0 0 0 0,1 1 0 0 0,-1 0 0 0 0,1-1 0 0 0,0 1-1 0 0,-1 0 1 0 0,1 0 0 0 0,-1 0 0 0 0,1 0 0 0 0,0 0 0 0 0,-1 0-1 0 0,1 0 1 0 0,-1 1 0 0 0,1-1 0 0 0,0 1 0 0 0,-1-1 0 0 0,3 2 0 0 0,-2-2 98 0 0,0 1 1 0 0,1-1 0 0 0,-1 1 0 0 0,0-1 0 0 0,0 0 0 0 0,1 0 0 0 0,-1 0 0 0 0,0 0-1 0 0,0 0 1 0 0,3-1 0 0 0,17 1 860 0 0,-9 2-789 0 0,0-1 0 0 0,1-1 0 0 0,-1 0-1 0 0,19-2 1 0 0,17-1 195 0 0,10 1-34 0 0,39 2 217 0 0,-86 1-489 0 0,0 0 1 0 0,0 1-1 0 0,0 0 1 0 0,-1 1-1 0 0,1 0 1 0 0,11 6-1 0 0,2 4 79 0 0,-23-11-152 0 0,1 0-1 0 0,-1 0 1 0 0,1 0 0 0 0,0-1-1 0 0,0 0 1 0 0,0 1 0 0 0,-1-1-1 0 0,1 0 1 0 0,0 0 0 0 0,1-1-1 0 0,-1 1 1 0 0,0-1 0 0 0,0 1-1 0 0,0-1 1 0 0,0 0 0 0 0,0 0-1 0 0,0-1 1 0 0,0 1 0 0 0,5-1-1 0 0,-3 2 41 0 0,8 8-54 0 0,-2-3-13 0 0,4-7 0 0 0,2-1 0 0 0,-2-1 0 0 0,20-4 0 0 0,-21 4 0 0 0,12-14 0 0 0,-13 10 84 0 0,1 0-1 0 0,-1 1 1 0 0,1 0-1 0 0,0 1 1 0 0,1 1 0 0 0,-1 0-1 0 0,16-1 1 0 0,42-13-243 0 0,-67 16 356 0 0,0 0-476 0 0,-1 1 1 0 0,1-1 0 0 0,0 1-1 0 0,-1 0 1 0 0,8 0 0 0 0,-10 1-162 0 0,0 0 0 0 0,1 0 0 0 0,-1 1 0 0 0,0-1 1 0 0,0 1-1 0 0,0-1 0 0 0,0 1 0 0 0,0 0 0 0 0,0 0 0 0 0,0 0 0 0 0,0 0 0 0 0,0 0 1 0 0,-1 1-1 0 0,1-1 0 0 0,2 2 0 0 0,15 15-4135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7:05.6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2759 0 0,'0'0'3408'0'0,"2"0"-3341"0"0,9 4-54 0 0,3 4-13 0 0,13 0 3842 0 0,-14-6-2660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7:06.4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1978 7 17391 0 0,'0'0'396'0'0,"-2"-1"52"0"0,-36-3 4 0 0,1 2 0 0 0,-56 4 0 0 0,54 1-452 0 0,-247 4-1664 0 0,206-6 1664 0 0,-1 1 0 0 0,-27-6 176 0 0,93 3-139 0 0,-64-1 414 0 0,-4 3-443 0 0,-74-2 280 0 0,42 2-288 0 0,9 0 0 0 0,-31-4 1080 0 0,96 3-1080 0 0,-1 3 0 0 0,-46 8 0 0 0,70-8 0 0 0,-26 2 0 0 0,20-3 0 0 0,-83 10 0 0 0,88-10 25 0 0,-59 4 200 0 0,75-5-262 0 0,-1-1 0 0 0,1 1 1 0 0,0 0-1 0 0,0-1 0 0 0,-1 2 1 0 0,-2 0-1 0 0,-7 3-284 0 0,-9-4-1449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0:32.95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73 558 3679 0 0,'2'-22'-19'0'0,"4"-37"2259"0"0,-2-63-1 0 0,-5 54-927 0 0,-3 1 0 0 0,-19-96 0 0 0,12 106 814 0 0,11 61-1752 0 0,5 323 534 0 0,-4-279-865 0 0,-2 134 209 0 0,-10-11-66 0 0,-18 216 289 0 0,22-306-293 0 0,4 0-1 0 0,13 146 0 0 0,-9-212-65 0 0,0-6 1218 0 0,-2-15-1005 0 0,-1-37-932 0 0,-6-80 1011 0 0,8 110-362 0 0,0 0 0 0 0,1 0 0 0 0,1 0 0 0 0,0 0 0 0 0,0 0 0 0 0,2 1 0 0 0,-1-1 0 0 0,2 1 0 0 0,9-21 0 0 0,-9 25-38 0 0,0-1 1 0 0,0 1-1 0 0,1-1 0 0 0,1 2 0 0 0,-1-1 0 0 0,1 1 0 0 0,11-10 0 0 0,4-1-10 0 0,33-19-1 0 0,-45 32-3 0 0,0 0-1 0 0,0 1 0 0 0,0 0 1 0 0,0 1-1 0 0,1 0 0 0 0,0 0 1 0 0,19-1-1 0 0,-11 2-5 0 0,-15 4 10 0 0,-2-1-5 0 0,-1-1 3 0 0,0 0 1 0 0,0 1 0 0 0,0-1 0 0 0,-1 0 0 0 0,1 0-1 0 0,0 1 1 0 0,0-1 0 0 0,-1 1 0 0 0,1-1 0 0 0,0 0-1 0 0,-1 1 1 0 0,1-1 0 0 0,-1 1 0 0 0,1 0 0 0 0,0 0-1 0 0,2 2 2 0 0,1 0 2 0 0,0 0 0 0 0,0 0 0 0 0,0 0 0 0 0,-1 1 0 0 0,1-1 0 0 0,-1 1 0 0 0,0 0 0 0 0,0 0 0 0 0,0 0 0 0 0,-1 1 0 0 0,0-1 0 0 0,4 8 0 0 0,-2-1 0 0 0,1 4 0 0 0,-3 2 0 0 0,-1 0 0 0 0,-3 32 0 0 0,1-24 0 0 0,0 10 40 0 0,-1 24-28 0 0,7 92 0 0 0,-4-148-63 0 0,-1 0 0 0 0,0-1 0 0 0,1 1 0 0 0,-1 0 0 0 0,1-1 0 0 0,0 1 0 0 0,0-1 0 0 0,0 1 0 0 0,2 2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7:07.8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670 16 1375 0 0,'0'0'4243'0'0,"-2"-8"-1223"0"0,-20 7-2099 0 0,-1-1 333 0 0,-75-2 1148 0 0,93 3-2365 0 0,1 1-1 0 0,-1 0 0 0 0,1 1 0 0 0,-8 0 0 0 0,-14 2 79 0 0,-124-2-47 0 0,-147-2-72 0 0,276 1 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7:09.9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139 0 7831 0 0,'0'0'1048'0'0,"-1"2"-944"0"0,0-1-95 0 0,1-1 0 0 0,-1 1 0 0 0,1 0-1 0 0,-1-1 1 0 0,0 1 0 0 0,1 0-1 0 0,-1-1 1 0 0,0 1 0 0 0,0-1 0 0 0,1 1-1 0 0,-1-1 1 0 0,0 1 0 0 0,0-1 0 0 0,0 0-1 0 0,1 0 1 0 0,-1 1 0 0 0,0-1 0 0 0,0 0-1 0 0,-1 0 1 0 0,0 0 56 0 0,0 0-1 0 0,-12-8 195 0 0,12 7-52 0 0,-10 4 246 0 0,4-1 85 0 0,0 0 0 0 0,0 1 1 0 0,-10 5-1 0 0,7-3-226 0 0,10-4 0 0 0,-1 0-66 0 0,-22 13 354 0 0,14-9 2089 0 0,28 9-1868 0 0,-15-13-655 0 0,1 1 0 0 0,-1 0 0 0 0,0-1 0 0 0,1 0-1 0 0,0 0 1 0 0,-1 0 0 0 0,7 1 0 0 0,0-1-882 0 0,7 2 1215 0 0,22 0 1 0 0,17 2-1372 0 0,-36-3 1013 0 0,8 1 158 0 0,49 0-1 0 0,14-5-12 0 0,-57 0-265 0 0,162-17 200 0 0,-159 13-314 0 0,-12 3-145 0 0,-1-1 0 0 0,44-13-1 0 0,-40 5-4498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7:12.9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470 57 1375 0 0,'-1'0'107'0'0,"-55"-29"5785"0"0,39 20-6204 0 0,8 4 382 0 0,7 4-19 0 0,1 0 0 0 0,-1 0 0 0 0,0 0 0 0 0,0 0 1 0 0,0 0-1 0 0,0 1 0 0 0,-4-2 0 0 0,-23-4 770 0 0,28 6-453 0 0,-1 1 31 0 0,-75 12 2327 0 0,2-1-1534 0 0,2 1-620 0 0,-14 1-304 0 0,74-11-268 0 0,3 0 1622 0 0,22 8-1476 0 0,-5-7-146 0 0,1 0 0 0 0,-1-1 0 0 0,1 0 0 0 0,-1 0 0 0 0,1-1 0 0 0,14 3 0 0 0,53 4 0 0 0,-38-5 0 0 0,114 4 749 0 0,-71-6-634 0 0,87 10 13 0 0,111-7-128 0 0,-227-5 0 0 0,124-5 714 0 0,-153 1-332 0 0,-22 4-365 0 0,0 0-1 0 0,0 0 0 0 0,0 0 1 0 0,0 0-1 0 0,0-1 1 0 0,0 1-1 0 0,0 0 1 0 0,0 0-1 0 0,1 0 1 0 0,-1 0-1 0 0,0 0 1 0 0,0 0-1 0 0,0-1 1 0 0,0 1-1 0 0,0 0 1 0 0,0 0-1 0 0,0 0 1 0 0,0 0-1 0 0,0 0 1 0 0,0 0-1 0 0,0-1 1 0 0,0 1-1 0 0,0 0 0 0 0,0 0 1 0 0,0 0-1 0 0,0 0 1 0 0,0 0-1 0 0,0-1 1 0 0,-1 1-1 0 0,1 0 1 0 0,0 0-1 0 0,0 0 1 0 0,0 0-1 0 0,0 0 1 0 0,0 0-1 0 0,0 0 1 0 0,0 0-1 0 0,0-1 1 0 0,0 1-1 0 0,0 0 1 0 0,-1 0-1 0 0,1 0 1 0 0,0 0-1 0 0,0 0 0 0 0,0 0 1 0 0,0 0-1 0 0,0 0 1 0 0,0 0-1 0 0,-1 0 1 0 0,1 0-1 0 0,0 0 1 0 0,0 0-1 0 0,0 0 1 0 0,0 0-1 0 0,-23-8 500 0 0,4 5-452 0 0,0 1 0 0 0,-1 1 1 0 0,-31 2-1 0 0,8 0-4 0 0,-28 0-3 0 0,-170-6 63 0 0,99 0 132 0 0,50 6-36 0 0,-24-2-144 0 0,111 0-67 0 0,-1 1-1 0 0,0-1 1 0 0,1 1-1 0 0,-1 1 1 0 0,-7 0 0 0 0,9 0-1 0 0,-1-1 0 0 0,1 0 0 0 0,0 0 0 0 0,-1 0 0 0 0,1-1 0 0 0,-8-1 0 0 0,33 1-289 0 0,0 0 0 0 0,40 4-1 0 0,350 23-138 0 0,-220-30 424 0 0,-146-3 0 0 0,-7-1 0 0 0,-14 2-288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7:15.5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824 171 2615 0 0,'0'0'3256'0'0,"-1"4"-2982"0"0,-1 13 36 0 0,1-13 994 0 0,-8-1-664 0 0,9-2-610 0 0,-1-1 0 0 0,1 0 0 0 0,0 1 0 0 0,-1-1 0 0 0,1 0 0 0 0,-1 0 0 0 0,0 0 1 0 0,1 1-1 0 0,-1-1 0 0 0,1 0 0 0 0,-1 0 0 0 0,1 0 0 0 0,-1 0 0 0 0,1 0 1 0 0,-1 0-1 0 0,1 0 0 0 0,-1 0 0 0 0,0 0 0 0 0,1 0 0 0 0,-1 0 0 0 0,-1-1 538 0 0,-17 3 312 0 0,-6-2 286 0 0,22-1-1115 0 0,0 1 0 0 0,0 0 1 0 0,0 0-1 0 0,0 0 0 0 0,0 0 1 0 0,0 1-1 0 0,0-1 0 0 0,0 1 1 0 0,-4 1-1 0 0,0 1 36 0 0,0 0-1 0 0,-1-1 1 0 0,1 0-1 0 0,-1 0 1 0 0,1-1-1 0 0,-1 0 1 0 0,1 0-1 0 0,-1-1 1 0 0,-13-1-1 0 0,5 1 143 0 0,-31 2 0 0 0,30-1-34 0 0,-30-1-1 0 0,-15 0-36 0 0,11 1-75 0 0,47-1-83 0 0,0 0 0 0 0,0 1 0 0 0,0-1 0 0 0,0 1 0 0 0,-7 2 0 0 0,-8 1 0 0 0,10-3 0 0 0,5-1 0 0 0,1 0 0 0 0,0 0 0 0 0,0 1 0 0 0,0-1 0 0 0,0 1 0 0 0,0 0 0 0 0,0 0 0 0 0,0 0 0 0 0,1 0 0 0 0,-4 2 0 0 0,-6 3 0 0 0,-1-1 0 0 0,-16 5 0 0 0,-15 6 0 0 0,30-10 274 0 0,0-1 0 0 0,-24 5 0 0 0,17-5-8 0 0,18-4-208 0 0,0-1 0 0 0,0 1 0 0 0,0-1 0 0 0,0 1-1 0 0,-1-1 1 0 0,1 0 0 0 0,0 0 0 0 0,-4-1 0 0 0,-25-1 177 0 0,30 2-99 0 0,15-7-124 0 0,-5 3-32 0 0,1 2 0 0 0,-1-1 1 0 0,1 1-1 0 0,0 0 0 0 0,-1 1 0 0 0,17-1 0 0 0,7-1-9 0 0,3 2 29 0 0,-25 1 0 0 0,0 0 0 0 0,-1-1 0 0 0,10-1 0 0 0,-8 1 0 0 0,0 1 0 0 0,-1 0 0 0 0,1 1 0 0 0,0 0 0 0 0,16 4 0 0 0,14 1 0 0 0,37-3 0 0 0,-1-3 0 0 0,79-11 0 0 0,-137 10-57 0 0,0-2 0 0 0,0 0-1 0 0,-1-1 1 0 0,1-1 0 0 0,32-13-1 0 0,-46 15 4 0 0,-3 1 30 0 0,0 1 0 0 0,0 0 0 0 0,1-1 0 0 0,-1 1 0 0 0,1 0 0 0 0,-1 1 1 0 0,0-1-1 0 0,1 0 0 0 0,2 0 0 0 0,14-3-5 0 0,-19 4 29 0 0,0 0 1 0 0,1 0-1 0 0,-1 0 0 0 0,0 0 1 0 0,0 0-1 0 0,1 0 1 0 0,-1 0-1 0 0,0 0 0 0 0,1 0 1 0 0,-1-1-1 0 0,0 1 0 0 0,1 0 1 0 0,-1 0-1 0 0,0 0 1 0 0,0 0-1 0 0,1-1 0 0 0,-1 1 1 0 0,0 0-1 0 0,0 0 0 0 0,0-1 1 0 0,1 1-1 0 0,-1 0 1 0 0,0 0-1 0 0,0-1 0 0 0,0 1 1 0 0,0 0-1 0 0,1-1 0 0 0,-1 1 1 0 0,0-1-1 0 0,4-6 13 0 0,-3 6 104 0 0,-56-4 640 0 0,-265-5-555 0 0,280 7-204 0 0,-53-8 2 0 0,56 5 0 0 0,-53-1 0 0 0,-64 12 296 0 0,134-3-225 0 0,12 0-52 0 0,0-1 1 0 0,0-1 0 0 0,1 1-1 0 0,-1-1 1 0 0,0-1 0 0 0,-11-1-1 0 0,17 2-20 0 0,1 0 0 0 0,1-1 1 0 0,-1 1-1 0 0,1 0 1 0 0,-1 0-1 0 0,1 0 0 0 0,-1-1 1 0 0,0 1-1 0 0,1 0 1 0 0,-1 0-1 0 0,1-1 0 0 0,-1 1 1 0 0,1 0-1 0 0,-1-1 1 0 0,1 1-1 0 0,0-1 0 0 0,-1 1 1 0 0,1-1-1 0 0,-1 1 1 0 0,1-1-1 0 0,0 1 0 0 0,-1-1 1 0 0,1 1-1 0 0,0-1 1 0 0,0 1-1 0 0,-1-1 1 0 0,1 0-1 0 0,-1 0-79 0 0,12 0-73 0 0,-1 0 77 0 0,1-1 1 0 0,9-2-1 0 0,-10 1 33 0 0,26-9-66 0 0,-29 9 80 0 0,1 0 0 0 0,0 0 1 0 0,9-1-1 0 0,-6 2 11 0 0,0-1 0 0 0,0 0 0 0 0,0 0 0 0 0,-1-1 0 0 0,1 0 0 0 0,-1 0 0 0 0,13-9 0 0 0,-16 10 11 0 0,0 0 0 0 0,0 0 0 0 0,0 0-1 0 0,1 1 1 0 0,-1 0 0 0 0,1 1-1 0 0,-1-1 1 0 0,1 2 0 0 0,0-1 0 0 0,9 1-1 0 0,24-3-40 0 0,110-11-98 0 0,-22 3 92 0 0,-103 8 54 0 0,35-4 0 0 0,73-19 0 0 0,-127 23 0 0 0,23-1 0 0 0,-26 4 0 0 0,8-3 0 0 0,-7 1 0 0 0,-7 4 0 0 0,-5 3 0 0 0,-13 4 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7:18.1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575 47 3679 0 0,'-1'-1'3762'0'0,"-6"-1"-3308"0"0,1 0 1 0 0,-1 0-1 0 0,0 1 1 0 0,1 0-1 0 0,-1 1 1 0 0,0-1-1 0 0,0 1 1 0 0,-11 2-1 0 0,7-2-93 0 0,0 1-1 0 0,-12-3 1 0 0,-35-3 43 0 0,-79 2 0 0 0,31 2-122 0 0,97 1-283 0 0,-4 0 12 0 0,0-1 0 0 0,0 0 1 0 0,0-1-1 0 0,0 0 0 0 0,-22-8 1254 0 0,130 5-991 0 0,-39 1-268 0 0,17 1-6 0 0,93 8 0 0 0,-62 1 0 0 0,-91-5 0 0 0,3 2 0 0 0,-2 0 0 0 0,-5 1 0 0 0,-11 0 0 0 0,-11 0 0 0 0,12-4 0 0 0,-42 13 282 0 0,0-2 0 0 0,-48 6 0 0 0,1-7 26 0 0,0-4 0 0 0,-102-6 1 0 0,189 0-296 0 0,-20-6 9 0 0,22 6-109 0 0,3-1 52 0 0,0 1 1 0 0,0 0-1 0 0,0-1 1 0 0,0 1 0 0 0,0-1-1 0 0,0 0 1 0 0,3-1-1 0 0,9-3-112 0 0,63-4 34 0 0,-1 4 0 0 0,78 5-1 0 0,-75 1 86 0 0,19-5 28 0 0,-48 2 0 0 0,-34 1 0 0 0,1 0 0 0 0,-5 1-10 0 0,-10 0 103 0 0,-5 0 64 0 0,-34 2 225 0 0,-55 9-1 0 0,-35 3-48 0 0,58-10-262 0 0,39-1-53 0 0,0-2 1 0 0,0-1-1 0 0,-32-4 0 0 0,46 1-18 0 0,4 0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7:28.8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64 3623 0 0,'0'0'166'0'0,"1"-1"59"0"0,1 0-121 0 0,0-1 0 0 0,0 0 0 0 0,-1 1 0 0 0,0-1 0 0 0,1 0 1 0 0,-1 0-1 0 0,0 0 0 0 0,0 0 0 0 0,1 0 0 0 0,-2 0 0 0 0,1-1 0 0 0,0 1 0 0 0,0 0 0 0 0,-1 0 0 0 0,1-1 0 0 0,0-4 232 0 0,2 6-249 0 0,0 0-1 0 0,0-1 0 0 0,0 1 0 0 0,0-1 1 0 0,0 0-1 0 0,0 0 0 0 0,3-3 0 0 0,5-2 936 0 0,2 16-682 0 0,-6-5-266 0 0,0 0 0 0 0,0 0-1 0 0,1-1 1 0 0,14 5 0 0 0,12 5 231 0 0,-9 4-169 0 0,-22-14-108 0 0,1-1-1 0 0,-1 1 0 0 0,1-1 0 0 0,0 1 1 0 0,-1-1-1 0 0,1 0 0 0 0,5 1 0 0 0,28 12 188 0 0,-30-12-138 0 0,-1 0 0 0 0,1 0 0 0 0,0-1-1 0 0,0 0 1 0 0,0 0 0 0 0,13 2-1 0 0,20-1 377 0 0,19 2 270 0 0,-2-2-224 0 0,12-1-142 0 0,13 3-53 0 0,-26-1-128 0 0,18 1-66 0 0,-41-2-74 0 0,-1-1 0 0 0,1-1 0 0 0,-1-2 1 0 0,47-7-1 0 0,-61 5 5 0 0,34-1 0 0 0,5 0 56 0 0,-11-1-48 0 0,0 3 1 0 0,0 2 0 0 0,52 6 0 0 0,10 1 36 0 0,10 0-14 0 0,22 0-3 0 0,-121-6-69 0 0,22 4 0 0 0,-22-3 0 0 0,22 1 0 0 0,294-6 64 0 0,-208-9-64 0 0,-91 7 0 0 0,1 1 0 0 0,64 3 0 0 0,121 6-36 0 0,-60-4-16 0 0,-104 0-60 0 0,-32-1-43 0 0,1 0 1 0 0,-1 2-1 0 0,50 10 1 0 0,-66-9 80 0 0,29 7-442 0 0,72 10 0 0 0,68-4-3236 0 0,-121-8 452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27:42.3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35 5759 0 0,'13'-10'3643'0'0,"-6"27"-2687"0"0,-6-15-787 0 0,0 0-1 0 0,1 2 37 0 0,1-1 0 0 0,0 0 1 0 0,0 0-1 0 0,7 6 662 0 0,-7-8-684 0 0,30 9 482 0 0,-31-10-505 0 0,1 1 0 0 0,39 11 0 0 0,-24-5-160 0 0,-15-7 0 0 0,2-2 0 0 0,13 4 0 0 0,-4 2 0 0 0,14 7 1391 0 0,46 9-1 0 0,-68-19-1499 0 0,17 2 238 0 0,0 0-1 0 0,1-1 0 0 0,-1-2 1 0 0,31-3-1 0 0,-44 3-82 0 0,33-2 914 0 0,76 7 0 0 0,-97-4-1099 0 0,0 0 0 0 0,39-5 0 0 0,-38 1 453 0 0,0 2 0 0 0,29 2 1 0 0,-19-3-1153 0 0,-26 1 706 0 0,-1 1 0 0 0,1-1-1 0 0,10 2 1 0 0,15 1 147 0 0,1-1 0 0 0,46-5 0 0 0,-52 2 16 0 0,201-22 98 0 0,-204 22-96 0 0,-1 1-3 0 0,-1-1 1 0 0,42-11-1 0 0,-18 4-1 0 0,-33 7-11 0 0,27-7-1 0 0,-5 1 12 0 0,-27 7-20 0 0,0 0-1 0 0,0-1 1 0 0,9-3 0 0 0,-9 1-9 0 0,0 1 0 0 0,0 1 0 0 0,0-1 0 0 0,1 1 0 0 0,0 1 0 0 0,16-2 0 0 0,189-1 0 0 0,-125-3-25 0 0,-41 2-20 0 0,-33 3-418 0 0,22-5 0 0 0,-27 4-848 0 0,-1 1 1 0 0,1 0-1 0 0,0 1 1 0 0,14 0-1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0:33.50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 85 4607 0 0,'-2'-9'7779'0'0,"2"20"-7295"0"0,0-1-1 0 0,1 1 1 0 0,0 0-1 0 0,1 0 1 0 0,4 16-1 0 0,0-8-449 0 0,2 12 283 0 0,2-1-1 0 0,1 0 1 0 0,27 53-1 0 0,-34-77-260 0 0,0 0-1 0 0,0-1 0 0 0,1 1 0 0 0,0-1 1 0 0,0 0-1 0 0,0 0 0 0 0,0-1 1 0 0,1 1-1 0 0,-1-1 0 0 0,1 0 0 0 0,0-1 1 0 0,1 1-1 0 0,-1-1 0 0 0,1-1 1 0 0,-1 1-1 0 0,10 2 0 0 0,-13-5-42 0 0,-1 0 0 0 0,1 0-1 0 0,-1 0 1 0 0,1 0 0 0 0,-1 0 0 0 0,1 0 0 0 0,-1-1-1 0 0,1 1 1 0 0,-1-1 0 0 0,0 0 0 0 0,1 0-1 0 0,-1 0 1 0 0,4-1 0 0 0,29-21 105 0 0,-20 12-63 0 0,65-37 107 0 0,-48 30-92 0 0,0-2-1 0 0,48-38 1 0 0,-61 41-47 0 0,-1-1 0 0 0,0 0 1 0 0,24-34-1 0 0,-36 43 23 0 0,0 1 1 0 0,-1-1-1 0 0,-1 0 1 0 0,1 0-1 0 0,-2-1 1 0 0,1 1-1 0 0,-1-1 1 0 0,-1 1-1 0 0,1-1 1 0 0,-2 0-1 0 0,2-22 1363 0 0,-3 34-1217 0 0,22 131-86 0 0,4 32-172 0 0,-26-161 66 0 0,27 374 0 0 0,-27-377 0 0 0,0 13 12 0 0,0 1 0 0 0,-1 0 0 0 0,0-1 0 0 0,-1 1 0 0 0,-5 17 0 0 0,-1-11-12 0 0,4-16 0 0 0,-1-1 0 0 0,0 1-26 0 0,0 1 0 0 0,-1-1 1 0 0,1-1-1 0 0,-1 1 0 0 0,0-1 0 0 0,-1 0 0 0 0,1 0 0 0 0,-1-1 0 0 0,0 0 0 0 0,0 0 1 0 0,0-1-1 0 0,0 1 0 0 0,-13 1 0 0 0,-8 1-157 0 0,-1-2 1 0 0,-31 0-1 0 0,49-2 149 0 0,-61 2-606 0 0,-89 2-4192 0 0,114-7-528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0:36.47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0 441 1839 0 0,'1'-2'134'0'0,"14"-42"509"0"0,-9 23 1439 0 0,9-22-1 0 0,-11 37-1911 0 0,-1-1-1 0 0,1 0 1 0 0,0 1 0 0 0,0 0 0 0 0,0 0-1 0 0,1 0 1 0 0,6-5 0 0 0,3-2-133 0 0,1 0 0 0 0,1 2 0 0 0,0 0 0 0 0,0 1 0 0 0,31-14 0 0 0,-17 12-42 0 0,1 1-1 0 0,51-12 1 0 0,-34 10 5 0 0,62-25 0 0 0,-64 20 0 0 0,-29 13 17 0 0,0 0 1 0 0,1 1-1 0 0,0 0 0 0 0,18 0 0 0 0,72 1 168 0 0,-51 2-108 0 0,29-1 74 0 0,184-12 282 0 0,-219 11-374 0 0,0 1-1 0 0,99 12 0 0 0,-24-1-7 0 0,402 33 23 0 0,-429-27-49 0 0,155 27 78 0 0,-117-2-103 0 0,-130-37 7 0 0,0 0-1 0 0,-1 0 0 0 0,0 1 1 0 0,9 6-1 0 0,8 5 22 0 0,11 8 107 0 0,-23-15-32 0 0,22 13-1 0 0,-24-14-54 0 0,-7-6-37 0 0,-1 1-1 0 0,1-1 1 0 0,0 1-1 0 0,-1-1 0 0 0,1 0 1 0 0,0 1-1 0 0,0-1 1 0 0,0 0-1 0 0,0 0 1 0 0,0-1-1 0 0,4 2 1 0 0,-6-2-5 0 0,1 0 0 0 0,-1 0 0 0 0,1 0 0 0 0,-1 1 0 0 0,1-1 0 0 0,-1 0 0 0 0,1-1 0 0 0,0 1 0 0 0,-1 0 0 0 0,1 0 0 0 0,-1 0 0 0 0,1 0 0 0 0,-1 0 0 0 0,1 0 0 0 0,-1-1 0 0 0,1 1 0 0 0,-1 0 0 0 0,1 0 0 0 0,-1-1 0 0 0,0 1 0 0 0,1-1 0 0 0,1 0 11 0 0,0 0-15 0 0,0 1-1 0 0,-1-1 1 0 0,1 0-1 0 0,0 0 1 0 0,0 0-1 0 0,-1 0 1 0 0,1-1 0 0 0,1-1-1 0 0,1-6 0 0 0,-3 6 11 0 0,0 2-6 0 0,-1 0 1 0 0,1 0-1 0 0,-1 0 1 0 0,1 0-1 0 0,-1 0 1 0 0,0 0-1 0 0,1 0 1 0 0,-1 0-1 0 0,0 0 1 0 0,0 0-1 0 0,0 0 1 0 0,0 0-1 0 0,0 0 1 0 0,0 0-1 0 0,0 0 1 0 0,0-1-1 0 0,0 1 1 0 0,0 0-1 0 0,0 0 1 0 0,-1 0-1 0 0,1 0 1 0 0,0 0-1 0 0,-1 0 1 0 0,1 0-1 0 0,-1 1 1 0 0,1-1 0 0 0,-1 0-1 0 0,-1-2 1 0 0,0 0 22 0 0,-5-11 48 0 0,5 10-45 0 0,0 0 1 0 0,0 1-1 0 0,0-1 1 0 0,0 0-1 0 0,-1 1 1 0 0,-3-4-1 0 0,-2-3 68 0 0,0 1 0 0 0,0-1 0 0 0,-7-15 0 0 0,8 14-27 0 0,-1-1 0 0 0,-13-15 0 0 0,17 24-62 0 0,2 1-5 0 0,1 1 0 0 0,-1-1 1 0 0,1 1-1 0 0,0-1 0 0 0,-1 0 0 0 0,1 0 1 0 0,0 0-1 0 0,0 1 0 0 0,0-1 1 0 0,-1-3-1 0 0,0 0 4 0 0,-12-15 64 0 0,11 16-56 0 0,0 0 0 0 0,1 0 0 0 0,-1 1 0 0 0,1-2 0 0 0,0 1 0 0 0,-3-6 0 0 0,1 0 859 0 0,15 27-807 0 0,0-4-36 0 0,1 0 0 0 0,0 0 0 0 0,0-1-1 0 0,1 0 1 0 0,16 10 0 0 0,76 45 263 0 0,-68-45-257 0 0,-2-3-16 0 0,-25-14 11 0 0,0 0-1 0 0,-1 0 1 0 0,0 1 0 0 0,0 0 0 0 0,-1 1-1 0 0,9 7 1 0 0,14 16 318 0 0,-29-28-251 0 0,-30 3 804 0 0,-72 0 208 0 0,15 0-700 0 0,30-2-414 0 0,-56 11 0 0 0,68-5-33 0 0,-52 18-1 0 0,43-12 37 0 0,-7 4-802 0 0,2 3 0 0 0,0 2-1 0 0,-64 38 1 0 0,56-25-4108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1:44.1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 62 1839 0 0,'-4'-4'1889'0'0,"2"1"-1468"0"0,-1-1 0 0 0,1 1-1 0 0,0 0 1 0 0,0 0 0 0 0,-3-38 5442 0 0,5 41-5771 0 0,14 17 647 0 0,4 5-91 0 0,1-1-174 0 0,-17-17-336 0 0,1-1-1 0 0,-1 0 0 0 0,1 0 1 0 0,0 0-1 0 0,9 7 669 0 0,-6-4-502 0 0,1-1 1 0 0,-1-1-1 0 0,2 1 1 0 0,-1-1-1 0 0,0 0 1 0 0,1-1-1 0 0,9 4 1 0 0,120 26 2669 0 0,-132-32-2834 0 0,16-5-109 0 0,-9 4-36 0 0,1 1 7 0 0,6 0 278 0 0,-1 1 0 0 0,0 1 0 0 0,19 5 0 0 0,-6-2-111 0 0,0-1 0 0 0,31 1 1 0 0,-21-3-57 0 0,68 7 138 0 0,-88-6-198 0 0,-5-2 50 0 0,26 2 0 0 0,-20-3-89 0 0,35 1-4 0 0,-25-4 14 0 0,13-2 5 0 0,-22-1-48 0 0,1-1 0 0 0,-1-1 0 0 0,-1 0-1 0 0,1-2 1 0 0,30-17 0 0 0,-47 24 11 0 0,81-32-1185 0 0,-33 15-1099 0 0,-17 7-2605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1:45.0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30 5063 0 0,'0'0'232'0'0,"3"0"-13"0"0,11-3-174 0 0,9 1-45 0 0,-18 3 0 0 0,0 1 0 0 0,21 1 232 0 0,124 8 8847 0 0,-128-5-7439 0 0,-15-5-1301 0 0,0 1-1 0 0,-1-1 0 0 0,12 1 0 0 0,-15-1-230 0 0,-1-1-1 0 0,0 1 0 0 0,1 0 0 0 0,-1 0 1 0 0,0 0-1 0 0,0 0 0 0 0,0 0 1 0 0,0 1-1 0 0,0-1 0 0 0,3 3 0 0 0,1 0 177 0 0,-1 0 76 0 0,1 0 0 0 0,0-1-1 0 0,9 4 1 0 0,-14-6-320 0 0,1-1-1 0 0,0 1 1 0 0,-1-1 0 0 0,1 0-1 0 0,-1 1 1 0 0,1-1-1 0 0,0 0 1 0 0,-1 0 0 0 0,1 0-1 0 0,0 0 1 0 0,-1 0 0 0 0,1 0-1 0 0,0-1 1 0 0,-1 1 0 0 0,1-1-1 0 0,-1 1 1 0 0,1-1 0 0 0,2 0-1 0 0,-3 0-12 0 0,0 1 0 0 0,0-1 0 0 0,0 1 0 0 0,0 0 0 0 0,0 0-1 0 0,0-1 1 0 0,0 1 0 0 0,0 0 0 0 0,0 0 0 0 0,0 0 0 0 0,0 0 0 0 0,0 0 0 0 0,0 0-1 0 0,2 1 1 0 0,10-1 258 0 0,46-10 274 0 0,-45 6-446 0 0,1 1 1 0 0,0 1-1 0 0,0 0 1 0 0,0 1 0 0 0,21 2-1 0 0,-15 0-52 0 0,-1-1 0 0 0,23-2-1 0 0,8-1-5 0 0,13 1 15 0 0,-39 0-28 0 0,-1 2-1 0 0,1 0 1 0 0,-1 2-1 0 0,41 6 1 0 0,-54-6-11 0 0,1 0 0 0 0,0-1 1 0 0,0-1-1 0 0,0 0 0 0 0,0 0 1 0 0,18-4-1 0 0,29-1 75 0 0,-40 4-64 0 0,30-5 0 0 0,13-1 10 0 0,176 8-52 0 0,-225-1 0 0 0,0 1 0 0 0,0-2 0 0 0,-1 0 0 0 0,1 0 0 0 0,0-1 0 0 0,0-1 0 0 0,-1 0 0 0 0,16-7 0 0 0,-23 8-144 0 0,-1-1-1 0 0,1-1 0 0 0,-1 1 1 0 0,0-1-1 0 0,0 1 1 0 0,6-9-1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31T09:11:47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 12 2759 0 0,'-2'-5'11040'0'0,"15"0"-10900"0"0,1 3-112 0 0,16 4 1560 0 0,36 6 1 0 0,-7 0-96 0 0,44 0-742 0 0,158 22 994 0 0,32 1-348 0 0,-214-26-1229 0 0,-32-1-81 0 0,173 5 391 0 0,-144-8-284 0 0,-37 0-70 0 0,43-5 1 0 0,25-3-52 0 0,115 7-1 0 0,-183 1-68 0 0,27 2 78 0 0,-28-1-281 0 0,0-1 0 0 0,-1-2 1 0 0,62-9-1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19/06/1445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image" Target="../media/image8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6.xml"/><Relationship Id="rId11" Type="http://schemas.openxmlformats.org/officeDocument/2006/relationships/hyperlink" Target="https://wordwall.net/resource/27031708" TargetMode="External"/><Relationship Id="rId5" Type="http://schemas.openxmlformats.org/officeDocument/2006/relationships/slide" Target="slide5.xml"/><Relationship Id="rId10" Type="http://schemas.openxmlformats.org/officeDocument/2006/relationships/image" Target="../media/image87.png"/><Relationship Id="rId4" Type="http://schemas.openxmlformats.org/officeDocument/2006/relationships/image" Target="../media/image5.jpeg"/><Relationship Id="rId9" Type="http://schemas.openxmlformats.org/officeDocument/2006/relationships/slide" Target="slide11.xml"/><Relationship Id="rId1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2.png"/><Relationship Id="rId7" Type="http://schemas.openxmlformats.org/officeDocument/2006/relationships/slide" Target="slide9.xml"/><Relationship Id="rId12" Type="http://schemas.openxmlformats.org/officeDocument/2006/relationships/image" Target="../media/image9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92.jpeg"/><Relationship Id="rId5" Type="http://schemas.openxmlformats.org/officeDocument/2006/relationships/slide" Target="slide6.xml"/><Relationship Id="rId10" Type="http://schemas.openxmlformats.org/officeDocument/2006/relationships/image" Target="../media/image91.JPG"/><Relationship Id="rId4" Type="http://schemas.openxmlformats.org/officeDocument/2006/relationships/slide" Target="slide5.xml"/><Relationship Id="rId9" Type="http://schemas.openxmlformats.org/officeDocument/2006/relationships/image" Target="../media/image9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4.jpeg"/><Relationship Id="rId7" Type="http://schemas.openxmlformats.org/officeDocument/2006/relationships/image" Target="../media/image98.png"/><Relationship Id="rId12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11" Type="http://schemas.openxmlformats.org/officeDocument/2006/relationships/slide" Target="slide9.xml"/><Relationship Id="rId5" Type="http://schemas.openxmlformats.org/officeDocument/2006/relationships/image" Target="../media/image96.jpeg"/><Relationship Id="rId10" Type="http://schemas.openxmlformats.org/officeDocument/2006/relationships/slide" Target="slide8.xml"/><Relationship Id="rId4" Type="http://schemas.openxmlformats.org/officeDocument/2006/relationships/image" Target="../media/image95.png"/><Relationship Id="rId9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jpeg"/><Relationship Id="rId7" Type="http://schemas.openxmlformats.org/officeDocument/2006/relationships/slide" Target="slide9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12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slide" Target="slide8.xml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image" Target="../media/image5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3.jpeg"/><Relationship Id="rId5" Type="http://schemas.openxmlformats.org/officeDocument/2006/relationships/slide" Target="slide5.xml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slide" Target="slide11.xml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customXml" Target="../ink/ink5.xml"/><Relationship Id="rId26" Type="http://schemas.openxmlformats.org/officeDocument/2006/relationships/customXml" Target="../ink/ink9.xml"/><Relationship Id="rId39" Type="http://schemas.openxmlformats.org/officeDocument/2006/relationships/image" Target="../media/image46.png"/><Relationship Id="rId21" Type="http://schemas.openxmlformats.org/officeDocument/2006/relationships/image" Target="../media/image37.png"/><Relationship Id="rId34" Type="http://schemas.openxmlformats.org/officeDocument/2006/relationships/customXml" Target="../ink/ink13.xml"/><Relationship Id="rId7" Type="http://schemas.openxmlformats.org/officeDocument/2006/relationships/slide" Target="slide9.xml"/><Relationship Id="rId2" Type="http://schemas.openxmlformats.org/officeDocument/2006/relationships/image" Target="../media/image30.png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29" Type="http://schemas.openxmlformats.org/officeDocument/2006/relationships/image" Target="../media/image41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32.png"/><Relationship Id="rId24" Type="http://schemas.openxmlformats.org/officeDocument/2006/relationships/customXml" Target="../ink/ink8.xml"/><Relationship Id="rId32" Type="http://schemas.openxmlformats.org/officeDocument/2006/relationships/customXml" Target="../ink/ink12.xml"/><Relationship Id="rId37" Type="http://schemas.openxmlformats.org/officeDocument/2006/relationships/image" Target="../media/image45.png"/><Relationship Id="rId40" Type="http://schemas.openxmlformats.org/officeDocument/2006/relationships/customXml" Target="../ink/ink16.xml"/><Relationship Id="rId5" Type="http://schemas.openxmlformats.org/officeDocument/2006/relationships/slide" Target="slide6.xml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28" Type="http://schemas.openxmlformats.org/officeDocument/2006/relationships/customXml" Target="../ink/ink10.xml"/><Relationship Id="rId36" Type="http://schemas.openxmlformats.org/officeDocument/2006/relationships/customXml" Target="../ink/ink14.xml"/><Relationship Id="rId10" Type="http://schemas.openxmlformats.org/officeDocument/2006/relationships/customXml" Target="../ink/ink1.xml"/><Relationship Id="rId19" Type="http://schemas.openxmlformats.org/officeDocument/2006/relationships/image" Target="../media/image36.png"/><Relationship Id="rId31" Type="http://schemas.openxmlformats.org/officeDocument/2006/relationships/image" Target="../media/image42.png"/><Relationship Id="rId4" Type="http://schemas.openxmlformats.org/officeDocument/2006/relationships/slide" Target="slide5.xml"/><Relationship Id="rId9" Type="http://schemas.openxmlformats.org/officeDocument/2006/relationships/image" Target="../media/image31.png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40.png"/><Relationship Id="rId30" Type="http://schemas.openxmlformats.org/officeDocument/2006/relationships/customXml" Target="../ink/ink11.xml"/><Relationship Id="rId35" Type="http://schemas.openxmlformats.org/officeDocument/2006/relationships/image" Target="../media/image44.png"/><Relationship Id="rId8" Type="http://schemas.openxmlformats.org/officeDocument/2006/relationships/slide" Target="slide11.xml"/><Relationship Id="rId3" Type="http://schemas.openxmlformats.org/officeDocument/2006/relationships/image" Target="../media/image5.jpeg"/><Relationship Id="rId12" Type="http://schemas.openxmlformats.org/officeDocument/2006/relationships/customXml" Target="../ink/ink2.xml"/><Relationship Id="rId17" Type="http://schemas.openxmlformats.org/officeDocument/2006/relationships/image" Target="../media/image35.png"/><Relationship Id="rId25" Type="http://schemas.openxmlformats.org/officeDocument/2006/relationships/image" Target="../media/image39.png"/><Relationship Id="rId33" Type="http://schemas.openxmlformats.org/officeDocument/2006/relationships/image" Target="../media/image43.png"/><Relationship Id="rId38" Type="http://schemas.openxmlformats.org/officeDocument/2006/relationships/customXml" Target="../ink/ink1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" Type="http://schemas.openxmlformats.org/officeDocument/2006/relationships/slide" Target="slide5.xml"/><Relationship Id="rId21" Type="http://schemas.openxmlformats.org/officeDocument/2006/relationships/image" Target="../media/image55.png"/><Relationship Id="rId34" Type="http://schemas.openxmlformats.org/officeDocument/2006/relationships/customXml" Target="../ink/ink29.xml"/><Relationship Id="rId7" Type="http://schemas.openxmlformats.org/officeDocument/2006/relationships/slide" Target="slide11.xml"/><Relationship Id="rId12" Type="http://schemas.openxmlformats.org/officeDocument/2006/relationships/customXml" Target="../ink/ink18.xml"/><Relationship Id="rId17" Type="http://schemas.openxmlformats.org/officeDocument/2006/relationships/image" Target="../media/image53.png"/><Relationship Id="rId25" Type="http://schemas.openxmlformats.org/officeDocument/2006/relationships/image" Target="../media/image57.png"/><Relationship Id="rId33" Type="http://schemas.openxmlformats.org/officeDocument/2006/relationships/image" Target="../media/image350.png"/><Relationship Id="rId2" Type="http://schemas.openxmlformats.org/officeDocument/2006/relationships/image" Target="../media/image5.jpeg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50.png"/><Relationship Id="rId24" Type="http://schemas.openxmlformats.org/officeDocument/2006/relationships/customXml" Target="../ink/ink24.xml"/><Relationship Id="rId32" Type="http://schemas.openxmlformats.org/officeDocument/2006/relationships/customXml" Target="../ink/ink28.xml"/><Relationship Id="rId5" Type="http://schemas.openxmlformats.org/officeDocument/2006/relationships/slide" Target="slide8.xml"/><Relationship Id="rId15" Type="http://schemas.openxmlformats.org/officeDocument/2006/relationships/image" Target="../media/image52.png"/><Relationship Id="rId23" Type="http://schemas.openxmlformats.org/officeDocument/2006/relationships/image" Target="../media/image56.png"/><Relationship Id="rId28" Type="http://schemas.openxmlformats.org/officeDocument/2006/relationships/customXml" Target="../ink/ink26.xml"/><Relationship Id="rId10" Type="http://schemas.openxmlformats.org/officeDocument/2006/relationships/customXml" Target="../ink/ink17.xml"/><Relationship Id="rId19" Type="http://schemas.openxmlformats.org/officeDocument/2006/relationships/image" Target="../media/image54.png"/><Relationship Id="rId31" Type="http://schemas.openxmlformats.org/officeDocument/2006/relationships/image" Target="../media/image60.png"/><Relationship Id="rId4" Type="http://schemas.openxmlformats.org/officeDocument/2006/relationships/slide" Target="slide6.xml"/><Relationship Id="rId9" Type="http://schemas.openxmlformats.org/officeDocument/2006/relationships/image" Target="../media/image49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58.png"/><Relationship Id="rId30" Type="http://schemas.openxmlformats.org/officeDocument/2006/relationships/customXml" Target="../ink/ink27.xml"/><Relationship Id="rId35" Type="http://schemas.openxmlformats.org/officeDocument/2006/relationships/image" Target="../media/image360.png"/><Relationship Id="rId8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68.png"/><Relationship Id="rId26" Type="http://schemas.openxmlformats.org/officeDocument/2006/relationships/image" Target="../media/image72.png"/><Relationship Id="rId39" Type="http://schemas.openxmlformats.org/officeDocument/2006/relationships/customXml" Target="../ink/ink42.xml"/><Relationship Id="rId21" Type="http://schemas.openxmlformats.org/officeDocument/2006/relationships/customXml" Target="../ink/ink33.xml"/><Relationship Id="rId34" Type="http://schemas.openxmlformats.org/officeDocument/2006/relationships/image" Target="../media/image76.png"/><Relationship Id="rId42" Type="http://schemas.openxmlformats.org/officeDocument/2006/relationships/image" Target="../media/image80.png"/><Relationship Id="rId47" Type="http://schemas.openxmlformats.org/officeDocument/2006/relationships/customXml" Target="../ink/ink46.xml"/><Relationship Id="rId7" Type="http://schemas.openxmlformats.org/officeDocument/2006/relationships/slide" Target="slide11.xml"/><Relationship Id="rId2" Type="http://schemas.openxmlformats.org/officeDocument/2006/relationships/image" Target="../media/image5.jpeg"/><Relationship Id="rId16" Type="http://schemas.openxmlformats.org/officeDocument/2006/relationships/image" Target="../media/image67.png"/><Relationship Id="rId29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64.png"/><Relationship Id="rId24" Type="http://schemas.openxmlformats.org/officeDocument/2006/relationships/image" Target="../media/image71.png"/><Relationship Id="rId32" Type="http://schemas.openxmlformats.org/officeDocument/2006/relationships/image" Target="../media/image75.png"/><Relationship Id="rId37" Type="http://schemas.openxmlformats.org/officeDocument/2006/relationships/customXml" Target="../ink/ink41.xml"/><Relationship Id="rId40" Type="http://schemas.openxmlformats.org/officeDocument/2006/relationships/image" Target="../media/image79.png"/><Relationship Id="rId45" Type="http://schemas.openxmlformats.org/officeDocument/2006/relationships/customXml" Target="../ink/ink45.xml"/><Relationship Id="rId5" Type="http://schemas.openxmlformats.org/officeDocument/2006/relationships/slide" Target="slide8.xml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73.png"/><Relationship Id="rId36" Type="http://schemas.openxmlformats.org/officeDocument/2006/relationships/image" Target="../media/image77.png"/><Relationship Id="rId10" Type="http://schemas.openxmlformats.org/officeDocument/2006/relationships/image" Target="../media/image63.JPG"/><Relationship Id="rId19" Type="http://schemas.openxmlformats.org/officeDocument/2006/relationships/customXml" Target="../ink/ink32.xml"/><Relationship Id="rId31" Type="http://schemas.openxmlformats.org/officeDocument/2006/relationships/customXml" Target="../ink/ink38.xml"/><Relationship Id="rId44" Type="http://schemas.openxmlformats.org/officeDocument/2006/relationships/image" Target="../media/image81.png"/><Relationship Id="rId4" Type="http://schemas.openxmlformats.org/officeDocument/2006/relationships/slide" Target="slide6.xml"/><Relationship Id="rId9" Type="http://schemas.openxmlformats.org/officeDocument/2006/relationships/image" Target="../media/image62.png"/><Relationship Id="rId14" Type="http://schemas.openxmlformats.org/officeDocument/2006/relationships/slide" Target="slide7.xml"/><Relationship Id="rId22" Type="http://schemas.openxmlformats.org/officeDocument/2006/relationships/image" Target="../media/image70.png"/><Relationship Id="rId27" Type="http://schemas.openxmlformats.org/officeDocument/2006/relationships/customXml" Target="../ink/ink36.xml"/><Relationship Id="rId30" Type="http://schemas.openxmlformats.org/officeDocument/2006/relationships/image" Target="../media/image74.png"/><Relationship Id="rId35" Type="http://schemas.openxmlformats.org/officeDocument/2006/relationships/customXml" Target="../ink/ink40.xml"/><Relationship Id="rId43" Type="http://schemas.openxmlformats.org/officeDocument/2006/relationships/customXml" Target="../ink/ink44.xml"/><Relationship Id="rId48" Type="http://schemas.openxmlformats.org/officeDocument/2006/relationships/image" Target="../media/image83.png"/><Relationship Id="rId8" Type="http://schemas.openxmlformats.org/officeDocument/2006/relationships/image" Target="../media/image61.png"/><Relationship Id="rId3" Type="http://schemas.openxmlformats.org/officeDocument/2006/relationships/slide" Target="slide5.xml"/><Relationship Id="rId12" Type="http://schemas.openxmlformats.org/officeDocument/2006/relationships/image" Target="../media/image65.png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33" Type="http://schemas.openxmlformats.org/officeDocument/2006/relationships/customXml" Target="../ink/ink39.xml"/><Relationship Id="rId38" Type="http://schemas.openxmlformats.org/officeDocument/2006/relationships/image" Target="../media/image78.png"/><Relationship Id="rId46" Type="http://schemas.openxmlformats.org/officeDocument/2006/relationships/image" Target="../media/image82.png"/><Relationship Id="rId20" Type="http://schemas.openxmlformats.org/officeDocument/2006/relationships/image" Target="../media/image69.png"/><Relationship Id="rId41" Type="http://schemas.openxmlformats.org/officeDocument/2006/relationships/customXml" Target="../ink/ink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jpeg"/><Relationship Id="rId7" Type="http://schemas.openxmlformats.org/officeDocument/2006/relationships/slide" Target="slide9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86.png"/><Relationship Id="rId5" Type="http://schemas.openxmlformats.org/officeDocument/2006/relationships/slide" Target="slide6.xml"/><Relationship Id="rId10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313537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3 grammar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74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168379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 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C701DACC-23B9-733E-0C2B-7FF8FDB11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60" y="1516656"/>
            <a:ext cx="7544853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5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6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9" name="مربع نص 18">
            <a:hlinkClick r:id="rId7" action="ppaction://hlinksldjump"/>
            <a:extLst>
              <a:ext uri="{FF2B5EF4-FFF2-40B4-BE49-F238E27FC236}">
                <a16:creationId xmlns:a16="http://schemas.microsoft.com/office/drawing/2014/main" id="{6DFCB7CD-DFDF-3270-765F-48BBE559310D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0" name="مربع نص 19">
            <a:hlinkClick r:id="rId8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1" name="مربع نص 20">
            <a:hlinkClick r:id="rId9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141EDC4-2ECA-7929-D24C-3A421EA5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955" y="987223"/>
            <a:ext cx="23797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play</a:t>
            </a:r>
            <a:endParaRPr lang="ar-SA" dirty="0"/>
          </a:p>
        </p:txBody>
      </p:sp>
      <p:pic>
        <p:nvPicPr>
          <p:cNvPr id="13" name="Picture 2" descr="dice">
            <a:extLst>
              <a:ext uri="{FF2B5EF4-FFF2-40B4-BE49-F238E27FC236}">
                <a16:creationId xmlns:a16="http://schemas.microsoft.com/office/drawing/2014/main" id="{C7ED291C-2D33-6C3D-93EF-AA2E0D6F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" y="0"/>
            <a:ext cx="2935752" cy="29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reate Gamified Interactive Reviews with Wordwall | Profweb">
            <a:hlinkClick r:id="rId11"/>
            <a:extLst>
              <a:ext uri="{FF2B5EF4-FFF2-40B4-BE49-F238E27FC236}">
                <a16:creationId xmlns:a16="http://schemas.microsoft.com/office/drawing/2014/main" id="{2ADE3857-E36B-E4E4-5912-5191A807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8" y="3083006"/>
            <a:ext cx="4163081" cy="2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itmoji Image">
            <a:extLst>
              <a:ext uri="{FF2B5EF4-FFF2-40B4-BE49-F238E27FC236}">
                <a16:creationId xmlns:a16="http://schemas.microsoft.com/office/drawing/2014/main" id="{B514D119-9AA7-74B0-EDDB-077BE94E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8"/>
          <a:stretch/>
        </p:blipFill>
        <p:spPr bwMode="auto">
          <a:xfrm>
            <a:off x="4298504" y="-313106"/>
            <a:ext cx="2271025" cy="15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658c5b2-f1c8-44d4-bfe7-0c7a32223d97">
            <a:hlinkClick r:id="" action="ppaction://media"/>
            <a:extLst>
              <a:ext uri="{FF2B5EF4-FFF2-40B4-BE49-F238E27FC236}">
                <a16:creationId xmlns:a16="http://schemas.microsoft.com/office/drawing/2014/main" id="{94562A2F-9C0D-7D6C-D1FC-24EB88692B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20701" y="1268186"/>
            <a:ext cx="4828896" cy="48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lientmoji">
            <a:extLst>
              <a:ext uri="{FF2B5EF4-FFF2-40B4-BE49-F238E27FC236}">
                <a16:creationId xmlns:a16="http://schemas.microsoft.com/office/drawing/2014/main" id="{76172A2C-2BBB-448E-280B-C45B802C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19" y="1010689"/>
            <a:ext cx="2389412" cy="23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4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5" name="مربع نص 14">
            <a:hlinkClick r:id="rId5" action="ppaction://hlinksldjump"/>
            <a:extLst>
              <a:ext uri="{FF2B5EF4-FFF2-40B4-BE49-F238E27FC236}">
                <a16:creationId xmlns:a16="http://schemas.microsoft.com/office/drawing/2014/main" id="{C81DCE74-B8BA-C298-FDA5-249C7F3DC21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6" name="مربع نص 15">
            <a:hlinkClick r:id="rId6" action="ppaction://hlinksldjump"/>
            <a:extLst>
              <a:ext uri="{FF2B5EF4-FFF2-40B4-BE49-F238E27FC236}">
                <a16:creationId xmlns:a16="http://schemas.microsoft.com/office/drawing/2014/main" id="{64651BA1-3045-7666-EBFF-C61BF8758E28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7" name="مربع نص 16">
            <a:hlinkClick r:id="rId7" action="ppaction://hlinksldjump"/>
            <a:extLst>
              <a:ext uri="{FF2B5EF4-FFF2-40B4-BE49-F238E27FC236}">
                <a16:creationId xmlns:a16="http://schemas.microsoft.com/office/drawing/2014/main" id="{223DF431-1A11-A7E5-174C-F22AE413A505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B7A3AA15-F458-7A28-5624-62F280674C7D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pic>
        <p:nvPicPr>
          <p:cNvPr id="11" name="Picture 2" descr="Saudi Arabia Anim Flag | 3D Animated Clipart for PowerPoint -  PresenterMedia.com">
            <a:extLst>
              <a:ext uri="{FF2B5EF4-FFF2-40B4-BE49-F238E27FC236}">
                <a16:creationId xmlns:a16="http://schemas.microsoft.com/office/drawing/2014/main" id="{36DF99CD-B6B0-E332-4B1B-300EC6CCD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332" y="-174000"/>
            <a:ext cx="2009490" cy="200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A983194-560D-D48E-DA76-858712A74F1C}"/>
              </a:ext>
            </a:extLst>
          </p:cNvPr>
          <p:cNvSpPr txBox="1"/>
          <p:nvPr/>
        </p:nvSpPr>
        <p:spPr>
          <a:xfrm>
            <a:off x="5893526" y="371045"/>
            <a:ext cx="3561806" cy="510778"/>
          </a:xfrm>
          <a:prstGeom prst="wedgeRoundRectCallout">
            <a:avLst>
              <a:gd name="adj1" fmla="val 64035"/>
              <a:gd name="adj2" fmla="val -57295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Name jobs in KSA?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2FB68CA-AA67-351F-D68B-727561BDB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326216"/>
              </p:ext>
            </p:extLst>
          </p:nvPr>
        </p:nvGraphicFramePr>
        <p:xfrm>
          <a:off x="352905" y="815080"/>
          <a:ext cx="5840186" cy="561037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363374">
                  <a:extLst>
                    <a:ext uri="{9D8B030D-6E8A-4147-A177-3AD203B41FA5}">
                      <a16:colId xmlns:a16="http://schemas.microsoft.com/office/drawing/2014/main" val="2885754663"/>
                    </a:ext>
                  </a:extLst>
                </a:gridCol>
                <a:gridCol w="4476812">
                  <a:extLst>
                    <a:ext uri="{9D8B030D-6E8A-4147-A177-3AD203B41FA5}">
                      <a16:colId xmlns:a16="http://schemas.microsoft.com/office/drawing/2014/main" val="3580014888"/>
                    </a:ext>
                  </a:extLst>
                </a:gridCol>
              </a:tblGrid>
              <a:tr h="51003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45011"/>
                  </a:ext>
                </a:extLst>
              </a:tr>
              <a:tr h="51003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1- She work in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572153"/>
                  </a:ext>
                </a:extLst>
              </a:tr>
              <a:tr h="51003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2- I  reads  a  book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08345"/>
                  </a:ext>
                </a:extLst>
              </a:tr>
              <a:tr h="51003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3- What  does  they  do ?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727007"/>
                  </a:ext>
                </a:extLst>
              </a:tr>
              <a:tr h="51003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4- What  do  you  do ?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67071"/>
                  </a:ext>
                </a:extLst>
              </a:tr>
              <a:tr h="51003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5- He  plays  football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471618"/>
                  </a:ext>
                </a:extLst>
              </a:tr>
              <a:tr h="51003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6- What  do  she  do ?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388309"/>
                  </a:ext>
                </a:extLst>
              </a:tr>
              <a:tr h="51003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7- My father  work in a bank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86719"/>
                  </a:ext>
                </a:extLst>
              </a:tr>
              <a:tr h="51003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8- What does your mom do?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499600"/>
                  </a:ext>
                </a:extLst>
              </a:tr>
              <a:tr h="51003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9- Khaled &amp; Ahmad play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003058"/>
                  </a:ext>
                </a:extLst>
              </a:tr>
              <a:tr h="51003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10- He drives a taxi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050062"/>
                  </a:ext>
                </a:extLst>
              </a:tr>
            </a:tbl>
          </a:graphicData>
        </a:graphic>
      </p:graphicFrame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91EDA983-310E-5280-C9C3-90A557F166AC}"/>
              </a:ext>
            </a:extLst>
          </p:cNvPr>
          <p:cNvGrpSpPr/>
          <p:nvPr/>
        </p:nvGrpSpPr>
        <p:grpSpPr>
          <a:xfrm>
            <a:off x="6558233" y="3063625"/>
            <a:ext cx="3571161" cy="2311845"/>
            <a:chOff x="8400563" y="930480"/>
            <a:chExt cx="3571161" cy="2311845"/>
          </a:xfrm>
        </p:grpSpPr>
        <p:sp>
          <p:nvSpPr>
            <p:cNvPr id="20" name="مستطيل 19">
              <a:extLst>
                <a:ext uri="{FF2B5EF4-FFF2-40B4-BE49-F238E27FC236}">
                  <a16:creationId xmlns:a16="http://schemas.microsoft.com/office/drawing/2014/main" id="{DE175192-3B93-082C-EE7D-644553692BBB}"/>
                </a:ext>
              </a:extLst>
            </p:cNvPr>
            <p:cNvSpPr/>
            <p:nvPr/>
          </p:nvSpPr>
          <p:spPr>
            <a:xfrm>
              <a:off x="8400563" y="2595994"/>
              <a:ext cx="3571161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   3 class group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F13B4352-FD78-859D-C250-A4ED6101D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0277" y="1169511"/>
              <a:ext cx="1557437" cy="1274266"/>
            </a:xfrm>
            <a:prstGeom prst="rect">
              <a:avLst/>
            </a:prstGeom>
          </p:spPr>
        </p:pic>
        <p:pic>
          <p:nvPicPr>
            <p:cNvPr id="22" name="Picture 2" descr="True or false game - First grade end of year review - Google Slides">
              <a:extLst>
                <a:ext uri="{FF2B5EF4-FFF2-40B4-BE49-F238E27FC236}">
                  <a16:creationId xmlns:a16="http://schemas.microsoft.com/office/drawing/2014/main" id="{21B2C74A-9F4C-F65F-E478-BB7FA9AEB5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2" t="27891" r="56309" b="24150"/>
            <a:stretch/>
          </p:blipFill>
          <p:spPr bwMode="auto">
            <a:xfrm>
              <a:off x="8744860" y="930480"/>
              <a:ext cx="1181100" cy="1665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C4B491A-B59A-4DE4-B3D7-3311B9E896F2}"/>
              </a:ext>
            </a:extLst>
          </p:cNvPr>
          <p:cNvGrpSpPr/>
          <p:nvPr/>
        </p:nvGrpSpPr>
        <p:grpSpPr>
          <a:xfrm>
            <a:off x="4800125" y="1305583"/>
            <a:ext cx="1180693" cy="5011720"/>
            <a:chOff x="5775278" y="1169511"/>
            <a:chExt cx="1180693" cy="5011720"/>
          </a:xfrm>
        </p:grpSpPr>
        <p:pic>
          <p:nvPicPr>
            <p:cNvPr id="24" name="Picture 4" descr="Kids True False - Math - Apps on Google Play">
              <a:extLst>
                <a:ext uri="{FF2B5EF4-FFF2-40B4-BE49-F238E27FC236}">
                  <a16:creationId xmlns:a16="http://schemas.microsoft.com/office/drawing/2014/main" id="{5B186688-6F19-C87A-5ABD-A9C3D2413C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7047CE"/>
                </a:clrFrom>
                <a:clrTo>
                  <a:srgbClr val="7047C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1" t="64205" r="6948" b="2398"/>
            <a:stretch/>
          </p:blipFill>
          <p:spPr bwMode="auto">
            <a:xfrm>
              <a:off x="5775278" y="1169511"/>
              <a:ext cx="1180693" cy="45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Kids True False - Math - Apps on Google Play">
              <a:extLst>
                <a:ext uri="{FF2B5EF4-FFF2-40B4-BE49-F238E27FC236}">
                  <a16:creationId xmlns:a16="http://schemas.microsoft.com/office/drawing/2014/main" id="{F8C0AE53-4BC6-227E-1B15-63E48BDF20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7047CE"/>
                </a:clrFrom>
                <a:clrTo>
                  <a:srgbClr val="7047C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1" t="64205" r="6948" b="2398"/>
            <a:stretch/>
          </p:blipFill>
          <p:spPr bwMode="auto">
            <a:xfrm>
              <a:off x="5775278" y="1675696"/>
              <a:ext cx="1180693" cy="45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Kids True False - Math - Apps on Google Play">
              <a:extLst>
                <a:ext uri="{FF2B5EF4-FFF2-40B4-BE49-F238E27FC236}">
                  <a16:creationId xmlns:a16="http://schemas.microsoft.com/office/drawing/2014/main" id="{C4A23602-C41B-E711-42B9-A4466C888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7047CE"/>
                </a:clrFrom>
                <a:clrTo>
                  <a:srgbClr val="7047C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1" t="64205" r="6948" b="2398"/>
            <a:stretch/>
          </p:blipFill>
          <p:spPr bwMode="auto">
            <a:xfrm>
              <a:off x="5775278" y="2181881"/>
              <a:ext cx="1180693" cy="45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Kids True False - Math - Apps on Google Play">
              <a:extLst>
                <a:ext uri="{FF2B5EF4-FFF2-40B4-BE49-F238E27FC236}">
                  <a16:creationId xmlns:a16="http://schemas.microsoft.com/office/drawing/2014/main" id="{B0EE95B0-172F-19E3-388A-5E21229BE8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7047CE"/>
                </a:clrFrom>
                <a:clrTo>
                  <a:srgbClr val="7047C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1" t="64205" r="6948" b="2398"/>
            <a:stretch/>
          </p:blipFill>
          <p:spPr bwMode="auto">
            <a:xfrm>
              <a:off x="5775278" y="2688066"/>
              <a:ext cx="1180693" cy="45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Kids True False - Math - Apps on Google Play">
              <a:extLst>
                <a:ext uri="{FF2B5EF4-FFF2-40B4-BE49-F238E27FC236}">
                  <a16:creationId xmlns:a16="http://schemas.microsoft.com/office/drawing/2014/main" id="{A9729D93-49A6-4530-2C30-2522AE8DAF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7047CE"/>
                </a:clrFrom>
                <a:clrTo>
                  <a:srgbClr val="7047C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1" t="64205" r="6948" b="2398"/>
            <a:stretch/>
          </p:blipFill>
          <p:spPr bwMode="auto">
            <a:xfrm>
              <a:off x="5775278" y="3194251"/>
              <a:ext cx="1180693" cy="45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Kids True False - Math - Apps on Google Play">
              <a:extLst>
                <a:ext uri="{FF2B5EF4-FFF2-40B4-BE49-F238E27FC236}">
                  <a16:creationId xmlns:a16="http://schemas.microsoft.com/office/drawing/2014/main" id="{9FCF658C-34FA-B387-640A-6A4846A700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7047CE"/>
                </a:clrFrom>
                <a:clrTo>
                  <a:srgbClr val="7047C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1" t="64205" r="6948" b="2398"/>
            <a:stretch/>
          </p:blipFill>
          <p:spPr bwMode="auto">
            <a:xfrm>
              <a:off x="5775278" y="3700436"/>
              <a:ext cx="1180693" cy="45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Kids True False - Math - Apps on Google Play">
              <a:extLst>
                <a:ext uri="{FF2B5EF4-FFF2-40B4-BE49-F238E27FC236}">
                  <a16:creationId xmlns:a16="http://schemas.microsoft.com/office/drawing/2014/main" id="{EAE23682-1DFC-7A5E-598A-9CA803FE4B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7047CE"/>
                </a:clrFrom>
                <a:clrTo>
                  <a:srgbClr val="7047C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1" t="64205" r="6948" b="2398"/>
            <a:stretch/>
          </p:blipFill>
          <p:spPr bwMode="auto">
            <a:xfrm>
              <a:off x="5775278" y="4206621"/>
              <a:ext cx="1180693" cy="45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Kids True False - Math - Apps on Google Play">
              <a:extLst>
                <a:ext uri="{FF2B5EF4-FFF2-40B4-BE49-F238E27FC236}">
                  <a16:creationId xmlns:a16="http://schemas.microsoft.com/office/drawing/2014/main" id="{86FB6F19-B354-91E6-6782-1E08386337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7047CE"/>
                </a:clrFrom>
                <a:clrTo>
                  <a:srgbClr val="7047C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1" t="64205" r="6948" b="2398"/>
            <a:stretch/>
          </p:blipFill>
          <p:spPr bwMode="auto">
            <a:xfrm>
              <a:off x="5775278" y="4712806"/>
              <a:ext cx="1180693" cy="45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Kids True False - Math - Apps on Google Play">
              <a:extLst>
                <a:ext uri="{FF2B5EF4-FFF2-40B4-BE49-F238E27FC236}">
                  <a16:creationId xmlns:a16="http://schemas.microsoft.com/office/drawing/2014/main" id="{348C6E74-AD37-C15A-FB23-32B34A4D7C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7047CE"/>
                </a:clrFrom>
                <a:clrTo>
                  <a:srgbClr val="7047C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1" t="64205" r="6948" b="2398"/>
            <a:stretch/>
          </p:blipFill>
          <p:spPr bwMode="auto">
            <a:xfrm>
              <a:off x="5775278" y="5218991"/>
              <a:ext cx="1180693" cy="45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Kids True False - Math - Apps on Google Play">
              <a:extLst>
                <a:ext uri="{FF2B5EF4-FFF2-40B4-BE49-F238E27FC236}">
                  <a16:creationId xmlns:a16="http://schemas.microsoft.com/office/drawing/2014/main" id="{26CA19EA-4D27-7D81-834F-0A3284B7E0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7047CE"/>
                </a:clrFrom>
                <a:clrTo>
                  <a:srgbClr val="7047C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1" t="64205" r="6948" b="2398"/>
            <a:stretch/>
          </p:blipFill>
          <p:spPr bwMode="auto">
            <a:xfrm>
              <a:off x="5775278" y="5725176"/>
              <a:ext cx="1180693" cy="45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589926CD-1485-44CA-6EB2-CD9691AE815B}"/>
              </a:ext>
            </a:extLst>
          </p:cNvPr>
          <p:cNvSpPr/>
          <p:nvPr/>
        </p:nvSpPr>
        <p:spPr>
          <a:xfrm>
            <a:off x="4800125" y="1329217"/>
            <a:ext cx="495300" cy="4572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7CCB4F06-F304-AFB2-7C3C-3402FF694091}"/>
              </a:ext>
            </a:extLst>
          </p:cNvPr>
          <p:cNvSpPr/>
          <p:nvPr/>
        </p:nvSpPr>
        <p:spPr>
          <a:xfrm>
            <a:off x="4800125" y="1860753"/>
            <a:ext cx="495300" cy="4572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2DC9BCF8-8B51-8490-62B4-3ECE03CEF71C}"/>
              </a:ext>
            </a:extLst>
          </p:cNvPr>
          <p:cNvSpPr/>
          <p:nvPr/>
        </p:nvSpPr>
        <p:spPr>
          <a:xfrm>
            <a:off x="4800125" y="2377762"/>
            <a:ext cx="495300" cy="4572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054608B8-B700-1A9D-2CC7-A7D6352D9E91}"/>
              </a:ext>
            </a:extLst>
          </p:cNvPr>
          <p:cNvSpPr/>
          <p:nvPr/>
        </p:nvSpPr>
        <p:spPr>
          <a:xfrm>
            <a:off x="5512586" y="2866523"/>
            <a:ext cx="495300" cy="4572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B9A5016B-49A6-192B-2647-158AF5BD0840}"/>
              </a:ext>
            </a:extLst>
          </p:cNvPr>
          <p:cNvSpPr/>
          <p:nvPr/>
        </p:nvSpPr>
        <p:spPr>
          <a:xfrm>
            <a:off x="5539653" y="3379308"/>
            <a:ext cx="495300" cy="4572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A66DB9E6-E1B7-094F-2AF1-840E29250669}"/>
              </a:ext>
            </a:extLst>
          </p:cNvPr>
          <p:cNvSpPr/>
          <p:nvPr/>
        </p:nvSpPr>
        <p:spPr>
          <a:xfrm>
            <a:off x="4800125" y="3860428"/>
            <a:ext cx="495300" cy="4572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D55005F1-D975-9B7C-4AD9-EA02D679DBF3}"/>
              </a:ext>
            </a:extLst>
          </p:cNvPr>
          <p:cNvSpPr/>
          <p:nvPr/>
        </p:nvSpPr>
        <p:spPr>
          <a:xfrm>
            <a:off x="4800125" y="4342120"/>
            <a:ext cx="495300" cy="4572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8A9A4356-E148-E544-A863-F2F7A1DA5468}"/>
              </a:ext>
            </a:extLst>
          </p:cNvPr>
          <p:cNvSpPr/>
          <p:nvPr/>
        </p:nvSpPr>
        <p:spPr>
          <a:xfrm>
            <a:off x="5546517" y="4872798"/>
            <a:ext cx="495300" cy="4572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6C1C51E8-F682-A2D0-209B-ED65FE81FA5E}"/>
              </a:ext>
            </a:extLst>
          </p:cNvPr>
          <p:cNvSpPr/>
          <p:nvPr/>
        </p:nvSpPr>
        <p:spPr>
          <a:xfrm>
            <a:off x="5539653" y="5427968"/>
            <a:ext cx="495300" cy="4572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13979E4D-8AA2-61E2-218F-D7C5B6F84860}"/>
              </a:ext>
            </a:extLst>
          </p:cNvPr>
          <p:cNvSpPr/>
          <p:nvPr/>
        </p:nvSpPr>
        <p:spPr>
          <a:xfrm>
            <a:off x="5527887" y="5937650"/>
            <a:ext cx="495300" cy="4572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D5B3BE-D956-C82E-2AEE-AB2C8400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89" y="-58264"/>
            <a:ext cx="10058400" cy="1371600"/>
          </a:xfrm>
        </p:spPr>
        <p:txBody>
          <a:bodyPr/>
          <a:lstStyle/>
          <a:p>
            <a:r>
              <a:rPr lang="en-US" dirty="0"/>
              <a:t>Write in your notebook</a:t>
            </a:r>
            <a:endParaRPr lang="ar-SA" dirty="0"/>
          </a:p>
        </p:txBody>
      </p:sp>
      <p:pic>
        <p:nvPicPr>
          <p:cNvPr id="4" name="Picture 6" descr="Clientmoji">
            <a:extLst>
              <a:ext uri="{FF2B5EF4-FFF2-40B4-BE49-F238E27FC236}">
                <a16:creationId xmlns:a16="http://schemas.microsoft.com/office/drawing/2014/main" id="{183DFCD1-14E3-F921-CC00-F8C2A30B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86" y="1712432"/>
            <a:ext cx="3866427" cy="38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F9FFBC8-96B3-841E-695F-FF6614A281D3}"/>
              </a:ext>
            </a:extLst>
          </p:cNvPr>
          <p:cNvSpPr/>
          <p:nvPr/>
        </p:nvSpPr>
        <p:spPr>
          <a:xfrm rot="21258162">
            <a:off x="8245804" y="5348027"/>
            <a:ext cx="3318345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Make a question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3DA2A7D-8149-B318-1BAC-D72C67216754}"/>
              </a:ext>
            </a:extLst>
          </p:cNvPr>
          <p:cNvSpPr/>
          <p:nvPr/>
        </p:nvSpPr>
        <p:spPr>
          <a:xfrm>
            <a:off x="3043215" y="1279141"/>
            <a:ext cx="6637380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Like final test </a:t>
            </a:r>
            <a:r>
              <a:rPr lang="ar-SA" sz="2400" b="1" dirty="0"/>
              <a:t>أسئلة للاختبار النهائي</a:t>
            </a:r>
            <a:endParaRPr lang="en-US" sz="2400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54D6975-C00E-2F51-7AED-F696BF178624}"/>
              </a:ext>
            </a:extLst>
          </p:cNvPr>
          <p:cNvSpPr/>
          <p:nvPr/>
        </p:nvSpPr>
        <p:spPr>
          <a:xfrm>
            <a:off x="748089" y="2536065"/>
            <a:ext cx="5548677" cy="150810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Choose:</a:t>
            </a:r>
          </a:p>
          <a:p>
            <a:pPr algn="l" rtl="0"/>
            <a:r>
              <a:rPr lang="en-US" sz="2400" b="1" dirty="0" err="1"/>
              <a:t>Mmmmmmm</a:t>
            </a:r>
            <a:r>
              <a:rPr lang="en-US" sz="2400" b="1" dirty="0"/>
              <a:t> ………. </a:t>
            </a:r>
            <a:r>
              <a:rPr lang="en-US" sz="2400" b="1" dirty="0" err="1"/>
              <a:t>mmmmmmm</a:t>
            </a:r>
            <a:endParaRPr lang="en-US" sz="2400" b="1" dirty="0"/>
          </a:p>
          <a:p>
            <a:pPr algn="l" rtl="0"/>
            <a:r>
              <a:rPr lang="en-US" sz="2400" b="1" dirty="0"/>
              <a:t>(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sssss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609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222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grammar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9" action="ppaction://hlinksldjump"/>
            <a:extLst>
              <a:ext uri="{FF2B5EF4-FFF2-40B4-BE49-F238E27FC236}">
                <a16:creationId xmlns:a16="http://schemas.microsoft.com/office/drawing/2014/main" id="{83BD7FCE-8667-7F69-AFF8-C0848E14873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10" action="ppaction://hlinksldjump"/>
            <a:extLst>
              <a:ext uri="{FF2B5EF4-FFF2-40B4-BE49-F238E27FC236}">
                <a16:creationId xmlns:a16="http://schemas.microsoft.com/office/drawing/2014/main" id="{3CD3B683-DE88-AE4D-FA63-405A5BC0DF63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11" action="ppaction://hlinksldjump"/>
            <a:extLst>
              <a:ext uri="{FF2B5EF4-FFF2-40B4-BE49-F238E27FC236}">
                <a16:creationId xmlns:a16="http://schemas.microsoft.com/office/drawing/2014/main" id="{A0B967ED-F722-0FA5-AA37-0ADA1BFAC62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12" action="ppaction://hlinksldjump"/>
            <a:extLst>
              <a:ext uri="{FF2B5EF4-FFF2-40B4-BE49-F238E27FC236}">
                <a16:creationId xmlns:a16="http://schemas.microsoft.com/office/drawing/2014/main" id="{5F9B276B-1E3B-95CA-2B3C-D5C962A8617A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3A00BE4-7785-DB9B-D961-C29AE8440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" t="80883" r="37888"/>
          <a:stretch/>
        </p:blipFill>
        <p:spPr>
          <a:xfrm>
            <a:off x="226435" y="1521534"/>
            <a:ext cx="4860472" cy="91646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4A43990-F368-C174-21DA-C2848AF73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67" b="89455"/>
          <a:stretch/>
        </p:blipFill>
        <p:spPr>
          <a:xfrm>
            <a:off x="226435" y="412040"/>
            <a:ext cx="4252793" cy="611419"/>
          </a:xfrm>
          <a:prstGeom prst="rect">
            <a:avLst/>
          </a:prstGeom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3553484" y="424668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p.222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4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3" name="مربع نص 22">
            <a:hlinkClick r:id="rId5" action="ppaction://hlinksldjump"/>
            <a:extLst>
              <a:ext uri="{FF2B5EF4-FFF2-40B4-BE49-F238E27FC236}">
                <a16:creationId xmlns:a16="http://schemas.microsoft.com/office/drawing/2014/main" id="{B37CAE51-7CB5-C673-7819-91892DCFC8A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4" name="مربع نص 23">
            <a:hlinkClick r:id="rId6" action="ppaction://hlinksldjump"/>
            <a:extLst>
              <a:ext uri="{FF2B5EF4-FFF2-40B4-BE49-F238E27FC236}">
                <a16:creationId xmlns:a16="http://schemas.microsoft.com/office/drawing/2014/main" id="{C1954478-7EED-05CC-DCA0-77B6A87A5FC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5" name="مربع نص 24">
            <a:hlinkClick r:id="rId7" action="ppaction://hlinksldjump"/>
            <a:extLst>
              <a:ext uri="{FF2B5EF4-FFF2-40B4-BE49-F238E27FC236}">
                <a16:creationId xmlns:a16="http://schemas.microsoft.com/office/drawing/2014/main" id="{673A80D7-9F51-BC41-145B-F0AC10A04A0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6" name="مربع نص 25">
            <a:hlinkClick r:id="rId8" action="ppaction://hlinksldjump"/>
            <a:extLst>
              <a:ext uri="{FF2B5EF4-FFF2-40B4-BE49-F238E27FC236}">
                <a16:creationId xmlns:a16="http://schemas.microsoft.com/office/drawing/2014/main" id="{88105336-9781-C4B4-8EED-7D0DB990711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D0DD459-57D2-217A-7081-8A26B91FA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224" y="246570"/>
            <a:ext cx="5680859" cy="31781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6046B22-0840-285E-054B-C91B9A4AF5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479" y="2288099"/>
            <a:ext cx="8267664" cy="4432289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617777F7-B4EC-A809-CEFA-453E4CD9F632}"/>
              </a:ext>
            </a:extLst>
          </p:cNvPr>
          <p:cNvSpPr/>
          <p:nvPr/>
        </p:nvSpPr>
        <p:spPr>
          <a:xfrm>
            <a:off x="2913455" y="2288099"/>
            <a:ext cx="361797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What does  Adel do ?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F1A3702-56C0-235B-08A1-384528BF6978}"/>
              </a:ext>
            </a:extLst>
          </p:cNvPr>
          <p:cNvSpPr/>
          <p:nvPr/>
        </p:nvSpPr>
        <p:spPr>
          <a:xfrm>
            <a:off x="2913455" y="3147692"/>
            <a:ext cx="361797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What does  Imad do ?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2648150-0C0E-B22F-7818-B4EBCCA3D1EB}"/>
              </a:ext>
            </a:extLst>
          </p:cNvPr>
          <p:cNvSpPr/>
          <p:nvPr/>
        </p:nvSpPr>
        <p:spPr>
          <a:xfrm>
            <a:off x="2913455" y="3960427"/>
            <a:ext cx="361797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What does  Fred do ?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A1494BB-AF01-7F6B-CFBD-75B67205F2C2}"/>
              </a:ext>
            </a:extLst>
          </p:cNvPr>
          <p:cNvSpPr/>
          <p:nvPr/>
        </p:nvSpPr>
        <p:spPr>
          <a:xfrm>
            <a:off x="2896883" y="4839219"/>
            <a:ext cx="361797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What does  Ray do ?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0B54FA9-71DA-89C8-F74E-A39657BC49AB}"/>
              </a:ext>
            </a:extLst>
          </p:cNvPr>
          <p:cNvSpPr/>
          <p:nvPr/>
        </p:nvSpPr>
        <p:spPr>
          <a:xfrm>
            <a:off x="2913455" y="5718011"/>
            <a:ext cx="361797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What do  Fred &amp; Ray do ?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D804B573-7115-846C-CB5A-7ED56B17C07C}"/>
              </a:ext>
            </a:extLst>
          </p:cNvPr>
          <p:cNvSpPr/>
          <p:nvPr/>
        </p:nvSpPr>
        <p:spPr>
          <a:xfrm>
            <a:off x="3690257" y="2642018"/>
            <a:ext cx="30737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0070C0"/>
                </a:solidFill>
                <a:latin typeface="MyriadPro-Light"/>
              </a:rPr>
              <a:t>takes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02D4A12C-C599-6B5A-50B9-046EA755310E}"/>
              </a:ext>
            </a:extLst>
          </p:cNvPr>
          <p:cNvSpPr/>
          <p:nvPr/>
        </p:nvSpPr>
        <p:spPr>
          <a:xfrm>
            <a:off x="3786702" y="3558191"/>
            <a:ext cx="30737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0070C0"/>
                </a:solidFill>
                <a:latin typeface="MyriadPro-Light"/>
              </a:rPr>
              <a:t>sells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2D4BC726-8BDA-0F70-E938-ED37E3F3A588}"/>
              </a:ext>
            </a:extLst>
          </p:cNvPr>
          <p:cNvSpPr/>
          <p:nvPr/>
        </p:nvSpPr>
        <p:spPr>
          <a:xfrm>
            <a:off x="3786702" y="4405625"/>
            <a:ext cx="30737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0070C0"/>
                </a:solidFill>
                <a:latin typeface="MyriadPro-Light"/>
              </a:rPr>
              <a:t>cooks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3480574C-E047-49DC-D6B1-CE8AD89C1146}"/>
              </a:ext>
            </a:extLst>
          </p:cNvPr>
          <p:cNvSpPr/>
          <p:nvPr/>
        </p:nvSpPr>
        <p:spPr>
          <a:xfrm>
            <a:off x="3786702" y="5253059"/>
            <a:ext cx="30737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0070C0"/>
                </a:solidFill>
                <a:latin typeface="MyriadPro-Light"/>
              </a:rPr>
              <a:t>waiter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E9C52C56-9834-B891-2265-7ACD71794278}"/>
              </a:ext>
            </a:extLst>
          </p:cNvPr>
          <p:cNvSpPr/>
          <p:nvPr/>
        </p:nvSpPr>
        <p:spPr>
          <a:xfrm>
            <a:off x="3786702" y="6100493"/>
            <a:ext cx="30737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b="1" dirty="0">
                <a:solidFill>
                  <a:srgbClr val="0070C0"/>
                </a:solidFill>
                <a:latin typeface="MyriadPro-Light"/>
              </a:rPr>
              <a:t>work</a:t>
            </a:r>
            <a:endParaRPr lang="ar-S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Use present simple tense in sentences</a:t>
            </a:r>
            <a:endParaRPr lang="en-US" sz="44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Build up questions and answers using ( what)</a:t>
            </a:r>
            <a:endParaRPr lang="en-US" sz="44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hlinkClick r:id="rId9" action="ppaction://hlinksldjump"/>
            <a:extLst>
              <a:ext uri="{FF2B5EF4-FFF2-40B4-BE49-F238E27FC236}">
                <a16:creationId xmlns:a16="http://schemas.microsoft.com/office/drawing/2014/main" id="{4EAE6B13-A65F-E63B-B622-4667FD536D4E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0" name="مربع نص 19">
            <a:hlinkClick r:id="rId10" action="ppaction://hlinksldjump"/>
            <a:extLst>
              <a:ext uri="{FF2B5EF4-FFF2-40B4-BE49-F238E27FC236}">
                <a16:creationId xmlns:a16="http://schemas.microsoft.com/office/drawing/2014/main" id="{73B77939-040B-26A5-D559-74766950D35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1" name="مربع نص 20">
            <a:hlinkClick r:id="rId11" action="ppaction://hlinksldjump"/>
            <a:extLst>
              <a:ext uri="{FF2B5EF4-FFF2-40B4-BE49-F238E27FC236}">
                <a16:creationId xmlns:a16="http://schemas.microsoft.com/office/drawing/2014/main" id="{96B8CA41-1CEE-7640-E1A2-F3E9C125C3F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2" name="مربع نص 21">
            <a:hlinkClick r:id="rId12" action="ppaction://hlinksldjump"/>
            <a:extLst>
              <a:ext uri="{FF2B5EF4-FFF2-40B4-BE49-F238E27FC236}">
                <a16:creationId xmlns:a16="http://schemas.microsoft.com/office/drawing/2014/main" id="{570B8600-8555-C49C-D054-9865E0A51B1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0DB3E58-138A-8880-F3EB-46CACD45B207}"/>
              </a:ext>
            </a:extLst>
          </p:cNvPr>
          <p:cNvSpPr/>
          <p:nvPr/>
        </p:nvSpPr>
        <p:spPr>
          <a:xfrm>
            <a:off x="1436274" y="468282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Use ( what do you do ) to ask about jobs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EAFDBB3-F286-3999-01FC-A75F484C1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00" y="0"/>
            <a:ext cx="6116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Revision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  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53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lustration of Kids Raising their Hands Asking Questions ...">
            <a:extLst>
              <a:ext uri="{FF2B5EF4-FFF2-40B4-BE49-F238E27FC236}">
                <a16:creationId xmlns:a16="http://schemas.microsoft.com/office/drawing/2014/main" id="{A5EF302B-CDE4-7F2B-6655-7693809F9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7316433" y="2116519"/>
            <a:ext cx="4176150" cy="3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4059EBF-09E5-23A8-1E34-801A416A464E}"/>
              </a:ext>
            </a:extLst>
          </p:cNvPr>
          <p:cNvSpPr txBox="1"/>
          <p:nvPr/>
        </p:nvSpPr>
        <p:spPr>
          <a:xfrm>
            <a:off x="4285866" y="4805243"/>
            <a:ext cx="1134032" cy="578882"/>
          </a:xfrm>
          <a:prstGeom prst="wedgeRoundRectCallout">
            <a:avLst>
              <a:gd name="adj1" fmla="val 72239"/>
              <a:gd name="adj2" fmla="val -5474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…..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7FA0735-FEC9-2A21-D95B-61384345B351}"/>
              </a:ext>
            </a:extLst>
          </p:cNvPr>
          <p:cNvSpPr txBox="1"/>
          <p:nvPr/>
        </p:nvSpPr>
        <p:spPr>
          <a:xfrm>
            <a:off x="2349081" y="4318223"/>
            <a:ext cx="908010" cy="578882"/>
          </a:xfrm>
          <a:prstGeom prst="wedgeRoundRectCallout">
            <a:avLst>
              <a:gd name="adj1" fmla="val -91171"/>
              <a:gd name="adj2" fmla="val -57936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….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56712E2-C103-8ACB-5A54-51748543877E}"/>
              </a:ext>
            </a:extLst>
          </p:cNvPr>
          <p:cNvSpPr txBox="1"/>
          <p:nvPr/>
        </p:nvSpPr>
        <p:spPr>
          <a:xfrm>
            <a:off x="3664989" y="5542795"/>
            <a:ext cx="1576032" cy="578882"/>
          </a:xfrm>
          <a:prstGeom prst="wedgeRoundRectCallout">
            <a:avLst>
              <a:gd name="adj1" fmla="val 79212"/>
              <a:gd name="adj2" fmla="val 23335"/>
              <a:gd name="adj3" fmla="val 16667"/>
            </a:avLst>
          </a:prstGeom>
          <a:solidFill>
            <a:srgbClr val="B09DBA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……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E5F0B59-F8B5-DC31-3F34-772F70BFE397}"/>
              </a:ext>
            </a:extLst>
          </p:cNvPr>
          <p:cNvSpPr txBox="1"/>
          <p:nvPr/>
        </p:nvSpPr>
        <p:spPr>
          <a:xfrm>
            <a:off x="2250207" y="5637073"/>
            <a:ext cx="732064" cy="578882"/>
          </a:xfrm>
          <a:prstGeom prst="wedgeRoundRectCallout">
            <a:avLst>
              <a:gd name="adj1" fmla="val -82652"/>
              <a:gd name="adj2" fmla="val -79149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….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62D39879-AC15-4E1C-3705-1E10CE427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9" y="4583368"/>
            <a:ext cx="1247936" cy="169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ute Cartoon Female Lawyer in Court 26960356 PNG">
            <a:extLst>
              <a:ext uri="{FF2B5EF4-FFF2-40B4-BE49-F238E27FC236}">
                <a16:creationId xmlns:a16="http://schemas.microsoft.com/office/drawing/2014/main" id="{1D00ACEC-A4DB-5024-1603-3C3A5EE3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99" y="5025598"/>
            <a:ext cx="1222951" cy="12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Mechanic Clipart Images | Free Download | PNG Transparent Background -  Pngtree">
            <a:extLst>
              <a:ext uri="{FF2B5EF4-FFF2-40B4-BE49-F238E27FC236}">
                <a16:creationId xmlns:a16="http://schemas.microsoft.com/office/drawing/2014/main" id="{F45CE914-9211-1DDE-7418-C588AAB39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9" b="17353"/>
          <a:stretch/>
        </p:blipFill>
        <p:spPr bwMode="auto">
          <a:xfrm>
            <a:off x="5241021" y="3835990"/>
            <a:ext cx="1580708" cy="100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Briefcase Thin Line Icon. Handheld Suitcase Baggage Business Office Job  Travel Linear Sign Symbol. Black Vector Graphic Illustration Clipart Cricut  26306288 Vector Art at Vecteezy">
            <a:extLst>
              <a:ext uri="{FF2B5EF4-FFF2-40B4-BE49-F238E27FC236}">
                <a16:creationId xmlns:a16="http://schemas.microsoft.com/office/drawing/2014/main" id="{AE5E11BB-5054-9461-8F84-CD299A929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1F3F2"/>
              </a:clrFrom>
              <a:clrTo>
                <a:srgbClr val="F1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t="15533" r="16725" b="15116"/>
          <a:stretch/>
        </p:blipFill>
        <p:spPr bwMode="auto">
          <a:xfrm>
            <a:off x="842913" y="3574920"/>
            <a:ext cx="1201161" cy="10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29E23BB-DC19-2C6A-3BEC-3EFFFB85F3BE}"/>
              </a:ext>
            </a:extLst>
          </p:cNvPr>
          <p:cNvSpPr txBox="1"/>
          <p:nvPr/>
        </p:nvSpPr>
        <p:spPr>
          <a:xfrm>
            <a:off x="2362539" y="914971"/>
            <a:ext cx="4202140" cy="442674"/>
          </a:xfrm>
          <a:prstGeom prst="wedgeRoundRectCallout">
            <a:avLst>
              <a:gd name="adj1" fmla="val 53102"/>
              <a:gd name="adj2" fmla="val 86912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design clothes : ………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2B17956-4CF7-AAFC-D5CC-140618E63ADB}"/>
              </a:ext>
            </a:extLst>
          </p:cNvPr>
          <p:cNvSpPr txBox="1"/>
          <p:nvPr/>
        </p:nvSpPr>
        <p:spPr>
          <a:xfrm>
            <a:off x="3133934" y="1704484"/>
            <a:ext cx="3324872" cy="442674"/>
          </a:xfrm>
          <a:prstGeom prst="wedgeRoundRectCallout">
            <a:avLst>
              <a:gd name="adj1" fmla="val 59597"/>
              <a:gd name="adj2" fmla="val 97978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takes photo: ………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AF3A1CA-7665-42DF-7A58-EFF513EBABCA}"/>
              </a:ext>
            </a:extLst>
          </p:cNvPr>
          <p:cNvSpPr txBox="1"/>
          <p:nvPr/>
        </p:nvSpPr>
        <p:spPr>
          <a:xfrm>
            <a:off x="2831272" y="2357366"/>
            <a:ext cx="3452927" cy="442674"/>
          </a:xfrm>
          <a:prstGeom prst="wedgeRoundRectCallout">
            <a:avLst>
              <a:gd name="adj1" fmla="val 59597"/>
              <a:gd name="adj2" fmla="val 97978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sells clothes: ………</a:t>
            </a:r>
            <a:endParaRPr lang="ar-S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" y="1495513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6" action="ppaction://hlinksldjump"/>
            <a:extLst>
              <a:ext uri="{FF2B5EF4-FFF2-40B4-BE49-F238E27FC236}">
                <a16:creationId xmlns:a16="http://schemas.microsoft.com/office/drawing/2014/main" id="{B9395224-88E0-D9BE-379C-3E74C5A3D7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7" action="ppaction://hlinksldjump"/>
            <a:extLst>
              <a:ext uri="{FF2B5EF4-FFF2-40B4-BE49-F238E27FC236}">
                <a16:creationId xmlns:a16="http://schemas.microsoft.com/office/drawing/2014/main" id="{2FB6AA82-37C3-FB82-A6A7-60926903F31B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8" action="ppaction://hlinksldjump"/>
            <a:extLst>
              <a:ext uri="{FF2B5EF4-FFF2-40B4-BE49-F238E27FC236}">
                <a16:creationId xmlns:a16="http://schemas.microsoft.com/office/drawing/2014/main" id="{CB370098-2104-931E-D0DB-C0CD531E4648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9" action="ppaction://hlinksldjump"/>
            <a:extLst>
              <a:ext uri="{FF2B5EF4-FFF2-40B4-BE49-F238E27FC236}">
                <a16:creationId xmlns:a16="http://schemas.microsoft.com/office/drawing/2014/main" id="{F1C02C0B-F673-BED6-9355-6CD9414F41C2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pic>
        <p:nvPicPr>
          <p:cNvPr id="8" name="Picture 6" descr="Clientmoji">
            <a:extLst>
              <a:ext uri="{FF2B5EF4-FFF2-40B4-BE49-F238E27FC236}">
                <a16:creationId xmlns:a16="http://schemas.microsoft.com/office/drawing/2014/main" id="{74478893-55A4-365F-B438-6E369CC1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97" y="-62795"/>
            <a:ext cx="1619911" cy="16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are Ideas Stock Illustrations – 3,536 Share Ideas Stock ...">
            <a:extLst>
              <a:ext uri="{FF2B5EF4-FFF2-40B4-BE49-F238E27FC236}">
                <a16:creationId xmlns:a16="http://schemas.microsoft.com/office/drawing/2014/main" id="{47AD1CD3-5F3C-8819-1011-3B2B3E71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55" y="1762428"/>
            <a:ext cx="2049794" cy="11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remium Vector | Happy smile emotclip-art with talk speech bubble vector  clip-art illustration">
            <a:extLst>
              <a:ext uri="{FF2B5EF4-FFF2-40B4-BE49-F238E27FC236}">
                <a16:creationId xmlns:a16="http://schemas.microsoft.com/office/drawing/2014/main" id="{B4ECB01D-D50D-86F6-6E84-A8757C6B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6FD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59" y="466492"/>
            <a:ext cx="3791158" cy="283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3BCC0124-C300-C1E0-10AE-08C73FA7E087}"/>
              </a:ext>
            </a:extLst>
          </p:cNvPr>
          <p:cNvSpPr/>
          <p:nvPr/>
        </p:nvSpPr>
        <p:spPr>
          <a:xfrm>
            <a:off x="2873906" y="1683922"/>
            <a:ext cx="4337776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Answer with emoji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19" name="Picture 2" descr="Happy Emoji Clipart Images | Free Download | PNG Transparent Background -  Pngtree">
            <a:extLst>
              <a:ext uri="{FF2B5EF4-FFF2-40B4-BE49-F238E27FC236}">
                <a16:creationId xmlns:a16="http://schemas.microsoft.com/office/drawing/2014/main" id="{2221B895-809E-0507-AD8E-312CB643C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406671"/>
            <a:ext cx="2105167" cy="12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Thinking Emoji Home Framed Fine Art Print | Homosneksual Store">
            <a:extLst>
              <a:ext uri="{FF2B5EF4-FFF2-40B4-BE49-F238E27FC236}">
                <a16:creationId xmlns:a16="http://schemas.microsoft.com/office/drawing/2014/main" id="{9917DA6E-1C74-8C74-FD44-3E8F3615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59" y="4570952"/>
            <a:ext cx="1555630" cy="15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reamy Emoticon Stock Illustration - Download Image Now - Emoticon,  Anthropomorphic Smiley Face, Contemplation - iStock">
            <a:extLst>
              <a:ext uri="{FF2B5EF4-FFF2-40B4-BE49-F238E27FC236}">
                <a16:creationId xmlns:a16="http://schemas.microsoft.com/office/drawing/2014/main" id="{20A0801F-2BD6-4A03-C80D-FE2F8B94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96" y="3436272"/>
            <a:ext cx="1554584" cy="12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ownload Great Job Emoji Free PNG HQ HQ PNG Image | FreePNGImg">
            <a:extLst>
              <a:ext uri="{FF2B5EF4-FFF2-40B4-BE49-F238E27FC236}">
                <a16:creationId xmlns:a16="http://schemas.microsoft.com/office/drawing/2014/main" id="{AB00C834-A250-A697-5DE1-4C639B5E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41" y="30124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I'm Watching You! | Symbols &amp; Emoticons">
            <a:extLst>
              <a:ext uri="{FF2B5EF4-FFF2-40B4-BE49-F238E27FC236}">
                <a16:creationId xmlns:a16="http://schemas.microsoft.com/office/drawing/2014/main" id="{9C02E808-FD68-2A82-E1AA-C156264F3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40" y="4356864"/>
            <a:ext cx="3113196" cy="16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6E36BF4-4947-D7E5-9351-C55532A2EBE2}"/>
              </a:ext>
            </a:extLst>
          </p:cNvPr>
          <p:cNvSpPr txBox="1"/>
          <p:nvPr/>
        </p:nvSpPr>
        <p:spPr>
          <a:xfrm>
            <a:off x="402581" y="4731759"/>
            <a:ext cx="2209989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Tennis player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C0A1870-DEA0-DEED-574B-7611688B4527}"/>
              </a:ext>
            </a:extLst>
          </p:cNvPr>
          <p:cNvSpPr txBox="1"/>
          <p:nvPr/>
        </p:nvSpPr>
        <p:spPr>
          <a:xfrm>
            <a:off x="2553747" y="5936582"/>
            <a:ext cx="2415581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photographer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49A3233-8DEB-EE2B-52E8-72291AC2E05F}"/>
              </a:ext>
            </a:extLst>
          </p:cNvPr>
          <p:cNvSpPr txBox="1"/>
          <p:nvPr/>
        </p:nvSpPr>
        <p:spPr>
          <a:xfrm>
            <a:off x="6667167" y="6070359"/>
            <a:ext cx="1761006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mechanic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102D356-7FA8-4DA1-8810-7A926A6BBA0E}"/>
              </a:ext>
            </a:extLst>
          </p:cNvPr>
          <p:cNvSpPr txBox="1"/>
          <p:nvPr/>
        </p:nvSpPr>
        <p:spPr>
          <a:xfrm>
            <a:off x="7965468" y="4837989"/>
            <a:ext cx="1764839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lawyer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D3A6867-F16F-E603-96A2-3036F7FE38CE}"/>
              </a:ext>
            </a:extLst>
          </p:cNvPr>
          <p:cNvSpPr txBox="1"/>
          <p:nvPr/>
        </p:nvSpPr>
        <p:spPr>
          <a:xfrm>
            <a:off x="4475858" y="4928069"/>
            <a:ext cx="1761006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High-tech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0F79DDF6-745C-C6DD-2472-693DBFA14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4" y="1371235"/>
            <a:ext cx="9862457" cy="3977532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4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5B43FE47-227C-EE73-5767-AA51ADD86CDD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0" name="مربع نص 9">
            <a:hlinkClick r:id="rId6" action="ppaction://hlinksldjump"/>
            <a:extLst>
              <a:ext uri="{FF2B5EF4-FFF2-40B4-BE49-F238E27FC236}">
                <a16:creationId xmlns:a16="http://schemas.microsoft.com/office/drawing/2014/main" id="{688F7F41-2095-3E7E-80E0-B0CE05326CFE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1" name="مربع نص 10">
            <a:hlinkClick r:id="rId7" action="ppaction://hlinksldjump"/>
            <a:extLst>
              <a:ext uri="{FF2B5EF4-FFF2-40B4-BE49-F238E27FC236}">
                <a16:creationId xmlns:a16="http://schemas.microsoft.com/office/drawing/2014/main" id="{A333F799-231E-76F4-1B1D-AA9CDCDF8E7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2" name="مربع نص 11">
            <a:hlinkClick r:id="rId8" action="ppaction://hlinksldjump"/>
            <a:extLst>
              <a:ext uri="{FF2B5EF4-FFF2-40B4-BE49-F238E27FC236}">
                <a16:creationId xmlns:a16="http://schemas.microsoft.com/office/drawing/2014/main" id="{62B507E4-572A-E3DD-CCCF-2A61202011E3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5166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74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32BCB01-0361-429E-2345-EA9512CE5E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359" y="444732"/>
            <a:ext cx="3434920" cy="836269"/>
          </a:xfrm>
          <a:prstGeom prst="rect">
            <a:avLst/>
          </a:prstGeom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70B98D-5B92-1FDD-CFBC-8D58E7CFF779}"/>
              </a:ext>
            </a:extLst>
          </p:cNvPr>
          <p:cNvGrpSpPr/>
          <p:nvPr/>
        </p:nvGrpSpPr>
        <p:grpSpPr>
          <a:xfrm>
            <a:off x="404014" y="2558434"/>
            <a:ext cx="2945880" cy="64800"/>
            <a:chOff x="404014" y="2558434"/>
            <a:chExt cx="2945880" cy="6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" name="حبر 20">
                  <a:extLst>
                    <a:ext uri="{FF2B5EF4-FFF2-40B4-BE49-F238E27FC236}">
                      <a16:creationId xmlns:a16="http://schemas.microsoft.com/office/drawing/2014/main" id="{D104AB2E-DD55-EECD-B2FD-529D41AFA4C0}"/>
                    </a:ext>
                  </a:extLst>
                </p14:cNvPr>
                <p14:cNvContentPartPr/>
                <p14:nvPr/>
              </p14:nvContentPartPr>
              <p14:xfrm>
                <a:off x="404014" y="2560234"/>
                <a:ext cx="1074600" cy="23400"/>
              </p14:xfrm>
            </p:contentPart>
          </mc:Choice>
          <mc:Fallback>
            <p:pic>
              <p:nvPicPr>
                <p:cNvPr id="21" name="حبر 20">
                  <a:extLst>
                    <a:ext uri="{FF2B5EF4-FFF2-40B4-BE49-F238E27FC236}">
                      <a16:creationId xmlns:a16="http://schemas.microsoft.com/office/drawing/2014/main" id="{D104AB2E-DD55-EECD-B2FD-529D41AFA4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8014" y="2524234"/>
                  <a:ext cx="1146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2" name="حبر 21">
                  <a:extLst>
                    <a:ext uri="{FF2B5EF4-FFF2-40B4-BE49-F238E27FC236}">
                      <a16:creationId xmlns:a16="http://schemas.microsoft.com/office/drawing/2014/main" id="{A46204DD-9FF9-6A1C-8299-8B74A78A1770}"/>
                    </a:ext>
                  </a:extLst>
                </p14:cNvPr>
                <p14:cNvContentPartPr/>
                <p14:nvPr/>
              </p14:nvContentPartPr>
              <p14:xfrm>
                <a:off x="1984054" y="2558434"/>
                <a:ext cx="1365840" cy="64800"/>
              </p14:xfrm>
            </p:contentPart>
          </mc:Choice>
          <mc:Fallback>
            <p:pic>
              <p:nvPicPr>
                <p:cNvPr id="22" name="حبر 21">
                  <a:extLst>
                    <a:ext uri="{FF2B5EF4-FFF2-40B4-BE49-F238E27FC236}">
                      <a16:creationId xmlns:a16="http://schemas.microsoft.com/office/drawing/2014/main" id="{A46204DD-9FF9-6A1C-8299-8B74A78A17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48414" y="2522434"/>
                  <a:ext cx="143748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6CAA5C97-886A-FB6B-5C5C-9DC992E40674}"/>
                  </a:ext>
                </a:extLst>
              </p14:cNvPr>
              <p14:cNvContentPartPr/>
              <p14:nvPr/>
            </p14:nvContentPartPr>
            <p14:xfrm>
              <a:off x="4508014" y="1629274"/>
              <a:ext cx="329040" cy="23076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6CAA5C97-886A-FB6B-5C5C-9DC992E406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2014" y="1593274"/>
                <a:ext cx="40068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150773F8-F9FD-AA8D-6629-19124B562D3D}"/>
              </a:ext>
            </a:extLst>
          </p:cNvPr>
          <p:cNvGrpSpPr/>
          <p:nvPr/>
        </p:nvGrpSpPr>
        <p:grpSpPr>
          <a:xfrm>
            <a:off x="3358894" y="1277194"/>
            <a:ext cx="2109600" cy="684000"/>
            <a:chOff x="3358894" y="1277194"/>
            <a:chExt cx="2109600" cy="68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حبر 27">
                  <a:extLst>
                    <a:ext uri="{FF2B5EF4-FFF2-40B4-BE49-F238E27FC236}">
                      <a16:creationId xmlns:a16="http://schemas.microsoft.com/office/drawing/2014/main" id="{99438F3A-C804-498B-03B1-A4A0D1465996}"/>
                    </a:ext>
                  </a:extLst>
                </p14:cNvPr>
                <p14:cNvContentPartPr/>
                <p14:nvPr/>
              </p14:nvContentPartPr>
              <p14:xfrm>
                <a:off x="4940734" y="1277194"/>
                <a:ext cx="136080" cy="551880"/>
              </p14:xfrm>
            </p:contentPart>
          </mc:Choice>
          <mc:Fallback>
            <p:pic>
              <p:nvPicPr>
                <p:cNvPr id="28" name="حبر 27">
                  <a:extLst>
                    <a:ext uri="{FF2B5EF4-FFF2-40B4-BE49-F238E27FC236}">
                      <a16:creationId xmlns:a16="http://schemas.microsoft.com/office/drawing/2014/main" id="{99438F3A-C804-498B-03B1-A4A0D14659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05094" y="1241194"/>
                  <a:ext cx="20772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9" name="حبر 28">
                  <a:extLst>
                    <a:ext uri="{FF2B5EF4-FFF2-40B4-BE49-F238E27FC236}">
                      <a16:creationId xmlns:a16="http://schemas.microsoft.com/office/drawing/2014/main" id="{6FA89682-3EC5-62BA-68E8-96A076CAA56A}"/>
                    </a:ext>
                  </a:extLst>
                </p14:cNvPr>
                <p14:cNvContentPartPr/>
                <p14:nvPr/>
              </p14:nvContentPartPr>
              <p14:xfrm>
                <a:off x="5211094" y="1639354"/>
                <a:ext cx="257400" cy="321840"/>
              </p14:xfrm>
            </p:contentPart>
          </mc:Choice>
          <mc:Fallback>
            <p:pic>
              <p:nvPicPr>
                <p:cNvPr id="29" name="حبر 28">
                  <a:extLst>
                    <a:ext uri="{FF2B5EF4-FFF2-40B4-BE49-F238E27FC236}">
                      <a16:creationId xmlns:a16="http://schemas.microsoft.com/office/drawing/2014/main" id="{6FA89682-3EC5-62BA-68E8-96A076CAA5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75094" y="1603714"/>
                  <a:ext cx="3290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1" name="حبر 30">
                  <a:extLst>
                    <a:ext uri="{FF2B5EF4-FFF2-40B4-BE49-F238E27FC236}">
                      <a16:creationId xmlns:a16="http://schemas.microsoft.com/office/drawing/2014/main" id="{EF39317B-371D-03D4-F324-0D7B81D40E21}"/>
                    </a:ext>
                  </a:extLst>
                </p14:cNvPr>
                <p14:cNvContentPartPr/>
                <p14:nvPr/>
              </p14:nvContentPartPr>
              <p14:xfrm>
                <a:off x="3358894" y="1413634"/>
                <a:ext cx="1080360" cy="193680"/>
              </p14:xfrm>
            </p:contentPart>
          </mc:Choice>
          <mc:Fallback>
            <p:pic>
              <p:nvPicPr>
                <p:cNvPr id="31" name="حبر 30">
                  <a:extLst>
                    <a:ext uri="{FF2B5EF4-FFF2-40B4-BE49-F238E27FC236}">
                      <a16:creationId xmlns:a16="http://schemas.microsoft.com/office/drawing/2014/main" id="{EF39317B-371D-03D4-F324-0D7B81D40E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22894" y="1377634"/>
                  <a:ext cx="1152000" cy="265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42B68AA9-857C-7A40-276D-AA12E01F9917}"/>
              </a:ext>
            </a:extLst>
          </p:cNvPr>
          <p:cNvSpPr txBox="1"/>
          <p:nvPr/>
        </p:nvSpPr>
        <p:spPr>
          <a:xfrm>
            <a:off x="7168676" y="941065"/>
            <a:ext cx="2482119" cy="919401"/>
          </a:xfrm>
          <a:prstGeom prst="wedgeRoundRectCallout">
            <a:avLst>
              <a:gd name="adj1" fmla="val -61586"/>
              <a:gd name="adj2" fmla="val 65308"/>
              <a:gd name="adj3" fmla="val 16667"/>
            </a:avLst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    +      V 1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  V 1 - s</a:t>
            </a:r>
            <a:endParaRPr lang="ar-SA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C1363246-4E9D-4FB5-4436-69EAF6FD6175}"/>
                  </a:ext>
                </a:extLst>
              </p14:cNvPr>
              <p14:cNvContentPartPr/>
              <p14:nvPr/>
            </p14:nvContentPartPr>
            <p14:xfrm>
              <a:off x="377014" y="3896554"/>
              <a:ext cx="462240" cy="7668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C1363246-4E9D-4FB5-4436-69EAF6FD617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374" y="3788914"/>
                <a:ext cx="5698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5" name="حبر 34">
                <a:extLst>
                  <a:ext uri="{FF2B5EF4-FFF2-40B4-BE49-F238E27FC236}">
                    <a16:creationId xmlns:a16="http://schemas.microsoft.com/office/drawing/2014/main" id="{A946B065-C1A3-5E89-A694-C38CA16D1F46}"/>
                  </a:ext>
                </a:extLst>
              </p14:cNvPr>
              <p14:cNvContentPartPr/>
              <p14:nvPr/>
            </p14:nvContentPartPr>
            <p14:xfrm>
              <a:off x="324814" y="4271314"/>
              <a:ext cx="590400" cy="33840"/>
            </p14:xfrm>
          </p:contentPart>
        </mc:Choice>
        <mc:Fallback>
          <p:pic>
            <p:nvPicPr>
              <p:cNvPr id="35" name="حبر 34">
                <a:extLst>
                  <a:ext uri="{FF2B5EF4-FFF2-40B4-BE49-F238E27FC236}">
                    <a16:creationId xmlns:a16="http://schemas.microsoft.com/office/drawing/2014/main" id="{A946B065-C1A3-5E89-A694-C38CA16D1F4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0814" y="4163314"/>
                <a:ext cx="698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id="{A279200D-BA12-8AD9-CEE9-D8DCE41F06F9}"/>
                  </a:ext>
                </a:extLst>
              </p14:cNvPr>
              <p14:cNvContentPartPr/>
              <p14:nvPr/>
            </p14:nvContentPartPr>
            <p14:xfrm>
              <a:off x="1184494" y="3977914"/>
              <a:ext cx="730440" cy="38520"/>
            </p14:xfrm>
          </p:contentPart>
        </mc:Choice>
        <mc:Fallback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A279200D-BA12-8AD9-CEE9-D8DCE41F06F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30494" y="3869914"/>
                <a:ext cx="8380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7" name="حبر 36">
                <a:extLst>
                  <a:ext uri="{FF2B5EF4-FFF2-40B4-BE49-F238E27FC236}">
                    <a16:creationId xmlns:a16="http://schemas.microsoft.com/office/drawing/2014/main" id="{BCEE8DC1-3D17-4F84-C88C-D380D4A8F02B}"/>
                  </a:ext>
                </a:extLst>
              </p14:cNvPr>
              <p14:cNvContentPartPr/>
              <p14:nvPr/>
            </p14:nvContentPartPr>
            <p14:xfrm>
              <a:off x="5993374" y="3253594"/>
              <a:ext cx="806400" cy="37800"/>
            </p14:xfrm>
          </p:contentPart>
        </mc:Choice>
        <mc:Fallback>
          <p:pic>
            <p:nvPicPr>
              <p:cNvPr id="37" name="حبر 36">
                <a:extLst>
                  <a:ext uri="{FF2B5EF4-FFF2-40B4-BE49-F238E27FC236}">
                    <a16:creationId xmlns:a16="http://schemas.microsoft.com/office/drawing/2014/main" id="{BCEE8DC1-3D17-4F84-C88C-D380D4A8F02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39734" y="3145594"/>
                <a:ext cx="9140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8" name="حبر 37">
                <a:extLst>
                  <a:ext uri="{FF2B5EF4-FFF2-40B4-BE49-F238E27FC236}">
                    <a16:creationId xmlns:a16="http://schemas.microsoft.com/office/drawing/2014/main" id="{BFB55DCC-4505-382D-F028-862DF4EA64F0}"/>
                  </a:ext>
                </a:extLst>
              </p14:cNvPr>
              <p14:cNvContentPartPr/>
              <p14:nvPr/>
            </p14:nvContentPartPr>
            <p14:xfrm>
              <a:off x="5957374" y="3583354"/>
              <a:ext cx="777240" cy="70560"/>
            </p14:xfrm>
          </p:contentPart>
        </mc:Choice>
        <mc:Fallback>
          <p:pic>
            <p:nvPicPr>
              <p:cNvPr id="38" name="حبر 37">
                <a:extLst>
                  <a:ext uri="{FF2B5EF4-FFF2-40B4-BE49-F238E27FC236}">
                    <a16:creationId xmlns:a16="http://schemas.microsoft.com/office/drawing/2014/main" id="{BFB55DCC-4505-382D-F028-862DF4EA64F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03734" y="3475354"/>
                <a:ext cx="8848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C1F17395-731F-2EC5-2E12-DDB0DD574265}"/>
                  </a:ext>
                </a:extLst>
              </p14:cNvPr>
              <p14:cNvContentPartPr/>
              <p14:nvPr/>
            </p14:nvContentPartPr>
            <p14:xfrm>
              <a:off x="5935054" y="3976114"/>
              <a:ext cx="704160" cy="23400"/>
            </p14:xfrm>
          </p:contentPart>
        </mc:Choice>
        <mc:Fallback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C1F17395-731F-2EC5-2E12-DDB0DD57426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81054" y="3868474"/>
                <a:ext cx="8118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حبر 39">
                <a:extLst>
                  <a:ext uri="{FF2B5EF4-FFF2-40B4-BE49-F238E27FC236}">
                    <a16:creationId xmlns:a16="http://schemas.microsoft.com/office/drawing/2014/main" id="{FED7BEBA-D91D-47F2-6CA9-836913AD6C32}"/>
                  </a:ext>
                </a:extLst>
              </p14:cNvPr>
              <p14:cNvContentPartPr/>
              <p14:nvPr/>
            </p14:nvContentPartPr>
            <p14:xfrm>
              <a:off x="5904814" y="4280314"/>
              <a:ext cx="923760" cy="76320"/>
            </p14:xfrm>
          </p:contentPart>
        </mc:Choice>
        <mc:Fallback>
          <p:pic>
            <p:nvPicPr>
              <p:cNvPr id="40" name="حبر 39">
                <a:extLst>
                  <a:ext uri="{FF2B5EF4-FFF2-40B4-BE49-F238E27FC236}">
                    <a16:creationId xmlns:a16="http://schemas.microsoft.com/office/drawing/2014/main" id="{FED7BEBA-D91D-47F2-6CA9-836913AD6C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50814" y="4172314"/>
                <a:ext cx="10314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حبر 40">
                <a:extLst>
                  <a:ext uri="{FF2B5EF4-FFF2-40B4-BE49-F238E27FC236}">
                    <a16:creationId xmlns:a16="http://schemas.microsoft.com/office/drawing/2014/main" id="{0B4713DE-6F78-9FF8-9475-DA9578486E33}"/>
                  </a:ext>
                </a:extLst>
              </p14:cNvPr>
              <p14:cNvContentPartPr/>
              <p14:nvPr/>
            </p14:nvContentPartPr>
            <p14:xfrm>
              <a:off x="5959534" y="4694674"/>
              <a:ext cx="667440" cy="18360"/>
            </p14:xfrm>
          </p:contentPart>
        </mc:Choice>
        <mc:Fallback>
          <p:pic>
            <p:nvPicPr>
              <p:cNvPr id="41" name="حبر 40">
                <a:extLst>
                  <a:ext uri="{FF2B5EF4-FFF2-40B4-BE49-F238E27FC236}">
                    <a16:creationId xmlns:a16="http://schemas.microsoft.com/office/drawing/2014/main" id="{0B4713DE-6F78-9FF8-9475-DA9578486E3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05894" y="4586674"/>
                <a:ext cx="7750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" name="حبر 41">
                <a:extLst>
                  <a:ext uri="{FF2B5EF4-FFF2-40B4-BE49-F238E27FC236}">
                    <a16:creationId xmlns:a16="http://schemas.microsoft.com/office/drawing/2014/main" id="{E3DC09F5-6042-E874-2DEF-E06824B370EF}"/>
                  </a:ext>
                </a:extLst>
              </p14:cNvPr>
              <p14:cNvContentPartPr/>
              <p14:nvPr/>
            </p14:nvContentPartPr>
            <p14:xfrm>
              <a:off x="5951614" y="5051074"/>
              <a:ext cx="727920" cy="55080"/>
            </p14:xfrm>
          </p:contentPart>
        </mc:Choice>
        <mc:Fallback>
          <p:pic>
            <p:nvPicPr>
              <p:cNvPr id="42" name="حبر 41">
                <a:extLst>
                  <a:ext uri="{FF2B5EF4-FFF2-40B4-BE49-F238E27FC236}">
                    <a16:creationId xmlns:a16="http://schemas.microsoft.com/office/drawing/2014/main" id="{E3DC09F5-6042-E874-2DEF-E06824B370E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97974" y="4943074"/>
                <a:ext cx="8355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حبر 42">
                <a:extLst>
                  <a:ext uri="{FF2B5EF4-FFF2-40B4-BE49-F238E27FC236}">
                    <a16:creationId xmlns:a16="http://schemas.microsoft.com/office/drawing/2014/main" id="{05AE5FAC-70F0-2DE3-E9ED-6114AC71568A}"/>
                  </a:ext>
                </a:extLst>
              </p14:cNvPr>
              <p14:cNvContentPartPr/>
              <p14:nvPr/>
            </p14:nvContentPartPr>
            <p14:xfrm>
              <a:off x="8272894" y="1485994"/>
              <a:ext cx="1913760" cy="226800"/>
            </p14:xfrm>
          </p:contentPart>
        </mc:Choice>
        <mc:Fallback>
          <p:pic>
            <p:nvPicPr>
              <p:cNvPr id="43" name="حبر 42">
                <a:extLst>
                  <a:ext uri="{FF2B5EF4-FFF2-40B4-BE49-F238E27FC236}">
                    <a16:creationId xmlns:a16="http://schemas.microsoft.com/office/drawing/2014/main" id="{05AE5FAC-70F0-2DE3-E9ED-6114AC71568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218894" y="1377994"/>
                <a:ext cx="2021400" cy="44244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مربع نص 43">
            <a:extLst>
              <a:ext uri="{FF2B5EF4-FFF2-40B4-BE49-F238E27FC236}">
                <a16:creationId xmlns:a16="http://schemas.microsoft.com/office/drawing/2014/main" id="{E670AB98-8581-5A81-7737-09AC23EEC407}"/>
              </a:ext>
            </a:extLst>
          </p:cNvPr>
          <p:cNvSpPr txBox="1"/>
          <p:nvPr/>
        </p:nvSpPr>
        <p:spPr>
          <a:xfrm>
            <a:off x="1528310" y="5431652"/>
            <a:ext cx="2694391" cy="510778"/>
          </a:xfrm>
          <a:prstGeom prst="wedgeRoundRectCallout">
            <a:avLst>
              <a:gd name="adj1" fmla="val -63404"/>
              <a:gd name="adj2" fmla="val -10412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We read a book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2C9FE293-C698-F941-DB52-ED4B0B1E8E81}"/>
              </a:ext>
            </a:extLst>
          </p:cNvPr>
          <p:cNvSpPr txBox="1"/>
          <p:nvPr/>
        </p:nvSpPr>
        <p:spPr>
          <a:xfrm>
            <a:off x="1115608" y="6060008"/>
            <a:ext cx="2166435" cy="510778"/>
          </a:xfrm>
          <a:prstGeom prst="wedgeRoundRectCallout">
            <a:avLst>
              <a:gd name="adj1" fmla="val -63404"/>
              <a:gd name="adj2" fmla="val -10412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You speak E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7" name="عنوان 1">
            <a:extLst>
              <a:ext uri="{FF2B5EF4-FFF2-40B4-BE49-F238E27FC236}">
                <a16:creationId xmlns:a16="http://schemas.microsoft.com/office/drawing/2014/main" id="{28119366-E8E9-027B-6EC4-85949E1B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734" y="5496888"/>
            <a:ext cx="1018800" cy="51077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She</a:t>
            </a:r>
            <a:endParaRPr lang="ar-SA" sz="4000" dirty="0"/>
          </a:p>
        </p:txBody>
      </p:sp>
      <p:sp>
        <p:nvSpPr>
          <p:cNvPr id="48" name="عنوان 1">
            <a:extLst>
              <a:ext uri="{FF2B5EF4-FFF2-40B4-BE49-F238E27FC236}">
                <a16:creationId xmlns:a16="http://schemas.microsoft.com/office/drawing/2014/main" id="{FF89C12F-43DA-E9ED-5FE3-01702FB9C91F}"/>
              </a:ext>
            </a:extLst>
          </p:cNvPr>
          <p:cNvSpPr txBox="1">
            <a:spLocks/>
          </p:cNvSpPr>
          <p:nvPr/>
        </p:nvSpPr>
        <p:spPr>
          <a:xfrm>
            <a:off x="4016829" y="6094701"/>
            <a:ext cx="820225" cy="510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He</a:t>
            </a:r>
            <a:endParaRPr lang="en-US" sz="4000" dirty="0"/>
          </a:p>
        </p:txBody>
      </p:sp>
      <p:sp>
        <p:nvSpPr>
          <p:cNvPr id="49" name="عنوان 1">
            <a:extLst>
              <a:ext uri="{FF2B5EF4-FFF2-40B4-BE49-F238E27FC236}">
                <a16:creationId xmlns:a16="http://schemas.microsoft.com/office/drawing/2014/main" id="{C575DFB3-92D5-F492-C1FA-93F65949A124}"/>
              </a:ext>
            </a:extLst>
          </p:cNvPr>
          <p:cNvSpPr txBox="1">
            <a:spLocks/>
          </p:cNvSpPr>
          <p:nvPr/>
        </p:nvSpPr>
        <p:spPr>
          <a:xfrm>
            <a:off x="4785154" y="6097994"/>
            <a:ext cx="3898920" cy="510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000" dirty="0"/>
              <a:t>speak</a:t>
            </a:r>
            <a:r>
              <a:rPr lang="en-US" sz="4000" dirty="0">
                <a:solidFill>
                  <a:srgbClr val="FF0000"/>
                </a:solidFill>
              </a:rPr>
              <a:t>s</a:t>
            </a:r>
            <a:r>
              <a:rPr lang="en-US" sz="4000" dirty="0"/>
              <a:t> E</a:t>
            </a:r>
          </a:p>
        </p:txBody>
      </p:sp>
      <p:sp>
        <p:nvSpPr>
          <p:cNvPr id="50" name="عنوان 1">
            <a:extLst>
              <a:ext uri="{FF2B5EF4-FFF2-40B4-BE49-F238E27FC236}">
                <a16:creationId xmlns:a16="http://schemas.microsoft.com/office/drawing/2014/main" id="{B4ECBC40-0C65-EC49-9C1D-766D2539FE70}"/>
              </a:ext>
            </a:extLst>
          </p:cNvPr>
          <p:cNvSpPr txBox="1">
            <a:spLocks/>
          </p:cNvSpPr>
          <p:nvPr/>
        </p:nvSpPr>
        <p:spPr>
          <a:xfrm>
            <a:off x="5859919" y="5524036"/>
            <a:ext cx="3279528" cy="510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000" dirty="0"/>
              <a:t>read</a:t>
            </a:r>
            <a:r>
              <a:rPr lang="en-US" sz="4000" dirty="0">
                <a:solidFill>
                  <a:srgbClr val="FF0000"/>
                </a:solidFill>
              </a:rPr>
              <a:t>s</a:t>
            </a:r>
            <a:r>
              <a:rPr lang="en-US" sz="4000" dirty="0"/>
              <a:t> a book</a:t>
            </a:r>
          </a:p>
        </p:txBody>
      </p:sp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4" action="ppaction://hlinksldjump"/>
            <a:extLst>
              <a:ext uri="{FF2B5EF4-FFF2-40B4-BE49-F238E27FC236}">
                <a16:creationId xmlns:a16="http://schemas.microsoft.com/office/drawing/2014/main" id="{A476CBF1-CFC4-0928-8732-2D57C26DAA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5" action="ppaction://hlinksldjump"/>
            <a:extLst>
              <a:ext uri="{FF2B5EF4-FFF2-40B4-BE49-F238E27FC236}">
                <a16:creationId xmlns:a16="http://schemas.microsoft.com/office/drawing/2014/main" id="{36D879F6-531E-CA6A-40B1-5E937320AD83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6" action="ppaction://hlinksldjump"/>
            <a:extLst>
              <a:ext uri="{FF2B5EF4-FFF2-40B4-BE49-F238E27FC236}">
                <a16:creationId xmlns:a16="http://schemas.microsoft.com/office/drawing/2014/main" id="{C5522147-DFFF-2349-14BB-89A81F40CF4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7" action="ppaction://hlinksldjump"/>
            <a:extLst>
              <a:ext uri="{FF2B5EF4-FFF2-40B4-BE49-F238E27FC236}">
                <a16:creationId xmlns:a16="http://schemas.microsoft.com/office/drawing/2014/main" id="{792DB858-0DA7-AA7B-309D-17BA724F338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914D95-6535-B970-8491-6F1278178F01}"/>
              </a:ext>
            </a:extLst>
          </p:cNvPr>
          <p:cNvSpPr/>
          <p:nvPr/>
        </p:nvSpPr>
        <p:spPr>
          <a:xfrm>
            <a:off x="10440820" y="361149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74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86C458B-371F-C0E2-399E-E8DA0D049A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916" y="1026091"/>
            <a:ext cx="8735644" cy="336279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0398CA0-FC22-979E-4287-DAE8F13964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9377" y="3281054"/>
            <a:ext cx="5844259" cy="991046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00F8FA0-EB51-DB60-AD82-3699EB2821F1}"/>
              </a:ext>
            </a:extLst>
          </p:cNvPr>
          <p:cNvSpPr txBox="1"/>
          <p:nvPr/>
        </p:nvSpPr>
        <p:spPr>
          <a:xfrm>
            <a:off x="5998462" y="1026091"/>
            <a:ext cx="4157910" cy="510778"/>
          </a:xfrm>
          <a:prstGeom prst="wedgeRoundRectCallout">
            <a:avLst>
              <a:gd name="adj1" fmla="val -51506"/>
              <a:gd name="adj2" fmla="val 144162"/>
              <a:gd name="adj3" fmla="val 16667"/>
            </a:avLst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(Q)   H v    +   S    +      V 1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D1C88726-0A4F-0C29-14B0-514C9C99E7B3}"/>
              </a:ext>
            </a:extLst>
          </p:cNvPr>
          <p:cNvGrpSpPr/>
          <p:nvPr/>
        </p:nvGrpSpPr>
        <p:grpSpPr>
          <a:xfrm>
            <a:off x="6160414" y="238911"/>
            <a:ext cx="624960" cy="546480"/>
            <a:chOff x="6160414" y="238911"/>
            <a:chExt cx="624960" cy="54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2" name="حبر 21">
                  <a:extLst>
                    <a:ext uri="{FF2B5EF4-FFF2-40B4-BE49-F238E27FC236}">
                      <a16:creationId xmlns:a16="http://schemas.microsoft.com/office/drawing/2014/main" id="{03586FA8-2C2A-82A7-B8E7-142AF22ADBA0}"/>
                    </a:ext>
                  </a:extLst>
                </p14:cNvPr>
                <p14:cNvContentPartPr/>
                <p14:nvPr/>
              </p14:nvContentPartPr>
              <p14:xfrm>
                <a:off x="6160414" y="238911"/>
                <a:ext cx="295920" cy="546480"/>
              </p14:xfrm>
            </p:contentPart>
          </mc:Choice>
          <mc:Fallback>
            <p:pic>
              <p:nvPicPr>
                <p:cNvPr id="22" name="حبر 21">
                  <a:extLst>
                    <a:ext uri="{FF2B5EF4-FFF2-40B4-BE49-F238E27FC236}">
                      <a16:creationId xmlns:a16="http://schemas.microsoft.com/office/drawing/2014/main" id="{03586FA8-2C2A-82A7-B8E7-142AF22ADB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24774" y="202911"/>
                  <a:ext cx="36756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3" name="حبر 22">
                  <a:extLst>
                    <a:ext uri="{FF2B5EF4-FFF2-40B4-BE49-F238E27FC236}">
                      <a16:creationId xmlns:a16="http://schemas.microsoft.com/office/drawing/2014/main" id="{61E73D11-4B8D-76D0-7FBA-B168C36B4A89}"/>
                    </a:ext>
                  </a:extLst>
                </p14:cNvPr>
                <p14:cNvContentPartPr/>
                <p14:nvPr/>
              </p14:nvContentPartPr>
              <p14:xfrm>
                <a:off x="6587734" y="504951"/>
                <a:ext cx="197640" cy="253080"/>
              </p14:xfrm>
            </p:contentPart>
          </mc:Choice>
          <mc:Fallback>
            <p:pic>
              <p:nvPicPr>
                <p:cNvPr id="23" name="حبر 22">
                  <a:extLst>
                    <a:ext uri="{FF2B5EF4-FFF2-40B4-BE49-F238E27FC236}">
                      <a16:creationId xmlns:a16="http://schemas.microsoft.com/office/drawing/2014/main" id="{61E73D11-4B8D-76D0-7FBA-B168C36B4A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51734" y="468951"/>
                  <a:ext cx="26928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B13B82C4-04CA-ECBB-B964-F61251530C5B}"/>
              </a:ext>
            </a:extLst>
          </p:cNvPr>
          <p:cNvGrpSpPr/>
          <p:nvPr/>
        </p:nvGrpSpPr>
        <p:grpSpPr>
          <a:xfrm>
            <a:off x="7483054" y="295431"/>
            <a:ext cx="1318320" cy="505800"/>
            <a:chOff x="7483054" y="295431"/>
            <a:chExt cx="1318320" cy="5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6" name="حبر 25">
                  <a:extLst>
                    <a:ext uri="{FF2B5EF4-FFF2-40B4-BE49-F238E27FC236}">
                      <a16:creationId xmlns:a16="http://schemas.microsoft.com/office/drawing/2014/main" id="{25854480-89BE-6328-E42B-84A1D82AB21C}"/>
                    </a:ext>
                  </a:extLst>
                </p14:cNvPr>
                <p14:cNvContentPartPr/>
                <p14:nvPr/>
              </p14:nvContentPartPr>
              <p14:xfrm>
                <a:off x="7483054" y="295431"/>
                <a:ext cx="298080" cy="505800"/>
              </p14:xfrm>
            </p:contentPart>
          </mc:Choice>
          <mc:Fallback>
            <p:pic>
              <p:nvPicPr>
                <p:cNvPr id="26" name="حبر 25">
                  <a:extLst>
                    <a:ext uri="{FF2B5EF4-FFF2-40B4-BE49-F238E27FC236}">
                      <a16:creationId xmlns:a16="http://schemas.microsoft.com/office/drawing/2014/main" id="{25854480-89BE-6328-E42B-84A1D82AB2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47054" y="259791"/>
                  <a:ext cx="36972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7" name="حبر 26">
                  <a:extLst>
                    <a:ext uri="{FF2B5EF4-FFF2-40B4-BE49-F238E27FC236}">
                      <a16:creationId xmlns:a16="http://schemas.microsoft.com/office/drawing/2014/main" id="{DC142082-68DD-5DEB-9584-10CF87404004}"/>
                    </a:ext>
                  </a:extLst>
                </p14:cNvPr>
                <p14:cNvContentPartPr/>
                <p14:nvPr/>
              </p14:nvContentPartPr>
              <p14:xfrm>
                <a:off x="7847374" y="511431"/>
                <a:ext cx="239760" cy="262800"/>
              </p14:xfrm>
            </p:contentPart>
          </mc:Choice>
          <mc:Fallback>
            <p:pic>
              <p:nvPicPr>
                <p:cNvPr id="27" name="حبر 26">
                  <a:extLst>
                    <a:ext uri="{FF2B5EF4-FFF2-40B4-BE49-F238E27FC236}">
                      <a16:creationId xmlns:a16="http://schemas.microsoft.com/office/drawing/2014/main" id="{DC142082-68DD-5DEB-9584-10CF874040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11374" y="475791"/>
                  <a:ext cx="3114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8" name="حبر 27">
                  <a:extLst>
                    <a:ext uri="{FF2B5EF4-FFF2-40B4-BE49-F238E27FC236}">
                      <a16:creationId xmlns:a16="http://schemas.microsoft.com/office/drawing/2014/main" id="{CCA5B72F-42EB-21B2-02F8-09FA057B34B1}"/>
                    </a:ext>
                  </a:extLst>
                </p14:cNvPr>
                <p14:cNvContentPartPr/>
                <p14:nvPr/>
              </p14:nvContentPartPr>
              <p14:xfrm>
                <a:off x="8245534" y="456351"/>
                <a:ext cx="263160" cy="336960"/>
              </p14:xfrm>
            </p:contentPart>
          </mc:Choice>
          <mc:Fallback>
            <p:pic>
              <p:nvPicPr>
                <p:cNvPr id="28" name="حبر 27">
                  <a:extLst>
                    <a:ext uri="{FF2B5EF4-FFF2-40B4-BE49-F238E27FC236}">
                      <a16:creationId xmlns:a16="http://schemas.microsoft.com/office/drawing/2014/main" id="{CCA5B72F-42EB-21B2-02F8-09FA057B34B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09534" y="420711"/>
                  <a:ext cx="3348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9" name="حبر 28">
                  <a:extLst>
                    <a:ext uri="{FF2B5EF4-FFF2-40B4-BE49-F238E27FC236}">
                      <a16:creationId xmlns:a16="http://schemas.microsoft.com/office/drawing/2014/main" id="{F5FB3112-6A87-6F24-3DCD-46223E2AEE65}"/>
                    </a:ext>
                  </a:extLst>
                </p14:cNvPr>
                <p14:cNvContentPartPr/>
                <p14:nvPr/>
              </p14:nvContentPartPr>
              <p14:xfrm>
                <a:off x="8601574" y="445191"/>
                <a:ext cx="199800" cy="349920"/>
              </p14:xfrm>
            </p:contentPart>
          </mc:Choice>
          <mc:Fallback>
            <p:pic>
              <p:nvPicPr>
                <p:cNvPr id="29" name="حبر 28">
                  <a:extLst>
                    <a:ext uri="{FF2B5EF4-FFF2-40B4-BE49-F238E27FC236}">
                      <a16:creationId xmlns:a16="http://schemas.microsoft.com/office/drawing/2014/main" id="{F5FB3112-6A87-6F24-3DCD-46223E2AEE6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65934" y="409191"/>
                  <a:ext cx="27144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1B6650DA-9C56-86FE-CFE9-A8FE37A3DAF8}"/>
              </a:ext>
            </a:extLst>
          </p:cNvPr>
          <p:cNvGrpSpPr/>
          <p:nvPr/>
        </p:nvGrpSpPr>
        <p:grpSpPr>
          <a:xfrm>
            <a:off x="6731014" y="801231"/>
            <a:ext cx="820080" cy="262800"/>
            <a:chOff x="6731014" y="801231"/>
            <a:chExt cx="82008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1" name="حبر 30">
                  <a:extLst>
                    <a:ext uri="{FF2B5EF4-FFF2-40B4-BE49-F238E27FC236}">
                      <a16:creationId xmlns:a16="http://schemas.microsoft.com/office/drawing/2014/main" id="{60B5D1E5-B76E-4D0B-1466-743858B03537}"/>
                    </a:ext>
                  </a:extLst>
                </p14:cNvPr>
                <p14:cNvContentPartPr/>
                <p14:nvPr/>
              </p14:nvContentPartPr>
              <p14:xfrm>
                <a:off x="6731014" y="801231"/>
                <a:ext cx="383040" cy="262800"/>
              </p14:xfrm>
            </p:contentPart>
          </mc:Choice>
          <mc:Fallback>
            <p:pic>
              <p:nvPicPr>
                <p:cNvPr id="31" name="حبر 30">
                  <a:extLst>
                    <a:ext uri="{FF2B5EF4-FFF2-40B4-BE49-F238E27FC236}">
                      <a16:creationId xmlns:a16="http://schemas.microsoft.com/office/drawing/2014/main" id="{60B5D1E5-B76E-4D0B-1466-743858B035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22014" y="792231"/>
                  <a:ext cx="400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2" name="حبر 31">
                  <a:extLst>
                    <a:ext uri="{FF2B5EF4-FFF2-40B4-BE49-F238E27FC236}">
                      <a16:creationId xmlns:a16="http://schemas.microsoft.com/office/drawing/2014/main" id="{78F424F9-F325-EB35-6018-7C1985FE4D62}"/>
                    </a:ext>
                  </a:extLst>
                </p14:cNvPr>
                <p14:cNvContentPartPr/>
                <p14:nvPr/>
              </p14:nvContentPartPr>
              <p14:xfrm>
                <a:off x="7100374" y="865311"/>
                <a:ext cx="450720" cy="192600"/>
              </p14:xfrm>
            </p:contentPart>
          </mc:Choice>
          <mc:Fallback>
            <p:pic>
              <p:nvPicPr>
                <p:cNvPr id="32" name="حبر 31">
                  <a:extLst>
                    <a:ext uri="{FF2B5EF4-FFF2-40B4-BE49-F238E27FC236}">
                      <a16:creationId xmlns:a16="http://schemas.microsoft.com/office/drawing/2014/main" id="{78F424F9-F325-EB35-6018-7C1985FE4D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91734" y="856671"/>
                  <a:ext cx="46836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0C268B9C-0ABA-2294-79E9-6DF9E7F3DE60}"/>
                  </a:ext>
                </a:extLst>
              </p14:cNvPr>
              <p14:cNvContentPartPr/>
              <p14:nvPr/>
            </p14:nvContentPartPr>
            <p14:xfrm>
              <a:off x="5921734" y="2129991"/>
              <a:ext cx="709560" cy="3024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0C268B9C-0ABA-2294-79E9-6DF9E7F3DE6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8094" y="2021991"/>
                <a:ext cx="8172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5" name="حبر 34">
                <a:extLst>
                  <a:ext uri="{FF2B5EF4-FFF2-40B4-BE49-F238E27FC236}">
                    <a16:creationId xmlns:a16="http://schemas.microsoft.com/office/drawing/2014/main" id="{D56971C6-556F-1CDB-6C59-011B5AD86779}"/>
                  </a:ext>
                </a:extLst>
              </p14:cNvPr>
              <p14:cNvContentPartPr/>
              <p14:nvPr/>
            </p14:nvContentPartPr>
            <p14:xfrm>
              <a:off x="5966734" y="2597271"/>
              <a:ext cx="685800" cy="22320"/>
            </p14:xfrm>
          </p:contentPart>
        </mc:Choice>
        <mc:Fallback>
          <p:pic>
            <p:nvPicPr>
              <p:cNvPr id="35" name="حبر 34">
                <a:extLst>
                  <a:ext uri="{FF2B5EF4-FFF2-40B4-BE49-F238E27FC236}">
                    <a16:creationId xmlns:a16="http://schemas.microsoft.com/office/drawing/2014/main" id="{D56971C6-556F-1CDB-6C59-011B5AD8677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12734" y="2489631"/>
                <a:ext cx="7934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id="{BF7BF5E3-3D23-BC18-36FE-54942B048D87}"/>
                  </a:ext>
                </a:extLst>
              </p14:cNvPr>
              <p14:cNvContentPartPr/>
              <p14:nvPr/>
            </p14:nvContentPartPr>
            <p14:xfrm>
              <a:off x="7416454" y="513951"/>
              <a:ext cx="1703880" cy="31680"/>
            </p14:xfrm>
          </p:contentPart>
        </mc:Choice>
        <mc:Fallback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BF7BF5E3-3D23-BC18-36FE-54942B048D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62454" y="405951"/>
                <a:ext cx="181152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3DEC16F6-AF87-C4EC-2827-BDB776E8A113}"/>
              </a:ext>
            </a:extLst>
          </p:cNvPr>
          <p:cNvGrpSpPr/>
          <p:nvPr/>
        </p:nvGrpSpPr>
        <p:grpSpPr>
          <a:xfrm>
            <a:off x="9753296" y="2395455"/>
            <a:ext cx="743553" cy="837719"/>
            <a:chOff x="830974" y="4492671"/>
            <a:chExt cx="1205280" cy="13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حبر 37">
                  <a:extLst>
                    <a:ext uri="{FF2B5EF4-FFF2-40B4-BE49-F238E27FC236}">
                      <a16:creationId xmlns:a16="http://schemas.microsoft.com/office/drawing/2014/main" id="{3EF3E8E5-9B44-52CA-DB01-97167520EDE2}"/>
                    </a:ext>
                  </a:extLst>
                </p14:cNvPr>
                <p14:cNvContentPartPr/>
                <p14:nvPr/>
              </p14:nvContentPartPr>
              <p14:xfrm>
                <a:off x="830974" y="4492671"/>
                <a:ext cx="1107360" cy="135792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D1C511CC-3839-4F34-DA19-528F39E9B5D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4974" y="4457031"/>
                  <a:ext cx="1179000" cy="14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" name="حبر 38">
                  <a:extLst>
                    <a:ext uri="{FF2B5EF4-FFF2-40B4-BE49-F238E27FC236}">
                      <a16:creationId xmlns:a16="http://schemas.microsoft.com/office/drawing/2014/main" id="{34CE0A18-AA30-8AE7-419C-AF97D1153217}"/>
                    </a:ext>
                  </a:extLst>
                </p14:cNvPr>
                <p14:cNvContentPartPr/>
                <p14:nvPr/>
              </p14:nvContentPartPr>
              <p14:xfrm>
                <a:off x="931054" y="4548111"/>
                <a:ext cx="1105200" cy="10335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EBD26D1F-7448-A1E0-4427-92CC84F873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5054" y="4512471"/>
                  <a:ext cx="1176840" cy="1105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46DDFF1-418E-6F89-5225-3A0739C4CE0B}"/>
              </a:ext>
            </a:extLst>
          </p:cNvPr>
          <p:cNvSpPr txBox="1"/>
          <p:nvPr/>
        </p:nvSpPr>
        <p:spPr>
          <a:xfrm>
            <a:off x="1528310" y="5431652"/>
            <a:ext cx="3021919" cy="510778"/>
          </a:xfrm>
          <a:prstGeom prst="wedgeRoundRectCallout">
            <a:avLst>
              <a:gd name="adj1" fmla="val -63404"/>
              <a:gd name="adj2" fmla="val -10412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They read a book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771FF49B-D695-7D75-2E1F-A674900B814D}"/>
              </a:ext>
            </a:extLst>
          </p:cNvPr>
          <p:cNvSpPr txBox="1"/>
          <p:nvPr/>
        </p:nvSpPr>
        <p:spPr>
          <a:xfrm>
            <a:off x="1115608" y="6060008"/>
            <a:ext cx="2166435" cy="510778"/>
          </a:xfrm>
          <a:prstGeom prst="wedgeRoundRectCallout">
            <a:avLst>
              <a:gd name="adj1" fmla="val -63404"/>
              <a:gd name="adj2" fmla="val -10412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She writes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2" name="عنوان 1">
            <a:extLst>
              <a:ext uri="{FF2B5EF4-FFF2-40B4-BE49-F238E27FC236}">
                <a16:creationId xmlns:a16="http://schemas.microsoft.com/office/drawing/2014/main" id="{6E06E182-0292-DDDE-00F6-F15939A4E230}"/>
              </a:ext>
            </a:extLst>
          </p:cNvPr>
          <p:cNvSpPr txBox="1">
            <a:spLocks/>
          </p:cNvSpPr>
          <p:nvPr/>
        </p:nvSpPr>
        <p:spPr>
          <a:xfrm>
            <a:off x="3882214" y="6136996"/>
            <a:ext cx="3898920" cy="510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000" dirty="0"/>
              <a:t>What </a:t>
            </a:r>
            <a:r>
              <a:rPr lang="en-US" sz="4000" dirty="0">
                <a:solidFill>
                  <a:srgbClr val="FF0000"/>
                </a:solidFill>
              </a:rPr>
              <a:t>does</a:t>
            </a:r>
            <a:r>
              <a:rPr lang="en-US" sz="4000" dirty="0"/>
              <a:t> she do ?</a:t>
            </a:r>
          </a:p>
        </p:txBody>
      </p:sp>
      <p:sp>
        <p:nvSpPr>
          <p:cNvPr id="43" name="عنوان 1">
            <a:extLst>
              <a:ext uri="{FF2B5EF4-FFF2-40B4-BE49-F238E27FC236}">
                <a16:creationId xmlns:a16="http://schemas.microsoft.com/office/drawing/2014/main" id="{AB33688B-9E4F-3BC0-1483-0322A36058FF}"/>
              </a:ext>
            </a:extLst>
          </p:cNvPr>
          <p:cNvSpPr txBox="1">
            <a:spLocks/>
          </p:cNvSpPr>
          <p:nvPr/>
        </p:nvSpPr>
        <p:spPr>
          <a:xfrm>
            <a:off x="5177488" y="5417251"/>
            <a:ext cx="3279528" cy="510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000" dirty="0"/>
              <a:t>What </a:t>
            </a:r>
            <a:r>
              <a:rPr lang="en-US" sz="4000" dirty="0">
                <a:solidFill>
                  <a:srgbClr val="FF0000"/>
                </a:solidFill>
              </a:rPr>
              <a:t>do</a:t>
            </a:r>
            <a:r>
              <a:rPr lang="en-US" sz="4000" dirty="0"/>
              <a:t> they do?</a:t>
            </a:r>
          </a:p>
        </p:txBody>
      </p:sp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4" action="ppaction://hlinksldjump"/>
            <a:extLst>
              <a:ext uri="{FF2B5EF4-FFF2-40B4-BE49-F238E27FC236}">
                <a16:creationId xmlns:a16="http://schemas.microsoft.com/office/drawing/2014/main" id="{923B5605-940D-4A28-596A-B57B17BB5CE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5" action="ppaction://hlinksldjump"/>
            <a:extLst>
              <a:ext uri="{FF2B5EF4-FFF2-40B4-BE49-F238E27FC236}">
                <a16:creationId xmlns:a16="http://schemas.microsoft.com/office/drawing/2014/main" id="{74E360BC-090C-688A-F645-FC562764505B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6" action="ppaction://hlinksldjump"/>
            <a:extLst>
              <a:ext uri="{FF2B5EF4-FFF2-40B4-BE49-F238E27FC236}">
                <a16:creationId xmlns:a16="http://schemas.microsoft.com/office/drawing/2014/main" id="{07CACBCA-67FF-F98B-1B0B-95B69857A98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7" action="ppaction://hlinksldjump"/>
            <a:extLst>
              <a:ext uri="{FF2B5EF4-FFF2-40B4-BE49-F238E27FC236}">
                <a16:creationId xmlns:a16="http://schemas.microsoft.com/office/drawing/2014/main" id="{05C1B5F3-81BC-2895-6AC9-C0DBC4DAB5EC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8451021-DCA1-8A2A-1EFF-432B2D3D1EE1}"/>
              </a:ext>
            </a:extLst>
          </p:cNvPr>
          <p:cNvSpPr/>
          <p:nvPr/>
        </p:nvSpPr>
        <p:spPr>
          <a:xfrm>
            <a:off x="10440820" y="207526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74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2118F86-5B36-CF1F-2B1D-0DA5BB6D71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64" y="0"/>
            <a:ext cx="8516511" cy="6858000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57943C93-993D-8127-FD0F-64F1C6F88F86}"/>
              </a:ext>
            </a:extLst>
          </p:cNvPr>
          <p:cNvGrpSpPr/>
          <p:nvPr/>
        </p:nvGrpSpPr>
        <p:grpSpPr>
          <a:xfrm>
            <a:off x="7747226" y="2260125"/>
            <a:ext cx="3336194" cy="1425427"/>
            <a:chOff x="8020382" y="1272326"/>
            <a:chExt cx="3826108" cy="1656828"/>
          </a:xfrm>
        </p:grpSpPr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7D036E9F-311F-AE98-0314-E7F65EC30D37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9" name="سهم: لليمين 18">
              <a:extLst>
                <a:ext uri="{FF2B5EF4-FFF2-40B4-BE49-F238E27FC236}">
                  <a16:creationId xmlns:a16="http://schemas.microsoft.com/office/drawing/2014/main" id="{2A7CFAE3-28E1-2EC4-88EC-71F3045C54C3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سهم: لليمين 19">
              <a:extLst>
                <a:ext uri="{FF2B5EF4-FFF2-40B4-BE49-F238E27FC236}">
                  <a16:creationId xmlns:a16="http://schemas.microsoft.com/office/drawing/2014/main" id="{441B9BDB-55A2-E2C3-6B66-250418FF0314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7A4D9125-8B54-09D1-C562-34C5C0DED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D74AF068-2C6F-7973-4F4B-E97443288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AE6FC527-B7FD-1320-6CF3-19BACBAE0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5" name="صورة الشريحة 24">
                <a:extLst>
                  <a:ext uri="{FF2B5EF4-FFF2-40B4-BE49-F238E27FC236}">
                    <a16:creationId xmlns:a16="http://schemas.microsoft.com/office/drawing/2014/main" id="{E9B48C66-8C78-FE44-F2A3-F199E3871F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3878108"/>
                  </p:ext>
                </p:extLst>
              </p:nvPr>
            </p:nvGraphicFramePr>
            <p:xfrm>
              <a:off x="8156315" y="688805"/>
              <a:ext cx="1774919" cy="998392"/>
            </p:xfrm>
            <a:graphic>
              <a:graphicData uri="http://schemas.microsoft.com/office/powerpoint/2016/slidezoom">
                <pslz:sldZm>
                  <pslz:sldZmObj sldId="259" cId="1581118698">
                    <pslz:zmPr id="{C6274BAB-D85B-40B1-9D22-B079499FB1D2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74919" cy="9983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5" name="صورة الشريحة 2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9B48C66-8C78-FE44-F2A3-F199E3871F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56315" y="688805"/>
                <a:ext cx="1774919" cy="99839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7" name="صورة الشريحة 26">
                <a:extLst>
                  <a:ext uri="{FF2B5EF4-FFF2-40B4-BE49-F238E27FC236}">
                    <a16:creationId xmlns:a16="http://schemas.microsoft.com/office/drawing/2014/main" id="{228C7C91-81BE-826C-B145-1209EEDF913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6368300"/>
                  </p:ext>
                </p:extLst>
              </p:nvPr>
            </p:nvGraphicFramePr>
            <p:xfrm>
              <a:off x="10134052" y="1081974"/>
              <a:ext cx="1774919" cy="998392"/>
            </p:xfrm>
            <a:graphic>
              <a:graphicData uri="http://schemas.microsoft.com/office/powerpoint/2016/slidezoom">
                <pslz:sldZm>
                  <pslz:sldZmObj sldId="597" cId="206398503">
                    <pslz:zmPr id="{D050D4BE-F4B4-488F-87FD-2FFF50512B2C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74919" cy="9983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7" name="صورة الشريحة 26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228C7C91-81BE-826C-B145-1209EEDF91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34052" y="1081974"/>
                <a:ext cx="1774919" cy="99839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8" name="مستطيل 27">
            <a:extLst>
              <a:ext uri="{FF2B5EF4-FFF2-40B4-BE49-F238E27FC236}">
                <a16:creationId xmlns:a16="http://schemas.microsoft.com/office/drawing/2014/main" id="{455D001C-9B3F-7639-FB67-4908FBD8760E}"/>
              </a:ext>
            </a:extLst>
          </p:cNvPr>
          <p:cNvSpPr/>
          <p:nvPr/>
        </p:nvSpPr>
        <p:spPr>
          <a:xfrm>
            <a:off x="1592373" y="407581"/>
            <a:ext cx="10390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56D216EF-CA93-7070-3887-D581B40F0D65}"/>
              </a:ext>
            </a:extLst>
          </p:cNvPr>
          <p:cNvSpPr/>
          <p:nvPr/>
        </p:nvSpPr>
        <p:spPr>
          <a:xfrm>
            <a:off x="3792664" y="407581"/>
            <a:ext cx="6655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3E166773-F5D6-8572-FA0A-37910494030D}"/>
              </a:ext>
            </a:extLst>
          </p:cNvPr>
          <p:cNvSpPr/>
          <p:nvPr/>
        </p:nvSpPr>
        <p:spPr>
          <a:xfrm>
            <a:off x="1592373" y="1170518"/>
            <a:ext cx="10390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282A3D8D-C4FA-1C4B-72FD-4E3BCF34AEBC}"/>
              </a:ext>
            </a:extLst>
          </p:cNvPr>
          <p:cNvSpPr/>
          <p:nvPr/>
        </p:nvSpPr>
        <p:spPr>
          <a:xfrm>
            <a:off x="1513268" y="1858428"/>
            <a:ext cx="8418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sells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82B9D1B2-F483-460D-C51D-36979F93D610}"/>
              </a:ext>
            </a:extLst>
          </p:cNvPr>
          <p:cNvSpPr/>
          <p:nvPr/>
        </p:nvSpPr>
        <p:spPr>
          <a:xfrm>
            <a:off x="1756577" y="2260125"/>
            <a:ext cx="6655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0E02A474-E74C-B507-34AE-FCDBB8850051}"/>
              </a:ext>
            </a:extLst>
          </p:cNvPr>
          <p:cNvSpPr/>
          <p:nvPr/>
        </p:nvSpPr>
        <p:spPr>
          <a:xfrm>
            <a:off x="3041205" y="2248299"/>
            <a:ext cx="6655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32EC431D-6A61-7084-1F91-5D9635DB9934}"/>
              </a:ext>
            </a:extLst>
          </p:cNvPr>
          <p:cNvSpPr/>
          <p:nvPr/>
        </p:nvSpPr>
        <p:spPr>
          <a:xfrm>
            <a:off x="2538503" y="2655817"/>
            <a:ext cx="10054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37F305D9-7171-ED9A-EC2C-C7C33DA6B9DB}"/>
              </a:ext>
            </a:extLst>
          </p:cNvPr>
          <p:cNvSpPr/>
          <p:nvPr/>
        </p:nvSpPr>
        <p:spPr>
          <a:xfrm>
            <a:off x="1779122" y="2989712"/>
            <a:ext cx="665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E64337BF-C089-C58F-FF33-8A473ECE65DA}"/>
              </a:ext>
            </a:extLst>
          </p:cNvPr>
          <p:cNvSpPr/>
          <p:nvPr/>
        </p:nvSpPr>
        <p:spPr>
          <a:xfrm>
            <a:off x="3888688" y="2977953"/>
            <a:ext cx="665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6312D01E-7077-6142-0244-32EDFAEF1AE0}"/>
              </a:ext>
            </a:extLst>
          </p:cNvPr>
          <p:cNvSpPr/>
          <p:nvPr/>
        </p:nvSpPr>
        <p:spPr>
          <a:xfrm>
            <a:off x="1619521" y="3729158"/>
            <a:ext cx="9396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play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BE6F84C1-75AF-733A-561D-A409BB754134}"/>
              </a:ext>
            </a:extLst>
          </p:cNvPr>
          <p:cNvSpPr/>
          <p:nvPr/>
        </p:nvSpPr>
        <p:spPr>
          <a:xfrm>
            <a:off x="1592373" y="4079319"/>
            <a:ext cx="10390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CE3CCF74-BC1F-FB77-3ECC-E9CB315A9247}"/>
              </a:ext>
            </a:extLst>
          </p:cNvPr>
          <p:cNvSpPr/>
          <p:nvPr/>
        </p:nvSpPr>
        <p:spPr>
          <a:xfrm>
            <a:off x="3893522" y="4077880"/>
            <a:ext cx="6655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B5ED91B-C7DA-24EC-1FF5-F79AB990EBDE}"/>
              </a:ext>
            </a:extLst>
          </p:cNvPr>
          <p:cNvSpPr/>
          <p:nvPr/>
        </p:nvSpPr>
        <p:spPr>
          <a:xfrm>
            <a:off x="3475762" y="4406101"/>
            <a:ext cx="1144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works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DE4058A0-D7F7-2F09-EEAC-6F4A629A8255}"/>
              </a:ext>
            </a:extLst>
          </p:cNvPr>
          <p:cNvSpPr/>
          <p:nvPr/>
        </p:nvSpPr>
        <p:spPr>
          <a:xfrm>
            <a:off x="1277279" y="5164262"/>
            <a:ext cx="1144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works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4BAC4817-6CE9-852D-E612-7DD568D812FE}"/>
              </a:ext>
            </a:extLst>
          </p:cNvPr>
          <p:cNvSpPr/>
          <p:nvPr/>
        </p:nvSpPr>
        <p:spPr>
          <a:xfrm>
            <a:off x="2317641" y="5548352"/>
            <a:ext cx="1069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want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CD2A7CFF-87FE-774A-730A-6239820F9895}"/>
              </a:ext>
            </a:extLst>
          </p:cNvPr>
          <p:cNvSpPr/>
          <p:nvPr/>
        </p:nvSpPr>
        <p:spPr>
          <a:xfrm>
            <a:off x="3546358" y="5502821"/>
            <a:ext cx="5421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12CF174A-F5B6-1CB0-E996-9448F58D784B}"/>
              </a:ext>
            </a:extLst>
          </p:cNvPr>
          <p:cNvSpPr/>
          <p:nvPr/>
        </p:nvSpPr>
        <p:spPr>
          <a:xfrm>
            <a:off x="4211973" y="5502821"/>
            <a:ext cx="6639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50EF84DF-2CC6-28A5-5CDD-78F6ED177AFC}"/>
              </a:ext>
            </a:extLst>
          </p:cNvPr>
          <p:cNvSpPr/>
          <p:nvPr/>
        </p:nvSpPr>
        <p:spPr>
          <a:xfrm>
            <a:off x="1084759" y="6302337"/>
            <a:ext cx="1069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want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B54B6707-418A-CB94-F2A3-BAD7CC1AEC13}"/>
              </a:ext>
            </a:extLst>
          </p:cNvPr>
          <p:cNvSpPr/>
          <p:nvPr/>
        </p:nvSpPr>
        <p:spPr>
          <a:xfrm>
            <a:off x="2288133" y="6274019"/>
            <a:ext cx="5421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8DE524D6-4CD3-5A50-33A9-D637015AAA80}"/>
              </a:ext>
            </a:extLst>
          </p:cNvPr>
          <p:cNvSpPr/>
          <p:nvPr/>
        </p:nvSpPr>
        <p:spPr>
          <a:xfrm>
            <a:off x="3023658" y="6274019"/>
            <a:ext cx="6639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9" name="حبر 48">
                <a:extLst>
                  <a:ext uri="{FF2B5EF4-FFF2-40B4-BE49-F238E27FC236}">
                    <a16:creationId xmlns:a16="http://schemas.microsoft.com/office/drawing/2014/main" id="{ABB38225-553A-8DA3-873C-B7C91AE8C2E5}"/>
                  </a:ext>
                </a:extLst>
              </p14:cNvPr>
              <p14:cNvContentPartPr/>
              <p14:nvPr/>
            </p14:nvContentPartPr>
            <p14:xfrm>
              <a:off x="2655454" y="935871"/>
              <a:ext cx="929520" cy="25560"/>
            </p14:xfrm>
          </p:contentPart>
        </mc:Choice>
        <mc:Fallback>
          <p:pic>
            <p:nvPicPr>
              <p:cNvPr id="49" name="حبر 48">
                <a:extLst>
                  <a:ext uri="{FF2B5EF4-FFF2-40B4-BE49-F238E27FC236}">
                    <a16:creationId xmlns:a16="http://schemas.microsoft.com/office/drawing/2014/main" id="{ABB38225-553A-8DA3-873C-B7C91AE8C2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37814" y="918231"/>
                <a:ext cx="9651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0" name="حبر 49">
                <a:extLst>
                  <a:ext uri="{FF2B5EF4-FFF2-40B4-BE49-F238E27FC236}">
                    <a16:creationId xmlns:a16="http://schemas.microsoft.com/office/drawing/2014/main" id="{C922ED66-BCF1-EA63-9EF2-267B72EBBCFC}"/>
                  </a:ext>
                </a:extLst>
              </p14:cNvPr>
              <p14:cNvContentPartPr/>
              <p14:nvPr/>
            </p14:nvContentPartPr>
            <p14:xfrm>
              <a:off x="3118774" y="1650111"/>
              <a:ext cx="703440" cy="23400"/>
            </p14:xfrm>
          </p:contentPart>
        </mc:Choice>
        <mc:Fallback>
          <p:pic>
            <p:nvPicPr>
              <p:cNvPr id="50" name="حبر 49">
                <a:extLst>
                  <a:ext uri="{FF2B5EF4-FFF2-40B4-BE49-F238E27FC236}">
                    <a16:creationId xmlns:a16="http://schemas.microsoft.com/office/drawing/2014/main" id="{C922ED66-BCF1-EA63-9EF2-267B72EBBCF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00774" y="1632111"/>
                <a:ext cx="7390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حبر 50">
                <a:extLst>
                  <a:ext uri="{FF2B5EF4-FFF2-40B4-BE49-F238E27FC236}">
                    <a16:creationId xmlns:a16="http://schemas.microsoft.com/office/drawing/2014/main" id="{C0A58A2F-B063-9712-1148-54C1D668FCD2}"/>
                  </a:ext>
                </a:extLst>
              </p14:cNvPr>
              <p14:cNvContentPartPr/>
              <p14:nvPr/>
            </p14:nvContentPartPr>
            <p14:xfrm>
              <a:off x="1140934" y="2355351"/>
              <a:ext cx="268200" cy="8640"/>
            </p14:xfrm>
          </p:contentPart>
        </mc:Choice>
        <mc:Fallback>
          <p:pic>
            <p:nvPicPr>
              <p:cNvPr id="51" name="حبر 50">
                <a:extLst>
                  <a:ext uri="{FF2B5EF4-FFF2-40B4-BE49-F238E27FC236}">
                    <a16:creationId xmlns:a16="http://schemas.microsoft.com/office/drawing/2014/main" id="{C0A58A2F-B063-9712-1148-54C1D668FCD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23294" y="2337351"/>
                <a:ext cx="303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2" name="حبر 51">
                <a:extLst>
                  <a:ext uri="{FF2B5EF4-FFF2-40B4-BE49-F238E27FC236}">
                    <a16:creationId xmlns:a16="http://schemas.microsoft.com/office/drawing/2014/main" id="{751D980B-3817-8C89-B653-D42565B191B0}"/>
                  </a:ext>
                </a:extLst>
              </p14:cNvPr>
              <p14:cNvContentPartPr/>
              <p14:nvPr/>
            </p14:nvContentPartPr>
            <p14:xfrm>
              <a:off x="2657254" y="2721111"/>
              <a:ext cx="241560" cy="31680"/>
            </p14:xfrm>
          </p:contentPart>
        </mc:Choice>
        <mc:Fallback>
          <p:pic>
            <p:nvPicPr>
              <p:cNvPr id="52" name="حبر 51">
                <a:extLst>
                  <a:ext uri="{FF2B5EF4-FFF2-40B4-BE49-F238E27FC236}">
                    <a16:creationId xmlns:a16="http://schemas.microsoft.com/office/drawing/2014/main" id="{751D980B-3817-8C89-B653-D42565B191B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39254" y="2703111"/>
                <a:ext cx="27720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B69DEEFF-7AB4-C904-FCE0-03B5E7D3E3B1}"/>
              </a:ext>
            </a:extLst>
          </p:cNvPr>
          <p:cNvGrpSpPr/>
          <p:nvPr/>
        </p:nvGrpSpPr>
        <p:grpSpPr>
          <a:xfrm>
            <a:off x="2499934" y="3088311"/>
            <a:ext cx="163440" cy="18360"/>
            <a:chOff x="2499934" y="3088311"/>
            <a:chExt cx="163440" cy="1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3" name="حبر 52">
                  <a:extLst>
                    <a:ext uri="{FF2B5EF4-FFF2-40B4-BE49-F238E27FC236}">
                      <a16:creationId xmlns:a16="http://schemas.microsoft.com/office/drawing/2014/main" id="{C263A730-4521-C1FB-0F75-F95E498F4A35}"/>
                    </a:ext>
                  </a:extLst>
                </p14:cNvPr>
                <p14:cNvContentPartPr/>
                <p14:nvPr/>
              </p14:nvContentPartPr>
              <p14:xfrm>
                <a:off x="2542054" y="3088311"/>
                <a:ext cx="121320" cy="12600"/>
              </p14:xfrm>
            </p:contentPart>
          </mc:Choice>
          <mc:Fallback>
            <p:pic>
              <p:nvPicPr>
                <p:cNvPr id="53" name="حبر 52">
                  <a:extLst>
                    <a:ext uri="{FF2B5EF4-FFF2-40B4-BE49-F238E27FC236}">
                      <a16:creationId xmlns:a16="http://schemas.microsoft.com/office/drawing/2014/main" id="{C263A730-4521-C1FB-0F75-F95E498F4A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24054" y="3070311"/>
                  <a:ext cx="156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4" name="حبر 53">
                  <a:extLst>
                    <a:ext uri="{FF2B5EF4-FFF2-40B4-BE49-F238E27FC236}">
                      <a16:creationId xmlns:a16="http://schemas.microsoft.com/office/drawing/2014/main" id="{7A912BF9-B30B-94AB-7D8B-8B21538F5B6C}"/>
                    </a:ext>
                  </a:extLst>
                </p14:cNvPr>
                <p14:cNvContentPartPr/>
                <p14:nvPr/>
              </p14:nvContentPartPr>
              <p14:xfrm>
                <a:off x="2499934" y="3092271"/>
                <a:ext cx="141120" cy="14400"/>
              </p14:xfrm>
            </p:contentPart>
          </mc:Choice>
          <mc:Fallback>
            <p:pic>
              <p:nvPicPr>
                <p:cNvPr id="54" name="حبر 53">
                  <a:extLst>
                    <a:ext uri="{FF2B5EF4-FFF2-40B4-BE49-F238E27FC236}">
                      <a16:creationId xmlns:a16="http://schemas.microsoft.com/office/drawing/2014/main" id="{7A912BF9-B30B-94AB-7D8B-8B21538F5B6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82294" y="3074271"/>
                  <a:ext cx="17676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6" name="حبر 55">
                <a:extLst>
                  <a:ext uri="{FF2B5EF4-FFF2-40B4-BE49-F238E27FC236}">
                    <a16:creationId xmlns:a16="http://schemas.microsoft.com/office/drawing/2014/main" id="{C5F22676-253D-04B6-B28E-1A7BDE610650}"/>
                  </a:ext>
                </a:extLst>
              </p14:cNvPr>
              <p14:cNvContentPartPr/>
              <p14:nvPr/>
            </p14:nvContentPartPr>
            <p14:xfrm>
              <a:off x="2663374" y="3401871"/>
              <a:ext cx="1070640" cy="62640"/>
            </p14:xfrm>
          </p:contentPart>
        </mc:Choice>
        <mc:Fallback>
          <p:pic>
            <p:nvPicPr>
              <p:cNvPr id="56" name="حبر 55">
                <a:extLst>
                  <a:ext uri="{FF2B5EF4-FFF2-40B4-BE49-F238E27FC236}">
                    <a16:creationId xmlns:a16="http://schemas.microsoft.com/office/drawing/2014/main" id="{C5F22676-253D-04B6-B28E-1A7BDE61065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45734" y="3384231"/>
                <a:ext cx="11062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7" name="حبر 56">
                <a:extLst>
                  <a:ext uri="{FF2B5EF4-FFF2-40B4-BE49-F238E27FC236}">
                    <a16:creationId xmlns:a16="http://schemas.microsoft.com/office/drawing/2014/main" id="{9D0258EB-88B5-BBF5-7D9F-026D5AE3F7AA}"/>
                  </a:ext>
                </a:extLst>
              </p14:cNvPr>
              <p14:cNvContentPartPr/>
              <p14:nvPr/>
            </p14:nvContentPartPr>
            <p14:xfrm>
              <a:off x="1178734" y="4123671"/>
              <a:ext cx="402840" cy="39960"/>
            </p14:xfrm>
          </p:contentPart>
        </mc:Choice>
        <mc:Fallback>
          <p:pic>
            <p:nvPicPr>
              <p:cNvPr id="57" name="حبر 56">
                <a:extLst>
                  <a:ext uri="{FF2B5EF4-FFF2-40B4-BE49-F238E27FC236}">
                    <a16:creationId xmlns:a16="http://schemas.microsoft.com/office/drawing/2014/main" id="{9D0258EB-88B5-BBF5-7D9F-026D5AE3F7A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61094" y="4106031"/>
                <a:ext cx="43848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5EC62CF6-35EF-7300-8678-BF4B66BDE799}"/>
              </a:ext>
            </a:extLst>
          </p:cNvPr>
          <p:cNvGrpSpPr/>
          <p:nvPr/>
        </p:nvGrpSpPr>
        <p:grpSpPr>
          <a:xfrm>
            <a:off x="2677414" y="4472151"/>
            <a:ext cx="927720" cy="38880"/>
            <a:chOff x="2677414" y="4472151"/>
            <a:chExt cx="927720" cy="3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8" name="حبر 57">
                  <a:extLst>
                    <a:ext uri="{FF2B5EF4-FFF2-40B4-BE49-F238E27FC236}">
                      <a16:creationId xmlns:a16="http://schemas.microsoft.com/office/drawing/2014/main" id="{9F07E3E8-B212-7953-03C1-159B5F1CADB8}"/>
                    </a:ext>
                  </a:extLst>
                </p14:cNvPr>
                <p14:cNvContentPartPr/>
                <p14:nvPr/>
              </p14:nvContentPartPr>
              <p14:xfrm>
                <a:off x="3569134" y="4477191"/>
                <a:ext cx="24480" cy="8280"/>
              </p14:xfrm>
            </p:contentPart>
          </mc:Choice>
          <mc:Fallback>
            <p:pic>
              <p:nvPicPr>
                <p:cNvPr id="58" name="حبر 57">
                  <a:extLst>
                    <a:ext uri="{FF2B5EF4-FFF2-40B4-BE49-F238E27FC236}">
                      <a16:creationId xmlns:a16="http://schemas.microsoft.com/office/drawing/2014/main" id="{9F07E3E8-B212-7953-03C1-159B5F1CADB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51494" y="4459551"/>
                  <a:ext cx="60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9" name="حبر 58">
                  <a:extLst>
                    <a:ext uri="{FF2B5EF4-FFF2-40B4-BE49-F238E27FC236}">
                      <a16:creationId xmlns:a16="http://schemas.microsoft.com/office/drawing/2014/main" id="{4B727952-F7C8-1715-84FF-BEF90D401CBB}"/>
                    </a:ext>
                  </a:extLst>
                </p14:cNvPr>
                <p14:cNvContentPartPr/>
                <p14:nvPr/>
              </p14:nvContentPartPr>
              <p14:xfrm>
                <a:off x="2677414" y="4487631"/>
                <a:ext cx="712440" cy="23400"/>
              </p14:xfrm>
            </p:contentPart>
          </mc:Choice>
          <mc:Fallback>
            <p:pic>
              <p:nvPicPr>
                <p:cNvPr id="59" name="حبر 58">
                  <a:extLst>
                    <a:ext uri="{FF2B5EF4-FFF2-40B4-BE49-F238E27FC236}">
                      <a16:creationId xmlns:a16="http://schemas.microsoft.com/office/drawing/2014/main" id="{4B727952-F7C8-1715-84FF-BEF90D401CB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59414" y="4469631"/>
                  <a:ext cx="748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1" name="حبر 60">
                  <a:extLst>
                    <a:ext uri="{FF2B5EF4-FFF2-40B4-BE49-F238E27FC236}">
                      <a16:creationId xmlns:a16="http://schemas.microsoft.com/office/drawing/2014/main" id="{1FDB77D6-E81B-7F09-18C3-50358E2D672B}"/>
                    </a:ext>
                  </a:extLst>
                </p14:cNvPr>
                <p14:cNvContentPartPr/>
                <p14:nvPr/>
              </p14:nvContentPartPr>
              <p14:xfrm>
                <a:off x="3363934" y="4472151"/>
                <a:ext cx="241200" cy="6120"/>
              </p14:xfrm>
            </p:contentPart>
          </mc:Choice>
          <mc:Fallback>
            <p:pic>
              <p:nvPicPr>
                <p:cNvPr id="61" name="حبر 60">
                  <a:extLst>
                    <a:ext uri="{FF2B5EF4-FFF2-40B4-BE49-F238E27FC236}">
                      <a16:creationId xmlns:a16="http://schemas.microsoft.com/office/drawing/2014/main" id="{1FDB77D6-E81B-7F09-18C3-50358E2D672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46294" y="4454151"/>
                  <a:ext cx="27684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3" name="حبر 62">
                <a:extLst>
                  <a:ext uri="{FF2B5EF4-FFF2-40B4-BE49-F238E27FC236}">
                    <a16:creationId xmlns:a16="http://schemas.microsoft.com/office/drawing/2014/main" id="{2C6C4C0A-21D5-06F8-7FE2-024AE1B88ABA}"/>
                  </a:ext>
                </a:extLst>
              </p14:cNvPr>
              <p14:cNvContentPartPr/>
              <p14:nvPr/>
            </p14:nvContentPartPr>
            <p14:xfrm>
              <a:off x="3284374" y="4878591"/>
              <a:ext cx="288720" cy="33120"/>
            </p14:xfrm>
          </p:contentPart>
        </mc:Choice>
        <mc:Fallback>
          <p:pic>
            <p:nvPicPr>
              <p:cNvPr id="63" name="حبر 62">
                <a:extLst>
                  <a:ext uri="{FF2B5EF4-FFF2-40B4-BE49-F238E27FC236}">
                    <a16:creationId xmlns:a16="http://schemas.microsoft.com/office/drawing/2014/main" id="{2C6C4C0A-21D5-06F8-7FE2-024AE1B88AB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66374" y="4860591"/>
                <a:ext cx="3243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4" name="حبر 63">
                <a:extLst>
                  <a:ext uri="{FF2B5EF4-FFF2-40B4-BE49-F238E27FC236}">
                    <a16:creationId xmlns:a16="http://schemas.microsoft.com/office/drawing/2014/main" id="{AE1CA6E2-F697-0EEC-90C9-3D4DF23A44FA}"/>
                  </a:ext>
                </a:extLst>
              </p14:cNvPr>
              <p14:cNvContentPartPr/>
              <p14:nvPr/>
            </p14:nvContentPartPr>
            <p14:xfrm>
              <a:off x="1037254" y="5598591"/>
              <a:ext cx="402120" cy="48600"/>
            </p14:xfrm>
          </p:contentPart>
        </mc:Choice>
        <mc:Fallback>
          <p:pic>
            <p:nvPicPr>
              <p:cNvPr id="64" name="حبر 63">
                <a:extLst>
                  <a:ext uri="{FF2B5EF4-FFF2-40B4-BE49-F238E27FC236}">
                    <a16:creationId xmlns:a16="http://schemas.microsoft.com/office/drawing/2014/main" id="{AE1CA6E2-F697-0EEC-90C9-3D4DF23A44F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19614" y="5580591"/>
                <a:ext cx="437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5" name="حبر 64">
                <a:extLst>
                  <a:ext uri="{FF2B5EF4-FFF2-40B4-BE49-F238E27FC236}">
                    <a16:creationId xmlns:a16="http://schemas.microsoft.com/office/drawing/2014/main" id="{A415B8CC-1787-5F15-71A0-D2EAD5F9F627}"/>
                  </a:ext>
                </a:extLst>
              </p14:cNvPr>
              <p14:cNvContentPartPr/>
              <p14:nvPr/>
            </p14:nvContentPartPr>
            <p14:xfrm>
              <a:off x="2057134" y="5979111"/>
              <a:ext cx="333720" cy="111240"/>
            </p14:xfrm>
          </p:contentPart>
        </mc:Choice>
        <mc:Fallback>
          <p:pic>
            <p:nvPicPr>
              <p:cNvPr id="65" name="حبر 64">
                <a:extLst>
                  <a:ext uri="{FF2B5EF4-FFF2-40B4-BE49-F238E27FC236}">
                    <a16:creationId xmlns:a16="http://schemas.microsoft.com/office/drawing/2014/main" id="{A415B8CC-1787-5F15-71A0-D2EAD5F9F62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39134" y="5961111"/>
                <a:ext cx="3693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6" name="حبر 65">
                <a:extLst>
                  <a:ext uri="{FF2B5EF4-FFF2-40B4-BE49-F238E27FC236}">
                    <a16:creationId xmlns:a16="http://schemas.microsoft.com/office/drawing/2014/main" id="{57F2ABC9-46AB-FBF0-ECF7-85C6FAA209D8}"/>
                  </a:ext>
                </a:extLst>
              </p14:cNvPr>
              <p14:cNvContentPartPr/>
              <p14:nvPr/>
            </p14:nvContentPartPr>
            <p14:xfrm>
              <a:off x="993694" y="6773631"/>
              <a:ext cx="221760" cy="32040"/>
            </p14:xfrm>
          </p:contentPart>
        </mc:Choice>
        <mc:Fallback>
          <p:pic>
            <p:nvPicPr>
              <p:cNvPr id="66" name="حبر 65">
                <a:extLst>
                  <a:ext uri="{FF2B5EF4-FFF2-40B4-BE49-F238E27FC236}">
                    <a16:creationId xmlns:a16="http://schemas.microsoft.com/office/drawing/2014/main" id="{57F2ABC9-46AB-FBF0-ECF7-85C6FAA209D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6054" y="6755991"/>
                <a:ext cx="257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7" name="حبر 66">
                <a:extLst>
                  <a:ext uri="{FF2B5EF4-FFF2-40B4-BE49-F238E27FC236}">
                    <a16:creationId xmlns:a16="http://schemas.microsoft.com/office/drawing/2014/main" id="{7A032B4B-FC09-E197-247B-598D6AFD5BBA}"/>
                  </a:ext>
                </a:extLst>
              </p14:cNvPr>
              <p14:cNvContentPartPr/>
              <p14:nvPr/>
            </p14:nvContentPartPr>
            <p14:xfrm>
              <a:off x="1774894" y="1825431"/>
              <a:ext cx="1238400" cy="77040"/>
            </p14:xfrm>
          </p:contentPart>
        </mc:Choice>
        <mc:Fallback>
          <p:pic>
            <p:nvPicPr>
              <p:cNvPr id="67" name="حبر 66">
                <a:extLst>
                  <a:ext uri="{FF2B5EF4-FFF2-40B4-BE49-F238E27FC236}">
                    <a16:creationId xmlns:a16="http://schemas.microsoft.com/office/drawing/2014/main" id="{7A032B4B-FC09-E197-247B-598D6AFD5BB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721254" y="1717791"/>
                <a:ext cx="13460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8" name="حبر 67">
                <a:extLst>
                  <a:ext uri="{FF2B5EF4-FFF2-40B4-BE49-F238E27FC236}">
                    <a16:creationId xmlns:a16="http://schemas.microsoft.com/office/drawing/2014/main" id="{487FBFC1-7942-DEC1-401D-3F4246F20425}"/>
                  </a:ext>
                </a:extLst>
              </p14:cNvPr>
              <p14:cNvContentPartPr/>
              <p14:nvPr/>
            </p14:nvContentPartPr>
            <p14:xfrm>
              <a:off x="2801254" y="3661791"/>
              <a:ext cx="767880" cy="52200"/>
            </p14:xfrm>
          </p:contentPart>
        </mc:Choice>
        <mc:Fallback>
          <p:pic>
            <p:nvPicPr>
              <p:cNvPr id="68" name="حبر 67">
                <a:extLst>
                  <a:ext uri="{FF2B5EF4-FFF2-40B4-BE49-F238E27FC236}">
                    <a16:creationId xmlns:a16="http://schemas.microsoft.com/office/drawing/2014/main" id="{487FBFC1-7942-DEC1-401D-3F4246F2042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747254" y="3554151"/>
                <a:ext cx="875520" cy="2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7D38CE8-D814-DA6A-2CFF-3034721DB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3" y="315267"/>
            <a:ext cx="9171214" cy="4203059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4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5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9" name="مربع نص 18">
            <a:hlinkClick r:id="rId6" action="ppaction://hlinksldjump"/>
            <a:extLst>
              <a:ext uri="{FF2B5EF4-FFF2-40B4-BE49-F238E27FC236}">
                <a16:creationId xmlns:a16="http://schemas.microsoft.com/office/drawing/2014/main" id="{6DFCB7CD-DFDF-3270-765F-48BBE559310D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0" name="مربع نص 19">
            <a:hlinkClick r:id="rId7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1" name="مربع نص 20">
            <a:hlinkClick r:id="rId8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صورة الشريحة 2">
                <a:extLst>
                  <a:ext uri="{FF2B5EF4-FFF2-40B4-BE49-F238E27FC236}">
                    <a16:creationId xmlns:a16="http://schemas.microsoft.com/office/drawing/2014/main" id="{26F1157B-7666-EBEB-0558-55B3E85700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6500315"/>
                  </p:ext>
                </p:extLst>
              </p:nvPr>
            </p:nvGraphicFramePr>
            <p:xfrm>
              <a:off x="8468163" y="221407"/>
              <a:ext cx="1814976" cy="1020924"/>
            </p:xfrm>
            <a:graphic>
              <a:graphicData uri="http://schemas.microsoft.com/office/powerpoint/2016/slidezoom">
                <pslz:sldZm>
                  <pslz:sldZmObj sldId="597" cId="206398503">
                    <pslz:zmPr id="{491B8BF1-733D-4B39-A6E1-C17C35AB5F38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14976" cy="102092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صورة الشريحة 2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26F1157B-7666-EBEB-0558-55B3E85700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68163" y="221407"/>
                <a:ext cx="1814976" cy="102092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مستطيل 1">
            <a:extLst>
              <a:ext uri="{FF2B5EF4-FFF2-40B4-BE49-F238E27FC236}">
                <a16:creationId xmlns:a16="http://schemas.microsoft.com/office/drawing/2014/main" id="{14F81E86-98DC-04C4-1FAC-82F3D17E597F}"/>
              </a:ext>
            </a:extLst>
          </p:cNvPr>
          <p:cNvSpPr/>
          <p:nvPr/>
        </p:nvSpPr>
        <p:spPr>
          <a:xfrm>
            <a:off x="10440820" y="207526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75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AF8EA99-8CE6-1BD9-2908-3DEC0671B168}"/>
              </a:ext>
            </a:extLst>
          </p:cNvPr>
          <p:cNvSpPr txBox="1"/>
          <p:nvPr/>
        </p:nvSpPr>
        <p:spPr>
          <a:xfrm>
            <a:off x="343802" y="4672680"/>
            <a:ext cx="3155955" cy="510778"/>
          </a:xfrm>
          <a:prstGeom prst="wedgeRoundRectCallout">
            <a:avLst>
              <a:gd name="adj1" fmla="val -50256"/>
              <a:gd name="adj2" fmla="val -82811"/>
              <a:gd name="adj3" fmla="val 16667"/>
            </a:avLst>
          </a:prstGeom>
          <a:solidFill>
            <a:srgbClr val="F43EF8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What does she do?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811DA3E-4AEE-0AFA-E8B7-42DD1D6C6B03}"/>
              </a:ext>
            </a:extLst>
          </p:cNvPr>
          <p:cNvSpPr txBox="1"/>
          <p:nvPr/>
        </p:nvSpPr>
        <p:spPr>
          <a:xfrm>
            <a:off x="4148360" y="4672680"/>
            <a:ext cx="3155955" cy="510778"/>
          </a:xfrm>
          <a:prstGeom prst="wedgeRoundRectCallout">
            <a:avLst>
              <a:gd name="adj1" fmla="val -50256"/>
              <a:gd name="adj2" fmla="val -82811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What does he do?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4F5C4C5-6616-F4B0-9F8B-8B92C7DFF249}"/>
              </a:ext>
            </a:extLst>
          </p:cNvPr>
          <p:cNvSpPr txBox="1"/>
          <p:nvPr/>
        </p:nvSpPr>
        <p:spPr>
          <a:xfrm>
            <a:off x="343802" y="5392366"/>
            <a:ext cx="3433541" cy="919401"/>
          </a:xfrm>
          <a:prstGeom prst="wedgeRoundRectCallout">
            <a:avLst>
              <a:gd name="adj1" fmla="val 43737"/>
              <a:gd name="adj2" fmla="val -68302"/>
              <a:gd name="adj3" fmla="val 16667"/>
            </a:avLst>
          </a:prstGeom>
          <a:solidFill>
            <a:srgbClr val="F43EF8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She’s a teacher. She works in a school.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5CAA324-EA2A-95E2-E8FD-E05629DDE4D2}"/>
              </a:ext>
            </a:extLst>
          </p:cNvPr>
          <p:cNvSpPr txBox="1"/>
          <p:nvPr/>
        </p:nvSpPr>
        <p:spPr>
          <a:xfrm>
            <a:off x="4212283" y="5392366"/>
            <a:ext cx="3745174" cy="919401"/>
          </a:xfrm>
          <a:prstGeom prst="wedgeRoundRectCallout">
            <a:avLst>
              <a:gd name="adj1" fmla="val 41494"/>
              <a:gd name="adj2" fmla="val -83877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He’s a waiter. He works in a restaurant.</a:t>
            </a:r>
            <a:endParaRPr lang="ar-SA" sz="2400" b="1" dirty="0">
              <a:solidFill>
                <a:schemeClr val="bg1"/>
              </a:solidFill>
            </a:endParaRP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B50F6226-1A4D-D6E6-745B-4F2C0BEE5E43}"/>
              </a:ext>
            </a:extLst>
          </p:cNvPr>
          <p:cNvGrpSpPr/>
          <p:nvPr/>
        </p:nvGrpSpPr>
        <p:grpSpPr>
          <a:xfrm>
            <a:off x="9409228" y="1407782"/>
            <a:ext cx="2231759" cy="2044030"/>
            <a:chOff x="9746865" y="462199"/>
            <a:chExt cx="2231759" cy="2044030"/>
          </a:xfrm>
        </p:grpSpPr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1EB21726-22A0-5588-013F-6169E3E0324E}"/>
                </a:ext>
              </a:extLst>
            </p:cNvPr>
            <p:cNvSpPr/>
            <p:nvPr/>
          </p:nvSpPr>
          <p:spPr>
            <a:xfrm>
              <a:off x="9746865" y="1859898"/>
              <a:ext cx="2231759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Role paly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pic>
          <p:nvPicPr>
            <p:cNvPr id="35" name="Picture 2" descr="Download Role Play In The Classroom Clipart Role-playing - Clipart  Classroom Role Play, HD Png Download - vhv">
              <a:extLst>
                <a:ext uri="{FF2B5EF4-FFF2-40B4-BE49-F238E27FC236}">
                  <a16:creationId xmlns:a16="http://schemas.microsoft.com/office/drawing/2014/main" id="{BDF8880F-72C9-0F68-5E35-D89F06D36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085" y="462199"/>
              <a:ext cx="1890152" cy="1397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أصفر برتقالي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411</Words>
  <Application>Microsoft Office PowerPoint</Application>
  <PresentationFormat>شاشة عريضة</PresentationFormat>
  <Paragraphs>148</Paragraphs>
  <Slides>14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Century Gothic</vt:lpstr>
      <vt:lpstr>Forte</vt:lpstr>
      <vt:lpstr>Garamond</vt:lpstr>
      <vt:lpstr>Goudy Old Style</vt:lpstr>
      <vt:lpstr>MyriadPro-Light</vt:lpstr>
      <vt:lpstr>Papyrus</vt:lpstr>
      <vt:lpstr>فقاعات</vt:lpstr>
      <vt:lpstr>3 grammar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She</vt:lpstr>
      <vt:lpstr>عرض تقديمي في PowerPoint</vt:lpstr>
      <vt:lpstr>عرض تقديمي في PowerPoint</vt:lpstr>
      <vt:lpstr>عرض تقديمي في PowerPoint</vt:lpstr>
      <vt:lpstr>Lets play</vt:lpstr>
      <vt:lpstr>عرض تقديمي في PowerPoint</vt:lpstr>
      <vt:lpstr>Write in your notebook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55</cp:revision>
  <dcterms:created xsi:type="dcterms:W3CDTF">2022-08-28T18:22:39Z</dcterms:created>
  <dcterms:modified xsi:type="dcterms:W3CDTF">2023-12-31T09:51:58Z</dcterms:modified>
</cp:coreProperties>
</file>